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5" r:id="rId4"/>
    <p:sldId id="269" r:id="rId5"/>
    <p:sldId id="270" r:id="rId6"/>
    <p:sldId id="272" r:id="rId7"/>
    <p:sldId id="273" r:id="rId8"/>
    <p:sldId id="287" r:id="rId9"/>
    <p:sldId id="274" r:id="rId10"/>
    <p:sldId id="275" r:id="rId11"/>
    <p:sldId id="278" r:id="rId12"/>
    <p:sldId id="284" r:id="rId13"/>
    <p:sldId id="285" r:id="rId14"/>
    <p:sldId id="259" r:id="rId15"/>
    <p:sldId id="295" r:id="rId16"/>
    <p:sldId id="296" r:id="rId17"/>
    <p:sldId id="298" r:id="rId18"/>
    <p:sldId id="299" r:id="rId19"/>
    <p:sldId id="262" r:id="rId20"/>
    <p:sldId id="288" r:id="rId21"/>
    <p:sldId id="283" r:id="rId22"/>
    <p:sldId id="289" r:id="rId23"/>
    <p:sldId id="291" r:id="rId24"/>
    <p:sldId id="292" r:id="rId25"/>
    <p:sldId id="293" r:id="rId26"/>
    <p:sldId id="261" r:id="rId27"/>
    <p:sldId id="290" r:id="rId28"/>
    <p:sldId id="300" r:id="rId29"/>
    <p:sldId id="303" r:id="rId30"/>
    <p:sldId id="302" r:id="rId31"/>
    <p:sldId id="263" r:id="rId32"/>
    <p:sldId id="305" r:id="rId33"/>
    <p:sldId id="307" r:id="rId34"/>
    <p:sldId id="309" r:id="rId35"/>
    <p:sldId id="306" r:id="rId36"/>
    <p:sldId id="264" r:id="rId37"/>
    <p:sldId id="311" r:id="rId38"/>
    <p:sldId id="308" r:id="rId39"/>
    <p:sldId id="312" r:id="rId40"/>
    <p:sldId id="313" r:id="rId41"/>
    <p:sldId id="31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0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1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F60EA6-83FD-484B-8795-63C7B18374B0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geogebra.org/m/jwf5y73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12: Surface area and volume</a:t>
            </a:r>
          </a:p>
        </p:txBody>
      </p:sp>
    </p:spTree>
    <p:extLst>
      <p:ext uri="{BB962C8B-B14F-4D97-AF65-F5344CB8AC3E}">
        <p14:creationId xmlns:p14="http://schemas.microsoft.com/office/powerpoint/2010/main" val="84957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cylinders as layering of shapes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 Using this method, we can use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020" t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6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68EA-031C-F141-A663-CE4203F9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5F05D-6478-5345-AECA-2EF9C45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0"/>
            <a:ext cx="11772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cylinders as layering of shapes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cylinders, we can replace the perimeter and area by their formulas, which give 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𝑟h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36FFE-CF5C-1849-BBDE-0FAF530D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1752740"/>
            <a:ext cx="2286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B5AD66-5914-134D-AD2D-0BA34932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3875568"/>
            <a:ext cx="3898900" cy="2971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50" y="6501572"/>
            <a:ext cx="2819399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81B3F-6141-F541-9C84-3E9AEE36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741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7731-DF3B-1549-9F95-3BB07BDE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00" y="0"/>
            <a:ext cx="3009900" cy="396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3891D-AA49-F142-9717-B32608FEC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7479"/>
            <a:ext cx="786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6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12.3 – Surface Area of Pyramids and Cones</a:t>
            </a:r>
          </a:p>
        </p:txBody>
      </p:sp>
    </p:spTree>
    <p:extLst>
      <p:ext uri="{BB962C8B-B14F-4D97-AF65-F5344CB8AC3E}">
        <p14:creationId xmlns:p14="http://schemas.microsoft.com/office/powerpoint/2010/main" val="108273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7AE0-E0E3-A245-82EF-682FD734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using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EFAB7-8285-5D4E-8B50-4D736C4C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08DF99-B90C-4241-8AFB-A202F690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116" y="2084832"/>
            <a:ext cx="10179050" cy="3096082"/>
          </a:xfrm>
        </p:spPr>
      </p:pic>
    </p:spTree>
    <p:extLst>
      <p:ext uri="{BB962C8B-B14F-4D97-AF65-F5344CB8AC3E}">
        <p14:creationId xmlns:p14="http://schemas.microsoft.com/office/powerpoint/2010/main" val="181313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A934-02AD-4A42-B6DD-B43A814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using perimeter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833845"/>
                <a:ext cx="10178322" cy="47740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a cone, you can replace perimeter and area of circle by their formula.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833845"/>
                <a:ext cx="10178322" cy="4774019"/>
              </a:xfrm>
              <a:blipFill>
                <a:blip r:embed="rId2"/>
                <a:stretch>
                  <a:fillRect l="-1746" t="-1064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7249-0019-E045-8A66-7616001A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E9E64-085C-044C-B2C1-2F601E09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4C057-91D3-DD4F-9948-D24B93C8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12.4 – Volume of Prisms and Cylinders</a:t>
            </a:r>
          </a:p>
        </p:txBody>
      </p:sp>
    </p:spTree>
    <p:extLst>
      <p:ext uri="{BB962C8B-B14F-4D97-AF65-F5344CB8AC3E}">
        <p14:creationId xmlns:p14="http://schemas.microsoft.com/office/powerpoint/2010/main" val="250022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Solids</a:t>
            </a:r>
          </a:p>
        </p:txBody>
      </p:sp>
    </p:spTree>
    <p:extLst>
      <p:ext uri="{BB962C8B-B14F-4D97-AF65-F5344CB8AC3E}">
        <p14:creationId xmlns:p14="http://schemas.microsoft.com/office/powerpoint/2010/main" val="77973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9241-0BED-7845-BD97-01679EE0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4FB7-B302-3445-A71D-5BC8C7E6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Volume</a:t>
            </a:r>
            <a:r>
              <a:rPr lang="en-US" sz="3000" dirty="0"/>
              <a:t> is the amount of space contained in a solid. It is measured in cubic units. </a:t>
            </a:r>
            <a:endParaRPr lang="en-US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1D8FC-8DBE-A94F-9252-CA0D114E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Prisms and Cylinders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Formula: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cylinders, you can replace the area by the formula for the area of a circle.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2381" t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40E49-6CED-C447-80CD-CCE2D1E4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72668" cy="765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AAB82-B10D-4844-A5AE-41A61012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419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6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01CB4-83A7-F241-8D8D-7388BE39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1916" cy="1380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50EA7-7ADA-134B-BAAE-BF101F43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0"/>
            <a:ext cx="4051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25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7472E-876B-DF46-AA19-CC42C3AC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7637" cy="10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85786-D9F5-514A-AE62-FF6CCC2B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0"/>
            <a:ext cx="3937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6FB1B-E83B-1F49-9E65-89DFA496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2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12.5 – Volume of Pyramids and Cones</a:t>
            </a:r>
          </a:p>
        </p:txBody>
      </p:sp>
    </p:spTree>
    <p:extLst>
      <p:ext uri="{BB962C8B-B14F-4D97-AF65-F5344CB8AC3E}">
        <p14:creationId xmlns:p14="http://schemas.microsoft.com/office/powerpoint/2010/main" val="121368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26DC-D42E-714D-B2D1-6EEC5FE5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a pyramid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5425-6949-094E-AE77-2E98DBB5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29" y="187451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https://www.geogebra.org/m/jwf5y73q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95878-8F02-C841-93DF-8A77D7D7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9C01D-540C-8F4B-8BBF-553952BF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9" y="2663218"/>
            <a:ext cx="4451516" cy="371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0A7D0-3AC2-644C-B13E-4433A8F1E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71" y="2664183"/>
            <a:ext cx="5071730" cy="37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8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E794-AAF7-FB48-AC3E-D883BC6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pyramids and cones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a cone, replace with formula for area of a circle: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28"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061C3-681B-2B42-9949-6B7FE641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0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04C31-F8B2-2E4F-8C5A-67D95026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1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F167-EE6B-024D-BFF9-4F4A27B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3C3E-6570-F442-BBD1-B386900A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44" y="1767845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All figures above are examples of </a:t>
            </a:r>
            <a:r>
              <a:rPr lang="en-US" sz="3000" b="1" dirty="0"/>
              <a:t>solid figures</a:t>
            </a:r>
            <a:r>
              <a:rPr lang="en-US" sz="3000" dirty="0"/>
              <a:t> or </a:t>
            </a:r>
            <a:r>
              <a:rPr lang="en-US" sz="3000" b="1" dirty="0"/>
              <a:t>solids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r>
              <a:rPr lang="en-US" sz="3000" dirty="0"/>
              <a:t>Solids with flat surface that are polygons are called </a:t>
            </a:r>
            <a:r>
              <a:rPr lang="en-US" sz="3000" b="1" dirty="0"/>
              <a:t>polyhedrons </a:t>
            </a:r>
            <a:r>
              <a:rPr lang="en-US" sz="3000" dirty="0"/>
              <a:t>or </a:t>
            </a:r>
            <a:r>
              <a:rPr lang="en-US" sz="3000" b="1" dirty="0" err="1"/>
              <a:t>polyhedra</a:t>
            </a:r>
            <a:r>
              <a:rPr lang="en-US" sz="3000" b="1" dirty="0"/>
              <a:t>. </a:t>
            </a:r>
            <a:r>
              <a:rPr lang="en-US" sz="3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A6A7D-A442-854B-9849-64E8E5EF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C8877-0BFD-014C-BED9-94A1EB2E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19" y="3429000"/>
            <a:ext cx="1068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8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ADDEE-3026-6749-AC6D-66114AB2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49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12.6 – Surface Area and Volume of Spheres</a:t>
            </a:r>
          </a:p>
        </p:txBody>
      </p:sp>
    </p:spTree>
    <p:extLst>
      <p:ext uri="{BB962C8B-B14F-4D97-AF65-F5344CB8AC3E}">
        <p14:creationId xmlns:p14="http://schemas.microsoft.com/office/powerpoint/2010/main" val="408277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E4AF-5DBA-8F49-8F03-5EA0337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36" y="45328"/>
            <a:ext cx="9720072" cy="1499616"/>
          </a:xfrm>
        </p:spPr>
        <p:txBody>
          <a:bodyPr/>
          <a:lstStyle/>
          <a:p>
            <a:r>
              <a:rPr lang="en-US" dirty="0"/>
              <a:t>Area and Volume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36" y="1128451"/>
                <a:ext cx="10178322" cy="46464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Spheres have no base, so there is only one area (no distinction between lateral and surface areas.)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Surface Area: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Volume: V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36" y="1128451"/>
                <a:ext cx="10178322" cy="4646426"/>
              </a:xfrm>
              <a:blipFill>
                <a:blip r:embed="rId2"/>
                <a:stretch>
                  <a:fillRect l="-1873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2EF8B-5DC1-844E-B5BD-B66931E2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A43A8-FA82-9349-97D0-A266F1BD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3416"/>
            <a:ext cx="2846770" cy="26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0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82A33-11A0-FB4D-B6DE-5CEA44C2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61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EED0-A781-2A48-BDA6-2BA83DB3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and volume of composite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7123-9B55-7040-A89B-15494300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To find the area or volume of composite solids, calculate the area or volume of the individual solids they are made up of and add them together.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8152-5D43-844B-B7EE-DF16F1AD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8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98273-B94B-EF4F-8068-ADA75C20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06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12.8 – Congruent and Similar Solids</a:t>
            </a:r>
          </a:p>
        </p:txBody>
      </p:sp>
    </p:spTree>
    <p:extLst>
      <p:ext uri="{BB962C8B-B14F-4D97-AF65-F5344CB8AC3E}">
        <p14:creationId xmlns:p14="http://schemas.microsoft.com/office/powerpoint/2010/main" val="2175844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8CB1-63ED-AF44-8061-785ADB2A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9B8F-0CE8-B948-AC46-4F375552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Just like similar figures, </a:t>
            </a:r>
            <a:r>
              <a:rPr lang="en-US" sz="3000" b="1" dirty="0"/>
              <a:t>similar solids</a:t>
            </a:r>
            <a:r>
              <a:rPr lang="en-US" sz="3000" dirty="0"/>
              <a:t> have the  same shape, but not the same size. All their measures are proportional. 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28141-5CB7-2741-B973-5B384CC8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59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3DDD2-D628-C84C-96A8-68A5DE3A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16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8187-DAB0-2447-BB8A-463268F6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factor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9690-673C-8D4A-95BC-7E73F351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9191"/>
            <a:ext cx="10178322" cy="4380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similar solids, the areas and volumes are also proportional, but their scale factors are squares for area and cubed for volume.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570A2-0EC8-B64C-BE85-05E27502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84EBE-F543-1E47-9FE8-1EFCDDD9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59" y="2583186"/>
            <a:ext cx="7407349" cy="3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Pyramids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51" y="4557451"/>
            <a:ext cx="3798787" cy="17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Prism</a:t>
            </a:r>
          </a:p>
          <a:p>
            <a:r>
              <a:rPr lang="en-US" sz="3000" dirty="0"/>
              <a:t>Lateral faces are rectangular.</a:t>
            </a:r>
          </a:p>
          <a:p>
            <a:r>
              <a:rPr lang="en-US" sz="3000" dirty="0"/>
              <a:t>Two bases.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619021" y="457157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Pyramid</a:t>
            </a:r>
          </a:p>
          <a:p>
            <a:r>
              <a:rPr lang="en-US" dirty="0"/>
              <a:t>Lateral faces are triangular.</a:t>
            </a:r>
          </a:p>
          <a:p>
            <a:r>
              <a:rPr lang="en-US" dirty="0"/>
              <a:t>One base.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E47C6-5747-4D41-9424-C4FF9424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322" y="1128451"/>
            <a:ext cx="3429000" cy="34290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4B8A87-081A-B243-B601-722CE595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58" y="1605515"/>
            <a:ext cx="3963668" cy="22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5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D30CA-D16A-1840-876F-F50A9A6B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9F27D-12B6-6A4C-8849-C3A29DE3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02"/>
            <a:ext cx="5524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71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20CBD-4240-2A40-BDFF-685B14DF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3018-8BE2-B342-B489-788465B1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E531-DDB4-A940-8730-890F658D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44" y="1632204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Prisms and pyramids are classified according to the shape of their base.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53D5-C18A-FD41-A914-FF71A91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28EE1-0DB1-ED48-8834-8C386400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858"/>
            <a:ext cx="12192000" cy="37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and cones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462" y="1784468"/>
            <a:ext cx="10907538" cy="149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Cylinders and cones are not polyhedral because they have curved lateral faces.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110217" y="507522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Cone</a:t>
            </a:r>
          </a:p>
          <a:p>
            <a:r>
              <a:rPr lang="en-US" dirty="0"/>
              <a:t>One base.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4F84D-108F-0246-B4F3-A0A78FF6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63" y="2530534"/>
            <a:ext cx="2159000" cy="267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BBE11-455D-D741-8836-B4F1B8C0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544" y="2125984"/>
            <a:ext cx="2857500" cy="2857500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368E5B-B80B-BE41-BDFE-5C811C30DDEC}"/>
              </a:ext>
            </a:extLst>
          </p:cNvPr>
          <p:cNvSpPr txBox="1">
            <a:spLocks/>
          </p:cNvSpPr>
          <p:nvPr/>
        </p:nvSpPr>
        <p:spPr>
          <a:xfrm>
            <a:off x="3275595" y="522667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Cylinder</a:t>
            </a:r>
          </a:p>
          <a:p>
            <a:r>
              <a:rPr lang="en-US" dirty="0"/>
              <a:t>Two bases.</a:t>
            </a:r>
          </a:p>
        </p:txBody>
      </p:sp>
    </p:spTree>
    <p:extLst>
      <p:ext uri="{BB962C8B-B14F-4D97-AF65-F5344CB8AC3E}">
        <p14:creationId xmlns:p14="http://schemas.microsoft.com/office/powerpoint/2010/main" val="50061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12.2 – Surface Area of Prisms and Cylinders</a:t>
            </a:r>
          </a:p>
        </p:txBody>
      </p:sp>
    </p:spTree>
    <p:extLst>
      <p:ext uri="{BB962C8B-B14F-4D97-AF65-F5344CB8AC3E}">
        <p14:creationId xmlns:p14="http://schemas.microsoft.com/office/powerpoint/2010/main" val="245937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C39E-49FD-2548-AD0E-3B7D89E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prisms and cylinders.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9CC4-99C8-D14A-9C28-345C7AC1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94" y="1787347"/>
            <a:ext cx="10337810" cy="516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Solids are </a:t>
            </a:r>
            <a:r>
              <a:rPr lang="en-US" sz="3000" b="1" dirty="0"/>
              <a:t>oblique</a:t>
            </a:r>
            <a:r>
              <a:rPr lang="en-US" sz="3000" dirty="0"/>
              <a:t> when they are slanted. In this case, the height of the prisms and cylinder does not correspond to the edges. </a:t>
            </a:r>
          </a:p>
          <a:p>
            <a:pPr marL="0" indent="0">
              <a:buNone/>
            </a:pPr>
            <a:r>
              <a:rPr lang="en-US" sz="3000" u="sng" dirty="0"/>
              <a:t>Oblique prism</a:t>
            </a:r>
            <a:r>
              <a:rPr lang="en-US" sz="3000" dirty="0"/>
              <a:t>:					</a:t>
            </a:r>
            <a:r>
              <a:rPr lang="en-US" sz="3000" u="sng" dirty="0"/>
              <a:t>Oblique cylinder</a:t>
            </a:r>
            <a:r>
              <a:rPr lang="en-US" sz="3000" dirty="0"/>
              <a:t>:</a:t>
            </a:r>
            <a:endParaRPr lang="en-US" sz="3000" u="sng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12CF9-2257-9E44-8C07-70804471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2DA7D-4EA8-DF42-9512-4B179038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73" y="3337736"/>
            <a:ext cx="2340049" cy="234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AECC7-BA00-4F47-9B38-D31DA9DD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27" y="3337736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913C-CD22-9D45-95A1-AF37895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0378" y="1775252"/>
                <a:ext cx="9891243" cy="5082748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/>
                  <a:t>Lateral area</a:t>
                </a:r>
                <a:r>
                  <a:rPr lang="en-US" sz="3000" dirty="0"/>
                  <a:t> includes the area of all the lateral faces.</a:t>
                </a:r>
              </a:p>
              <a:p>
                <a:r>
                  <a:rPr lang="en-US" sz="3000" b="1" dirty="0"/>
                  <a:t>Surface area </a:t>
                </a:r>
                <a:r>
                  <a:rPr lang="en-US" sz="3000" dirty="0"/>
                  <a:t>includes the area of lateral faces and bases. </a:t>
                </a:r>
              </a:p>
              <a:p>
                <a:endParaRPr lang="en-US" sz="3000" b="1" dirty="0"/>
              </a:p>
              <a:p>
                <a:pPr marL="0" indent="0">
                  <a:buNone/>
                </a:pPr>
                <a:r>
                  <a:rPr lang="en-US" sz="3000" u="sng" dirty="0"/>
                  <a:t>For prisms and cylinders: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+2∙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u="sng" dirty="0"/>
                  <a:t>For pyramids and cones: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0378" y="1775252"/>
                <a:ext cx="9891243" cy="5082748"/>
              </a:xfrm>
              <a:blipFill>
                <a:blip r:embed="rId2"/>
                <a:stretch>
                  <a:fillRect l="-1926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7242D-6F27-DF4A-925A-C061B949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2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{15E51E77-EA4D-2C49-8965-F39B8AFB25E7}tf10001061</Template>
  <TotalTime>8834</TotalTime>
  <Words>616</Words>
  <Application>Microsoft Macintosh PowerPoint</Application>
  <PresentationFormat>Widescreen</PresentationFormat>
  <Paragraphs>115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Cambria Math</vt:lpstr>
      <vt:lpstr>Tw Cen MT</vt:lpstr>
      <vt:lpstr>Tw Cen MT Condensed</vt:lpstr>
      <vt:lpstr>Wingdings 3</vt:lpstr>
      <vt:lpstr>Integral</vt:lpstr>
      <vt:lpstr>Chapter 12: Surface area and volume</vt:lpstr>
      <vt:lpstr>Intro to Solids</vt:lpstr>
      <vt:lpstr>Solids</vt:lpstr>
      <vt:lpstr>Prisms and Pyramids</vt:lpstr>
      <vt:lpstr>Classification</vt:lpstr>
      <vt:lpstr>Cylinders and cones</vt:lpstr>
      <vt:lpstr>12.2 – Surface Area of Prisms and Cylinders</vt:lpstr>
      <vt:lpstr>Oblique prisms and cylinders.</vt:lpstr>
      <vt:lpstr>Area definitions</vt:lpstr>
      <vt:lpstr>Prisms and cylinders as layering of shapes</vt:lpstr>
      <vt:lpstr>PowerPoint Presentation</vt:lpstr>
      <vt:lpstr>Prisms and cylinders as layering of shapes</vt:lpstr>
      <vt:lpstr>PowerPoint Presentation</vt:lpstr>
      <vt:lpstr>12.3 – Surface Area of Pyramids and Cones</vt:lpstr>
      <vt:lpstr>Area using nets</vt:lpstr>
      <vt:lpstr>Area using perimeter</vt:lpstr>
      <vt:lpstr>PowerPoint Presentation</vt:lpstr>
      <vt:lpstr>PowerPoint Presentation</vt:lpstr>
      <vt:lpstr>12.4 – Volume of Prisms and Cylinders</vt:lpstr>
      <vt:lpstr>Definition: Volume</vt:lpstr>
      <vt:lpstr>Volume of Prisms and Cylinders</vt:lpstr>
      <vt:lpstr>PowerPoint Presentation</vt:lpstr>
      <vt:lpstr>PowerPoint Presentation</vt:lpstr>
      <vt:lpstr>PowerPoint Presentation</vt:lpstr>
      <vt:lpstr>PowerPoint Presentation</vt:lpstr>
      <vt:lpstr>12.5 – Volume of Pyramids and Cones</vt:lpstr>
      <vt:lpstr>Volume of a pyramid demo</vt:lpstr>
      <vt:lpstr>Volume of pyramids and cones</vt:lpstr>
      <vt:lpstr>PowerPoint Presentation</vt:lpstr>
      <vt:lpstr>PowerPoint Presentation</vt:lpstr>
      <vt:lpstr>12.6 – Surface Area and Volume of Spheres</vt:lpstr>
      <vt:lpstr>Area and Volume Formulas</vt:lpstr>
      <vt:lpstr>PowerPoint Presentation</vt:lpstr>
      <vt:lpstr>Area and volume of composite solids</vt:lpstr>
      <vt:lpstr>PowerPoint Presentation</vt:lpstr>
      <vt:lpstr>12.8 – Congruent and Similar Solids</vt:lpstr>
      <vt:lpstr>Similar solids</vt:lpstr>
      <vt:lpstr>PowerPoint Presentation</vt:lpstr>
      <vt:lpstr>Scale factor relationships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Surface area and volume</dc:title>
  <dc:creator>Solenne Abaziou</dc:creator>
  <cp:lastModifiedBy>Solenne Abaziou</cp:lastModifiedBy>
  <cp:revision>4</cp:revision>
  <dcterms:created xsi:type="dcterms:W3CDTF">2020-04-27T15:05:17Z</dcterms:created>
  <dcterms:modified xsi:type="dcterms:W3CDTF">2020-05-03T18:19:45Z</dcterms:modified>
</cp:coreProperties>
</file>