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5" r:id="rId4"/>
    <p:sldId id="269" r:id="rId5"/>
    <p:sldId id="270" r:id="rId6"/>
    <p:sldId id="272" r:id="rId7"/>
    <p:sldId id="273" r:id="rId8"/>
    <p:sldId id="287" r:id="rId9"/>
    <p:sldId id="274" r:id="rId10"/>
    <p:sldId id="275" r:id="rId11"/>
    <p:sldId id="278" r:id="rId12"/>
    <p:sldId id="284" r:id="rId13"/>
    <p:sldId id="285" r:id="rId14"/>
    <p:sldId id="259" r:id="rId15"/>
    <p:sldId id="295" r:id="rId16"/>
    <p:sldId id="296" r:id="rId17"/>
    <p:sldId id="298" r:id="rId18"/>
    <p:sldId id="299" r:id="rId19"/>
    <p:sldId id="262" r:id="rId20"/>
    <p:sldId id="288" r:id="rId21"/>
    <p:sldId id="283" r:id="rId22"/>
    <p:sldId id="289" r:id="rId23"/>
    <p:sldId id="291" r:id="rId24"/>
    <p:sldId id="292" r:id="rId25"/>
    <p:sldId id="293" r:id="rId26"/>
    <p:sldId id="261" r:id="rId27"/>
    <p:sldId id="290" r:id="rId28"/>
    <p:sldId id="300" r:id="rId29"/>
    <p:sldId id="303" r:id="rId30"/>
    <p:sldId id="302" r:id="rId31"/>
    <p:sldId id="263" r:id="rId32"/>
    <p:sldId id="305" r:id="rId33"/>
    <p:sldId id="307" r:id="rId34"/>
    <p:sldId id="309" r:id="rId35"/>
    <p:sldId id="306" r:id="rId36"/>
    <p:sldId id="264" r:id="rId37"/>
    <p:sldId id="311" r:id="rId38"/>
    <p:sldId id="308" r:id="rId39"/>
    <p:sldId id="312" r:id="rId40"/>
    <p:sldId id="31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B19B54D4-0948-3841-A0F8-A9662CE46B5C}"/>
    <pc:docChg chg="custSel delSld modSld">
      <pc:chgData name="Solenne Abaziou" userId="ee763fb5-67db-4451-868e-1497afe06cae" providerId="ADAL" clId="{B19B54D4-0948-3841-A0F8-A9662CE46B5C}" dt="2020-05-04T16:47:13.828" v="6" actId="7634"/>
      <pc:docMkLst>
        <pc:docMk/>
      </pc:docMkLst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81045178" sldId="269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" creationId="{73E0176B-14DB-C844-8D39-D5861B70488E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5" creationId="{9610EB1C-F31A-7E40-ABBB-7481AD104E0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6" creationId="{20D2B3EF-C989-CD47-928F-C349201B44E6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7" creationId="{69AD8B31-5786-9748-8A3F-61D24927949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9" creationId="{242AA287-F55A-8A4C-8B1A-AB6DB848A9A8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0" creationId="{26A8B6C1-38FE-0C41-B5EC-9D627412559B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3" creationId="{05864643-CD8B-284B-A3F1-C17C28CED418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4" creationId="{0C69988B-77CC-FE46-B113-4EC2F69C4A86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7" creationId="{D896CD77-61B1-2B47-ACCB-EA133F5DA8FC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8" creationId="{76E69C99-8F80-D24A-8867-936ACA3F4E98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19" creationId="{B8ACAD4C-B754-794C-A74E-25FAABC1FF7E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0" creationId="{D118BE9E-9B01-A24C-B831-52DB0B6463C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1" creationId="{60395E38-DE02-6E44-BECA-D2C60C056387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2" creationId="{23E0D260-38B1-2F4F-A30F-F091322B0B11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3" creationId="{3403C50D-2964-2D4F-ACB1-8ADF0D633800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4" creationId="{709880B7-FC12-2948-922B-C44D7A79F6A1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5" creationId="{343605AE-F2D2-4842-BED8-892F0BE9EA02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6" creationId="{282B44B8-6EA5-3444-B6CC-EB1B432F8F1E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7" creationId="{F32F9C14-0B01-5E44-919A-313ED745B43B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8" creationId="{5F72B682-D6EF-C94B-9839-34CDBEA144DC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29" creationId="{5275D45A-47EA-9F47-9BE1-A4FE8C0D3C92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0" creationId="{BC2AFA66-DC38-7544-8B92-0FB79523DE5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1" creationId="{52B1A3D2-1607-2D49-8D08-A5CF7576BC03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2" creationId="{AF305615-0173-4143-AED4-E7BC2C2CFAD9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3" creationId="{EB660215-E397-894D-939E-E9F7BCC4BD73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4" creationId="{4993E653-7CBB-B346-9339-8D21E71068D0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5" creationId="{431266FB-C373-954B-BA1D-1D31F4A96404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6" creationId="{13E9BF7D-273F-3342-BBEC-7AFB74D53DC8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7" creationId="{FA3A9C01-9CA7-0049-9FAB-899E30A3A4CC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8" creationId="{70ECA5B4-E8AD-274B-829B-9E36743C2185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39" creationId="{BB9FE389-0B68-7747-BCD1-2635E336DE90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40" creationId="{2C15427F-C3DF-DF42-88A8-836B9FB53D99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81045178" sldId="269"/>
            <ac:inkMk id="41" creationId="{A04C9F04-45A1-0D49-8B37-A981FAFD1454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2028818282" sldId="270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2028818282" sldId="270"/>
            <ac:inkMk id="5" creationId="{CD4F93B1-F22C-6849-899E-433526854F75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500615815" sldId="272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3" creationId="{36254EC3-66B0-9546-AB30-3D9D3DEFE142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7" creationId="{086536C0-1F0F-0644-AD20-6D63BF4101F2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9" creationId="{F2E8F02E-AB0D-5D40-9A0D-D5571303F851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0" creationId="{5AA0DB7C-409B-A548-8173-98226DE7F8D6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2" creationId="{97428B99-CB08-6B40-8928-2A7A561F7061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4" creationId="{BD6117DD-1B81-D244-9E08-7D00BDA32585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6" creationId="{D049F66A-41C0-8C4A-A09C-35802A7F9E57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7" creationId="{B40A21A3-749F-FC41-A332-2DD86D4661D2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500615815" sldId="272"/>
            <ac:inkMk id="18" creationId="{387AE06F-3F2C-854A-A02A-A1AC2CC8A0B7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4031952722" sldId="274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4031952722" sldId="274"/>
            <ac:inkMk id="5" creationId="{22EABAD4-2FEA-7C4D-A0AD-DF2AE45EB258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4031952722" sldId="274"/>
            <ac:inkMk id="6" creationId="{F835699C-5C70-8249-B5B0-C9C21E9280EE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4031952722" sldId="274"/>
            <ac:inkMk id="7" creationId="{069BD3AC-DD35-1042-9990-CABEAC8F36D4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4031952722" sldId="274"/>
            <ac:inkMk id="8" creationId="{00708A25-AAE4-2B4B-97CB-DF28E03F3C23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4031952722" sldId="274"/>
            <ac:inkMk id="9" creationId="{9F11C755-191D-794B-AFC1-23BCA395FA2D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2594368684" sldId="275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2594368684" sldId="275"/>
            <ac:inkMk id="5" creationId="{062708BD-F3EF-3F4B-9444-6E8CF7B1BB30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1941153683" sldId="278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2" creationId="{FE593A67-8C71-B141-8726-F8B96717133D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3" creationId="{95354C76-BDF2-F24B-AD3F-25B02F937AA4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5" creationId="{CC6B9BEF-CE05-0C4F-8271-5C4CDE056E94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7" creationId="{A8E03BCC-952E-5345-8CF0-8ABFCEB1EF15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8" creationId="{9E42FF67-3F52-3D4F-A83D-5E5D362AC505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9" creationId="{7AA343C4-A340-0C4F-BFEC-A5E3ABAA317E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10" creationId="{B3EFDE0A-12BA-A14B-8300-044C13B4B0AB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11" creationId="{5C8605ED-5F58-C142-A600-D89D61AC8E8D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12" creationId="{2F821287-040B-E340-ABE1-C47D849F4596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1941153683" sldId="278"/>
            <ac:inkMk id="13" creationId="{D225CE99-AFCD-564E-9D24-F01CC3B7AE38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3673612794" sldId="284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3673612794" sldId="284"/>
            <ac:inkMk id="5" creationId="{0BEDAF97-2B43-0E43-BE61-FEE0D8C3E62A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3545063040" sldId="285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3545063040" sldId="285"/>
            <ac:inkMk id="2" creationId="{9428AE58-3BE3-604B-8106-0D80465C9DD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3545063040" sldId="285"/>
            <ac:inkMk id="3" creationId="{9B907214-6673-7F45-8DEF-8064731040EF}"/>
          </ac:inkMkLst>
        </pc:inkChg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3545063040" sldId="285"/>
            <ac:inkMk id="6" creationId="{B3D3CCA5-8C88-3742-AA34-31B958E7258D}"/>
          </ac:inkMkLst>
        </pc:inkChg>
      </pc:sldChg>
      <pc:sldChg chg="addSp">
        <pc:chgData name="Solenne Abaziou" userId="ee763fb5-67db-4451-868e-1497afe06cae" providerId="ADAL" clId="{B19B54D4-0948-3841-A0F8-A9662CE46B5C}" dt="2020-05-04T15:34:46.907" v="0" actId="7634"/>
        <pc:sldMkLst>
          <pc:docMk/>
          <pc:sldMk cId="3942831480" sldId="287"/>
        </pc:sldMkLst>
        <pc:inkChg chg="add">
          <ac:chgData name="Solenne Abaziou" userId="ee763fb5-67db-4451-868e-1497afe06cae" providerId="ADAL" clId="{B19B54D4-0948-3841-A0F8-A9662CE46B5C}" dt="2020-05-04T15:34:46.907" v="0" actId="7634"/>
          <ac:inkMkLst>
            <pc:docMk/>
            <pc:sldMk cId="3942831480" sldId="287"/>
            <ac:inkMk id="7" creationId="{16BA09BD-12C7-BC4D-915C-06DA13E99BEC}"/>
          </ac:inkMkLst>
        </pc:inkChg>
      </pc:sldChg>
      <pc:sldChg chg="addSp">
        <pc:chgData name="Solenne Abaziou" userId="ee763fb5-67db-4451-868e-1497afe06cae" providerId="ADAL" clId="{B19B54D4-0948-3841-A0F8-A9662CE46B5C}" dt="2020-05-04T16:16:00.196" v="3" actId="7634"/>
        <pc:sldMkLst>
          <pc:docMk/>
          <pc:sldMk cId="244781702" sldId="288"/>
        </pc:sldMkLst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244781702" sldId="288"/>
            <ac:inkMk id="5" creationId="{5D336F4D-1E3F-C84A-98B3-3BA286714E8D}"/>
          </ac:inkMkLst>
        </pc:inkChg>
      </pc:sldChg>
      <pc:sldChg chg="addSp">
        <pc:chgData name="Solenne Abaziou" userId="ee763fb5-67db-4451-868e-1497afe06cae" providerId="ADAL" clId="{B19B54D4-0948-3841-A0F8-A9662CE46B5C}" dt="2020-05-04T16:16:00.196" v="3" actId="7634"/>
        <pc:sldMkLst>
          <pc:docMk/>
          <pc:sldMk cId="2936868815" sldId="289"/>
        </pc:sldMkLst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2936868815" sldId="289"/>
            <ac:inkMk id="2" creationId="{BA981A21-384F-3C41-A046-5717675A7DA3}"/>
          </ac:inkMkLst>
        </pc:inkChg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2936868815" sldId="289"/>
            <ac:inkMk id="3" creationId="{ABA45563-833E-8D40-99B7-D6C2BD4B44D9}"/>
          </ac:inkMkLst>
        </pc:inkChg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2936868815" sldId="289"/>
            <ac:inkMk id="5" creationId="{98985CD4-6198-1E47-8070-27E8FDFFCD44}"/>
          </ac:inkMkLst>
        </pc:inkChg>
      </pc:sldChg>
      <pc:sldChg chg="addSp">
        <pc:chgData name="Solenne Abaziou" userId="ee763fb5-67db-4451-868e-1497afe06cae" providerId="ADAL" clId="{B19B54D4-0948-3841-A0F8-A9662CE46B5C}" dt="2020-05-04T16:16:00.196" v="3" actId="7634"/>
        <pc:sldMkLst>
          <pc:docMk/>
          <pc:sldMk cId="1858425142" sldId="291"/>
        </pc:sldMkLst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1858425142" sldId="291"/>
            <ac:inkMk id="2" creationId="{AAAC2909-EA0B-144F-A316-6B56E3FDE3C7}"/>
          </ac:inkMkLst>
        </pc:inkChg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1858425142" sldId="291"/>
            <ac:inkMk id="5" creationId="{1A476C24-4C4A-5947-9513-946785ECC529}"/>
          </ac:inkMkLst>
        </pc:inkChg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1858425142" sldId="291"/>
            <ac:inkMk id="7" creationId="{CCDF1049-C808-B946-A344-0C4E0BDB6BB8}"/>
          </ac:inkMkLst>
        </pc:inkChg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1858425142" sldId="291"/>
            <ac:inkMk id="8" creationId="{C4CB9284-C6BD-3441-8E51-8948B0730781}"/>
          </ac:inkMkLst>
        </pc:inkChg>
      </pc:sldChg>
      <pc:sldChg chg="addSp">
        <pc:chgData name="Solenne Abaziou" userId="ee763fb5-67db-4451-868e-1497afe06cae" providerId="ADAL" clId="{B19B54D4-0948-3841-A0F8-A9662CE46B5C}" dt="2020-05-04T16:16:00.196" v="3" actId="7634"/>
        <pc:sldMkLst>
          <pc:docMk/>
          <pc:sldMk cId="4101978216" sldId="292"/>
        </pc:sldMkLst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4101978216" sldId="292"/>
            <ac:inkMk id="2" creationId="{D91E3C14-435A-BD4B-A538-23333C4D9139}"/>
          </ac:inkMkLst>
        </pc:inkChg>
      </pc:sldChg>
      <pc:sldChg chg="addSp">
        <pc:chgData name="Solenne Abaziou" userId="ee763fb5-67db-4451-868e-1497afe06cae" providerId="ADAL" clId="{B19B54D4-0948-3841-A0F8-A9662CE46B5C}" dt="2020-05-04T16:16:00.196" v="3" actId="7634"/>
        <pc:sldMkLst>
          <pc:docMk/>
          <pc:sldMk cId="1939523421" sldId="293"/>
        </pc:sldMkLst>
        <pc:inkChg chg="add">
          <ac:chgData name="Solenne Abaziou" userId="ee763fb5-67db-4451-868e-1497afe06cae" providerId="ADAL" clId="{B19B54D4-0948-3841-A0F8-A9662CE46B5C}" dt="2020-05-04T16:16:00.196" v="3" actId="7634"/>
          <ac:inkMkLst>
            <pc:docMk/>
            <pc:sldMk cId="1939523421" sldId="293"/>
            <ac:inkMk id="2" creationId="{9AAF44ED-4387-BA44-8534-E21DE2F3CA5F}"/>
          </ac:inkMkLst>
        </pc:inkChg>
      </pc:sldChg>
      <pc:sldChg chg="addSp">
        <pc:chgData name="Solenne Abaziou" userId="ee763fb5-67db-4451-868e-1497afe06cae" providerId="ADAL" clId="{B19B54D4-0948-3841-A0F8-A9662CE46B5C}" dt="2020-05-04T15:56:50.691" v="1" actId="7634"/>
        <pc:sldMkLst>
          <pc:docMk/>
          <pc:sldMk cId="1813133930" sldId="295"/>
        </pc:sldMkLst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1813133930" sldId="295"/>
            <ac:inkMk id="3" creationId="{A0A6D991-CC90-8B4F-813F-662818AB2D4D}"/>
          </ac:inkMkLst>
        </pc:inkChg>
      </pc:sldChg>
      <pc:sldChg chg="addSp">
        <pc:chgData name="Solenne Abaziou" userId="ee763fb5-67db-4451-868e-1497afe06cae" providerId="ADAL" clId="{B19B54D4-0948-3841-A0F8-A9662CE46B5C}" dt="2020-05-04T15:56:50.691" v="1" actId="7634"/>
        <pc:sldMkLst>
          <pc:docMk/>
          <pc:sldMk cId="13141581" sldId="296"/>
        </pc:sldMkLst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13141581" sldId="296"/>
            <ac:inkMk id="5" creationId="{2E392C56-7D98-0B4C-BBAE-E033D3FCDAD8}"/>
          </ac:inkMkLst>
        </pc:inkChg>
      </pc:sldChg>
      <pc:sldChg chg="addSp">
        <pc:chgData name="Solenne Abaziou" userId="ee763fb5-67db-4451-868e-1497afe06cae" providerId="ADAL" clId="{B19B54D4-0948-3841-A0F8-A9662CE46B5C}" dt="2020-05-04T15:56:50.691" v="1" actId="7634"/>
        <pc:sldMkLst>
          <pc:docMk/>
          <pc:sldMk cId="3505041988" sldId="298"/>
        </pc:sldMkLst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2" creationId="{D80A54CD-70C5-0E4D-851C-60A41EDE3664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5" creationId="{C6B300A0-30D6-0F46-B79B-4BB9567E014E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6" creationId="{0EA2789B-0E5D-C148-A092-925F10D35BA1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7" creationId="{06016B99-6253-0342-8E64-942B01BB1630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8" creationId="{329EC4B7-12CE-254B-86CC-F48BB19DBA9E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9" creationId="{D3EB2812-7584-B346-B511-E533074C2636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0" creationId="{0D591141-3143-AB42-B435-EAFD73C73EAE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1" creationId="{3E8BE256-7AE6-1446-9B75-BD40B0342B8E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2" creationId="{5C1D4F4B-96FA-3B42-831C-CFED6143AED1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3" creationId="{290B3BFA-AAA2-7A4F-83F3-21335E1AA38D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4" creationId="{B5922EE0-5D38-9943-9FF7-C7FD37E546C9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5" creationId="{97D9AA60-5F04-4C4C-B4D9-DA1D285275B8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6" creationId="{2BAF852B-EB65-CB41-B5A4-7574303DCDA9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7" creationId="{4F5D8E74-7971-1B41-9306-E0B1363D6296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3505041988" sldId="298"/>
            <ac:inkMk id="18" creationId="{98FED0E3-605F-F140-8B20-04BCF29B0110}"/>
          </ac:inkMkLst>
        </pc:inkChg>
      </pc:sldChg>
      <pc:sldChg chg="addSp">
        <pc:chgData name="Solenne Abaziou" userId="ee763fb5-67db-4451-868e-1497afe06cae" providerId="ADAL" clId="{B19B54D4-0948-3841-A0F8-A9662CE46B5C}" dt="2020-05-04T15:56:50.691" v="1" actId="7634"/>
        <pc:sldMkLst>
          <pc:docMk/>
          <pc:sldMk cId="140842379" sldId="299"/>
        </pc:sldMkLst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140842379" sldId="299"/>
            <ac:inkMk id="2" creationId="{EE039938-76B5-7149-9D47-9B3F67F077B4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140842379" sldId="299"/>
            <ac:inkMk id="5" creationId="{B5E703C6-6485-1247-8D0C-452E5DD12C34}"/>
          </ac:inkMkLst>
        </pc:inkChg>
        <pc:inkChg chg="add">
          <ac:chgData name="Solenne Abaziou" userId="ee763fb5-67db-4451-868e-1497afe06cae" providerId="ADAL" clId="{B19B54D4-0948-3841-A0F8-A9662CE46B5C}" dt="2020-05-04T15:56:50.691" v="1" actId="7634"/>
          <ac:inkMkLst>
            <pc:docMk/>
            <pc:sldMk cId="140842379" sldId="299"/>
            <ac:inkMk id="6" creationId="{AC859C36-3933-ED40-94AE-7BC3457E8E34}"/>
          </ac:inkMkLst>
        </pc:inkChg>
      </pc:sldChg>
      <pc:sldChg chg="addSp">
        <pc:chgData name="Solenne Abaziou" userId="ee763fb5-67db-4451-868e-1497afe06cae" providerId="ADAL" clId="{B19B54D4-0948-3841-A0F8-A9662CE46B5C}" dt="2020-05-04T16:23:44.015" v="4" actId="7634"/>
        <pc:sldMkLst>
          <pc:docMk/>
          <pc:sldMk cId="3473400685" sldId="300"/>
        </pc:sldMkLst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3473400685" sldId="300"/>
            <ac:inkMk id="5" creationId="{7C32D1F5-978B-0141-987C-4925F4EBF1A1}"/>
          </ac:inkMkLst>
        </pc:inkChg>
      </pc:sldChg>
      <pc:sldChg chg="addSp">
        <pc:chgData name="Solenne Abaziou" userId="ee763fb5-67db-4451-868e-1497afe06cae" providerId="ADAL" clId="{B19B54D4-0948-3841-A0F8-A9662CE46B5C}" dt="2020-05-04T16:23:44.015" v="4" actId="7634"/>
        <pc:sldMkLst>
          <pc:docMk/>
          <pc:sldMk cId="415273224" sldId="302"/>
        </pc:sldMkLst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415273224" sldId="302"/>
            <ac:inkMk id="2" creationId="{8337C077-3E2C-D340-81CB-FC52526A4DF6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415273224" sldId="302"/>
            <ac:inkMk id="5" creationId="{7B316255-0A18-B44E-A76B-B25E2200FD1A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415273224" sldId="302"/>
            <ac:inkMk id="6" creationId="{3A92C94F-17E9-E944-A094-CD70D53A5F18}"/>
          </ac:inkMkLst>
        </pc:inkChg>
      </pc:sldChg>
      <pc:sldChg chg="addSp">
        <pc:chgData name="Solenne Abaziou" userId="ee763fb5-67db-4451-868e-1497afe06cae" providerId="ADAL" clId="{B19B54D4-0948-3841-A0F8-A9662CE46B5C}" dt="2020-05-04T16:23:44.015" v="4" actId="7634"/>
        <pc:sldMkLst>
          <pc:docMk/>
          <pc:sldMk cId="2597114691" sldId="303"/>
        </pc:sldMkLst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2597114691" sldId="303"/>
            <ac:inkMk id="2" creationId="{CFBA722A-8F7D-8047-81DF-6A24F876F596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2597114691" sldId="303"/>
            <ac:inkMk id="5" creationId="{DA83C7B9-9560-184D-9533-BBE44FCDBD09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2597114691" sldId="303"/>
            <ac:inkMk id="6" creationId="{6741D26B-1550-994F-A22A-41B5BDE55E88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2597114691" sldId="303"/>
            <ac:inkMk id="7" creationId="{CDDFC453-02C7-164B-8F1F-B96886481C6E}"/>
          </ac:inkMkLst>
        </pc:inkChg>
        <pc:inkChg chg="add">
          <ac:chgData name="Solenne Abaziou" userId="ee763fb5-67db-4451-868e-1497afe06cae" providerId="ADAL" clId="{B19B54D4-0948-3841-A0F8-A9662CE46B5C}" dt="2020-05-04T16:23:44.015" v="4" actId="7634"/>
          <ac:inkMkLst>
            <pc:docMk/>
            <pc:sldMk cId="2597114691" sldId="303"/>
            <ac:inkMk id="8" creationId="{E598CFAC-000E-104E-8381-3ADCEFFEF588}"/>
          </ac:inkMkLst>
        </pc:inkChg>
      </pc:sldChg>
      <pc:sldChg chg="addSp">
        <pc:chgData name="Solenne Abaziou" userId="ee763fb5-67db-4451-868e-1497afe06cae" providerId="ADAL" clId="{B19B54D4-0948-3841-A0F8-A9662CE46B5C}" dt="2020-05-04T16:40:20.731" v="5" actId="7634"/>
        <pc:sldMkLst>
          <pc:docMk/>
          <pc:sldMk cId="3888730339" sldId="305"/>
        </pc:sldMkLst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3888730339" sldId="305"/>
            <ac:inkMk id="5" creationId="{B44A00F3-BFB7-F44A-B024-C1D6DA33103B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3888730339" sldId="305"/>
            <ac:inkMk id="7" creationId="{BB4F9FD9-0F58-0549-A0FF-81714E758131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3888730339" sldId="305"/>
            <ac:inkMk id="8" creationId="{2C3BDA29-C98C-F740-93A7-E7EFCD43F7BB}"/>
          </ac:inkMkLst>
        </pc:inkChg>
      </pc:sldChg>
      <pc:sldChg chg="addSp">
        <pc:chgData name="Solenne Abaziou" userId="ee763fb5-67db-4451-868e-1497afe06cae" providerId="ADAL" clId="{B19B54D4-0948-3841-A0F8-A9662CE46B5C}" dt="2020-05-04T16:40:20.731" v="5" actId="7634"/>
        <pc:sldMkLst>
          <pc:docMk/>
          <pc:sldMk cId="2901406266" sldId="306"/>
        </pc:sldMkLst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2" creationId="{865ED0C3-C4E7-544C-9F8E-BB0F28997F51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5" creationId="{C6864D35-63AD-E94C-BB18-EF7E2B30B245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6" creationId="{2DE7B108-64DD-BB46-8322-39C0A28A3023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7" creationId="{FE4DEFFE-58B8-E444-9DB9-6AECFFA01425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8" creationId="{3039BD4C-B26D-AF42-BB3B-CC555ED0FBDA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9" creationId="{56097F9D-036E-8C4A-A87F-C0089FBA8DDD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10" creationId="{A9D06C64-131C-3A44-A9C1-4DD45C153026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11" creationId="{0C49E5DB-AE0F-2044-8D19-CEB3D0F7A1D3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12" creationId="{75B71387-9B6B-0B48-9D82-8F25D7EA4C60}"/>
          </ac:inkMkLst>
        </pc:inkChg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2901406266" sldId="306"/>
            <ac:inkMk id="13" creationId="{4287C2AE-768D-A14C-B5D0-B1D4F1AA3B47}"/>
          </ac:inkMkLst>
        </pc:inkChg>
      </pc:sldChg>
      <pc:sldChg chg="addSp">
        <pc:chgData name="Solenne Abaziou" userId="ee763fb5-67db-4451-868e-1497afe06cae" providerId="ADAL" clId="{B19B54D4-0948-3841-A0F8-A9662CE46B5C}" dt="2020-05-04T16:40:20.731" v="5" actId="7634"/>
        <pc:sldMkLst>
          <pc:docMk/>
          <pc:sldMk cId="689161774" sldId="307"/>
        </pc:sldMkLst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689161774" sldId="307"/>
            <ac:inkMk id="2" creationId="{DFBB8581-6F17-CB4A-80E1-C2940F33504C}"/>
          </ac:inkMkLst>
        </pc:inkChg>
      </pc:sldChg>
      <pc:sldChg chg="addSp">
        <pc:chgData name="Solenne Abaziou" userId="ee763fb5-67db-4451-868e-1497afe06cae" providerId="ADAL" clId="{B19B54D4-0948-3841-A0F8-A9662CE46B5C}" dt="2020-05-04T16:47:13.828" v="6" actId="7634"/>
        <pc:sldMkLst>
          <pc:docMk/>
          <pc:sldMk cId="1803916312" sldId="308"/>
        </pc:sldMkLst>
        <pc:inkChg chg="add">
          <ac:chgData name="Solenne Abaziou" userId="ee763fb5-67db-4451-868e-1497afe06cae" providerId="ADAL" clId="{B19B54D4-0948-3841-A0F8-A9662CE46B5C}" dt="2020-05-04T16:47:13.828" v="6" actId="7634"/>
          <ac:inkMkLst>
            <pc:docMk/>
            <pc:sldMk cId="1803916312" sldId="308"/>
            <ac:inkMk id="2" creationId="{C1FF1087-65FA-D344-B486-4C84E83DE8D6}"/>
          </ac:inkMkLst>
        </pc:inkChg>
      </pc:sldChg>
      <pc:sldChg chg="addSp">
        <pc:chgData name="Solenne Abaziou" userId="ee763fb5-67db-4451-868e-1497afe06cae" providerId="ADAL" clId="{B19B54D4-0948-3841-A0F8-A9662CE46B5C}" dt="2020-05-04T16:40:20.731" v="5" actId="7634"/>
        <pc:sldMkLst>
          <pc:docMk/>
          <pc:sldMk cId="653818974" sldId="309"/>
        </pc:sldMkLst>
        <pc:inkChg chg="add">
          <ac:chgData name="Solenne Abaziou" userId="ee763fb5-67db-4451-868e-1497afe06cae" providerId="ADAL" clId="{B19B54D4-0948-3841-A0F8-A9662CE46B5C}" dt="2020-05-04T16:40:20.731" v="5" actId="7634"/>
          <ac:inkMkLst>
            <pc:docMk/>
            <pc:sldMk cId="653818974" sldId="309"/>
            <ac:inkMk id="5" creationId="{1397E76D-25AC-2D43-AF35-98E6F97A07BD}"/>
          </ac:inkMkLst>
        </pc:inkChg>
      </pc:sldChg>
      <pc:sldChg chg="addSp">
        <pc:chgData name="Solenne Abaziou" userId="ee763fb5-67db-4451-868e-1497afe06cae" providerId="ADAL" clId="{B19B54D4-0948-3841-A0F8-A9662CE46B5C}" dt="2020-05-04T16:47:13.828" v="6" actId="7634"/>
        <pc:sldMkLst>
          <pc:docMk/>
          <pc:sldMk cId="3235952484" sldId="310"/>
        </pc:sldMkLst>
        <pc:inkChg chg="add">
          <ac:chgData name="Solenne Abaziou" userId="ee763fb5-67db-4451-868e-1497afe06cae" providerId="ADAL" clId="{B19B54D4-0948-3841-A0F8-A9662CE46B5C}" dt="2020-05-04T16:47:13.828" v="6" actId="7634"/>
          <ac:inkMkLst>
            <pc:docMk/>
            <pc:sldMk cId="3235952484" sldId="310"/>
            <ac:inkMk id="2" creationId="{22358614-372F-5741-AA29-8A1B812FC7AB}"/>
          </ac:inkMkLst>
        </pc:inkChg>
        <pc:inkChg chg="add">
          <ac:chgData name="Solenne Abaziou" userId="ee763fb5-67db-4451-868e-1497afe06cae" providerId="ADAL" clId="{B19B54D4-0948-3841-A0F8-A9662CE46B5C}" dt="2020-05-04T16:47:13.828" v="6" actId="7634"/>
          <ac:inkMkLst>
            <pc:docMk/>
            <pc:sldMk cId="3235952484" sldId="310"/>
            <ac:inkMk id="5" creationId="{6DB9BF33-60E4-6F46-ADB8-E692D693BFFE}"/>
          </ac:inkMkLst>
        </pc:inkChg>
        <pc:inkChg chg="add">
          <ac:chgData name="Solenne Abaziou" userId="ee763fb5-67db-4451-868e-1497afe06cae" providerId="ADAL" clId="{B19B54D4-0948-3841-A0F8-A9662CE46B5C}" dt="2020-05-04T16:47:13.828" v="6" actId="7634"/>
          <ac:inkMkLst>
            <pc:docMk/>
            <pc:sldMk cId="3235952484" sldId="310"/>
            <ac:inkMk id="6" creationId="{ECBB1886-EE9F-0E45-866B-BE05D3816C12}"/>
          </ac:inkMkLst>
        </pc:inkChg>
      </pc:sldChg>
      <pc:sldChg chg="addSp">
        <pc:chgData name="Solenne Abaziou" userId="ee763fb5-67db-4451-868e-1497afe06cae" providerId="ADAL" clId="{B19B54D4-0948-3841-A0F8-A9662CE46B5C}" dt="2020-05-04T16:47:13.828" v="6" actId="7634"/>
        <pc:sldMkLst>
          <pc:docMk/>
          <pc:sldMk cId="915922960" sldId="312"/>
        </pc:sldMkLst>
        <pc:inkChg chg="add">
          <ac:chgData name="Solenne Abaziou" userId="ee763fb5-67db-4451-868e-1497afe06cae" providerId="ADAL" clId="{B19B54D4-0948-3841-A0F8-A9662CE46B5C}" dt="2020-05-04T16:47:13.828" v="6" actId="7634"/>
          <ac:inkMkLst>
            <pc:docMk/>
            <pc:sldMk cId="915922960" sldId="312"/>
            <ac:inkMk id="5" creationId="{0D5FE152-6B1F-8B47-B06F-A9E1A8162217}"/>
          </ac:inkMkLst>
        </pc:inkChg>
      </pc:sldChg>
      <pc:sldChg chg="del">
        <pc:chgData name="Solenne Abaziou" userId="ee763fb5-67db-4451-868e-1497afe06cae" providerId="ADAL" clId="{B19B54D4-0948-3841-A0F8-A9662CE46B5C}" dt="2020-05-04T16:06:42.465" v="2" actId="2696"/>
        <pc:sldMkLst>
          <pc:docMk/>
          <pc:sldMk cId="1557371829" sldId="31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11824 5328,'26'47,"0"1,6 6,4 3,1 5,-7-1,-4-4,5 1,-1-4,5 4,2-1,-6-8,1 4,4 11,1 4,-4-8,-5-8,5 1,-5 1,0 2,2 3,0 0,3 1,0-3,-1 3,8 1,-9 0,2-2,1-1,2-2,1 3,-2-3,-2-2,-3 4,-2-6,-4-1,-1-2,-2-7,-5 1,-1 6,-1-7,-3 5,-4-17,-16-11,-7-24,-17-21,-11-18,2-1,2-6,-9-5,0-10,-3-2,-2 1,22 32,-1 1,2-1,-1 1,0 0,0 0,-1-1,1 0,0 1,1-1,0-3,-1 0,0 2,0-1,-2 0,0-1,1 2,1 0,-2 1,0-1,2 1,1 0,-27-31,-3 3,3 3,-1 4,1 2,-3-3,5 3,-1-1,-1 1,7 2,1 5,6 0,-12 1,4 4,10 11,23 31,24 21,16 22,15 12,-1-5,-1 3,-1-6,3 9,6 0,4 1,1 15,0-6,0 6,1 1,-24-34,0 1,1 1,-1 2,1-2,-1 0,-1-1,0 0,-2-1,1 1,3 0,-1 0,1 0,-1 0,0-1,-1 1,5 6,0 0,-3-2,-1 0,3 2,0 2,3 3,0 1,-1 1,1 1,0-2,0 0,-2-4,-1-1,1-2,-1 0,-2 1,0-1,-3-3,0-2,18 37,-1-5,-8-2,-7-16,-1 2,-9-13,-17-4,-18-29,-14-27,-14-36,3-4,1-1,18 23,-2-1,-1-1,-1 0,-1-3,-1-2,-2-4,-1 0,-2-3,1 0,-3-2,-1 0,0-2,0 0,-1-1,0 0,-5-7,0-1,1 5,-1 1,1 0,0 0,0 1,-1 0,-3-2,1 1,3 4,1 2,-1 2,1 0,-2 1,1 0,4 5,0 0,2 2,0 0,4 3,0 0,4 2,0 1,-1 0,1 1,-20-24,1 4,2 4,-2 4,3 3,4 5,4 4,0 2,-2-1,7 8,-11 27,27 25,21 19,17 16,19-2,8 9,-22-31,3 1,5 6,2 2,0 0,0 0,4 3,1 1,3 4,0 0,0 0,0 1,2 4,1 1,-2-1,-1 0,2 3,0 1,2 4,0 0,-3-2,-2-1,0-1,-2-1,-1-3,0 0,-3 0,-1-1,-2-7,-2-1,-2 0,-1 0,-2-2,-2 0,0-1,-1-2,13 33,-4-5,-3-3,-8-6,-1-8,-7-6,2 4,-23-22,-5-19,-14-32,-14-29,-1-15,-6-10,23 30,-1-2,-5-5,-2-2,0-1,0-1,-4-1,-1 1,-3 0,0-1,2 2,0-1,-3-2,0 0,1 1,0 0,0-1,1 1,-1 0,1 1,4 5,-1 0,2 0,-1 1,0 2,-1-1,0 0,1-1,-1 4,1-1,0 0,0 0,0 0,-1 1,0 0,-1 0,-1 1,0 0,0-1,0 0,0 0,1 0,-2-1,0 1,5 8,0 1,0 2,1 1,-34-24,7 7,2 5,6 5,5 4,2 10,5 8,14 6,-3 19,18 10,15 29,12 5,9 9,12-4,3 6,4 3,-12-25,1 3,-2 0,0 0,2 5,1 0,0 1,0 0,5 5,0 2,0 3,1 1,-1 2,1 0,0 2,1 0,2 3,0 0,1-3,0 0,-2 0,0 1,-2-2,-1 0,-1 2,-2-1,-3-8,-1-1,-1-2,-2 0,-2-6,-3-1,-1-4,-3-2,8 30,-5-5,-4-3,-8-15,-4-3,-3-1,-2-15,-16-6,-10-25,-3-11,-8-22,4-4,1-5,-11-12,-6-10,22 27,0-1,-3-3,0 0,0-4,-1-1,-1 0,-1-1,-1-3,0-1,-2-4,-1 0,-1 0,-1 0,-1 0,0 0,-1-2,-1 0,1 2,-1-1,-4-5,1 1,1 5,0 0,0 0,-1 0,1 1,-1 1,4 4,0 1,-1 4,0 2,3 3,0 1,1 2,2 1,-27-27,11 12,3 6,2 6,0 6,14 15,8 33,23 29,13 16,20 14,9 2,-14-34,1 1,4 5,1 2,4 5,1 1,1 5,-1 0,3 5,1 1,0 5,1 1,-12-23,1 0,-1 0,0 1,0 1,-1-1,1 1,0-1,0 1,11 25,1 1,3-2,-2 0,-6-4,-3 0,-1-4,-1-2,-3-1,-2-2,-5-9,-2 0,-2-4,-1-1,-3-6,0-1,7 32,-6-3,-4-20,-4-6,-23-29,-10-27,-14-34,15 6,1-4,0 0,1 0,-3 0,1-2,-1-6,0-1,-5-2,-1 0,-1-5,1-1,-2-5,-2-2,-6-6,-1-1,0 1,0-1,-3-1,-1 0,1 0,-2 0,13 23,-2 2,1 0,-14-17,0 1,1 2,0 2,3 5,0 0,-1 1,-1 2,6 9,1 2,2 3,2 0,3 2,0 1,-27-26,2 10,5 3,5 2,-2 2,7 3,-6 5,6 11,-3 5,14 24,6 20,15 21,19 24,14 3,-4-29,3 0,3 5,3 1,6 9,2 3,4 1,1 2,1 3,0 2,4 3,0 1,-2 0,0-1,0 0,-1 0,-1-1,-1 1,-2 0,-1 2,-1 2,-1 0,-5-9,-1-1,-2-4,-1-2,-3-3,0-2,-3-2,-2-1,-2-5,-2-3,12 34,-3-9,-2-12,-8-3,-2-5,-1 5,2-1,-5 1,-16-25,-7-20,-8-25,-10-32,4-23,11 30,-2-1,-3-6,-1-2,-4-6,-1-1,-4-3,-2 0,1 0,-1-1,0 0,-1-1,-4-5,0 1,4 7,1 2,0 1,1 2,0 2,0 3,2 3,0 1,2 4,1 0,0 5,1 1,-28-30,6 11,10 8,5 9,4 5,5 3,-4 4,-25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5173 9918,'26'28,"1"5,1 11,-4-4,2 7,2-2,7 11,2 2,-2-6,-2-6,-5-4,3 0,-1-2,12 7,-14-21,2-12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16997 1619 8208,'1'-9'968,"5"4"0,-3 3-420,8 2 1,-8 2-1,2 3-206,-3 6 0,3 3 0,1 1-95,-3 1 0,-1 0 0,-2 0 1,0 1-40,0 4 1,5-4 0,2 6 0,0-2-120,0 0 1,0 7 0,-3-2-1,3 4 58,1 1 0,-4 1 1,3-1-1,-2 1-83,0-1 0,6 7 0,-4 4 0,0 2-17,0-2 1,0 9-1,-4-3 1,2 5 72,-1 1 1,3 0 0,0-1 0,0 2 17,0 1 0,3 4 0,-4-6 0,-1 2-27,2 3 1,-5 2 0,3 2-1,-2 0-167,3 0 1,-5 0 0,4 1-1,-3 3 88,-2 1 0,5 5 0,1-1 0,-3 1-4,-1 2 0,3 9 0,0-7 1,-1 0-2,-2 0-1574,-2 10 1571,0-21 0,1 22 4,5-15 1,-5 11-1,5-7-241,-5 3 0,-1-8-38,0 6 0,0-3 129,0 4 1,6 1-13,-1 4 0,0-9 0,-5 4 61,0-3 0,5 7 0,1 0 130,-3-1 31,-1-1-395,-2 4 0,5-8 382,0 7-1,2-7-71,-1 7 1,-5-7 24,5 1 1,-5-3 43,-1 9 0,0-9 3,0-1 1,0-5-71,0 10 0,0-9 5,0 8 0,0-8 6,0 4 1,0-6 6,0 5 1,0 0 275,0 6 1,0 0-42,0-1 0,0 3-139,0 2 0,0-6-54,0 7 0,0-12 0,0 6 0,0 1 0,0 1-10,0 4 0,0 0 1,0-4-1,0 1 10,0-3 0,0 9 1,0-8-1,0 1-191,0 1 1,0-3-1,0 1 1,0-2 83,0-4 1,0 9 0,0-2-1,-1 4 89,-5 2 0,5 1 0,-6-5 0,1 0 39,1 6 1,2-44 0,1 1 0,2 1 0,0 0 0,0 0 0,0-1-22,0 0 1,0 1-1,0 2 1,0 0-1,0 39 1,0 2-4,0 0 1,5-1-1,-2-43 1,1 1-1,0-2 1,-1 1-20,1 0 1,-1 0 0,1 1 0,-1-1 0,0 2-1,-1-1 1,2-1 0,1-1-41,4 41 1,-5-35 0,0 0 0,0 37 0,-1-42-1,1-1-4,5 42 0,-7-41 1,1 1-1,1-1 1,1 1-1,-1-1 1,0 0 35,1 2 0,-1-1 1,0 40-1,3 1 0,-2 0 14,-3-42 1,1-1 0,2 4 0,1-1 0,1 38 0,0 1 3,0-1 1,-4-40 0,1-1 0,-1 42 0,4 0-5,2-1 1,-7-40-1,1-1 1,6 42 0,-1-1-11,1 1 0,-6-42 0,-1 1 1,9 41-1,-1-1 1,-1 1 1,3-2 0,-5-4-1,0 4-9,-3-40 1,-1 1 0,10 40-1,-5 1 1,3-2 10,-1 0 1,-5-38 0,1 2 0,1-3-1,1 1 1,0-2 0,0 1-1,8 42 1,-8-40 0,0 0 0,-1-1 0,1-1 0,0 1 0,0-1-10,0 1 1,0 1-1,0-1 1,0 0 0,-1 0-1,1 1 1,0-2-1,0 0-22,0 0 0,0 0 1,-3-1-1,0 1 0,0 1 1,-1 0-1,0 0 0,1-1-10,-1 0 1,0-1-1,0 43 1,-1-41 0,-1 1-1,0-1 1,0 1 32,0 1 1,1 0 0,-2-2 0,0 0-1,1-1 1,1-1 0,-1 45 33,-2-1 1,0-40-1,0 1 1,0-2 0,0-1-1,-1 0 1,0 0-3,-2 0 0,1-1 0,0 44 1,-1-42-1,1 1 0,0 0 1,0 0-22,-1 2 0,1-1 1,1-2-1,0-1 0,-1 2 1,-1 0-1,1-1 0,0 0-9,0-1 1,-1-1-1,2 0 1,0 1-1,-2 1 1,-1 0-1,2 0 1,-1 0 140,1 1 1,-1-1-1,0-1 1,1 0 0,1 0-1,0-1 1,-3 42-109,-1-1 0,-2 1 1,4-5-1,-3-3-2,3-2 0,-4 7 0,0-9 0,0-2 26,0-1 1,-3-4-1,6-22-26</inkml:trace>
  <inkml:trace contextRef="#ctx0" brushRef="#br0">7154 2106 8555,'0'-16'2606,"0"1"-1448,0 6 1,0 4-1,0 10-461,0 5 0,2 11 1,2 7-1,2 6-79,3 2 0,0 10 0,3-1 0,-1 7-199,1 4 0,0 2 1,0 5-1,-1 0-90,1 0 0,2 1 1,2 1-1,-1-1-71,1-2 0,0-10 0,0 0 0,-1-4 6,1-7 0,0-2 0,0-9 0,-1-4 244,1-5 1,0-6 0,-1-4 32,1-6 1,0-5-1,0-7 1,-1-9-542,1-8 0,5-13 0,0-6 0,-2-10 0,-1-10 0,-3-5 0,1-5 0,0 5 0,0 3 0,5 9 0,-1 4 0,0 5-307,-3 5 1,1-2 0,1 8 0,2 1 328,-2 1 1,4 5 0,-2 1 0,0 2-189,1-2 0,-9 3 0,2 1 1,-1 1-831,0 4 1,0 1 0,-2 4-1,-3 2-687,-2 2 0,0 6-2353,-2-1 1,-3 15 4035,3 6 0,-3 10 0,-2-1 0</inkml:trace>
  <inkml:trace contextRef="#ctx0" brushRef="#br0">7988 2751 8181,'15'0'698,"1"-2"1,0-2 544,-1-1 1,3-5 0,1 4 0,4 3-671,1 1 0,-3-3 0,5 0 0,1 1-733,-3 2 0,6 2 1,-6 0-1,1 0-432,-4 0 1,-4 6 0,-3 1 0,-2 0-798,-1 0 1,-8 5 0,1-2-1268,-8 4 2656,-4-5 0,-22 5 0,-3-5 0</inkml:trace>
  <inkml:trace contextRef="#ctx0" brushRef="#br0">8098 2971 8687,'15'0'0,"3"0"0,1 0 574,2 0 1,2 0 0,-2-2 0,5-2-466,4-1 0,1 0 1,0 5-1,1 0-1222,-1 0 0,-1 0 0,-2-2 1113,-2-3 0,0-4 0,6-6 0</inkml:trace>
  <inkml:trace contextRef="#ctx0" brushRef="#br0">9387 1996 8169,'-11'-14'544,"1"4"746,6-4 1,-3 14 0,7 0-809,0 8 1,0 13 0,2 6-1,2 4 0,1 6 0,5 3 0,-3 7 0,0-2-111,0-3 1,4 9 0,-4-4 0,0 2-105,0 0 1,5-7-1,-3-2 1,0-2-220,-4-3 0,2-8 0,-2-6 0,-2-4 62,-1-1 0,0-2-7,3-4 1,-3-5 0,3-10 30,-3-5 1,-7-13 0,-2-8 0,-2-10-334,-3-4 1,3-14 0,0-8 0,2-4-461,4-4 1,1-4 0,2 9 0,2 2 103,3 3 1,4 1-1,8 13 1,2 6 349,2 6 1,6 8-1,-5 5 1,1 5 580,0 3 1,3 10 0,-5 2 0,0 5 147,2 1 0,-4 7 1,7 6-1,2 12-165,2 12 1,-1 12 0,1 6 0,-2 5 540,0 4 1,3 1 0,-8-4-1,0-1-482,0-1 0,3 4 0,-7-11 0,-3-1-299,-4-2 1,-2-4 0,4-3-1,-1-5-580,-3-4 0,-1-3 1,3-2-381,-1-2 1,-3-7-1,5 0-82,-3-7 1,-7-6 0,3-12 476,-5-4 1,-2-6 0,-5-3 0,-4-2 262,-4 2 0,-2-4 0,-1 2 0,-4 2 394,-5 1 1,-2 4 0,-2 2 0,0 2 315,-3-2 0,-2-1 0,2 1 1,-2 3-228,-2 2 0,1-3 0,4 3 0,1 0-654,-1 0 1,3-4 0,2 6-1,6 2-2882,4 1 0,1-3-871,1 0 4107,6-8 0,2 5 0,7-8 0</inkml:trace>
  <inkml:trace contextRef="#ctx0" brushRef="#br0">10189 2200 8593,'14'16'864,"-4"0"0,4 1 0,-5 4 0,1 4-165,1-1 1,-6 6 0,4-2 0,0 5 383,-1 4 1,-2 5-1,2-4 1,1 0-478,0 1 0,-4 1 1,4-7-1,-1-3-322,1 0 1,-4-2 0,4-2 0,-2-5-196,-3-4 0,-3-1 0,-1 0 290,0-1 1,0-4-697,0-1 1,0-8 0,0-2 0,0-10-181,0-10 1,0 1 0,2-7 0,3-2-56,6-2 0,10 4 0,7 2 1,7 1 371,7 4 0,-2 7 1,2 3-1,0 2 359,-2 3 1,2 10 0,-9 4 0,-3 4 333,-1 2 1,-6-1 0,-2 1 0,-3 2 271,-3 3 0,-6-4 0,-4 6 1,-3-2-45,-2 0 0,-2 0 0,-3-6 0,-5 1-359,-4 0 0,-9-2 0,-3-2 1,-4-3-303,-2-2 0,-1-2 1,-3-5-1,-5 0-71,1 0 0,-9-5 0,6-2 0,1-2-1971,2-3 0,3-2 0,5-2 0,3 0-205,3 1 1,5-8 0,10-2 0,6-1 2166,3 0 0,16-7 0,4-7 0</inkml:trace>
  <inkml:trace contextRef="#ctx0" brushRef="#br0">11148 2342 8401,'16'5'0,"-2"2"625,-4 2 0,2 1 0,-7 6 0,1-2 906,1-3 1,-6 3-808,5-4 0,-12 2 1,-4-1-1,-4-6-31,-2-3 1,1-2 0,-1 0 0,0 0-275,0 0 1,6-6-1,1-1 1,0-1 257,1-4 1,4 3-667,-1-2 1,5 8-1,5-2 1,6 3-257,3 2 1,3 2 64,4 3 1,-5 4-1,1 5 1,-6-2-30,-4-2 1,-2-5 382,-5 6 1,-2-8 0,-3 1 176,-5-8 1,-8-4 0,-1-8 0,1 0-94,-1 1 1,5-1 0,4 0-165,-3 0-478,6 1 0,7 6 0,11 4 125,3 3 1,2 2 0,-1 0 0,1 2-632,0 3 1,0 4 0,-1 5-1,1-2-955,0-2 0,-2 1 0,-2 3-538,-2-4 0,1 3 2383,5-8 0,-1 7 0,1-3 0</inkml:trace>
  <inkml:trace contextRef="#ctx0" brushRef="#br0">11635 1808 8468,'-2'-25'1919,"-3"4"435,3 4 1,-4 10-1596,6 7 1,1 12 0,3 12 0,3 4-170,1 5 0,-2 4 1,4 2-1,1 6-70,-3 6 0,5 1 0,-6-3 0,0 0-198,0-2 0,3 7 0,-3-10 0,0-1-167,0 3 0,4-8 0,-4-1 0,0-4-41,-1-1 0,1-3 0,-3-3 1,1-5-118,-1-3 1,-1-8 20,2 1 1,-1-9-1,5-4-149,-2-12 1,0-9-1,-2-10 1,4-2-449,-1-2 0,10-5 1,-4 4-1,2 0-17,3-1 0,0 10 0,-3 8 0,1 3 540,4 2 0,-3 8 0,4 2 0,1 5 207,3 1 1,6 7 0,4 3 0,5 6 468,-1 5 1,5-2 0,-5 5 0,0 1-186,-3-1 1,2-3 0,-3 4 0,-1-1-440,-2 1 0,-3-1 1,-2 2-1,-3-3-444,-3 0 0,4-6 0,-5 4 0,-3-3-517,-6-3 1,0 1 0,-8 0-1138,-6-1 0,-14-6 0,-19-4 0,-13-3 2102,-14-2 0,-25-7 0,42 3 0,1-1 0</inkml:trace>
  <inkml:trace contextRef="#ctx0" brushRef="#br0">9371 3301 8490,'-16'0'2718,"1"0"-1649,6 0 1,4 0 0,12 1-1,8 3 22,10 1 1,6 0 0,8-5 0,8 0-432,9 0 0,15-5 0,8-2 0,5 0-242,-39 4 1,3-1 0,6 1 0,3-1 0,4 2 0,1 1 0,6-2 0,2 1-254,4 0 0,2 0 0,11 1 1,2 0-1,-25 1 0,0 0 0,0 0 1,5 0-1,-1 0 0,2 0-305,1 0 1,0 0 0,2 0-1,2 0 1,1 0 0,0 0-1,-4 0 1,-1 0 0,1 0-1,-3 1 1,-1-1 0,1 1 145,-1 0 0,0 1 0,-2 0 0,-5 1 0,-1 0 0,-3 2 0,22 4 0,-4 1 0,-9 0 0,-3 1 15,-7-1 0,-1-1 0,-4 0 1,-3 0-1,27 5 0,-12-2-1099,-10-2 1,-17-6 647,-15 1 1,-16-3 0,-15-4 0,-20-1-2639,-12-3 0,-31-4 0,-13 5 3068,38 3 0,-1 0 0,0-2 0,0-1 0,-2 1 0,0 0 0</inkml:trace>
  <inkml:trace contextRef="#ctx0" brushRef="#br0">10472 3741 8109,'-16'0'0,"7"-2"0,4-3 1145,-4 3 2184,8-5-1653,1 0 1,12 5-567,14-3 1,4-2-229,17 2 0,5-6-351,16 6 1,6-5-355,10 4 0,-6 1 209,1 5-1647,-8 0 1303,-8 0 1,-14 2 144,-7 3 1,-9 6 4,-6 10 0,-5-2-580,-6 7 374,-7 0 147,-2 6 0,-11-1-328,-6 1 0,-9-1 787,-18 0 1,-7 1-338,-13-1 0,-3-6-209,-13-4-915,6-4 1124,-16-1 1,21-2-61,-6-4 1,9-3 69,1-7 0,11 6 316,10-1 1,6 0 57,5-5-288,3 0-443,14 0 1,16 0 0,18 0 0,15 0-740,18 0 603,24 0 0,5 0 276,-35 0 0,1 0 0,-6 0 1,0 0-135,6 0 0,-1 0 1,-6 1-1,-1 0-911,39 4 0,-11 6 353,-5 9 0,-15 5 529,-6 6 1,-5 1 196,0-1 1,-9 1 534,-7-1 0,-12-1-435,2-4 1586,-11 4-1155,2-6 1,-14 2-140,-4 1 0,-11-7 619,-10 7 1,-1-3-695,-9 2 1,-1-3-400,-10-7 0,-3-1 0,0-6 0,-8-2 0,6-7 0,-8 0 0,3 0 0,0-2-92,-5-3 0,-4-4 92,-1-6 0,1-6-714,-1 0 1,-4-7 0,-3 0-1,4-5 1,5-4-9118,4 2 8229,10-12 0,4 2 1602,11-18 0,4 3 0,7-8 0,-1 4 0,1 1 0</inkml:trace>
  <inkml:trace contextRef="#ctx0" brushRef="#br1">755 11018 9076,'0'16'0,"0"0"338,0-1 1,2-1 0,1-1 3191,3-3 143,-1-6 0,-5 1-2765,0-10 1,0-4-1,0-9 1,2-3-535,3-5 1,-3-5 0,3-6 0,-2-5-255,3-3 1,-5-11-1,5-7 1,-5-9-316,-1-4 1,0-3-1,0 0 1,0 1-1645,0-1 1,7 8 0,4 4 0,3 10 1207,1 9 1,6 5-1,2 11 1,0 8 830,0 5 1,3 5 0,-5 3 0,0 6-98,1 3 1,-2 2 0,4 4-1,1 4 1170,-1 8 1,2 17-1,6 6 1,-1 10-456,1 8 1,-3 8 0,-1 1 0,-2-1 115,2 1 1,-3 1 0,1-4 0,0-2-775,-1-4 0,-1-3 0,-5-6 0,2-1-133,-1 0 0,-3-7 0,-3-5 0,-2-5-1060,-1-4 1,-6-12 0,4 2 144,-2-2 0,-2-9 1,-5-5 223,0-9 0,0-5 1,-2-3-1,-3-3 365,-6-1 1,-8-1 0,-4 2 0,1 0 551,-1 0 0,-5 3 1,2 3-1,-4 2 157,-1 1 1,-1 2-1,1-3 1,-1 3-55,1 3 0,-6-5 1,1 4-1,1 0 169,1 0 0,-2 0 1,-1 4-1,2-3-1174,2 3 1,2-4 0,1 2 0,4 1-7141,5 2 6362,10 2 0,18 0 0,14-1 0,9-5-419,7-4 1844,-4 3 0,12-14 0,-5 4 0</inkml:trace>
  <inkml:trace contextRef="#ctx0" brushRef="#br1">2060 10437 11901,'0'15'1491,"0"-4"0,0-1-1187,0 3 1,5 6 0,2 3 0,2 3 0,3 3 790,2 2 1,2 6 0,0 1 0,-1 0-422,1 1 0,0-3 0,0 5 0,-2 0-299,-4 0 1,2-5 0,-5 0 0,0-5-9,0-4 0,-1-7 0,-6 2-117,0-3 1,-2-4-591,-3-4 1,-4-5 0,-5-10-1,2-5-387,1-4 1,8-4 0,-3-3 0,5-3-55,1-1 1,12-4-1,5 4 1,8 1 384,8 3 0,5 3 0,8 4 1,-4 4 551,-6 5 0,3 3 1,-2 4-1,-4 3 133,-5 5 0,0 4 1,-6 4-1,1 1 421,0 2 0,-2 5 1,-6-5-1,-1 0 77,-3 2 1,-4-4 0,-7 6 0,0-3-235,0-3 1,-2 2-1,-5-3 1,-7-4-289,-5 0 0,-9-5 0,2-1 0,-6-1-265,-4-3 0,1-2 0,-7-4 0,-2-2-688,-1-1 1,-2-7-1,1 1 1,4-3-1200,6-1 0,4-6 1,6 0-1,5 0-195,3-2 0,10 4 0,4-7 0,8-2 168,6-2 1,11-1 1913,5-1 0,4-13 0,2-4 0</inkml:trace>
  <inkml:trace contextRef="#ctx0" brushRef="#br1">3019 10342 11458,'16'0'0,"0"0"0,-1 0 824,1 0 1,5 0-1,2 0 1,1 0 59,4 0 1,2 0-1,0 0 1,-2 0-167,-2 0 1,-2 0 0,2 0 0,-3 0-689,0 0 0,-6 2 0,4 2 1,-3 1-1109,-3-2 1,1 1 0,0-1-2027,0 3 0,-9 4 3035,-7-5 1,-7 7-1,-9-3 1</inkml:trace>
  <inkml:trace contextRef="#ctx0" brushRef="#br1">3082 10531 11458,'12'9'372,"4"-4"0,5-2 1,2 1-1,8 1 1908,9-1 0,4-3 1,0 1-1,-2 2-1289,1 1 0,1 0 0,-2-3 0,-7 1-1319,-7 3 0,1-1 0,-4-3 0,-1 1-1765,-3 2 1,-3 8 0,-2-3 2055,-1 4 1,1 2-1,0-1 1</inkml:trace>
  <inkml:trace contextRef="#ctx0" brushRef="#br1">1132 12401 11327,'-8'-15'-185,"1"4"1,7 1 959,0-3 0,-5 5 395,-1-3 1,3 8 0,8-1-422,6 8 0,1 4 0,0 10 0,-3 3-172,-2 5 1,5 4 0,-3 5 0,1 3-136,1 4 0,-8 12 0,4-5 0,-2 5 171,1 6 1,-1-1 0,-3-1 0,1-6-322,2-3 0,1 2 1,-5-1-1,3-3-103,1-1 0,6 1 1,-5-9-1,1 1-134,0-1 1,0-3-1,-3-9 1,1-5 23,-1-3 1,-3-3 90,-1 1 0,0-9 0,0-7-168,0-9 0,-5-6 0,-2-6 1,0-5-408,0-4 0,-3-9 1,5-2-1,3-5-429,5-1 0,8 0 0,10 0 0,5 1 99,4 4 1,6 6-1,4 9 1,2 7 484,2 2 1,3 9 0,-8 4 0,-1 3 815,1 2 1,-3 7 0,-4 4-1,-1 3 65,1 1 1,-1 8-1,0 3 1,-1 4 13,-4 2 1,-3 4 0,-7 1-1,0-2-105,-1-2 0,-4 4 0,-3-1 0,1-1-343,0-2 0,-6-6 0,3-3 0,-3-1-587,2-4 1,-3 4 0,3-2-1186,-3-2 1,-2-7-1703,0-1 0,7-3 0,5 3 398,8-6 1,-3-5 2809,4-5 0,3-11 1,1-8-1</inkml:trace>
  <inkml:trace contextRef="#ctx0" brushRef="#br1">2720 13014 11458,'25'0'0,"-4"-1"360,-4-5 1,1 3 0,1-6 0,4 0 651,1 1 0,-3 4 0,4-1 0,-3 3 40,-2 2 0,-1 0 0,0 0-2108,2 0 1,0 0-659,-5 0 0,-2 2 0,-4 3-1720,-5 6 3385,-10 3 0,-11 1 0,-8 1 0</inkml:trace>
  <inkml:trace contextRef="#ctx0" brushRef="#br1">2956 13172 11408,'16'7'0,"0"3"0,-1 2 612,1-1 0,2-4 0,1-7 1,4 0 25,1 0 0,-5 0 1,2-2-1,-3-2-426,-3-1 1,1 0 0,0 5-1299,0 0 0,-6-5 0,1-1 1065,1 3 0,2-6 1,1 1-1</inkml:trace>
  <inkml:trace contextRef="#ctx0" brushRef="#br1">4513 9651 21626,'0'15'-199,"5"8"1,2 2-1,2 3 1,1 1 1803,-1 4 1,5 8-1,-4-1 1,3 3-593,-3 6 0,2 0 1,-6-3-1,-1-1-648,2 4 0,-5 0 0,3-6 0,-3-2-473,-2-3 0,0-1 1,0-6-1,-2-1-17,-3-4 1,1 2 0,-5-7-1,1-2 65,-1-1 0,4-10 0,-4-1-1663,2 0 1,0-5 0,4 2 204,-3-8 1,8-5 0,10-8 0,7-2-8090,8-2 9666,2-7 1,10 3-1,1-6 1</inkml:trace>
  <inkml:trace contextRef="#ctx0" brushRef="#br1">5189 9871 10287,'0'-21'0,"0"0"0,0 2 235,0 1 0,-7 4 1,-4 4-1,-3 3 712,-1 0 0,-6 5 0,-2-1 1,0 6 1122,1 8 0,-12 2 1,5 5-1,-1 3-1354,2 5 1,2 6-1,-4 4 1,4 4-459,5 1 0,5 2 0,4-4 0,3-1-13,2 0 0,2 4 0,5-5 0,2-2 212,3-2 0,9-7 0,11-1 0,3-2 211,5-4 1,14-7-1,2-3 1,3-2-647,2-4 0,4-1 0,-6-2 1,-1 0-23,-2 0 0,-4-2 0,-3-3 0,-5-7 0,-4-8 0,-8-2 0,-4-8 0,-6 0 0,-4-3 0,1-7 0,-7 2 0,-1-1 0,-2 1 0,-9-6 0,-6 4 0,-6 0 0,-7 3 0,1 9 0,-1 4 0,0 1-796,2 4 0,-4 1 0,7 4-7330,1 4 5096,3 3 0,22 7 0,11 0 3062,10 0 0,20 7 0,2 2 0</inkml:trace>
  <inkml:trace contextRef="#ctx0" brushRef="#br1">6132 9887 18567,'9'6'-122,"-4"5"802,-3 3 1,-2 2 0,-2 1 0,-3 4 146,-5 5 0,-4 4 0,-2 1 0,0-1-115,0-4 1,1 4-1,-1-6 1,0 3-705,1-1 0,-1-7 0,2 2 0,2-4 252,1-1 1,6 0-3827,-6 0 0,6-2 1379,-5-4 0,4-5 0,-2-10 0,-1-5 2095,0-4 1,-1-16 0,-6-3-1</inkml:trace>
  <inkml:trace contextRef="#ctx0" brushRef="#br1">5849 10044 19056,'16'0'790,"0"0"0,1 7 0,2 3 0,2 4 355,-1 2 1,2 5 0,1 0 0,0-2-563,-1-2 0,5 4 1,-6 0-1,-2-1-445,-2-3 1,-1-1-1,1-1 1,3-1-1177,1-3 0,0 1 0,-6-5 0,1 0-1127,0 0 1,0-2 0,-1-5 2162,1 0 1,0-7 0,-1-1 0</inkml:trace>
  <inkml:trace contextRef="#ctx0" brushRef="#br1">6431 9729 18567,'16'-7'16,"-1"-3"1,3-4-1,1-2 1,4 0 331,1 1 0,3-1 0,4 2 1,-1 2 226,-4 1 1,4 6 0,-4-4-1,2 2-86,-2 4 0,2 1 0,-7 2 0,-2 0 60,-1 0 0,3 2 0,-1 3 0,0 6-92,-3 3 0,-3 1 0,-2 5 1,-3 2-188,-2 4 0,0 13 1,-3-4-1,1 5 348,-2 4 1,-1 4 0,-2-6 0,0 4-394,0 1 1,0-5-1,0-2 1,0-3-226,0-8 0,0 3 0,0-6 0,2 2-1063,3-2 0,-1 2 0,6-7-1968,2-2 0,-3-3 0,0-4-20,-2-1 0,-4-10 3113,-8-1 0,-11-7 0,-8-8 0</inkml:trace>
  <inkml:trace contextRef="#ctx0" brushRef="#br1">6730 10169 18567,'0'-15'-1672,"0"-1"0,2 2 2618,3 4 0,5-4 1,11 5-1,4-2-104,-1 1 0,11-1 0,-4-3 0,4 2-118,4 2 1,-4 4 0,7-2 0,0 1-756,-2 3 1,-2-3-1,-5 2 1,2 2-26,2 1 1,-2 2-1,-7 0 1,-4 0 111,-1 0 1,5-7 0,-3-2 0</inkml:trace>
  <inkml:trace contextRef="#ctx0" brushRef="#br1">7343 10091 18567,'16'0'293,"-1"0"1,1 0 154,0 0 0,5 0 0,2 0 0,-1 0-156,1 0 1,-2 2-1,-5 1 1,-1 4-664,1 2 1,-7 7 12,-4 4 0,-10 1 1,-4-5-1</inkml:trace>
  <inkml:trace contextRef="#ctx0" brushRef="#br1">7217 10389 18063,'12'9'-4,"4"-4"0,10-1 0,1-1 1,0 3 1315,0-3 0,6-1 0,-3-2 0,-1 0-715,1 0 0,3 5 0,-7 0 0,2-1-485,-1-2 1,-5 3 0,-4 2 0,1 0-868,2 0 0,0 5 1,-5-3-1,-1 1-2015,1 1 0,-6-8 2787,1 2 0,-1-3 1,6-2-1</inkml:trace>
  <inkml:trace contextRef="#ctx0" brushRef="#br1">8255 9556 8451,'-25'0'-511,"4"0"1,9 0 2084,2 0 0,8 0-480,2 0 0,14-7 1,14-3-1,7-4-609,7-2 1,5-1 0,4-2-1,1-2 150,-1 1 1,3 3 0,0 1-1,0 1-338,0-1 0,-3 7 0,-7 4 0,-6 3-49,-5 2 1,6 0 0,-11 2 0,-4 3 24,-5 6 1,1 4-1,-12 6 1,1 5 348,-4 4 1,-3 9 0,-4 2 0,-3 3-196,-5-2 1,-4 9-1,-2-4 1,0 2 10,0 0 1,2-7-1,2-1 1,3 1-439,2-1 0,2-3 0,3-8 0,-1-4-717,-2-5 0,-1 2 0,6-3-1895,0 0 0,6-3 0,1-3-842,1-3 1,-4-3 2336,1-2 1,-15-5 0,-10 5 1116,-7-5 0,-15-8 0,-14-1 0</inkml:trace>
  <inkml:trace contextRef="#ctx0" brushRef="#br1">8491 10138 8701,'-9'-16'1043,"2"1"0,7-1-411,0 0 0,0 0 1,2 1-1,5 1-7,8 3 1,3-3-1,8 4 1,2-4-261,2-2 1,3 6 0,4-1 0,3 1-655,0 1 1,11-5 0,-2 3 0,5-2 104,5-3 1,11 5-1,2 1 1,-4-1-2143,0 3 0,-2-6 0,-3 3 2326,0-3 0,-14-8 0,-4-3 0</inkml:trace>
  <inkml:trace contextRef="#ctx0" brushRef="#br1">9937 9525 9088,'0'-24'0,"-2"1"501,-3 0 0,-4 6 0,-6-4 0,-1 3-37,0 3 0,-5 1 0,-1 3 0,-3 6 92,-3 3 1,-3 2-1,-4 2 1,-2 5-79,2 9 1,-3 6-1,1 11 1,2 2-148,2 2 1,3 7 0,2-2 0,4 1 35,1-1 1,2 4-1,7-4 1,4 1-35,4-1 0,6-3 0,7-8 0,7-1 168,6-4 0,13 2 1,2-7-1,5-2 56,4-2 1,10-6 0,-7-2-1,2-2-49,0-4 1,-9-3 0,-2-5 0,-3-6-213,-3-3 0,1-3 0,-12-4 0,-2-5-296,-1-4 0,-10-1 0,-2-1 0,-5 1-367,-1-1 1,-7 3 0,-3 1 0,-6 2-952,-5-2 1,2 0 0,-7 1 0,0 6-667,1 4 0,2 3 1,8 2-356,-1 1 1,9 8 0,7-2 2338,9 3 0,12 9 0,3 2 0</inkml:trace>
  <inkml:trace contextRef="#ctx0" brushRef="#br1">10598 9682 8582,'-7'-16'895,"-4"1"0,-5-1-1089,-5 0 1,4 1-1,-4 1 1,2 1 179,-2 3 0,2 6 1,-8-1-1,1 3 1377,2 2 0,-1 0 0,6 0 1,-2 2-942,2 3 0,1 9 0,3 9 1,1 0-144,3 0 0,-1 8 0,7-1 1,1 1-131,2 4 1,4 0 0,3-4 0,6 1-169,3-1 0,12-1 1,4-2-1,3-4-141,7-1 1,-1-2 0,4-5-1,3-2 168,-1-4 0,6-3 1,-9-7-1,1-2-341,-1-3 0,-5-4 0,-9-8 0,-4-2-21,-1-2 1,-2-7 0,-7 0 0,-3-4 51,-6 1 1,-3-4 0,-2 9 0,-2-2 288,-3 2 1,1 3 714,-6 7-455,6 8 0,-3 2 0,9 12 0,3 6 162,6 7 1,3 0 0,1 9 0,1 4 122,0 3 0,-1 1 0,1-4 0,-2-1-250,-3 1 1,-3-3-1,-4-1 1,1-3 270,-1-3 1,-3-1-536,-1-5 18,0-7 0,0-6 0,0-12 0,0-8-298,0-6 0,0-8 0,2-8 0,2-1-209,1-3 1,7-3 0,-1-1 0,2 2-12,3 3 1,2 3-1,1 10 1,4 2 284,1 6 1,1 6-1,2 4 1,0 6-13,1 3 0,0 4 0,0 3 0,-2 8 21,2 6 0,0 0 0,0 7 0,-4 2 1676,-1 2 1,-4 1 0,-7 1-1,-3-3-831,-2-2 1,3 2 0,-4-4 0,-3-1-256,-1-3 0,-4-3-402,-3-3 0,3-8 0,-5-7 36,0-8 1,5-8 0,-3-5-1,3-5-418,2-4 0,2-7 1,3 1-1,8 1-306,6 1 1,-2 10-1,6 1 1,-2 4 451,0 3 0,10-1 0,-3 12 0,0 1 523,2 2 1,5 4 0,2 3 0,-2 6 81,-2 3 0,3 2 0,1 1 0,-4 2-87,-5 2 0,2 0 0,-6-5 1,1 0-438,-4-1 1,-4 1 0,-3 0 0,-1-2-1987,-3-4 0,-1 4 0,3-5 12,-2 0 1,1-2-1,5-9 2129,-1-3 0,-6-18 0,-2-10 0</inkml:trace>
  <inkml:trace contextRef="#ctx0" brushRef="#br1">11981 9022 8582,'-10'-7'21,"-1"-3"1,8-4 78,-3-2 0,6 2 0,6 2 0,6 1 0,5 1 720,4 1 0,11 0 1,-3 6-1,1-2-270,0 1 0,1 2 1,-10 2-1,-1 2-225,-3 3 0,-3 4 1,-4 7-1,-4-1-2,-5 1 0,-1 7 1,-1 3-1,-5 2-30,-4-2 1,-9 7 0,-2-3 0,2 0 122,1-1 1,2 5 0,1-10 0,1 1 178,3-5 1,-1-2-1,7-2 1,1-1-162,2 1 1,8-5-1,2-3 1,5-1-101,4-3 0,9 3 1,1-2-1,2-1-69,3-3 1,-1-1 0,2 0 0,2-1-1027,2-5 0,0 3 1,-6-6-1,-1 0-603,-4 1 1,2 4 0,-7-3 0,0 2 397,2 0 1,-11-2 0,4 3-233,-2-1 1,-2-7 1197,-2 1 0,4-24 0,-5-7 0</inkml:trace>
  <inkml:trace contextRef="#ctx0" brushRef="#br2">5315 2782 14219,'0'-10'-1671,"0"-1"1,0 6 0,-2-4 1707,-3 2 1,3 0-1,-3 2 131,3-6 1,-3-3 0,-2-1 170,-2-1 1,6 6-1,-3-1 135,5-1 1,1 3 543,0-1-388,0 6 1,0-5 373,0 4 549,0 3 1024,0-5-480,0 7-837,0 0 0,0 7-385,0 4 1,0-2-100,0 1 1,0 1-279,0 4 0,0 1-241,0 0 1,-2-2 0,-2-2 0,-1-2 2,2 3 1,1-5-1,2 3-260,0 1 0,0-3 0,0 1 0,0 3 0,0 0-197,0 3 1,0 0-1,0 0 197,0-1 0,0 1 0,0 0 0,0 0 0,0-1 0,0 1 0,0-6 0,0 1 15,0 1 0,0 2 0,0 2-6,0 0 0,0-6 0,0 0-9,0 3 0,0 1 0,0 1 0,0 1 0,0-5 0,0-1 8,0 2 0,2 2 0,1 2 39,2 0 1,1-1 0,-6 1-30,0 0 0,5 0 0,0-1 49,-1 1 0,-3 0-61,-1-1 0,0 1 1,0 0 11,0 0 0,6-1 0,-1 1 22,-2 0 1,-1-6-1,0 1-8,3 1 0,-3 2 1,3 2-1,-2-2 4,3-4 0,-5 4 1,5-3-57,-5 3 1,-1 1 0,2-1 60,3-3 1,-3 3-50,3-4 0,-3 4 1,-2 2 0,0 0 1,0-1 0,0 1-6,0 0 0,2-1 0,1 1 24,3 0 1,-1-6 0,-5 1-78,0 1 1,0 2-2,0 2 0,0-1 23,0 1 1,0 0-4,0 0 0,0-1 0,0 1 18,0 0 1,0-6-1,0 1 1,2-1 69,3-1 1,-3 5-1,3-4-20,-3 4 1,-2 2-1,0 0-75,0-1 0,0-4 0,0 1 53,0 6 0,0-3 0,0 6 0,1-5 35,5-5 0,-5 2 1,5-2-4,-5 3 1,-1-4-1,0 1-32,0 1 0,0 2 0,0 2 0,0 0 0,0-6 0,0 0-43,0 3 1,0-5 0,0 3 13,0 1 1,0 2 0,0 2 28,0 0 0,0-1 0,0 1 4,0 0 0,0-6 0,2 1 0,2 1 14,1 2 0,0 2 0,-5-1-43,0 1 1,0 0-1,0-1 1,0 1 24,0 0 0,0 5 0,0 0 3,0-2 0,0-2 0,2-1 0,1 0 44,3 0 1,-1-1-1,-5 1-47,0 0 0,0 0 0,0-1 0,0 1 0,0 0 0,0-1-6,0 1 1,0 0 0,0 0-35,0-1 0,0 1 0,0 0 1,0-1 35,0 1 1,0 0-1,-2 0 1,-1-1-19,-3 1 0,1 1 1,5 3-1,0 1 1,0-2 1,-5-2 0,0-1-1,1 0-25,2-1 0,2 1 0,0 0 1,-1 0 30,-5-1 1,5-4-1,-5-1 1,5 2 7,1 2 0,0 2 0,0 0 7,0 0 0,0-1 0,0 1 0,0 0 0,0-1 0,0 1 0,-2-2-21,-3-3 0,3 3 1,-3-4 26,3 4 0,2 2 1,0 0-1,0-1 11,0 1 1,0 0 0,0-1-1,0 1-4,0 0 1,0 0 0,0-1 15,0 1 0,0 0-22,0-1 0,0 1 0,0 0-7,0 0 0,0-1 0,0 1 0,0 0 19,0-1 0,0 1 0,0 0 0,0 0 1,0-1 1,0 1-1,0 0-20,0-1 0,0 1 0,0 0 0,0 0 0,0-1 0,0 1 0,0-5 0,0-1 0,0 2 0,0 2 0,0 2 0,0 0 0,0-1 0,0-4 0,0-1 0,0-4 0,0 4 0,0 2 0,0-3 0,0 1 0,0 1 0,0 5 0,0-8 0,0 6 0,0-10 0,0 6 0,0-4 0,0 4 0,0 1 0,0-1 0,0 0 0,0-6 0,0 3 0,0 0 0,0 2 0,0 6 0,0-4 0,0-1 0,0-4 0,0 4 0,0-6 0,0 10 0,0-6 0,0 1 0,0-2 0,-5-9 243,-1-3 1,1 2-1924,5-8 1,7 8 0,2-4-2690,0 0 1,3-2 4401,-7-7 1,14-7-1,-1-1 1</inkml:trace>
  <inkml:trace contextRef="#ctx0" brushRef="#br2">4246 12291 14495,'10'2'1106,"1"3"1,-6 4 0,4 7 0,-3 1-317,-2 4 0,-2-2 0,-2 8 0,0 1-299,0 1 1,0 3-1,0 1 1,0 2-150,0 1 1,0 6-1,0-3 1,0-1-87,0 1 0,0-3 1,0-3-1,-2 2-76,-3 2 1,3-5 0,-3-8 0,3-1-299,2-4 0,0-2 1,0-1-1,0 0-1455,0 0 0,0-1 656,0 1 1,0-6-604,0 1 0,2-8 1,1 1-2238,2-8 0,6-4 3786,-6-8 0,7-7 0,-3-1 0</inkml:trace>
  <inkml:trace contextRef="#ctx0" brushRef="#br2">4686 12338 15306,'10'0'1305,"1"0"1,-8 2-1,3 3 1,-5 6-1190,-1 3 0,0 7 0,0 2 1,0 1 256,0 4 1,-7 3-1,-1 4 1,-3 2-132,1-2 0,1-2 0,-3-1 1,3-1-34,2 0 0,-4-1 1,6-2-1,2-3-11,1-3 0,2 4 0,0-5 0,0-1 32,0-3 0,2-6 1,3-1-1,5 0-37,4-1 0,7-2 0,2-7 0,1 0-27,4 0 1,7 0 0,4 0 0,-1 0-469,1 0 0,-3 0 1,-6-2-1,-2-1-649,-2-2 0,-1-1 0,1 5 0,-5-3 21,-4-1 0,-6-5 1,-1 3-490,3-2 1,-7-2-1,0-4 1,-5-1 1451,-1 0 1,-7 0 0,-1 1 0</inkml:trace>
  <inkml:trace contextRef="#ctx0" brushRef="#br2">5016 12323 17191,'10'12'1274,"1"5"1,-1 6-368,-1 5 0,0 4 0,-6 6 0,4 7-108,2 6 0,-5 1 1,1-3-1,-2 2 177,3 1 0,-3 6 1,6-7-1,-2-4-884,-4-4 0,4-8 0,0 4 0,0-4-125,0-4 0,0 2 1,-3-10-1,1 0 15,-2-1 0,4-1 0,-1-5 0,-1 0-1655,2 0 0,-4-1 1,8 1-5838,1 0 7587,-5-8 1,14 6 0,-3-5 0</inkml:trace>
  <inkml:trace contextRef="#ctx0" brushRef="#br2">6541 12606 9658,'-2'-16'0,"-1"0"362,-2 1 0,-6-1 0,4 2 1721,-2 3 1,-1 4-1,-6 7-1102,0 0 1,1 0-1,-1 4 1,0 5-448,1 6 0,-1 6 0,0 0 1,2 4-87,4-1 0,-4 6 1,5-4-1,0 2-238,4-2 1,-2 4-1,2-4 1,1 2-111,3-2 0,1 4 0,1-6 0,5 1-335,4-4 1,4-4 0,3 1 0,3-1-407,1-1 0,12 3 0,-2-10 1,4 0-414,4-4 0,-1-3 0,6-2 0,-2 0 36,1 0 1,-2 0 0,-1 0-1,-4-2 515,-6-3 0,0-2 0,-11-7 0,-3 0 69,-4-4 1,-9-8-1,3-2 1,-5-5 198,-1-4 0,0-5 0,-1 4 1,-3 1 670,-1 4 0,0-5 1,5 11-1,0 5 596,0 2 1,0 5-420,0-1 1,7 7-1,1 6 1,3 6 102,-1 8 1,1 10-1,6 5 1,3 5-124,1 6 1,-1-4 0,-4 6 0,0-1-185,0 4 1,-1-5 0,1-4 0,0-7-109,0-3 0,-1 3 0,-1-5 0,-3-2 133,-6-1 1,2-3 297,-2 1 0,0-9-422,-5-7 1,-5-7 0,-2-9 0,0-1-627,0-4 0,-3-4 0,5-8 0,1-3-14,2-6 1,2-4-1,2-1 1,2 2-729,1 3 1,12 3 0,1 10 0,3 2 641,1 6 1,6 4 0,-1 3 0,2 4 484,3 4 0,-1 5 0,1 2 0,-1 5 81,0 4 1,-1 4 0,-2 3 0,-3 3 792,-3 1 1,3 5 0,-8-3 0,-3 1-524,0 4 0,-7-5 0,0-1 0,-2-1-24,1 0 0,-1 0-324,-5-5 0,-2-7-132,-3-4 1,3-5 0,-3-5 0,3-6-401,2-3 0,2-3 1,5-2-1,7-4 101,5-2 1,7 6 0,-3-2 0,1 4 217,4 1 0,2 6 0,2 1 1,-1 2 247,0 3 1,6 3-1,2 1 1,1 1 708,3 5 1,1-3 0,1 8 0,-1-1-410,0-1 1,5 3 0,-9-5 0,0 2-782,-3 3 0,-1-5 0,-1-2 0,-3-3-546,-2-2 1,4-2 0,-4-5 0,7-10-2781,3-13 3702,9-15 0,-15 8 0,2-3 1,4-5-1,0 1 0</inkml:trace>
  <inkml:trace contextRef="#ctx0" brushRef="#br3">991 15105 8515,'0'-16'121,"-2"2"0,-1 2 0,-4 1 628,-2-1 1,4 3 1790,-6-1-1689,8 0 1,-4 3 0,7 7-234,0 8 0,7 11 1,3 6-1,3 1-85,-3 2 0,4 10 0,-4-4 0,4 4 69,2 6 1,5 6 0,0 5 0,-2-1 29,-1 0 1,-3-2-1,3-3 1,-1 0-333,-1-2 1,7 9-1,-11-9 1,0 2-100,2 0 1,0-9 0,0-3 0,-2-4 45,-1-2 0,-6-1 0,4-4 0,0-5-183,-1-3 1,-2-4 0,2-2 50,-1-2 1,0-6-1,-3-1 1,3-6-116,2-8 0,1-4 0,8-6 0,1-7 0,2-7 0,5-5 0,-3-7 0,-1-1 0,1 1 0,3-5 0,-3-1 0,0 3 0,-1 1 0,-1 2 0,-5 0 0,0 1 0,-1 4 0,1-3 0,0 5 0,0-2 0,-1 0 0,-4 7 0,-1-2 0,1 4-11,-2 2 0,5 1 0,-6 2 1,1 4-113,-4 1 0,2 2 1,-2 5-1636,-1 1 1,3 4-1651,-2 1 1,2 6 1810,-2-1 1,4 3-1,7 4 1,0 3-389,-1 6 1,1 3 1984,0 1 0,0 8 0,-1 1 0</inkml:trace>
  <inkml:trace contextRef="#ctx0" brushRef="#br3">1997 15655 12517,'16'-2'500,"0"-3"0,1 3 0,2-5 0,4 2 0,0 0 67,-1 1 1,1-3-1,-4 2 1,4 2-483,2 1 1,-6-3-1,4-1 1,-3 3-265,1 1 1,0 2 0,-5 0 0,0 0 309,0 0 0,-1 2 0,-1 3-2723,-3 6 0,-6-3 2592,-10 3 0,-11-8 0,-8 4 0</inkml:trace>
  <inkml:trace contextRef="#ctx0" brushRef="#br3">1997 15875 9331,'7'9'1508,"4"-4"1,3-3-730,1-2 1,8-2 0,3-2 0,4-1-78,1 2 0,-1-4 1,-2 2-1,-2-1-312,2-1 0,-5 6 0,-2-5 1,-4 5-1008,-1 1 1,2 0-1,1 0-1213,2 0 0,5 7 0,-5 3-636,-2 4 1,-1 0 2465,-3-4 0,1 4 0,0-5 0</inkml:trace>
  <inkml:trace contextRef="#ctx0" brushRef="#br3">3208 15136 8975,'14'-15'503,"0"1"1,0 1-63,3 3 0,15-1 0,3-4 0,7-1 129,6 0 1,3 1-1,-2-1 1,2 0-188,1 0 1,-6 1 0,-8-1 0,-3 2-93,-4 3 1,3-1-1,-12 7 1,1 2 61,0 1 0,-2 2 1,-6 0-84,1 0 0,-7 7 0,-2 5 0,-2 5 38,0 4 1,1 13 0,-6-1 0,-2 5 314,-3 6 0,1 0 0,-5-1 0,1 1-147,-1 5 0,5-9 1,-1 4-1,3-6-211,2-1 1,0-1 0,0-6 0,2-2-101,3-2 0,-1-7 0,6 2 0,3-3-241,1-2 1,0-1-1,-2 1 1,-2-2-3660,2-4 0,-3 3 876,2-8 0,-10 0 0,-1-5 2859,-8 0 0,-20-14 0,-5-3 0</inkml:trace>
  <inkml:trace contextRef="#ctx0" brushRef="#br3">3444 15529 8515,'15'-7'974,"1"-3"0,0-2-70,0 1 1,6-3 0,5 5-1,2-1-109,3-1 0,4 3 1,3-5-1,1 3-417,4-2 0,-4 3 1,2 0-1,0 2-586,-2 4 0,5-4 0,-5 2 0,2 1-729,0 2 0,-2 2 1,4 0-1,-2 0-586,2 0 0,-4 0 0,0 0 1,-1 0 1522,-5 0 0,7 7 0,-1 2 0</inkml:trace>
  <inkml:trace contextRef="#ctx0" brushRef="#br3">5032 15058 8515,'0'-32'582,"0"6"0,-2 2 1,-3 1-118,-6 4 0,-8 1 0,-4 2 0,1 3 248,-1 2 0,-5-1 1,2 7-1,-4 1-172,-1 2 1,-1 4 0,1 5-1,1 7-196,4 5 1,-2 9 0,7 0-1,2 5-38,1 4 1,2 7-1,2-4 1,4 2 39,5 0 1,3-2-1,4 2 1,3-6 82,5-2 1,13-3 0,9-1-1,8-2 204,5-2 0,2-9 0,1 1 1,-1-8-25,0-3 1,0 4 0,0-6-1,-1-2-404,-4-1 1,-4-9 0,-8-5 0,-4-7-207,-5-7 0,-4-4 0,-3-3 0,-3-4 0,-6-5 0,-3-7 0,-4 0 0,-3 6-692,-6 3 1,-4-2 0,-6 5 0,-6 4-858,-2 5 1,-1 5-1,2 7 1,4 2-2008,1 4 0,2-2 2014,5 6 1,11 3-1,9 6 1542,9 3 0,21-1 0,-1-5 0</inkml:trace>
  <inkml:trace contextRef="#ctx0" brushRef="#br3">5959 14916 9586,'-7'9'968,"4"3"1,-6-5 0,0 2-372,1 3 1,2 2 0,-4 2-1,-2 0 25,-2-1 1,-2 1 0,2 1 0,2 3-604,1 1 0,3 0 0,-5-4 0,5 2-1053,1 2 1,-4 0 0,4-5-1584,-2 0 0,4-6-389,-5 1 3006,-1-8 0,-4-10 0,-1-10 0</inkml:trace>
  <inkml:trace contextRef="#ctx0" brushRef="#br3">5645 14900 8975,'7'16'457,"3"0"1,4 0 0,4-1-1,3-1 71,5-3 0,4 8 0,1-3 0,-1 1 296,-4 1 1,-2-3-1,-4 1 1,1 0-690,-2 0 0,-2-1 0,-1 1 0,0-2-1052,0-4 0,-1 4 1,1-5-1,0 2-255,-1-1 0,1-6 1,0 1-1,0-3 1172,-1-2 0,1 0 0,0 0 0</inkml:trace>
  <inkml:trace contextRef="#ctx0" brushRef="#br3">6352 14649 8515,'-15'-2'0,"-1"-1"693,0-2 1,8 1 914,2 9 1,6 11 0,4 10 0,3 4-553,1 1 0,1 6 1,3 1-1,-1 1-292,1-1 1,2 9-1,2-5 1,0-2-332,-1 1 1,-1-8 0,-1 5 0,-3-3-163,2-3 1,2 3 0,0-9 0,-2 2-981,-1-2 1,-1 2-1,4-7 1,-1-2-1309,-3-2 0,-1-6 0,3-2 5,-2-2 1,1-2 0,5-7 1033,-1-3 0,-4-9 978,-1-7 0,1-14 0,5 2 0</inkml:trace>
  <inkml:trace contextRef="#ctx0" brushRef="#br3">6793 14680 8369,'0'-15'3597,"0"8"-3093,0 7 0,0 7 1,0 10-1,0 2-30,0 2 0,0 7 1,-2-1-1,-3 0 282,-6 0 0,2 2 0,1-2 0,-1 2-183,0 3 0,6-1 0,-4-1 0,2-2-54,-1-2 0,1-2 1,7 4-1,3-3-41,6-3 1,-3-1-1,4-5 1,4 0-76,3 0 1,4-6 0,-4-1 0,4-2-131,2-4 1,1-1 0,7-2 0,2 0-492,2 0 1,1-7 0,-3-2 0,2-1-749,-2-1 0,-2 3 0,-2-5 1,1 5 123,-1 1 0,-6-4 0,-5 4 0,-2-2-1150,-2-3 0,-2 4 0,-2-3 1,-3-1 1057,-2-2 1,-2-11 933,-5-6 0,0-7 0,0-10 0</inkml:trace>
  <inkml:trace contextRef="#ctx0" brushRef="#br3">7327 14712 9994,'-7'16'529,"-3"-1"1,3 1 0,2 2-1,3 1 699,2 2 0,5 12 0,2-2 0,2 4-504,3 4 0,2-6 0,3 5 0,3-1 243,1 0 1,0 5 0,-6-6 0,1-1-1084,0-2 0,-1 4 1,-1 0-1,-3-2-981,-6-2 0,-5 3 0,-9 1 0,-10-2-5199,-11-2 6296,-18-8 0,-8-3 0,-16-6 0</inkml:trace>
  <inkml:trace contextRef="#ctx0" brushRef="#br3">3648 16347 8379,'2'-14'644,"3"1"490,6 3 1,8 6 0,4-3 0,3 0-469,7-3 0,12 1 0,15-1 1,8-4-239,10-5 1,10 1 0,-38 8 0,1-1 0,4 1 0,2 1-200,4-2 0,2 1 1,7 0-1,1 1 1,7-3-1,2-1 0,2 1 1,2 0-304,0 0 1,3-1 0,-21 5 0,2-1-1,1 0 1,1-1 0,0-1 0,1 1 0,0-1-1,0 1 1,0-1 199,-1 1 1,0-1 0,0 1 0,-4 1 0,-1 1 0,-1 0 0,25-2 0,-3-1 0,-6 3 0,-1 1 87,-5 1 0,-1 1 0,-7 1 0,-3 0 0,-8 2 0,-2 0 1,-5-1-1,-1 1 258,33-2 1,-8-3 0,-11 0 0,-5-1-661,-9-5 1,-9-1-1,-11 0 1,-8 2 95,-7 2 0,-7-1 0,-12-3-1896,-9 4 1,-18 3-1,-17 7 1,-10 0-5514,-14 0 7501,30 0 0,-1 0 0,-5 0 0,-1 0 0,-3 0 0,0 0 0</inkml:trace>
  <inkml:trace contextRef="#ctx0" brushRef="#br3">4591 16834 8379,'-7'-16'97,"4"0"1,-6 1-1,2-1 581,4 0 1,-4 0-1,2 1 1,3-3-169,5-3 1,8 4 0,10-6 0,7 2-57,7 0 0,5-5 0,7 3 1,0 1 167,0-1 1,0 2-1,1 5 1,-5 2-276,-6 4 1,3 3 0,-12 7 0,-2 0-181,-1 0 0,-4 2 0,-7 3 0,-2 5-50,-2 4 0,-6 4 1,1 3-1,-5 3-19,-5 1 0,-11 10 1,-10-4-1,-2 2-14,2 0 1,-9-1 0,3-1-1,-1-1-254,0-4 1,9 0 0,1-8 0,2-4-163,0 0 1,0-2 17,5-2 1,9-3 0,9-7 171,12 0 1,16 0 0,13 0-1,6 0 26,4 0 0,11-1 1,-1-3-1,2-1 128,0 1 1,1 4 0,-1 4-1,-4 3 171,0 2 0,-9 6 0,-3 8 1,-7 0 352,-3-1 0,-8 5 0,-8-5 0,-4 1 281,-5 0 1,-9 3 0,0-3 0,-5-1 17,-5 1 1,-11 3 0,-10-5-1,-5-2-474,-6-1 1,-3-2-1,-7-2 1,0-2-362,-1-2 0,6-6 0,-1 1 0,-4-3-264,-4-2 1,4 0-1,5 0 1,0 0-1867,2 0 0,3-2 0,9-1-869,2-3 0,8-6 1,3 0 2998,8-7 0,5-13 0,2-8 0</inkml:trace>
  <inkml:trace contextRef="#ctx0" brushRef="#br3">8050 15592 8737,'7'-14'656,"4"4"1,3 4 353,2 5 1,1 1-1,2-2 1,4-2-520,1-1 0,1 0 0,3 5 1,-2 0-623,2 0 0,-3 0 1,-1 0-1,-1 0-951,-4 0 1,4 0 0,-4 2-1,-3 3-194,-4 5 1,-9 4 0,1 0 1275,-8-3 0,-11 3 0,-10-5 0</inkml:trace>
  <inkml:trace contextRef="#ctx0" brushRef="#br3">8019 15859 8962,'17'9'0,"3"-4"567,1-3 0,1-2 0,-1-2 0,6-1 34,2-2 1,1-6 0,-2 4 0,-2 0-419,2 0 0,2 2 0,-1 5 0,-1 0-793,-1 0 0,-6 0 0,5 0 1,0 2-77,-2 3 0,6 2 686,-4 3 0,-3 4 0,0-5 0</inkml:trace>
  <inkml:trace contextRef="#ctx0" brushRef="#br3">9025 14932 8379,'-14'-16'506,"4"0"0,-2 1 0,6-1 0,3 0 35,1 1 0,4-1 1,3 0-1,7 0-41,8 1 0,6-1 0,9 2 0,1 4-154,-1 4 0,4-1 0,-3 2 0,-2 2 23,-6 1 0,0 4 0,-8 3 0,0 5-84,-3 4 1,-6 2 0,-3 2-1,-1 1 53,-3 2 0,-4 10 1,-5-3-1,-6 0-94,-3 2 1,-3-6 0,-3 1-1,-2-1-46,-3 0 0,4-4 1,-3-1-1,1-5-163,4-4 1,1-1 0,3 2-106,-1-6 1,0-3-125,1-2 0,8 0 0,8-2-2,13-3 1,11-2 0,11-6 0,8 3 125,7-2 1,-1 3 0,10 0 0,1 2 123,0 4 0,4 1 0,-13 4 1,-3 3 152,-5 5 0,-1 6 1,-6 3-1,-4 4 301,-5 2 1,-5-5-1,-7 7 1,-2-1 108,-4-2 0,-3 6 0,-7-6 1,0 3-172,0-1 0,-12-7 0,-4 4 0,-3-2-117,-4 0 0,-1 0 0,-8-6 0,1-1-329,0-3 0,-1 1 0,-1-7 0,-2-1 0,-2-3 0,-5-1 0,4 0 0,-1 0 0,1 0 0,-4 0 0,5 0 0,2-1 0,2-4 0,-2-2 0,2-4 0,3 6-1447,1 3 1,1 2-1,2 0 1,5 0-1272,3 0 0,8 0 0,1 2 2718,2 3 0,16-3 0,8 5 0</inkml:trace>
  <inkml:trace contextRef="#ctx0" brushRef="#br3">10173 14963 8379,'0'-15'0,"0"-1"351,0 0 1,0-1 0,0-2 0,0-2-1,2 0 519,3-2 1,4 5 0,8-4 0,4 1 84,5 0 0,6-5 1,5 5-1,3 3-494,0 6 0,9 0 0,-6 7 1,1 1-134,2 2 0,-8 2 1,-1 4-1,-4 5-62,-2 6 0,-4 11 0,-3 2 0,-3 6-82,-7 2 0,0 13 1,-9-2-1,-3 4-110,-6 3 1,-6-3 0,-11 5 0,-4-2-55,1-4 1,-11-2 0,4-7-1,-3-4-65,1-4 1,-3-3 0,-1-4 0,2-5 35,2-3 0,-4-10 1,-1-2-1,-1-5-217,1-1 0,1 0 0,6-1 0,1-5 243,4-4 1,0-4-1,8-2 1,6 0 182,3 1 0,4-1 0,7-1 0,5-3 32,8-1 0,10 0 0,11 6 0,6 1-113,4 3 0,6-1 1,2 7-1,1 1 22,-1 3 0,-4 1 0,-6 0 0,-4 0-395,-1 0 1,-3 1 0,-4 5 0,-3 2-531,-2 1 0,1 3 1,-6-5-1,1 0-414,0 0 1,3 4 0,-5-4 0,-2 0-128,-1 0 0,3 3 0,0-5 1,-2-1 176,-2-2 0,4-2 0,0 0 1148,-2 0 0,-1 0 0,-2 0 0</inkml:trace>
  <inkml:trace contextRef="#ctx0" brushRef="#br3">11745 14822 8281,'18'-25'-161,"1"1"0,-14 5 0,-1-2 978,-3 2 0,-1 1 0,0 2 0,-1 1 99,-5-1 1,3 6-1,-9 1 1,-4 2-278,-3 3 0,-9 8 0,0 5 0,-5 3-141,-4 5 1,0 9 0,4 2-1,-2 6 10,-1 2 0,1 6 0,7-3 0,1 1 29,-1 3 0,11-4 1,3-1-1,4-1-295,1 0 0,7-1 1,4-4-1,10-3 5,7-2 0,14 1 0,1-8 0,4 0-49,6-3 1,1-3 0,2-3 0,-1-4-9,-4 0 1,0-6-1,-9 5 1,-5-5-77,-4-1 1,-5-7 0,-8-3 42,-6-4 1,-3 3-1,-4 1 1,-3-2-303,-6-2 1,-4-2 0,-6 0 0,-5 1-139,-4-1 1,-2 2 0,-1 2-1,-2 1-592,-1-1 1,4 5 0,8 0 0,1 2-3082,4 0 1,1 1 2331,3 9 1,8-1 0,8 6 0,13 1 1623,11-3 0,11 6 0,5-5 0</inkml:trace>
  <inkml:trace contextRef="#ctx0" brushRef="#br3">12138 15309 9215,'25'-14'0,"-6"2"1336,-7 1 1,-3 8 0,-4-4 201,6 0 1,3 5-1110,1-3 0,-4 3 1,-1 2-1,3 0-1398,1 0 0,-4 2 1,2 2-1,4 3-3692,3 1 4661,9 3 0,4-3 0,8-1 0</inkml:trace>
  <inkml:trace contextRef="#ctx0" brushRef="#br3">13208 14586 8147,'8'-16'0,"-3"1"368,-3-1 1,-2 0-1,0 1 455,0-1 1,-5 5 0,-2 3-1,-2 1-201,-3 3 0,-4 2 0,-3 4 0,-4 2-51,-1 1 0,-2 14 0,-6 2 0,1 7-195,-1 3 1,-3 1 0,2 1 0,4 2 239,-1 2 0,7 1 0,2-3 1,5 2-266,6-2 0,3 5 0,7 0 0,3 0-207,8-3 0,5-4 1,13-2-1,3 1 32,6-1 0,4-1 0,4-4 1,-3-5 45,1-3 0,5-10 0,-7-1 0,1-1-102,-1-1 0,-8-2 0,-10-6 1,-3-4 2,-7-2 1,0-1 0,-9-8-1,-1-1-107,-3-2 1,-13-5 0,-5 5 0,-6 0-167,-5-2 0,-3 6 0,-4-4 1,-4 3-25,-1 3 1,0-1-1,-4 2 1,4 2-677,2 1 0,1 8 1,7-4-1,2 1-1853,2 1 1,7 0-361,-2 5 0,12 2 1596,9 3 0,7-3 1467,9 3 0,7-10 0,1-4 0</inkml:trace>
  <inkml:trace contextRef="#ctx0" brushRef="#br3">13475 14618 8219,'14'-7'184,"-4"-4"0,4-3 1,-3-2-1,3 2 535,1 4 0,8-2 1,3 5-1,4 0-148,1 0 1,6-4 0,2 6 0,-1 0-79,0-2 0,-3 5 0,-7-3 1,-3 3-201,-2 2 0,-3 2 0,-4 3 1,0 6 247,0 3 0,-6 7 1,-1 1-1,0 3 169,-1 3 0,-4 7 0,1 3 1,-3 2 64,-2 4 0,0-1 0,0 1 0,0-4-169,0-1 0,0-3 1,2-4-1,1-3-413,2-2 1,6 1-1,-4-6 1,0 1-720,0 0 0,5-2 0,-3-6 0,1-1-1358,1-3 1,-6 1 0,4-5 239,-2 2 1,-4-6-1,-8 1 1,-6-6 337,-3-3 1,-14-7-1,-3 1 1,-4-3 659,-3-2 1,3 1 0,-5-1 0,3 0 513,7 1 0,0-1 0,9 0 0,2 0 376,2 1 1,8-1 0,4 0 991,3 1 1,4 4-1,5 1 1,9-3-26,8-1 0,6 4 0,3-1 1,2-1-597,2-2 1,10-2-1,-4 3 1,1 0-273,1 3 1,-1 1-1,0-1 1,-4 3-532,-2 0 0,4 5 0,-5-5 0,-2 2-1048,-2-1 0,-3 1 0,-2 5 0,-4 0-4526,-1 0 5762,-9 7 0,0-12 0,-5 3 0</inkml:trace>
  <inkml:trace contextRef="#ctx0" brushRef="#br3">15126 14759 8083,'-16'0'-27,"0"-7"0,1-2 867,-1 1 1,0-5-1,0 6 1,1 0-86,-1 0 0,0 2 0,0 5 0,1 0-347,-1 0 0,0 0 0,1 0 0,-1 0 224,0 0 0,0 7 1,1 5-1,-1 6-185,0 3 1,-5 5 0,0-3-1,4-1-82,5 1 1,-1 9 0,6-3 0,0 1-28,0 0 0,2 3 1,7-7-1,3 4-185,6 1 0,4-1 0,5-2 0,2-2-372,3 2 0,1-5 0,7-1 0,2-3-358,2-3 1,5 3 0,-6-10 0,1 2-82,1-1 1,-4-6 0,2 1 0,-4-3-280,-6-2 0,-2-2 0,-6-3 1,-1-6 66,-3-3 1,-3-9-1,-1-3 1,-4-3 203,-5-3 0,-1 1 1,0-1-1,0 1 187,0-1 0,-1 6 1,-3 2 665,-1 1 1,-2 2 374,2 5 1,3 9 0,-3 7 329,3 9 0,7 12 1,2 5-1,0 4-135,0 1 0,4 3 1,-4 1-1,0 1-230,0-1 1,3-2 0,-5-3 0,1-2-212,0-2 0,-4-7 0,3 2 0,-3-3 73,-2-3 0,0-4 207,0-1-509,0-6 1,0-11-1,-2-12-154,-3-4 1,3-7 0,-3 4 0,4-5-410,1-6 0,6 2 0,5-7 0,3 0-396,2 2 1,6 2 0,5 8 0,1 4 588,-2 5 0,2 5 1,-6 6-1,3 4 346,3 5 0,0 13 1,0 4-1,-2 3-83,2 4 1,-4 6 0,1 8 0,-4 0 860,-7 1 1,0-5 0,-9 6 0,-2-3-277,-1 1 1,-2-2 0,0-7 0,0-4-100,0-1 0,-5-2 0,-2-7-104,-2-4 1,-1-3-322,-6-7 1,2-7 0,4-5-1,4-5-187,5-4 1,1-7 0,0 0 0,1-5-342,5-4 0,9-5 0,13 2 1,5-2-82,4-2 1,2 4 0,-5 12 0,3 5 336,-2 6 0,4 0 0,-3 11 0,-1 3 303,-2 1 0,-1 14 0,1 6 0,0 3 39,-1 1 1,3 8 0,-9 0 0,2 3 409,-2-3 0,-3 5 1,-8-6-1,1 1-510,0 0 1,-6 3 0,-1-9 0,-2 1-780,-3-4 1,-3 1-1,-1-1-1733,0-1 0,-5-3 941,0-1 0,-7-9 1560,1-7 0,4-14 0,0-11 0</inkml:trace>
  <inkml:trace contextRef="#ctx0" brushRef="#br3">16321 14115 8244,'0'-25'0,"0"4"90,0 4 0,1 3 1,5 2-1,6 1 850,7-1 1,0 5 0,7 2-1,1 3-210,-3 2 0,9 2 1,-5 3-1,-2 5-323,-1 4 0,1 9 0,-5 3 0,-3 4 300,-6 1 1,-5 1-1,-7-1 1,-2 1-121,-3-1 0,-4-1 0,-8-4 1,-4-5-142,-6-4 1,-1-1 0,-1-2-1,1-3-280,0-6 1,-4-3-1,11-2 1,2 0-21,2 0 0,6-6 1,3-1-329,1-1 0,10-1 0,15-3 0,9 3-97,8 2 1,13 2 0,-3 5 0,2 0 182,4 0 1,-1 7-1,-2 3 1,-3 6 352,-3 5 0,-4-4 0,-6 6 0,-2 0-9,-4 3 1,-5-2 0,-9 1-1,-3-1 611,-2 1 0,-2-1 0,-7 2 0,-3-5-747,-6-3 1,-4-3-1,-8 1 1,-7-2-113,-5-3 0,-15 1 0,-3-7 0,-4-1-980,-1-3 0,-12 5 0,2 1 0,-2 1-1334,-3 5 0,-4-1 2314,9-2 0,24-3 0,-1 0 0,0-2 0,1-1 0</inkml:trace>
  <inkml:trace contextRef="#ctx0" brushRef="#br1">18223 10327 8816,'2'15'81,"3"1"0,-3 0 839,3-1 0,2-4 4046,-2-1-3284,0-6 0,-3 1-482,3-10 1,-1-9-1,5-9 1,-1-1-679,1-4 0,2-4 1,4-4-1,1-8-201,0-7 1,0 1 0,-1-10 0,1-2-837,0-5 0,-2-4 0,-2 4 0,-2 4-285,3 2 1,-5 0 0,5 12 0,1 6 432,0 2 0,10 6 0,-8 9 0,1 7 307,1 7 1,3 5 0,1 7 0,3 0 963,3 0 0,-4 12 1,2 7-1,2 7-173,2 8 0,0 13 0,-2 2 0,-4 5-277,-1 5 1,-2 2-1,-5 2 1,-1 0-456,1 0 1,-6-2 0,-1-3 0,0-6 0,0-3 0,-4-4 0,4-3 0,-2-5 0,-4-4 0,4-3 0,0-4-1143,2-5 302,-6-4 0,10-10 1,-8-7-1,-2-8 385,-1-6 1,-2-4 0,-2-1-1,-3-4 99,-5-1 1,-4 5 0,-2-4 0,0 2 238,0 0 1,-5 0-1,-1 5 1,-1 2 187,0 4 0,-5-4 1,2 5-1,-3-1 271,-3-1 0,-5 6 0,1-4 1,1 1-481,2-1 0,1 5 0,1-1 1,1 3-1124,4 2 0,-2-5 0,7 0-4086,2 1 4361,1 3 1,11 1-1,9 0 1,10 0 988,7 0 1,16-7 0,-2-2 0</inkml:trace>
  <inkml:trace contextRef="#ctx0" brushRef="#br1">19575 9902 8737,'-14'7'3419,"4"4"-2559,4 3 1,5 3-1,1 4 1,0 4 64,0-1 1,0 9 0,0-3 0,0 0-288,0-1 0,0 4 1,0-6-1,0 1-44,0-2 0,0 2 1,0-7-1,0-2 779,0-2 0,0-1-797,0 0 0,-2-9 0,-1-7-580,-3-9 1,1-5 0,5-3-1,0-3 1,0-1 0,4-7 1,6 4-1,11-2 5,7 0 0,10 8 0,4 1 0,2 6-198,-2 4 0,7 2 1,-7 7-1,-4 3 267,-3 5 0,-5 4 0,-4 2 0,-5 0 63,-4 0 1,-3 5 0,-3 1 0,-6 1-135,-3 0 0,-2 3 0,-4-5 0,-4-2 2,-8-2 0,-5-1 0,0-2 1,-5-2-1,-4-1 1,-3-8 0,-2 3 0,-3-5 1,-3-1 0,1 0 0,-4-1 0,3-3-3,-3-1 1,4-2-1,0 3 1,3-1-4742,7 2 1,0 1 833,9 2 1,11 5 3906,15 0 1,18 1 0,17-6 0</inkml:trace>
  <inkml:trace contextRef="#ctx0" brushRef="#br1">21069 10012 11511,'7'-8'1139,"3"2"0,-1 3 1,3-1-1,4-1-200,3 2 0,4-4 0,-4 1 0,4 1-520,1-2 0,1 5 0,3-5 1,-2 2-1264,2 0 1,-4 0 0,1 5 0,-2 1-940,-4 5 0,-9 2 0,-5 8 0,-3 0 1779,-2 0 0,-7 6 1,-2 3-1</inkml:trace>
  <inkml:trace contextRef="#ctx0" brushRef="#br1">21147 10248 8731,'16'0'219,"0"0"1,0 0 0,-1-2 0,3-1 1493,3-2 0,3-1 1,8 6-1,-1 0-1200,1 0 0,1 0 0,2 0 0,1 0-1499,-1 0 0,4 7 985,-3 4 0,8 10 1,-4 3-1</inkml:trace>
  <inkml:trace contextRef="#ctx0" brushRef="#br1">18506 11930 8737,'0'-9'511,"5"4"1,2 10 1586,2 6 0,0 8 0,3 5 0,-2 4-947,3 5 1,-1 9 0,0 0 0,-1 4-413,1 1 1,-3 5 0,1 2 0,1 0-242,-3 1 0,5 4 1,-6-1-1,-1 1-247,1-1 0,4-11 0,-4-9 0,0-3-252,0-3 0,-2 1 0,-5-12 1,0-2-18,0-2 16,0-1 0,0-9 0,0-7 1,-2-14 0,-1-12 0,-2-4 0,1-1 0,2-11 1,6-2-1,5 1 1,6-3 0,5 8 1,-3 1-1,4 6-287,5 4 0,2 6 0,2 11 1,0 5 355,3 3 1,2 7 0,-4 4 0,1 3-166,-1 6 1,1 1-1,-1-2 1,-1 2 418,-4 2 1,-3 6 0,-8-5-1,1 1-322,0 0 1,-2-2 0,-2-4 0,-3 2-1,-2 2 0,3-5 1,-5-5-704,-1 1 0,-1 0-1908,3-2 0,2-3 1,8-7 571,0 0 0,7-1 0,3-3 0,5-3 2037,6-1 0,3-3 1,7-5-1</inkml:trace>
  <inkml:trace contextRef="#ctx0" brushRef="#br1">19842 12559 8737,'16'-7'1175,"0"-4"0,0 4 0,-1 0 0,1 0-459,0-3 1,7 3 0,3 0-1,2 1-80,-2 1 0,2 0 1,-5 5-1,-1 0-920,1 0 0,-2 0 0,-5 0-1239,-1 0 1,-6 2 0,-5 3 94,-8 5 1,-5 4 0,-8 2 0,-2-2 1423,-2-3 2,-7 10 0,3-11 1,-6 13-1</inkml:trace>
  <inkml:trace contextRef="#ctx0" brushRef="#br1">19921 12653 9035,'-9'7'923,"4"-5"1,10 3 0,6-3 364,3-2 0,3 0 1,2 0-1,4 0-320,2 0 1,1 0 0,5 0 0,-1 0-930,-4 0 1,4 0 0,-6 0-1,1 0-803,-4 0 1,-4 1 763,-1 5 0,7-5 0,1 6 0</inkml:trace>
  <inkml:trace contextRef="#ctx0" brushRef="#br1">23632 9651 8314,'-6'7'1151,"3"-4"0,-18 6 1,3 0-1,3-2-314,-1 0 1,0 5 0,1-2 0,-1 4-630,0 2 0,2 0 0,2-1 0,3 1-536,2 0 0,-3 0 1,4-1-1,1 1-866,-2 0 0,4 0-741,-8-1 0,1-1 1935,-6-3 0,0-11 0,1-9 0</inkml:trace>
  <inkml:trace contextRef="#ctx0" brushRef="#br1">23239 9651 8314,'15'5'865,"1"2"-45,0 2 1,1 1-1,2 6 1,2 0-70,-1-1 1,-3 1 0,-1 0-1,0 1-333,-1 4 1,3-3 0,1 3 0,2-4-123,-2-1 1,-1 5 0,-3 0 0,1-2-736,0-2 0,-1-1 0,1 0 0,0 0-667,0-1 0,-2-4 1,-2-3-1,-2-1 335,3-3 0,-5-2 0,3-2 771,1 0 0,2-7 0,2-2 0</inkml:trace>
  <inkml:trace contextRef="#ctx0" brushRef="#br1">23978 9242 8383,'15'-31'526,"1"4"1,0 3 0,1 1-219,4 4 1,-2 2 0,8 1 0,1 2-6,1 3 1,8-1 0,0 7-1,-2 1 178,-2 3 1,2 1-1,-2 0 1,-5 0-154,-4 0 1,2 5 0,-5 4 0,-1 3-56,-3 5 0,-6 4 1,-3 0-1,-1 6 14,-3 2 1,-4 4 0,-5 2 0,-6 2 44,-3-2 1,-9 9 0,-3-1 0,-3 1 86,-3 1 1,1 1 0,-1 1 0,1-2-208,-1-3 0,8 2 0,3-6 0,3-1-176,3-4 1,6 6-1,4-13 1,5-2 9,5 1 0,4-8 0,8 4 0,2-5 242,2-6 0,7-1 0,-2-6 0,2 3-26,-1-3 0,2-8 0,-4-5 0,-1-6 94,-3-5 1,-3-5-1,-4-9 1,-4-4-511,-5-1 0,-3-5 0,-4-4 1,-3 3-388,-5 1 1,-10 1-1,-2 2 1,-3 4 87,-3 0 1,-1 6 0,-3-1 0,2 7-994,4 3 0,-2 2 1,6 5 4,-3 1 1,6 1-1,-2 3 1441,3 6 0,3 3 0,-1 2 0</inkml:trace>
  <inkml:trace contextRef="#ctx0" brushRef="#br1">22610 9289 8443,'-14'-15'0,"1"1"832,3 3 0,0 4-415,-6 7 0,0 0 0,0 0 1,1 2-1,-1 1 117,0 3 1,0 11-1,1 0 1,-1 6-280,0 5 1,1 7-1,-1 3 1,0 1-34,0-1 1,6 6-1,1-2 1,2 2-14,4-3 0,1 5 1,4-6-1,5 2-142,8 0 0,3-9 1,8 0-1,2-5 6,2 0 1,6-5 0,3-4 0,-1-5 292,1-4 1,4-6 0,-2 1 0,-1-3-111,-4-2 0,-2-7 0,-5-3 1,-2-4 231,-7-2 1,-2 0-1,-4-1 1,-4-3 80,-4-1 1,-5-5 0,-2 5 0,-5 2-349,-4 2 0,-4 1 1,-4 0-1,-2 0-320,-7 1 0,-1 1 0,-1 3 0,-1 6-173,-3 3 1,-2 2-1,2 0 1,-2 0-947,-2 0 0,0 7 0,6 4 0,1 1-691,4-1 1,3 2 0,9 0 0,4 4 1908,5 4 0,-4 0 0,0-5 0</inkml:trace>
  <inkml:trace contextRef="#ctx0" brushRef="#br1">22201 10264 8283,'2'-9'1630,"3"4"1,5 3-640,4 2 0,9 0 0,5 2 0,5 1-160,4 2 1,14 2 0,1-3 0,6 3-316,-1 2 0,11-4 0,1 4 0,4-1 147,0 1 1,9-5 0,0 1 0,8-3-451,-43-2 0,2 0 0,3 0 0,0 0 0,1 0 0,-1 0 0,1 0 0,-1 0-60,-2 0 1,0 0 0,0-3 0,-1-1 0,37-5 0,-2 0-26,-6 4 1,-17-2 0,-3 0-1,-9 0-635,-7 0 1,-5 0 0,-11 3 0,-5-1-485,-4 2 1,-1 1-1205,0 2 0,-11 2 0,-10 3-424,-14 5 0,-16 10 2619,-7 1 0,-11 7 0,-3-4 0</inkml:trace>
  <inkml:trace contextRef="#ctx0" brushRef="#br1">22908 10720 8318,'-26'10'133,"0"1"0,5-8 0,-3 2 0,1-1 623,4 1 0,-4-3 1,2 3-1,2-3 71,1-2 0,8 0 1,1-2-303,2-3 0,2 1 1,8-5 136,8 3 1,1-5 0,16 4 0,3 0-395,4 0 0,9 2 1,-2 5-1,2 0-67,-2 0 1,1 0 0,-6 2-1,-2 3 17,-2 5 0,-7 4 0,-1 4 0,-3 3-290,-2 5 1,-5 4 0,-2 1 0,-5 0 75,-1 1 1,-1 5-1,-6 1 1,-2 2 108,-3 4 1,-6-1-1,-10 1 1,-3-4 90,-1-1 1,-10-1 0,2-3 0,-4 2-27,-1-2 0,-4-4 0,4-5 0,-3-3 10,-2 0 1,4-11 0,1 2-1,1-5-160,1-6 1,-6-1 0,5-2 0,2-2-281,2-3 1,3-4 0,4-7 0,5 1-152,3-1 0,4-5 1,4 0-1,5 2-115,3 1 0,9-3 0,5 1 0,7 2 149,8 6 1,2 5 0,5 7 0,2 0 551,6 0 1,2 2-1,-1 3 1,-2 5 231,-3 4 0,1 2 1,-5 0-1,3 1-100,-2 4 1,4-3-1,-3 3 1,-1-6 276,-2-4 1,-1 3-1,1-6 1,2 3-360,2-1 0,-1-6 1,-4 1-1,-1-1-340,1 1 0,-3-3 0,-1 3 1,-3-3-392,-3-2 1,-1-6 0,-5 1 0,0 0-220,0-2 1,-1 0 0,-1-5-1,-1 3-393,-3 2 1,-7-5 0,4 3-282,0 0 0,-3-3 1,6 7-168,3 1 1558,1-4 0,8-1 0,3-7 0</inkml:trace>
  <inkml:trace contextRef="#ctx0" brushRef="#br1">25408 10185 8204,'2'-10'3417,"3"1"-2630,6 2 1,3 0 0,1 3-1,1-1-60,0 2 0,5-1 0,2 1 1,1-2-372,4 1 0,-4 1 0,3-1 0,-1-1-1118,-2 1 0,4 3 0,-7 2 0,-3 5-2894,-6 4 0,-5 4 3656,-7 2 0,-7 6 0,-2 3 0</inkml:trace>
  <inkml:trace contextRef="#ctx0" brushRef="#br1">25424 10405 9097,'16'9'1322,"5"-2"0,0-7 0,0 0-540,1 0 1,1-5 0,7-1 0,-1 1-628,5-2 1,1 4 0,-2-8 0,2 1-1276,1 1 0,8-5 1,-2 2-1,3-6-2754,3-3 3874,-1 0 0,0-1 0,0-3 0</inkml:trace>
  <inkml:trace contextRef="#ctx0" brushRef="#br1">26509 9541 8204,'23'-16'0,"1"2"0,2 2 536,0 1 0,1 6 1,6-4-1,2 2 100,1 4 1,6 3-1,-5 5 1,-2 7 140,-2 8 1,-3-1 0,-2 7 0,-4 2-81,-1 2 0,-7 1 0,-7 2 0,-2 4-310,-4 5 1,-3 3 0,-7 2-1,-9 2 155,-8 4 0,-6-4 1,-3 5-1,-4-4-232,-5-3 0,2 2 0,0-12 0,2-2-153,3-2 1,-4-8-1,2-4 1,3-6 19,0-4 1,3 1 0,-2-7 0,-2-3-134,-2-6 1,6-4 0,6-8 0,2-1-162,4-4 1,9 1 0,5-6-1,3 0 178,2 2 0,9-6 0,8 5 0,11 1-319,7 3 0,16 4 1,-1 3-1,6 3 120,2 6 0,-2 3 1,3 4-1,-3 3 16,-2 6 1,2 8 0,-7 2 0,-5-4-197,-4-5 1,-5 2 0,-7-3 0,-4 3-251,-1 2 0,3-6 0,-5-1 0,-2-2-1116,-1-4 1,-3 4-1,1-2-3397,0-1 5081,-7-2 0,5-9 0,-6-2 0</inkml:trace>
  <inkml:trace contextRef="#ctx0" brushRef="#br1">27672 9572 8893,'0'-9'1884,"0"16"1,-1 14 0,-5 6-1066,-4-1 0,-4 9 1,-4-4-1,-1 2 351,-2 0 1,-5 1-1,3 1 1,1 1-439,-1-1 1,-3 2 0,5-2-1,2-4-354,1-1 0,4 3 0,4-8 1,4-1 51,5-3 1,1 2-1,1-2 1,5-2-431,4-2 0,9-3 0,4-2 0,0-3 0,-1-2 0,6 4 0,0-6 0,6-2-494,2-1 1,1-2 0,-4-2 0,2-1-902,2-2 1,3-8-1,-7 3 1,-3-2-77,0 1 0,-8-8 0,-1 2 0,-5-4-20,-6-2 1,-3-5-1,-7-2 1,0-6 1490,0-6 0,-7-21 0,-1 5 0</inkml:trace>
  <inkml:trace contextRef="#ctx0" brushRef="#br1">27924 9666 8876,'0'21'0,"0"2"665,0 2 0,0-4 0,2 5 1,1 2 991,2 1 0,1 10 0,-5 4 1,3 6-14,1 4 0,0-1 0,-5-5 0,0-1-662,0-4 0,0-4 0,0-7 1,0 1-983,0-1 0,0-6 0,0-3 0,0-1-399,0 0 0,-5 2 0,-2-2 1,-2 4-2025,-3-1 1,3 6-1,1-4 1,1 4-5185,3 1 7607,2-14 0,9-3 0,2-14 0</inkml:trace>
  <inkml:trace contextRef="#ctx0" brushRef="#br1">29213 9635 8204,'-5'-30'198,"-4"2"1,-3 2 767,-5-2 1,-8-1-1,2-3 1,-1 2-135,-4 4 1,-2-2 0,-1 7 0,1 4-341,4 5 0,-4 5 0,6 8 0,-2 5 89,-1 4 1,8 11 0,-2 7 0,5 7-17,6 7 1,-2 9 0,6 3 0,3 0-98,1 0 0,2 5 0,2-1 0,3 3-203,6 2 1,8-2 0,4 0 0,1-3-219,4-4 1,-3 5-1,-1-15 1,0-2-787,1-2 1,-6-3 0,4-8 0,-4-2-2012,-3-6 0,8-4 0,-8-3 826,1-3 1,1-6 0,-2-12 1923,-1-9 0,1-7 0,0-8 0</inkml:trace>
  <inkml:trace contextRef="#ctx0" brushRef="#br1">29308 10028 9642,'-7'10'1067,"-4"1"1,-3-2 0,-3 3 0,-4-3-493,-6-2 1,-7 3 0,-3-3 0,0 0 312,-1 0 0,5-2 1,-6-5-1,4 0-851,4 0 1,-8 0 0,11 0-1,0-1-278,-1-5 0,6-1 0,2-5 0,4 2-543,1-3 1,7-1 0,4-1-1,3-1-1855,2 0 1,12-8 2638,4-8 0,17-6 0,0-9 0</inkml:trace>
  <inkml:trace contextRef="#ctx0" brushRef="#br1">29355 9525 9241,'15'17'0,"-1"4"0,-1 6 973,-3 2 0,-1 4 1,5 2-1,0 4-419,3 1 1,-3 7 0,-3 9-1,1 3 190,2 6 1,0-6 0,-2-6 0,-3-6 21,-2-5 1,3 0 0,-3-9 0,2-3-1133,3-1 0,-3-6 0,0-2-342,-2-4-1657,5-1 1,-3-9 0,6-9 0,1-10 2364,0-7 0,7-16 0,1 2 0</inkml:trace>
  <inkml:trace contextRef="#ctx0" brushRef="#br1">29936 10044 8867,'7'-9'1068,"-17"2"1,-2 7-1,-7 0-423,-4 0 1,-10 0 0,1-2 0,-3-1 376,-3-3 0,-1 1 0,-4 4 1,2-3-597,3-1 1,-4-6 0,5 4 0,3 0-865,0 0 0,5-5 0,2 3 1,6-1-640,4-1 0,8 6 0,4-5 0,3-3 125,2 0 0,14-3 0,7-2 952,7-3 0,11-3 0,1-8 0</inkml:trace>
  <inkml:trace contextRef="#ctx0" brushRef="#br1">30282 9305 8204,'16'-14'0,"0"2"0,0 3 184,-1 2 1,3-3-1,3 4 1,3 3 1164,1 1 0,4 2 1,-3 0-1,2 2-742,-1 3 0,1 4 0,-7 7 0,-2-1-62,-2 1 1,-3 5-1,-3 2 1,-6-1 3,-3 1 0,-9 3 1,-6-3-1,-4 1 219,-4 4 1,-12-5 0,1 0-1,-1-2 78,0 0 1,7-2 0,3-7 0,4-1-581,5 1 0,9-3 0,-1 1 0,6 0-266,6-1 0,4 3 0,11-5 0,7 0 0,7 0 0,0 4 0,7-6 0,2 0-13,1 2 0,-3-5 1,0 5-1,0-2-2445,-2 1 0,-2 6 1,-6 0-1,-2 5 2337,-4 4 0,-4 0 1,-6-5-1</inkml:trace>
  <inkml:trace contextRef="#ctx0" brushRef="#br2">22169 2703 8207,'0'-10'204,"0"0"1,0 4 0,-1-2 0,-3-1 1628,-1 0 0,-2 4 0,2-6 0,1 8-720,-6-2 1,5 3-301,-6 2 0,8 2-26,-3 3-556,5 4 0,1 6 1,0 1-1,0 1 45,0 4 1,0-1 0,0 6-1,0 0-73,0-1 0,0 2 0,0-4 1,0 2-198,0 3 0,1 1 0,3 3 0,1-1-119,-1 1 0,-3-1 1,-1 0-1,0 1 78,0-1 1,2 6-1,2 0 1,1-2 184,-2-2 0,-1 3 0,-2 3 0,0-1-60,0 1 1,0 3-1,0-4 1,0 0 120,0 1 1,0-2 0,0-4 0,0 2-62,0 1 0,0 1 1,0-4-1,0 2-118,0 2 0,-5-1 0,0-4 0,-1-1-87,-1 1 0,6-1 0,-5 1 1,3-1 268,-2 1 0,3-3 0,-3-1 0,3-2 47,2 2 0,0 2 0,-2 1 0,-1 1-84,-3-1 1,1 1-1,5 1 1,0 0-343,0-1 0,-5 8 0,0-9 0,1 2 113,2 0 0,2 4 1,0 0-1,0-2 143,0-2 1,0 4 0,0 1 0,0 0-59,0 1 1,0-2 0,0-6 0,0 0 8,0 1 1,0-1 0,0 1 0,0-1-85,0 1 1,0-1 0,0 2 0,0 2-67,0 2 0,0 5 1,0-4-1,0 1-190,0-1 1,0 0-1,0-3 1,0 2 178,0-2 0,0 3 0,0-1 0,0-2 34,0-2 0,0 4 0,2 0 0,2-3 59,1 0 1,0 4 0,-5 4-1,0 2 24,0-2 0,5 3 0,1-5 1,-3 2 2,-1 0 1,-2-2 0,0 4 0,0-2-75,0 1 1,0-2 0,0 0 0,0 1-169,0-2 0,0 4 0,0-5 1,0-1 29,0 0 1,0-1-1,0-5 1,0-1 208,0 0 0,0 1 0,0-2 0,0-3 31,0 0 1,0-8 0,0 2-1,0-4-37,0-1 1,0-6-121,0 1 1,0-9 26,0-2 1,0-14 0,0-12 0,2-4 2,3-2 0,-3-6 0,3-2 0,-3-2 53,-2 0 1,0 0 0,0-5 0,0 0 8,0 0 0,0 5 1,0-2-1,0-1-40,0-1 1,0-10 0,0 7 0,0-3-66,0-2 0,0-9 0,0 2 0,0-2 10,0-3 1,0-6-1,0 2 1,0 0-4,0 1 1,0-7 0,0 5 0,0 1 88,0 7 0,0 2 0,0 9 1,0 1 160,0 2 0,0 4 1,0-1 186,0-1-263,0 10 1,5-20 0,0 8 0,0-4-36,2-1 0,-5-10 0,3 1 0,-3-2-200,-2 1 0,5 1 0,0 2 0,-1 3 69,-2 6 1,-2 4 0,0 5-1,0 4 230,0 6 0,1-5 0,3 10 0,1 0-73,-1-2 0,3 0 1,-2-1-1,-2 0-28,-1-1 0,3-6 0,1-6 0,-3-3-144,-1 0 0,-2-7 1,0 8-1,0-1-7,0-4 0,0 8 1,0 4-1,0 3 103,0-1 1,0 0-1,0 6 1,0-1 67,0 1 0,0 0 0,0-1 1,0 1-22,0-1 1,0-6-1,-2-4 1,-1-3-38,-3-3 1,1-1 0,3-1-1,-1-3-110,-2 3 1,-1 4 0,5 8 0,-3 7 191,-1 1 0,0 7 144,5 2 1,1 5-124,5 6 0,-3 3 1,6 9-199,-2 3 1,-2-2 0,-3 8 0,1 1 77,3 2 1,1 12-1,-4 4 1,2 1 329,-1 4 1,3 6 0,-2-1-1,0 2-6,2 1 1,-5 6 0,5-7 0,-2 4-162,1 1 0,-1 5 1,-3 0-1,1-1-23,2-2 0,0 3 0,-5 4 0,2 2-25,3 1 1,-3 4 0,3-9-1,-3 2-11,-2 4 1,0-1-1,0 0 1,0-1 58,0 1 1,0 1-1,0-1 1,0-3-11,0-2 1,0 4 0,0-4 0,0 2 32,0 3 0,-2-3 0,-1 0 0,-2 0-43,1 0 1,-3-6 0,2 5 0,0-5-69,-2-3 1,5 4-1,-5-9 1,2 2 70,0-3 0,-2 5 0,3-4 0,-1 1 21,1-1 1,1 7 0,-1-3-1,-1 1 54,2 3 0,1 1 1,2-2-1,0 0-65,0-2 1,-2 7-1,-1-10 1,-3-2-179,3-2 1,1 2 0,0-4 0,-1 1-93,-2-1 0,-1 4 0,6-4 1,-1 1 273,-5-1 1,5 1-1,-5-3 1,5 5-14,1-1 0,0 3 0,0-6 0,0-2-107,0-2 0,-2 2 0,-2-3 1,-1-8-290,2-5 1,1-3-1206,2 0 1022,0-1 1,0-13 0,0-7 0,2-9-1167,3-7 0,-2-11 1650,8-9 0,6-19 0,8-4 0</inkml:trace>
  <inkml:trace contextRef="#ctx0" brushRef="#br2">21713 12197 8302,'9'-16'450,"-4"1"0,-5-1 1,-5 0-1,-5 0 0,1 6 1,-1 1-1,-3 2 207,-1 4 0,-7 1 0,-1 2 0,-3 0-379,-3 0 0,-1 0 0,-3 2 1,2 3 990,4 5 0,-4 4 1,6 2-1,-2 2-709,0 3 1,5 3 0,-4 9 0,2 2-273,4 2 1,4 5 0,2-4 0,5 2-122,1 4 1,1 1-1,6 1 1,2-3-158,3-1 0,4-1 0,9 0 0,3-4 83,5-4 1,5-1 0,6-3 0,5-2 425,3-6 0,8-4 1,-1-3-1,-1-3-60,-2-6 1,-4-4 0,-3-2 0,-7-4-460,-7-6 0,-2-3 0,-9-3 0,-4-3 0,-5-1 0,-2-1 0,-8 1 0,-5-4 0,-9 1 0,-1-4 0,-9 5 0,-4 1 0,-5-1 0,2 2 0,-6 5 0,3 0-488,-1 1 0,0 1 0,6 1 1,1 5-666,4 1 1,-2 2 0,7 5 0,2 0-2924,1 0 0,8 0 2539,-1 0 1,15 0-1,3 0 1,9 0 1536,5 0 0,13 0 0,0 0 0</inkml:trace>
  <inkml:trace contextRef="#ctx0" brushRef="#br2">22515 12071 8207,'0'-15'143,"0"-1"1,-7 0 0,-1 0 0,-3 2 258,1 4 1,-1-2-1,-5 7 806,1 1 0,-1 2 1,0 6-1,1 4-285,-1 8 0,0 10 1,0 2-1,2 6-226,4 2 1,3 11 0,7-1 0,0 1-224,0 4 0,2-3 0,3-2 0,4-2-197,-1-1 1,12 6 0,-5-9 0,3 0-432,-1-3 1,4 2 0,0-3 0,0-3-883,2-5 1,-6 0 0,6-5 0,-2 0-588,0-1 1,0-2 0,-5-10 0,-1-5 840,1-3 0,-5-4 0,-1-3 0,1-7 782,-3-7 0,6-6 0,-5-6 0</inkml:trace>
  <inkml:trace contextRef="#ctx0" brushRef="#br2">22735 12543 8445,'-7'-9'391,"-3"4"0,-4 8 1,-2 3-1,-1-3 1093,-4-1 1,2 3 0,-8 0 0,-1-1-621,-1-2 0,-3-2 0,1 1 0,-1 3-549,1 1 1,0 0 0,1-6 0,2-3-387,2-1 0,6-2 0,0 3 0,2-3-1093,2-1 0,6 2 0,1-4 0,2-2-1441,4-2 1,8-7 0,7-4 2604,7-4 0,6-6 0,6-13 0</inkml:trace>
  <inkml:trace contextRef="#ctx0" brushRef="#br2">22814 12087 9143,'25'23'0,"-5"3"549,-2 4 0,-2 1 0,-1 2 0,3 4-264,3 5 0,-2 3 1,6 4-1,-1 2 887,0 1 1,-4 4 0,2-7 0,-1-5-125,0-4 0,0 2 0,-5-6 0,0-1-1516,-1-2 1,1-8 0,0-4 0,0-4-895,-1-1 1,-4-2-1,-1-3 1,2-6 20,2-4 1,2-2 1340,0-4 0,0-11 0,-1-9 0</inkml:trace>
  <inkml:trace contextRef="#ctx0" brushRef="#br2">23506 12496 8207,'-16'7'638,"-5"-6"0,-3 5 1,-2-5 215,-2-1 0,-6-1 1,6-3-1,-5-3-507,-3-2 0,-8 6 1,2-4-1,-3 2-607,-3-1 1,-4-6 0,0 2-1,1-4 319,2-2 0,2-1 0,0-6-59,-1-9 0,1-13 0,0-11 0</inkml:trace>
  <inkml:trace contextRef="#ctx0" brushRef="#br3">18616 14948 8286,'0'-16'0,"0"0"1816,0 0 1,2 8-1207,3 3 1,6 12 0,8 8 187,2 10 0,5 6 1,-3 8-1,1 8 460,4 9 1,0 5 0,2 5 0,-2 4-655,0 3 0,8 6 0,-6-11 0,0-2 116,-1-1 0,3-4 0,-11-3 0,-2-8-371,-1-6 0,-3-6 0,-1-8 0,-3-4-349,-6-5 0,4-3 0,-6-13 0,8-10 0,1-14 0,-3-15 0,3-6 0,4-3 0,3-6 0,2-11 0,-6-1 0,1-7-454,0-4 1,3 3 0,-1-3 0,-4 6 37,0-1 1,-2 8-1,0 6 1,-3 8 47,-2 8 1,5-3 0,-3 14 0,1 2-158,1-1 0,-1 13 0,6-4 0,0 4-649,-1 3 1,1 2-1,0 7 1,-1 0-1033,1 0 0,-2 2 0,-2 3 0,-1 4 2206,1 0 0,2 12 0,2-4 0</inkml:trace>
  <inkml:trace contextRef="#ctx0" brushRef="#br3">19748 15215 8731,'16'-5'0,"1"-1"1013,4 3 0,-1-6 0,6 0 0,2-1-106,1-1 1,8 6-1,0-4 1,-2 3-318,-2 2 1,-3 2 0,-2 2-1,-4 0-388,-1 0 1,-2 0 0,-6 0-924,1 0 0,-7 7 0,-4 4 0,-5 3-1382,-5 1 0,-9 1 0,-9 2 1,-1 1 1397,-4 2 0,-7 5 0,-4-3 705,-1 1 0,-2-5 0,-5 4 0</inkml:trace>
  <inkml:trace contextRef="#ctx0" brushRef="#br3">19811 15435 8286,'-14'7'451,"4"3"0,3-1 0,8 0 868,5-2 0,2-2 1,8-5-1,1 0-321,4 0 0,4 0 0,6 0 1,3-2-630,2-3 1,-1 3 0,5-3 0,-1 3-58,-4 2 0,3 6 0,1-1-312,1-2 0,2 6 0,5 0 0</inkml:trace>
  <inkml:trace contextRef="#ctx0" brushRef="#br3">20927 14790 8286,'0'-15'0,"0"-1"380,0 0 1,2-1 0,3-2 0,6-4 462,3-2 0,3 5 1,4-5-1,5 2 90,4 4 1,7 2-1,1 1 1,2 0-185,4 1 1,-5 4 0,-1 2 0,-3 2-201,-4 4 0,8 3 0,-11 5 0,-2 6-76,-2 3 0,3 3 0,-6 4 1,-2 5-353,-2 4 1,-1 7 0,-2 1 0,-4 2-22,-4 4 0,-5 6 1,-2 3-1,-3-3-136,-1-1 1,-11 2 0,2-2 0,-1-5-70,-5-4 0,-4-4 1,1-6-1,-1-2 132,-4-2 0,0-8 0,0-1 0,2-6-41,-2-4 0,0-2 0,-2-5 0,2 0-12,0 0 1,-5-7 0,8-4-1,1-3 190,3-1 0,5-3 1,6-1-1,5-4-111,3-1 1,9-2-1,7-6 1,9 3-62,8 2 1,11-1 0,2 7 0,4 4-1,5 5 1,3 5 0,-6 7 0,-1 0 49,2 0 1,-2 2-1,-7 1 1,-5 4 25,-4 2 0,-2-1 0,1 5 0,-3-3-418,-2 2 0,-5-3 1,-6 2-1,0-1-551,-1-1 1,1 5-1478,0-4 0,-2-1 0,-2 0 0,-1-2-353,1-4 0,-3-1 2731,1-2 0,0 0 0,6 0 0</inkml:trace>
  <inkml:trace contextRef="#ctx0" brushRef="#br3">22217 14413 8439,'15'0'1861,"-4"2"-837,-1 3 0,-6 4 1,1 8-1,-3 4-6,-2 6 1,0 8 0,-2 3 0,-3 2-21,-6 4 0,-3-1 0,-3 1 0,-2-2-160,-2 2 1,0-6 0,5 0-1,2-3-358,4-3 1,3 3 0,7-11 0,0 2-249,0 1 1,1-8-1,5 2 1,4-5-233,4-6 0,7 2 0,3-7 0,4-1-106,6-2 1,2-2 0,-1 0-1,4-2-1647,1-3 1,0-4 0,2-8 0,-5-3-279,-4-1 0,-2-1 0,1 1 0,-3-6 587,-2-2 1,-6-3-1,-9-1 1,-3-2 1443,-3-1 0,0-1 0,-6 5 0</inkml:trace>
  <inkml:trace contextRef="#ctx0" brushRef="#br3">22641 14712 8286,'-2'21'967,"-3"0"0,3 5 0,-3-2 0,3 4-244,2 6 0,2 0 1,2 0-1,3 1 1734,1 1 1,-2 6-1,4-5 1,1-2-1630,-3-2 0,6-2 1,-5 1-1,1-1-1761,1 1 1,-2-1 0,3 1 0,-2-3-7432,3-3 8364,1-3 0,8-7 0,3 0 0</inkml:trace>
  <inkml:trace contextRef="#ctx0" brushRef="#br3">23710 14665 8286,'-10'0'525,"-1"0"0,-1 0 1537,-2 0 0,-7 7 0,-2 3 0,-1 6-905,-4 5 1,0-2 0,0 6 0,5-3-665,6-3 0,-8 6 1,11-1-1,1 3-185,0-1 0,8-7 1,-4 2-1,2-4-1197,4-1 0,1 0 1,2 0-7214,0-1 4898,0 1 0,0-9 1162,0-7 2042,0-14 0,-7-10 0,-2-8 0</inkml:trace>
  <inkml:trace contextRef="#ctx0" brushRef="#br3">23129 14665 8286,'15'8'0,"6"1"0,0-5 0,-2 3 816,-1 1 1,5-2-1,3 2 1,3 1 325,3 0 0,-1 1 0,1 6 0,-1 0-735,1-1 0,-6 1 0,-2 0 0,1-2-786,-1-4 1,-3 4-1,4-3 1,-1 3 340,1 1 0,-4-4 0,5-1 1,0 1-1099,-2-2 0,6 3 1,-5-7-1,-1 0 1136,-3 2 0,10-5 0,3 5 0</inkml:trace>
  <inkml:trace contextRef="#ctx0" brushRef="#br3">24701 14508 8286,'16'-18'516,"-6"-6"1,-1 10 0,-1 0 49,1 0 0,-5-9 0,1 7 977,-3-1 0,-2 5-884,0 1 1,-2 8 0,-3-3-216,-6 5 0,-10 2 0,-5 5 0,-4 4 24,-1 4 0,-1 9 1,1 3-1,-2 4 31,-4 1 1,9 2-1,-3 4 1,5 1-114,6-3 1,-1 9 0,13-9 0,-1 3-222,4-1 1,5 0-1,7-2 1,7-4 138,5-1 0,14 1 0,0-8 0,4 0 23,1-1 1,6-1 0,-4-5-1,2-2 95,0-4 1,-7-3-1,2-7 1,-6 0-423,-5 0 0,2-7 0,-9-3 0,-3-4 0,-4-2 0,-8 1 0,1-1 0,-3 0 0,-2 0 0,-7 1 0,-4-3 0,-4-1-565,-6-2 1,-2 2 0,-5 7 0,2 1-71,-2-1 0,-7 5 0,-3 2 1,-3 3-3823,-2 2 1,-8 2 4456,-1 3 0,-8 4 0,4 6 0</inkml:trace>
  <inkml:trace contextRef="#ctx0" brushRef="#br3">21603 15781 8683,'-15'0'4223,"6"-2"-3514,4-3 0,10 3 1,7-5-1,7 2-15,8 0 0,11-2 0,11 3 1,14-3-166,14-2 1,-30 7 0,4-1 0,5-2 0,1 0-1,4-1 1,0-1-274,5 1 1,1-2 0,9-2 0,2-1 0,4 1 0,2-1 0,0 2 0,1-1-324,1 1 0,1 1 0,-25 2 1,1 1-1,-1 0 0,22-3 1,-2 0-1,0 1 0,-1-1 166,-7-1 0,0 2 0,-2 2 1,-2 1-1,-12 1 0,-1-1 0,-5 2 1,-1-1-167,-6 0 0,-1 1 1,36-4-1,-17 5 0,-9-3-65,-8-1 0,-9-5 1,-11 3-1,-7-2-694,-7-3 0,-5 3 1,-9 0-1,-5 0-1340,-8 1 1,-15 4-1,-15-1 1,-10 3-1872,-7 2 4037,-19 7 0,8-5 0,-13 5 0</inkml:trace>
  <inkml:trace contextRef="#ctx0" brushRef="#br3">22138 16142 6930,'-16'-7'2004,"6"5"0,1-5-897,2 0 1,2 4-1,7-6-702,3 2 1,11-5 0,11 3 0,8-1 144,7-1 0,11 1 1,4-4-1,3 2-230,-3 1 1,3 8 0,-9-3 0,-6 5-38,-7 1 0,-6 0 0,-4 0 0,-4 0 8,-1 0 0,-7 5 1,-8 2-1,-1 2-81,-3 3 0,-2 2 0,-2 2 0,-2-1-114,-3 1 1,-6 5-1,-10 2 1,-5-1-220,-4 1 0,-1 3 0,-2-5 0,-2-2 28,-2-1 0,-12-4 1,4-2-1,-1-3 51,3-2 0,2 3 0,-1-4 0,6-3 72,3-1 1,8-2-1,4 0 1,4 0 343,1 0 1,2-2-228,4-3 0,4 3 0,12-5 1,8 2-119,10 0 1,4-1-1,17 6 1,6 0-77,5 0 1,14 0-1,-4 0 1,6 2-182,3 3 1,4 4 0,-11 7 0,-4 0-13,-4-1 0,-8 1 0,-10 0 0,-5 1 388,-4 4 0,-3-3 0,-4 4 0,-5-1 240,-4 0 1,-6 5 0,-3-5-1,-1-1-72,-3-3 0,-4 4 1,-5 0-1,-6-2 525,-3-1 0,-8-3 1,-5 1-1,-4 0-686,-6-1 0,-1-6 0,-8-2 1,1-2-154,-4 1 0,-7-1 0,4-7 0,1-1 0,2-3 0,2-6 0,0 3 0,0-1 0,-1 0 0,8 4 0,2-4 0,1-1 0,0 3 0,3-6 0,6 5 0,3-2-249,2 1 1,-3 1 0,5-3-1113,2 2 1,3-1-1,4-5-7,2 1 0,8 4 0,2 2 0,7 1 454,2-1 1,12 4-1,-1-6 914,8-1 0,4-2 0,-1-2 0</inkml:trace>
  <inkml:trace contextRef="#ctx0" brushRef="#br3">25550 15089 8796,'16'-5'1108,"-1"0"0,1-6 1,0 4-634,-1-2 1,1 4-1,2-4 1,1 2-1,2 4-354,-2 1 1,4-3-1,-2 0 1,-2 1-1050,-2 3 1,-1 1 0,0 1-985,0 5 1,-8 2 1911,-2 8 0,-12 0 0,-2-1 0</inkml:trace>
  <inkml:trace contextRef="#ctx0" brushRef="#br3">25455 15356 8700,'16'0'1107,"0"0"1,0 0-1,1 0-340,4 0 1,4 2 0,6 2 0,0 1-642,1-2 0,-1 4 0,1-1 0,-1-3-1110,1-1 0,-1-2 0,1 0 0,-1 0 984,0 0 0,8 0 0,1 0 0</inkml:trace>
  <inkml:trace contextRef="#ctx0" brushRef="#br3">26792 14382 8286,'0'-16'1484,"0"0"1,0 1 2162,0-1-2918,0 7 1,0 4-1,0 10 1,0 6-226,0 3 1,-5 7 0,-2 3-1,-2 4 286,-3 5 0,-1 2 0,0-2 1,-1 4-368,-4 5 0,-3-2 0,0 2 0,-3 0-107,-1-2 0,-4 0 1,4-5-1,-1 2-76,0-2 1,6 1 0,-1-2 0,4-5 28,1 1 0,6-2 1,1-2-1,2-3-44,4 0 0,1-6 0,2 4-225,0-4 0,2-6 0,3-2 0,5-2 0,6-2 0,5-5 0,5 0 0,4 0 0,3 0 0,2-2 0,3-1-1229,3-3 1,-1-4-1,3 3 1,-2 0-93,-3 0 0,4-4 0,-5 6 1,-4 0-695,-5-2 0,0 4 0,-7-8 29,-2-1 1,-3-4 1985,-6-5 0,-3-3 0,-7-8 0</inkml:trace>
  <inkml:trace contextRef="#ctx0" brushRef="#br3">26996 14649 9238,'0'16'3094,"0"-1"-2266,0 1 1,0 7 0,0 3 0,-1 4-20,-5 1 0,3 1 1,-6-1-1,0 0 42,1 1 0,-1 5 0,-3-1 0,3-1-151,2-2 0,0-3 0,3-2 1,-1-2-445,2 2 0,-4-5 1,1-2-1,3-4-922,1-1 0,2 0 0,0-1-521,0 1 1,0-5-1272,0-1 0,7-6 1,4 1-1,3-3-446,1-2 1,1 0 2903,0 0 0,7-7 0,1-2 0</inkml:trace>
  <inkml:trace contextRef="#ctx0" brushRef="#br3">27499 14555 8286,'0'-16'0,"0"-1"0,0-3 393,0-1 0,6 0 0,1 6 282,1-1 1,5 0 0,6 1 0,4 1-1,1 1 114,4 3 0,2 6 0,1-1 0,1 3-291,-1 2 0,0 7 1,-1 4-1,-4 3-43,-5 2 1,-5 4 0,-4 3 0,-3 2-138,-2 3 0,-4 3 0,-8 6 0,-5 3 71,-4 0 0,-9 5 0,-3-3 0,-4 2-71,-1-2 1,-1 2 0,1-6 0,1 2 86,4 4 0,3-4 0,7 0 0,1 0-28,-1 1 0,7-12 0,4 3 0,5-4-116,5-4 1,4-3-1,9-9 1,2-3-118,7-2 1,2 3 0,3-4 0,-1-3-145,1-1 0,-1-4 0,-1-3 0,-4-6 0,-5-3 0,-4-7 0,-1-3 0,-2-4-293,-3-5 0,-4-2 0,-9 2 1,-2-4-380,-1-5 1,-12 2 0,-1 0 0,-3 1-40,-1 5 1,-5 0 0,5 5-1,-1 1-331,0 2 1,-3 6 0,5-1 0,2 6-1395,1 4 1,3-1 0,-1 7 2435,0 1 0,7 2 0,2 2 0</inkml:trace>
  <inkml:trace contextRef="#ctx0" brushRef="#br3">28914 14398 8286,'0'-30'58,"0"4"1,-7-2-1,-3 5 1,-6-1 763,-5-4 0,4 5 0,-4 2 0,2 5-97,-2 6 1,3 3 0,-3 7-1,4 2-5,1 3 0,0 7 0,1 12 0,-1 10-230,0 4 0,2 4 0,4 7 1,4 1 105,5 3 1,1 6-1,0-3 1,1 0-47,5-4 0,2 3 0,8-3 0,0-1-572,0-3 1,-1-7-1,1-3 1,0-1-639,0-1 0,-1 1 0,1-5 0,0-3-555,-1-3 0,-4 1 0,-2-10 1,-1-3-317,1 0 1,-4-7 0,4 0 0,0-2-1292,0 0 2822,-6 1 0,11-20 0,-5-4 0</inkml:trace>
  <inkml:trace contextRef="#ctx0" brushRef="#br3">29009 14822 8659,'-7'14'0,"-4"-4"1153,-3-4 0,-3-5 0,-4-1 0,-5 0-187,-4 0 0,-1 0 0,-3 0 0,-2 0-445,-6 0 0,2 0 1,-2 0-1,0 0-289,2 0 1,-4-5 0,7-2-1,2 0-590,2 0 0,3-3 1,4 3-1,3 0-1407,1 0 1,10-4-1,-2 4 348,5-1 1,5 4 0,10-3 0,4 0 1416,4-3 0,16-4 0,3-2 0</inkml:trace>
  <inkml:trace contextRef="#ctx0" brushRef="#br3">29135 14288 9991,'19'20'0,"-3"3"0,-8 2 816,-4 3 0,1 1 1,2 3-1,2 1 1009,3 4 1,-3 3 0,-1 9-1,1 5-620,0 9 1,0-6 0,3 6 0,-2-4-831,3-3 0,4-1 0,0-8 1,-3-2-626,0-3 1,0-4-1,2-6 1,-2-2-1395,-3-4 1,1-4-1,-7-6-2930,-1 0 0,3-9 3273,-2-7 1,7-9 0,-1-12 1300,2-5 0,3-11 0,0-3 0</inkml:trace>
  <inkml:trace contextRef="#ctx0" brushRef="#br3">29575 14853 8286,'-16'0'672,"0"0"1,-6 0-1,-5-1 1,-2-3 69,-3-1 1,-4-7 0,-3 3 0,1-2 705,-1 1 1,-8 1 0,3-3 0,1 2-961,-3-3 1,8 6-1,1 0 1,4 2-612,2 0 0,1-2 0,4 3 1,5-1-1696,3 2-859,10 1 1,8 2 0,12 0 2676,7 0 0,12-7 0,10-2 0</inkml:trace>
  <inkml:trace contextRef="#ctx0" brushRef="#br3">29606 13816 8092,'0'-16'506,"0"1"-1,0-1 0,0 0 0,2 0 1,3 1 25,6-1 0,8 5 0,4 3 0,-1-1 193,1 0 0,5 6 0,-2-2 0,2 3-51,-2 2 0,4 5 0,-5 2 0,-1 2-116,-3 3 0,-9 7 1,-3 4-1,-2 0-17,-4-1 1,-8 6 0,-5-3 0,-6 1-204,-5 0 0,2-1 0,-7 1 0,-2-4 16,-2 1 0,0-11 1,2 4-1,2-4-201,-2-3 1,5-2-1,2-7-430,4 0 110,8 0 0,11 0 1,14 0-1,8 2-110,6 3 0,7 4 0,1 6 0,0 1 373,1 0 1,-2 7 0,-6 3 0,-1 3 352,-4 3 0,-3-1 0,-9 1 0,-4-1 206,-5 1 0,2 4 0,-1 1 0,-5-2-654,-4-2 0,-6-3 0,-8-2 0,-4-4 0,-6-1 0,-9 3 0,-8-7 0,-7-5-1898,-6-7 1,-11 0-1,-6-3 1,-3-6-5201,-1-7 7098,32 3 0,-1-2 0,-35-14 0,36 9 0,-1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2768 8032,'56'9,"-9"5,-23-13,-24-2,-21-15,-7 0,-3-14,13 6,15 17,24 17,15 22,15 17,-4-6,-3-2,1 7,6 1,-2 4,2 1,-1-2,-3-3,-1 0,-4-2,2 2,-8-12,-1-2,-2-2,-1-5,-1 3,1-10,-4-3,-7-29,-16-17,-21-28,-8-6,-6-5,-2 3,-1-3,-3-1,16 28,-1-2,-2 1,-1 0,1-2,-1-1,1-1,-1 1,-21-32,3 3,5 10,4 11,7 6,-1 15,22 19,16 17,13 19,30 31,0 7,-25-26,0 0,4 5,0 0,3 1,0 0,0-1,0-2,-2-1,1-1,2-1,-2-2,23 27,1-3,-1-6,-9-4,-7-5,0-3,-2-1,-5-8,-4-5,-3-6,2-15,-18-21,-15-17,-10-18,-18-8,-8-7,-4-8,17 31,-1-1,0-2,-2-1,0 0,-1-2,-2-2,-1-1,0-1,0 0,4 1,0 1,1 1,0 2,1 2,0 1,5 3,1 2,-13-26,6 13,9 4,23 34,18 11,13 25,9 18,15 25,-25-27,1 1,2 3,1 0,1 2,0 0,3 6,0 0,0-3,0 0,-1-2,-2 0,-1-1,0-1,-1-4,1-1,-3-1,0-2,-1 0,0-1,-2-2,0 0,29 29,-12-15,-1-3,-8-5,0-4,-2-3,2-4,-12-3,6-34,-22-17,-14-19,-12-21,-19 0,-4-11,17 35,-2-3,-1-4,-1-1,-2-2,0-2,-2-2,0-1,0 0,0-2,-2-7,1 0,2 8,1 3,2-1,1 2,3 4,2 3,-16-33,19 14,23 33,27 26,16 32,12 27,-23-13,0 3,1 1,0 2,2 2,-2 1,-1 0,-1 2,2 3,0 1,-4 0,-1-1,0-1,-2 0,0-1,-1 1,-3-1,1 0,-1-2,-1-1,-1-2,0 1,-1-3,0-1,1-3,0-2,21 30,-5-6,-4-8,-4-5,-2-3,2-2,-9-21,6-4,-18-38,-11-5,-20-39,-6-3,-3-9,8 32,-1-2,1-6,1-1,-2-1,-1-2,0 0,0-1,-2-3,0 0,2 1,1 1,1 1,1 1,1 3,2 3,-3-31,11 19,24 35,15 21,11 32,7 24,-17-15,0 3,0 3,-2 1,2 1,-1 1,-1 3,0-1,-2-3,-1 0,0-2,-1 0,-1-3,0-1,26 34,-1-3,-6-10,-2-6,-3-7,4-1,-4-6,-4-7,2-22,-13-22,-13-21,-13-24,-11-9,-13-12,7 32,-1 0,0-4,-1-1,-3-4,0 0,-1-1,0-1,-1-1,1 0,1-4,2 0,1 5,1 0,3 1,2 0,3 5,2 1,-2-28,14 26,11 16,16 17,25 28,18 28,-31-9,0 3,2 5,0 2,4 10,-2 1,-4-3,-2-1,-1 1,0-1,-4-2,-1-1,0 2,-2 0,-1-3,-1 0,-2 1,1 1,0-1,-1 0,-2-2,-2 1,0-2,-1-1,18 30,-6-6,-5-6,-6-7,-5 0,-4-7,2-17,6-28,6-30,-3 0,0-5,1-5,0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20739 3709,'22'-14,"5"14,-8 18,14 22,-3 7,3 6,-7-3,4 4,1 2,6 0,0 2,-2-6,-2-3,0 0,4 3,-4-4,3-1,-9-14,-12-23,-9-20,-12-30,-4-25,-4 0,-2-3,-5-3,-1-13,10 40,1-1,0-2,-1 1,-1 2,0 1,-10-43,1 4,-1 4,2 8,5 12,7 22,22 34,15 40,8 23,-14-22,0 1,3 2,1 2,1 3,1 2,1-1,0 0,1-1,0 0,1 4,0-1,-3-5,-1-1,-1-1,2-2,-1-2,0-1,20 27,-7-10,-1-2,-4-8,-2 1,-2-8,1 2,-8-12,2-10,-10-29,-4-15,-13-28,-5-7,-4-6,0 24,-1-3,-2 0,0-2,-2-5,0-1,0-3,-1-1,-2 0,-1-1,0-3,-1 0,1 2,0 1,0 3,0 1,0 0,1 3,-12-25,4 11,3 8,20 43,11 27,17 35,-3-5,3 3,1 2,1 1,2 4,1 0,1 3,1 0,1 2,0 0,0 0,1-1,-2 0,2 0,2 1,0 0,-3-4,0-1,0-4,0 0,-3-4,0-1,-3-2,0-2,27 29,-17-15,-2-6,-2-5,-7-4,0-6,-6-8,-1-34,-14-25,-12-19,-10-16,3 25,-2-3,-3-4,-1-2,0-4,-2-1,-2-5,0-2,-2-6,-1-1,-2 1,-1-1,1-1,0 0,-1 0,1 0,1 2,2 2,0 10,1 1,3 6,2 2,4 7,0 2,-8-28,8 23,11 23,10 20,15 27,16 43,-13-27,1 2,5 11,2 3,4 9,1 1,0 0,0 1,5 4,2 0,-3-5,0-1,0-1,1-2,-1-3,-2-2,-6-7,-1-1,0-2,-1-1,-1-2,0-2,-2-2,-2-1,19 32,-4-9,-1-5,-1-7,-1-2,-11-17,5-9,-20-41,-13-25,-15-28,-11-11,11 37,-1-2,-3-7,0 0,1-1,0-1,-1-2,1-1,1 1,0 0,2 0,-1 1,-1 1,0 1,0 4,1 3,1 2,1 1,1 4,2 1,-10-25,7 10,13 27,13 25,15 26,24 38,3 11,-23-28,0 2,1 5,1 1,2 2,0-1,2 1,0-1,2 0,0-1,0 2,-1-2,-4-8,-1 0,0-2,-1 0,-1-2,0-1,23 31,-8-10,-4-8,-2-6,-6-11,-6-7,-9-13,-1-13,-19-23,-15-35,-4-8,-6-14,10 31,1-2,-3-4,1-2,0 0,0-1,0-1,-1-1,-1-9,-1-1,1 6,1 0,0-1,0-1,2 1,0 1,1 7,0 2,3 10,0 3,-7-28,1 5,39 65,9 23,15 33,-17-18,1 2,4 7,1 3,-2 4,1 2,1 0,0 1,4 2,0 1,-2-1,0-1,0-5,0-1,-2-3,-1-1,-2-2,0-1,1-1,1-2,-3-3,0-1,-1-2,0-1,20 28,0-7,-5-9,-3-14,-4-29,-16-34,-14-22,-10-29,-3 37,-2-2,0-7,-2-1,-4-5,0-1,1-4,-1-1,-3-1,-1-1,2 2,0-1,-1 2,1 1,0-1,1 2,3 8,2 2,1 5,1 3,-8-28,10 22,15 30,15 29,12 29,8 25,-17-17,2 4,2 6,1 2,2 4,1 2,1 1,0 1,0-2,0-1,-3-9,-1-1,-1-4,0-1,-3-5,0-2,22 33,-6-11,-4-15,-22-21,-11-33,-12-22,-7-20,-2-12,1-6,-1-8,0-9,2-3,4 2,4 6,5 15,1 0,17 21,15 11,16 32,15 29,-5 10,-2 9,-2 9,5 1,-3 4,-1 0,-5-4,-8-12,-17-7,-11-1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17138 2075 8017,'0'-16'376,"0"0"1534,0 1-305,0 6-1408,0 2 1,0 9-1,0 3 1,0 5 78,0 4 0,0 2 0,0 0 0,0-1-43,0 1 0,0 5 0,0 0 1,0 0 2,0 2 1,0-4-1,0 7 1,0 0-12,0-1 1,0 5 0,0-3-1,0 7-48,0 2 0,0 1 1,0-4-1,0 2-90,0 2 0,5 1 0,1-3 0,-3 2-111,-1-2 0,-2-2 0,0-2 0,2 1 6,3-1 1,-3 1-1,5-1 1,-2 1-25,0-1 1,0 6 0,-5-1-1,2-1 6,3-2 0,-3-1 0,3-1 0,-3 1 78,-2-1 1,0 1 0,0 1 0,0 2-165,0 1 0,-5 8 0,0-4 0,1 2 55,2 0 1,-3 0 0,-2 5 0,0 0-34,0 0 1,-3-1 0,3-1-1,0 1-118,0 3 1,-4 1 0,4-1-1,0 2 233,0 1 1,2-1 0,3-6 0,-1 1 70,-2 2 0,-1 1 0,5-5 0,-3-4-46,-1-1 0,-2 4 0,3-1 1,-1 2-7,2-2 1,-4 1 0,1-4 0,1 1 67,-2 4 1,5-1-1,-3 1 1,2-4 69,-3-1 1,5 3-1,-6-6 1,1-1-120,1-2 1,0 4-1,3 0 1,-1-2-24,-3-2 0,-1-2 0,4 1 1,-2-3-28,1-2 1,3 7 0,-1-2 0,-2 1-32,-1 0 1,0 0-1,5 2 1,0 4 8,0 1 1,0-3 0,0 5-1,0-1 26,0 0 1,0 4 0,0-5 0,0 2 1,0 0 0,0-5 1,0 3-1,0-2-1,0-3 1,0 4 0,0-1-1,0 0 46,0 1 0,2 5 0,1-3 1,2 5 218,-1 1 1,3 2 0,0 3 0,1 4-9,5 0 0,1 5 0,1-5 0,-1-2-381,-3-7 0,3 4 0,-5-7 0,1-1-5,1 3 1,-6-3 0,4 1 0,-1-2 19,1 2 0,-4 1 0,4 2 0,0-1 17,-1-4 1,-2 8-1,2-1 1,1 3 236,0 3 1,-4-1 0,6-4 0,-1 3-32,-1-3 0,3 5 0,-5-1 0,0 2-44,0 3 1,5 2 0,-3 2 0,1 0 73,1 0 0,-2-2 0,3-2 0,-2-3-103,3-2 1,-5 4 0,1-4 0,-2-2-33,-3-3 0,3 12 0,0-6 1,0 0-36,-1 1 0,0 2 0,-6-4 0,0 0-136,0 0 1,0 6 0,1-4 0,3 1-13,1 1 1,0 3 0,-3 5 0,2-1 477,1 1 1,5 10-1,-3-3 1,2-2-144,3 3 0,1 4 0,-1-4 1,-3 1-86,-2-2 0,3 1 0,-3-8 0,0-1-47,0 1 0,-2 0 0,-5-1 1,0-1-295,0-1 0,0 9 1,-2-9-1,-1 1 181,-2 1 1,0-2-1,3 2 1,-2 1 53,-1 2 0,-2 4 1,4-4-1,-3-2-12,3 0 1,-4 13-1,2-13 1,1 1 93,2 1 1,1-2 0,-3-1-1,-1 1-50,1 2 1,3 0 0,-1-3 0,-2 0-32,-1-2 0,-2 8 0,4-8 0,-3 3 12,3 4 0,1-5 1,0 3-1,-1-3 46,-2-3 1,-1 7 0,6-1 0,0-2 159,0-1 0,-5 3 0,0 0 0,1 0-182,3 2 0,1-6 0,0 5 1,0-5-97,0-1 1,0 2-1,0 1 1,0 2 90,0-1 0,0 2 0,0 3 0,0 1 162,0 2 0,0 4 1,0-9-1,0 0-27,0 0 1,5 5-1,2-2 1,0 2 15,0-1 1,0 6-1,-2-3 1,4 0-32,0-1 1,3 3-1,-5-7 1,0-1-103,0-1 0,-2 5 0,-3-14 0,1 2-238,3 3 0,-1 4 0,-5-3 0,0-3 199,0 3 0,0-1 0,0-1 1,0 1 40,0 2 1,0 2 0,0-4 0,0 1 43,0-6 1,0 10-1,0-4 1,2-1 37,3 2 0,-3-1 1,3-3-1,-3 1-1,-2-2 0,1 3 0,3-8 0,1 1-20,-2-1 0,-1 1 1,-2-5-1,2 2 124,3 4 1,-3-1-1,3 0 1,-3-3-64,-2-2 1,5 4 0,0-4-1,-1 0-96,-2 0 1,-2 2 0,0-5-1,0-2-290,0 1 1,5-4 0,0-4 0,-1 0-651,-3-2 0,5-2 0,1-8 0,1-4-372,5-5 0,1-5 1,3-6-1,6-6 1256,8-8 0,8-32 0,8-15 0</inkml:trace>
  <inkml:trace contextRef="#ctx0" brushRef="#br1">771 11411 8286,'0'16'223,"0"0"0,2-2 1,1-2 1283,2-2 0,1-5 115,-6 6 1,0-9-1,0-2-315,0-9 0,0-5 0,0-3 0,0-4-674,0-6 1,7-4 0,5-6 0,5-5-531,4-3 1,7-4 0,-2-5 0,2-9-527,-1-9 1,0-4-1,-4-3 1,0 2-296,0 4 0,-1 10 1,-2 11-1,1 6 368,-2 9 1,-2 3 0,-1 14 0,0 5 462,-1 2 1,3 10-1,1-2 1,4 3 553,1 2 1,-3 9 0,5 6 0,1 12-157,-3 7 0,6 14 1,-4 11-1,4 7 600,1 8 0,-5 3 0,1 1 0,-1 1-1111,-2-1 0,6-6 0,-6-4 0,1-5 0,-4-5 0,1-6 0,-1-8 0,-3-4 0,-6-2 0,0-8 0,-5-9-5478,2-4 4330,-5-8 0,3-9 1,-7-10-1,0-6 555,0-5 1,-7-4 0,-4-6-1,-3 1 410,-2 4 1,-1-2 0,-4 5 0,-5 1 361,-4-1 0,-1 2 0,-3 7 0,-1 2 514,-1 1 0,-6 3 0,3-5 0,-1 5-203,-3 1 1,4 2 0,1 3-1,1-2-149,0-1 1,2 0-1,7 5 1,2 0-1419,-2 0 0,6 0 1,1 0-2314,3 0 1,6 0 1732,7 0 0,15 0 0,20 0 1657,5 0 0,15-7 0,-1-2 0</inkml:trace>
  <inkml:trace contextRef="#ctx0" brushRef="#br1">2217 10877 8833,'0'10'1491,"0"1"0,2 3 0,2 3-877,1 4 0,0 12 0,-5 0 0,0 4 529,0 2 0,0 2 0,0-2 0,0-1-344,0 1 1,0 3-1,0-6 1,0-3-478,0-5 0,0 6 1,0-8-1,0-3 45,0-4 1,0-4-104,0 1 0,2-9-641,3-7 0,4-7 0,7-10 1,1-3-236,4 0 0,9-7 0,10 6 0,3 2 131,6 2 1,2 3 0,-4 3-1,-1 6 661,-4 3 0,0 2 0,-9 2 0,-4 3 197,1 6 0,-7 3 0,-4 1 0,-5 1 493,-4 0 0,-6 5 0,1 2 0,-3-1-181,-2 1 0,-7 3 0,-3-5 0,-6-2-689,-5-1 0,2-4 0,-8-2 0,-1-3 0,-1-2 0,-3-2 0,-1-5 0,-2 0 0,-2 0 0,-4 0 0,4-2 0,2-3-1153,2-6 1,1-1-1,3 0 1,2 0-1306,6-6 0,6 3 1,4-8-1,6 0-3266,3-3 5724,16-4 0,-3-8 0,11-2 0</inkml:trace>
  <inkml:trace contextRef="#ctx0" brushRef="#br1">3145 11065 8286,'24'-8'362,"4"-1"0,-5 5 1,2-1 486,3 2 0,-1 1 1,1 2-1,-1 0-400,1 0 0,-6 0 0,1 0 0,-2 0-1232,0 0 1,0 9-1,-7 5-2699,-4 5 3482,-3 2 0,-14 1 0,-1 3 0</inkml:trace>
  <inkml:trace contextRef="#ctx0" brushRef="#br1">3176 11285 15522,'16'-1'0,"2"-3"840,3-1 1,3 0 0,9 5 0,2 0-982,2 0 1,7 0 0,-4 0 0,2 0-5256,0 0 5396,-7 7 0,-4 1 0,-8 8 0</inkml:trace>
  <inkml:trace contextRef="#ctx0" brushRef="#br1">1148 12323 8286,'-16'7'0,"1"1"0,1 8 1187,3 0 1,4 7 0,7 3 0,0 5 160,0 6 0,0 8 1,0 9-1,0 2-73,0 4 1,6 1 0,1 2 0,0-2-507,0-3 0,5 1 0,-4-5 0,3 0-449,-1 0 0,-4-1 1,2-6-1,1-2-144,0-3 1,-6-9 0,4-8 0,-1-3-103,-1-2-74,0-3 0,-5-10 0,2-9-422,3-12 1,-1-8 0,8-11 0,4-2-321,3-2 1,9-10 0,0 3-1,5 0 111,4-1 0,4 8 0,-4 4 0,-2 9 456,-2 6 0,-1 1 1,-3 12-1,-1 1 650,-1 2 1,-6 8 0,3 2 0,-1 5 185,-4 4 0,4 7 0,-2-1 1,-2 2 64,-2 3 1,-1 1 0,0 3 0,-2-1-623,-4 1 1,4-3 0,-5-1 0,1-3-105,1-3 0,-2 5 0,3-7 0,-3 0-987,-2-3 1,3-1 0,-3-2-1,2-2-1192,3-1 1,4-8 0,3 4-1,4-2-1197,1 1 1,2-3 3375,6-8 0,-1-11 0,1-8 0</inkml:trace>
  <inkml:trace contextRef="#ctx0" brushRef="#br1">2532 13046 8286,'16'0'787,"-1"-5"1,1-1-1,0 1-95,-1-2 1,3 4 0,3-6 0,5 2-128,4 3 0,-4 3 1,-2 1-1,1 0-932,-1 0 1,-6 1-1,-2 5 432,-9 4 1,-6 4-1,-4 0-65,-8-3 0,-6 2 0,-15-4 0</inkml:trace>
  <inkml:trace contextRef="#ctx0" brushRef="#br1">2516 13234 8286,'2'11'1037,"3"-2"0,6-2-417,3-4 1,3-1-1,4-2 1,3 0 836,1 0 0,8 0 0,-5 0 0,0 0-924,2 0 0,-1 0 0,3-2 0,-2-1-1366,-4-3 1,3-1 0,-2 2 0,2-5 832,3-4 0,-1-9 0,1-1 0</inkml:trace>
  <inkml:trace contextRef="#ctx0" brushRef="#br1">4529 10279 8979,'-7'-8'1586,"5"4"0,-3 13-1200,3 7 1,4 10-1,3 0 1,5 6 953,4 4 0,-3 4 0,-1 8 0,2-1-293,2 0 0,0 5 0,-1 2 0,-3 0-624,2 1 0,-3-5 0,0-6 0,-2-4-102,-4-1 0,4-5 1,-1-7-1,-3-6-1224,-1-4 1,-2-1-1526,0 0 1,0-10 403,0-6 0,2-6 1,3-12-1,4-1 208,-1-2 1,11-14 1815,-3-2 0,10-20 0,-1-8 0</inkml:trace>
  <inkml:trace contextRef="#ctx0" brushRef="#br1">4937 10389 8286,'0'16'336,"0"0"0,0 0 0,2 1 1025,3 4 0,-1 5 1,5 9-1,-1 4 37,1 1 1,-4 2-1,4 5 1,-2 0-123,-3 0 1,3-7-1,-1-3 1,1-4-847,0-1 0,4-6 0,-4-2 0,0-1-560,0-4 0,3-7 1,-3-1-3877,2 1 1857,-5-5 0,3-2 0,-9-12 0,-3-7 288,-6-5 0,-12-4 0,-8 1 1861,-9-10 0,-13-6 0,-3-9 0</inkml:trace>
  <inkml:trace contextRef="#ctx0" brushRef="#br1">4104 10421 8286,'0'-16'2493,"2"2"-1992,3 4 0,-1-2 0,8 5 0,5 0 514,8 0 1,11 0 0,6 3 0,5-1-453,6 1 1,8 3-1,9 1 1,2 0-374,3 0 0,2-6 1,-1 1-1,-2 2-546,-6 1 1,0 2-1,-3 0 1,-6 0-190,-3 0 0,-5 0 0,-8 2 0,-3 1-887,-1 2 0,-2 6 0,-8-4 0,-2 0-1760,-7 0 3192,-2-2 0,-2 2 0,-1 2 0</inkml:trace>
  <inkml:trace contextRef="#ctx0" brushRef="#br1">6462 10012 8443,'-15'-15'1012,"4"6"1,1 4-531,-2 3 0,-4 2 1,-3 0-1,-4 2 544,-2 3 1,-1 9 0,-5 8 0,-1 3-114,1 3 0,-6 7 0,1 3 1,1 4-369,1 7 0,5-2 0,1 9 1,3 0 508,3 2 0,1 6 0,7-6 0,3 1-525,6-1 0,3 6 0,2-6 1,2-4-530,3-3 0,4-6 0,7-1 0,1-4 0,4-1 0,2-5 0,5-6 0,-2-3-882,2-2 1,2-4 0,1-7 0,0-3-1577,1-2 0,-2-2 1,-2-5-1,-4 0 701,-1 0 1,3-12 0,-5-6-1,-2-4 1757,-1-6 0,-9 13 0</inkml:trace>
  <inkml:trace contextRef="#ctx0" brushRef="#br1">6683 10232 8286,'5'-10'1521,"0"-1"-533,0 8 0,-5-2 0,0 10-75,0 5 1,0 11 0,-1 5 0,-2-12-478</inkml:trace>
  <inkml:trace contextRef="#ctx0" brushRef="#br1">7233 10264 8687,'9'-16'682,"-4"0"0,2 6 610,-2-1 0,0 6-525,-5-5 1,-1 8 0,-5 0-252,-4 6 1,-4 8 0,-4-2 0,-3 4 62,-5 2 0,-9 0 0,-1-2 1,-1-2-168,-2-2 0,5-6 0,-7 1 1,3-3-175,3-2 0,2 0 0,3 0 0,2 0-133,2 0 0,7-5 1,-2-1-1,3 3 124,3 1 1,-1 2-460,0 0 0,6 2 0,1 3-76,2 6 0,2 3 1,5 3-1,0 2 181,0 2 0,0 2 0,0-2 0,0 3 31,0 1 1,0 4 0,0-4 0,0 1 83,0 0 1,0-6 0,0 1 0,0-4 8,0-1 0,0-6-80,0 1 0,1-6 0,5 4-48,4-2 0,4-2 0,4-7 0,3-1 21,5-3 1,9-6-1,3 2 1,2-3-67,4 3 1,1-2 0,1 6 0,-4 3-53,-6 1 0,3 4 0,-2 3 0,-2 6 365,-2 3 0,-4 8 0,-2 5 1,-6 2 464,-4 3 1,-1 4-1,-2 3 1,-2 1 75,-2 4 1,-6-1 0,-1 1 0,-4-4-224,-5-1 0,-6-3 1,0-6-1,-5-2-361,-4-2 1,-7-8 0,0-1 0,-6-7-493,-2-3 0,-8-1 0,2-6 1,-3 0-1211,-2 0 1,6-2-1,5-3 1,3-6 238,1-3 0,8-3 1,3-2-1,5-4 331,5-2 1036,-3-1 0,13-12 0,-6-2 0</inkml:trace>
  <inkml:trace contextRef="#ctx0" brushRef="#br1">7186 9871 8279,'36'-16'113,"3"2"385,1 4 1,2 3 0,7 7 236,3 0 1,4 14 0,7 8 0,0 13-231,0 12 0,0 8 0,-32-23 0,-1 2 1,-1 0-1,0 2 45,-2 0 1,-2 1 0,-3 5 0,-2 0-1,15 35 1,-7 1 455,-7 4 1,-6-1-1,-4-6 1,-6-2-85,-3 2 1,-2-12 0,-4-3-1,-4-8-445,-8-5 0,-3 2 1,1-12-683,-3-2 0,-1-7 0,-6-4 0,1-1 0,1-2-172,2 1 1,-4-4 0,7 3 0,2-4-4540,1-1 1,9-6 4614,4 1 0,10-15 0,4 3 0</inkml:trace>
  <inkml:trace contextRef="#ctx0" brushRef="#br1">8459 9682 8279,'2'-14'1280,"3"2"0,6 3-246,3 2 1,7-3-1,1 3 1,3 0-524,3 0 0,1 2 1,1 5-1,-4 0 493,-5 0 0,2 1 0,-2 5-626,-2 4 1,-8 4 0,-6 3-1,-3 4-41,-2 6 0,-7 1 0,-4 0 1,-3-2 10,-1 2 1,-1 1-1,2 1 1,2-4 324,1-5 1,2 2 0,-1-2 0,3-2-113,0-1 1,5-3 0,-1-1-562,6-3 0,1 1 0,6-7 0,2-1 0,2-3 0,7-1 0,2 0 0,0 0 0,-1 0 0,6-1 0,-3-3 0,1-1-2458,0 1 0,-1 3 1,3 1-1,-2 0-1878,2 0 0,-5 8 4336,-2 8 0,3 7 0,0 8 0</inkml:trace>
  <inkml:trace contextRef="#ctx0" brushRef="#br1">8632 10672 8279,'7'9'407,"2"-2"1,7-7 913,-1 0 0,3 0 0,1 0 0,4 0 0,1 2-231,4 3 0,-3-3 1,1 3-1,2-3-901,1-2 0,-2 0 1,-3 0-1,-1 0-322,-4 0 1,4 2 0,-2 1-3976,-2 2 1,-10 8 4107,-9-3 0,-7 11 0,-9 3 0</inkml:trace>
  <inkml:trace contextRef="#ctx0" brushRef="#br1">8648 10940 8223,'16'0'2619,"1"0"0,2 0-1307,2 0 1,2 0 0,-4 0 0,4 0-1017,1 0 0,1 0 0,3 0 0,-2 0-1204,2 0 1,-4 0-1,3 0 1,-1 0-89,-2 0 0,4 0 996,-7 0 0,7 7 0,-3 1 0</inkml:trace>
  <inkml:trace contextRef="#ctx0" brushRef="#br1">9591 10232 8279,'0'-15'384,"0"-1"1,2 5-1,3 1 607,6-2 0,4-2 0,5 0 0,4 2 0,4 1-137,5-1 1,2 0 0,-2-1 0,2 5-232,2 1 0,0-4 1,-4 6-1,0 1-101,-1 3 1,1 1 0,-11 0-1,1 0 26,0 0 1,-2 7-1,-5 3 1,-2 4-16,-4 2 0,2 7 0,-5 4 0,0 8-159,0 7 0,-2 2 1,-5 1-1,0 1-260,0 3 1,0 3 0,0-1 0,0 1-115,0-1 0,0 3 0,0-2 0,0-3 0,0-5 0,0 0 0,-1-8 0,-3-3-655,-1-5 1,0 0 0,5-7-1,0-2-2939,0-1 1,0-8-2616,0 1 6209,0-8 0,-14 4 0,-4-7 0</inkml:trace>
  <inkml:trace contextRef="#ctx0" brushRef="#br1">9717 10830 9341,'5'-21'0,"2"3"882,2 4 1,2-3 0,6 6 0,2-3 29,2-1 0,7 1 1,0 1-1,5 3-151,4-2 0,5 3 0,-4 0 0,1 2-527,-1 4 1,4-1 0,-2 1-1,2-3-884,2 3 0,3 1 0,-9 2 0,1-1-742,-1-5 1,-1 5 0,-6-5 0,1 3-366,-1-2 0,-6-4 0,-4-7 1757,-4 0 0,-1-6 0,0-3 0</inkml:trace>
  <inkml:trace contextRef="#ctx0" brushRef="#br1">11022 10138 8279,'47'-16'360,"-8"6"1,-6 1 0,-7 0 1021,-3 1 0,-2 4-680,-6-1 1,-6 7 0,-4 6 27,-3 8 0,-5 10 0,-6 2 0,-9 9 58,-4 10 1,-6 0 0,-7 7 0,-2-1-147,2-1 0,2 7 0,3-3 0,2 2-172,2 0 1,12-4 0,0 2 0,6-6-110,4 1 1,9-7 0,7-8-1,8-4 28,6-6 1,4 2-1,1-7 1,0-2-163,1-1 0,3-10 0,-2-3 0,-5-3-227,-4-2 0,-3-2 0,-5-3 0,-2-7 0,-3-7 0,-4-6 0,-7-10 0,0-3 0,0-4 0,-13-12 0,-6 5 0,-7-3 0,-7-2 0,-2 3 0,2 7 0,-2 6-651,-2 5 1,-3-6-1,7 13 1,5 3-447,3 4 1,6 3 0,7 2 0,3 2-2181,2 2 0,4 6 0,10-1-1911,8 3 5188,8 2 0,8 7 0,1 2 0</inkml:trace>
  <inkml:trace contextRef="#ctx0" brushRef="#br1">11447 10641 8876,'29'28'0,"-1"-5"0,-3-8 1131,-3-1 0,-1-7 0,-5-1 0,0-5 661,0-1 1,-1 0-1222,1 0 0,-6 0 1,-1-1-750,-2-5 0,-2 3-4335,-5-8 1927,0 8 1,0-11 2585,0 3 0,0-10 0,0-3 0</inkml:trace>
  <inkml:trace contextRef="#ctx0" brushRef="#br1">12390 10028 8279,'14'-11'0,"-4"1"1055,4 7 1,-12-3-72,3 12 0,-3 2 0,-4 10 0,-3 3-290,-5 5 1,-10-2-1,-2 1 1,-3-3 51,-3-2 0,-7-3 0,-1-3 0,1-3-320,2-6 0,-4-3 1,-2-2-1,3-2-177,3-3 0,-2-4 0,10-7 0,1 2-203,3 4 0,3-10 1,3 5-244,-1-3 1,7 1 0,2 3 0,2 2-1069,0 1 914,-1 8 1,12 4 0,1 13-1,0 7 132,0 4 0,3 1 0,-3 7 1,0 2 453,0 2 1,-2 5 0,-3-6 0,1-1 22,3-2 0,-1-1 0,-5-2 0,0-4-46,0-5 1,0-4 0,0-1-173,0 0 0,0-6 1,2-1-40,3-2 0,-2-2 0,10-5 0,4 0-365,8 0 1,4-5-1,4-2 1,4-2 178,5-3 0,4 3 0,2-1 1,3-1-38,2 2 0,4 3 0,-4 6 0,-5 0 101,-4 0 1,5 6 0,-7 5 0,-4 3 439,-3 2 1,-5 5 0,-4 1 0,-5 3 490,-3 3 1,-4 1 0,-4 5-1,-5 1-280,-3 1 0,-4 4 1,-5-5-1,-8-2 91,-10 2 0,-4-1 0,-3-6 0,1-4-290,-1-1 0,-6-2 1,-4-7-1,-4-2-424,-1-2 1,2-6 0,1 1 0,4-3-774,2-2 0,1-2 0,7-1 0,2-4-411,2-2 1,12 0 0,0-3-1,5 1 407,6-1 1,3-7-1,7-4 1,9-1-1159,8-4 2028,6-9 0,8-10 0,2-9 0</inkml:trace>
  <inkml:trace contextRef="#ctx0" brushRef="#br1">13035 10091 8481,'10'-9'2181,"-1"6"-1546,-2 6 1,-2 6 0,-5 7-1,0-1 1,0 3 293,0 3 0,-5 1 0,-2 6 1,-2-1-552,-3 0 0,-2 8 0,-2 2 0,0-2 271,1-2 0,-1-1 1,0-1-1,0 1-258,1-1 0,1 0 0,3 1 0,6-2-10,3-4 0,2 3 0,0-2 0,0 1-139,0-2 1,7-2 0,4-5-1,3 2-69,1-1 1,3-3 0,1-1-1,4-2-68,1-4 1,-3-1 0,6-6 0,-1 3-417,-2-3 1,6-1 0,-4-4-1,4-1-1130,1-3 1,6-9 0,0 1-1,-4-2-184,-5-3 1,1-6 0,-4 3 0,-1-1 242,-3 0 1,-8-5 0,-5 2 0,-1-4-503,-3-1 1884,-2 0 0,-2-1 0,0 1 0</inkml:trace>
  <inkml:trace contextRef="#ctx0" brushRef="#br1">13475 10452 8279,'0'16'384,"-5"5"1,-1 2 0,1 1 936,-2 4 1,5 2 0,-3 3 0,3 2-174,2 2 1,0 1 0,0-3 0,0 3-555,0 3 0,7-5 0,2 4 1,2-1-1222,-1-4 1,-1 3-1,3-1 1,-3-4-2221,-2-5 1,-2 0 2846,-5-7 0,-7 0 0,-2-5 0</inkml:trace>
  <inkml:trace contextRef="#ctx0" brushRef="#br1">14497 9855 8279,'-16'-5'360,"0"0"0,-5-6 0,0 6 1,2 1-1,0 3 0,0 1 783,-2 0 1,-5 7-1,3 3 1,0 6-380,0 5 1,2 14 0,6 10-1,-1 2-317,0 4 1,8 5-1,2-2 1,5 0 353,1 0 1,1 4-1,5-4 1,6 0-364,7 0 0,-2 2 1,6-7-1,-2-4-505,0 1 1,0-2 0,-3-3 0,1-4-1117,2-4 1,0-3 0,-6-4-1,-1-5 231,-3-3 0,3-4 0,-4-4 0,4-5-696,2-3 1,0-9-1,-1-5 1,1-6-1363,0-3 3010,0-21 0,-1 1 0,1-22 0</inkml:trace>
  <inkml:trace contextRef="#ctx0" brushRef="#br1">14670 10500 9002,'0'15'1136,"-7"-6"0,-4-4 0,-3-3-466,-1-2 1,-8 5 0,-3 0 0,-2 1-54,1 1 0,-2-6 1,3 5-1,-4-5-309,-2-1 0,3 0 0,1 0 1,3 0-1463,3 0 1,-5 0-1,6-1-77,2-5 1,4-2 0,4-8-2402,6 0 3632,3 1 0,16-8 0,3-2 0</inkml:trace>
  <inkml:trace contextRef="#ctx0" brushRef="#br1">14780 10044 8279,'15'21'241,"1"0"0,-2 10 1,-2-3-1,-1 0 1244,1 2 0,2 6 0,2 6 1,0 4-674,-1 1 1,1 2 0,0 1 0,-1 3-392,1-3 1,0-1 0,0-2 0,-2-1-555,-4-4 1,4-4-1,-3-6 1,1-3-673,-2-3 0,-1-3 0,-6-7-1224,3 0 0,-1-9-4286,-5-7 6315,0-14 0,7-11 0,2-6 0</inkml:trace>
  <inkml:trace contextRef="#ctx0" brushRef="#br1">15283 10452 8279,'-32'0'942,"1"0"0,0-1 0,-1-3-142,1-1 1,-6-6 0,-1 6-1,-1 0-512,1-2 0,-4 5 0,7-3 0,3 3-761,4 2 1,4-5 0,-2 0-1593,5 1 0,5 1 2065,6-3 0,10-9 0,8-10 0</inkml:trace>
  <inkml:trace contextRef="#ctx0" brushRef="#br1">15393 9824 8760,'31'-16'0,"1"0"737,-1 0 1,-1 1 0,0-1 0,-2 2-468,0 4 0,5-3 0,-7 8 0,2 2 505,-2 1 0,-3 9 0,-9 3 0,-4 6-346,-4 5 1,-5 2 0,-2 6-1,-6 1 66,-9 3 1,-7 7 0,-10-1 0,-2 1 82,-2 4 0,-3-4 1,7 0-1,5-2 3,4-3 1,3-1-1,7-5 1,3-1-18,6-2 0,5-1 0,5 1 0,7-5-238,8-4 0,4-3 0,7-1 0,1-3-371,-1 2 0,3-3 1,0 0-1,3 0-785,-2-1 1,9 1 0,1 3-1,2-1-3349,4 1 0,-2 5 4179,-7-1 0,10-4 0,-3-12 0</inkml:trace>
  <inkml:trace contextRef="#ctx0" brushRef="#br2">5047 3191 8279,'2'-9'3175,"3"4"1,-3 1-725,3-1-1625,4 3 0,-2-3-301,4 10 1,1 4 0,-5 7-187,2-1 0,-4-1 0,4-1 0,-1-3 111,1 2 1,-4 2 0,6 2-1,-1 0-59,-1-1 0,5 1 1,-4 2-1,3 1-117,-3 2 0,4 0 1,-5-4-1,1 2-51,1 2 0,-6 0 0,4-5 1,-1 0-22,1 0 0,-4 4 0,4 1 0,0-1-178,0-3 0,-4-1 1,5 1-1,1 2-7,-2 2 0,5 6 0,-6-5 1,3 1 35,-1 0 0,-1-1 1,3-2-1,-3 2 37,-2 3 0,3-4 0,-4 5 1,-1 0-186,2-1 1,-4 3 0,6-7 0,-2-2 129,-3-2 1,3 4 0,0 0 0,0-2 47,0-1 1,3 3-1,-3 1 1,0 1-84,0 0 0,4 0 0,-4-4 0,1 2 0,4-2 0,-3 4 0,0-2 0,0 0 0,-1 1 0,-2 1 0,2 5 0,1-4 0,0-1 0,-4 3 0,4-3 0,-2 0 0,-4-1 0,6 6 0,0-1 0,1 2 0,1 3 0,-3-6 0,5 0 0,-5 2 0,-1 2 0,4-1 0,-4-1 0,2-3 0,3-3 0,-3 6 0,-1-1 0,1 2 0,0 3 0,-4-1 0,6 2 0,1 2 0,2 2 0,-4 0 0,1-6 0,1 0 0,2 1 0,2-1 0,-2 1 0,-2-1 0,-2 1 0,-1-1 0,3 1 0,-1-1 0,1 0 0,-3 1 0,1-1 0,1-1 0,-3-4 0,6 9 0,-3-3 0,3 1 0,2 0 0,-6-2 0,1 1 0,1-1 0,2 1 0,1-1 0,1 0 0,0 1 0,0-1 0,-2 1 0,-2-1 0,-2 1 0,3-1 0,1-5 0,1 0 0,1 2 0,0 2 0,-1 7 0,1-1 0,0-1 0,0-1 0,-1 1 0,1-1 0,0 0 0,-1 1 0,1-1 0,0-2 0,0-1 0,-1 1 0,1-1 0,0 1 0,0-1 0,-1 1 0,1-6 0,0 0 0,-1 2 0,1 2 0,0 1 0,0 0 0,-1 1 0,1-1 0,0 1 0,-1-1 0,1 1 0,0-1 0,-6 0 0,1 3 0,1 1 0,2 1 0,2 1 0,0-6 0,-2 1 0,-4-1 0,4 1 0,-5-1 0,1-1 0,1-4 0,-6 7 0,4-5 0,-1-2 0,1-1 0,0 3 0,3-2 0,-1 2-163,1-2 1,-3-3 0,-1-6 0,1 1-488,0-3 1,-6 10-1048,2-9 1055,-3-4 1,-2-7 522,0-10 1,0-4 0,-2-5 0,-1 2 97,-2 1 0,-2 3 1,3-5-1,-1 3-98,2-2 0,-6 3 0,0-1 1,-1-4 71,-1-6 0,1 1 0,-6-7 0,0-4-52,0-5 1,1-3 0,-1-8 0,-1 1 218,-4-4 1,1-8 0,-6-1 0,-2-3 5,-2-2 0,4 2 0,0 1 0,-2 3-273,-2-3 1,-1 1 0,0 0 0,1 3 35,4 2 0,-2-2 1,5 5-1,-1 2 6,-4-1 1,0-1 0,0 2 0,1-2 122,-1-1 1,4-2-1,-2 3 1,0-3 84,1-2 1,-3 4-1,6-4 1,-1 2-82,0 3 1,0 7 0,4 4 0,-2 0 36,2 0 1,2 5 0,1-2 0,0 6 91,0 5 1,2-7 0,2 5 0,2 1-26,-3 3 0,-1-4 0,-1 2 1,-3-6-27,-3-4 0,4 1 1,-6-7-1,2 0-72,0 2 0,-5-4 1,3 4-1,1-2 84,-1-2 0,2-3 0,5 9 0,0-1 177,1 1 0,-1-6 1,0 4-1,1-2 68,-1 0 1,0 0-1,-1-7 1,-3 1-177,-1 0 1,-5-6 0,5 9 0,2-1-184,2 1 1,-1-2 0,-1 10-1,0 2 122,5 2 0,-2 2 0,6-1 1,-4 1-42,-2-1 0,5-4 0,1-1 1,-2 2-80,-2 2 0,-2-9 0,-2-3 0,-1-3-83,-2-2 1,-7-6 0,2 3 0,-4 3-222,-1 1 0,7 4 0,1 3 0,4 5 183,3 4 1,-3 7-1,10 1 1,-2 2 102,1 4 0,5 2 0,-4 1 1,2 0-95,4 1 0,-4-1 0,0 0 0,0 0-148,0 1 0,0-1 0,3 0-195,-1 1 0,0 4-384,5 1 4,0 6-1280,0-3 1,1 7-3456,5 0 5570,2 0 0,22-7 0,3-2 0</inkml:trace>
  <inkml:trace contextRef="#ctx0" brushRef="#br2">11667 2829 7317,'-2'-16'663,"-3"1"0,3 4 1579,-3 1-1777,3-1 0,4 4 0,1 7-45,2 9 0,1 5 1,-5 2-1,3-1 74,1 1 1,0 2 0,-5 1 0,0 4-82,0 1 0,0-3 0,0 5 0,0 2-152,0 2 0,6 1 1,-1 1-1,-2-3-116,-1-2 1,0 8 0,1-4 0,3 2-8,-3 0 1,1 4-1,-1 0 1,2-2-63,-1-2 1,-1-2 0,1 1 0,1-1 42,-1 1 0,-3-3 0,-1-1 0,0-2 7,0 2 0,0-3 0,0 1 0,0 2 14,0 2 0,2-1 1,2-1-1,1-2 8,-2 2 1,-1 2-1,-2 1 1,0 1 95,0-1 0,0-1 0,0-2 1,0-2 40,0 2 0,0 0 0,0 0 0,2-2-34,3 2 1,-3 0-1,5 0 1,-2-2-81,0 2 0,0 0 1,-3 0-1,2-2-115,1 2 1,5 0 0,-4 0 0,-3-2 2,-1 2 1,-2 2-1,0 1 1,0 1-10,0-1 0,0 1 1,0-1-1,0-1 49,0-4 0,0 4 0,0-2 0,0 3 148,0 0 0,2 8 0,1-9 0,2-1-98,-1 1 0,-2 7 0,-2-9 1,0 0-150,0 1 0,0 1 0,0 1 0,0-1 0,0-4 0,0 7 0,-2-5 0,-2 0 0,-1 2 0,0 0 0,5 1 0,0 1 0,0-1 0,0 4 0,0-2 0,2-3 0,3-1 0,-3-1 0,5 0 0,-2-3 0,0-3 0,0 5 0,-5-6 0,2-2 0,3-2 0,-3-1 0,3 0 0,-3-1 0,-2-4-1122,0-1 0,0-4-1189,0 4 1,7-6-938,4 1 0,-3-9 2040,3-1 0,-3-2 0,5 4 690,-3-3 0,-5-4 0,4 3 72,-2-2 0,0 4 869,-2-5 1,4 1 0,5-3 372,-3 1 1,3 8-1,-4-3-301,4 5 1,2-1 0,-1-2-1,1-1 153,0 2 0,0 1 0,-1 2 0,3 0-265,3 0 0,-2 0 1,7 0-1,2 0-121,2 0 0,7 0 0,1 0 0,0 0-73,1 0 1,3 0-1,-6 0 1,-1 0-76,-1 0 1,2 0 0,1 0 0,-2 0-94,-2 0 0,4 0 0,1 0 0,1 0-56,-1 0 1,6 0-1,-4 0 1,2 0 108,0 0 1,-6 0 0,5 2 0,-3 1 183,-3 2 0,3 1 1,1-5-1,-1 3-1,1 1 0,-3 2 0,-4-3 0,-1 1-56,1-2 1,-3-1 0,-1 0 0,-3 1-145,-2 3 1,3-1 0,-5-5-1,0 0-255,1 0 1,-4 0-1,3 0 1,-4 0-1526,-1 0 0,0 0 0,0 0-541,-1 0 1,-1-2-1,-3-5-1645,-6-9 3909,-17-6 0,-6-10 0,-13 1 0</inkml:trace>
  <inkml:trace contextRef="#ctx0" brushRef="#br2">11730 2703 8037,'7'16'-562,"1"0"0,3-2 1056,-1-4 0,-1 10 0,5-5 0,-2 4-22,0 4 0,11 0 1,-7 5-1,3-2-251,4 2 0,-4 7 0,5 2 0,1-2-114,-1-2 0,-3 5 0,4 4 1,-1 2 9,1-2 1,-4 1-1,3-3 1,1 2-45,-1 2 1,2 5 0,6-7 0,1 3 0,4 2 1,-4-1 0,5-1-1,-1 1 30,0 3 0,-1 1 0,-3-1 0,2 2 14,2 1 0,0 7 0,-6-3 0,1 0 94,-1-3 1,1 1 0,-1-2 0,0-1 109,1-2 1,-1 0 0,3 3 0,0 4 32,3 0 1,5 5 0,-5-3-1,-2 3 244,-2 2 0,4 3 0,-1 0 0,-1-1 90,-2 1 0,-1-1 0,1-4 0,2-2-185,2 1 1,-1 4-1,-2-6 1,0 1-91,3-1 1,0 7 0,-6-6-1,2-1-178,4-2 0,-4-4 0,4-3 0,-6 0-139,-4-2 1,1 2 0,-7-11 0,0 1-584,1-1 0,-4-1 1,1-6-1,-5 1-2631,-4-1 1,-4-1-1,2-2 3117,-1-2 0,-15-14 0,-10 2 0</inkml:trace>
  <inkml:trace contextRef="#ctx0" brushRef="#br2">4890 3364 8037,'0'-16'0,"0"0"0,-2 6 0,-1-1 369,-2-1 0,-1-2 1,6-2 626,0 1 0,2 4-430,3 1 1,-1 6 177,6-1 1,-4 3-452,4 2 0,-6 2 1,1 3-82,-3 6 1,-1 3-1,3 1 1,1 3 53,-1 3 1,-3-2 0,-1 5 0,2 1-51,3-1 0,-3 2 0,3 6 1,-3-1 0,-2 1 0,2-1 0,1 1 0,3-1-104,-3 1 0,-1-1 1,-2 0-1,0 1 35,0-1 1,0 4 0,0 0 0,0-2 56,0 2 1,0 0 0,-2-2-1,-1 2-10,-3 2 1,1-2-1,5-5 1,-2-1-24,-3 4 1,3 2 0,-5-3-1,2-2-112,0-4 1,-2 7-1,3-5 1,-1 0 131,2 1 0,1-4 1,2 1-1,0 0 1,0-1 1,0 3-1,0-6 1,0 1-10,0 0 1,0 3-1,0-3 1,0 1-51,0 4 1,0-3-1,0 1 1,2 2-21,3 1 1,-3 3 0,3-1-1,-2 1 131,3-1 0,-5 4 0,6 0 0,-1-4-17,-1-1 0,0 7 0,-5-9 0,0 0-62,0 1 0,0 1 0,2 1 1,1 1-223,3-1 0,1 1 1,-4 1-1,4 2 48,2 2 1,-4 1-1,4-3 1,-1 2-13,1-2 0,-5-2 0,1-2 0,-2 1 53,3-1 1,-5-1 0,5-2-1,-5-2 0,-1 2 0,0-4 0,0 2 0,0 2 82,0 2 1,0 1 0,0 1 0,0-1-40,0 1 1,0-3-1,0-1 1,0-1-12,0 1 1,0 0-1,0-1 1,0-2-66,0-2 0,0 5 0,0-2 0,0 3 0,0 3 0,0-1 0,0 1 0,0-3 0,0-2 0,0 2 0,0-2 0,0 0 0,0 0 0,0 2 0,-1-2 0,-3 2 0,-1 3 0,0-3 0,5-1 0,-2-2 0,-3 2 0,3 0 0,-3 0 0,3-1 0,2 0 0,0 1 0,0 0 0,0-1 0,0 0 0,0-2 0,0 1 0,0 2 0,0 2 0,0-1 0,-2-1 0,-1-1 0,-2 1 0,-6-1 0,4 1 0,0-1 0,0 1 0,-3 1 0,4 3 0,3-1 0,1 1 0,-3-1 0,0 2 0,1 2 0,2 2 0,2 5 0,0-4 0,0 1 0,0-1 0,0 4 0,0-4 0,0-1 0,0-4 0,0 2 0,0-9 0,0 2 0,0-2 0,0 4 0,0-4 0,0 2 0,0-2 0,0 2 0,0-7 0,0-1 0,0-3 0,0-7-2381,0 1 1,0-9 0,-1-2 550,-5-9 0,-2-5 1,-10-3-1,1-3 459,1-1 1,-3 6 0,10 4-77,0-1 1694,2 5 568,7 0 0,2 7 415,3 0 1,-1 0 0,5 2-494,-2 3 1,5-3-1,-2 5 1,4-2-153,2 0 1,5 6 0,0-4 0,-2 0-164,-1 0 1,-3 3 0,3-5 0,1-1-32,2-2 1,0-1-1,-5 3 1,1 1-127,4-1 0,-2-3 0,7-1 0,2 0-61,2 0 0,2-1 1,-1-3-1,2-1-22,4 1 0,-4 1 0,5-1 1,-1-1-127,0 2 0,0-4 0,-6 1 0,0 3-123,1 1 1,-1 2-1,1 0 1,-1 0 286,1 0 0,-1 0 0,2-2 1,2-1 140,2-2 1,7-1 0,-1 6 0,6 0-111,4 0 1,-1 0 0,-3 0 0,2 0-252,1 0 0,0 0 0,-6 0 0,-2 0 0,-3 0 0,-6 0 0,4 0 0,-4 0 0,-4 0 0,2-1 0,-10-3 0,0-1 0,0 1 0,3-3 0,-5 0 0,-2-1 0,-2 3 0,-1-4 0,-2 0-622,-3 0 1,-3-1 0,-4-6 0,1 0-2450,-1 1 0,-10-6 0,-6-5 3071,-7-9 0,-6-2 0,-6-17 0</inkml:trace>
  <inkml:trace contextRef="#ctx0" brushRef="#br2">13302 3678 8037,'0'-16'-816,"-2"1"1,-1-1 942,-3 0 1,-4 0 0,3 2 1776,-2 4 0,6-4 1058,-3 3-2385,-2 4 1,8 7 0,-2 11 0,7 3 118,4 2 0,-4 6 0,4 5 1,0 1-130,-1-2 0,-4 9 0,3-4 0,-2 2-131,0 0 1,1 4 0,-5 0 0,3-2-291,1-2 1,0-2 0,-5-1 0,2-2-442,3-2 0,-3-7 1,3 2-1,-3-3-516,-2-2 0,0-6 0,0 0 0,2 1-783,3-2 1,-2-2-161,8-7 0,-6 0 1,6 0-1,-1-2 1754,-1-3 0,12-11 0,-4-8 0</inkml:trace>
  <inkml:trace contextRef="#ctx0" brushRef="#br2">13601 3662 8227,'15'-1'0,"1"-3"896,0-1 0,-6-2 1,1 3-173,1-1 1,7 0 0,2 5 0,-2 0-339,-1 0 1,3 5 0,0 2-1,-2 2 338,-2 3 1,-3 2 0,-1 2-112,-3-1 1,-6 1 0,1 0 0,-5 0-239,-5-1 0,1 1 1,-6 0-1,-3-1-129,-1 1 1,-1-2-1,-1-2 1,0-1-164,1 1 1,1-3 0,1 0-139,3-3 0,6 1-72,-1-1 0,10-5 1,8 5-1,6-5 19,7-1 1,5 0 0,4 2-1,2 2 57,-2 1 1,3 7 0,-1-1 0,-2 3 182,-2 1 1,-8 3-1,-3 1 1,-2 4 291,-5 1 1,3-3 0,-13 4 0,-1-1 323,-3 0 1,-1-3 0,0 4 0,-1-2-258,-5-4 1,-2-2 0,-10-1 0,-3 0-492,-5-1 0,-2-6 0,-2-2 0,1-2 0,-5 1 0,-2-1 0,-1-5 0,-5 0 0,-3 0 0,-1-2 0,3-1 0,1-3 0,-7 1 0,-7 5 0</inkml:trace>
  <inkml:trace contextRef="#ctx0" brushRef="#br2">12657 6051 7203,'14'-1'1406,"-3"-5"1007,3 5-1478,-6-13 1,1 14-614,-4 0 0,-10 1 0,-5 8 1,-4 0 80,-2 0 0,-2-6 1,-1 4-1,-2-2-203,2 1 1,2-1-1,-1-5 1,-1 0-131,-2 0 0,0 0 0,5 0 1,1 0-69,-1 0 1,0-2 0,0-1-64,1-3 0,4-4 367,1 5-366,6-1 1,-8 8 50,7 3 0,-1 4 0,5 9 0,-3 1 0,-1 2 1,0 1 0,5-1-1,0 4 2,0-1 0,-2-1 0,-1-6-29,-3 4 1,1-3 0,5 3-20,0-4 1,2-8 0,3-4 16,6-3 0,2-2 0,5 0 0,3 0-101,5 0 1,9 0 0,3 0 0,3 0 71,2 0 0,-4 0 0,-1 2 0,-3 3 86,-3 5 0,3 10 0,-11 1 1,0 0 262,-3 1 1,-5-2 0,-5 4-1,-6-1 420,-3-4 1,-2 4 0,0-2 0,-2-2 16,-3-2 0,-4-1 1,-9-2-1,-1-4-305,-2-4 0,-8 1 0,-1-2 0,-7-2-683,-3-1 0,-7 3 1,-7 1-1,-2-3-1461,-4-1 1,-1 0 0,-3 3 1729,-5 5 0,-2-3 0,-8 0 0</inkml:trace>
  <inkml:trace contextRef="#ctx0" brushRef="#br2">8837 7827 8209,'0'-15'2312,"0"6"0,0 9 0,0 12 0,0 6-1209,0 3 0,5 12 1,2-2-1,0 4-558,0 4 0,3 1 0,-3 7 0,2-2 372,3-3 1,-3 7-1,0-5 1,-1-2-681,1-2 1,-4 0 0,6-7 0,-1-5-454,-1-3 1,0 1-1,-6-5-723,3-2 1,1-7-2336,-2-1 0,-2-8 768,8 2 0,-1-10 0,6-5 1030,0-4 1,-2-2-1,-2 0-81,-2 1 1557,-6 6 0,3-12 0,-7 3 0</inkml:trace>
  <inkml:trace contextRef="#ctx0" brushRef="#br2">9182 8063 8209,'16'-8'0,"-5"-6"0,-1 3 0,1-3 448,-3-2 0,5 6 1,-6-1-1,1 1 853,5 1 1,1-3-1,1 7-311,1 1 1,0 3-1,-1 1-363,1 0 0,-2 6 1,-3 5-254,-6 3 1,-3 7 0,-2 0 0,0 0 134,0 2 0,-6-4 0,-1 5 0,-1-1-281,-5-4 0,5-1 1,-1-3-1,0-1 208,0-3-370,6 3 1,-1-13-239,15 5 0,1-5 0,14-1 0,2 0 185,2 0 0,2 6 0,1 1 0,0 1 193,-2 5 0,3 2 0,-14 5 0,0 0 292,-3 0 1,-3-1 0,-2 0-1,-3 2-27,-2-2 1,-2-1-1,-5-3 1,0 1-266,0 0 1,-7 0 0,-3-1 0,-4-1-207,-2-3 0,-1 1 0,-3-7 0,-2-1 0,-3-3 0,4-1 0,-5 0 0,0 0-148,1 0 1,-2-1 0,6-3 0,1-3-2205,3-1 1,3 2-1,2-2 1,3-1-2565,2 0 1,2-3 4768,5-9 0,7-4 0,1-6 1</inkml:trace>
  <inkml:trace contextRef="#ctx0" brushRef="#br2">9686 7623 8209,'1'-16'458,"5"1"1,-5 4-1,6 2 589,0 3 1,2 0 0,7 6-397,0 0 0,-6 7 1,-1 4-1,-2 3-278,-4 1 0,-1 3 0,-4 1 1,-1 4 410,-3 1 0,-6-3 0,0 4 0,-5-1-219,-4 1 1,0-6-1,5 2 1,2-4 21,3-1 1,-1-6 0,7 1 190,1 1 0,3 2-443,1 2 0,7-7 1,3-4-1,4-3-419,2-2 0,5 0 0,2 0 0,1 0-739,4 0 1,2 0 0,3 0 0,2 0-1036,1 0 0,1 0 1,-5 0-1,-1 1-482,1 4 1,-3-3-1,-3 5 2340,-5 0 0,-3-5 0,-2 5 0</inkml:trace>
  <inkml:trace contextRef="#ctx0" brushRef="#br2">10126 8236 8209,'16'0'1991,"-1"0"0,1 0-485,0 0 0,-1 0 0,1 0-901,0 0 1,0 0-1,-1 0 1,1 0-427,0 0 0,0-5 1,-1 0-1,1 1-533,0 2 0,5 2 0,0 0 0,-2 0-1778,-2 0 1,1-5 0,1-2 0,2-2 2131,-2-3 0,6-9 0,-1-3 0</inkml:trace>
  <inkml:trace contextRef="#ctx0" brushRef="#br2">11321 7796 8950,'-16'0'614,"0"0"0,1 0 1,-3 0 472,-3 0 0,2 0 0,-5 0 0,1 0-491,4 0 1,-4 0 0,2-2-1,2-1-199,1-2 0,4-2 0,2 3 417,2-1 1,-1 0-460,-5 5 0,6 0-388,-1 0 1,1 12-1,-4 5 35,3 6 0,-1-4 0,5 2 0,0-3 14,0-3 0,-3 1 0,5 0 0,-1 0-11,-1-1 0,6 1 0,-5 0-162,5-1 1,2-1 0,3-1 62,1-3 1,7-6 0,-1 1 0,4-2 52,6 3 0,-1-5 1,6 4-1,2-3 11,1-2 0,-2 5 0,-3 2 0,1 0 229,-1 0 0,-5 6 1,4-1-1,-2 5 192,0 4 0,-5 2 1,-6-4-1,1 2 186,-3-2 1,-1 4 0,-7-2-1,0-2 91,0-1 0,0-3 1,-1 1-1,-5-2-317,-4-3 0,-4 1 0,-2-7 1,0-1-352,1-3 0,-8-1 0,-3 0 0,-2 0-470,2 0 0,-4-5 0,4-2 0,-2-2-2046,2-3 1,3 3 0,7-1 472,0-2 0,8-2 0,2-2 0,5 0 2043,1 1 0,14-8 0,3-2 0</inkml:trace>
  <inkml:trace contextRef="#ctx0" brushRef="#br2">11399 7717 8209,'0'-15'893,"2"-1"0,3 2-515,6 4 1,3-3 0,2 8 0,1 0 0,2 0 325,2-1 0,5 1 0,-5 7 0,-1 1-322,-3 3 0,-1 6 0,0-2 0,-3 4 48,-2 2 1,-4 0 0,-7-1 0,0 1 80,0 0 1,-2 5 0,-3 0-1,-6-2 95,-2-2 1,-3 4 0,0 0-1,2-1-31,4-3 1,-3-6 0,8-1 10,2 2 1,1 2-382,2 2 1,7-7 0,3-4 0,4-3-460,2-2 1,2 0 0,1 0-1,3 0-708,3 0 1,-1 0-1,4 0 1,-1 0-290,0 0 1,1 0 0,0 1 0,-3 3 94,-2 1 1156,5 0 0,-11-5 0,6 0 0</inkml:trace>
  <inkml:trace contextRef="#ctx0" brushRef="#br2">12186 8220 12284,'15'0'1008,"3"0"0,1 0 0,2 0 0,0 0-601,2 0 0,1 0 0,7 0 1,-1 0-593,-4 0 1,2 0 0,-7 0 0,-1 0-1128,-3 0 0,-3 2 0,-4 3 1,-4 6 70,-5 3 0,-2-4 1,-6 1-1,-7 1 1241,-5 2 0,-9 9 0,3 1 0</inkml:trace>
  <inkml:trace contextRef="#ctx0" brushRef="#br2">12138 8472 8209,'16'0'681,"0"2"0,1 1-211,4 2 1,-3 1-1,4-6 1,1 0 448,3 0 1,-1 0 0,1 0 0,2 0-558,2 0 0,1-6 0,2 1 0,2 0-920,2-2 1,5 3 0,-4-4-1,1-1-542,-1 0 1,4 4-1,-5-5 1,-2-3-420,-2-1 1519,-2-1 0,-6-8 0,-3-2 0</inkml:trace>
  <inkml:trace contextRef="#ctx0" brushRef="#br2">13286 7639 8209,'-2'-14'770,"-3"3"0,3 3 206,-3 2 1,3 13 0,2 4-364,0 12 0,0 6 0,0 4 0,0 2 423,0 2 0,0 2 0,0-3 1,0 4-574,0 1 0,0 6 0,0-7 0,0-3-283,0-1 1,0-1-1,0-3 1,0-3 139,0-3 0,6 2 0,-1-7-304,-2-1-11,-1-3 1,-2-10 0,0-7-132,0-9 0,5-5 0,2-3 0,2-4 107,3-5 0,8-2 0,2 0 0,3 2-300,3-2 0,0 7 1,1 3-1,-1 8 8,0 3 0,5 2 1,-6 5-1,1 0 408,-2 0 1,2 7 0,-6 3 0,1 4 106,0 2 0,-2 3 0,-4 0 0,1-1-90,-3 1 0,5 0 0,-12-3 0,3-1-691,-1 1 0,-6-5 0,1-1 0,-1 1-2489,1-3 1,-3 1 1553,3-4 1,-3-5-1,-4-1 45,-3-13 1467,3-9 0,-5-9 0,7 1 0</inkml:trace>
  <inkml:trace contextRef="#ctx0" brushRef="#br2">13994 7466 8209,'1'-17'612,"5"-4"0,-5 8 1,6-2-81,0 1 1,2 1 0,7 3 0,0 5 94,-1 3 0,1 2 1,1 0-1,3 2-194,1 3 0,-2-2 0,-9 10 1,-3 2 74,0 5 0,-5 2 1,2-3-1,-8 4-142,-6 2 1,-4 1 0,-4 5 0,-1 1 109,-2-1 1,-5-5-1,7-1 1,3-3-69,4-2 1,8-3 0,-3-1 0,2 0-4,0-1 0,1-1 1,9-3-1,6-4-32,3 0 0,7-6 0,1 5 0,3-5-513,3-1 0,2 6 0,3-1 1,2-2-1284,1-1 0,-1 0 0,-7 1 1,-2 4-2429,2 2 1,-5 2 3850,-2 4 0,-10-6 0,-4-2 0</inkml:trace>
  <inkml:trace contextRef="#ctx0" brushRef="#br2">10283 8991 7376,'0'-7'2410,"0"7"1,0 7-1,0 10 1,2 4-1508,3 5 1,-3 4 0,5 1-1,-2 1-360,0-1 0,6 4 0,-6-2 0,-1-3-362,-3 0 0,4-2 1,1-2-1,-3-5-846,-1-4 1,-2-1 0,0 0-1647,0-1 1,0 1-677,0 0 0,0-9-353,0-7 3340,7-7 0,2-16 0,6-1 0</inkml:trace>
  <inkml:trace contextRef="#ctx0" brushRef="#br2">10519 8991 8429,'16'0'1142,"-8"0"0,-1 7 0,-7 3 0,0 4-578,0 2 1,0 5 0,0 1-1,0 1-111,0 0 0,0 5 0,0-4 1,0 2-48,0 1 1,0-8 0,0 2 0,0-4-263,0-1 0,6 0 0,1-2 0,1-2-51,5-2 1,6-4 0,2 2 0,0-1-384,1-3 1,-2-2 0,6-2-1,2 0-357,1 0 0,3-6 0,-1-1 1,-1-1-1222,-4-5 0,2 5 0,-7-3 0,-2-1 631,-1-2 1,-9-2 1236,-4 1 0,-3-8 0,-2-2 0</inkml:trace>
  <inkml:trace contextRef="#ctx0" brushRef="#br2">10896 9053 8209,'-10'2'1027,"-1"3"0,8 4 0,-2 7 1,3 1-340,2 4 0,0-1 0,0 6 0,2 0-198,3-2 1,-3 4 0,5-5 0,-2 0-4,0-1 0,6 1 0,-6-4 0,0 2-723,2-1 0,-4-5 1,6-3-1,0-1-770,0 1 0,-4-3 0,5 0-637,3-2 1,-5-2 0,3-5 936,1 0 1,2-2 0,0-3 705,-3-6 0,9-3 0,-2-1 0</inkml:trace>
  <inkml:trace contextRef="#ctx0" brushRef="#br2">11195 8943 8717,'9'2'2469,"-4"3"-1973,-3 6 1,-2 3 0,0 3-1,0 3 54,0 1 1,0 5 0,0-4-1,0 3 191,0 3 1,0 0-1,-2 0 1,-2-2-205,-1 2 0,0-4 1,3 1-1,-1-3-119,-2-2 0,-1 2 0,6-1-403,0-1 1,2-3 219,3-1 1,4-6 0,8-1 0,3-2-1075,1-4 0,0-1 1,-4-2-1,2-2-1619,2-3 0,2-2 1,-4-7-1,4 0 1657,1-3 1,-4-4 0,-1 0 0,-5-4 800,-4 1 0,1-13 0,4 4 0</inkml:trace>
  <inkml:trace contextRef="#ctx0" brushRef="#br2">11478 9085 8209,'-5'-11'788,"0"1"0,-1 8-83,6 2 1,0 7-1,0 11 1,0 1-114,0 2 0,2 7 0,2-4 1,1 2-91,-2 1 0,-1-6 0,-2 5 0,0 0 223,0-2 1,5 4-1,0-7 1,-1-1-723,-2-3 0,3-1 0,0-1 2,-1 1 1,3 0 0,0-2 0,0-2 286,0-1 0,0-8 0,-2 2-292,5-3 0,4-2 0,2 0 0</inkml:trace>
  <inkml:trace contextRef="#ctx0" brushRef="#br2">11965 9163 8209,'0'-10'1638,"2"0"-1216,3-3 1,9 1 0,7 0 0,-1 3 470,-3 2 1,4 0 0,2 4 0,-1-3-909,1 3 1,3 1-1,-5 2 1,-1 0-948,-3 0 1,4 0 0,-2 2-356,-5 3 0,-5-1 0,-9 6 1317,0 2 0,0-5 0,0 0 0</inkml:trace>
  <inkml:trace contextRef="#ctx0" brushRef="#br2">12013 9258 8209,'0'16'487,"1"-6"0,5-1-117,4-2 0,4-2 1,3-5-1,3 2 421,1 3 1,5-3-1,-3 3 1,-1-3-869,1-2 0,8 0 1,-1 0-1,0 0-720,0 0 0,6 0 0,-6 0 0,0-2 797,-1-3 0,12-4 0,-8-7 0</inkml:trace>
  <inkml:trace contextRef="#ctx0" brushRef="#br2">12940 8708 8209,'-7'-9'1824,"4"-5"292,-8 3-1532,8 5-321,-4-1 0,7 8 0,2 5 0,1 4 115,2 4 0,2 2 0,-2-1 0,4 1 205,0 0 0,3 5 0,-5 1 0,0 1-143,0 0 0,4 3 0,-6-3 0,0 1-122,2 4 1,-5 0 0,3 0 0,-3-2-72,-2 2 0,5-5 1,0 0 48,-1-1 0,-2 1-20,-2 3-274,0-10 0,1-9 0,3-9 0,3-1-523,2-3 1,-4-11-1,7 0 1,4-4 57,3-2 0,7-3 1,-3 3-1,0 0 106,-1 1 0,1 1 1,-4 7-1,2 3 130,-2 6 0,4 3 1,-2 2-1,0 2 524,2 3 0,-6 4 0,6 7 0,-2 1 40,0 4 0,0-2 0,-5 6 0,-3-3-119,-2-2 0,1-3 0,-5-1 0,0-1-347,0 1 1,0-2 0,-3-2 0,1-1-1263,-2 1 0,-1-3 0,0 0-1099,3-2 1,-3 0 1480,3-2 1,-1-5 0,-1 0 1008,2-9 0,8-12 0,-5-3 0</inkml:trace>
  <inkml:trace contextRef="#ctx0" brushRef="#br2">13663 8692 8209,'7'-11'0,"2"1"138,0-2 1,5 3 0,-4 0 600,4 2 1,2 0 0,0 4 60,0-2 0,4 1 0,1 9-456,-1 6 0,-5 3 0,-4 2 0,-6-1 216,-3 1 0,-2 1 0,0 3-122,0 1 1,-7 0 0,-4-6-1,-1 3 90,2 3 0,-4-4 0,5 4 0,0-3 241,4-3 1,3 1 0,4 0-293,3-1 0,4-1 0,7-3 0,-1-4-238,1 0 0,5-5 0,0 3 0,0-3-250,2-2 1,-6 0-1,6 0 1,-2 0-1194,0 0 0,5 1 0,-5 3 0,-2 1-1872,-1-1 0,-3 3 3076,1-2 0,0 0 0,0-5 0</inkml:trace>
  <inkml:trace contextRef="#ctx0" brushRef="#br2">3742 12370 8209,'-7'-7'5651,"6"9"-4616,4 12 1,9 8-1,-3 10 1,2 1 44,-1 4 0,1 8 0,3 7 0,-2-1-368,-2-2 1,1-2-1,5 2 1,-1 0-267,1-2 0,0 2 0,-1-12 0,-1-2-322,-3-2 1,1-7 0,-5-2 0,0-1-725,0-4 0,4-1 0,-6-2-2312,-2-1 1,-1 1-338,-2 0 0,2-8 2359,3-2 0,2-8 0,5-9 1,-1-8 889,1-3 0,2-22 0,2 2 0</inkml:trace>
  <inkml:trace contextRef="#ctx0" brushRef="#br2">4073 12590 8209,'15'-26'0,"1"1"793,0 3 1,1-5 0,4 5 0,4 1-229,-1 3 1,11-1-1,-3 10 1,2 1 492,5 2 1,-6 5 0,6 4 0,-5 6-481,-2 7 0,1 8 0,-12 0 0,-2 4-222,-1 6 0,-10 8 0,-2 1 0,-5 4-10,-1 0 0,-12 9 0,-5-8 0,-6-1-144,-5-4 0,-2 3 0,1-6 0,1-2 54,2-6 1,6-3 0,-1-6 0,4-2 188,1-3 1,7 1-1,2-10 1,2 1 37,0 0 0,1-6 0,10 1-332,4-3 0,4-2 0,4 0 0,1 0-151,2 0 0,7-5 0,0-2 0,5-2 0,4-3 0,5 3 0,-6 0 0,1 1-1002,1-1 0,-4 5 0,4-1 0,-3 3-859,-4 2 1,4 2 0,-10 2 0,-1 3-361,-3 1 1,2 3 2220,-2 5 0,7-1 0,-4 1 0</inkml:trace>
  <inkml:trace contextRef="#ctx0" brushRef="#br2">5959 12543 8209,'16'-26'632,"0"-1"0,-7 3 0,-4-4 0,-3 4-146,-2 1 0,0-5 0,0 2 1,0-4 585,0-1 1,-7 6-1,-4 4 1,-5 4-348,-5 1 1,2 0 0,-5 2 0,1 4-382,4 5 0,-4 3 0,2 4 1,0 5-154,-2 8 0,6 10 1,-4 11-1,5 6 35,6 4 0,-2 11 1,6 5-1,3 0-64,1 5 1,9-1 0,4-3-1,3-2-125,1-3 0,8-6 0,1-8 0,3-4-219,-1-2 1,-2 3-1,2-8 1,-3-4-434,0 1 0,-6-2-1,4 0 1,-3-4-883,-2-1 1,4-2-1,1-5 1,-1-2-77,-3-4 0,-1 3 0,0-10-165,-1-5 1,-1-10 1738,-3-9 0,3-21 0,-6 0 0</inkml:trace>
  <inkml:trace contextRef="#ctx0" brushRef="#br2">6305 12936 8209,'9'-7'1372,"-2"5"1,-14-5-1,-4 7 1,-4 0-514,-6 0 0,-2 5 0,-7 2 0,1 0-296,-4 0 0,-8-2 0,5-5 1,-1 0-301,-1 0 0,4 0 0,-2 0 0,2 0-1091,3 0 0,7-5 0,3-2-977,3-1 0,4-3 0,5-5 0,9 1 1805,9-1 0,12-7 0,4-1 0</inkml:trace>
  <inkml:trace contextRef="#ctx0" brushRef="#br2">6415 12323 8209,'9'24'423,"0"13"1,-6-2 0,3 5 42,-3 2 0,0-5 0,3 4 0,4 3 998,4 2 0,7 6 0,0 2 0,-2-2-878,-1-3 0,-2 0 0,-1-10 1,1-3-198,0-2 0,3 4 1,-2-10-1,-3-2-544,0-1 0,0-4 1,2-6-1,0-1-1780,-1-3 0,-2 1 0,1-7 0,3-3-1017,1-6 0,-1-6 2952,-1-11 0,7-17 0,1-11 0</inkml:trace>
  <inkml:trace contextRef="#ctx0" brushRef="#br2">6981 12794 9145,'-15'0'0,"-3"0"679,-3 0 1,-2 0 0,-3-1 0,5-3-349,4-1 1,1 0-1,-1 5 1,-3 0-144,-1 0 0,-5 0 1,2 0-1,-4 0-188,-5 0 0,-9-21 0,2-6 0</inkml:trace>
  <inkml:trace contextRef="#ctx0" brushRef="#br2">4088 6649 8209,'-15'0'0,"-1"0"1475,0 0 1,7-2 806,4-3 0,7 3 0,7-3-1289,6 3 0,17 2 0,-1 0 0,4 0 152,4 0 0,1-2 1,9-1-1,1-3-617,3 3 0,1 1 0,-3 2 0,-1 0-528,-4 0 0,1 0 0,-7 0 0,-1 0-364,-8 0 0,0 0 0,-6 0 0,-1 0-310,-3 0 0,-8 2-7604,-3 3 6545,-7-3 0,-3 3 0,-12-8 1,-5-4 398,-4-2 0,-5 4 0,3-6 1334,-2-1 0,-1-9 0,-5-3 0</inkml:trace>
  <inkml:trace contextRef="#ctx0" brushRef="#br2">4230 6350 8375,'0'16'1124,"-2"-8"-485,-3-2 1,1-5 0,-6-1 89,-2 0 1,-2-1-1,-2-5-231,0-4 1,7 1-1,3-1 1,0-4 55,1-5 1,0 1-1,5-5 1,0 1-366,0-4 0,7-2 0,3 0 0,2 3 28,-1 2 0,3-3 0,-5 5 0,1 4 113,1 5 1,-6-1 0,5 8-155,3 2 0,1 1 1,1 4-1,1 3-9,0 5 0,5 10 0,0 2 1,0 3 120,1 3 1,-2 1 0,4 3 0,-1-1 73,-4 1 0,4-3 0,-2-1 0,-2-3-147,-2-3 1,4 3 0,0-8 0,-3-3 66,-6 0 0,2-5 0,-4 0 159,4-2 1,0-4-1,-1-8-135,-3-5 1,-6-6 0,1-5 0,-3-4-307,-2 1 0,0-9 0,0 5 0,0 0-106,0-2 0,-6 2 1,-1 0-1,0 4-393,0 1 0,-3 2 1,5 6-1,-1-1-1789,-1 0 1,6 6 0,-6 1-1821,0 2 0,3-4 630,-6 6 3478,-1 0 0,-5-2 0,1-2 0</inkml:trace>
  <inkml:trace contextRef="#ctx0" brushRef="#br2">4387 5423 8683,'-16'-9'0,"1"2"655,-1 0 1,-2 3 0,-1-4 0,-3 1 59,-3 3 1,4 2 0,-3 2 0,-1 0-262,1 0 0,4 7 0,0 4 0,2 3-3,2 2 1,8 5-1,1 0 1,1 0 23,1 1 1,0-3 0,7 6 0,3-2-25,5-4 0,6 4 0,5-1 0,5 1-103,4 0 1,1-1 0,3-2 0,1 0-94,1 0 0,3-3 1,-4-1-1,1 0-124,-1-1 1,4-4 0,-3-2 0,-2-1-535,-7 1 0,1-6 0,-5 3 0,0-5-1145,0-1 1,-2 0 0,-6 0-486,1 0 0,-2-1 1,-4-5 1317,-4-4 0,-5-4 0,-1-3 715,0-4 0,-7-4 0,-1-6 0</inkml:trace>
  <inkml:trace contextRef="#ctx0" brushRef="#br2">4560 5517 8209,'0'16'0,"0"-1"0,0 1 0,0 0 1261,0 0 0,-2 5 0,-1 1 0,-2 1-26,1 0 1,2-1 0,1-2-1,-3 2-656,-1 3 1,-6-6 0,6 2-1117,2-4 0,-4-1-749,1 0 1,-1-8-26,2-2 0,3-6 0,-3-6 0,3-4 16,2-4 1,0-3 0,0-6 1294,0-9 0,-7-6 0,-1-9 0</inkml:trace>
  <inkml:trace contextRef="#ctx0" brushRef="#br2">4214 5203 10765,'16'0'1027,"5"5"1,2 2-1,3 3-168,7 8 0,0-1 1,9 8-1,0-1-347,-2 1 0,4-6 0,-6 3 0,1-1-276,-1 0 1,-1 0 0,-4-5 0,0 0-644,-1 0 0,3-3 0,-9 0 0,2-5-724,-2-1 1,-3 0 0,-8-3 0,1 1-165,0-1 0,-7-11 1,-6-9 1294,-6-9 0,-6-11 0,-7-4 0</inkml:trace>
  <inkml:trace contextRef="#ctx0" brushRef="#br2">4812 5187 9030,'-11'7'0,"1"3"715,-3 4 1,-1 2 0,-1 0 0,-1 1-162,0 4 1,2-2 0,0 8 0,0 1-781,-3 1 0,-2 10 0,3 4 226,0 8 0,0-2 0,1 5 0</inkml:trace>
  <inkml:trace contextRef="#ctx0" brushRef="#br3">739 15262 8417,'0'-9'1292,"0"4"0,2 10 119,3 6 0,4 4 0,9 6 0,1 7 294,2 7 1,5 5 0,-3 9-1,1 2-431,4 1 1,-3 8-1,1-1 1,2 4-1249,1 0 1,3 7-1,-1-9 1,1 2-27,-1 3 0,1-5 0,-1-5 0,-1-3 0,-4-8 0,2 0 0,-7-10 0,-2-3 0,-1-4 0,-3-9 0,1 0 0,-2-5 0,-4-3 0,4-8 0,-3 2 0,3-10 0,2-7 0,-1-7 0,1-8 0,0-9 0,0-8 0,-1-5 0,1-3 0,-2-9 0,-2-2 0,-3-7 0,-2-2 0,3-3 0,-4 4 0,-1-3 0,2-1 0,-5-3 0,5 8 0,-2 0 0,0 0 0,2 9 0,-3 8 0,3 8-322,1 8 1,-2 2 0,2 15-1,1 2-571,0 6 0,-4 5 1,5 9-1,3 3-2384,1 5 0,0 16 0,-2 8 2798,-2 4 1,1 4 0,5 5 0</inkml:trace>
  <inkml:trace contextRef="#ctx0" brushRef="#br3">1950 15781 8417,'16'-6'0,"0"1"0,-1-7 0,1 3 0,1-1 769,4-1 1,-1 6 0,6-4 0,2 1 287,1-1 1,-2 5 0,-1-1 0,0 3-544,-1 2 0,2 0 0,-6 2 1,-3 3-1933,-6 6 1,0 3 0,-6 2 1417,-3-1 0,-15 8 0,-6 1 0</inkml:trace>
  <inkml:trace contextRef="#ctx0" brushRef="#br3">2029 16111 8237,'15'0'901,"1"0"1,0-5 0,0-2 0,-1 0 1009,1 0 1,5-4 0,2 4 0,-1-2-1556,1-3 0,3 5 1,-3 2-1,0 3-1503,-1 2 1,5 0 0,-6 2-1,-2 3 1147,-2 6 0,6 10 0,1 3 0</inkml:trace>
  <inkml:trace contextRef="#ctx0" brushRef="#br3">3837 14916 8417,'16'0'933,"-1"0"1699,-6 0 0,-4 0-1696,-10 0 1,-6 0-1,-9 2 1,-8 1-306,-7 3 1,0 1 0,-7-4 0,-2 2-303,-1-1 0,3-1 1,2 1-1,1 1-296,4-1 0,4-1 1,5 1-1,5 1 253,3-2 0,8-1-36,-1-2 0,8-2 0,-1-3 0,8-4 98,6 1 0,-1-6 0,1 3 1,3-1-91,1 1 0,-4-1 0,-1 5 0,-1 0-363,1 0-712,-5 2 464,3 5 1,-7 2 215,0 3 0,0 4 151,0 6 0,0-4 0,1-2 207,5-2 0,-3 3 0,8-5-35,1-1 1,7 3 0,4-2 0,1-1-87,4-3 0,2 1 0,1 2 1,1 1-178,-1-2 0,6-1 0,1-2 0,1 0-279,-1 0 0,6-5 0,-4-2 0,0 0 131,-3 0 0,-4 0 0,-3 3 0,-4-3 146,-5-1 0,-3 4 0,-5-3-148,-2 0 944,-4 5 1,-7-3-1,0 12-85,0 9 0,-5 5 0,-2 9 0,0 1-432,0 7 0,2 6 0,5 5 1,0 3-201,0 6 0,0 3 0,0 0 0,1-3 0,4-6 0,-1-3 0,5-2 0,-2-1 0,-4-4 0,1-4 0,-1-6 0,2-3 0,-1-3 0,-2 2 0,-2-7-3936,0-1 659,0-3 0,-2-8 0,-3-4 1874,-6-3 0,-8-15 1403,-2-2 0,-14-11 0,2 1 0</inkml:trace>
  <inkml:trace contextRef="#ctx0" brushRef="#br3">3680 15561 8417,'21'0'669,"-1"0"1,8-6-1,-1-1 1,4 0 919,6 0 0,-4-3 0,5 3 0,1-2-356,3-3 1,-2 3 0,2 1 0,0-1-718,-2 0 1,4 4 0,-6-4 0,1 0-1326,-1 1 1,4 4 0,-5-3 0,-3 2-540,0 0 0,-3-2 0,-1 3 0,-4-1-941,-5 1 0,2 1 2289,-2-2 0,0-4 0,-6-7 0</inkml:trace>
  <inkml:trace contextRef="#ctx0" brushRef="#br3">4764 15011 7973,'49'-16'-177,"2"0"0,-13 0 1,1 2 1538,-1 4 0,2-2 1,-6 6-1,-5 3-189,1 1 0,-7 2 0,-2 2 0,-6 3-395,-4 6 0,1 10 0,-7 5 0,-1 5 88,-2 6 0,-9 1 1,-4 8-1,-3-3-4,-2 1 1,1 10-1,-1-7 1,0 1-598,1-5 0,1 1 0,1-7 0,5-3-265,1 0 0,1-8 0,6-2 0,2-1 0,3-4 0,1-1 0,8-3 0,3-1 0,1-3 0,4 1 0,1-7 0,0-1 0,-1-2 0,5-2 0,-6 0 0,-2-2 0,-2-3 0,-3-9 0,-3-9 0,-6-2 0,-3-3 0,-2-6 0,-2-7 0,-5-2 0,-9-6 0,-8-7 0,-11 4 0,-4 1-540,-1 2 0,0 2 1,-4 0-1,4 1-294,2 4 1,6 9 0,8 9 0,1 3-5063,4 7 2181,8-2 0,13 21 3715,14 1 0,14 13 0,10 5 0</inkml:trace>
  <inkml:trace contextRef="#ctx0" brushRef="#br3">5598 15482 8417,'24'9'2098,"4"-2"1,-7-7-661,-2 0 1,-1 0 0,-2 0 3130,-1 0-7024,-6 0 0,3 7 2455,-7 3 0,1 4 0,-6 2 0</inkml:trace>
  <inkml:trace contextRef="#ctx0" brushRef="#br3">6903 14759 12518,'-16'0'1064,"0"0"0,-6 2 1,-5 1-1,-2 3-419,-3-3 1,-4-1 0,-3-2 0,1 0-305,-1 0 0,3 0 0,4 0 0,1 0-106,-1 0 0,8 0 0,1 0 78,0 0 0,6 0-526,-4 0 1,9 0-137,1 0 0,8 8 0,-3 6 142,5 6 0,1 2 1,1-2-1,3 2 171,1 3 0,0-1 0,-5 4 1,0-2-34,0 2 0,0-3 0,0-1 0,0 1 122,0-1 1,-5-5-1,0 2 1,1-3 283,3-3 0,1 1 55,0 0 0,1-7-217,5-4 0,8-3 0,8-4 1,5-3-248,6-6 1,5 2 0,11-1 0,2-1-135,1 3 1,6-5 0,-6 8 0,-1 2 144,-2 1 1,-4 2 0,-3 2 0,-5 3 200,-4 5 1,-3 10-1,-4 2 1,-7 3 280,-7 3 0,1 7 0,-8 1 0,-2-1 5,-1-2 0,-4 4 0,-3 0 0,-5-4 340,-4-5 0,-7 0 0,0-5 0,2-1-480,1 1 1,-5-4-1,-1-7 1,-2-3-347,-1-2 0,1-2 1,-5-5-1,-1 0-125,1 0 0,1-7 1,2-1-1,4-3-1512,1 1 0,2-1 0,7-4 0,4-3-405,4-3 0,5 4 1,1-6-1,1 0-2124,5-3 4226,2-4 0,15-8 0,2-2 0</inkml:trace>
  <inkml:trace contextRef="#ctx0" brushRef="#br3">7343 14665 8417,'16'0'1307,"-6"0"1,1 1 11,1 5 1,0 4 0,0 11 0,-1 5-472,1 4 0,-5 7 0,-2 1 0,-3 2 657,-2 4 1,0 1 0,0 1 0,0-3-837,0-1 1,0-1 0,0 2 0,0-4-604,0-6 1,0 5-1,2-10 1,3-2-67,5-1 0,-1 1 0,3-5 0,4-2 0,3-1 0,4-4 0,-4-2 0,4-3 0,1-2 0,-3-2 0,6-5 0,-1 0 0,-2 0 0,6-2 0,-6-3 0,3-6-2240,-1-3 1,-7-3 0,2-4 0,-3-4 886,-3 1 0,-1-11 0,-3 2 0,-6-4-426,-3-1 1,-2-6 0,0 4 0,-2-2 1693,-3 0 0,1 9 1,-5 2-1,2 8 1709,4 5-1411,1 10 0,2 9 0,0 15 0,0 9 1857,0 4 1,0 3 0,2-1 0,1 1-399,3-1 0,-1 6 0,-3-1 0,1-1-1528,2-2 1,1 4-1,-5 0 1,3-1 46,1 3 1,2-1 0,-3 4 0,3-5-192,1-4 0,10-8 0,6-3 0</inkml:trace>
  <inkml:trace contextRef="#ctx0" brushRef="#br3">8962 14885 8417,'0'10'802,"0"1"1,0-1 0,-1 6 615,-5 0 0,3-1 0,-8 3 0,1 1-207,1 2 1,-5 5 0,4-3 0,-2 0-710,1-1 1,-3 1 0,4-4 0,-3 2-977,3-2 1,-2-1 0,5-2-1329,-2-1 1,4-4-6342,-6-1 6200,1-6 1,-1 1 1942,1-10 0,6-11 0,-3-8 0</inkml:trace>
  <inkml:trace contextRef="#ctx0" brushRef="#br3">8648 15011 8417,'16'0'226,"5"0"1,1 1 0,1 3 1090,0 1 1,3 12 0,-3-1 0,1 2 186,4-1 1,0 4-1,0 2 1,-4-1-835,-1 1 1,3-2 0,-5-3 0,-1-1-755,-3-1 1,-1 6 0,-1-9 0,-1-1-1762,-3 2 0,3-5 0,-4-1-438,4-1 0,2-1 1,0-6 2282,-1 0 0,1-7 0,0-2 0</inkml:trace>
  <inkml:trace contextRef="#ctx0" brushRef="#br3">9497 14508 8417,'21'0'0,"0"0"803,-2 0 1,-7 12 0,-1 5-1,1 8 1212,2 8 1,0 5-1,-2 9 1,-1 2 135,1 4 1,-5-4 0,0 3 0,-2-3-2060,0-2 1,6-2 0,-6-1 0,-1-4-93,-3-1 0,5-3 0,-1-4 0,0-2 0,2-4 0,-5-4 0,3-4-1350,-3 3 0,-2-4-3159,0 4 1,2-10 2834,3-6 1,2-5 0,5-7 0,-2-7-336,3-5 1,-1-9 2008,-2 2 0,11-18 0,-3-5 0</inkml:trace>
  <inkml:trace contextRef="#ctx0" brushRef="#br3">9953 14476 8417,'28'-26'0,"2"1"410,3 3 0,0-4 0,-3 6 1,-1 5 794,5 2 1,0 10 0,-2-2 0,-1 5-258,1 5 0,-1 9 1,1 10-1,-3 4-25,-2 5 0,1 15 0,-7-1 0,-4 2-133,-5 0 0,0 5 1,-6 2-1,-3-1-263,-1-2 1,-9-1 0,-4-1 0,-4-4-316,-6-2 1,2-3 0,-8-10-1,1-2-167,2-4 1,-4-4 0,5-8 0,0-3-46,1-6 0,-5 2 0,6-2 0,4-3 0,5-5 0,-2-6 0,5-7 0,0 0 0,4 1 0,3-1 0,2-1 0,2-3 0,3-1 0,11 0 0,12 6 0,7-1 0,7 0 0,8 8 0,5 2 0,1 6-841,3 6 0,2 2 1,0 10-1,-1 3-2436,-3 5 0,-11 11 0,-1 4 2700,-5 5 1,-10 1 0,-7 0-1</inkml:trace>
  <inkml:trace contextRef="#ctx0" brushRef="#br3">4308 16331 8417,'27'5'58,"-3"0"0,1 1 0,-1-1 1,4 0 1791,2-1 0,13 2 0,6 0 0,7-3-849,9-1 0,5-7 0,10-2 0,6-2-554,-40 3 1,2 0 0,2-3-1,1-1 1,6-1 0,0 1 0,1 0-1,1 0-253,0 2 1,2-1-1,11-2 1,1-1-1,0 0 1,-1 0-1,4-1 1,0 0-19,1-1 1,2 1 0,-21 6 0,2 1 0,0-2 0,-1 0 0,1-1 0,-1 0 0,3 0-1,-1 1 1,1-1-221,3 1 1,1 0 0,1 0 0,4-1 0,2 1 0,0 0 0,-2 1 0,0 1 0,0 0 0,0-1 0,0 0 0,0 0 43,-2 0 0,0 1 0,1 0 0,4 0 0,2 1 0,-1 0 0,-6 1 0,-1 0 0,-1 0 0,1 1 0,0 0 0,-1 0 0,0 1 0,1-1 0,-2 1 0,-3 0 0,-1 0 0,0 1 0,0 0 0,0 2 0,-1-1 0,25 0 0,-2 0 0,-6 0 0,-1 0 0,-2 2 0,-2 1 0,-9 0 0,-3 1 0,-5 0 0,-2-1-17,-7 0 0,-2 1 1,41 7-1,-16-4 0,-4 0-465,-8 0 0,-11-2 0,-9-4 0,-8 3-3208,-6 1 1679,-3 0 1,-28-5 0,-15-1 0,-24-3-113,-20-1 0,19 0 0,-4 0 2123,-8 2 0,-2 0 0,0-3 0,1 0 0,1 2 0,1-1 0</inkml:trace>
  <inkml:trace contextRef="#ctx0" brushRef="#br3">6148 16629 8417,'16'0'167,"-1"0"0,1-1 1,2-3 809,3-1 1,3-5 0,11 3-1,5-2 189,7-3 0,9 3 1,-2-2-1,-1 1-371,-4 1 0,5 2 0,-12 7 0,-4 0-190,-3 0 0,-5 0 0,-6 2 0,-6 3 43,-6 6 0,-8 3 0,1 3 0,-5 2-63,-5 2 0,-11 5 0,-10-3 1,-4 0-425,-2 0 0,-4 3 0,-3-4 0,1 1-161,-1 0 0,-2-2 0,2-5 0,1-1-113,-1 1 0,8-6 0,6-1 0,3-2-347,2-3 0,8-3-50,2-1 0,27 0 1,9 0 382,15 0 1,13 0 0,5 0 0,4 0 114,0 0 1,16 2-1,-6 2 1,4 3 0,-2 1 1,-12 8 0,-13 5 0,-6 0 664,-7 2 0,-11 1 0,-7 8 0,-7-1-435,-6 0 0,-5-1 0,-2-2 1,-5-2-220,-4 2 0,-9 0 0,-6-2 0,-3-3 0,-5 0 0,-7-6 0,2 4 0,-3-5 0,-2-6 0,-3-3 0,-3-7 0,-1 0 0,-3 0 0,1 0 0,5-1 0,1-3 0,4-1 0,-1-7 0,6 1 0,2-1-915,2 1 0,10-3 0,7 4 0,9-4-1370,6-2 0,13-5 0,14 0 2285,20 2 0,25-12 0,10-2 0</inkml:trace>
  <inkml:trace contextRef="#ctx0" brushRef="#br3">10566 15906 8231,'18'0'1304,"3"0"1,1 0 0,6 0 0,-2 0-554,2 0 1,0-5-1,0 0 1,-2 1 272,2 3 0,2-5 0,0 1 0,-4 2-1019,-5 1 1,2 2 0,-2 0-1274,-2 0 1,-3 2 0,-6 3 0,-6 4 1267,-8-1 0,-12 13 0,-8-3 0</inkml:trace>
  <inkml:trace contextRef="#ctx0" brushRef="#br3">10582 16189 8237,'23'0'323,"1"0"1,6 0 0,-2 0 1708,-2 0 0,0 0 1,5 0-1,-1 0-743,-4 0 1,4 0 0,-4 0 0,4 0-1544,1 0 0,-4 0 0,-1 0 0,2 0-464,1 0 1,-2 0 0,-1 2 0,0 2 717,-1 1 0,4 14 0,-4-1 0</inkml:trace>
  <inkml:trace contextRef="#ctx0" brushRef="#br3">11745 15089 8417,'0'-33'0,"0"7"0,0 5 0,0 2 676,0-2 0,7 0 1,6 7-1,4 1-6,4 3 1,9 6 0,1-1 77,9 3 0,0 2 1,1 0-1,-3 0 1,-5 2-151,-5 3 0,-3 4 0,-6 9 0,0 3-325,-5 5 1,-5 9-1,-9 5 1,-2 2-73,-3 2 1,-6 4 0,-10-6 0,-5 2-141,-4-2 1,-6 2 0,-1-8 0,2-3-177,2-5 1,2 0 0,-1-8-1,1-5 25,-1-3 1,2-3 0,4 2 0,5-6 495,4-3 0,1-2-256,0 0 1,9-2 0,9-3-316,12-6 0,11-3 0,13-2 1,9 1-99,9-1 0,5 2 0,2 4 0,-2 4 58,-3 5 1,-4 2 0,-7 5-1,-1 4 112,-4 4 0,-4 4 0,-7 1 1,-1 3 339,-4 3 1,2-4 0,-8 3-1,-6 1 415,-7-1 1,-6 1 0,-1 3-1,-1-2-182,-5 2 1,-2-6 0,-10 1-1,-3-2-279,-5 0 0,-6-5 0,-2-8 1,-5 1-355,-1 0 1,5-6-1,-3 3 1,-1-5-454,-3-1 0,4-1 1,1-3-1,4-3-764,1-2 1,8 4-1,3-5 1,4-2-219,1-2 1,7-2 0,4-2 0,3-3 1587,2-5 0,14-10 0,4-5 0</inkml:trace>
  <inkml:trace contextRef="#ctx0" brushRef="#br3">12610 15026 9206,'14'2'0,"-4"3"768,-4 6 0,1 3 0,-2 3 1,0 4-35,2 5 1,-5 9-1,5 4 1,-2 1 498,0 3 1,1 3-1,-6 1 1,0-2-542,0-3 0,0 0 0,0-9 0,0-3-491,0 0 0,0-2 0,0 0 0,0-4-163,0-1 1,0-2 0,1-5 0,3-1-967,1 1 1,2-6-1,-3 1-2150,1 1 1,7-5 1500,-1-2 1,3-3 0,1-4 0,-1-3-1058,-3-5 2634,3-4 0,-6-9 0,8-1 0</inkml:trace>
  <inkml:trace contextRef="#ctx0" brushRef="#br3">13050 15152 8417,'9'-16'-43,"5"8"792,-4 2 0,-1 5 1,0 2-1,-2 5 227,-4 4 1,-1 6 0,-2 5 0,0 5-12,0 4 0,0 1 0,0 2 0,-2 2-232,-3 2 1,-4 5-1,-6-6 1,-1-1-182,0-2 1,1-1-1,-1-2 1,0-2 57,0-2 0,6-5 0,1 3 1,0-1-271,1-4 0,4-1 0,-1-3-159,3 1 0,11-6 1,5-1-303,5-2 1,9-2-1,-2-5 1,4 0-156,1 0 0,6-1 0,2-3 0,-1-3-1744,0-2 1,4 1 0,-5-5 0,-2 3-27,-2-2 1,-7-2 0,-1-4 0,-4-3 2045,-7-5 0,1-10 0,-6-5 0</inkml:trace>
  <inkml:trace contextRef="#ctx0" brushRef="#br3">13396 15356 8417,'-10'7'801,"-1"4"0,8 3 0,-4 1 0,1 1 495,1 0 1,0 7 0,5 3-1,-2 2-15,-3-2 1,3 4-1,-3-4 1,3 4-680,2 1 0,0-5 0,0-1 0,0-3-611,0-2 1,6-3-1,1 0 1,0 3-1551,-1 1 1,7 0 0,-3-6-744,4 1 1,7-2 0,0-4 2301,-2-4 0,6 2 0,-1 1 0</inkml:trace>
  <inkml:trace contextRef="#ctx0" brushRef="#br3">13774 15718 8417,'8'-16'809,"4"6"1,-5 1 0,0 0 3244,0 0 1,6 6-3186,-3-2 1,-3 1-1697,-2-1 0,-1 3-1911,1-3-239,-3 3 1,7-3 2976,-4 0 0,4-14 0,6 1 0</inkml:trace>
  <inkml:trace contextRef="#ctx0" brushRef="#br3">14151 15073 10153,'0'-15'942,"0"-1"1,0 5 0,2 3-474,3 1 0,-2 2 1,6 6-1,0 5 203,0 4 1,-1 11 0,5 5-1,-3 6 223,2 4 1,-3 4 0,0 8 0,-1-1-108,1 0 1,-5 0 0,3 0 0,-2-1-468,0-4 0,0-4 0,-5-7 1,0 1-248,0-1 1,0-5-1,0-1 1,0-2-431,0-4 1,0 3 0,0-1-2657,0-1 1,6-3 0,1-1 870,1 0 0,3-8 1,5-2-852,-1-5 2992,1-8 0,7-1 0,1-8 0</inkml:trace>
  <inkml:trace contextRef="#ctx0" brushRef="#br3">14827 15042 8732,'5'-30'0,"0"4"1226,-1 5 1,-2 9 0,-4 3-354,-3 2 1,1 4 0,-6 10-1,-4 8-41,-5 10 0,1 10 0,-5 5 1,2 2-125,0 2 0,-5 10 0,3-7 0,1 2-408,-1 0 1,4 1 0,7-1-1,3-3 421,2-1 0,3-1 1,10-2-1,6-6-491,7-3 0,4-3 0,6-2 0,-1-5-64,0-6 0,6 2 0,-8-10 1,3 0-11,3-4 0,-1-3 0,-1-2 1,-2-2-260,-2-3 0,-7-4 0,1-7 0,-6 1 83,-4-1 1,-6 0-1,1-1 1,-3-2-95,-2-2 1,-7-2 0,-6 4 0,-4-2-513,-4 2 0,-7 1 0,2 2 1,-4 1 101,-1-1 1,-1 0 0,1 0 0,-1 1-971,1-1 1,6 2 0,4 2 0,4 3-1761,1 2 1,9 2 3253,7 5 0,7 0 0,9 0 0</inkml:trace>
  <inkml:trace contextRef="#ctx0" brushRef="#br3">15487 14963 8417,'0'-31'619,"0"-1"1,-7 6 0,-5 2 0,-5 1-25,-4 4 0,-6 1 0,5 3 0,-3 1 100,-3 3 1,0 4 0,0 7 0,2 4-29,-2 6 1,4 4-1,1 18 1,4 6-128,5 6 0,9 8 0,1 4 0,8 3-110,6 6 1,4 1-1,5-3 1,4-2-218,3-3 1,6 1 0,-10-6 0,1-4-579,0-6 1,3 1 0,-3-6 0,-1 1-690,1-1 1,-2-3 0,-5-9 0,1-5-537,4-3 1,-8-4 0,2-4 0,-1-4 666,0-5 0,2-1 0,0-3 0,-1-8 519,1-10 0,3-8 1,1-8-1,-5-3 404,-1 0 0,4-6 0,-10 6 0</inkml:trace>
  <inkml:trace contextRef="#ctx0" brushRef="#br3">15723 15529 8939,'-2'-14'589,"-3"4"0,-4 3 0,-6 7 0,-1 0 32,0 0 1,-5-2-1,-1-1 1,-3-3 128,-3 3 1,-2 1 0,-1 2 0,0 0-89,-1 0 0,1 0 0,-1-2 0,3-1-930,2-2 0,-1-1 0,7 5 1,2-3-939,2-1 0,3-2 1,3 2-211,6-6 0,3 2 0,2-1 0,2-2-458,3-2 1874,4-9 0,7-1 0,-1-8 0</inkml:trace>
  <inkml:trace contextRef="#ctx0" brushRef="#br3">15582 14743 8417,'24'7'0,"-5"6"731,-6 6 0,1 10 1,-6 8-1,3-2 448,-1-2 0,1 11 0,4 8 0,1 8-25,0 4 1,0 17 0,-1-13 0,1 0-603,0-2 0,-1-10 0,1-4 1,0-3-102,0-1 0,-1-8 0,1-2 0,-2-1-968,-3-1 1,3-1 0,-6-8 0,3-6-763,-1-4 1,-1-1 0,3-2-1,-1-4-512,1-5 1,2-3 0,2-4 0,-1-5 660,1-8 1,0-10-1,-1-13 1130,1-9 0,7 0 0,1-8 0</inkml:trace>
  <inkml:trace contextRef="#ctx0" brushRef="#br3">16226 15325 8931,'-7'-9'782,"-3"4"1,-6 3-247,-5 2 1,2 0 0,-6 0-1,1 0-47,0 0 0,-3 0 1,-4 0-1,-1 0 105,1 0 1,-6 0 0,1 0 0,1-2-1103,1-3 1,10 3 0,3-3-1,4 3-1038,1 2 0,5-1 0,3-5 1546,1-4 0,1-4 0,6-2 0</inkml:trace>
  <inkml:trace contextRef="#ctx0" brushRef="#br3">15943 14272 8534,'-1'-14'0,"-3"2"669,-1 1 0,0 6 1,6-6-218,5-1 1,2 3 0,8 1 0,1 1-132,4 3 1,-1 2 0,6 2 0,0 0 34,-2 0 1,6 0 0,-5 0 0,-1 2 5,-3 3 0,-3 4 1,-4 7-1,-4 1 71,-5 4 1,2-1 0,-2 4 0,-3 0-18,-5 1 0,-1-4 0,-6 3 0,-2-1-124,-2-4 1,0-1 0,1-4-299,3-4 0,5 2 0,-4-5 162,2 2 1,3-5 0,10 1-532,4-3 1,4-1 0,2 3 0,1 3 281,4 2 1,-3-4-1,4 5 1,-2 2 501,-5 2 1,5 7 0,-10 0 0,2-1 27,-1-3 1,-4 4 0,-7 0-1,0-2 79,0-1 0,0-3 0,-2 1 0,-3 0-491,-6-1 0,-4 1 0,-8 0 0,-9 0-1693,-8-1 0,-5 6 0,-4 2 0,-4 1 1668,-4 4 0,-4 2 0,-2 2 0</inkml:trace>
  <inkml:trace contextRef="#ctx0" brushRef="#br1">26399 3191 8404,'0'-11'1538,"0"1"0,2 6-488,3-1 0,4 10 0,6 7 1,-1 6-374,-3 3 1,8 12-1,-3-1 1,1 1 21,1 0 0,-3 4 0,-1 1 1,-1 0-93,-3 1 1,-1-2-1,1-8 1,-3-1-68,0-2 0,-5-5 0,3 4 20,-3-3 0,-2-1 411,0-5-810,0-7 0,0-9 0,0-11 0,0-3-177,0-1 1,0-8 0,0-3 0,0-4-227,0-1 0,7-8 0,3-3 1,6-3-22,5-2 1,4 1 0,8 3 0,2 3 12,1 1 1,6-1 0,-3 7 0,1 5-113,4 3 0,1-1 1,2 5-1,0 2-1192,1 2 1,-1 8 0,0 4-1,-2 3-156,-3 2 0,-3 0 0,-8 0 0,1 0 1710,-1 0 0,-7 7 0,-1 2 0</inkml:trace>
  <inkml:trace contextRef="#ctx0" brushRef="#br1">27562 3269 8404,'25'0'196,"-4"0"1,-4-5-1,1 0 1,3 0 1274,5-2 1,-2 3 0,3-5 0,-1 1-983,-2-1 1,4 5-1,-7-1 1,-2 3-3570,-1 2 1017,-3 0 1,-8 9 2062,-7 7 0,-20 0 0,-14 6 0</inkml:trace>
  <inkml:trace contextRef="#ctx0" brushRef="#br1">27421 3521 8404,'7'9'739,"3"-4"0,6 2 0,3-2 0,4-2 26,1-1 0,1-2 0,3 0 0,-2 0 98,2 0 1,2-5 0,1-2 0,-1 0-1270,-4 0 1,4 0-1,-4 4 1,2-4-1180,-2-2 1,4 0 0,-4-3 0,4 1 1584,1-1 0,1-9 0,-1-3 0</inkml:trace>
  <inkml:trace contextRef="#ctx0" brushRef="#br1">28380 2845 10176,'24'-2'0,"-3"-1"710,-3-3 1,-8 1 0,-1 7 116,-2 3 1,-2 4 0,-5 8 0,0 3 148,0 1 1,-2 7-1,-3-1 1,-5 7-286,-4 2 0,-2 6 0,-1-3 0,-3 1-362,-1 3 1,0-4 0,7-1 0,2-3 220,2-3 1,5 3 0,-4-9 0,2 2-139,3-2 1,3-3 0,1-8 0,0 1-209,0 0 0,7-6 0,3-1 0,4-2-309,2-4 1,12-1-1,3-2 1,4-2-507,3-3 0,1-3 1,5-8-1,-2-2-1069,1-3 1,1 4 0,-2-4 0,-7 3-248,-7 3 1,0-1 0,-9 0 0,-3-1 1926,-4-4 0,-9-4 0,4-6 0</inkml:trace>
  <inkml:trace contextRef="#ctx0" brushRef="#br1">28836 3191 8614,'0'24'809,"-2"4"1,-1-5-1,-3 0 393,3-1 0,-4 6 0,2-2 0,-1 4-158,-1 1 0,6 6 0,-6 0 1,1-4-500,1-5 1,-2-4-1,4-4 1,-3 1-883,3-2 1,1-2-1190,2-1 1,2-6 0,3-1 0,7-2-4206,8-3 5731,4-3 0,8-8 0,-1-1 0</inkml:trace>
  <inkml:trace contextRef="#ctx0" brushRef="#br1">29418 3364 8404,'15'-7'714,"-4"5"0,-1-3 0,1 1 143,-3-1 1,12 3-1,-5-3-732,3 3 0,-1 2 1,-1 2-4202,0 3 4076,0-3 0,-8 5 0,-1-7 0</inkml:trace>
  <inkml:trace contextRef="#ctx0" brushRef="#br1">29402 2892 8404,'9'-10'2762,"-2"1"-1238,0 2 1,-4 2-2234,8 5 0,-8 7 0,2 5 0,-1 5-1549,1 4 1,-3 5 2257,3-5 0,4 14 0,-1-1 0</inkml:trace>
  <inkml:trace contextRef="#ctx0" brushRef="#br1">29433 3647 8404,'0'15'0,"2"-1"0,2-2 1344,1-1 0,0-6 0,-3 4 1096,3-2 0,4 3-2440,6-4 0,-4-1 1,-1-5-846,3 0 0,-5 0 1,1-2-1,0-3 700,0-6 145,1-10 0,6-3 0,0-7 0</inkml:trace>
  <inkml:trace contextRef="#ctx0" brushRef="#br1">29811 2829 8404,'15'-16'18,"1"1"0,2 4 1,1 3-1,4 1 1,1 1 578,4-1 0,2 6 1,1-5-1,0 5 647,1 1 1,3 0-1,0 1 1,-4 3-654,-1 1 1,1 13-1,-8-3 1,0 4-122,0 4 1,-4 2 0,-7 8-1,-3 4-162,-2 4 0,-2 5 0,-5 1 0,0-2-1,0-3 0,-7 2 0,-4-6 0,-4 1-103,-6-1 0,2-6 0,-8-8 0,-1-1-91,-1-4 1,-3-2 0,3-3 0,2-3 153,6-6 0,4-3 0,1-2 206,0 0 0,8-2-217,3-3 1,5 1 0,7-6 0,8-2-417,10-2 0,6 3 0,6 1 0,5-1-570,3 3 0,1 1 0,-1 7 1,-1 0 192,-1 0 0,5 0 1,-10 0-1,0 0-774,1 0 0,-2 0 0,-8 0 0,-1 0-222,-2 0 0,-1 0 1,1 0-1,-5 0 1533,-4 0 0,-8-7 0,-2-2 0</inkml:trace>
  <inkml:trace contextRef="#ctx0" brushRef="#br1">30958 3081 8404,'30'0'0,"-2"-2"0,-3-2 735,-3-1 0,1-5 0,-2 4 0,3 3 187,1 1 1,5 2 0,-6 0-1,2 0-751,0 0 0,-6 2 0,1 1 0,-4 4-1057,-1 2 1,-2 2 0,-4 4-653,-5 1 0,-3 0 0,-4-2 1538,-3-4 0,-11 4 0,-8-5 0</inkml:trace>
  <inkml:trace contextRef="#ctx0" brushRef="#br1">31053 3379 8404,'15'9'246,"1"-2"1,2-7 0,1 0 424,2 0 0,7 0 0,-4 0 1,2 0-319,1 0 1,-3-5 0,4-2 0,-3 0-1240,-3 0 1,-1-5 0,-5 1 0,0-3-795,-1-2 0,-1-6 1680,-3-4 0,3-11 0,-5-3 0</inkml:trace>
  <inkml:trace contextRef="#ctx0" brushRef="#br1">31634 2719 8700,'16'-7'0,"0"-3"0,0-4 679,-1-2 1,6 0 0,2 2 0,2 2 166,2 2 0,3 6 0,2-1 1,-1 3-214,0 2 0,-1 2 1,-2 3-1,-2 7-294,2 8 0,-5-1 0,0 7 0,-2 2 155,0 2 0,-6 6 0,-4 3 0,-1 1-180,-1 4 0,-2-4 0,-7 3 0,0 3-77,0-1 0,-7 6 1,-3-11-1,-4 0-30,-2-3 1,-5-6 0,-2-5-1,1-5-95,-1-3 0,-5-9 1,2-4-1,-2-3-155,1-2 1,0 0-1,6-2 1,1-2 261,3-1 0,3-7 0,3 1 0,6-3-61,3-1 1,4-1 0,5 0 0,7 2-30,5 4 1,15-4-1,-3 5 1,4 0-538,3 4 0,1 3 0,3 2 1,-4 0-498,1 0 1,-8 7 0,0 4 0,-8 3-555,-5 2 1,-4-1 0,-4 1 0,-8 0-596,-11-1 1,-22 5 0,-23-3 2053,-11-3 0,-21-2 0,38-4 0,0 0 0</inkml:trace>
  <inkml:trace contextRef="#ctx0" brushRef="#br1">29433 2939 8343,'16'0'141,"0"0"1,-1 0-1,1 0 708,0 0 1,0 2 565,-1 3 0,-1 4-737,-3 7 1,-6-2 0,-10-4-224,-6-5 1,-3-3 0,-1-2 0,-1 0-162,0 0 1,0-5 0,1-2 0,-1-2 65,0-3 1,2-2-1,4-2 86,5 1 0,3-1-424,2 0 0,7 2 0,3 4 1,4 4-119,2 5 0,0 1 0,-1 0 0,1 0-4,0 0 1,0 7-1,-2 3 32,-4 4 1,2 2 0,-6 0 64,-3-1 1,-1-4-1,-4-3 147,-3-1 0,1-1 1,-6-6-459,-2 0 0,-2 0 0,-2 0-65,0 0 1,6 0-1,-1 0-2135,-1 0 0,0 1 1,0 3 2513,1 1 0,1 7 0,-6-3 0</inkml:trace>
  <inkml:trace contextRef="#ctx0" brushRef="#br1">29402 3709 8688,'2'-8'2627,"3"1"-2043,5 0 1,4 5 0,2-3-1,2 3 1,1 2 469,2 0 0,5 0 1,-5 2-599,-2 3 1,-8-2 0,-6 8-131,-3 1 0,-2-3 1,-2 0-57,-3-2 0,-4-2 0,-9-5 0,-1 0-67,-2 0 0,0 0 0,5 0 0,1-2 138,-1-3 1,2 1-1,2-4 78,1 1 1,10-4-403,1 6 0,7-6 0,8 6 0,1 2-376,0 1 1,-1 0-1,3-1 1,1-3-1342,2 3 0,2 1 0,-2 2 0,5 0 1700,4 0 0,8-7 0,2-1 0</inkml:trace>
  <inkml:trace contextRef="#ctx0" brushRef="#br1">32594 2892 9253,'8'-7'1359,"-1"5"0,-5-3-622,3 10 0,2 6 0,6 10 0,-3 7-252,2 7 1,2 0 0,0 6 0,-2 3 0,-1 0 210,1-2 1,-3 7-1,0-6 1,-1-1-341,1-2 1,-5-8 0,1-8 0,-3-1 296,-2-4 1,0-1-39,0-3 1,-2-6-332,-3-4 1,3-10-1,-5-7 1,2-7-106,-1-8 0,1-4 0,5-4 0,0-3-483,0-2 1,7-2-1,4-6 1,1 3-319,-2 3 0,4 5 1,-3 11-1,1 5 333,-2 4 0,4 8 1,-3 6 313,3 6 0,-4 6 1,1 8-1,3 4 308,5 5 1,-3 4-1,1 3 1,-5 0-118,1-1 1,-6 3 0,0-11 0,-2 3 263,0-1 0,0-12 0,-5 1 509,0-1-816,0-7 0,0-1 0,0-12 1,-1-4-317,-5-4 1,5-7-1,-5-2 1,6-1-254,6-4 0,-3-7 0,9-2 1,2 2 76,0 2 0,11 9 0,-10 3 0,5 3 305,2 3 0,-4 6 0,5 4 1,-1 5 299,5 5 0,-3 2 0,2 7 0,2 0 79,2 3 1,0 2-1,-3-1 1,0 3-444,1 5 0,0 4 1,0 3-1,-2 2-1273,2 2 0,1 6 0,1 1 0,-4 5-4492,-5 3 5843,-10-6 0,3-1 0,-6-5 0</inkml:trace>
  <inkml:trace contextRef="#ctx0" brushRef="#br1">18207 11395 8654,'16'16'42,"-5"-2"0,-3-2 2339,-1-1 1,-2-6 3087,-5 6-4209,0-8 1,0 2 0,0-10-1,-1-5-454,-5-4 1,5-9 0,-6-5 0,2-5-487,-1-4 0,1-8 0,5-2 1,0-11-416,0-8 0,5-6 0,1-8 1,-1-3-760,2 0 0,-6 1 1,5 6-1,-3 7-235,2 4 1,4 7-1,7 18 1,0 9 828,-1 8 0,3 7 0,1 6 0,4 5 68,1 3 0,1 11 0,4 6 0,1 10 1196,3 4 0,7 12 1,-1 6-1,-1 7 345,1 2 1,-3 15 0,-4 1 0,-1 3-1178,1 2 1,-1 2 0,1-10 0,-1 0-173,1-5 0,-1-1 0,-1-14 0,-4-5 0,-5-4 0,-4-11 0,-3-8 0,-1-5 0,-3-5 0,-6-3-351,1-2 1,-3-12 0,-2-1 0,0-8 2,0-6 1,-6-7 0,-2 3 0,-5-1 466,-4 0 1,-8 1 0,1-1 0,-4 5 156,-5 4 1,-2 1 0,2 0 0,-2 1-84,-2-1 0,-5 5 0,4 3 0,-3-1-377,-2 0 1,3 6 0,-2-2 0,0 3-629,2 2 0,-4 0 1,7-2-1,4-1-986,5-3 0,0 1 0,7 5-2608,2 0 3204,1 0 0,18 0 0,11 0 0,12 0-2225,6 0 3427,10-7 0,-6-2 0,5-6 0</inkml:trace>
  <inkml:trace contextRef="#ctx0" brushRef="#br1">19151 10735 8404,'7'0'1890,"-7"0"1,0 7-1,-6 5 1,5 8-771,1 6 0,5 5 0,2 6 0,2 3-463,3 0 1,4 6 0,3-4 0,2 1-68,-2-1 0,4 2 0,-1-6 1,1 1-77,0-1 0,-2-1 0,-7-6 0,-2-1-242,-2-4 1,-4-3 0,2-7-17,-1-1-489,-1 1 1,-5-12 0,5-6 0,4-5-457,4-5 0,4-9 0,3-4 1,3 1 195,0 3 1,11 0 0,-1 3 0,2 6 488,3 3 1,-3 4 0,-2 5 0,1 2 347,1 3 1,-4 4 0,-8 7 0,-1-1 578,-4 1 0,-7 5 0,-3 0 1,-2-2-750,-3-1 0,-4 3 0,-6-1 1,-4 0-175,-4-3 0,-7-1 0,-2-2 0,-1-2 0,-4-1 0,-2-8 0,-3 2 0,-2-3 0,-2-2 0,-6-2 0,2-1 0,1-4-120,3-2 0,4-1 0,4-6 0,2 0-1226,6 0 1,6 1-1,4-3 1,6-3-1113,3-5 0,16-2 1,7-2-1,9 1 2172,7-4 0,3-9 0,7 2 0</inkml:trace>
  <inkml:trace contextRef="#ctx0" brushRef="#br1">20157 10908 8987,'30'-5'0,"-4"0"0,-5 1 526,-4 2 1,-1-3 0,1 0 0,4 1 2,6 3 0,-5-5 0,1 1 1,-2 2 174,0 1 0,7 2 0,-4 0 0,1 0-1763,-4 0 1,-4 0-1,-1 0 1,-2 2-3293,-4 3 4351,-3 4 0,-14 13 0,-1 3 0</inkml:trace>
  <inkml:trace contextRef="#ctx0" brushRef="#br1">20267 11081 10054,'2'9'1801,"3"-4"0,4-3 0,8-2 0,2 0-1061,2 0 1,7 0 0,-1 0-1,2 0-900,3 0 1,3 0-1,-2 0 1,-4 0-1736,1 0 0,-2 2 0,0 1 1895,-2 2 0,-6 7 0,2-3 0</inkml:trace>
  <inkml:trace contextRef="#ctx0" brushRef="#br1">17987 12511 8313,'0'16'1944,"0"0"-978,0 0 1,0 1-1,2 4 1,1 3-9,3 1 0,4 10 0,-3-2 0,2 5-26,3 6 1,2 5 0,2 2-1,0-2-269,-1 1 1,1 6 0,0-4-1,-1 1 7,1 1 0,0-5 0,0 2 0,-1-6 853,1-3-1480,-7-7 0,3-2 0,-5-9-43,2-1 0,-6-2 0,2-5-244,-3-8 1,-2-2-1,0-13 1,0-7-1030,0-5 0,0-15 1,0 1-1,0-5 240,0-6 1,2-5-1,3 0 1,7 6 614,8 2 0,-1 7 0,7 7 0,2 8 288,2 7 1,3 5 0,2 7 0,2 0 1028,-3 0 0,0 7 1,-1 5-1,0 6 60,-2 3 0,4 5 1,-10-4-1,-1 3-257,-3 3 1,2 2 0,-4 1 0,-3-1-601,-4-4 1,-1 4 0,3-6 0,-2 0-40,-2-3 0,-4-3 1,2-2-1,1-2-3104,0-4 0,-4 4 623,6-3 0,-1-5 0,6 0 1010,-1-5 0,6-8 0,0-5 0,0-5 1408,2-4 0,2-14 0,6 2 0</inkml:trace>
  <inkml:trace contextRef="#ctx0" brushRef="#br1">19387 13046 10011,'15'-2'1234,"1"-3"1,0 1 0,1-4 0,4-1-366,5 0 0,4 6 0,1-4 0,1 1-553,-1 1 1,1 0 0,-2 5 0,-4 0-385,-5 0 1,-4 0-1,-1 2 1,-2 3-2205,-4 5 1,3 4-1,-8 2 1,-2 0 1234,-1 0 1,-9-1-1,-5 1 1,-6 0 1036,-3-1 0,-7-1 0,2-1 0,-2-3 0,2 2 0,3-5 0,8 0 1279,-1 0 0,5-5 381,1 3 1,13-3-1,3-2 1,8 0-642,7 0 1,-2 0 0,7 0-1,2 0-1083,2 0 0,6 0 0,3 0 1,-1 2-161,1 3 0,3-3 0,-6 5 0,-1-2-6646,-2 0 6870,-1 0 0,-8-19 0,-1-3 0</inkml:trace>
  <inkml:trace contextRef="#ctx0" brushRef="#br1">21698 10295 8404,'0'-9'1422,"2"4"0,1 10 0,2 8 0,-1 4 234,-3 4 0,5 12 1,1 0-1,0 6-814,0 5 1,3-1 0,-3 3 0,2-1 290,3 4 0,2 2 0,2-6 0,0-1-1121,-1-2 1,-1-8 0,-2 5 0,-1-4-301,1-4 1,-3 2-1,0-12-1007,-2-1 0,3-3-943,-5-1 1,8-7 0,-5-6 350,1-6 1,5-11 0,-3-11 0,4-3 876,6-5 0,-3-11 0,3-1 0,-4-7 1010,-1-4 0,-7-9 0,-4-8 0,4 3 0,-1 0 0</inkml:trace>
  <inkml:trace contextRef="#ctx0" brushRef="#br1">22107 10311 9028,'0'-21'1233,"0"0"1,0 4-292,0 11 0,5 10 0,2 17 0,0 5 122,0 4 1,3 6 0,-3 3 0,0 1 80,0 4 0,5 1 1,-3 0-1,2-1-3,-1-2 0,1-7 0,3 3 0,-2-3-1142,-2-3 0,1 3 0,4-11 0,-1 0 0,-3-3 0,3 0 0,-5-3 0,-1-4 0,-2 0 0,1-5-1944,-2 1 0,0-8 1,-5-2-464,0-9 0,-7-5 0,-5-3 1,-7-4 1042,-8-6 0,-7-4 0,-7-7 0,-4-8 1364,-9-4 0,21 17 0,-1-1 0,-1 2 0,-1 0 0</inkml:trace>
  <inkml:trace contextRef="#ctx0" brushRef="#br1">21336 10264 8404,'-16'-14'2846,"1"3"-2113,6 4 0,4 2 0,10 0 0,5 1 368,4 3 1,9-5 0,5 1 0,7 2-471,7 1 0,9 0 0,3-1 1,3-3-174,8 3 0,5-4 1,9 2-1,-3-1 239,-2-1 0,6 6 0,-6-6 1,-3 1-388,1 1 0,-9 0 1,1 3-1,-6-1-637,-4-2 0,-8-1 0,-8 6 0,-3 0 385,-4 0 0,3 0 0,-14 0 0,0 0-3235,-3 0 1,-6 0-1,-1 0 3177,2 0 0,2 0 0,2 0 0</inkml:trace>
  <inkml:trace contextRef="#ctx0" brushRef="#br1">23820 9666 8838,'-21'-1'0,"-1"-3"0,-3-1 1172,-3 1 0,0 3 0,0 1 0,4 0-146,1 0 1,-3 7 0,3 7 0,-1 8-75,-4 10 0,-2 12 1,-1 3-1,1 9-292,4 5 1,-2 7-1,7 2 1,2-1-113,1 1 0,9-2 1,4-5-1,3-2 50,2-3 1,2 1-1,2-6 1,3-4-599,1-6 0,8 6 0,5-7 0,-2-3-215,-1-4 0,-1-6 0,2-1 0,2-5-1633,-1-6 1,2 3 0,-1-12 0,0 1 4,2-4 0,-6-3 1,6-5-1,-2-6 746,0-7 0,5-10 0,-5-2 1,-1-7 1096,-3-7 0,-1-17 0,-1-6 0</inkml:trace>
  <inkml:trace contextRef="#ctx0" brushRef="#br1">23946 10091 8404,'16'-25'0,"0"4"396,-1 4 0,-4 3 0,1 2 1,4 3 847,3 2 1,2-3 0,-5 4 0,-1 3-434,1 1 1,0 4 0,-1 5 0,1 7-156,0 5 1,0 14 0,-2 2-1,-4 7-153,-5 7 0,-3 9 0,-4-1 1,-3 4 73,-5 2 1,-4-2 0,-2-1-1,0-4-139,0-2 0,-4-2 0,-1-6 0,0-5-184,-2-4 1,4-5 0,-6-6 0,3-5-140,2-4 0,-2-8 1,-1-4-1,-2-3-61,-3-2 0,4-2 1,0-3-1,-1-6-289,1-3 1,4-7 0,-1-1 0,6-4-281,4-8 1,-1 1-1,9-9 1,4 0 95,8 2 0,7 2 0,6 6 1,8 4 159,5 7 1,12 1 0,-1 11-1,1 0 331,3 4 0,1 5 0,-4 5 0,-1 4 288,-4 0 0,3 10 0,-5-4 0,0 3-337,-3-1 1,-5-3 0,-4-1 0,-4-3-776,-1 2 1,3 2 0,-5 2 0,-2-2-1147,-1-4 0,3 3 0,-1-8 368,0-2 0,-10 3 83,-5-6 0,-3-4 1,-2-13-1,-2-3 1447,-3-1 0,-4-13 0,-6 0 0</inkml:trace>
  <inkml:trace contextRef="#ctx0" brushRef="#br1">24308 9635 8404,'21'-9'705,"0"4"0,5 3 0,-3 2 0,1 2-42,4 3 1,7 4-1,3 8 1620,3 4-1752,0-3 0,5 19 0,-2-1 0,-4 10 260,-2 6 1,-3 9-1,-9 11 1,-5-1 134,-3-1 0,-4 7 0,-4-14 0,-5 0-77,-3-4 1,-2-5 0,0-6 0,0-1-655,0 0 0,-5-2 0,-2-3 1,0-5-196,0-4 0,-5-7 0,1-1-113,-3-3 0,4-6 0,-1-7-2605,-1-2 0,5-4 0,0-8 726,0-5 1,5-6-1,-1-5 1,6-7-698,8-7 0,5-7 2689,5-10 0,3-4 0,7-7 0</inkml:trace>
  <inkml:trace contextRef="#ctx0" brushRef="#br1">25094 9415 8404,'0'-16'2638,"0"1"-1775,-7-1 0,12 7 0,0 4 1,8 3-384,2 2 0,6 7 0,0 2 0,-2 1-103,-1 1 1,1-1 0,-1 6 0,-4 0-154,0-1 0,-7-4 1,0-1-1,-2 3-46,0 1 0,0 1 0,-6 1 12,-5 0 0,3-1 0,-8 3 1,-1 1 12,-2 2 1,0 0-1,2-4 1,1 3 43,-1 1 0,0 0 0,0-4 1,3 2-9,2 2 1,-3 0 0,4-5 0,3 0 332,1-1 1,2 1-233,0 0 1,2-2-1,3-4 1,5-3 36,4 0 0,4-5 0,1 3 0,4-3-492,1-2 1,3-2 0,4-1 0,-1-3-401,-4 3 0,4-6 0,-6 1 0,0-1 84,-3 4 1,2 3 0,-2 2-3455,-2 0 0,-1 0 98,-2 0 0,-8 7 3787,-2 3 0,-5-3 0,-1 0 0</inkml:trace>
  <inkml:trace contextRef="#ctx0" brushRef="#br1">25613 10217 8404,'10'-6'442,"1"1"0,-6 0 0,5 5 323,3 0 1,1 0 0,1 0 0,1 0-261,0 0 1,-1 0-1,1 0 1,0 0 440,0 0 1,5 0 0,0 0-555,-2 0 0,-2 0 0,-1 0-800,0 0 0,-1 0 0,1 0 72,0 0 0,0 0-808,-1 0 0,-4 2 1,-2 3-473,-2 5 1,-2-1-1,-5 2 1,-2-1 1615,-3-1 0,-4 5 0,-7-6 0</inkml:trace>
  <inkml:trace contextRef="#ctx0" brushRef="#br1">25660 10405 8404,'7'14'580,"3"-3"0,4-6 414,2-3 1,5-1 0,2 3 0,1 1-129,4-1 1,-3-3 0,1-1 0,0 0-200,-2 0 0,10 0 1,-6 0-1,0 2-298,1 3 0,-1-3 0,0 3 0,-3-3-772,-3-2 0,5 0 1,-7 0-1,0 0-865,-3 0 0,-1 5 1,-2 2-1,-2 0-1009,-1 0 2277,-1 5 0,6-3 0,-1 7 0</inkml:trace>
  <inkml:trace contextRef="#ctx0" brushRef="#br1">26933 9509 8404,'0'-8'1264,"6"2"1,-1 13-1,0 9-275,2 8 1,-3 13 0,4 5 0,1 5 365,0 6 1,-4 2-1,4 8 1,-2 0-116,-4 0 0,4 0 1,0 0-1,0-2-707,0-3 0,4 1 0,-6-7 0,-2-3-533,-1-5 0,3-6 0,1-6 0,-3-3 0,-1-2 0,-2 1 0,0-7 0,0-2 0,0-2-3393,0-1 1,2-7 1522,3-4 0,-3-10 0,5-6 0,-2-4 255,0-6 1,7-9-1,-1-9 1,3-1 661,2-3 0,-1-5 953,1-4 0,-7-11 0,-2-8 0</inkml:trace>
  <inkml:trace contextRef="#ctx0" brushRef="#br1">27201 9745 8686,'7'-30'0,"3"4"0,4 5 825,2 4 0,0 6 0,-1 3 0,3-1-51,3 0 0,-4 6 1,6-3-1,-2 5-20,0 1 1,2 0-1,-4 1 1,2 5-47,-2 4 0,5 11 0,1 5 0,-1 6 86,-3 4 0,-3 6 1,-3 11-1,-1 4-57,-3 4 1,-4 7 0,-7 1 0,-2-3-336,-3-1 1,-4-4-1,-7-5 1,1-8-403,-1-4 0,-5-11 0,-2 1 0,1-8 0,-1-4 0,-5-2 0,2-10 0,-4-5 0,-1-3 0,-6-4 0,0-3 0,4-5 0,5-4 0,0-2 0,7-2 0,4-1 0,5-2 0,5-5 0,7 3 0,1 1 0,5-1 0,9 2 0,13 5 0,7 2-344,7 4 0,2 3 0,1 7 1,1 0 186,2 0 0,3 5 1,-5 2-1,-5 2-139,-4 3 1,-4 2 0,-1 0 0,-2-2-1502,-4-1 0,-4-6 1,-6 4-1,0-2 87,0-4 0,-1-1 1,1-2 61,0 0 0,-1 0 1,1-2 1647,0-3 0,0-4 0,-1-7 0</inkml:trace>
  <inkml:trace contextRef="#ctx0" brushRef="#br1">28113 10311 8404,'22'9'471,"5"-4"1,-5 2-1,1 0 1,-2 0 679,0 0 0,0 3 1,-5-4-1,-1-1 1609,1 2 0,0-6-247,-1 5-3134,1 2 0,-7-4 0,-6 5 806,-6-2 0,-6 3-185,-7-5 0,-13 1 0,-4-6 0</inkml:trace>
  <inkml:trace contextRef="#ctx0" brushRef="#br1">29276 9368 8404,'7'-14'1275,"-7"3"1,-2 4 0,-6 9-1,-1 2-453,0 1 0,-7 5 0,-6-3 0,-3 0-434,-3 0 0,-7 0 1,-1-3-1,-1 1 3,-1-1 1,4 2 0,-2 0-1,2-3-174,3-1 1,1-2 0,4 0 0,5 0-63,4 0 1,1 0 0,2 2 74,4 3 0,-4-2 1,5 8-330,0 1 0,2 2 0,7 2 0,-2 0-130,-3-1 1,3 6 0,-3 2 0,3 0 282,2-1 0,0 5 1,0-6-1,-1-2 139,-5-2 1,5 4 0,-5 0 36,5-2 1,1-6-193,0-3 0,7-7 0,3 3 1,4-5-53,2-1 0,12-1 0,5-3 0,5-3-11,6-1 0,7 4 1,3-3-1,-2 2 191,-3 0 1,0 1-1,-12 9 1,-4 4 42,-5 0 1,0 10 0,-7-2 0,-2 6 478,-1 5 1,-4 2 0,-2 1 0,-4 1-59,-1-1 0,-1 1 0,-8 1 1,-3 0-631,-6-2 0,-3 3 0,-3-14 0,-2 0 0,-2-3 0,-7-3 0,1-2 0,-2-3 0,-3-2 0,1-2 0,-1-5 0,1 0-851,0 0 1,1-7 0,4-1-1,5-3-1391,3 1 1,4-1 0,4-5 0,4-1-1256,5-4 1,9-3 3496,8-8 0,7-20 0,8-6 0</inkml:trace>
  <inkml:trace contextRef="#ctx0" brushRef="#br1">29512 9368 8404,'14'-16'0,"-4"0"0,3 1 0,-6-1 0,1 0 787,5 1 0,8-1 0,3 2 1,2 2 66,0 1 0,-1 8 0,3-3 0,-2 5-400,2 1 0,0 0 0,0 1 0,-4 5 214,-1 4 0,3 4 0,-5 4 0,-2 3-112,-1 5 1,-2 3 0,-1 5 0,-1 2-175,-3 6 0,-2-2 0,-6 2 0,2 2 98,-1 1 1,-3 2 0,-1 1 0,2-3-16,3-3 1,-3 2-1,5-6 1,-2 0-183,1 1 1,4-2 0,-5-6-1,1 0-148,1 1 0,-6-2 0,5-4 0,-5-5-2593,-1-4 0,-7-3 1,-5-3-1,-7-6-1431,-7-3 1,-6-4 3888,-4-3 0,-12-18 0,-7-10 0</inkml:trace>
  <inkml:trace contextRef="#ctx0" brushRef="#br1">29591 9855 9387,'15'0'0,"1"0"0,0 0 0,-1-2 1114,1-3 1,12 3-1,5-3 1,4 3-332,1 2 0,6-5 0,-2 0 1,2 1-862,-2 3 0,-2 1 1,-5 0-1,1 0-962,-1 0 0,-3 0 0,-4 0 0,-2 0-116,2 0 0,-5-2 0,-2-3 1156,-4-6 0,6-10 0,1-3 0</inkml:trace>
  <inkml:trace contextRef="#ctx0" brushRef="#br1">30518 9572 8404,'2'21'987,"1"0"1,4 0-850,2 2 1,-4 1-1,4 9 1,0 2 1420,0 2 0,-6 5 0,4-2 0,-2 4-803,1 5 0,-1 0 0,-5-6 0,0-4-37,0-6 1,2 2-1,1-11 1,2 1-259,-1-4 1,-2-4-312,-2-1 1,-2-9 0,-2-7-369,-1-9 0,0-10 0,5-6 0,0-4-480,0-10 0,0-4 1,0-6-1,2-4 120,3-4 1,5 2 0,9 3 0,2 5 112,-1 5 0,-3 5 0,1 11 1,1 5 451,2 4 0,0 8 1,-4 6-1,4 6 440,5 7 1,-1 11 0,1 7 0,0 4 307,-1-1 0,3 15 0,-7-6 0,-4 3-158,-5 3 1,1 3-1,-8-9 1,-2 0 23,-1-3 0,-2-6 0,0-5-24,0-5 1,-7-5-388,-3-5 0,3-6 0,1-12 0,5-7-628,1-5 1,0-11 0,0-1-1,1-8 0,5-1 1,8-9-1,10 5 1,2 1-130,2-3 1,11 10-1,-8 2 1,2 10 305,0 7 1,-1-1 0,-1 13 0,-1 3 414,-4 6 1,4 4 0,-4 10 0,4 3 75,1 5 0,-5 4 0,1 3 1,-1 0-243,-2-2 1,-1 8 0,-7-11 0,-1 0-775,1 1 0,-2-6 0,-3-2 0,-4-3-1555,0-3 1,-6-4 544,5-1 1,-5-8-1,-1-4 577,0-12 0,0-8 1219,0-10 0,-7-13 0,-1-4 0</inkml:trace>
  <inkml:trace contextRef="#ctx0" brushRef="#br1">31666 8928 8404,'7'-16'0,"3"0"0,4 2 451,2 4 1,0-2 0,1 6 0,3 3 578,0 1 1,7 2-1,-5 0 1,3 2-316,3 3 0,-5 9 0,-3 9 0,-4 1-293,-5 4 1,-4 2-1,-7 1 1,-2 1 331,-3-1 0,-6 6 0,-8 0 0,-2-4-101,2-5 0,1 5 1,3-5-1,-1 0 58,0 1 0,7 1 1,4 2-1,5-3-383,5-3 1,9 2-1,9-7 1,2-1-329,3-3 0,1-1 0,3-1 0,-1-1 0,1-3 0,4 3 0,1-5 0,-2 1-220,-2 1 1,-1-8 0,-1 4 0,-1-2-2239,-4 1 0,2-1 1,-7-5-1,-2 0-5928,-2 0 8386,-8-7 0,12-9 0,-3-8 0</inkml:trace>
  <inkml:trace contextRef="#ctx0" brushRef="#br2">22940 3882 13354,'0'16'1212,"-2"0"1,-1-1 0,-3 1-828,3 0 1,-4 5-1,2 0 1,-1-2-220,-1-2 1,6 4 0,-5 0-1,3 0 52,-2 2 0,3-4 0,-3 7 0,3 1 86,2-3 0,0 6 0,0-2 0,0 5 55,0 4 0,0-1 0,-2-3 0,-1 2-294,-3 2 0,1 0 0,5-4 0,0 0-164,0-1 1,0 6-1,0-10 1,-2 0-67,-3 2 0,3-1 0,-3 4 0,4 2 85,1 2 0,0 0 0,0-6 0,0 1 118,0-1 0,0 6 1,0 1-1,0 1 163,0-1 0,0 6 1,0-4-1,0 2-87,0 0 0,0-1 0,1 5 1,3-2-29,1-3 1,0 1 0,-5 6 0,0-3 3,0-3 1,0 3 0,0-5 0,0 1-21,0-5 1,-2-3 0,-1-1 0,-2-1-147,1 1 1,3-3-1,-1-1 1,-2-1 14,-1 1 0,0-1 1,5 3-1,0 0 177,0 3 0,0 2 0,0-2 0,0 2-27,0 2 1,0-1 0,0-2 0,0 1-39,0 1 1,0 1 0,0-4 0,0 0-33,0-1 0,0 8 0,0-9 1,0 2 54,0 1 0,0-3 0,0 1 0,0 1 4,0 3 0,0-1 0,0 5 1,0-1 44,0-4 1,0 3-1,0-1 1,0-2-40,0-2 0,0 2 0,0-2 0,0-3-40,0 0 0,0-1 0,0 3 0,0-1 41,0 1 1,0-1 0,0 0 0,-2 1 46,-3-1 1,3 6 0,-3 0 0,3-2 48,2-2 1,0-2 0,-2 1 0,-1-1-82,-2 0 0,-1 1 0,6-1 1,0 1-65,0-1 0,0 1 0,0-1 0,0 2-128,0 4 1,0 1-1,0 4 1,0-3-42,0-1 1,0-3 0,0 7-1,0 0 185,0-2 0,0-2 0,0-4 1,0 1-65,0 1 0,0 8 1,0-2-1,0 3 125,0 2 1,0-5 0,0 0 0,0 0-16,0-2 1,0 6-1,-1-6 1,-3 0-120,-1-3 1,-6 1 0,4 1-1,0-1-184,0 0 1,-3 4 0,3-5-1,0-4-100,0-5 0,-4 0 0,4-5 1,1-1-184,-1 1 0,1-2 0,5-7 0,-3-2-1284,-1-1 1623,0-8 0,5 1 0,0-15 0,0-11 254,0-12 0,0-6 0,1-9 1,3-3-230,1-6 0,2-3 0,-3-2 0,1 0-114,-2 1 0,-1-7 1,-2 1-1,0 2 2,0 1 0,0 3 0,0-1 0,0 0 293,0 0 0,0-5 1,0-2-1,0 0-74,0 0 0,0-8 0,0 1 1,0 0 64,0 0 1,0-8 0,2 4 0,1-3-289,2-1 0,1 1 0,-6 7 1,0 4 127,0 5 1,0 5-1,1 3 1,3 5 140,1 0 0,0-2 1,-5 3-1,0-1-21,0 1 1,0-5 0,0 1 0,0-3-87,0-2 0,0-1 1,0-3-1,0-1-91,0 2 0,0 1 0,0 2 1,0 2 228,0 4 1,0-3-1,2 6 1,2 2-18,1 3 1,0-7 0,-3 9-1,1-2 19,3 0 0,-1-3 1,-3-3-1,1 0-37,2-5 1,1-1 0,-6 0 0,0 2 52,0 1 1,0 2 0,0-2 0,0 6-13,0 3 0,0 9 0,0 2 1,0 1 48,0 0 1,0 1-1,0 4 1,0 2-59,0 4 1,5-9 0,0 2 0,-1-4-48,-3-1 1,-1-11-1,0 2 1,0-4-71,0-3 1,0 5 0,0-1-1,0 6 115,0 7 0,0 1 0,0 2 0,0 5 27,0-1 1,0 7 0,0 2 0,0 4-51,0 1 1,0 6-281,0-1 64,0 8 1,0-3 0,0 12 0,2 4 130,3 4 1,-3 9 0,3 5 0,-3 5 356,-2 4 1,5 5-1,1-4 1,-3 2-23,-1 4 1,0 1 0,1 2 0,2 1-186,-1-1 1,-2 5 0,-2 2 0,1 2 105,4 4 0,-3-5 0,3 3 0,-3 0-267,-2-2 0,0 3 1,0-5-1,0 2-137,0 3 1,0-3-1,0 2 1,0 1 73,0 2 0,0-3 1,0 0-1,0 1 73,0 2 0,0 0 0,0-1 0,0-5 20,0 0 1,0 4 0,0-1-1,0 1 326,0-1 1,2 1 0,1-5 0,3-1-22,-3-5 0,-1 3 1,-2-9-1,0 3 127,0 3 0,-2-1 1,-1 0-1,-3 0-10,3 0 1,1-1 0,2-1 0,0 0 159,0 4 0,-5 2 0,0-4 1,1 0-549,3 0 0,-1 4 0,-2-2 0,-1-2 0,2 4 0,1-9 0,0 7 0,-1-2 0,-3-2 0,1 6 0,5-9 0,-2 3 0,-3 2 0,3 4 0,-3 0 0,3-3 0,2 3 0,0 7 0,0-2 0,-1 1 0,-5 1 0,5-7 0,-5 1 0,5-3 0,1-2 0,0-2 0,0-3 0,0-5 0,0-4 0,0-3 0,0-2 0,0-4-1094,0-1 1,0-2-1510,0-5 1,7-9 0,3-7 2602,4-9 0,9-19 0,1-5 0</inkml:trace>
  <inkml:trace contextRef="#ctx0" brushRef="#br2">21635 12134 8217,'9'-9'2291,"-4"2"1,-12 7 0,-9 2-1284,-8 3 0,-6-3 0,-3 3 0,-4-3-718,-5-2 0,-2 0 0,1 0 0,3 0-310,1 0 1,-1 0-1,7 0 1,3 0-5,0 0 0,2 0 1,2 0-1,5 0-43,4 0 0,1 2 1,0 1 13,1 3 0,4 6 0,2-2 0,1 4 81,-1 2 1,5 0-1,-2 1 1,0 4 149,1 5 1,0 4-1,5 1 1,0 1 45,0-1 0,0 1 0,0-1 0,0 1-96,0-1 1,0-1 0,0-2 0,0-2-62,0 2 1,0-5 0,0-2 0,0-4-290,0-1 0,0-6-319,0 1 0,7-8 249,3 2 1,4-5 0,2-5 0,1-5 87,4-4 1,6-2 0,9 0-1,6 1 40,4-1 1,6 0 0,2 2 0,2 4 299,3 4 0,-4 5 1,-5 1-1,-4 1 292,-4 5 1,-9 2-1,0 8 1,-7 0 33,-3 0 1,-4 5 0,-8 1-1,-6 3 123,-3 3 1,-2 1 0,-2 3 0,-2-1 74,-1 1 0,-12-3 0,-1-1 0,-3-2-433,-1 2 0,-5-5 0,5-2 0,-3-5-95,-3-6 0,-1 2 0,-3-6-421,1-3 1,3-1 0,0-2 0,-2-2 0,2-1-457,-2-3 1,6-6 0,-1 2 0,3-2-1714,3 1 0,8-8 1,6 1-1,3-3 2319,2-1 0,14-13 1,4 2-1</inkml:trace>
  <inkml:trace contextRef="#ctx0" brushRef="#br2">22122 12480 8424,'19'7'0,"-1"3"0,-6 6 1025,-3 5 1,3-3-1,-1 4 1,3-1 149,1 0 0,1 7 1,-2-2-1,-2 4-394,-1 1 0,-1 1 0,6-1 1,-2 1 49,-4-1 0,4-1 1,-5-2-1,0-4-235,-4-1 1,2-2-1,-2-5-317,-1-1 3,-2-6 1,-2-4 0,0-10-669,0-5 1,-6-11-1,1-6 1,2-4-454,1-6 1,4-3 0,3-7 0,5 0 178,4 0 1,4 8 0,3 6 0,5 7 554,4 3 0,3 9 0,2 9 0,3 3 337,2 2 0,-5 2 0,4 3 0,-3 6 296,1 3 0,-2 7 1,-7 1-1,-4 1 185,-1 0 1,-2 3 0,-7-3-1,-3-1-308,-6 1 0,2-7 0,-2-6-696,-1 2 395,-3 2 0,-2-5 0,-3-5-684,-1-8 0,0-10 0,5-8 0,1-3-258,5-3 1,2-3 0,10-2 0,3-1 405,5 5 0,4 8 0,3 1 0,2 8 454,1 7 1,12 3 0,-3 4 0,2 1 368,4 3 1,-2 11 0,-6-1 0,-2 1 110,-3 1 1,4 3 0,-7 0-1,-4-2 125,-3-2 0,-8-1 0,2 2-1028,1 3 0,-7-4 1,1 2-1,-6-5-728,-4-3-1980,-2-8 0,-7-5 1,-3-15 3108,-6-13 0,-10-15 0,-3-11 0</inkml:trace>
  <inkml:trace contextRef="#ctx0" brushRef="#br3">18317 15341 8310,'-14'-35'0,"4"5"664,5 6 1,-2 3 890,1 5 1,3 7 0,8 4-409,6 3 1,8 9-1,5 5 1,4 8-488,5 6 1,9 3 0,-1 5-1,1 2 634,-1 6 0,-6 7 0,4 2 0,-2 1-805,-1 9 0,1 0 0,-6 11 1,-1 0-490,-4 1 0,4 6 0,-6-13 0,1-3 0,-4-4 0,2-5 0,-3 0 0,0-8 0,-3-6 0,-6-3 0,-1-8 0,1-2 0,-3-6 0,6-6 0,-3-4 0,-2-4 0,1-9 0,2-3 0,2-6 0,2-10 0,1-5 0,3-4 0,1-1 0,7-13 0,-4-5 0,2-5 0,0-5 0,-1-2 0,3-4 0,-4-3 0,-1-5 0,-2-2 0,-5 1 0,-1 6 0,1 4 0,-2-5 0,-2 3 0,-3 5-137,-2 7 0,4 7 0,-4 5 1,0 7-1577,0 7 1,5 5-1,-2 9-644,4 4 1,2 4-1,0 12 1,-1 6 119,1 7 1,0 7 2236,0 11 0,-1-4 0,1 6 0</inkml:trace>
  <inkml:trace contextRef="#ctx0" brushRef="#br3">19732 15765 8152,'25'0'843,"-2"0"1,-6-2 0,2-3 572,2-5 1,5-4-1,-3-4 1,2-1-287,3-2 0,1 0 0,1 5 0,-2 2-455,-2 4 0,-1-2 0,1 6 0,-5 3-2308,-4 1 0,-1 2 1,-2 2-466,-4 3 0,-3 4 0,-7 8 1,-1 2 2097,-5 2 0,-2 7 0,-8-3 0</inkml:trace>
  <inkml:trace contextRef="#ctx0" brushRef="#br3">19858 16048 7938,'-7'7'2225,"7"-7"0,12-5 0,9-8 0,-1 5-1195,-3 1 0,6 0 0,3 3 1,2-1-1259,-2 1 1,7 3-1,-5 1 1,-1 0-3531,-3 0 0,4 5 3758,-2 0 0,4 0 0,1-5 0</inkml:trace>
  <inkml:trace contextRef="#ctx0" brushRef="#br3">21069 14900 8046,'16'9'586,"-1"-4"1,-1 1 0,-2 2 1104,-1 8 0,1 5 0,7 2 0,2 7 10,-1 4 1,-1 17 0,0 1 0,2 8-379,-2 3 1,-1 0-1,-3-1 1,1 1-1324,0 0 0,0-5 0,-1-2 0,-1-2 0,-3-3 0,3 1 0,-6-3 0,3-4 0,-1 1 0,-1-8 0,2-1 0,-4-6 0,0-5 0,-6-3 0,5-7-1860,-5-1 1,-1-4-1,0-4 175,0-5 0,0-6 1,0-12-1,0-1 465,0-4 0,0-10 0,0-11 0,0-4 208,0-1 0,0-10 1,0-3 1011,0 1 0,-7-1 0,-1-2 0</inkml:trace>
  <inkml:trace contextRef="#ctx0" brushRef="#br3">21383 15168 8046,'6'-46'0,"1"4"0,1 6 313,4 3 1,2 1 0,4 2-1,3 4 717,5 5 1,4 4-1,3 3 1,4 3-308,5 6 0,1 3 0,1 2 0,-4 2 13,-1 3 1,8 9 0,-5 11 0,-4 3-124,-3 5 0,0 9 0,-2 0 0,-5 5 314,-3 5 0,-6 4 0,-9 5 1,-4-1-116,-5-3 0,-1-1 0,-1 2 1,-3-6-813,-1-3 0,-13-4 0,3-3 0,-3-5 0,1-4 0,-4-7 0,0-3 0,0-4 0,-2-5 0,4-7 0,-6 2 0,3-2 0,2-3 0,-2-10 0,1-2 0,3-3 0,6 1 0,0-6 0,7-5 0,1 0 0,2-2 0,4 6 0,5-4 0,9 3 0,8 3 0,11 1 0,5 3 0,6 6-84,8 3 1,-2 2-1,1 0 1,-4 0-73,-2 0 1,-7 5 0,-2 2 0,-3 2-509,-3 3 1,1-3-1,-12 2 1,-2 1 295,-1 2 0,-4-4 0,-2-1 0,-2 0 58,3-1 1,-5-4-1,3 1 1,1-3 309,2-2 0,2-7 0,0-2 0</inkml:trace>
  <inkml:trace contextRef="#ctx0" brushRef="#br3">22798 15561 8046,'16'-2'2122,"0"-3"0,0 1 1,-1-5 98,1 2 1,0 2-340,-1 5 1,-4 0-2047,-1 0 1,-6 2-3103,1 3 1,-10 2 0,-4 5 3265,0-1 0,-5-15 0,6 3 0</inkml:trace>
  <inkml:trace contextRef="#ctx0" brushRef="#br3">23852 14775 10196,'15'0'2009,"-8"0"0,-7 0-768,-8 0 1,-13 5-1,-7 2 1,-5 0-697,-4 0 0,-7 3 0,2-4 0,-3-3-82,-2-1 0,7-2 0,1 0 1,4 0-223,4 0 0,-4-5 0,10-2 0,-1 0-71,0 0 1,7 1 0,-2 6 36,3 0 1,8 0 0,-1 0-319,-1 0 1,5 2 0,2 3 0,3 8-226,2 6 1,-5 0-1,0 7 1,1 2 316,2 2 1,2 7 0,0-1 0,0-1 91,0-2 1,0-1 0,0-2-1,0-3-50,0 0 1,0-8 0,0 2 0,0-4 198,0-1 0,2-2 0,3-4-156,6-4 1,3 1 0,3-2 0,4-2-64,5-1 0,6-9 0,6-3 1,8-3-146,4 3 0,10-2 1,-4 5-1,0 0 90,-4 0 0,-5 2 1,-5 5-1,-5 1 370,-4 5 0,-3 4 0,-2 11 0,-4 3 436,-1 1 1,-9 5 0,-9-2 0,-3 5-665,-2 3 1,-2 1 0,-3-4 0,-6 2-91,-3 2 0,-8-2 0,-5-7 0,0-4 0,0-1 0,-2 3 0,2-7 0,-2-3 0,-3-4 0,3-8 0,1 1 0,1-3 0,-1-2 0,4 0 0,0 0 0,1-2-1048,4-3 0,3 1 0,4-6 0,3-2-2229,2-2 0,3-7 0,10-4 2727,4-5 1,11-4 0,4-14 0</inkml:trace>
  <inkml:trace contextRef="#ctx0" brushRef="#br3">24229 14743 7004,'26'-7'0,"-1"-1"192,-3-1 0,6-3 0,-1 6 0,2 1 1274,3-2 0,4 5 0,1-5 0,-2 2-871,-2 0 1,-3 0 0,-2 5 0,-4 0-42,-1 0 1,-2 0 0,-5 1 0,1 3 164,4 1 0,-3 13 0,3 1 0,-4 7 413,-1 7 0,0 7 0,-2 1 0,-2 1-375,-2 1 0,-1 11 0,3-5 1,-3 2-758,-2-2 0,3 1 0,-3-8 0,0 2 0,0-2 0,-1-4 0,-6-6 0,1-1 0,5 1 0,-5-8 0,5-1 0,-3-2-766,2 0 0,-3 0 0,5-6-3766,0 1 0,-5 0 1758,3 0 0,-7-8 0,-8-4 2774,-11-8 0,-14-11 0,-5-10 0</inkml:trace>
  <inkml:trace contextRef="#ctx0" brushRef="#br3">24465 15435 8152,'0'-16'0,"0"0"0,2 1 0,3 1 1421,5 3 1,11-6 0,6 5 0,2-1 524,3-1 0,6 0 0,2 0 0,2 4-1880,0 5 0,-2 3 0,6 2 1,-1 0-1485,4 0 1,0 2-1,-2 5 1,0 7 1417,2 5 0,12 2 0,-12-5 0</inkml:trace>
  <inkml:trace contextRef="#ctx0" brushRef="#br3">26069 15058 8809,'-16'17'3077,"0"2"1,2 4-1769,4 2 0,-4 1 0,5 5 0,-1 1 1,1-3-494,2-3 1,-4 2-1,4-5 1,-1 2-886,-5 2 1,6-4 0,0 0 0,2-2-1678,0 0 0,-2 0 0,3-6-2077,-1 1 0,-2-2 1500,2-3 0,-4-10 2323,-6-6 0,-8-14 0,-2 1 0</inkml:trace>
  <inkml:trace contextRef="#ctx0" brushRef="#br3">25597 15183 8518,'17'-8'0,"3"2"768,1 5 1,5 1-1,-2 1 1,4 5 943,5 4 0,8 4 0,-3 4 0,0 1-1130,1 2 0,8 5 0,-5-3 0,-2-1-402,0 1 0,-3 3 0,3-3 0,-5 1-1267,0 4 1,0-5 0,-4-2-1,-1-4-474,-4-1 1,4 0 0,-5 0-1,1-2-538,0-4 0,-5-3 2099,5-7 0,0 0 0,6 0 0</inkml:trace>
  <inkml:trace contextRef="#ctx0" brushRef="#br3">27437 14240 8135,'5'-10'3593,"0"-1"-2536,0 8 1,-6-4 0,-5 7-384,-4 0 1,-6 5 0,-7 0 0,-6 1-140,-6 1 1,-9-6-1,4 5 1,-2-5-285,0-1 1,2-1-1,-4-3 1,4-3-72,2-2 0,-3 1 0,8-5 0,3 5-135,1 1 1,6-4 0,2 6 0,4 2 4,1 1 1,0 2 0,0 0-142,1 0 0,4 7 1,1 3-1,-2 4 283,-2 2 0,-2 7 0,0 3 0,2 2 24,4-2 1,-4 2 0,3-4 0,-3 3 112,-1 0 1,4 1 0,1-8-375,-3 1 0,6 0 1,2-6-215,3 1 0,9-6 0,4-1 0,5 0-95,4 0 1,10-6-1,10 4 1,4-2 142,5 1 1,7 4 0,-2-3 0,0 0 55,0 0 0,-1 5 0,-4-1 0,0 3 289,-2 1 1,9 6-1,-11 2 1,-1 2 335,-6 3 1,-5 5 0,-3 2-1,-4-2 667,-5 2 0,-9 1 0,-3-1 0,-2 2-716,-3-2 0,-10 3 0,-4-1 0,-6-2-421,-5-2 0,-10 4 0,-13-1 0,-7-1-279,-6-1 1,-11 1 0,-9-1-1,35-17 1,0 0-486,-2 0 1,-1 1 0,-9-1 0,-2 0 0,1 0 0,0-2 0,-5 0 0,-1 0 391,-1-2 1,-2 0 0,-8-1 0,-2-1 0,-2-4 0,0 1-1</inkml:trace>
  <inkml:trace contextRef="#ctx0" brushRef="#br3">21336 16394 8572,'7'8'1441,"2"-1"1,10-7 0,6 0-329,6 0 1,13-1 0,5-3 0,12-3-453,10-2 1,17-1-1,-42 2 1,2 0-377,2 0 1,1 1 0,2-1 0,1 0 0,9-1 0,3 0-1,6-1 1,1-1-312,8-2 1,1 0 0,-4 1-1,1 0 1,-19 3 0,1 0 0,1 1-1,2-2 1,1 1 0,0 0 0,3-1-1,0 0 1,1 0 143,2-1 0,0 1 1,1-1-1,4 1 0,0 0 1,0 1-1,-2-1 1,1 1-1,-1 0 0,2 0 1,0 1-1,-1 0-151,1 1 0,-1-1 0,1 1 0,3-1 0,0 1 0,-1 1 0,-4 0 0,0 1 0,-2 0 0,-1 0 1,0 0-1,-1-1 178,-3 1 1,0 0 0,0 0-92,3-1 1,0 1 0,-2 0 0,11-2 0,-3 0-1,4 1 1,-1 0 24,-9 0 1,-2 1 0,-5 3-1,-2 1 1,-9-2 0,-3 0 0,35 0-398,-14-2 0,-12 3 0,-15-3 1,-4 3-978,-6 2 1,-5-5-4,-12 0 1,-9-1-1,-7 6 1,-11 2 0,-11 3-1808,-15 6 1,-17 8 3104,-20 2 0,4 7 0,1-4 0</inkml:trace>
  <inkml:trace contextRef="#ctx0" brushRef="#br3">23003 16897 8198,'-11'-14'0,"3"1"139,1 3-139,1 0 393,-1-6 1,6 0 0,-5 0 0,5-1 0,2-2 0,5-4 1146,4-1 1,6 3 0,5-4 0,7 1-1055,7-1 0,5 6 0,7-4 0,0 2-19,0 0 1,6 6 0,-3 6-268,-4 2 1,-1 2 0,-8 5 0,-2 1 0,-4 5-1,-5 4 0,-3 9 0,-9 4 396,-3 2 1,-4 2-368,-7 10 1,-4-2 0,-6 7 139,-11 2 1,-9-1 0,-7 1 0,-3-4 204,0-1 0,-9 1 1,4-7-1,-1-5-370,1-4 1,-2-3 0,10-5 0,4-2-174,5-4 1,5-1-1,7-5-307,1 1 1,9-2 0,12-6 104,13-2 0,16-6 0,10 6 0,9 0-610,9-2 1,14 5 0,0-3-1,-2 3 406,-3 2 0,3 7 0,-18 3 0,-4 6 690,-8 5 1,-3 4 0,-10 6 0,-8 0 444,-5 1 1,-8-2 0,-2-1 0,-4-1-233,-7 0 0,-7 11 0,-13-8 0,-10 2-528,-8 0 0,-11-3 0,-1-2 0,-2-4 0,-6-1 0,8-2 0,-13-5 0,2-2 0,2-4 0,2 3 0,12-8 0,1-2 0,4-1-1070,4-2 0,14-2 0,4-3 228,8-5 1,7-11 0,15-9 841,17-10 0,20-16 0,-12 20 0,1 0 0</inkml:trace>
  <inkml:trace contextRef="#ctx0" brushRef="#br3">27043 15561 8001,'7'8'857,"-3"-1"0,6-7 783,3 0 0,2 0 0,6 0 0,4 0-585,-1 0 1,11 0 0,-3 0 0,3-1-700,3-5 0,0 5 1,6-5-1,-2 5-534,2 1 0,-6 0 0,-1 0 0,-4 0-1156,-2 0 0,-6 0 0,-4 1-653,-4 5 1,-8-3-1,-5 6 1,-8-2 1986,-6-4 0,-18-1 0,-6-2 0</inkml:trace>
  <inkml:trace contextRef="#ctx0" brushRef="#br3">27138 15749 8971,'0'16'0,"2"-2"0,3-4 1213,5-4 0,6 1 0,5-2 0,3-2 184,1-1 1,8-2 0,-3 0 0,1 0-1039,4 0 0,0 0 0,-3 0 1,1 0-1829,3 0 1,-2 0-1,4 2 1,0 1-3842,4 3 5310,11-1 0,-4 2 0,5 2 0</inkml:trace>
  <inkml:trace contextRef="#ctx0" brushRef="#br3">28364 14885 8152,'0'-16'141,"0"0"0,0 1 0,0-3 1,0-1 1069,0-2 0,5-2 1,2 4-1,2-2-233,3 2 1,4-4-1,5 2 1,4 2-175,-1 2 0,11 8 0,-4 4 0,3 3-159,-1 2 1,3 2 0,1 5 0,-4 7-89,-5 5 1,2 14 0,-6 2 0,3 7 233,-1 7 0,-7 8 0,0 1 1,-5 5-792,-3 5 0,-8-3 0,2 3 0,-3-4 0,-2-1 0,-7-5 0,-3-4 0,-6-3 0,-5-6 0,2-7 0,-6 3 0,1-5 0,-1-6 0,1-2 0,-4-11 0,2-4 0,-2-5 0,-2-2 0,0-6 0,3-2 0,0-3 0,1-4 0,-5-7 0,1 0 0,4 1 0,3-8 0,7-1 0,1-1 0,-1 4 0,7-2 0,4 1 0,3-1-158,2 0 1,9 2 0,7 7 0,8 4-365,6 5 1,3 3 0,4 2-1,5 0 58,3 0 1,0 2 0,-1 1-1,-4 4-120,-1 2 0,-4 0 0,-7 3 0,-2-2-806,2 3 0,-6-5 0,-1 1 0,-3 0-321,-2-1 1,-1-2 0,1 2 735,0-1 1,0-1 0,-1-6 974,1 0 0,0 0 0,-1 0 0</inkml:trace>
  <inkml:trace contextRef="#ctx0" brushRef="#br3">29669 14680 9299,'0'-15'782,"-2"-1"0,-3 2-51,-5 4 0,-6 4 1,-3 12-1,-4 6 446,-1 7 0,-3 12 0,-4 11 0,-1 6-46,1 4 1,5-1 0,0 6 0,1 1-705,6-2 1,-2 3-1,12-8 1,1-4 264,2-3 0,5-3 0,2 5 1,5-4-401,4-6 0,6-2 0,5-5 1,5-1-293,4-2 0,8-6 0,4-1 0,3-5 0,3-4 0,-1-6 0,0 1 0,0-3 0,0-2 0,-5-7 0,-2-5 0,-1-8 0,-4-6 0,-4-10 0,-5-6 0,-5-4 0,-3-1 0,-9-5 0,-6-3 0,-8 0 0,-11-5 0,-5 6 0,-7 3 0,2 8-1434,-2 6 1,-2 6 0,1 4 0,2 8-449,6 7 1,-1 5 0,1 7 0,3 2 714,6 3 0,0-1 1167,7 6 0,-1 7 0,6 8 0</inkml:trace>
  <inkml:trace contextRef="#ctx0" brushRef="#br3">30219 15262 8152,'25'-5'4012,"-4"0"1,-9-1-2415,-1 6 1,-6 0 0,4-1-2487,-2-5 1,-2 6-893,-5 0 0,0 7 0,2 9 683,3 0 1097,-3-1 0,18-6 0,-2-2 0</inkml:trace>
  <inkml:trace contextRef="#ctx0" brushRef="#br3">31116 14508 8152,'0'-25'1663,"0"2"0,-2 8 1,-3-1-995,-6 0 1,-5 1-1,-3-1 1,-3 0 442,-3 0 0,-1 8 0,-6 2 0,1 5-340,0 1 1,-1 0-1,-1 3 1,-2 6-253,-2 7 0,6 12 0,5 1 1,-1 6-222,3 0 1,1 5 0,8 0 0,1 1-209,3-5 0,-1 3 1,7-3-1,1-1-506,2-2 1,9-3 0,4-2 0,5-3 264,5-3 0,-2-1 0,7-5 1,2-2 329,2-4 1,3-3-1,2-7 1,1 0-102,-1 0 0,4-1 0,-3-6 0,-1-7-60,-1-6 0,1-6 1,-2 4-1,-4-3-417,1-3 1,-7 4-1,-2-1 1,-5 3 191,-6 2 1,2 8 0,-5 3 468,2 2 0,-6 9 0,4 10 0,-1 8 562,-1 6 1,5 5 0,-4 8-1,-1 4-660,2 3 0,-4 10 0,6-8 1,-2 5-166,-3 1 0,4-2 0,1-4 0,2-1 0,-1 0 0,-7-2 0,4-3 0,-1-5-563,-1-4 0,5-7 0,-4-1 0,-1-3-3005,2-2 0,-4-3 2261,8-1 0,-1-7 1,6-4-1,0-5-16,0-5 1,-1-6-1,1-10 1,0-5 1322,-1-4 0,8-15 0,2-4 0</inkml:trace>
  <inkml:trace contextRef="#ctx0" brushRef="#br3">32090 14319 9348,'11'-16'2109,"-1"1"-1115,-6 6 1,1 4-281,-10 10 1,-9 4 0,-11 6 0,-1-1-45,-2-3 1,-10 1-1,5-7 1,-2-1-91,2-3 0,-6-1 0,11 0 1,0 0-321,-1 0 1,6-1-1,2-5 1,3-2-91,3-1 1,-1-3 0,2 5 277,3-2 1,3 7-374,3 2 1,1 14-1,-5 12 1,2 4-92,4 2 0,-4 4 0,0 1 0,-2 0 241,-3 1 0,3-5 0,-1 6 0,-1-4 105,2-4 1,-3 4 0,7-11 0,1 1-35,3-4 1,-5 1 0,1-1-500,2-1 1,3-10-1,5-5 1,4-1 33,-1 1 0,6-3 0,-1 3 0,6-5 105,7-5 1,4 1 0,1-4 0,1-1-173,-1 0 1,1 0 0,-1-1 0,-1 5 154,-4 3 0,2 2 0,-5 0 1,-1 0 296,1 0 1,-2 7-1,-7 3 1,-2 4 588,-1 2 0,-6 5 1,4 2-1,-2-1-686,-4 1 0,-3 5 0,-3-2 1,-4 2-120,-2-2 0,-2 8 0,-4-5 0,-3 1-519,-3 0 0,2 3 0,-7-7 1,0 4-1940,1 1 0,-5-1 1,6 0-1,-2-1-1821,0 4 1,6-5 4278,-1-7 0,-3 4 0,-1-1 0</inkml:trace>
  <inkml:trace contextRef="#ctx0" brushRef="#br3">31430 16079 8152,'16'0'1607,"-7"7"1,-4 4 0,-3 5-986,-2 4 1,1 0 0,3 6-1,3 2-174,2 2 0,-6 1 0,2 2 0,-1 2 425,1 2 1,-3-2 0,3-7 0,-3-2-436,-2 2 1,0-6 0,0-1-1,0-3 948,0-2-729,0-1 0,0-8-287,0-7 0,0-12 0,0-11 0,0 1-204,0-1 0,0-10 0,0 1 0,1-3-665,5-3 1,2-2 0,8-7 0,0 1-670,0 4 1,5 0-1,1 9 1,3 5 652,3 4 0,1 10 0,3 9 0,-1 5 788,1 5 1,-3 11-1,-2 12 1,-6 5 186,-4 3 0,-1 8 1,-1-2-1,-1 3 650,-3 3 1,1 2-1,-7-3 1,-1-6-445,-2-7 1,-2-2 0,0-2 0,0-4-667,0-5 0,-2-6 0,-3-4 0,3-6 0,-3-10 0,3-9 0,2-9 0,2-1-39,3-4 1,4-4-1,6-3 1,1-1-218,0 1 0,5-9 0,2 2 0,1 4-689,4 3 1,0 7 0,0 5 0,-2 9 743,2 6 0,0 4 1,0 9-1,-4 6 497,-1 3 1,3 8 0,-5 5 0,-3 2 518,-6 3 1,0-2 0,-5-3-1,0 0-698,0 1 1,-2 0 0,-5-1-1,0-2-1935,0-2 1,0-2 0,0-6-5246,0 1 5583,0 0 1,2-2 0,3-6 756,6-8 0,3-8 723,2-13 0,-1-4 0,1-6 0</inkml:trace>
  <inkml:trace contextRef="#ctx0" brushRef="#br3">32672 15372 8152,'16'-33'485,"0"7"1,5 6 0,1 5-1,1 1 394,0 3 0,5 4 0,-4 7 1,1 2-1,-4 2 310,-4 1 1,-6 12 0,-3 1 0,-1 4-535,-3 6 1,-15 2 0,-6 1 0,-4-1-33,-2-4 1,-5 1 0,2-10-1,-2-3 156,2 0 1,3-5 0,7-1-256,1-1-545,6-1 0,9-6 0,10 0 0,6 0-103,5 0 1,4 1 0,6 5-1,0 4 290,1 4 1,-1 2-1,-1 1 1,-2 2 171,-2 2 1,-8 7-1,-1-1 1,-6 1-339,-4-2 0,-2 3 0,-5-2 0,0 1 0,0-2 0,-7 2 0,-4-7 0,-3-2 0,-1-2 0,-8-1 0,-3 0 0,-4-2 0,-1-4 0,-6-3 0,-2-7 0,1-2-3132,0-3 1,-13-5 0,-1-13 3131,-8-8 0,-3-22 0,32 21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23600 3945,'42'-9,"0"4,-11 3,6 2,-5 6,10-1,-4 5,9-4,-3 4,8-5,2 1,-1-6,6 0,-1 0,3 0,2 0,0 0,0 0,-2 0,-4 0,3 0,-8 0,8 0,-3 0,4 0,2 0,2 0,3 0,-5 0,0 0,-11 0,-6 1,3 5,-2-5,0 5,-2 1,13-2,-11 0,4-5,0 0,-1 0,-3 0,8 5,2 1,3-1,-3-5,10 0,-4 0,8-5,-3-1,-12 1,-7 5,0 0,2 0,-2 0,-2 0,10-5,17 0,-1-1,-5 6,-10 0,-7 0,-4 0,2 0,1 2,3 3,4-1,-4 5,-3-1,-1 1,4-6,-1 3,-1-3,-2 2,-2-3,0 3,0-3,0-2,1 0,1 2,3 3,-1-3,4 3,1-1,-1-1,-1 2,-2 1,-5-6,0 1,1 5,-5-5,4 5,2-5,9-1,-11 0,-8 0,-43 0,-17 0,-31 0,-13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3224 5187,'47'0,"0"0,0 0,0 0,2 0,4 0,2 0,8 0,2 0,3 0,-3 0,3 0,-2-5,2-1,-1-1,6 2,-5 2,6-8,-10 8,1-4,-6 0,-6 3,4-6,6 5,5-6,-5 8,-5-3,-6 3,6-2,-13 3,4-3,2 3,-9 2,5 0,2-5,3-1,-4 1,-5 3,6-3,-7 3,5-3,-6-2,6 0,7-2,-5 6,3-2,1-2,9 2,3-1,3 6,-3-5,3 0,-3 0,-2 5,-1 0,1 0,0 0,0 0,-11-2,1-2,3-1,-7 0,3 5,-1 0,6 0,5 0,-5 0,4 0,2 0,0 0,0 0,-2 0,-3 0,3 0,-3 0,-8 2,3 3,-1-3,11 3,0-3,-11-2,1 0,4 0,11 0,1 0,-8 0,-4 0,-4 0,-1 0,6 0,14 0,-10 0,5 5,-10 0,15 0,-7-5,-1 0,-8 0,-10 0,8 0,-11 0,10 0,-6 0,-2 0,8 0,5 0,4 0,7 0,-17 0,-1 0,-2 0,8 0,6 0,3 0,4 0,-7 0,0 0,11 0,-15 0,-8 0,-4 0,0 0,0 0,0 0,0 0,1 0,-1 0,0 0,4 0,6 0,8 0,13 0,1 0,0 0,-1 0,1 0,3 2,-5 2,-11 1,-10 0,-3-5,-3 5,13 0,-2 1,-8-6,6 0,-1 0,5 0,5 0,-4 0,5 0,-5 0,-1 0,-2 0,-3 0,5 0,0 0,-2 0,5 1,-1 5,-15-5,13 5,-7-5,12-1,-3 0,-2 0,5 0,0 0,-12 0,-7 2,2 3,8-3,9 3,0-3,-5-2,-5 0,0 0,1 0,9 0,-3 0,3 0,3 0,3 0,-4 5,-2 1,-4-1,-1-5,-12 0,-4 0,-1 0,-1 0,2 0,7-5,4-1,3-4,2 5,0-1,0 6,0-5,0 0,0 0,-1 5,3 0,3 0,-8 0,2 0,-2 0,3 0,-7 0,-4 0,4 0,2 0,3 0,2 0,0 0,-1 0,1 0,0 0,0 0,0 0,0-6,0 1,0 0,0 5,5 0,0 0,5 0,-5 0,0 0,-5 0,-5 2,0 3,-8-3,3 3,-4-2,-2 3,-21-5,9 6,-37-1,-3 9,-25 5,-26 11,-7-8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4261 15278 7853,'-10'0'-881,"1"-2"1047,2-3 1,0 3-1,2-3 1,-6 3 1759,-3 2-1220,6 0 1,-5 2 564,8 3-331,0-3-686,5 5 1,2-7 0,3 0-104,5 0 0,4 0 1,4 0-1,1 0-63,2 0 0,5-6 0,-3 1 1,1 2-99,4 1 0,-3 2 0,-1 0 1,-1 0 43,-4 0 1,4 0 0,-2 0 0,-2 0 97,-1 0 1,3 0-1,0 0 1,-1-2-9,3-3 1,-5 3-1,4-3 1,-1 3-23,0 2 1,5 0 0,-3 0-1,0 0-35,0 0 1,-1 0 0,-2 0-1,1 0-44,-2 0 0,3 0 0,1 0 0,0 0-20,0 0 1,-1 0 0,-2 0-1,0 0 13,0 0 1,2 0-1,-1 0 1,-1 0-48,-3 0 1,4 0-1,2 0 1,-1 0 82,1 0 1,3 0 0,-5-1 0,0-3-12,2-1 1,-6 0-1,6 5 1,-2 0-16,0 0 1,5 0 0,-5 0 0,0 0-43,2 0 0,-4 0 0,6 0 0,-1 0-3,1 0 1,-1 0 0,4 0 0,-2 0-15,2 0 0,0 0 0,0 0 0,-4 0 23,-1 0 1,3 0-1,-3 0 1,0 0 36,-1 0 0,5 0 1,-6 0-1,-2 0 26,-2 0 0,-1 0 1,2 0-1,1 0-45,2 0 1,1 0-1,-2 0 1,2 0-1,3 0 1,-6 0-1,4 0 1,-2 0-18,0 0 0,1 0 0,-2 0 0,1 1-32,-2 5 0,3-5 0,-1 5 0,-1-5 34,-3-1 1,-1 0-1,1 0 1,3 0 23,1 0 1,-1 0 0,-4 0 0,0 0-1,0 0 0,5 6 1,0-1-1,-2-2 56,-2-1 0,1-2 0,1 0 1,2 0-67,-2 0 0,0 0 0,1 2 0,1 1 4,-2 2 0,3 1 1,-1-6-1,-1 0 20,-3 0 0,4 1 1,0 3-1,-2 1-5,-1-1 0,3-3 0,0-1 0,0 0 32,1 0 1,-2 0 0,4 0 0,-1 2-19,-4 3 0,-2-3 0,-1 3-88,0-3 0,0-2 0,-2 2 1,-2 1 23,-2 3 0,1-1 0,4-3 0,1 1-26,0 2 0,0 2 0,-1-3 0,1 1 93,0-1 1,-6-3 0,-1 1 0,0 2 271,-1 1 89,-4 0-375,3-5 1,-9 0 0,-3 0 0,-6 0-191,-3 0 0,-3 0 0,-2-2 0,-2-1-33,2-2 0,-4-1 1,0 6-1,0-1 66,1-5 1,-6 5-1,2-6 1,-4 1 6,-2 1 1,3 0-1,-1 3 1,2-1 59,0-3 1,-8 1-1,6 5 1,0-2 65,0-3 0,-6 3 1,6-3-1,0 3-15,1 2 1,-8 0 0,9 0-1,0 0-35,-2 0 1,1 0 0,-5 0 0,0 0-3,-3 0 0,0 0 0,6 0 1,-1 0 34,1 0 0,-1-5 0,-1 0 0,-2 1 7,-1 3 1,-1 1 0,4 0 0,-2 0 5,-2 0 0,-5-6 1,4 1-1,-1 2-2,1 1 1,-4 2 0,5 0 0,1 0-39,-3 0 0,4 0 1,-5-2-1,2-1 18,3-2 1,-4-1-1,1 6 1,-1 0 9,1 0 0,-4 0 0,3 0 0,1 0 2,0 0 0,-4 0 0,3 0 0,1 0-12,-1 0 1,3 0 0,3 0-1,-2 0-51,-2 0 0,0 0 1,4 0-1,-2 0 18,-2 0 1,1 0 0,4 0 0,1 0 38,-1 0 1,8 0-1,1 0 1,2 0 31,0 0 0,6 0 1,4 0 433,-1 0 0,-2 0-72,-2 0 0,6 0-512,-1 0 1,9 0 51,2 0 0,7 0 0,11 0 0,1 0 20,2 0 0,7 0 0,-2 0 0,4 0-43,1 0 1,3 0 0,0 0 0,5 0 108,1 0 0,0 0 1,4 0-1,-2 0 69,2 0 1,-1 0 0,1 0 0,-4 0 9,-1 0 1,4 0 0,-3 0 0,2 0-33,0 0 0,-7 0 0,4 0 1,-3 0-25,1 0 0,5 0 1,-4 0-1,1 0 15,-1 0 0,6 0 0,-4 2 1,2 2 8,0 1 1,-2 0 0,2-5 0,-4 0-15,1 0 1,-6 0 0,4 0 0,-2 0-18,1 0 0,-2 5 0,4 0 0,-1-1-39,-1-2 1,6-2-1,-5 1 1,-2 3 20,-2 1 0,4 0 0,1-5 1,1 0 41,-1 0 1,-1 0-1,-4 0 1,2 0-21,2 0 1,-1 0 0,-4 0 0,-1 0 7,1 0 1,-1 6 0,1-1-1,-1-2 36,0-1 1,-1-2 0,-2 2 0,-3 1-65,-3 3 0,-1-1 0,-3-5 0,-1 2-16,-1 3 0,3-3 1,-8 3-16,3-3 1,-6-1-122,-2 5 1,-6-5 92,-6 5 1,-8-5 0,-8 1-1,-1 2-35,0 1 1,-10 0 0,2-5 0,-4 0-26,-4 0 0,4 0 0,-7 0 0,-1 0 31,-3 0 1,-1 0 0,-2 0 0,-2 0 41,-1 0 0,-6 0 1,4 0-1,-2 0 75,-3 0 0,3-2 0,-2-1 0,1-2 30,1 1 1,-4 2 0,6 2-1,0 0-19,0 0 1,-4 0 0,4 0 0,-2 0-19,-3 0 0,3 0 0,0 0 0,0 0-33,0 0 0,6-1 0,-3-3 0,6-1-99,5 1 1,-3 1 0,4-1 0,1-1-98,4 2 0,-1-1 0,4 1 0,3-3-153,0 3 0,2-1 0,2 1 0,5-2-278,4 1 1,1 2 0,0 2 0,2-1-602,4-5 469,-4 5 0,14-6 0,0 7 765,9 0 0,5-7 0,1-2 0</inkml:trace>
  <inkml:trace contextRef="#ctx0" brushRef="#br0">5205 14633 8635,'10'0'2396,"-1"2"-1989,-2 3 1,0 2-1,-4 5 1,4-1-46,2 1 1,-4 4 0,4 3 0,-2 4-72,-3 1 1,3-5 0,-1 4 0,1-2-5,0 0 1,-1 2 0,-5-4-1,3 2-29,1-2 0,2-1 1,-3-3-152,1 1 1,0-5 160,-5-1 1,0-5 338,0 6 209,0-8 0,0 2-423,0-10 0,-2-3 0,-1-8 0,-2 0-169,1 0 0,1 1 0,-1-1 1,-1 0-319,1 0 0,3 1 1,1-1-1,0 0 126,0 1 0,0-1 0,0 0 1,0 0-28,0 1 1,0-1 0,-2 0 0,-2 1-229,-1-1 0,0 0 0,3 2 96,-3 4 1,3 1-237,-3 4-62,3 3 1,2-3 303,0 10 0,0 4 1,0 6-1,0 1 77,0 0 1,0 0 0,0-1 0,2 1 71,3 0 1,-3 5 0,3 0 0,-1 0 4,1 1 1,-3-4 0,5 3 0,-2-4-9,0-1 0,2 0 0,-3-1-3,1 1 1,0-5-1,-3-3 131,3-1 1,-3 0 738,3-1-548,-3-5 0,-2 4 1,0-10-242,0-5 1,-5-4 0,-1-2-121,3 0 1,-4 1-1,2-1 1,1 0-76,2 0 0,2 1 0,0-3-151,0-3 0,0-1 1,2-5 93,3 7 0,2 2 0,6 2 0,-3 2 105,2 4 1,2-4 0,2 3 0,2-1 7,2 2 1,0-4 0,4 5 0,-1-1 68,-4-1 1,4 6 0,0-4 0,1 2 96,4 4 0,-4-4 0,1 1 0,-2 3 67,-4 1 1,3 2 0,-1 0 0,-1 0-78,-3 0 1,-1-5 0,0 0-830,-1 1-1228,1 2 1,-2 4 274,-4 3 0,-4-1 1,-12 5-1,-4-1 1662,-4 1 0,-9 2 0,-1 4 0</inkml:trace>
  <inkml:trace contextRef="#ctx0" brushRef="#br0">4340 15293 8508,'0'-10'563,"0"-1"107,0 8 0,2-4-150,3 7 0,4 0-330,6 0 0,3 0 0,1 0 0,2 0 0,0 0 71,2 0 0,-4 0 0,7 0 0,2 0-73,2 0 0,1 0 1,1 0-1,1 0-63,4 0 1,-3 0 0,10 0-1,3 0-172,4 0 1,1 0-1,-3 0 1,0 0 13,-2 0 1,9 0-1,-9 0 1,2 0 187,0 0 1,-2 0-1,1 0 1,-1 0 84,0 0 1,0 0-1,0 0 1,-1 0-8,-4 0 0,3 0 0,-3 0-180,3 0 0,3 2 0,-1 1 0,2 2 1,1-1-140,3-2 0,4 3 0,-4 0 1,-3-1-56,-1-3 0,-1 5 1,-3-1 98,-3-2 1,2-1-1,-8-2 1,-1 0 0,-2 0-64,-1 0 0,-8 0 0,-1 0-48,0 0 1,-6 0-479,4 0 418,-10 0 0,-11 0 1,-11 0 117,-3 0 1,-9 0 0,-3 0 0,-5 0-1,-6 0 176,-5 0 1,-2 0 0,-1 0-1,1 0-70,1 0 0,-11 0 0,6 0 0,-1 2 17,1 3 1,0-3 0,1 3 0,0-3-1,0-2 1,-4 0 0,1 0 0,1 0-27,-2 0 0,-5 0 0,2 0 1,0 0-82,0 0 1,-2 0-1,7 0 1,3-2 62,1-3 0,1 3 1,1-3-1,1 1 35,-2-1 1,4 3 0,-2-3-1,0 2-28,2-3 1,-4 5 0,6-5-1,-1 5 64,1 1 1,1-2 0,6-2 0,-1-1-51,1 2 1,5 1 0,1 2 0,2 0 3,4 0 0,-3 0 0,1 0 13,1 0 0,3 0 63,1 0-103,7 0 54,2 0 0,9 0 1,3 0-1,6 0 130,3 0 0,9 0 0,3 0 0,3 0-58,3 0 0,5 0 0,1 0 0,2 0 128,4 0 0,1 0 0,2 0 0,-1 0-301,-4 0 0,3 0 1,-3 0-1,4 0-387,1 0 0,-2-5 1,-1 0-1,-4 1-132,-2 2 0,4 2 0,-5 0 1,-4 0-467,-5 0 1,0 2 1049,-7 3 0,7 4 0,-3 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17814 1949 8318,'0'-16'7,"0"6"0,0-1 658,0-1-611,0-2 1,0-2 392,0 1 0,0 4 754,0 1-425,0 6 249,0-3 1,5 19-689,1 4 1,-1-2-1,-5-3-82,0 1 1,0-3 0,0 1-112,0 2 0,0 2 1,2 2 98,3 0 0,-3-1 0,3 1-104,-3 0 0,-2 0 0,0-1-54,0 1 0,0 0 0,0-1 0,0 1-24,0 0 1,0-6 0,0 1 0,0 1 70,0 2 1,0 2-1,0-1 1,0 1-34,0 0 1,5 0 0,0 1 0,-1 2 32,-3 2 0,5 0 1,-1-3-1,-2 1 43,-1 2 0,3 0 0,1-5 0,-3-1-118,-1 1 0,3 1 0,0 3 0,-1 1-24,-2-2 1,-2 4 0,0-1-1,1 1 101,5 0 0,-5 3 0,5-3 0,-5 1-24,-1 4 1,6-4 0,-1 1 0,0-1 10,2 1 0,-5-4 0,5 3 0,-2 1-76,0-1 0,0-5 1,-5 4-1,0-2 28,0 0 1,0 7 0,0-4 0,0 2-113,0 1 1,0-6-1,0 3 1,0 1 85,0-1 0,0 2 0,2 4 0,2-2-38,1-2 1,0-2 0,-5 4 0,0-3 28,0-2 0,0 3 1,0-4-1,0 3 2,0 3 1,0-5 0,0-1 0,0-1-11,0 0 1,0 2 0,0-4-1,0 2 71,0-2 0,-5 4 0,0 0 0,-1 1-63,-1 4 1,6-4-1,-6 3 1,2-1-23,-1-2 0,1 6 0,5-4 0,0 4 13,0 1 1,-5-1-1,0-2 1,-1-2-4,-1 2 0,6 2 1,-5 1-1,3 1 15,-2-1 0,3 1 0,-3-1 0,1 0 0,-1 1 0,3-1 0,-3 1 0,1-1-5,-1 1 1,3-1 0,-3 0 0,2 3 16,-3 2 1,5-3-1,-5 6 1,5-2 5,1-1 0,0 6 0,-2-2 0,-2 2-64,-1 2 1,0 0-1,5-9 1,0 3 24,0 2 0,0 0 0,0 2 0,0-5-39,0-4 0,-2 4 0,-1-1 0,-3 1 9,3 1 0,1-3 0,2 6 0,0-1 10,0 0 0,-1 0 0,-3 4 0,-1-2 7,1 1 1,3 1 0,1 0-1,0-2 18,0 1 0,0-3 0,-2 2 0,-2 0 14,-1-2 1,0 4 0,5-6-1,0 1 17,0-1 0,0 4 0,0-3 0,-2-1-30,-3 0 0,3 4 1,-3-3-1,3 1 7,2 4 0,-2-1 0,-1 1 0,-2-2-25,1 2 0,2-1 0,2 1 1,-1-2-10,-5 1 1,5 1 0,-5 0-1,5-2 17,1 1 1,0-3-1,-2 2 1,-2 2 8,-1 1 0,0 3 0,3-3 0,-1-1-22,-3-2 0,1 0 1,5 5-1,-2 0 0,-3 0 0,3-2 0,-5-1 0,2-2-7,0 2 1,0-1 0,5 1-1,-2-2 4,-3 2 1,3 1-1,-3 2 1,3 0 39,2 0 0,-5 1 0,0 0 1,1 1 13,2-1 1,2 7 0,0-7 0,-1 0 9,-5 1 0,5 4 0,-5-1 0,5-1 59,1-2 0,-2-4 0,-2 0 1,-1 1-41,2 3 1,1 1 0,0-1 0,-1 0-75,-3-2 0,1 9 0,5-7 0,0 4-36,0 1 0,0-2 0,0-3 0,0 2 52,0 1 1,0 7 0,0-1-1,0 3 324,0 2 1,5 3-1,2 1 1,0-1-310,0 6 0,4-4 0,-4 2 1,0-4-41,0-3 0,3 3 0,-4-8 0,-3 3 0,4-2 0,-2 1 0,-1 1 0,-3-2-81,-1 2 0,0 1 0,0 0 0,0 0 78,0-5 0,0 10 1,0-6-1,0 0 84,0-2 0,0-3 1,-1 3-1,-3-1-79,-1 1 1,0 3-1,5 2 1,0 1-38,0-2 0,0 8 1,0-10-1,-2 1 36,-3-3 0,3-7 1,-5 4-1,2-2-53,0-3 1,-2 3 0,3 0-1,-1 0 66,1 1 1,-3 4-1,2-1 45,2 3 0,-4-2 1,1 0-1,3 3 1,1-5-60,2-1 0,0 3 0,0-1 0,0 1 0,0-1 0,0 3 0,0-3 0,2 1 0,3-1 0,-3 1 0,3-6 0,-3-3 0,-2-1 0,0 2 0,0-2 0,0-4 0,0 1 0,0-3 0,0 1 0,-2-4 0,-3-2 0,3 4 0,-3-3 0,3-1 0,2 1 0,0 4 0,0-3 0,0 2 0,0 0 0,0-5 0,0 3 0,0-1 0,0-5 0,-2 5 0,-1-2 0,-2-2 0,1-2 0,2-2 0,2 1 0,0-1 0,0 0 0,0 6 0,0 0 0,0-2 0,0-2 0,0 4 0,0 1 0,0 0 0,0 1 0,0 5 0,0-4 0,0 2 0,0 0 0,0-2 0,0 3 0,0-1 0,0 2 0,0-4 0,0 0 0,0 0 0,0 1 0,0-5 0,0 6 0,0 0 0,0-2 0,0 4 0,0-6 0,-1 2 0,-5 4 0,5 2 0,-5 1 0,5 0 0,1 0 0,0 5 0,0 1 0,0-3 0,0-1 0,0 2 0,0 0 0,0-2 0,0 1 0,0 1 0,0-2 0,0 1 0,0 3 0,1 4 0,3-4 0,1-1 0,-1 2 0,-3-5 0,-1 5 0,0-1 0,0-1 0,6 4 0,-1-5 0,-2-2 0,-1 1 0,-2 1 0,0-4 0,2 0 0,3 0 0,-3 1 0,3-1 0,-3 0 0,-2 0 0,0-5 0,0 0 0,0 0 0,0-2 0,5 5 0,0-3 0,-1 2 0,-2-2 0,-2 1 0,0-6 0,1-2 0,5-2 0,-5 4 0,5 1 0,-5 1 0,-1-1 0,2-1 0,2-4 0,1 2 0,-2 2 0,-1 5 0,0-6 0,1-1 0,3-2 0,-1 4 0,-5 1 0,0 1 0,0-1 0,0-1 0,0-6 0,1 1 0,5-1 0,-5 1 0,5-1 0,-5 1 0,-1-1 0,0-5 0,0 0 0,0 1 0,0-3 0,0-18 0</inkml:trace>
  <inkml:trace contextRef="#ctx0" brushRef="#br1">8333 4448 9445,'2'14'3557,"3"-2"-2818,6-1 1,-2-1 0,1 6 0,2 0 0,2 1-19,2 4 0,-5-2 0,-1 6 1,1-1-225,-3 1 1,4-1 0,-5 4 0,0-3-234,0-3 0,-1 4 0,-5-5 0,3-1-109,1-3 0,0-1 0,-5 0 179,0-1 0,0-4 64,0-1 0,0-8 0,0-4-11,0-12 0,0-1 0,-1-10 0,-3 1-228,-1-3 0,-6-11 0,4 7 0,0-3-225,0 1 0,2 2 1,5 1-1,2 2-47,3 2 0,-1 1 0,6-1 1,2 5-30,2 4 1,7 1 0,0 0 0,0 2-266,2 4 0,-4-2 1,7 5-1,1 0-758,-3 0 0,1 0 1,-6 3-1,2-1-374,-2 2 0,0 1 0,0 2 0,2 2-131,-1 3 1,2-3 0,-1 5 1669,-2 0 0,6 1 0,-1 8 0</inkml:trace>
  <inkml:trace contextRef="#ctx0" brushRef="#br1">9088 4605 8393,'16'0'0,"0"0"0,-1 0 0,1 0 0,-2-1 1262,-3-5 1,2 3-1,-2-6 1,3 0-173,2 1 0,-1 2 0,1-2-1371,0 1 0,-6 1 0,1 6-1847,1 0 1,-5 7 2127,-2 4 0,-17 3 0,-5 2 0</inkml:trace>
  <inkml:trace contextRef="#ctx0" brushRef="#br1">9041 4841 8393,'7'16'531,"7"-7"0,7-4 0,0-3 436,2-2 0,-1 1 0,6 3 0,-3 1-340,-3-2 0,6-1 0,-3-2 1,-1 0-1408,-3 0 1,-9 0 779,-1 0 0,-15-7 0,3-1 0</inkml:trace>
  <inkml:trace contextRef="#ctx0" brushRef="#br1">10094 4102 8393,'0'-15'3884,"2"1"-2834,3 3 0,-1 13 1,5 12-1,-1 7-242,1 3 1,0 3 0,1 4 0,-3 0 42,0 1 1,-3 4 0,5 3 0,-2-1 10,-4 1 0,4-3 0,0-2 0,0-1-337,0-2 1,0 8 0,-4-11 0,3 0-526,-3 1 0,4-4 0,-2-1 0,-1 1-4,-2-1 0,-2-5 0,0 2 0,0-3-3273,0-3 0,0 1 0,0 0-3740,0 0 7017,7-1 0,-6-6 0,6-2 0</inkml:trace>
  <inkml:trace contextRef="#ctx0" brushRef="#br1">10519 4181 8393,'2'-9'832,"3"4"1,4-2 0,6 2 0,1 0 75,0-2 1,1 3-1,4-5 1,5 1-463,4-1 1,2 0 0,-1-3 0,0 3-177,1 2 1,-1-3-1,1 4 0,-2 3 52,-4 1 0,-2 2 1,-5 2-72,2 3 0,0 4 1,-7 7-1,-1-1 60,-3 1 1,-6 7 0,1 3-1,-4 4 270,-1 1 0,0 6 1,0 1-1,-1 1 185,-4-1 1,1 4 0,-5-5-1,2-2-364,4-2 1,-4-2 0,2-1 0,-1-2-362,-1-2 1,6-2 0,-5 4-1,5-3-1151,1-2 1,0-2 0,0-6-1606,0 1 1,-2-2 0,-3-4 1006,-6-4 1,-3-6 0,-3-7-1,-4-9-221,-5-9 1,-4-4 1928,-2-3 0,-6-6 0,-2-2 0</inkml:trace>
  <inkml:trace contextRef="#ctx0" brushRef="#br1">10582 4542 9050,'21'0'1429,"0"0"1,0 0-403,1 0 1,1-1-1,7-3 1,0-1-587,3 1 0,2 3 0,-2 1 0,2 0-537,1 0 0,1 0 0,-5 0 0,-1 0-837,0 0 1,4 0-1,-1 0 1,-5 0-1556,1 0 1,-6-2 2487,3-3 0,-8-4 0,4-7 0</inkml:trace>
  <inkml:trace contextRef="#ctx0" brushRef="#br1">11462 4385 8393,'9'2'641,"-2"2"332,0 1 0,-4 7 1,6-2-102,-2 4 1,5 7-1,-3 0 1,2 0-75,-1 2 1,-5-6 0,6 6 0,-1-2-968,-1 0 1,3 5 0,-5-5-1,0-2-1078,0-1 0,4-2 1,-6-1-1579,-2 1 1,-3-7 210,-5-4 2614,-3-17 0,-8-13 0,0-15 0</inkml:trace>
  <inkml:trace contextRef="#ctx0" brushRef="#br1">11384 4071 8393,'1'-16'-212,"5"0"0,-3 6 1,8 1-77,1 2 0,2 2 1,2 5 287,-1 0 0,1 7 0,0 2 0</inkml:trace>
  <inkml:trace contextRef="#ctx0" brushRef="#br1">11714 4322 8943,'24'32'0,"-3"-1"0,-2 1 0,1-1 786,1 1 1,1-1-1,-2 0 1,1 1-194,-2-1 0,-7-1 1,-2-4-1,1-3 179,-2 0 0,3-11 1380,-7 4-1620,0-4 0,-5-10 0,0-9 0,0-11-289,0-8 0,6-4 0,1-1 1,1-1-311,5 1 1,6 1 0,4 2 0,-1 4 131,1 1 0,5 4 1,-2 8-1,4 6 156,1 3 0,1 2 1,1 0-1,2 2 178,2 3 1,1 6 0,-3 8 0,2 2-315,-2-2 0,-2 6 0,0 3 0,2 5-928,2 4 1,1 6-1,-3 1 1,2 6-1153,-2 8 1,-2 3-1,-4 4 1995,-2 3 0,2-10 0,-4 3 0</inkml:trace>
  <inkml:trace contextRef="#ctx0" brushRef="#br1">1494 10311 8393,'9'-16'0,"-4"0"0,-3 1 399,-2-1 1,-7 0-1,-4 1 600,-3-1 0,-1 7 1,-3 2-1,-1 2-199,-2 0 1,-5-1-1,3 6 1,-1 0 9,-4 0 1,-6 6 0,0 1 0,2 0-86,2 0 1,-6 5 0,6 0 0,0 6-511,1 2 0,-3 3 1,9-4-1,1 4-207,-1 2 0,2-6 0,5 2 0,2-4-346,4-1 0,-2 7-73,6 3 1,-4-3 0,6-3 243,6-2 0,5-9 0,9-2 0,1-2 125,4 0 1,11 0 0,10-5 0,5 0 52,5 0 1,4 0 0,7 0-1,-2 0 38,-3 0 0,1 2 0,-6 3 0,-4 6 93,-6 3 1,-4 2 0,-8-1 0,-1 1 143,-4 0 0,2 5 0,-7 0 0,-2 0-78,-1 1 0,-8-3 1,-1 6-1,-2-1 373,-4 1 0,-1-4 1,-4 5-1,-3 0 35,-5-1 1,-6-3 0,-7-6 0,-6 0-617,-6-1 0,-9-1 0,0-1 0,-5-5 0,-3-1 0,-11-1 0,4-6 0,1 0 0,2 0 0,0-6 0,5-1 0,3 0-216,-3 0 0,2-3 0,7 3 0,5 0-1766,4 0 0,3-3 0,4 3 284,5-2 1,6-2-1,6-4 183,9-1 1,14 0 0,16 0 0,8 1 780,9-1 1,14-5 0,0-2 733,4-1 0,3-2 0,11-6 0</inkml:trace>
  <inkml:trace contextRef="#ctx0" brushRef="#br1">2217 10515 8393,'16'0'291,"0"0"1,0 0-1,-1-2 559,1-3 0,5 3 0,2-3 0,-1 2-28,1-2 0,3 3 0,-5-3 0,0 3-725,2 2 1,-6 0 0,4 0-1,-3 0-1743,-2 0 0,-1 2 1431,1 3 0,-7 4 0,-6 4 1,-6 0-1402,-8-3 1,-5-5 0,-4 4 1615,-7-2 0,-2 5 0,-3-3 0</inkml:trace>
  <inkml:trace contextRef="#ctx0" brushRef="#br1">2312 10657 8393,'-9'15'394,"4"1"0,5-7 0,7-4 358,8-3 1,3-2 0,8 0 0,2 0 428,2 0 0,6 0 0,3 0 0,-1 0-154,1 0 1,-1 0 0,-3 0-1,0 0-1312,-5 0 1,-1 0 0,-6 0 0,0 2 282,0 3 0,3-2 0,-5 8 1,-4 1-7595,-5 2 7596,2 2 0,-12-1 0,5 1 0</inkml:trace>
  <inkml:trace contextRef="#ctx0" brushRef="#br0">12657 2185 8103,'-5'-11'630,"0"1"0,-8 6 0,1-1 0,-5 3 39,-4 2 1,-5 0 0,3 0 0,-2 0 12,-2 0 1,-3 6-1,-2 1 1,3 1-273,2 5 1,0 0 0,4 3 0,0 0-109,0 0 0,2-1 1,6 1-137,-1 0 1,7 0-1,2-3 1,2 0-230,0-3 1,1-1 0,11 3-1,7-3-82,5-2 0,16 3 1,2-3-1,7 0 42,3 0 1,7 6 0,2-3 144,0 4 1,-2 2-1,-9-1 1,-3 3 0,-5 1 195,-4 2 0,-8 0 1,-4-4-1,-6 3 430,-4 1 1,1 0-1,-7-6 1,-1 1 60,-2 0 1,-9-1 0,-4 1 0,-3-2-208,-2-3 0,-1 1 1,-4-5-1,-3 0-263,-1 0 1,-8-2 0,3-5 0,-1 0-430,-4 0 0,0 0 0,2 0 0,-2-2-706,-2-3 1,0-2 0,8-5 0,2 3-3403,7 2 0,4-5 2085,5 1 1,11-3-1,14-1 2193,11-1 0,1 0 0,12 1 0</inkml:trace>
  <inkml:trace contextRef="#ctx0" brushRef="#br0">13129 2578 9644,'38'-11'0,"-4"3"0,-8-1 0,-2 2 742,1 0 0,-6-4 0,4 6 1,-2 2-383,-1 1 0,1-3 0,-5-1-1200,0 3 0,-6 1-61,1 2 0,-8 2 901,3 3 0,-12 4 0,-2 7 0</inkml:trace>
  <inkml:trace contextRef="#ctx0" brushRef="#br0">13176 2782 8869,'16'5'0,"0"1"0,-1-3 0,1-1 447,0-2 1,5 0 0,0 0 0,0 0 38,1 0 0,-3-2 0,6-1 0,-2-3-1204,-4 3 1,4-4-1,-2 0 1,-2-2 717,-2-3 0,6-2 0,1-2 0</inkml:trace>
  <inkml:trace contextRef="#ctx0" brushRef="#br0">14072 1949 8693,'0'10'1083,"0"1"0,0-1 0,-1 8 0,-3 1 1,-3 4-595,-2 1 0,-1 1 1,-6 3-1,2-2 95,4 2 0,-4 1 0,3 3 0,-1-1 212,1 1 1,-1-1 0,7 1-1,1-3-340,3-2 0,-4 1 1,-1-8-1,3 0-162,1-3 0,4-3 0,1-2 0,4-3-80,2-2 0,1 4 0,6-6 1,0-2-406,0-1 1,6-2 0,5 0 0,4 0-603,6 0 1,-2 0 0,5-2 0,0-1-624,0-2 0,-5-6 1,0 4-1,-5 0-46,-4 0 0,-7-5 0,0 1 376,-6-3 0,-6-7 1086,-7 1 0,0-15 0,0 1 0</inkml:trace>
  <inkml:trace contextRef="#ctx0" brushRef="#br0">14371 2153 8196,'-5'11'893,"-1"-1"0,1-4 1,5 4 310,0 2 1,0 7 0,2 6 0,1 1-409,3 2 0,-1 5 1,-3-7-1,1 2-429,2-1 1,1 6-1,-5-5 1,3-2-785,1-2 0,6-1 1,-6-4-1,-2 2-869,-1-2 0,5-1 0,2-2-1431,0-1 0,5-4 2717,-4-1 0,4-13 0,2 1 0</inkml:trace>
  <inkml:trace contextRef="#ctx0" brushRef="#br0">14937 1996 10099,'0'18'2220,"0"3"0,0 3-1151,0 0 1,0 11 0,0-3 0,0 1-430,0 0 1,0 4-1,0 0 1,0-3-337,0 0 1,0-5 0,0-1 0,2-1-536,3 0 1,-2-4-1,6-2 1,0-3-826,0-3 1,-4 1-1,4 0-1275,-2-1 0,5-1 1348,-2-3 1,-1-6 0,0-10 0,0-6-813,-1-3 1,-2-8 1794,4-4 0,1-11 0,4-3 0</inkml:trace>
  <inkml:trace contextRef="#ctx0" brushRef="#br0">15173 2043 8559,'-2'16'621,"-3"0"1,3-6 0,-3 1 0,3 1 149,2 2 1,0 7 0,0 2 0,0 1 128,0 4 1,0 2 0,0 3 0,0 2-344,0 1 1,0 1-1,2-7 1,1-2-401,3-2 0,4-2 1,-3 3-1,2-5-430,3 1 0,0-6 0,0 4 0,-1-5-2154,1-5 0,-3 3 566,1-4 1,-6-5-1,1-5 407,-3-8 0,-14-12 1454,-4-1 0,-17-14 0,0 2 0</inkml:trace>
  <inkml:trace contextRef="#ctx0" brushRef="#br0">14827 1996 10224,'16'-7'854,"5"4"0,1-6 0,3 2-263,3 3 0,7 3 1,1 1-1,1 0-304,1 0 0,-4 0 0,4 0 1,-1 0-331,-1 0 1,1 5-1,-7 2 1,-2 0-1300,-2 0 1,-7 3 0,2-3 0,-3 0-697,-3 0 0,1 4 2038,0-6 0,0 0 0,-1-5 0</inkml:trace>
  <inkml:trace contextRef="#ctx0" brushRef="#br0">15597 2263 8284,'6'27'0,"1"-3"0,0 0 0,1-1 734,1 0 0,-4-2 1,4-4-1,-2 3 2,-4 0 1,-1 1 0,-2-5 0,0 0-30,0 0 0,0-1 0,0 1 1173,0 0 17,0-8-1077,0-1 0,0-19 0,0-4-539,0-1 1,5-6-1,2 1 1,2-3-305,3-3 1,2 0-1,4 0 1,1 4 0,2 1 1,0 2-1,-4 6 1,3-1-1505,1 0 0,1 6 0,-2 1 0,1 2 53,-2 3 1,-2 1-1,-1-1 1,0-1 64,-1 2 1,1 1 0,-2 0 1407,-3-3 0,3-11 0,-6-8 0</inkml:trace>
  <inkml:trace contextRef="#ctx0" brushRef="#br0">16085 2028 8362,'24'0'0,"-3"-2"0,-2-3 791,2-6 1,-1 2 0,4 1-1,-1 1-276,-4 3 0,4 2 0,-2 2 0,-2 0-53,-2 0 1,-1 0 0,0 2-342,-1 3 0,-6 4 0,-4 7 0,-3 1 37,-2 4 1,-2-3-1,-5 4 1,-7-1 185,-5 0 0,-7 6 1,3-5-1,1 1 17,-1 0 1,2 5 0,7-4 0,2 1 99,1-5 0,8 3 0,-2-2 1,3-2-31,2-1 0,7-4 0,5-2 0,5-1-46,4 1 1,7 0-1,-1 0-483,2-1 1,3-6 0,-1 4 0,1-1 0,-1-1-726,1 0 1,-1 6-1,-1-3 1,-4 4-6420,-5 2 7242,-4 6 0,-1-4 0,0 5 0</inkml:trace>
  <inkml:trace contextRef="#ctx0" brushRef="#br0">12893 3615 8472,'0'-16'3148,"0"9"-2283,0 7 1,0 9 0,2 10 0,1 4-327,3 1 0,6 4 0,-2 9 0,4 5-219,2 3 1,0 3-1,-1-1 1,1-2-73,0-3 0,0 2 0,-1-8 0,-1-1 176,-3-1 0,1-5 0,-5-3 0,0-5 984,0-3-802,5-2 1,-8-8-1,6-4-202,2-8 0,-3-6 0,3-11 1,4-5 123,3-4 0,4-7 0,-4-3 0,4-2-513,1-1 1,-4-5-1,2 12 1,-1 1-844,0 2 1,-2 8-1,-6 4 1,-3 4-78,2 1 0,-3 2 1,2 2-1394,1 1 1,-3 8-1,1-2-62,2 3 0,-3 2 0,1 0 362,3 0 1998,1 0 0,8 0 0,3 0 0</inkml:trace>
  <inkml:trace contextRef="#ctx0" brushRef="#br0">13726 3867 8103,'16'0'396,"0"0"1,0-2 0,-1-2 0,1-3 506,0-1 0,-1-1 0,3-3 0,1 3 0,2 2-821,-2 3 1,-1 3 0,-3 1 0,1 0 33,0 0 0,-6 0 0,-1 1-547,-2 5 0,-2-3 0,-6 6 0,-5 0 431,-4-1 0,-11 3 0,-4 5 0</inkml:trace>
  <inkml:trace contextRef="#ctx0" brushRef="#br0">13695 4165 8103,'17'5'0,"3"1"483,1-3 1,0-1 0,-6-2 0,3 0 221,3 0 1,-4 0 0,6 0 0,-2 0-589,0 0 1,0 0-1,-4 0 1,2 0-119,2 0 1,0-2 0,-5-1 0,0-4-1437,0-2 0,4 4 0,1-4 1437,-1 2 0,-3-12 0,-1 1 0</inkml:trace>
  <inkml:trace contextRef="#ctx0" brushRef="#br0">14623 3505 11107,'-7'16'1155,"5"0"1,-7-1 0,6 1-802,-3 0 0,-1 1 0,4 2 0,-4 2 0,0 0 73,0 2 0,2-6 0,3 6 1,-2-2-151,-1 0 1,0 0 0,5-5 0,0-1 112,0 1 0,5 0 1,2 0-136,2-1 1,1-1-1,6-3 1,0-4-62,0 0 0,-1-6 0,1 5 0,0-5-97,-1-1 1,6 0 0,2-1-1,0-5-999,0-4 1,4 1 0,-2-1 0,1-1-153,0 3 0,-5-5 0,4 6 1,-3 0-1023,-2 0 0,-5-5 0,-2 2 872,-3-4 1,-6-2 1203,1 0 0,4-6 0,-1-3 0</inkml:trace>
  <inkml:trace contextRef="#ctx0" brushRef="#br0">15000 3631 8946,'0'16'2033,"-2"-6"1,-1 0-1184,-3 3 0,1 1 1,5 3-1,0 2-207,0 2 1,-2 7 0,-1-3-1,-2-1-404,1-3 0,2 4 1,2-1-1,2 2-951,3 0 0,-3-5 0,3 4 0,-1-2-576,1-4 1,-3 3-1,3-1 1,-5-1-224,-5-3 1,1-1 0,-6-2 1510,-2-4 0,-9 4 0,-4-5 0</inkml:trace>
  <inkml:trace contextRef="#ctx0" brushRef="#br0">14512 4322 8103,'11'0'2009,"-1"0"1,3 0-1077,1 0 1,3 0-1,4-1 1,5-3-1,4-1 13,1 1 1,6 3 0,0-1-1,-1-2-779,3-1 1,-6 0 0,4 5-1,-6 0-720,-5 0 0,2 0 0,-7 0 0,-1 0 84,-3 0 0,-6 0 0,-3 2-1489,-1 3 0,-3-2 1,-11 8-1,-7-1 1958,-5-1 0,-16 5 0,1-5 0</inkml:trace>
  <inkml:trace contextRef="#ctx0" brushRef="#br0">14481 4542 8895,'0'16'2216,"2"-7"-834,3-4 1,4-3-1,6-2-1009,1 0 0,0 0 1,1 0-1,3-2-180,1-3 1,7 3 0,-2-3 0,2 3-143,-2 2 0,2 0 0,-5 0 0,-1 0 31,1 0 0,-2 5 0,-7 2 1,-2 0-34,-1 0 0,-8 6 1,2-3 30,-3 4 1,-2 2-1,0-1 1,-2 1-18,-3 0 0,-5-6 0,-10 1 0,-1 1 1,2 2 0,-3-3 0,1-3 1,1 1 192,3 0 0,1-6 1,0 2 333,1-3-680,-1 5 0,9-5 101,7 3 0,12-3 1,13-2-1,3 2-406,5 3 0,7-2 1,-2 8-1,1 1 276,-1 2 0,-3 2 0,-7 0 0,-3 1 321,-3 4 0,-1-4 0,-5 4 0,-2-3 189,-3-2 0,-4-1 1,-7 1 97,0 0 0,0-1 0,-2-1 0,-2-1 228,-1-3 0,-12-5 1,-1 4-1,-3-2-367,-2-3 0,-5-3 0,1-1 0,-7 0-463,-2 0 1,-8-1 0,2-5 0,-2-4-750,2-4 0,-1-2 0,4 0 309,-1 1 0,10-1 1,-1 0-1,3 1 1,5-1-1836,8 0 0,1-1 0,8-3 0,5-2 2387,4-3 0,13-8 0,8-7 0</inkml:trace>
  <inkml:trace contextRef="#ctx0" brushRef="#br0">15550 3867 8103,'9'1'806,"-4"5"280,-3 4 0,-2 4 0,2 3 0,1 3-254,2 1 1,1 7 0,-6-2 0,0 3-270,0 3 0,0-1 0,1 1 0,3-1-425,1 1 0,2-3 1,-3-1-1,3-3-308,1-3 0,-2 5 0,4-6-771,2-2 0,-5-2 0,0-1-1808,0 0 0,0-6 1866,4 1 0,-4-15 0,-7-1 0,0-9 883,0-7 0,7-3 0,1-8 0</inkml:trace>
  <inkml:trace contextRef="#ctx0" brushRef="#br0">15802 3914 8922,'0'15'1139,"1"1"1,3 2-313,1 3 0,2 3 1,-3 7-1,1 1-4,-2-1 0,4 6 1,0 1-1,0 1-369,0-1 0,4-3 0,-4-7 0,2-2-745,3 2 0,-3 0 1,1-2-1,1-5-237,-3-3 0,4-2 0,-5-2-1435,2-4 0,-7-3 121,-2-7 1,-5-7 0,-9-3 1841,-2-4 0,-3-9 0,-13-2 0</inkml:trace>
  <inkml:trace contextRef="#ctx0" brushRef="#br0">15362 3898 9022,'5'-10'0,"2"-1"0,1-1 930,5-2 0,2 3 0,6 1 1,6-1-270,2 3 0,3 1 0,1 7 0,2 0-562,2 0 1,4 0 0,-2 0 0,-1 0-697,1 0 0,-8 1 0,-5 3 0,1 1-777,-3-1 1,-1 3 0,-6 0 577,4 1 1,-3-4 795,3 1 0,-4-3 0,-1-2 0</inkml:trace>
  <inkml:trace contextRef="#ctx0" brushRef="#br0">16179 4055 8595,'5'32'0,"1"-3"0,-1-1 150,2-2 0,-4-1 0,6 3 0,0-2 992,-1 2 1,1 2-1,3 1 1,-1-1-287,1-4 0,-3 2 1,0-7-1,-1-2-358,1-1 1,-4-4 0,4-2 1002,-2-2-1234,5-6 0,-10 1 0,3-10-128,-3-6 1,-7-8-1,-2-4 1,0 1-158,0-1 1,2-8-1,5 1 1,0 0-283,0 0 1,0-6 0,1 8 0,5 0-263,4-2 1,2 6 0,1-1 0,-3 3 239,2 2 0,0 3 0,1 3 0,-3 2-17,2 1 0,-3 6 0,2-4-126,1 2 0,2 2 0,2 5-1074,-1 0 1,1 0-131,0 0 0,-1 2-340,1 3 2009,-7-3 0,5-2 0,-5-9 0</inkml:trace>
  <inkml:trace contextRef="#ctx0" brushRef="#br0">16761 3599 8277,'0'-15'0,"2"-3"0,3-1 105,5-2 0,4 2 1,2 7-1,0 1 527,-1-1 0,6 5 1,2 2-1,2 3 204,3 2 1,-4 0-1,0 2 1,1 1-538,-1 2 1,-6 8-1,-1-3 1,-4 2-128,-1-1 0,-5 3 0,-2-4 0,-3 4 62,-2 2 0,0 0 0,-2-1 0,-3 1-108,-6 0 0,-3 0 1,-1-1-1,-1 1 100,0 0 1,0-6 0,1-1-31,-1-2 0,5 3-54,1-4 0,6 1 0,1-4-236,6 2 1,11 1-1,7-5 1,0 3 57,2 1 1,0 7-1,5-1 1,-4 3 207,-1 1 0,3 1 0,-5 0 0,-2 1 152,-1 4 0,-2-2 0,-1 6 1,-1-1-50,-3 1 1,-4-6-1,-7 4 1,0-2 580,0 0 1,0 0 0,-2-6-379,-3 1 0,-6-2 0,-8-3-372,-2-6 1,-7 2 0,2-2 0,-4-2-126,-1-1 0,-6-9 1,-1-1-1,-3-3-1552,-2 1 1,4 1 0,3-3 0,2 1-888,3-1 0,1-2 1,4-2-1,5 0 2215,4 1 0,1-22 0,0-5 0</inkml:trace>
  <inkml:trace contextRef="#ctx0" brushRef="#br1">3742 9965 8372,'0'-9'4282,"2"2"-3121,3 7 1,-3 7-1,3 4-529,-3 3 0,3 3 0,1 4 0,-3 5 0,-3 4 181,-5 2 1,1-1-1,-8 2 1,-4 4-449,-3 5 1,-3-4 0,2 1 0,-1-3-12,2 1 0,-4 0 0,2-6 0,4 1-83,5-1 0,-2-1 0,5-2 0,-1-4 112,-1-1 1,8-1-1,-3-2-132,5 1 1,1 0-1,0-6 1,1-1-252,5-3 0,4-4 0,9-7 0,2 0 0,7 0 0,0 0 0,5-2 0,4-3 0,12-4 0,-2-7 0,2 1 0,0-1 0,-2 0 0,-1 2-762,-5 4 0,-2-3 0,-8 8 1,-1 0-1,-4 0-702,-5-1 0,-3 1 0,-3 4-1725,1-5 0,-2 3 1147,-3-8 0,-4 1 2042,-7-6 0,-7-7 0,-2-1 0</inkml:trace>
  <inkml:trace contextRef="#ctx0" brushRef="#br1">4198 10091 11988,'0'12'1178,"0"2"1,0 5-471,0 4 0,0 8 1,0 10-1,0 0 937,0 3 0,-1 5 0,-3-7 0,-3 3-794,-2 3 1,4-3 0,-4-1 0,2-4-476,4-2 1,1-1-1,2-6 1,0 1-377,0-1 0,0-1 0,0-4 0,0-5 0,0-4 0,0-1 0,0 0 0,0 0 0,0-6-1819,0 1 1,0-10-640,0-1 0,5-1 1,4-10-1,3-1-1374,6-2 0,1-2 3832,-3 0 0,7-6 0,1-3 0</inkml:trace>
  <inkml:trace contextRef="#ctx0" brushRef="#br1">4906 9949 9535,'0'16'1248,"0"0"0,0 0 0,0 1-308,0 4 0,0 3 0,0 10 0,0 2 1,0 6 25,0 4 1,-5-3 0,-2 1 0,0 0 522,0-6 0,0 0 0,3-3 0,-1-3-1272,2-3 0,1 3 0,2-9 0,0-1-217,0 1 0,-5-2 0,-1-5-22,3-1 0,1 1-4431,2 0 1176,0-7 0,0-4 0,2-10 133,3-6 1,-1-10 3143,6-5 0,7-11 0,8-3 0</inkml:trace>
  <inkml:trace contextRef="#ctx0" brushRef="#br1">5252 10044 9205,'0'15'1469,"0"3"0,0 1-124,0 2 0,0 12 0,0 0 0,-2 4-250,-3 1 0,3 10 1,-3-5-1,1-1-244,-1-2 0,3-3 0,-3-5 1,3-1-310,2 0 0,2-4 1,2-3-1,3-1-395,1-4 1,-2 2 0,2-4 0,-1-3-670,-3 0 1,3 0 0,0 0 0,0-2-5335,0-1 4427,5-8 1,-10 3 0,3-12 0,-3-4 101,-2-4 1,-7-9-1,-6-3 1327,-6-4 0,-12-8 0,-9-2 0</inkml:trace>
  <inkml:trace contextRef="#ctx0" brushRef="#br1">4481 10059 8372,'-7'-15'1051,"6"4"102,-5 1 1,12 1 0,6-1-1,9 3-260,10 0 1,3 5-1,9-3 1,4 1-249,4-1 1,8 3 0,-1-3 0,5 3-132,5 2 1,2 0 0,5-2 0,-2-1-29,3-2 1,-7-1 0,0 6 0,-7 0-198,-4 0 0,0 0 1,-9 0-1,-6-1-212,-2-5 0,-1 5 0,-7-5 0,-5 5-646,-4 1 0,-3 0 0,-5 1 0,-2 5-2069,-4 4 1,-3 4 0,-7 2 2637,0 0 0,-7-1 0,-1 1 0</inkml:trace>
  <inkml:trace contextRef="#ctx0" brushRef="#br1">7076 9541 8372,'-16'-6'-400,"-2"-1"1,-3 1 1071,-5-1 0,4 1 1,-1 6-1,0 2-22,-3 3 1,2 9-1,-3 11 1,1 3 625,2 5 0,-6 14 1,4 2-1,-2 3-413,2 2 0,-2 11 0,5 0 0,0 3-194,0 2 0,4-2 0,7-4 1,2 1-94,-3-2 0,6 1 1,2-11-1,3-3-266,2-1 0,0-8 0,2-5 1,2-3-545,1-1 1,7-2 0,-1-3 0,3-2-976,1-2 0,1-2 1,0-7-1,-1-2-1127,1-2 0,0-6 1,0-1 870,-1-6 0,1-6 0,0-8 0,-1-4-1239,1-6 2704,0-9 0,7-11 0,1-9 0</inkml:trace>
  <inkml:trace contextRef="#ctx0" brushRef="#br1">7422 9761 12128,'0'15'1614,"0"8"1,0 3-1,0 6-517,0 4 0,-6 5 1,-1 8-1,-1 1-288,-5 3 0,1 1 0,0-4 0,3 3-284,2-3 1,-3-1 0,4-3 0,3-3-143,1-1 1,-3-7-1,0 2 1,1-4-492,2-1 0,2-8 0,0-1-2007,0-1 1,0-4-145,0 3 180,0-11 1,2-10 0,3-10-1,6-4-677,3-2 1,2-7 2755,-1-3 0,15-10 0,3-5 0</inkml:trace>
  <inkml:trace contextRef="#ctx0" brushRef="#br1">7783 9887 9392,'16'-6'0,"0"-1"0,-1 0 442,1 0 1,2-3 0,1 3 0,3 0 323,3 0 0,1-4 0,6 6 0,-1 2-255,0 1 1,1 2 0,1 0 0,0 0-29,-1 0 0,3 0 0,-11 0 0,2 0 78,1 0 0,-8 0 0,2 0-105,-4 0 0,-1 2 0,-2 3 0,-2 4-14,-1-1 1,-8 6 0,2-1 0,-3 6 264,-2 7 0,0 4 0,0 1 0,0 2-118,0 4 1,-7-2 0,-3 7 0,-3 0-590,3-2 0,-4 5 0,5-3 0,0 2 0,4-2 0,-2-4 0,2-5 0,1 1 0,3-3 0,1 4 0,0-11 0,1 3 0,5-1 0,-3-7 0,6 2 0,-2-4-2560,-4-1 0,4-5-717,-1-1 0,-3-6 0,-8-1 841,-6-6 0,-10-6 2436,-5-7 0,-10-14 0,-5-3 0</inkml:trace>
  <inkml:trace contextRef="#ctx0" brushRef="#br1">7878 10421 8786,'15'0'612,"6"0"1,4-2 0,3-1-89,5-3 1,9-4 0,1 5-1,6 1 591,4 2 0,-1 2 1,-3-1-1,2-3-745,1-1 0,1 0 0,-8 5 0,-1 0-782,-2 0 0,-8 0 1,5 0-1,-4 0-1039,-4 0 1,4 0-1,-10 0 1,1-2-318,0-3 0,-7 1 1768,2-6 0,-3-1 0,-3-4 0</inkml:trace>
  <inkml:trace contextRef="#ctx0" brushRef="#br1">8632 9399 8372,'23'-14'392,"3"4"0,2 3 0,2 7 0,-1 0-117,5 0 0,2 7 1,1 5-1,5 7 959,3 7 1,-3 6 0,-2 5 0,-1 4-189,-4 5 0,-2 3 0,-3 5 1,-4 7-128,-5 5 1,-4 15 0,-1-3 0,0 3 13,0-1 0,-8-3 0,-2-2 0,-5-5-660,-1-6 1,0 1 0,0-13 0,0-1-274,0-2 0,-5-4 0,-2-3 0,-2-5 0,-3-4 0,3-7 0,-1-1-1091,-2-3 0,-2-8-827,-2-8 0,2-12 1,2-6-1,3-5 956,2-4 0,2-12 1,5-2-1,2-7-5056,3-7 6018,10-16 0,3 1 0,5-15 0</inkml:trace>
  <inkml:trace contextRef="#ctx0" brushRef="#br1">9513 9336 8372,'10'-14'0,"-1"2"71,-2 2 1,5 4 0,-1-2 0,4-1 599,6 0 0,-2 6 0,8-4 0,-1 2-35,-2-1 1,6 1 0,-5 5 0,-1 0-192,-3 0 1,-4 5 0,-1 2 0,-2 2 21,-3 3 0,1-3 1,-7 1-1,-1 3-114,-3 1 1,-6 7 0,-2 1 0,-2 1 65,-3 0 1,-7 5 0,-2-4 0,2 2-84,1 1 0,3-8 0,1 3 1,1-1 293,3 0 1,6 0 0,-1-5 0,3 0 28,2-1 0,7 1 1,6 0-253,6 0 1,0-6 0,7-1 0,2-2-269,2-4 1,7 4-1,1-1 1,0-3-140,1-1 0,-2-2 0,-6 0 0,0 0-1933,1 0 0,-8 0 1,-1 0-223,0 0 0,-8 2 0,1 3 0,-9 5 2155,-5 4 0,-16 2 0,-4 0 0</inkml:trace>
  <inkml:trace contextRef="#ctx0" brushRef="#br1">9859 10169 8372,'-9'2'1077,"4"3"0,5-3 0,5 5 0,5-2-152,4 1 0,2-1 0,1-5 1,3 0 89,1 0 1,7 0 0,-4 0-1,2 0-358,0 0 0,-1 0 0,3 0 0,-4 0-630,-1 0 1,-2 0-1,-5 0 1,-1 0-1077,1 0 1,0 0 0,0 0-601,-1 0 0,-1 2 1,-3 3-1528,-6 5 1,-3 4 3175,-2 2 0,-14 0 0,-4-1 0</inkml:trace>
  <inkml:trace contextRef="#ctx0" brushRef="#br1">9827 10562 9889,'7'9'956,"4"-4"0,4-3 0,5 0 0,0 1 296,0 3 1,-1-1 0,0-5 0,4 0-551,1 0 0,-4 0 0,2 0 0,-1 0-665,0 0 0,0 0 1,-3 0-1,1 0-1627,2 0 0,1 2 1,-2 1-1,2 4-4132,3 2 5722,1 1 0,6 6 0,-1 0 0</inkml:trace>
  <inkml:trace contextRef="#ctx0" brushRef="#br1">10881 9871 8896,'0'-16'1562,"1"0"1,5 2-355,4 4 0,0-2 0,4 5-161,4-2 0,8 0 0,2-1 1,5 5-438,4 3 0,-2 2 0,-7 0 0,-2 0-202,2 0 1,-5 2-1,-2 3 1,-4 5-54,-1 4 1,-2 9 0,-4 3 0,-4 4 56,-5 1 0,-2 2 1,-5 2-1,-6 2-48,-7-2 1,-4-4 0,-5-3 0,4-3-307,1-3 0,-5-1 0,4-5 0,-3-2-58,1-3 0,5 1 0,-3-7 0,1-1 0,4-3 0,-4-1 0,2 0 0,2 0 0,3-1 0,6-5 0,3 3 0,9-8 0,5 1-195,8 1 1,10-5 0,11 4 0,6-4-537,4-2 1,1 7-1,0 4 1,0 3 591,0 2 0,-6 0 1,-3 2-1,-3 3 229,-4 6 1,4 8 0,-10 2 0,1-2 365,0-1 0,-7 4 0,2 3 0,-5 1-94,-5 0 1,1-5-1,-7 4 1,-1-1-209,-3 0 0,-1-3 0,-1 4 1,-5-2-155,-4-4 0,-9-2 0,-4-3 0,0-2 0,1-1 0,-6-8 0,0 4 0,-6-1 0,-2-1 0,-1 0 0,4-5 0,-2 0-807,-2 0 1,2 0 0,7-2 0,2-1-271,-2-2 0,5-6 1,3 4-1,2 0-1485,2 0 1,8-5 0,2 1 388,5-2 0,8-8 2173,3 0 0,11-7 0,3 3 0</inkml:trace>
  <inkml:trace contextRef="#ctx0" brushRef="#br1">12186 9839 7845,'15'-1'0,"1"-3"282,0-1 1407,-8 0 0,-2 5-396,-12 0 0,1 0 0,-9 1 1,-3 5-325,-1 4 0,-6 9 0,-2 4 0,-2 1-579,1 4 1,-2 7 0,4 4-1,-1-1 23,0 1 1,7 3 0,-1-6 0,6-1-180,4-2 0,7 4 0,-3 0 0,6-4-2,6-5 1,7 1-1,12-4 1,3-1 206,5-3 0,9 2 0,0-2 0,3-2-120,3-1 1,2-8-1,-1-1 1,-5-2-320,-4-4 0,-3-1 0,-8-2 0,-2-2 0,-6-3 0,-9 2 0,-4-8 0,-1-1 0,-3-2 0,-2-2 0,-6 1 0,-5-1 0,-6 0 0,-11 0 0,-1 1 0,-2-1 0,-3 0 0,-6 0 0,-2 1 0,-2-1 0,0 0 0,7 6 0,-4 1 0,3 0-1424,-1 1 1,6 4-1,6-1 1,2 1-776,4-1 0,2 3 0,1-3 117,0 3 1,9 2-1,7 0 277,9 0 1,7 0 1804,5 0 0,3-7 0,8-1 0</inkml:trace>
  <inkml:trace contextRef="#ctx0" brushRef="#br1">12673 9808 9528,'14'-11'1498,"-2"3"-925,-1 1 0,1-4 1,7 6-1,2 2 1,0-1 198,2-1 1,-6 3 0,6-3-1,-2 3-342,0 2 0,-2 2 1,-7 1-1,-1 4 174,1 2 0,-5 1 0,-2 6 0,-3 2-187,-2 3 0,0-4 0,0 6 0,-4-1 124,-6 5 1,-1 1-1,-11 0 1,1-4-188,0-1 0,-7-1 0,3-4 0,-1-1-232,0-3 0,2-3 0,-3-1 0,6-4-140,4-5 1,1-1 7,0 0 1,3-1 0,4-3-273,9-1 1,9-6-1,11 4 1,8-1 62,7-5 0,6 6 1,6 2-1,0 3-227,0 2 0,-2 0 0,-1 0 0,-4 2 511,-1 3 0,-4 4 0,-7 9 0,-4 1 309,-1 2 1,-4 1 0,-7-1-1,-3 4-21,-2-1 1,-2 4-1,-5-5 1,0 1 268,0 4 0,-2-5 0,-3-2 1,-5-4-623,-4-1 0,-2 0 0,-1 0 0,-3-2 0,-1-4 0,-7-1 0,2-6 0,-3 3 0,-3-3 0,1-1 0,-1-2 0,3 0 0,2 0 0,-1-5 0,6-2 0,-1 0-3018,0 0 1,8-4 0,6 4 1204,2-2 0,-4-1 0,6-6 0,3 0 307,6 1 0,10-1 1,7-1 1505,-2-4 0,5-4 0,1-6 0</inkml:trace>
  <inkml:trace contextRef="#ctx0" brushRef="#br1">13506 9698 9170,'9'7'0,"-2"3"0,-2 4 712,0 2 1,2 2 0,-3 2 0,1 7-205,-1 2 1,3 10-1,-2 3 1,0 1 988,2-1 1,-5 9-1,3-6 1,-1 1 24,1-3 0,-3-8 0,5 4 0,-2-4-927,0-4 1,2 2 0,-3-10 0,3 0-947,1-1 0,-4-1 0,3-5-1403,0 0 1,-6 0-551,5-1 0,-3-6-63,2-4 1,2-5-1,6-5 1,-3-4 2366,2 0 0,2-11 0,2 2 0</inkml:trace>
  <inkml:trace contextRef="#ctx0" brushRef="#br1">13946 10374 8372,'16'0'0,"0"0"2078,0 0 1,-1 0 622,1 0 1,0 0-1303,0 0 1,-1 0-1,1 0-1624,0 0 1,-6 0-1,-1 2 1,0 3-982,-1 5 1,-4 4-1,1 2 1,-3 0 1205,-2-1 0,0-6 0,0-2 0</inkml:trace>
  <inkml:trace contextRef="#ctx0" brushRef="#br1">14921 9651 8372,'-15'-16'494,"-1"0"0,0 2 0,0 2 0,1 3 1,-1 2 880,0 4 1,-1 1 0,-2 2-1,-2 0-620,1 0 0,-4 2 1,-2 3-1,-4 6-207,-1 3 0,1 7 1,2 1-1,2 4-280,-2 8 1,3-1 0,1 9 0,1 0-55,4-2 0,3 5 0,6-3 0,4 4-32,5 1 1,1-2 0,1-1 0,5-2 45,4 1 1,11-4 0,5-1 0,4-3 110,1-3 0,3 1 1,1-12-1,1-2 123,-1-2 0,2-3 1,-4-3-1,-5-6-353,-3-3 1,1-4 0,-7-3-110,-5-6 0,0-3 0,-9-1 0,-3-3 0,-6-3 0,-3 4 0,-7-6 0,0 2-478,-3 0 1,-7-5-1,1 5 1,0 2-121,0 1 0,-3 8 0,5 1 0,0 0-97,-1 1 0,4 4 0,-3-1 0,4 3-1133,1 2 0,5 0 0,1 0-677,-2 0 0,3 0 996,-1 0 1,8 0-1,2 0 1509,9 0 0,4-7 0,3-2 0</inkml:trace>
  <inkml:trace contextRef="#ctx0" brushRef="#br1">15173 9745 8372,'24'-5'58,"-3"0"1,-3-1 0,-3 5 0,1-3 695,0-1 0,1 0 1,3 5-1,1 0 97,-2 0 0,-7 7 0,-3 3 0,-2 4-306,-4 2 0,-1-1 0,-4 3 1,-3 3-189,-6 5 1,-4 4-1,-6 3 1,-4 2 184,1 2 0,-11 6 0,5-1 0,1 2-271,1-2 0,3-4 0,-1-5 1,7 2-62,6 2 1,7-2 0,6-7 0,0-4 12,0-1 0,12 3 0,3-5 1,5-2-13,2-1 1,-2-2 0,6-3 0,2 0 173,1-3 0,1-6 0,-2 1 1,-3-3 103,-3-2 1,-1-2 0,-5-3-1,-2-8-315,-4-6 0,-3 0 0,-7-9 1,0-3-175,0-4 0,-7-14 0,-5 2 0,-5 0 0,-4 3 0,-5-7 0,3 6-398,-2 1 0,6 4 0,-2 9 0,4 1 0,1 4 16,0 5 0,8-2 0,2 2-602,5 2 1,1 1-815,0 3 0,1 6 1,5 4 621,4 3 1,4 2-1,2 2 813,-1 3 0,6 4 0,2 5 363,2-4 0,1 4 0,5-5 0</inkml:trace>
  <inkml:trace contextRef="#ctx0" brushRef="#br1">15833 10028 8372,'2'16'843,"3"-1"1,-3 1-1,5 2 1,-2 3 743,0 5 1,2 7 0,-3 2 0,3-2-792,2 2 0,-1 5 0,5-3 1,-3-2-309,2-2 0,2-3 0,2-2 0,0-4-626,-1-1 1,-4 3 0,-1-5-3613,3-2 0,-1-1 2193,-2-3 1,-3-8-1,-8-7 1,-3-8 664,-1-6 0,-7-9 892,1-3 0,-10-11 0,-3-3 0</inkml:trace>
  <inkml:trace contextRef="#ctx0" brushRef="#br1">15770 9824 8372,'-10'-16'0,"1"0"0,2 0 0,-3 1 0,4-1-272,3 0 1,8 8 0,4 1 271,0 0 0,12 5 0,-4-5 0</inkml:trace>
  <inkml:trace contextRef="#ctx0" brushRef="#br1">16132 10044 8415,'14'22'0,"-2"5"0,-3 2 0,0 1 607,-1-4 1,1 4 0,3-2 0,-1 5 776,1 4 0,0-1 1,0-4-1,-3-1-679,-2 1 1,0-3 0,-3-1-1,1-3-84,-2-3 1,-1-1 0,-2-5 719,0 0-989,0-7 1,-5-4 0,-2-10 0,0-6-308,0-3 0,-4-9 0,6-3 0,2-3-371,1-3 1,4-5-1,3-1 1,5-2 53,4-4 0,2 0 0,2 3 0,1 4 1,4 4-673,1 1 0,-5 10 0,4 4 878,0 6 1,-6 8 0,6 1 0,-2 6 521,0 8 0,7 8 1,-2 6-1,2 1 47,-2 2 0,-1 10 0,-6-6 0,2 1 29,-2 0 0,-2-3 0,-3-2 1,-1-2-476,-3 2 1,-6-4 0,1 1 0,-3-3-472,-2-3 1,0-1 0,0-2-1361,0-1 0,-2-6 0,-3-4 838,-6-3 0,2-2 0,1-2 1,1-3-1297,3-5 1,1-4 0,-1-4 2231,-1-3 0,0-3 0,5-8 0</inkml:trace>
  <inkml:trace contextRef="#ctx0" brushRef="#br1">16682 9588 8529,'5'-11'0,"2"3"0,2-1 0,5 2 755,5 0 0,1-4 0,6 4 0,2 1 485,1-1 1,8 1 0,2 6-768,1 0 0,-7 0 0,0 2 0,-7 3 0,-3 6 63,-4 3 0,-3 1 1,-6 3-1,-4 1-185,-5 2 1,-8 7 0,-3-2 0,-6 2 64,-5-2 0,-3 4 1,-8-4-1,3 2 72,2-2 1,-2 2-1,4-5 1,1 1 217,3 4 0,5-5 0,6 0 0,4-2-446,5 0 0,2 0 0,5-6 0,6-1-260,7-3 0,0 3 0,8-5 0,1 1 0,1 1 0,3-8 0,1 2 0,2-3 0,1-2 0,1 0 0,-5 0 0,-3 0 0,-2 0 0,0 0 0,-4 0-856,2 0 1,-6 2 0,2 1 0,-4 4 0,-1 2-1364,0 3 1,1 9 0,2 7-1,2 5 2219,-1 4 0,11 7 0,2-4 0</inkml:trace>
  <inkml:trace contextRef="#ctx0" brushRef="#br1">818 12291 8372,'-10'-5'400,"-1"0"1,1-7-4,-6 1 1,5 4 0,3 0 2320,1 0-1293,1 5 0,6 2 0,2 11 1,3 3-1,6 3-219,3 4 1,2 2 0,1 7 0,2-1-670,2 5 0,5 8 0,-3 1 0,2 6-258,3 3 1,0 6-1,-1-6 1,0-1-188,1-2 0,-6 2 0,1-2 0,-2-4-92,0 0 0,0-6 0,-7-3 0,-2-4 0,-1-6 0,-3 2 0,5-7 0,-5-2 0,-1-1 0,4-8 0,-4-1 0,2-2 0,1-2 0,4-7 0,-4-3 0,3-4 0,-6-6 0,0-1 0,0 0 0,0-6 0,-4-5 0,4-4 0,2-6 0,-4 2 0,6-7 0,1-1 0,2-3 0,7-1 0,0 0 0,-2 0 0,-2 0 0,-1-6 0,0 1 0,0 1 0,-1 2 0,1 2 0,-2 0 0,-2 2-105,-1 3 1,-6 5-1,4 9 1,-2 4-268,-4 1 1,4 2-534,-2 5 524,1 1 1,-6 8-2078,0 7 0,0 7 1,1 8-1,3 1 706,1 0 0,7-1 1752,-1 1 0,10-7 0,3-2 0</inkml:trace>
  <inkml:trace contextRef="#ctx0" brushRef="#br1">1950 12496 8372,'11'0'1646,"-1"0"1,-5 0 0,6 0 0,1 0-820,2 0 1,2-2 0,-1-2 0,1-1-498,0 2 1,5 1 0,0 2 0,-2 0 51,-2 0 1,1 0 0,1 0-1024,2 0 1,0 0-1,-5 0-1735,0 0 1,-8 2-1,-3 3 1195,-3 5 0,-2 4 0,-2 2 0,-3 0 1181,-5 0 0,-11 6 0,-4 3 0,-6 6 0</inkml:trace>
  <inkml:trace contextRef="#ctx0" brushRef="#br1">2013 12763 9099,'-11'5'2964,"1"0"-2590,6 8 0,4-12 0,11 5 0,3-5 1068,2-1 0,5 0 1,1-1-1,1-3 1,0-1 0,-1-2 0,-2 3 0,1-3-1268,-2-1 1,-3 2 0,-4-2-1,-2 1-1192,3 3 0,-5 2 1,3 2 420,1 0 1,0 2 0,0 5 0,-3 7 595,-2 5 0,5 9 0,-3-3 0</inkml:trace>
  <inkml:trace contextRef="#ctx0" brushRef="#br1">3569 11946 8372,'9'-11'1393,"-4"1"1,-3 4 137,-2-4 0,-2 6 1,-1 1-478,-2 6 0,-2 6 0,3 7 0,-3 0 2,-1-1 1,-3 8 0,-3 3 0,2 4-334,1 1 1,1 1-1,-6-1 1,2 1-197,4-1 0,-3 6 0,6-1-527,-1-1 0,-1-2 0,-1-1 0,4-1 0,3-1 0,-2-4 0,3 2 0,-3-7 0,3-2 0,2-1 0,0-2 0,2-2 0,3-4 0,-2-3 0,8-7 0,1 0 0,2 0 0,2-2 0,1-3 0,4-5 0,5-4 0,4-2 0,1-2 0,1 1-1039,-1 1 1,1-8 0,-1 10 0,1 0 152,-1 2 0,-1 3 0,-2-3 0,-4 3-2263,-1 2 1,-2-4-1,-7 4-1289,-4-1 4438,4-3 0,-12-5 0,5 1 0</inkml:trace>
  <inkml:trace contextRef="#ctx0" brushRef="#br1">3853 12056 8372,'-9'1'1698,"4"5"1,3 2-1,4 10 1,1 3 262,2 5 1,1 9 0,-6 3 0,0 1-948,0-1 0,0 4 0,0-4 0,0 1-614,0-1 1,0-1-1,0-6 1,0 1-401,0-1 0,0-6 0,0-3 0,0-1 0,0 0 0,0 0 0,0-5-2979,0 0 1,0-1-1,-2 1-1328,-3 0 0,1 0 4307,-6-1 0,-8 8 0,-6 1 0</inkml:trace>
  <inkml:trace contextRef="#ctx0" brushRef="#br1">3082 13046 8372,'0'9'1519,"2"-2"1,3-7 0,6 0 0,3-2-929,1-3 1,8 3-1,7-3 1,6 3 839,6 2 0,12-5 1,-6-1-1,2 3-450,4 1 1,1-3 0,4 0-1,-3-1-697,-2-1 0,4 6 0,-6-6 0,-1 1-566,-2 1 1,-4 0 0,-3 3 0,-7-1-155,-7-3 0,0 1 0,-7 3 1,-2-1-3525,-1-2 951,-10-1 0,-15 6 0,-15 2 3009,-12 3 0,1-3 0,-5 5 0</inkml:trace>
  <inkml:trace contextRef="#ctx0" brushRef="#br1">3098 13596 8372,'0'-11'-802,"2"3"1563,3 1 0,-2-4 1,8 4-1,1-1 1304,2-5 0,14-1 1,5-1-1,6-1-944,4 0 1,10 0 0,3 1 0,-1-1-308,-2 0 1,-4 8 0,-6 2-1,-4 3-131,-8-2 0,-4 3 1,-1-3-684,-5 3 0,-9 7 0,-3 2 0,-2 2 0,-2 1 0,-7 8 0,-3 1 0,-6 2 0,-3 2 0,-3-4 0,-4 2 0,-5-2 0,-4 4 0,-1-2 0,-1-2-34,1-2 1,1-1 0,2 0 0,4-2 43,1-4 0,2 2 0,5-5 0,1 0 36,-1 0 1,5-1-47,1-6 0,8 0 0,4 0 0,12 0 0,9 0 0,11 0 0,7 0 0,6 0 0,12 0 0,-3 0 0,-5 0 0,-4 0 0,0 0 0,-10 0 0,-2 1-181,-2 5 0,-3 2 0,-2 8 0,-4 0 333,-1 0 1,-2-1 0,-7 1-1,-2 0-124,-2-1 1,-4 1-1,2 0 1,-1 1-29,-3 4 0,-2-3 0,-2 3 0,0-4 0,0-1 0,-6 5 0,-1 0 0,-3-2 0,-8-2 0,1 3 0,-9-1 0,0-3 0,1-2 0,-10 3 0,2-8 0,-4-1 0,-1-2 0,-9-5 0,1-1 0,-1 0 0,-4 0 0,3 0 0,2 0 0,2 0 0,1 0 0,-4 0 0,10-1 0,2-3-1337,2-1 1,3-5-1,4 3 1,5 0-953,3 0 0,10-6 0,2 3 0,5-6 2289,1-5 0,7-17 0,1-11 0</inkml:trace>
  <inkml:trace contextRef="#ctx0" brushRef="#br1">5047 12197 8372,'-7'-9'1713,"6"2"0,-6 14 0,7 6 0,0 6-561,0 7 0,0 4 0,0 5 0,0 3 195,0 4 0,1 10 1,3-6-1,3-1-485,2 0 1,-4 10-1,4-8 1,-1 2-863,1 0 0,-5-7 0,3-2 0,-2-4 0,0-6 0,0 0 0,-3-8 0,2 1 0,1 0 0,0-2 0,-5-5-4916,0-1 1,0-8 2530,0-7 1,7-7 0,4-8 0,2-3 2384,3-3 0,7-3 0,1-8 0</inkml:trace>
  <inkml:trace contextRef="#ctx0" brushRef="#br1">5346 12244 8372,'16'0'0,"-6"0"0,1 0 1674,1 0 0,-5 2 0,0 5-301,0 9 1,-5 6 0,5 12 0,-2 2-131,0 6 1,0 4 0,-5 1 0,0 0-247,0 0 0,0 0 1,0 0-1,0-1-793,0-4 1,0 1-1,0-6 1,2-2-205,3-2 0,-1-3 0,6-2 0,3-4 0,1-1 0,-4-2 0,1-5 0,1-3-73,2-2 0,2 1 1,-2-5-964,-4 2 0,4-6 1,-5 1-1423,-1-8 0,-1-4 1,-7-8-1,0-2 96,0-2 1,-14-5-1,-8-8 2362,-11-4 0,-15-3 0,-8-7 0</inkml:trace>
  <inkml:trace contextRef="#ctx0" brushRef="#br1">4591 12260 8583,'-7'0'1661,"7"0"1,7 0 0,11 0 0,3 0-931,5 0 1,11 0 0,6 0 0,6 0 162,4 0 0,6-5 0,-1-2 0,3 0-179,2 0 0,10-4 1,2 4-1,0 0-127,2 0 1,-7-3 0,0 5-1,-2-1-230,0-1 1,-1 6-1,-10-6 1,-4 1-513,-4 1 0,-9 0 0,-2 5 0,-1 0-2304,0 0 0,-1 2 1,-4 3-1,-1 4 2276,1-1 0,13-1 0,4-7 1</inkml:trace>
  <inkml:trace contextRef="#ctx0" brushRef="#br1">7028 11710 8372,'-15'0'113,"-3"0"1,-1 0 0,-2 0 309,2 0 1,0 7-1,-2 5 1,-4 7-1,-1 7 1027,0 4 0,0 7 1,-4 1-1,2 2-813,2 4 0,7 1 1,-2 3-1,3-1-148,2 0 0,6 5 1,1 1-1,2-3 21,4-1 1,1 4-1,4 1 1,1-2 131,2-3 0,6 0 0,-4-12 0,2-2-291,3-2 1,-3-2 0,1-1-1,1-4-160,-3-5 0,5-4 0,-8-1 0,0-2-932,2-3 1,-3 1-1,4-5 1,1 0-1718,0 0 0,-4-2 1,5-5-1,3 0 314,1 0 0,7-5 1,1-2 2143,3-2 0,1-8 0,5-8 0</inkml:trace>
  <inkml:trace contextRef="#ctx0" brushRef="#br1">7390 12134 8998,'-9'0'1903,"-3"2"0,7 3 0,1 6-565,3 3 1,-5 8 0,1 4 0,2 4 42,1 2 0,0 4 1,-1 3-1,-3-1-610,3 1 0,1 4 0,2-1 0,0 2-771,0-2 0,5-2 0,1-5 0,-1 0 0,2-6 0,-5 3 0,3-8 0,-2 1 0,3-4 0,-5-4 0,5-1-615,-5 0 1,1-8-1814,3-2 0,6-5 1,8-2-2489,2-5 1,2-8 4562,-2-7 1,3-14 0,8 2 0</inkml:trace>
  <inkml:trace contextRef="#ctx0" brushRef="#br1">7736 12056 8372,'14'-25'1453,"0"4"0,0 4-1157,3 1 1,10 0-1,1-1 431,6-4 1,1 5 0,6-1 0,-1 4 0,0 3-89,4 1 0,-6-3 0,-1 7 0,-4 1-314,-2 3 1,-6 1 0,-2 1-1,-2 5-34,0 4 1,-1 4 0,-6 3 0,-1 4 320,-3 6 0,-6 4 0,1 4 0,-3 3 736,-2 3 0,0 4 0,0 6 0,0-3-1348,0 3 0,-6 0 0,1-4 0,0-2 0,-2-3 0,5 4 0,-3-6 0,3 0 0,2-3 0,0-4 0,0-3 0,0-3 0,0 0 0,0-8 0,0 2 0,0-4 0,5-1 0,2-2-9072,2-4 7354,2 4 1,-3-14 0,-4 0 0,-8-8 739,-6-6 1,-13-2 977,-8 0 0,-8 1 0,-8-1 0</inkml:trace>
  <inkml:trace contextRef="#ctx0" brushRef="#br1">8019 12621 8931,'-9'-24'564,"4"3"1,10 4 0,8 3 0,6 1 1077,7 3 0,5 1 0,6-3 0,3 3-754,0 2 0,11 0 1,-4 4-1,2-3-716,0 3 1,-2 1-1,-1 0 1,-4-1-385,-6-2 0,-3-2 1,-3 3-1,-2-1-1515,-2 2 0,-6-4 1,1 0-1,-4-2-1965,-1-3 0,-2-2 3692,-4-2 0,4-14 0,-5-3 0</inkml:trace>
  <inkml:trace contextRef="#ctx0" brushRef="#br1">8664 11537 8372,'21'0'0,"0"0"0,7 0 0,-2 2 0,3 1 994,3 2 1,10 15-1,3 1 1,2 8 927,4 8 0,3 8 0,-5 11 0,-5 2-988,-4 1 0,-5 16 1,-9-7-1,-7 1 133,-6-3 0,-6 2 1,-7 0-1,0-2-858,0-1 0,0-6 0,-2-3-209,-3-3 0,-4-13 0,-7 7 0,0-3 0,-1-4-836,-4-3 0,3-4 1,-4-2-1,1-1-3088,0-4 0,5 2 3924,6-7 0,6 0 0,-3-5 0</inkml:trace>
  <inkml:trace contextRef="#ctx0" brushRef="#br1">9560 11380 8809,'16'-2'0,"-1"-2"392,1-1 1,5-5-1,3 3 1,4-2 88,6-3 1,2 5-1,1 2 1,3 3 447,0 2 0,-3 0 0,-9 0 0,-4 2-383,-1 3 0,-2 4 0,-7 6 0,-3 3 165,-6 3 0,-3-2 1,-4 5-1,-3 1 87,-6-1 1,-5 1 0,-3 3 0,-4-4-360,-1-1 0,-1-2 1,-2-6-1,2 1-117,2 0 0,-3-2 0,5-2 45,2-1 1,3-6-601,6 5 1,5-4 0,12 2-5,8-1 1,8 0 0,10-3 0,2 3 191,2 1 0,10 1 1,-3 3-1,-1 1 206,3 4 1,-8-1-1,-1 7 1,-6-3 373,-5 1 1,1 7 0,-10-3 0,-5-1-536,-3-3 0,2 2 0,-6 0 0,-2-1 0,-1 1 0,-9-2 0,-3-5 0,-4-1 0,-2 1 0,-5-5 0,-4-3 0,-1 1 0,-2 0 0,-10-6 0,5 3 0,-4-5 0,-1-1 0,1 0 0,5 0 0,3 0-894,3 0 1,-2 0 0,7 0-8938,1 0 8972,10 0 0,17-7 1,10-1-1</inkml:trace>
  <inkml:trace contextRef="#ctx0" brushRef="#br1">10142 12307 10393,'29'0'0,"-1"0"1170,-2 0 0,-5 0 0,6 0 0,1 0-715,1 0 0,1 0 0,-2 0 0,-4 0 57,-1 0 1,-2 0 0,-5 0-3063,-1 0 1,-1 2-95,-3 3 0,-11 2 2644,-11 4 0,-16-5 0,-7-6 0</inkml:trace>
  <inkml:trace contextRef="#ctx0" brushRef="#br1">10173 12511 10181,'16'0'0,"1"2"0,2 2 1409,2 1 1,7 0 0,0-3-1,5 1-140,4 3 1,0 1 0,-4-4-1,2 2 8,2-1 0,-1-2 0,-4-2 0,-2 0-936,-4 0 1,-4 0 0,-6 0 0,0 0-1384,0 0 1,-2-2 0,-2-2-1044,-2-1 0,-4 0 0,4 5 2085,2 0 0,9 7 0,4 2 0</inkml:trace>
  <inkml:trace contextRef="#ctx0" brushRef="#br1">11384 11851 8372,'-7'-15'392,"-2"-1"483,0 0 1,0 0-1,6-1 1,-2-2-14,1-2 0,3 0 1,1 5-1,1 0 17,4 1 0,6-5 0,10 3 0,5 3-266,4 0 1,1 7 0,2 2 0,2 3-17,2 2 0,-2 2 0,-7 5 1,-4 8 326,-1 10 0,3 6 1,-5 6-1,-1 5-700,-3 3 1,2 8 0,-1 1 0,-6 2-225,-3 3 0,-4 1 0,-7-1 0,-3-3 0,-6-2 0,-8-2 0,-5-6 0,-2-3 0,-2-1 0,-9-7 0,7 2 0,-1-4 0,-4-1 0,0-8 0,3-3 0,1-4 0,0-1 0,-6-7 0,0-4 0,2-3 0,2-2 0,-2 0 0,2 0 0,5 0-596,4 0 0,3-7 0,7-4 436,3-3 0,4-1 1,9-3-1,3-1-132,6-2 1,11 0-1,10 4 1,8-1 85,5 2 1,8-3 0,-3 11 0,-2-1 306,-5 4 1,-1 3-1,5 4 1,-1 1 135,-4 2 0,1 2 1,-6-3-1,-4 3-237,-5 1 1,0-2-1,-5 2 1,0 1-419,-1 0 1,-1 0 0,-5 3 0,0-3-529,-1-2 0,1 3 0,0-5-1015,0-1 1,-6 3 0,1-2-427,1-1 0,-3-3 2387,1-1 0,0-7 0,6-1 0</inkml:trace>
  <inkml:trace contextRef="#ctx0" brushRef="#br1">12579 11961 8372,'-7'-22'0,"-4"4"0,-3 6 662,-2 0 1,1 3 0,-1 0-1,0 0 845,1 1 1,-3 4 0,-1-1 0,-4 3-526,-1 2 0,-3 7 1,-4 5-1,0 8-405,-1 6 1,1 4 0,1 1 0,2 2-169,2 4 0,7-4 0,-1 5 0,6 1 174,4 3 1,6-2 0,-1 2 0,5 0-242,5-2 0,6 0 1,10-5-1,3 2-333,1-2 1,10-4-1,-2-5 1,4-5-10,1-3 0,11-3 0,-2-1 0,2-3 0,0-6 0,-4-3 0,-1-4 0,-5-1 0,-6-3 0,0-8 0,-10 0 0,-1-7 0,1-3 0,-9-2 0,-9-7 0,-3-2 0,-2-2 0,0-7 0,-2 2 0,-3-3 0,-5-2 0,-6 1 0,-3 5 0,-2 2-1329,1 1 0,3 6 0,1 1 0,2 8-1159,4 6 0,5 3 0,10 3 2488,5 6 0,11 10 0,4 4 0</inkml:trace>
  <inkml:trace contextRef="#ctx0" brushRef="#br1">13899 11647 8372,'16'-16'6684,"-7"7"-5693,-2 2 0,-9 14 0,-3 2 0,-7 2-168,-8-1 1,1-1 0,-7 3 0,0-3-264,1-2 0,-4 3 1,2-4-1,-2-3-170,-3-1 0,6-2 0,0 0 1,0-2-354,1-3 0,-3 3 1,5-5-1,1 2 2,-1 0 0,2-1 0,7 5 0,2-3 55,1-1 0,1 0-40,-6 5 1,6 5-1,1 2-4,2 2 0,0 1 0,3 6 0,-1 1 1,0 2-38,-2 2 0,5 7 0,-3-3 0,2 1-107,-3 0 0,5 0 0,-5 4 0,5-2-40,1-2 1,0-5 0,1 4-1,3-3-14,1-2 1,0-3 0,-5-1 0,0-1-364,0 1 0,6-5 243,-1-1 0,2-6 1,-2 1 82,5-3 1,4-4 0,2-2-1,2-3 1,3-1 0,3-3 1,9-3-148,4 4 0,0-4 0,6 5 0,3-1 36,-3-1 1,-1 8 0,0-3 0,-5 5 469,-4 1 0,-7 7 0,-1 3 0,-1 4 0,-1 2 483,0-1 0,-4 6 1,-7 2-1,-3 0 317,-2 0 0,-2 3 0,-5-4 1,0 3-651,0 3 0,-9 0 0,-5 0 0,-7-2-325,-3 2 0,3-5 0,-3-3 0,-1-2 0,1-2 0,-1-2 0,-3-4 0,2-5 0,-2-3 0,0 3 0,0 1 0,2-3 0,-2-1 0,-2-4 0,-1-1 0,1-4-353,4-2 0,-2 4 1,7-4-1,4 0-1798,4 0 1,1 4 0,7-5 0,1-3 181,3 0 0,8 2 0,5 1 1,9-3 86,10-1 1,1-7 1881,4 0 0,5-13 0,-1 0 0</inkml:trace>
  <inkml:trace contextRef="#ctx0" brushRef="#br1">14198 11647 9683,'14'-2'839,"-4"-3"0,10 1 0,-5-4 1,5-1-10,2 0 0,3 4 1,6-4-1,1 2-160,-1 4 1,6-4 0,0 0 0,-3 0-182,0 0 0,2 2 1,1 5-1,-4 0 172,-5 0 0,-3 0 1,-6 0-228,2 0 0,0 7 0,-7 3 0,-2 6 0,-3 3 445,-2 2 0,3 12 0,-5 0 0,-3 4-879,-5 1 0,-3 10 0,-8-3 0,-3 0 0,0 1 0,-1 6 0,2-8 0,1-2 0,-1-2 0,2 2 0,2-4 0,3 1 0,2-1 0,2-1 0,5-6 0,0 1 0,0-1 0,5-1 0,2-4 0,2-5 0,3-4 0,-3-1 0,1-2-3600,2-3 1,-3-4 1211,2-7 1,-10-2 0,-1-3 1661,-8-6 0,-8-5 0,-5-3 0,-5-4 1,-4-1-3678,-1-4 4403,-8-9 0,-1 4 0,-7-5 0</inkml:trace>
  <inkml:trace contextRef="#ctx0" brushRef="#br1">14355 12181 8171,'-10'-15'986,"-1"-1"0,10 0 0,1 2-173,8 4 0,11 3 1,6 5-1,3-2-16,5-1 1,7 0 0,-1 5-1,-1 0-649,1 0 0,4 2 0,-1 1 0,2 2-736,-2-1 1,1 3 0,-4-2 0,-1 0-544,1 2 1,-3-5 0,-2 3 0,-1-1-987,-2 1 1,4-3 2116,-9 3 0,4-3 0,2-2 0</inkml:trace>
  <inkml:trace contextRef="#ctx0" brushRef="#br1">15707 11757 7513,'-7'-23'73,"-1"6"0,-6-4 0,1 3 764,3 3 1,0-1 0,-8 0 0,-1 2-87,-2 4 0,-7-2 0,2 6 1,-4 3-105,-1 1 1,-1 2 0,-1 4 0,0 4 249,1 8 1,-6 10 0,10 0 0,0 4-411,-2 1 0,8 1 0,1 1 0,3 2-125,2 2 1,6-1 0,1-6 0,4-2-241,7-2 0,5-7 1,10 2-1,4-3-85,5-2 1,9-2 0,2-4 0,0-5-84,1-3 1,-5-2 0,4 0-1,-6-2-420,-4-3 1,1-4 0,-8-8 0,0-2 232,-3-2 1,-1-6 0,-2 7 0,-4 0-970,-4 3 1404,2 1 0,-1 9 0,4 9 617,-6 12 0,-1 9 0,-1 8 1,2 2 264,-1 4 1,-2-4 0,-1 5 0,3-1-1007,1 0 1,0-1-1,-5-4 1,2-1-79,3 1 0,-3-6 0,3-2 0,-1-1-1615,1-4 0,-3-1 0,5-2-1662,0-1 0,1-1 0,8-3-2800,0-6 6077,0-3 0,-1-2 0,1 0 0</inkml:trace>
  <inkml:trace contextRef="#ctx0" brushRef="#br1">15912 12323 8372,'16'0'958,"-6"0"1,0 0 1438,3 0 0,1 0-2279,1 0 0,1 0 0,0 0-774,0 0 1,-2 2 0,-2 1 0,-2 2 655,2-1 0,9-16 0,4-6 0</inkml:trace>
  <inkml:trace contextRef="#ctx0" brushRef="#br1">16839 11615 9093,'-15'0'1483,"-1"0"1,0 2-95,1 3 1,-3-1 0,-1 6 0,-4 3-504,-1 1 0,-1-4 0,-3-1 1,4-2-472,1-4 0,-3 4 0,3-1 0,0-3-119,1-1 0,1-4 0,5-1 0,0-4-300,1-2 1,-1 0 0,0-3 0,2 1-105,4-1 1,-2 3-1,5 1-479,-2 1 458,5 1 0,-3 8 0,7 3 0,0 6 236,0 3 0,-5 7 0,0 2 1,1 1-15,3 4 1,1 2 0,0 1 0,0-1 550,0-4-573,0 4 1,0-6 0,0 6 9,0-4 1,5-3 0,2-8-1,0 1-279,0 0 1,0-2-1,-4-2 1,4-3-209,2-2 0,1-2 263,6-5 1,5 0 0,2 0 0,1-2 25,4-3 1,9 2-1,3-6 1,0 2-126,-3 3 1,1 3-1,1 1 1,-1 1-50,1 5 1,-4 2-1,-9 8 1,-5 0 734,-4-1 1,-1 6-1,-2 2 1,-2 2 649,-1 2 0,-8 3 1,2 2-1,-3-1-488,-2 0 1,-5 1-1,-2-1 1,-2 1-533,-3-1 0,-7-5 0,-4-1 1,0-2-75,1-4 0,-5-2 0,3-3 0,-2-3 0,-2-6 0,-11-3 0,8-2 0,0-2 0,3-3 0,-2-4 0,5-7 0,1 1-1963,3-1 1,5-5 0,4-2-1,3-1-495,2-4 0,2-2 1,7-3-1,3-2-1531,6-2 3989,3 1 0,8-3 0,3-1 0</inkml:trace>
  <inkml:trace contextRef="#ctx0" brushRef="#br1">17012 11741 8372,'16'-21'0,"-2"0"0,-2 2 0,-1 3 279,1 6 1,4-4-1,3 5 1,2-1 793,-2-1 0,-1 8 0,-3-3 0,1 5-312,0 1 0,0 7 0,-1 3 0,-1 6 31,-3 5 1,-4-4 0,-7 6 0,0 0-151,0 3 0,-2 2 0,-3 0 0,-6-2 87,-3 2 1,-7-4-1,-1 3 1,-1-1-156,0-2 1,-3-1 0,3-7-1,1-2-278,-1-4 1,-3 2 0,5-6-297,1-3 0,8-1 0,2-2 0,6-2 0,1-1 0,6-3-225,8 3 1,4-4-1,8 2 1,7 1-397,5 2 1,8 2 0,-2 0-1,1 2 289,-1 3 1,-6 4 0,4 9 0,-4 1 215,-4 2 1,2 7 0,-12-2 0,-1 4 1486,-3 1 1,-3 0 0,-3 1-1162,-6-1 0,-3 6 0,-2 0 0,-2-2 1,-3-2-211,-6-2 0,-8 1 0,-4-1 0,-1-1 0,-4-4 0,-2-3 0,-1-9 0,-1-4 0,1-5 0,-6-3 0,-1-2 0,-1-2 0,1-3 0,-4-4 0,7-8 0,5-4 0,6 7 0,8-5 0,2-2 0,3 0-2458,6-2 0,5-3 1,7 3-1,7 1 0,5-1 0,11-5 1,2 0-1,6-5 2437,2-4 0,6-7 0,-6 4 1</inkml:trace>
  <inkml:trace contextRef="#ctx0" brushRef="#br1">17767 12008 8372,'0'23'1039,"0"-4"1,0 6 0,0-3-372,0-2 1,0 4-1,0 2 1,2 4 956,3 1 0,-3 6 1,3 2-1,-3-1-364,-2 0 1,5 4 0,0-5-1,-1-2-1318,-2-2 1,3-1 0,0-3 0,0-3-1006,2-5 1,-5-3-1,3-2 1,-1-2-1947,1-4 1,-3-5 1501,3-10 1,-3-5-1,-2-11 1,0-7-986,0-7 2491,0-19 0,-7-11 0,-2-14 0</inkml:trace>
  <inkml:trace contextRef="#ctx0" brushRef="#br1">17704 11820 8372,'-7'-16'156,"4"6"0,-6-1 962,2-1 0,2 3-1445,5-1 0,7 6 0,1 1-2898,1 6 3225,5 6 0,-5 7 0,7-1 0</inkml:trace>
  <inkml:trace contextRef="#ctx0" brushRef="#br1">17877 12024 8576,'16'32'0,"0"-1"0,-1 0 646,1 1 1,0-1 0,-2 1-94,-4-1 0,4 2 1,-5 1-1,0 0 0,-4-2 399,-3-2 0,-2 3 0,0-9 0,0 1 449,0-4 0,0-4-154,0-1 1,0-9-722,0-7 0,-6-7 0,1-11 0,2-1-359,1-2 0,2-7 1,2 2-1,1-4-290,2-1 0,13 1 0,-2 2 0,1 4-303,1 1 1,2 4 0,3 7-1,0 3 259,0 2 1,3 2 0,-5 5 0,-2 1 472,-2 5 0,-1 8 0,0 8 1,0 1 99,-1 0 1,1 5 0,-2-2-1,-2 2-5,-1-2 0,-8 2 0,3-5 0,-3-1-557,2 1 1,-3 3-1,3-5-1215,-3-1 1,-2-3-1,0-1-5575,0-1 5446,0-6 1,2-4 0,1-10 267,2-5 1,1-13 0,-6-8 1231,0-10 0,7-11 0,1-4 0</inkml:trace>
  <inkml:trace contextRef="#ctx0" brushRef="#br1">18427 11615 8372,'0'-15'301,"0"-1"1,2-5 0,2 0 362,1 2 0,7 7 1,0 3-1,6 2-130,3 3 1,0 3 0,-6 2-1,3 5 5,3 4 0,-5 9 0,1 6 1,-6 1 59,-4 2 1,-2 10 0,-5-6 0,0 1 14,0 0 0,-7-7 0,-5-1 0,-6-2-243,-3-4 0,2-2 0,7-3 0,1-3-33,-1-6 0,3 2-255,-1-2 0,8-1 1,2-8-187,9-1 0,5-6 1,3 6-1,4 2-121,5 1 0,4 2 0,2 2 1,-3 1 422,-3 2 1,2 13 0,-7-2 0,-1 3 29,-3 4 0,-3-1 1,-2 8-1,-3-2 731,-2 0 1,-2 5-1,-5-9 1,0 3-730,0-1 0,-7-7 0,-3 2 1,-4-4-232,-2-1 0,-1-2 0,-4-2 0,-6-3-1544,-2-2 0,-15-2 0,-5-5 0,-5 0-6431,-5 0 7975,4-7 0,-6-8 0,5-10 0</inkml:trace>
  <inkml:trace contextRef="#ctx0" brushRef="#br2">26242 3364 8302,'10'-16'0,"-1"0"0,-2-1 0,-4-2 760,-1-2 1,-2-2 0,0 4 0,0-4 564,0-2 1,-2 6 0,-1-2 0,-4 4-103,-2 1 1,-3 2 0,-7 2 0,-4 3-567,-2 2 0,5 2 0,-7 5 1,1 2-383,2 3 0,-6 5 0,5 11 0,-1 6-330,0 2 0,7 4 0,-4 4 0,4 3-79,3 0 0,-1 9 0,12-5 0,1 0 35,2 1 1,2-6 0,2-3 0,3-3 67,6-1 1,8-6 0,4-2 0,-1-3 92,1-7 1,9 2 0,-3-7 0,3 0 196,3-4 1,0-3 0,-2-4 0,3-3-80,6-6 0,-1-5 0,-1-3 1,-4-4-139,-6-1 0,0-2 0,-7-7 0,-3-4-82,-2-5 1,-1-5-1,-11-7 1,-3-6-942,-1-1 1,-9-10-1,-4 8 1,-3 0 358,-1 4 0,-1 1 0,0 11 0,2 8 496,4 10 0,-2 6 716,6 7 1,1 9 16,5 7 0,5 12 1,4 13-1,3 5 36,6 8 1,3 7 0,-2 8 0,4 3 137,1 0 0,-5-2 0,2-7 1,-3-2-782,-2-3 0,-1 2 0,1-7 0,-2-4 0,-4-5 0,4 0 0,-5-7 0,0-2-1655,-4-2 1,2-1-4877,-2 0 4521,8-1 1,-10-6 0,8-5-35,1-8 0,2 1 2044,1-8 0,1 1 0,0-6 0</inkml:trace>
  <inkml:trace contextRef="#ctx0" brushRef="#br2">26902 3411 8302,'2'-11'227,"3"3"214,5 1 0,6 0 182,5 1 0,-2 5 0,8-6 0,0 1 0,3 1 906,2 2 1,-6-1 0,0 1-1,0-3-1281,-1 3 1,-3 1 0,-6 2-1,0 0-1943,0 0 0,-2 2-2,-4 3 1,-5 4 0,-10 7 940,-5-1 0,-10 1 1,-2 0-1,-3-2 198,-3-4 0,4 4 0,-1-3 0,3 1 712,2-2 0,5 4 732,4-3 0,6-2 1,10-1 358,6-1 0,8-1 0,4-5 0,1 3-433,4 1 0,2 0 0,3-5 1,0 0-1765,-1 0 1,6 5 951,-12 1 0,7 6 0,-8-3 0</inkml:trace>
  <inkml:trace contextRef="#ctx0" brushRef="#br2">28113 2798 8302,'10'-12'0,"-1"-4"0,-2-3 179,-4-4 1,6 5 0,2-4-1,2 1 1253,3 0 0,0 2 0,1 8 1,4 6-485,6 3 1,-3 2 0,0 4 0,1 6-385,-1 11 0,-4 7 1,1 5-1,-6 4-130,-4 5 1,-4 10 0,-7 6 0,0 3-144,0 2 1,-7 5 0,-5-2 0,-8-5-45,-6-6 1,-4-3 0,-1-5 0,0-7-165,-1-5 1,1-10 0,-3-4-1,0-4-25,-3-1 0,0-7 1,4-4-1,0-3 24,1-2 0,-3-2 1,11-3 129,-1-6 1,5-8-1,9-2 1,6 2-37,3 1 1,16 1 0,9-2 0,10-2-72,9 1 1,9 3 0,3 3 0,0 3-107,0 6 1,-2 3 0,-4 2 0,-3 0-488,-3 0 1,2 7 0,-8 2 0,-1 2 6,-2-1 0,-3-1 1,-2 3-1,-3-3-2007,-3-2 0,-1 3 0,-3-3 921,3 2 1,-4-6-1,4 3 1,-3-5 1566,-3-1 0,1 0 0,0 0 0</inkml:trace>
  <inkml:trace contextRef="#ctx0" brushRef="#br2">29245 2861 8302,'8'-16'878,"-2"0"0,-5 0 0,-2 1 0,-3-1 93,-1 0 0,-7 6 0,1 1 1,-3 2-383,-2 4 1,-6 3 0,-4 5-20,-4 5 0,-2 11 0,1 6 0,0 4 0,-1 6 58,1 5 0,1 8 0,4 4 1,5 0-222,3 1 1,8 2 0,1-6 0,4-4-132,7-3 1,6-9 0,13 1 0,7-4 95,7-6 0,4 2 0,6-7 0,-1-4 31,-1-4 1,6-1-1,-9-7 1,1-2-404,-5-1 0,-4-2 0,-4-2 0,-6-3 0,-4-5 0,-1-4 0,-11-4 0,-3-1 0,-1-2 0,-4-5 0,-5 3 0,-7-1 0,-5-4 0,-9 3 0,2 1 0,-6 0 0,-4-1 0,1 6 0,-5-2 0,1 3-1723,4 3 0,2 6 1,3 4-1,2 3 254,2 2 1,5 0 0,-3 2 0,3 3 360,7 5 1108,-2 4 0,7 9 0,-6 2 0</inkml:trace>
  <inkml:trace contextRef="#ctx0" brushRef="#br2">29826 3128 8302,'0'-16'82,"0"0"0,-1 1 562,-5-1 1,3 2-257,-8 4 0,1-4 0,-6 5 404,0 0 1,6-3-1,0 7 1,-3 1-1,-1 2-121,-1 2 1,4 2 0,1 3 0,-1 8-156,2 6 1,-3 4-1,5 6 1,0 1-78,0 3 1,2 2 0,5-2 0,0 0-285,0-1 1,2 6-1,3-10 1,5 0-105,4 2 0,4-8 0,1 1 0,4-4-247,1-3 1,-3 3 0,5-10 0,1 0-1191,-3-4 1,4 2 0,-7-2 0,0-3 430,2-5 0,-6-6 0,4-7 0,-5 0 199,-6 1 0,-1-8 1,-5-3 452,1-4 0,0-1 1,-5-1-1,0-1 0,-2 0 84,-3 1 1,3-1 0,-3 12 704,3 2 0,4 9 301,3 4 1,4 12 0,7 6 0,-1 7 98,1 7 0,0 4 0,0 3 0,-2 2-219,-4 2 1,4-1 0,-3-4 0,1-1-212,-2 1 1,3-3-1,-6-2 1,-1-7-44,1-2 0,0-4 1,-3-2 839,1-1-920,0-8 0,-5 2 0,0-12-299,0-8 0,0-3 1,0-8-1,2-4 1,2-3-95,1-4 0,2-6 0,-2 3 0,6-1-1117,3 5 0,-4-1 0,1 6 834,1 6 1,2 8 0,2 6 0,-1 6 0,1 3 338,0 2 0,-1 7 0,1 5 0,0 6 168,0 3 1,-1 5-1,1-3 1,0 0 146,-1-1 1,-4 4 0,-2-5-1,-2-1 304,-4-3 1,4-1 0,-2-1 340,-1 1-705,-2-7 1,-1-4-1,5-10 1,2-6-196,1-3 1,10-6 0,-1-1 0,3 1 67,1 3 1,12 3-1,-1 2 1,5 3-73,6 2 1,1 2 0,4 6-1,0 5-232,-2 4 0,9 4 1,-10 2-1,-3 1-956,-4 4 1,-8-3 0,-5 4 0,-5-1-2457,-3 0 0,-9 6 3592,-4-6 0,-10 6 0,-4-2 0</inkml:trace>
  <inkml:trace contextRef="#ctx0" brushRef="#br2">26147 4888 8597,'-7'-8'907,"6"1"0,-6 8 1,7 5-1,1 6 394,5 7 1,-3 0 0,8 7 0,-1 2-680,-1 2 1,3 1-1,-7 1 1,0-2-64,2-4 0,-5 2 0,3-6 312,-3 3-616,-2-6 1,0 4 0,0-8 418,0 1 0,-2-7-195,-3-4 1,2-5 0,-6-5-108,2-6 0,2-4 0,5-6 1,0-7-305,0-7 0,1 0 1,5-7-1,6-2 36,7-1 1,0-2 0,6 1 0,-1 5-644,1 4 1,-1 5 0,4 6-1,-2 5-453,2 4 0,0 1 0,0 2 0,-3 4-599,-3 4 1,5-1 0,-5 2 0,1 2-156,0 1 1,-2 2-1,-6 2 1,1 1 1745,0 2 0,0 8 0,-1-5 0</inkml:trace>
  <inkml:trace contextRef="#ctx0" brushRef="#br2">26729 4888 8302,'21'5'493,"0"1"0,2-1 0,-4-5 240,2 0 0,7 0 0,-4 0 1,2 0-1,-1 0 74,-2 0 1,3 0 0,-3 0 0,-1 0-1134,1 0 0,-2 0-1295,-5 0 1,-2 7-1,-6 3-566,-8 4 0,-14 2 2187,-12 0 0,-4 7 0,-1 1 0</inkml:trace>
  <inkml:trace contextRef="#ctx0" brushRef="#br2">26808 5140 8527,'15'0'0,"1"0"178,0 0 1,5 0-1,1 0 1,3 0 971,3 0 1,2-6 0,1 0-1,0-1-773,1 0 0,-2 1 1,-2 6-1,-2 0-1378,2 0 0,0 0 0,-2 0 1001,-5 0 0,-4 7 0,-1 2 0</inkml:trace>
  <inkml:trace contextRef="#ctx0" brushRef="#br2">27657 4511 8630,'-6'-10'4128,"1"-1"-2996,0 1 0,5-1 256,0 1 187,0 6-905,0-3 1,0 5-273,0-3 0,2-4 1,3-5-1,5 2-134,4 2 1,2 5 0,2-4 0,1 2-114,2 3 0,7-3 1,-2 2-1,2 2-22,-2 1 1,2 2 0,-7 2 0,-2 3-63,-1 5 0,-3 4 0,-1 2 0,-1 1-32,-3 4 1,-6 2 0,1 7-1,-3-1 63,-2 5 0,-7 6 0,-4-2 0,-5 2-92,-5 4 0,2-4 0,-5 0 1,1-1 134,4-4 1,-4-2-1,2-2 1,2-1 156,1-4 0,3-3 0,1-7 0,2-1 97,1 1 0,8-5 336,-3-1 0,6-6 1,6 1-732,4-3 0,9-2 0,4 0 0,1 0 0,4 0 0,2-7 0,3-2 0,2-2 0,2 1 0,0 1 0,-4-3 0,2 3-774,1 2 0,-1-3 0,-7 3 1,-3 0-2504,-3 0 0,-1-4 0,-3 4-805,3-1 0,-5-3 4082,-1-5 0,1 1 0,-7-1 0</inkml:trace>
  <inkml:trace contextRef="#ctx0" brushRef="#br2">28679 4432 8537,'-2'-14'0,"-2"2"0,-3 3 1055,-1 3 0,2-1 0,-4 3-109,-2-1 0,1 0 0,-4 6 1,-6 3-111,-2 1 1,-5 9 0,5 0 0,0 7-179,1 3 0,-6 3 1,3 4-1,-1 0-238,0 1 1,7 5 0,-2-1 0,3-1-156,3-2 1,6-1-1,4-1 1,3-1-148,2-4 1,2-1 0,3-6 0,7 2 92,7-2 0,0-2 0,8-3 0,1-1 100,1-3 1,-2-6 0,-1 1 0,0-3 275,-2-2 0,4 0 0,-7-2-554,-1-3 0,-8-2 0,-3-6 0,-3 3-33,-2-2 0,-2-2 0,-4-2-506,-3 0 1,-6 1 0,-8-1 0,-2 0-1318,2 0 1,-4 6-1,0 1 1,1 0-1442,-1 1 0,2 4 0,5-1 3264,1 3 0,-1-5 0,0-1 0</inkml:trace>
  <inkml:trace contextRef="#ctx0" brushRef="#br2">28883 4841 10062,'35'0'0,"-5"0"0,-4-2 0,-3-1 1292,-1-2 1,4-1-1,-5 5 1,0-3-449,2-1 0,-5 0 1,4 5-1,-1-2-864,0-3 1,0 3-1,-5-3 1,0 3-768,-1 2 1,1 0 0,0 0-1967,0 0 0,-8-2 2753,-2-3 0,-12-4 0,-2-6 0</inkml:trace>
  <inkml:trace contextRef="#ctx0" brushRef="#br2">29103 4464 11728,'7'-9'1455,"-5"9"1,3 11-3256,-3 3 1,3 7-1,0-1 1800,-1 0 0,-2-3 0,-2-1 0</inkml:trace>
  <inkml:trace contextRef="#ctx0" brushRef="#br2">29087 5045 8100,'11'16'0,"-2"0"0,-1-2-17,1-4 0,-4 4 0,6-3 2188,1 3 0,-3-6 0,0-1 1,-1-1-526,1-1 0,-4 0-1398,6-5 1,-1 0-1039,6 0 1,-6-2 0,1-3-1630,1-5 0,2-4 0,2-2 2419,0 0 0,6-6 0,3-3 0</inkml:trace>
  <inkml:trace contextRef="#ctx0" brushRef="#br2">29763 4448 8717,'16'-16'884,"0"1"0,1-1 0,3 2-96,1 4 1,5 3 0,-3 5 0,1-2-115,4-1 1,-4 0 0,1 7-1,-1 3-12,1 5 1,-6 3-1,0 0 1,-5 1-98,-3 4 1,-8 8 0,2 0 0,-3 2-22,-2-2 0,-7 9 1,-7-3-1,-7 1 49,-5 0 0,-12 2 0,6 0 0,-1-4-152,0-1 0,1 3 0,1-8 0,3-1-386,7-3 1,0 2 0,12-2 0,0-2-56,4-1 0,3-3 0,4-1 0,3-3 0,6 1 0,10-7 0,5 0 0,6 1 0,4-1 0,4 0 0,9-5 0,2-2 0,1-3 0,6 2 0,-6-8 0,-1 1 0,-2 1 0,-7-3 0,-2 7 0,-3 1-880,-7 2 0,-6 2 1,-10 2-1,-4 3-4036,-4 6 1,-6 3 4339,-6 1 1,-16 8 0,-11 2 0</inkml:trace>
  <inkml:trace contextRef="#ctx0" brushRef="#br2">26132 6303 8302,'1'10'2666,"5"1"-1747,4 1 0,4 7 0,0 2 0,-2 0 1,-1 2 161,1 3 0,-3 4 0,-1 1 0,-1 1-643,-3-1 1,-2 4 0,-2-2 0,0-3-64,0 0 0,0-8 0,0-1 180,0-3 0,0-8 1,-2-1 95,-3-2 0,1-7 1,-6-7-1,-1-4-243,2-6 0,2-1 0,7-8 0,0-3-408,0-6 0,7-6 0,4-6 0,5 2 0,5 3 0,3 2 0,7 7-647,1 1 1,-1-1 0,1 12 0,-1 2 0,-1 3-1671,-4 6 1,2-3 0,-5 8 0,0 2-102,-1 1 0,4 2 0,-5 0 2418,-1 0 0,4-7 0,1-2 0</inkml:trace>
  <inkml:trace contextRef="#ctx0" brushRef="#br2">26933 6287 8302,'27'0'0,"-3"0"501,-1 0 1,-2 0 0,-4 0-1,4 0-14,5 0 1,-1-5 0,-1 0-1,-1 1-365,-4 2 0,-1 2-2359,-3 0 0,-6 7 172,-4 4 2065,-3-4 0,-16 7 0,-3-5 0</inkml:trace>
  <inkml:trace contextRef="#ctx0" brushRef="#br2">26996 6476 6938,'-5'15'769,"0"1"0,1-7 0,10-4 0,4-3 307,4-2 0,2 0 0,-1 0 1,3 0-576,3 0 1,-2-5-1,6-2 1,-3 0-560,-2 0 0,2 0 0,-1 3 0,-2-1-1768,-1 1 1,5 3-2248,3 1 4073,-4 0 0,1-7 0,-7-2 0</inkml:trace>
  <inkml:trace contextRef="#ctx0" brushRef="#br2">28144 5753 10289,'0'17'1320,"0"4"-536,0 5 0,5 4 1,1 3-1,-3 4 1,-1 5 416,-2 3 0,0 6 1,0 0-1,0-3-275,0 3 1,0-6-1,0-4-475,0-3 1,0-1 0,0-8 0,0-1 0,0-3-90,0-2 1,0-3 0,0-4 0,0 0-763,0 0 0,-2-6-4050,-3 1 1168,3-1 0,-3-3 2282,10-7 1,0-7-1,9-9 1,4-1-1,-1-2-952,1-2 1,3-7 1951,0 2 0,7-11 0,-4-3 0</inkml:trace>
  <inkml:trace contextRef="#ctx0" brushRef="#br2">28459 6020 8302,'0'-25'267,"0"-2"1,1 6-1,4 1 279,6 3 1,3-4 0,2 0 0,-1 4-82,1 4 1,0 1 0,0 5 0,-1 0 504,1 0 1,0 2 0,-1 5 0,-1 2-539,-3 3 1,1 5 0,-7 11 0,-1 4-110,-2-1 1,-2 11 0,-2-3 0,-3 1 36,-6 0 1,-8-2 0,-2-1-1,0-2-171,-2-2 1,6-7 0,-6 1-1,2-6-200,0-4 0,0-5 0,6 4-1074,-1-2 862,7-2 0,9-5 0,12 0 0,7 0-16,8 0 1,9 0 0,6 0 0,4 0 327,1 0 1,-2 0-1,-3 0 1,-5 2 74,-4 3 1,-3 6-1,-4 8 1,-5 2 221,-4-2 0,-6 4 1,-2 0-1,-2-1 483,-4 1 0,-1 3 0,-2-5 0,-2-2-312,-3-1 1,-4 3 0,-7 0 0,1-2-283,-1-2 1,-1-6 0,-3-2 0,-2-2-276,-3-4 0,-1-1 0,-5-2 0,-1 0 0,1 0 0,-1-7 0,1-4 0,1-3 0,4-1 0,-4-1 0,6 0 0,-1 0-2343,4 1 0,6-1 0,2 0 647,3 1 1,8-5-1,2 1 1,9 3-1687,5 2 0,8-8 3382,5 6 0,9-10 0,5 1 0</inkml:trace>
  <inkml:trace contextRef="#ctx0" brushRef="#br2">29480 6114 9068,'0'-15'0,"0"-1"862,0 0 1,0 6-1,0-1 1,-1 1 514,-5 1 1,3 0-1,-7 6-567,-3-3 1,-1 1-1,-1 5 1,-1 0-354,0 0 0,-5 2 1,0 5-1,2 7 124,2 5 0,1 7 1,0-3-1,0 1 45,1 4 1,1 0-1,1 0 1,5-2-122,1 2 1,1 0-1,6 0-415,0-1 1,2-7-1,3 5 1,6-2-285,3-4 0,7-2 0,2-1 0,1 0 0,4-2-448,2-4 0,1 2 0,1-6 0,-1-3-769,0-1 1,-1-2-1,-2 0 1,-3 0-126,-3 0 1,5-7 0,-7-4-1,-2-4 389,-6-6 1,0-4 0,-6-8 0,-3-4-6,-1-4 1,-2 0 1151,0-1 0,7 1 0,2-7 0</inkml:trace>
  <inkml:trace contextRef="#ctx0" brushRef="#br2">29685 6067 8391,'10'2'1075,"1"3"1,-6 9-1,4 7 1,0 0-336,-1 2 1,-2 1 0,2 9 0,1 2 82,0 2 0,-4 5 0,5-4 0,1 1 72,-2-1 1,5 4 0,-6-5 0,3-4-356,-1-5 1,-6 0 0,1-7 0,-1-4 748,1-5-938,-3 2 0,5-14 0,-7 0-274,0-8 1,0-12 0,0-4 0,0-4-685,0-5 0,1-9 1,3 0-1,3-2-228,2 2 1,1-1 0,6 4-1,-1 3 290,1 2 0,0 7 1,0 11-1,-1 2 563,1 3 0,0 4 0,-1 7 0,1 0 73,0 0 0,5 13 0,0 4 0,-2 6 308,-1 5 0,-3 1 0,1 3 0,-2 1 513,-4 4 1,3-4-1,-8 4 1,-2-4-297,-1-2 1,-2-1 0,0-4 0,0-5 502,0-4-1119,0-1 0,0-9 0,0-7 0,0-9 0,2-12 0,3-6-183,6-8 0,3 1 0,3-4 0,2 0-761,2-4 0,7 5 0,-2 4 0,2 8 565,-1 8 0,2-1 0,-4 13 0,1 2 390,0 1 0,0 11 1,6 5-1,1 7 257,4 3 0,-8 2 1,6 6-1,-1-3 269,-7-2 0,5 8 1,-6-4-1,2 2-1497,-2 0 1,-3-1 0,-7-1-1010,-1 1 0,-1-1 0,-3-1 1969,-6-4 0,-10-3 0,-4-8 0</inkml:trace>
  <inkml:trace contextRef="#ctx0" brushRef="#br2">19339 9635 9462,'-22'0'1828,"2"0"1,-6 0 0,0 0-1003,2 0 0,-11 7 1,3 3-1,-3 4-324,-3 2 0,5 5 0,-4 0 1,4 0-279,1 2 0,6-6 0,2 4 1,1-3-15,4-3 1,1 1-1,4 0 197,4 0 1,5-6-510,10 0 1,7-6-1,12 1 1,10-3 263,4-2 1,9 0 0,9 0-1,2 0 235,1 0 0,4 0 1,-11 2-1,-3 3-258,-5 5 1,-4 10 0,-7 2 0,1 3 31,-5 3 0,-8-4 0,0 2 1,-5 1 317,-6-3 1,-3 6 0,-7-6 0,0 2-233,0 1 1,-1-8-1,-5 3 1,-4-1-258,-4 0 0,-7-1 0,-2-8 0,-1-2 0,-4 3 0,-2-7 0,-3 0 0,-2-5 0,-2-1 0,1 0 0,3 0 0,-1 0-1092,3 0 1,-4-5-1,11-2 1,-1 0-654,4 0 1,9-5 0,3 2-1,2-4 165,4-2 0,3 0 1,5 0-1,7 1 98,7-1 1,6 0 1481,6 1 0,8-8 0,1-2 0</inkml:trace>
  <inkml:trace contextRef="#ctx0" brushRef="#br2">19701 10012 8960,'31'0'0,"1"0"0,-2 0 794,-4 0 0,3-5 0,-2 0 0,2 0-129,3-2 1,-6 5 0,-2-5-1,-1 2-271,-4-1 1,-1 1 0,-2 5-2249,-1 0 150,-6 0 0,-4 2 1,-12 3 1703,-8 6 0,-8 3 0,-9 1 0</inkml:trace>
  <inkml:trace contextRef="#ctx0" brushRef="#br2">19764 10201 8896,'24'0'0,"-1"0"0,0 0 0,5 0 1041,7 0 0,0 0 1,5-2-1,-2-1 209,-3-3 1,-3-1 0,-4 4 0,-4-2-386,-1 1 0,3 1 0,-5-1 0,-2-1-1188,-1 1 1,-3 3-1,1 1-2839,0 0 0,-2 1 3162,-4 5 0,4-5 0,-5 6 0</inkml:trace>
  <inkml:trace contextRef="#ctx0" brushRef="#br2">21210 9431 8302,'0'-9'2869,"0"4"0,-1 10-1596,-5 5 1,3 11 0,-8 6 0,-3 2-580,-5 3 0,2 6 1,-6 4-1,2 2-212,0-2 0,0 1 0,5-4 0,2 1-106,4 4 1,-2-6-1,5 0 1,0-3 59,0-3 1,-4 3 0,6-11 499,2 1-577,1 4 1,2-11 0,2 3-360,3-4 0,5-8 0,9-4 0,2-3 0,7-2 0,-1 0 0,2-2 0,3-3 0,-1-4 0,2-8 0,2-3-1288,2 0 1,5-1 0,-4 5 0,1 0-673,-1 0 0,-1 1 0,-7-1 0,-4 0 920,-5 1 0,-4 1 1,-3 1-1,-3 3-957,-6-2 1,-3-8 1996,-2-1 0,0-6 0,0 2 0</inkml:trace>
  <inkml:trace contextRef="#ctx0" brushRef="#br2">21493 9588 9395,'11'7'1275,"-1"3"1,-6 4 0,3 2 0,-2 1-32,0 4 0,1 4 1,-6 6-1,0 3-12,0 2 1,0-1 0,0 7-1,0 2-568,0 1 1,-2 1 0,-2-5 0,-1-4-264,2-4 1,1 2 0,2-2 0,-2-5-402,-3-3 0,3-4 0,-3-6-229,3 1-7560,2 0 6477,0-7 0,2-4 0,3-10 0,6-4 204,3 0 1,1-10 0,1 3 1107,0-1 0,6-1 0,3 3 0</inkml:trace>
  <inkml:trace contextRef="#ctx0" brushRef="#br2">22327 9431 8649,'1'15'1706,"3"1"1,1 0-133,-1 0 0,-3 6 0,-1 4 0,0 4-238,0 2 0,0 4 0,0 3 1,0 1-566,0 4 1,0-6 0,0 0 0,0-1-379,0 0 1,0-1 0,-1-6 0,-3-2-435,-1-2 1,0-7 0,5 2-1,0-3-1401,0-2 0,0-6-1712,0 1 1,0-10 2365,0-1 1,5-7 0,2-8 0,2-3-647,3-3 1,2-3 0,3-9 0,3-2 451,0-2 1,1-12-1,-5 2 1,0-2 981,0 0 0,-1-5 0,1-2 0</inkml:trace>
  <inkml:trace contextRef="#ctx0" brushRef="#br2">22578 9509 9139,'0'-15'894,"0"8"1,0 7 0,0 8 33,0 6 0,0 2 0,0 1 0,0 4-19,0 6 0,-5 4 1,-2 4-1,0 3-431,0 3 1,-3-1-1,3 2 1,0-6 18,0-2 1,1-3-1,6 0 1,0-1-508,0-4 0,2 2 0,3-7-594,6-2 0,-2-3-942,1-5 1,-5-4 33,6-7 0,-8-7 0,2-4 0,-5-5-1342,-5-5 1,-5-3 2853,-11-7 0,-4-8 0,-6-1 0</inkml:trace>
  <inkml:trace contextRef="#ctx0" brushRef="#br2">21855 9415 8893,'21'0'424,"0"0"1,7-2 0,0-3 0,7-4 559,7 1 1,5-1-1,5 5 1,6-3 327,3-1 0,-3 4 1,-1-3-1,1 2-656,-2 0 0,5-1 0,-5 6 0,0-1-299,-4-5 0,2 5 0,-1-5 1,-3 5-274,-1 1 0,-7 0 0,-1 0 0,-3 1-1809,-3 5 0,-4-3 1,-4 8-1,-7 1-4790,-2 2 6515,5-5 0,-6 5 0,6-6 0</inkml:trace>
  <inkml:trace contextRef="#ctx0" brushRef="#br2">23883 9085 8302,'0'-16'146,"0"0"1,-2 1 696,-3-1 1,-4 7-1,-6 4 1,-1 3 224,0 2 0,-6 9 0,-5 7 0,-2 8 97,-3 6 0,1 8 0,-1 6 0,1 7-501,-1 6 0,1-1 0,1 2 0,6-1-381,8-1 1,0 2-1,8-9 1,-1-2-276,4 4 0,3-9 0,2 5 0,0-4-203,0-2 0,7 2 1,3-6-1,3-4-612,-3-5 1,4 0-1,-3-7 1,3-2-359,1-1 1,1-3 0,0-1 0,1-3 49,4-6 0,-3-3 1,3-2-1,-4 0 111,-1 0 1,5-2 0,0-3 1003,-2-6 0,5-10 0,1-3 0</inkml:trace>
  <inkml:trace contextRef="#ctx0" brushRef="#br2">24213 9368 12636,'-8'9'0,"2"5"970,5 5 1,1 9 0,0 0-1,0 7-117,0 6 0,0 8 1,0 2-1,0-2-236,0 2 0,0-1 0,0-4 0,0-4-458,0-6 0,1 3 0,3-3 0,1-3-232,-1-5 1,-1 0 0,1-7 0,1-1 59,-2-3 0,6-3-3990,2-4 1,-3 3 2468,3-8 1,-1-7 0,6-8 0,0-4 1533,-1-2 0,1-7 0,0-1 0</inkml:trace>
  <inkml:trace contextRef="#ctx0" brushRef="#br2">24544 9525 8554,'10'-24'0,"-1"3"0,0 5 734,-1 5 0,-3-3 0,6 6 0,1-3-31,2 1 1,2 6-1,0-1 1,-1 3 22,1 2 1,0 0 0,0 2-1,-1 3-194,1 6 1,-2 3 0,-4 3-1,-4 2-159,-5 2 1,-1 7-1,0-2 1,-1 2 27,-5-1 1,1 2 0,-9-3-1,-3 2-4,-1-1 0,1 1 0,1-7 0,2-2 57,4-2 0,-4-3-193,3-3-395,4 3 0,2-14 0,12 1-28,9-4 0,3-4 1,11 3-1,4-1 102,5 2 1,-2 1 0,3 2 0,0 2 0,-3 1 60,-4 2 1,5 13 0,-10-1-1,-2 4 609,-1 2 0,-4 3 1,-7-3-1,-2 1-17,-1 4 0,-8 0 0,2 0 0,-3-3-593,-2-3 0,-7 5 0,-3-7 0,-4 0 0,-2-3 0,-2-1 0,-1-2 0,-4-4 0,-1-4 0,-2-5 0,-6-1 0,1 0 0,-1 0 0,-4-1 0,-1-5-1250,2-4 0,2-4 0,3-2 0,4 0 0,5-1-1210,4-4 1,1 2-1,2-7 554,3-2 0,4-4 0,7-4 1906,0-6 0,7-11 0,2-3 0</inkml:trace>
  <inkml:trace contextRef="#ctx0" brushRef="#br2">24937 9022 9341,'31'2'0,"1"3"0,-1 5 0,0 4 1421,1 2 0,6 0 1,4 3-1,4 6-3,1 6 1,0 11 0,0 0 0,-1 3-600,-5 2 1,-2 9 0,-8 7 0,-1 7 62,-4 2 1,0-3 0,-8-6 0,-6 0-625,-3 0 1,-4-2 0,-5-5-1,0-7-430,0-5 1,-5-9 0,-4 3 0,-1-3-326,-3-4 1,-9 3 0,6-12 0,-3 1-332,-4 0 0,4-9 0,-6-9 0,1-2-1614,0 3 1,4-5 0,-2 3 0,2-8 2441,5-6 0,-5-11 0,12-4 0</inkml:trace>
  <inkml:trace contextRef="#ctx0" brushRef="#br2">25849 8991 9188,'7'-9'1519,"1"0"1,8 6-990,0-3 1,6-1 0,5 4 0,4-2-1,4-1 480,2-1 1,5 6 0,-6-5 0,-2 5-401,-7 1 0,1 1 0,-7 3 1,-3 3 110,-6 2 0,0 1 0,-6 8 0,-3 1-311,-1 2 1,-4 7 0,-3-2-1,-7 5-43,-8 6 0,-4-4 1,-6 4-1,2-6-79,2-4 0,2 2 0,-3-4-176,6-1 0,9 1 0,3-6 0,2 2-112,4-2 0,1-2 0,4-3 0,3-3 0,9-2 0,9-6 0,0 2 0,-1-1 0,12-2 0,-3-4 0,2-3 0,2-2 0,0-6 0,2 5-1758,-2 1 0,-7 0 0,-2 3 0,0-1 0,-2 1-1493,-3 3 0,-3 1 1,-2 1 3250,-1 5 0,-6 2 0,-2 8 0</inkml:trace>
  <inkml:trace contextRef="#ctx0" brushRef="#br2">26053 9824 8302,'16'0'826,"-1"0"0,3 0 1,3 0-1,5 0 1378,4 0 0,1 5 0,2 0 0,2-1-1001,2-3 0,1-1 0,-3 0 0,2 0-825,-2 0 1,-7 6-1,-4-1 1,-1-2-2436,-4-1 0,-1 0 0,-4 3-89,-4 6 0,-5 1 0,-10 0 2146,-5-2 0,-18 1 0,-5 5 0</inkml:trace>
  <inkml:trace contextRef="#ctx0" brushRef="#br2">26147 10138 8302,'16'0'793,"0"5"0,1 0 0,4-1 554,5-2 1,4 3 0,1 2 0,3 0-1082,2 0 1,-1 3 0,5-4 0,1-1-2243,-1 2 0,2-4 0,5 6 1976,0-2 0,14 5 0,4-3 0</inkml:trace>
  <inkml:trace contextRef="#ctx0" brushRef="#br2">27342 9635 9298,'0'-16'0,"-2"-1"0,-1-2 1101,-2-2 0,-1-7 1,8 2-1,3-2-124,6 1 0,8-1 1,6 7-1,3 2-244,5 2 1,7 3-1,-2 3 1,1 6-154,-1 3 0,-1 2 0,-6 2 0,-1 3-62,-4 6 0,2 10 1,-7 5-1,-2 4-190,-1 1 0,1 13 0,-1 3 1,-6 4-186,-3 3 1,1-4 0,-5 8-1,-3 0 128,-5-2 1,-8 3 0,-10-7-196,-5-1 1,-6-4 0,-3-5 0,-5-5 0,-2-6-101,-1-5 1,-4-3-1,8-7 1,1-2 18,-1-4 0,-3-3 1,6-7-1,1 0-65,1 0 0,5 0 1,1-2-1,3-1 82,3-2 1,6-8 0,7 3-1,2-4 235,4-2 0,3-1 0,7-2 0,8-2-247,10 1 0,12 0 0,5 2 0,5 6-169,5 3 0,-3 4 0,3 5 0,-4 0-4,-7 0 0,3 2 0,-7 3-234,-2 5 1,-2-1-1,-2 0 1,-1 0-1,-4-3-301,-5 1 0,-3-1 1,-3-6-1,1 0-692,0 0 1,0 0 0,-1 0 46,1 0 1,-5 0 0,-1-2 222,2-3 0,-5 1 1130,-1-6 0,2-1 0,1-4 0</inkml:trace>
  <inkml:trace contextRef="#ctx0" brushRef="#br2">28317 9321 8302,'0'-9'3437,"0"4"0,0 10-2357,0 5 1,0 4-1,0 4 1,2 1 98,3 2 0,-3 12 0,3-1 0,-2 1-588,3 0 1,-5-2 0,5 3-1,-5 1-69,-1 1 1,0 8 0,0-4 0,0 2-523,0 0 0,0-2 0,0 4 0,0-4 0,0-2 0,0 2 0,-1-6 0,-3-5 0,-1 1 0,0-6 0,5 1 0,0-2 0,0-2 0,0-6 0,0-4-1078,0-1 1,0-8-1553,0-2 1,1-7-1,3-9 1579,1 1 1,7 1 0,-1 1 0,1 3 1050,-1-2 0,3-2 0,-6-2 0</inkml:trace>
  <inkml:trace contextRef="#ctx0" brushRef="#br2">28977 9635 8302,'-10'-7'263,"-1"-3"1,8-4 0,-2-2 1380,3 0 1,2-5 0,0-2 0,0 1-606,0-1 0,5 2 0,4 5 1,3 1-317,6-1 0,6 7 0,-1 4 0,1 3-301,4 2 1,0 0-1,0 2 1,-3 3 287,-3 6 1,4 3-1,-5 3 1,-1 2-357,-3 2 1,-3 13-1,-2-3 1,-3 4-355,-2 3 0,3 1 0,-4 6 0,-3 1 0,-1 2 0,-2 8 0,-2-3 0,-3-3 0,-5-1 0,-10-2 0,-2-1 0,-1-3 0,0-1 0,-5-12 0,2 0 0,-4-6 0,-1-5 0,-1-3 0,-1-4 0,-2-3 0,-1-2 0,-1-2 0,5-5 0,1-1 0,0-5 0,-1 3 0,2-8 0,4-1-21,5-2 1,4-2 0,3 1-1,3-1-58,6 0 0,3-5 0,4 0 1,3 2-246,6 2 0,10 1 0,5 0 0,5 2-3,6 4 0,-2 3 0,7 7 0,2 0 206,1 0 1,-5 7 0,-1 3 0,-3 4-98,1 2 1,0-2-1,-6-2 1,-1-1-291,-4 1 0,2-5 0,-5 0 0,-1-2-711,1 0 0,0 1 0,-4-6 0,2 0-321,-2 0 0,-1-2 0,-3-2 0,1-3-763,0-1 1,-2-3 2302,-4-5 0,4-6 0,-5-3 0</inkml:trace>
  <inkml:trace contextRef="#ctx0" brushRef="#br2">29763 9462 8572,'11'-7'402,"-1"-3"0,-4 1 1,4 0-1,2 2 549,2 4 1,2 1-1,0 2-239,0 0 0,-6 0 0,1 0 0,-1 2 0,0 3-47,1 5 0,-8 6 0,3 3 0,-5 4-96,-1 2 0,-1-1 1,-5 4-1,-4-2-25,-4 2 0,-3-3 0,-4-1 0,-4-1-177,1-4 1,-1-2-1,6-1 1,-2-2-201,2-3-1,1 1 1,3-7 244,-1-2-438,7-1 0,9-2 1,11 0-1,4 0-194,6 0 0,9 0 0,8 0 1,1 0 109,-1 0 1,4 7 0,-5 4 0,-4 3 190,-5 1 0,0 6 0,-7 2 1,-2 0 141,-1-1 1,-3 5 0,-1-5 0,-3 3 227,-6 3 1,-3-6 0,-2 1 0,0-2-202,0 0 1,0 0-1,-2-5 1,-3-1-250,-6 1 0,-1-5 0,-2-3 0,0-1 0,-3-3 0,-2 3 0,1-2 0,-1-1-1196,-2-3 1,0-2-1,5-3 1,2-3-1312,4-2 1,-3 4 0,8-5 194,2-3 0,8-1 0,7-1 2312,7-1 0,6 0 0,6 1 0</inkml:trace>
  <inkml:trace contextRef="#ctx0" brushRef="#br2">30408 9965 8283,'26'19'845,"1"-3"1,-8-5 0,2-1 0,-4-5 306,-1-3 1,5 3 0,0 0-1,-2 1 377,-1 1 1,-3-6 0,1 5-1170,0-5 1,-6 5-3124,1-1-3911,-8 0 6674,4-5 0,-21-7 0,-3-2 0</inkml:trace>
  <inkml:trace contextRef="#ctx0" brushRef="#br2">30785 9368 8302,'0'-16'402,"0"0"764,0 1 0,13 1 1,4 1-589,6 3 1,5 1 0,9-3 0,3 3 0,2 1 81,0-1 0,-2 5 0,2-1 1,-6 3-136,-2 2 0,-5 0 1,-3 0-212,-5 0 0,-3 2 0,-2 3 0,-1 6 0,-1 3 201,-3 2 0,3 4 1,-6 5-1,1 3 148,-4 5 0,2 4 0,-1 1 0,-3 8 105,-1 4 1,-7 3-1,-1-6 1,1 0-769,-2 0 0,5 5 0,-3 1 0,2-3 0,-3-1 0,5-8 0,-4-3 0,3 0 0,2-10 0,0 2 0,0-4-1376,0-1 0,0-6 0,0 2-1370,0-4 0,-7-8 1,-4-5 1198,-3-8 1,-8-5 0,-5-8 0,-2-2 647,-3-2 0,1-7 0,-1 2 0,-1-4 899,-4-2 0,6 6 0,-2 0 0,7 0 0,3 1 0,7 3 0,7 6 341,2 0 1,2 1 0,7-1-1,3 2 963,6 3 0,3-3 1,3 6-1,2-3-485,2 1 1,13 6-1,-3-1-469,2 3 0,2 0 0,0-1 0,2-2 1,-2 1-684,-2 2 0,-2 2 0,1 0 0,-1 0-657,1 0 0,-6 0 1,-2 0-296,-1 0 1,-2 0 0,-5-1 0,-2-6 1284,-4-9 0,4-7 0,-5-8 0</inkml:trace>
  <inkml:trace contextRef="#ctx0" brushRef="#br2">31650 9226 8600,'7'-15'0,"4"1"0,3 1 0,1 3 534,1-2 0,5 3 0,2 0 0,1 2 148,4 4 1,0 1-1,2 4 1,-2 3 97,0 6 1,5 2 0,-7 5-1,2 3 140,-2 5 1,2 9 0,-7 3 0,-2 3-419,-1 2 0,-9 8 0,-4 3 1,-3 2 41,-2 3 0,-2-3 0,-3 0 0,-8-2-113,-6-3 1,0 1 0,-7-3 0,0-5 70,1-4 1,-5-5-1,4-9 1,-4-5-384,-1-3 1,0-10-1,-1-2 1,2-5-120,4-1 0,-2-7 0,7-3 0,2-4 0,2-2 0,8 0 0,4-1 0,3-2 0,2-2 0,7 0 0,7 5 0,9 2 0,8 4 0,11-3 0,0 8 0,3 2-141,2 1 0,1 2 0,-1 2 0,0 1-319,0 2 0,-7 8 1,-3-3-1,-4 4-392,-1 2 0,-8-2 0,-5-2 0,-6-2-1606,-8 3 0,-3 1 1,-4 1-1,-3 1 2260,-6 0 1,-10 7-1,-3 1 1</inkml:trace>
  <inkml:trace contextRef="#ctx0" brushRef="#br2">30896 11002 8302,'8'-26'332,"-2"2"70,-5 1 0,-2-3 0,-3 5 0,-3 0 0,-2 0-76,-3 0 1,-2-5-1,-3 5 1,-3 2 787,-1 1 1,-5 8 0,4 1-1,-1 2-136,0 4 0,-3 1 0,3 2 0,0 0-620,1 0 0,-4 9 1,5 5 74,1 5 0,8 10 0,3 1 0,2 5-69,4 0 1,1 3 0,2 1 0,2 1 0,3 2-303,6-2 1,4 0 0,6-7 0,4 1-174,-1-5 1,6-3 0,-2 1 0,5-8-87,4-7 1,-1 0 0,-4-6 0,-1-3-263,1-1 0,3-2 0,-2-2 0,-3-3 16,-1-6 1,-6-8-1,-2-4 1,-4-1 5,-1-4 0,-2-7 0,-3-2 0,-6 3 243,-3 0 1,-2 3 0,0 1 0,0 4 64,0 5 349,0 4 0,1 8 0,3 5 14,1 8 1,7 6 0,-1 11 89,3 6 0,2 4 0,-2 2 0,-2 2 0,-2-2 53,2 2 0,-3 5 0,2-3 0,-1-4-140,-1-5 1,3 2 0,-7-6-1,1 1 140,1-4 1,-6-4-205,5-1 1,-5-9-118,-1-7 0,2-12 0,2-11 0,1-2-194,-2-2 0,4-3 1,0-3-1,2-4 65,3-5 1,-3 2 0,1 0-1,1 1-437,-2 4 0,5 4 0,-4 5 0,4 5 304,2 3 0,0 10 0,-1 2 0,1 5 234,0 1 1,5 7 0,0 5 0,-2 7 169,-2 7 0,-1 4 0,0 3 1,-1 2 329,1 2 0,-5-1 0,-3-4 1,-1-3 394,-3-2 0,-1 1 0,1-7-591,1-2 1,0-2-382,-5-1 0,0-9 0,0-7-87,0-9 0,0-5 1,2-1-1,3-3 4,6-3 1,3-3-1,2-8 1,1-1-370,4-4 1,-4 6 0,6-2-1,-2 7 339,0 3 0,0 2 1,-5 7-1,-1 3 453,1 6 0,0 5 1,0 5-1,1 6-59,4 3 1,-2 7-1,6 2 1,-1-1-1,-1 3-49,0-1 1,-2 1 0,-6 1-335,1-5 1,-2 1 0,-2-1 0,-1-1-1827,1-3 1,-3-3 0,-1-2-1640,-1-1 0,6-8 1974,-3 3 0,-3-6 0,0-6 1642,0-4 0,-5-11 0,5-4 0</inkml:trace>
  <inkml:trace contextRef="#ctx0" brushRef="#br2">32499 10547 8593,'0'-16'685,"0"0"1,0 6-1,2 1 1,3 2 535,6 4 1,-3 1 0,3 2-368,1 0 0,-5 2 0,-2 3-349,-3 5 1,-2 4-1,0 2 1,0 1-158,0 4 1,-7-3-1,-3 5 1,-4-1 143,-2 4 0,0 2 1,1 0-1,1-3 169,3-3 0,4 5 1,7-5-1,0 1 59,0 0 1,7 3 0,5-5-1,8-2-671,6-1 0,3-3 0,5 1 1,1-2-50,1-4 0,1 3 0,-6-8 0,1-2-5,-1-1 0,1 3 0,-1 1 0,-1-3-2059,-4-1 0,2 3 1,-7 2-1,-4 2-5446,-4 3 7510,1-5 0,-13 14 0,6-3 0</inkml:trace>
  <inkml:trace contextRef="#ctx0" brushRef="#br2">18317 13360 8302,'-14'-21'1842,"2"0"-852,2 2 0,-6 9 0,-5 3 113,2 0-83,8 5 0,6 4 1,10 12-1,8 7 613,6 3 1,5 7 0,8 8 0,1 1-681,4 4 0,-3 1 1,8 4-1,0 2-947,-1 1 0,2 2 0,-4-3 1,-1 1-7,0-1 0,-3-4 0,-7-5 0,-3-5 0,-2-4 0,-3-2 0,-6-1 0,-1-4 0,-3-5 0,-5-9 0,6-3 0,1-2 0,-3-4 0,1-8 0,1-9 0,3-8 0,-2-3 0,-1-3 0,-1-2 0,4-3 0,-2-2 0,-1-1 0,-1-8 0,6 0 0,-2-5 0,-4-3 0,4-6 0,-5 6 0,2 3 0,-1 5 0,-1 1 0,3 6 0,-2 2-927,3 2 0,-5 9 0,3 3-258,1 3 1,2 9 0,2 4 0,0 3-3362,-1 2 1,6 6 4545,0-1 0,0 14 0,-5-1 0</inkml:trace>
  <inkml:trace contextRef="#ctx0" brushRef="#br2">19402 13769 8302,'11'-11'1583,"-1"1"0,1 5 0,3-6 1,-2 1-1,-2-1-110,3 1 0,6 1 0,2-3 0,-2 3-835,-2 2 1,4-3 0,0 4 0,-1 3-641,-3 1 1,-1 2 0,0 0 0,-2 2-2265,-4 3 1,2 4-1,-7 7 1,-1-1 2265,-2 1 0,-16 7 0,-4 1 0</inkml:trace>
  <inkml:trace contextRef="#ctx0" brushRef="#br2">19528 13973 10382,'7'9'3352,"-3"-2"0,6-7-1691,2 0 1,9 0 0,4 0-661,-1 0 1,-1-2 0,-7-1-1,-1-3-2623,1 3 0,7 1 0,1 2 0,2 0-7767,1 0 9389,-8 0 0,17-7 0,-2-2 0</inkml:trace>
  <inkml:trace contextRef="#ctx0" brushRef="#br2">20597 12920 8302,'0'-16'2416,"0"9"1,0 7-1011,0 9 0,0 7 0,-2 5 0,-1 5-173,-2 4 0,-8 8 1,3 4-1,-2 2-325,1-2 0,-3 6 1,4-2-1,-4-1-572,-2 1 1,6 1-1,1-9 1,0 1-337,0-1 0,6-6 0,-2-8 0,3 0 0,2 1 0,0-6 0,0 2 0,7-5 0,3-6 0,6-5 0,5-3 0,-2-2 0,8 0 0,0-2 0,5-1 0,5-2 0,-2-13 0,5 3 0,0-3 0,0 1 0,-3 1 0,5-2-412,1-3 1,-4 9 0,-3-3 0,-4 2 0,-4 3-2047,-2-1 0,-7 8 1,2-4-1,-3 2-6626,-3-1 9084,-6-6 0,5 3 0,-5-6 0</inkml:trace>
  <inkml:trace contextRef="#ctx0" brushRef="#br2">20959 13250 7691,'14'16'509,"-4"3"1,-5 6 1845,-3 6 1,-2 4 0,2-4-1,1 1-306,3-1 0,1 6 0,-4 0 0,2-3-1503,-1 0 1,-2-8 0,-2 0 0,0 2-663,0 2 0,0-1 0,0-1 0,0-3-1529,0-3 1,0 5-1,0-6 1,0 0-3272,0 1 1,-7-6 4480,-4 0 1,-3-1 0,-1-6 0</inkml:trace>
  <inkml:trace contextRef="#ctx0" brushRef="#br2">20220 14350 7691,'0'-8'1850,"0"-6"1,7 12 0,3-3 0,6 3-503,5 2 0,3 0 1,10 0-1,1-2-599,1-3 0,11 1 0,-1-4 0,1-1 192,4 0 0,5-1 0,-2-6 1,2 0-820,3 1 0,0-5 0,-1 3 0,-6 3-419,-3 0 1,-3 5-1,-4 1 1,-7 1-1074,-7 3 1,0 2-1,-7 2 611,-2 0 1,-9 2 0,-5 3-2824,-3 6 0,-14 5 3582,-4 4 0,-17 5 0,0 6 0</inkml:trace>
  <inkml:trace contextRef="#ctx0" brushRef="#br2">20330 14838 8569,'21'0'1440,"0"0"1,0-6 0,-6 1 0,3 2-744,3 1 0,2-3 0,6-2 1,1 0-35,3 0 1,2 0 0,-3 3 0,-3-1-311,-2 2 0,-5 1 1,-6 2-1,0 2-107,-1 3 0,-6-2 0,-4 8 0,-3 1 47,-2 2 0,-2 2 0,-3-1 1,-5 3-98,-4 3 1,-7-4 0,-2 6-1,-1-2-373,-4 0 1,0-5 0,0-6 0,3 1-52,3-3 1,1 4 0,5-5 0,0 0-492,0 0 622,8-1 1,2-6 0,13 0-1,9 0-7,9 0 1,11 0 0,6 0-1,4 0 37,1 0 0,3 1 1,-1 5-1,-3 2 443,-1 1 0,-6 10 0,-3-3 0,-4 3-55,-6 4 0,2-4 0,-7 6 0,-2-3 625,-1-2 1,-8 2-1,-1 1 1,-2 0-606,-4-1 0,-3 5 0,-5-5 1,-5-1-342,-4-3 0,-7 6 0,-4-10 0,-3 0 0,-5-2 0,-7-6 0,3 2 0,2-1 0,2-3 0,-4-3 0,1-1 0,1 0-613,2 0 0,1 0 1,1 0-1,1-1-1845,4-4 0,-2-6 1,7-10-1,2-5 2077,1-4 0,2-8 0,1-2 0</inkml:trace>
  <inkml:trace contextRef="#ctx0" brushRef="#br2">21855 13124 7691,'7'16'179,"2"2"0,1 3 1,-1 6-1,0 8 1218,-1 7 1,3 5-1,5 4 1,-1 3 1024,1 2 0,5-5 0,0 3 0,-2-3-1176,-1-4 0,-4 2 0,-2-13 1,-2-1-1247,3-2 0,-5-3 0,1-2 0,0-4 0,0-1 0,-6-2 0,4-7-5553,0-3 3308,-5 3 1,6-13 0,-4 3 0,3-8 797,2-6 0,1-6 0,8-5 1,1-5 1446,2-4 0,7-8 0,-4-2 0</inkml:trace>
  <inkml:trace contextRef="#ctx0" brushRef="#br2">22358 13282 7691,'11'8'0,"-1"6"1020,2 5 0,-3 9 1,0 2-1,0 7-101,-1 5 1,-3 10-1,6-7 1,-1 3 848,-1 2 0,5 4 0,-3-5 1,1-3-680,-2-1 1,4-6 0,-5-3-1,2-3-696,-1-1 1,-1-8 0,3-3 0,-3-3-323,-2-3 1,0-1 0,-4-1-1514,2-3-1016,1-6 0,-8 1 1,-3-10-1,-6-8-597,-3-6 0,-7-5 1,-1-8 3054,-3 1 0,-8-8 0,-7-1 0</inkml:trace>
  <inkml:trace contextRef="#ctx0" brushRef="#br2">21635 13234 7691,'16'9'0,"-1"-4"0,3-3 0,1-2 0,2 0 1832,-2 0 1,6 0 0,3 0-1,5 0-355,3 0 1,3-2 0,-4-1 0,3-4-640,2-2 0,1 4 0,2-6 0,-3 1-509,-1 1 1,5-5 0,-4 4 0,0-2-691,-3 1 1,-4-1 0,0 7 0,2 1-322,2 2 0,-1 4 1,-2 5-1,2 7 682,6 5 0,4 9 0,1-3 0</inkml:trace>
  <inkml:trace contextRef="#ctx0" brushRef="#br2">23757 12669 7613,'0'-11'1227,"0"1"1,-7 6 0,-3-1-1,-4 5-681,-2 5 0,-5 6 0,0 10 0,0 5 277,-1 3 0,4 13 1,-3 4-1,5 1-5,6 4 0,-2 6 0,7 1 0,1 3 398,2 2 1,8-2 0,2-2 0,5-3-584,4-2 0,2 4 0,-3-7 0,0-6-633,-1-7 0,6 1 0,0-2 0,-1-4-60,-3-5 0,-1 0 1,-1-7-1,1-2-1400,0-2 1,0-3 0,-2-2 0,-2-3-66,-2-2 0,-4-2 0,4-6 232,2-5 1,-3-2-1,1-8 1,1-1-42,-2-4 1,3-4 0,-5-6 0,0-1 1333,0 1 0,5-15 0,-3-3 0</inkml:trace>
  <inkml:trace contextRef="#ctx0" brushRef="#br2">24040 12967 8778,'16'2'1273,"0"3"1,-6 6 0,-1 10-445,-2 5 0,5 4 0,-3 4 1,2 5 925,-1 3 0,-5 12 0,6-5 1,-1 1-576,-1-1 1,0 7-1,-6-9 1,4 1-928,2-5 0,-6-1 0,3-9 0,-3-3-288,2 0 0,-3-8 0,3-1 0,-3-3-1095,-2-2 0,0-6-2208,0 0 1,2-6 1562,3 1 0,-3-10 0,5-5 1,-2-6 505,0-5 1,6-2 0,-6-7 0,0 1 1268,2-4 0,2-9 0,7 1 0</inkml:trace>
  <inkml:trace contextRef="#ctx0" brushRef="#br2">24418 13014 6617,'16'-7'0,"1"-3"0,4-6 129,5-5 0,-3 4 0,0-4 0,-2 5 1127,-1 6 1,8-3-1,-3 8 1,-1 2-313,-3 1 0,2 7 1,-2 4-1,-4 3-280,-4 6 1,-6 3 0,-7-1 0,0 7-210,0 2 0,-7 1 0,-4-2 0,-5-2-115,-4 2 0,2 0 1,-5-2-1,2-5-86,0-3 0,0-3 0,6 1-229,-1 0 1,7-6-51,4 1 0,5-8 0,5 3 0,7-5-7,8-1 1,6 2 0,11 2 0,3 3-94,0 1 0,9 8 1,-5 7-1,-3 1 652,0 4 1,-6 2-1,-9 3 1,-5 2 266,-4 2 0,-8 4 1,-4-4-1,-3-2-415,-2-2 1,-2 2 0,-3-2 0,-6-5-380,-2-3 0,-3-4 0,-2-6 0,-1-1 0,-2-3 0,-2 1 0,4-7 0,-3-1-119,-3-2 1,4-8-1,-3-1 1,-1-1-1418,1-5 1,4-1-1,0-3 1,2-2-415,2-2 1,1-5 0,-1 1 0,2-3-184,3-5 0,-1-2 1,7 0 2132,1-7 0,3-7 0,1-14 0</inkml:trace>
  <inkml:trace contextRef="#ctx0" brushRef="#br2">24874 12480 7965,'61'-30'0,"-2"6"0,-3 6 830,-2 6 1,-1 9 0,-6 1 0,0 9 36,0 9 1,6 17-1,1 7 1,0 12-22,0 11 1,-28-27 0,-1 2-1,17 37 1,-7 5 3,-7 4 1,-18-39-1,-3 1 1,2 41-1,-2 0 810,-4-3-771,-1 3 1,-4-13-1,-3-1-614,-5-7 0,-4-3 0,-2-2 0,0-3-390,0-5 0,-6-5 0,-3-2 0,-1-4-1247,0-6 1,5-2-1,-5-3 1,-1-1-1097,3-4 0,1-3 1,8-8-1,-1-1 2310,0-3 1,7-11 0,2-9 0</inkml:trace>
  <inkml:trace contextRef="#ctx0" brushRef="#br2">25943 12166 7618,'10'0'806,"1"0"1,1 0 336,2 0 1,7 0 0,2 0 0,1 0-168,4 0 0,7 0 0,2 0 1,-2 0-310,-2 0 0,-2 1 0,-1 5 1,-4 2-154,-5 1 0,-5 10 0,-6-3 0,-4 3-153,-5 4 1,-1 0 0,0 6 0,-1 1 32,-5 3 1,-2 2 0,-8-3 0,0-1 165,1 0 0,1-1 0,1-2 0,5-4-237,1-1 0,1 3 0,6-5-323,0-1 0,6-3 0,1-3 0,1-4 0,5-4 0,6-5 0,3 1 0,1 2 0,0 1 0,5 0 0,-2-5 0,2 0-583,-2 0 1,7-5 0,-5 0 0,0 1-1651,2 2 0,-7 2 0,-1 0 34,1 0 1,-5 2 0,1 3 0,-5 6 296,-4 3 1,-6 2 1901,1-1 0,-3 8 0,-2 1 0</inkml:trace>
  <inkml:trace contextRef="#ctx0" brushRef="#br2">26069 12197 7618,'-9'0'1126,"2"-7"1,12 4-1,2-6 1,2 2-458,3 3 1,4 3-1,3 1 1,2-2-180,-2-3 1,0 3 0,1-3 0,1 3-133,-2 2 1,-2 0 0,1 0 0,1 0 4,2 0 0,0 0 0,-5 0 393,-1 0 0,-4 2 0,-2 3-386,-2 5 1,3 10 0,-5 1 0,-1-2-55,-2-2 1,-4 6-1,-3 3 1,-6 4-53,-3 1 1,-2-1-1,-1-2 1,-2-2-69,-2 2 0,-2 0 0,4-2 0,-2-3-41,2 0 1,1-6 0,2 4-1,1-4 14,-1-1 1,6-5-96,-1-1 0,2-5 14,-1 6-307,3-8 1,14 3 0,5-10 0,6-1-106,2 1 0,8-3 0,-1 2 0,2 2 115,3 1 0,-3 2 0,-1 0 0,-1 0 181,1 0 1,-4 5 0,0 2-1,-1 2 185,-4 3 0,-1 7 1,-2 2-1,-1 0 281,1 2 0,-7-4 0,-4 7 0,-3 0-191,-2-1 0,0 5 0,0-6 0,-2 2-123,-3 0 0,-4-6 0,-7 2-141,1 1 0,-3-7 1,-1 1-1,-2-5 1,0-1-7,-2-2 1,6 3-1,-4-7 1,2-1 41,-2-3 0,3-1 0,-3 0 0,4 0-1,1 0 1,6-1-1,-1-3-8,-1-1 0,3-6 0,0 4-157,2-1 0,2 2 69,5-4 0,2 6 0,3-2 0,6 0-326,3 1 1,1-2 0,1 4-1,0-3 3,0 3 0,4-6 1,1 0-1,0-1 36,2-1 1,-5 3 0,3-5-1,-4 3 104,-1-2 1,-1-2 0,1-2 0,-2 0 94,-3 1 1,-3-1 0,-4 0 0,1 0-27,-1 1 0,-3-1 0,-1 0 163,0 1 1,0-1 0,0 0 221,0 0 1,-1 2 0,-5 2 0,-2 2-29,-1-2 0,-5 3 1,2 0-1,-6 0-190,-3 1 1,-1 2 0,2-2 0,-1-1-6,2 0 0,-4 6 0,2-3 79,2 5 1,-3 1 0,1-2 0,1-2 0,3-1 88,1 2 1,0 1 0,1 2-25,-1 0 1,0 2 0,1 1 154,-1 2 1,5 1 72,1-6-246,6 0 0,-1 0-267,10 0 1,4-2 0,9-2-1,1-1-53,2 2 0,0-4 0,-4 0 0,2-2-43,2-3 0,7 0 0,-1-1 116,2 3 1,-3-2 0,-1-8 0,-2-1 0,-4 2 46,-2 2 0,-3 1 1,-2-1 54,-1-4 1,-8 7 0,3-7 52,-5-4 0,-8 4 0,-3 0 1,-6 4 25,-5 1 0,-1 6 1,-6 1-1,1 2 54,-1 3 0,1-2 0,-1 0 0,1 3 209,-1 1 1,6 2 0,-1 0 0,2 0-243,0 0 1,-5 0 0,5 0 0,3 2-199,6 3 0,-2-3 1,5 5 96,1 0 0,-4-4-420,6 8 0,3-8 291,8 2 1,4 2 0,6-1 0,1-3 0,0-1 43,0-2 1,6 5 0,3 0-1,1-1 49,0-2 1,-5 3 0,4 0-1,-1 0 99,1 2 1,-4-5 0,3 5 0,-1-2 35,-4 1 0,4 4 0,-2-3 1,-4 2 197,-5 3 0,2-3 0,-5 1 0,0 2 212,-4 2 0,-3 2 0,-2 2 0,0 1 17,0 2 1,-2 7-1,-3-2 1,-6 2-148,-3-2 0,-3 2 0,-2-5 0,-2-1-184,1 1 1,3-2 0,-1-5-1,-1-1-124,-2 1 0,6-5 0,4-3-18,-1-1-470,-2-1 106,5-6 1,2-2 0,9-2 0,3-3 85,6-1 1,8 4 0,5-1-1,3 3-34,0 2 1,12 0-1,-8 0 1,3 0 331,-1 0 1,-7 7-1,0 4 1,0 3 393,-1 1 1,-2 1 0,-8 1 0,-1 3 188,-3 1 0,1 5 0,-7-3 0,-1-1-54,-3 1 1,-1 3 0,0-3 0,-1 0-328,-5-1 0,-2-1 0,-8-5 0,-2-2-225,-2-4 0,0 3 0,-6-8 0,0-2-553,1-1 1,-8-2 0,5 0-1,0 2-1840,-1 3 1,4-3 0,1 3 0,1-3-43,4-2 2435,1 0 0,3 0 0,-1 0 0</inkml:trace>
  <inkml:trace contextRef="#ctx0" brushRef="#br2">26808 13533 13014,'7'14'5698,"3"-4"-4280,4-4 0,2-5 0,1 1-1139,4 3 1,-2-3 0,8 3 0,1-3-1,1-2-513,3 0 0,-1 0 1,1 0-1,-1 2-484,1 3 1,-6-3 0,-2 5 0,-1-2-1491,-4 0 1,-7 6 0,-3-4 0,-2 2-1856,-3 3 4063,-10-5 0,-2 7 0,-8-5 0</inkml:trace>
  <inkml:trace contextRef="#ctx0" brushRef="#br2">26902 13737 7618,'2'9'1744,"3"-4"1,9 2-1,7-1 1,-2-3-1004,-1-1 0,3 3 0,1 2 1,1 0-796,0 0 0,3 0 1,-3-4-1,1 4 32,4 2 0,-4-5 0,3 3 0,-1-2-1328,-2 0 1,4 6-1,-5-6 1,0-2 1349,-1-1 0,-1-2 0,-5 0 0</inkml:trace>
  <inkml:trace contextRef="#ctx0" brushRef="#br2">28160 12967 7618,'9'-21'393,"-4"0"1,-4 2 0,-1 2 249,0 1 1,-1 0 0,-4 0 0,-4 1 73,0-1 1,-10 2-1,3 2 1,-1 3 78,-1 2 0,1 2 0,-3 5 1,-2 0-401,-3 0 1,1 2-1,-4 3 1,3 5 332,3 4 0,-6 4 1,3 3-1,1 5-288,3 4 0,-2 1 0,2 2 1,2 2-244,2 2 1,6 0 0,2-4 0,2 0-169,4-2 0,-4 4 0,2-9 1,1 2-75,2-1 0,4 1 0,3-8 0,6 0 0,3-3-228,2-1 1,-1-2 0,3-2 167,3-1 0,1-8 1,6 2 59,-1-3 0,-1-2 0,5-2 0,1-3 0,-1-5-317,1-4 0,-3-4 0,-1-3 1,-3-3-44,-3-1 0,-1-4 1,-3 2-1,-1-2 139,-1-3 1,3 6-1,-10 2 1,1 3 344,1 7 0,-8-2 1,4 7 448,0 0 0,-3 4 1,5 12 479,-2 9 1,0 7 0,-4 10 0,2 4-585,-1 4 0,-2 5 0,-1 3 1,3 0 30,1-2 0,0 7 0,-5-10 0,2-1-370,3 3 1,-3-8-1,3 1 1,-3-5-87,-2-2 0,5 1 0,0-10 0,-1-1-205,-2 1 1,-2-2-2913,0-5-1564,0 0 2177,0-8 0,0-2 1229,0-12 1,1-2 0,5-8 0,2 0 1274,1 0 0,12 1 0,-3-1 0</inkml:trace>
  <inkml:trace contextRef="#ctx0" brushRef="#br2">28804 13093 7618,'2'-11'173,"2"1"1,1-2 0,0-2 0,0-2 707,1 0 1,4 6 0,-3-1 0,2 1-237,3 1 1,4 2-1,3 7 1,2 0-75,-2 0 1,4 2-1,0 5 1,-1 7-99,1 5 0,3 9 0,-5 0 1,0 5-69,2 4 1,-6 12 0,4 0 0,-3 3-7,-3 2 1,-4 4 0,-2-4 0,-2 0-176,-4 0 1,-1-1 0,-2-6 0,-2-2-102,-3-3 1,-4 0 0,-8-9 0,-2-5 31,-2-3 1,-6 1-1,5-7 1,-3-3-82,-3-4 0,4-9 1,-2 3-1,-1-5-64,3-1 1,-4 0 0,5-1-1,1-5 97,-1-4 0,2-4 1,5-2-1,2 1 99,4-1 0,-3 0 0,8 0 1,2 1-141,1-1 0,11-3 1,5 1-1,7 4-198,3 0 0,9 7 0,9 2 0,4 3-81,1 2 1,-5 2 0,0 3 0,-2 6-14,-5 3 1,5 3 0,-12 2 0,-2 2-494,-1-1 0,1 2 0,-5-1 1,-2-1-155,-2-3 0,-3-1 0,-1-1 1,-3-1-1057,2-3 0,-3 1-1435,2-7 2604,-1 8 1,6-13-1,-1 1 760,1-4 0,7-16 0,1 1 0</inkml:trace>
  <inkml:trace contextRef="#ctx0" brushRef="#br2">29811 13077 7959,'0'-15'0,"0"-1"0,0 0 677,0 0 1,-7 6 0,-4 1 99,-3 2 0,-2 2 0,1 7 1,-1 3-1,0 7 242,1 7 0,-1 6 1,0 8-1,-1 4-416,-4 5 0,5 3 0,-1 4 0,6 2-67,4 1 1,0 0 0,4-5 0,-3 1-169,3-1 1,6-5 0,4-2 0,2-2-191,3-3 0,8-2 1,2-3-1,3-4 101,3-5 0,1-3 1,3-4-1,-1-2-53,1-2 0,-1-6 1,-1 1-1,-2-5-29,-2-5 0,-2-4 0,4-8 0,-3-3-81,-2-1 1,-3-12 0,-6 0-1,-1-4-438,-3-1 0,-6-9 0,1 3 0,-3 1-1,-2-3 0,-2 2 0,-3 3 0,-4 4-370,0 4 0,-5 8 0,4 3-46,-4-1 0,-2 5 0,0-1 0,1 7-311,-1 7 0,-5 3 0,0 2 0,2 0-712,1 0 0,-3 0 0,0 0-121,2 0 1,2 0 680,1 0 1202,7 0 0,2 0 0,7 0 0</inkml:trace>
  <inkml:trace contextRef="#ctx0" brushRef="#br2">30314 13062 7618,'0'-16'0,"0"0"0,0 0 0,0-1 0,0-2 1028,0-2 0,7-2 0,3 4 0,4-2-169,2 2 1,7 6 0,3 5-1,2 1-265,-2 3 1,4 4 0,-4 5 0,4 6-242,1 3 1,-1 9 0,-2 5 0,-4 6 362,-1 8 1,-2 11 0,-5 4 0,-2 3 59,-4-3 1,-3 8-1,-10-6 1,-6-1-404,-7-2 0,-5 0 0,0-7 0,-3-6-292,-1-2 1,-4-1-1,2-7 1,-1-5 33,2-4 0,3-4 0,8-8 1,-1-4-201,0-1 1,1-1-1,-1-8 386,0-3 0,7-6 0,4-8-187,3-2 1,2 0-1,0 5 1,2 1-28,3-1 1,9 2-1,7 2 1,0 1-347,2-1 0,1 5 0,8 2 0,-1 3-786,1 2 0,-1 0 0,1 0 0,-1 0 613,1 0 0,3 0 0,-2 2 0,-4 1-1467,1 3 0,-2 4 0,0-3 1,-4 0 678,-1 0 0,9-2 1220,-6-5 0,14 7 0,-7 2 0</inkml:trace>
  <inkml:trace contextRef="#ctx0" brushRef="#br2">31226 13580 9642,'15'0'0,"1"0"1211,0 0 0,-6 0 1,1 0 1306,1 0 0,2 0-2602,2 0-1276,-8 0 0,-2 0-4572,-12 0 5932,-9 0 0,-3 0 0,-4 0 0</inkml:trace>
  <inkml:trace contextRef="#ctx0" brushRef="#br2">31367 12763 7618,'2'-9'2152,"3"4"-709,6 3 1,8 2-1,4 0 1,1 0-399,4 0 0,2 0 0,3 0 0,2 0-455,2 0 0,-3-2 0,-6-1 0,-1-2-250,1 1 0,0 1 0,-2-1 0,-5-1-110,-4 1 1,-1 3 0,0 1 254,-1 0 1,1 0-211,0 0 1,-6 8-1,-1 8 1,-2 10 263,-4 9 1,4 5-1,0 9 1,0 4-464,0 4 0,-1 3 0,-5-1 0,3-1-76,1 1 0,0-5 0,-3-1 0,2-4 0,1-2 0,0-2 0,-5-3 0,0-5 0,0-4 0,0-7 0,0-1 0,0-3-2846,0-3 0,0-6-4861,0-3 6884,0-6 1,-7-4 0,-3-11 0,-4-5-530,-2-4 1,-5 0 0,-2-6-1,-1-2 1352,-4-2 0,-2-1 0,-1 0 0</inkml:trace>
  <inkml:trace contextRef="#ctx0" brushRef="#br2">31634 13329 6833,'2'-9'1733,"3"2"-750,6 0 1,3 5 0,2-3 0,-1 3 6,1 2 1,7-5-1,1 0 1,2 0-572,1-2 1,-3 5 0,2-3 0,-3 1-578,0-1 0,-4 3 0,7-5 1,0 2 2,-1 0 1,-1-1 0,-4 5 0,0-3-1557,0-1 1,-3-2-1,1 3 1,-1-3 777,-1-1 1,3-1-1,-10-5 1,0 0 932,-4-3 0,3-10 0,1 3 0</inkml:trace>
  <inkml:trace contextRef="#ctx0" brushRef="#br2">32263 12826 7618,'41'-16'317,"4"6"0,-3-1 0,2 1 234,-2 1 1,1 0-1,-6 6 1,-4-3 288,-5 3 1,0 1 0,-7 2 0,-2 2-254,-1 3 0,-8 4 1,-1 8-1,-2 4-109,-4 5 1,-8 9-1,-7 4 1,-7 1 58,-8 4 0,-2 6 1,-4 3-1,-2-3-36,-2-1 0,2-3 1,7-3-1,2-1-183,-2 2 0,5-6 0,4-1 0,5-4-121,3-1 0,8-8 1,-2-1-1,3-2 26,2 0 1,7-6 0,3-6 0,4 0 43,2 0 1,5-6 0,0 2 0,0-3-144,2-2 0,-6-7 1,6-3-1,-2-6-281,0-5 0,0-4 0,-5-6 0,-2-2-109,-4-4 1,2-3 0,-6-9 0,-3 0-236,-1 2 1,-2-2-1,0 11 1,-2-1-1213,-3 1 0,-4 6 1,-7 8-1,1 3-742,-1 7 1,-12 0 2454,-4 9 0,-9 0 0,0 5 0</inkml:trace>
  <inkml:trace contextRef="#ctx0" brushRef="#br2">31446 14335 10652,'0'-16'0,"0"0"0,-4 1 1374,-6-1 0,-1 7 1,-10 4-893,4 3 1,1 4 0,0 3 0,1 6 140,-1 3 1,0 3-1,1 4 1,-1 3-139,0 1 0,6 5 0,1-3 0,2 5-191,3-1 1,3 4 0,1-7 0,0 4-147,0-1 0,1 2 0,3-10 0,3 0-369,2-1 1,1-1-1,6-5 1,1-2-590,4-4 1,-1-1 0,4-5-1,0 1-353,1-2 0,1-1 0,4-4 0,-2-3 109,-2-5 1,-7-4 0,2-2-1,-3-1 235,-3-4 0,-1-4 0,-1-6 0,-5-1 819,-1 1 0,5-8 0,-3-1 0</inkml:trace>
  <inkml:trace contextRef="#ctx0" brushRef="#br2">31666 14429 7618,'5'-7'211,"0"7"0,6 7 0,-6 9 0,-1 1 510,-3 4 1,5 4 0,-1 6 0,-2 0-23,-1 1 1,-2 5 0,2-1 0,1-3-253,3-5 0,-1 2 1,-5-6-1,0 3 99,0-1 1,0-7-1,0 2 208,0-4 1,0-6-480,0-1 1,0-8 0,0-2-134,0-9 1,0-5 0,0-3-1,2-2-88,3-2 1,-2-7 0,6 0 0,0-5-556,0-4 1,1-5 0,6 6 0,-1 1 120,1 1 0,0 5 0,0 3 0,-1 6 300,1 8 0,0 5 0,-1 7 227,1 0 0,0 7 1,0 5-1,-2 8 262,-4 6 1,-1 3 0,-6 3-1,3-1 689,-3 1 1,-1-1 0,-2 1 0,0-1-341,0 0 1,0-6 0,0-2-211,0-1 1,0-4-4,0 3-738,0-11 0,0-10 0,0-10 0,0-4-293,0-2 0,5-7 0,2-3 1,2-4-124,3-1 0,7-2 1,4-2-1,0-2 160,-1 2 0,6 4 0,-3 5 0,1 6 257,0 8 1,-1 5-1,3 7 1,-4 0 610,-1 0 0,3 7 1,-5 5-1,-2 8 308,-1 6 0,-4 4 0,-2 1 0,-3 0-284,-2 1 0,3-2 1,-5-2-1,-1-4-433,-2-1 1,-2 3 0,0-3-1714,0 1 0,0-5 0,0 2-4801,0-3 4661,0-10 1,7-2 0,1-12-1038,1-4 2880,5-11 0,-5-4 0,6-6 0</inkml:trace>
  <inkml:trace contextRef="#ctx0" brushRef="#br2">32609 14130 7618,'0'-15'1266,"0"-1"1,0 0-696,0 0 0,0 1 363,0-1 1,2 2 0,2 2-361,1 1 0,7 8 1,-2-2 8,4 3 1,2 0-1,0-1 1,0-3-224,-1 3 1,-4 3 0,-1 3 0,3 4 117,1 2 0,0 2 0,-4 4 0,-5 1 199,-3 0 1,-2-1 0,0 1-480,0 0 0,0 5 0,-2 0 0,-3-2 0,-4-2-119,1-1 1,-6-2-1,5-2-334,0-1 1,0-2-120,4 1 0,3-1 1,-1-6 177,6 3 1,6-1-1,7-5 1,0 0-1,1 2 77,4 3 0,-4-3 0,6 5 0,-2-2 387,0 0 1,0 7 0,-5-1 0,-1 1 300,1-2 1,-5 4-1,-3-1 1,1 4 225,0 4 1,-6 0 0,3-5 0,-6 1-684,-6 4 0,3-3 0,-8 3 1,-3-4-113,-5-1 0,0-1 0,-5-1 0,1-3 0,-3 1 0,3-5 0,-2 0 0,-2 2-1499,-3 0 0,-2-6 0,1 2 1,-2-3-6762,-4-2 8260,4 0 0,-6 0 0,8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15802 4574 8213,'-9'0'2016,"4"0"1,10 0 0,5 0-1481,4 0 1,4-5-1,3-1 1,5 3 56,4 1 0,1 2 0,1 0 1,1 0-186,4 0 0,-2 0 1,6 0-1,1 0-172,-1 0 1,2 5 0,-4 1 0,1-3-2,4-1 1,-4 3-1,2 2 1,1 0 27,3 0 0,-1 4 0,1-4 0,-1 0-96,4 0 0,2 3 0,-3-5 1,1 0-7,-1 2 0,2-5 0,-6 5 1,3-2-33,0 1 0,7-1 1,-10-5-1,0 0-25,1 0 1,4 0-1,2 0 1,-4 0-59,-2 0 0,9 0 0,-6 0 0,1 0-76,-1 0 1,0 0 0,-1 0 0,0 0-50,0 0 0,-5 0 0,0-2 0,2-1 5,1-3 0,2 1 1,0 5 29,1 0 0,1 0 0,1 0 1,4 0-1,2 0 16,4 0 0,-4 0 0,3 0 0,2 0-78,0 0 1,13-2-1,-8-1 1,4-2 36,-2 1 1,-3 2 0,-2 2 63,-1 0 1,-4 0-1,-2 0 1,-2 0-1,-3 0 67,-2 0 0,3-5 0,2 0 0,0 2-45,1 1 0,4 0 0,0-1 0,8-3-98,6 3 1,6-4 0,3 0-1,0 0-86,-5 0 0,5 2 1,-9 5-1,-5 0 115,-6 0 1,-3 0 0,-5 0 0,0 0 210,0 0 0,4-6 0,-4 1-44,2 2 0,-9 1 1,4 0-1,1-1-47,3-3 0,-3-1 0,6 4 0,1-2-169,2 1 0,2 2 1,-2 2-1,-3-1 1,-6-3 18,-3-1 1,-2 0 0,0 5 0,1 0 41,-1 0 1,-2 0 0,1 0 0,-1 0 19,4 0 0,7 0 0,-2 0 0,0 0-70,0 0 0,6 0 0,-3 0 0,6 0-71,5 0 0,-8 0 1,3 0-1,-4 0 107,-3 0 1,-2 5 0,-7 0 0,1-1 80,-1-3 0,0-1 0,-2 0 0,-1 0 74,-2 0 1,0 0 0,7 0 0,1 0-83,3 0 1,6 0 0,-1 0 0,3 0-34,2 0 1,3 0 0,-1 0-1,-4 0-113,0 0 1,-1 6 0,1 1 0,-2 0 139,1 0 0,4 0 0,-8-4 0,2 2 238,-1-1 0,1 3 0,5-2 0,0 0-117,0 2 0,0 0 1,1 6-1,1-5 23,-2-1 1,1-2 0,-11-3-1,-4 2 83,-6 1 0,1 0 0,-6-5-63,3 0 0,-5 0 0,5 0 0,-3 0 0,-3 0 54,-2 0 0,2-2 1,-2-1-1,-3-4-99,0-2 0,-6 6 1,1-4-1,-3 2-273,-3-1 1,-1-6-1,-2 2-1038,-1-4 1,-6 3-1097,-4 1 0,-5 6 196,-5-1 1,-4 5 0,-6 7 0,-1 9 2078,0 8 0,0 6 0,1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31179 5124,'-7'44,"7"3,7 9,7 12,-4-2,4-1,-4 3,4 12,4 6,-8-39,1 0,-2 3,-1 0,3 0,1-1,-1-1,-1 0,1-2,-1 1,0 2,-1 0,3 29,-3 1,-2-4,4-2,-6-10,-2-7,-4 0,-10-4,-3-24,-16-24,-3-25,-2-16,2-14,-4-6,-4-11,0-6,20 35,-1 0,-1-1,0-1,1-1,-1-1,-5-8,0-1,3 3,1 0,-2 0,0 0,-1-1,-1 1,0-1,1 0,1 4,1 1,1 5,1 0,-23-33,4 6,13 10,2 4,-2 4,22 23,7 21,19 38,19 35,1 2,-1 2,6 1,-23-31,0 2,1 1,0 2,-1 2,-1 0,0 2,-1 1,-2-3,-1 0,1 0,1 0,1 2,-1 1,-2 0,-1 0,-2 2,-1-1,-1-2,0-1,-1-2,0 0,-2 4,-1-1,-1-3,-1-1,-2 0,-1 0,-1-1,0-1,-1 33,-2-10,-1-5,-3-5,-8-4,-1-7,-10-24,-12-18,-1-47,-4-28,4-6,18 34,1 0,-1-4,0-1,-4-5,-1-2,0-2,-1 0,1-1,-2-1,-5-8,-1-1,1 1,-2-1,-1 0,-2 0,1-1,-3 1,-2 0,-2 1,5 4,0 0,-1 4,-1 1,-1 2,0 0,1 4,-1 1,5 6,-1 2,3 4,0 1,1 3,1 2,-27-26,5 18,7 9,3 10,-3 15,21 27,10 23,12 8,10 8,4 13,13 11,-9-37,1 0,2 6,1 1,4 2,0 0,0 1,0 1,2 1,1 1,0 0,2 0,2 6,1-1,-1-8,0 0,1 1,0 1,-1-1,-1-1,-3-6,-3-1,-3-3,-1-1,15 34,-1-8,-10-2,-4-16,-6 2,-8-1,1 3,-14-32,-8-29,-8-29,-10-27,4-13,11 31,0-1,-3-5,0-2,-6-14,-1-2,-2 5,-1 0,-1-3,0 0,0 0,-2 0,-5-9,-2 1,2 7,-2 2,1 0,-1 0,-2 0,1 0,0 3,0 1,5 5,0 1,1 4,1 0,3 5,0 1,-3-2,2 2,6 7,0 2,-23-26,6 6,6 15,4 6,18 29,8 26,15 20,18 25,6 0,8 9,-17-35,0 0,3 4,1 1,2 3,1 1,-2 1,0 1,0 2,-1 2,2-3,1 2,-1 2,0 1,-1-2,-1 1,-2-1,0 1,1 5,-1 2,-2-3,0 1,1 1,-2 0,1 0,-3-1,-3-1,-2-1,-1-2,-1-1,-1-5,0 0,-1-3,-1-2,2 36,-5-18,-8-7,-10-31,-14-31,-8-34,-12-31,25 20,1-3,-5-7,-2-1,-4-8,-2-1,-3-7,-1-2,-2 0,-2-1,14 24,0 1,0-1,0 0,0 1,0-1,-3 0,-1 0,0 0,1 1,1 1,-1 0,-15-23,0 1,2 4,-1 1,1 3,1 2,4 5,0 1,2 4,1 2,1 2,0 2,2 2,0 1,3 6,1 1,1 2,2 1,-20-28,1 9,8 12,-2 5,19 11,-2 42,26 22,11 16,7 13,13 9,-13-30,1 1,2 3,1 1,1 4,1 0,4 7,0 0,0 1,0 0,0 1,1 1,0 2,2 1,2 4,0 1,-2-4,0 0,-2-2,0 0,-1-2,-2-1,-1 5,-2-1,-3-7,-1 0,-1-5,-2 0,-2-5,-2-1,-2-5,-2-3,3 26,-3-10,-15-18,-15-19,-11-24,-10-22,0-32,-5-15,18 29,-1-1,-4-9,-2-1,-3-4,-1-1,-2-6,0-1,-2-2,0-2,-3-5,-1 0,1 4,1 1,-1-1,-1 2,1 2,1 1,-1-1,1 1,3 6,1 2,1 0,0 2,-3 1,2 0,5 4,0 1,-1 5,0 2,4 4,1 0,1 3,1 0,-22-28,13 18,-1 4,20 18,3 24,23 17,14 36,9 8,9 12,-13-27,2 2,-1 3,0 2,4 3,1 1,1 2,2 3,4 8,0 3,-1-3,0-1,-1 4,1-1,1 4,-1 0,-3 0,-1 0,1 1,-1 0,-3-3,0-1,-1-4,-2 0,-1-1,-1-2,-5-9,-2-2,-3-4,-3-1,5 36,-13-22,-15-16,-8-33,-17-29,-5-28,-7-22,17 21,0-3,-1-5,0-1,-5-5,0 0,-2-2,-1-2,-2-7,-2-1,1 4,-1 1,-1 0,0-1,-1-1,-1 1,1-1,0 1,-1 2,1 0,2 4,0-1,3 3,0-1,-2-3,0 0,4 6,1 2,-2 0,1 1,2 3,0 2,4 3,0 2,3 5,0 1,-23-29,3 11,9 9,3 13,19 22,13 19,12 24,19 28,9 10,-14-29,2 2,3 5,2 2,2 2,1 2,3 3,0 1,2 3,0 2,0 2,0 2,2 5,1 1,-3 1,-1 2,1 0,0 1,-2 1,0-1,-2-3,-1-1,-2-2,-1-1,-2-3,-1-2,-2-1,-2-2,-4-3,-3-1,-3-9,-3-2,5 35,-13-22,-18-29,-13-30,-22-37,26 1,0-6,-4-2,-1-3,-1-3,-2-3,-8-13,-1-2,-1 1,1-1,-3-2,-1-2,0 1,0 0,0-2,-2 1,2 2,-1 1,1 2,0 1,-1 1,0 0,1 2,0 0,2 6,1 0,2 3,0 1,3 1,0 1,-1 1,1 1,6 8,0 1,2 2,0 1,-28-28,3 2,8 10,3 6,3 1,-5 13,22 18,12 31,14 22,16 25,12 3,9 12,-14-33,1 2,1 3,2 1,4 4,1 1,0 2,-1 1,1 1,1 2,6 7,0 1,-5-6,-1 0,-1 1,0-1,0-1,-1-1,-2 2,-2-1,-5-6,-2-1,-2-3,-1-1,-2-4,-2-1,8 33,-11-19,-4-9,-12-22,-11-20,-15-24,-13-30,0-26,17 28,0-1,-6-6,0-2,-4-5,0-2,-2-3,0 0,-1-2,0-1,-1-1,0-1,-5-3,0-1,0 3,1-1,0 2,0 1,0 1,-1 2,0 1,0 2,4 4,2 2,0 1,0 2,0 2,1 1,1-1,0 1,0 4,1 0,2 2,0 1,5 3,-1 0,-29-22,9 4,1 4,2 9,2 4,21 22,10 19,32 33,15 27,11 0,5 3,-18-31,2 2,1 6,0 1,3 3,0 0,2 3,1 1,3 3,1 1,0 2,-1-1,1 1,-2-1,1 0,-1 1,-1 7,0 1,1-1,-1 1,-1 0,-1 0,-2 1,-2-1,1-3,-3-1,-6-4,-3-1,-2-5,-1-1,-3-5,-3-1,3 34,-11-22,-22-27,-15-29,-11-30,-17-26,10-13,20 28,0-2,-4-4,-2-3,-1-3,-1-2,-2 0,0-1,-1-1,0 0,-1 1,0-2,-3-5,1 0,2 5,0 0,1 1,0 0,0 0,1 0,2 2,0 0,0-1,0 1,3 3,-1 0,1 5,0 0,2 0,0 2,-25-23,7 5,8 7,2 12,5 5,17 23,3 19,25 37,15 33,-7-33,3 0,2 3,3 1,5 7,1 2,1 4,1 1,2 3,1 2,5 4,0 3,2 3,-2 2,-2-1,-1 0,-1 1,-1 0,0-1,-2 1,-10-22,0 1,-2-1,5 18,-1-1,-2-2,-1-2,-3-5,-2-2,-2-6,-2-3,0 30,-4-14,-15-14,-21-17,0-30,-18-28,4-18,-2-11,-3-13,20 25,1-1,-2-3,-1-2,-1-2,-1-2,-2-1,0 0,-1 0,0 0,-1-1,1-1,1-1,-1-1,-2-3,0 1,4 3,-1 0,-1 2,-1 1,3 4,-1 1,-2-1,0 1,4 7,0 2,-23-28,6 13,6 11,3 13,8 16,3 20,12 32,21 30,8 4,10 7,-8-37,1 2,0-1,0 0,0 0,-1 0,0-1,-1-1,1 3,0 0,-1-2,1-1,0-1,-1-1,14 40,-11-15,-3-16,-9-3,-6-9,-25-33,-11-28,-10-28,17 16,0-4,-2-2,0-2,-2-6,0-2,-1 0,-1 0,0-1,0 1,0-1,0 2,3 4,1 2,2 5,0 3,-19-20,5 13,5 15,13 19,5 25,15 22,13 19,13 1,8 6,5 7,-13-34,0 1,-1 1,0 0,0 0,1 0,20 36,-1-7,-8-13,-2-4,4 3,-10-35,6-2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11965 5564,'-8'-26,"1"-9,7 31,0-9,14 47,7 19,10 8,11 12,-12-15,6 8,-4-6,-2-6,1 0,-1 4,-2-4,-2 2,0 3,4 7,-1 4,-1 0,0 0,11 5,-8 0,2 4,1-1,-16-35,0 0,21 34,-19-37,0 0,17 32,3 3,0-5,-2-6,1 3,3-1,-2-3,2-2,2-3,3 6,-7-3,2 2,1 4,5-3,-10-3,-1-1,-4-1,2 4,-9-9,4 2,-6-11,-3 3,-10-26,-18-22,-14-40,-7-25,12 24,0-3,1 0,-1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22971 5108,'-24'-24,"-6"1,23 20,7 13,23 15,24 22,-7-2,2-3,-21-11,-14-10,-28-10,-3-13,-29-14,1-1,-11-9,2 1,3-1,11 10,17 15,15 16,16 5,20 16,12 10,20 1,-6 2,0-7,-14-4,-22-10,-22-7,-17-16,-29-20,-6-8,-10-9,1 1,4-1,5 8,0 3,7 4,28 11,18 12,22 9,25 17,10-1,-5 1,-2-3,0-2,-7 2,4-3,-4 4,-1 2,1 2,3 8,-4 0,-1 11,-17-17,-19-4,-14-18,-23-4,0-13,-10-8,1-4,-1-5,-6-1,4 0,1 6,4 1,2 3,-2-3,-3 4,3 3,5 10,18 18,23 0,25 14,13 0,7 0,-5-2,5 0,3-1,2 8,1-9,-1 4,0 4,0-6,-2 5,-1-1,-2 0,-7 3,2 2,-4 0,-28 1,-21-16,-19-20,-26-23,2-9,-7 3,18-1,-1 2,1 0,-8-2,-7 2,0 4,-5-4,10 4,6 1,24 7,15 16,31 14,12 7,12 0,13 2,10 5,3 1,2 3,4 3,-6-6,-4-1,-4-2,-6-1,-9-1,-3 1,7 6,-7 4,-7-4,-30-8,-21-14,-24-21,-19-15,0-2,-3 1,3 1,0 1,1-2,-1 2,4 7,3 3,3 2,-3-3,-1 4,15 1,34 30,27 6,12 4,9 0,8 2,7 1,6 2,3 4,4-6,-6 1,-3-1,-2 4,2-4,-12-1,-6-4,-6-1,-13 1,-5 4,-18-13,-18-3,-13-17,-32-17,-4-4,-8-4,-8-5,-1 3,6 0,4 1,-1 1,-1 5,13 2,-3 3,35 10,23 16,19 3,23 17,5-4,3 2,14 9,6 0,1 2,-1-2,5 1,-11-6,-3-2,-5-2,-6-5,-8 4,-11-4,-8 1,-31-13,-21-9,-10-11,-9-2,5-3,0-3,-2-2,-8-2,0 7,1 13,20 17,28 8,30 13,7-5,14 1,2-1,0-2,-8-7,1-2,3-7,0-3,7-9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31807 5108,'-8'-33,"-6"-11,26 36,11 1,20 17,18 22,-3 1,3 5,9 1,2 4,-2 3,-6-3,-4 3,-11-8,0-1,-6-4,-8 6,2 2,-18-9,-42-8,-29-24,-13-15,-8-10,15-3,-1 2,1-2,-1 0,6 0,3 4,1 1,7 4,0 8,26 10,16 16,21 5,26 16,2-1,4 2,-4-4,5 5,-2-1,1 0,-3-1,-8-4,-5-1,-4 1,-1-4,-1 3,-21-12,-20 2,-14-17,-31-16,1-6,-3-3,-10-7,-1 4,0-2,-2-1,11 8,-4-2,0 0,0 5,23 10,29 21,25 4,28 20,5-2,4 1,1 2,8 2,-1 7,4 2,0 1,7-1,-11-6,-1 0,-2 4,-4-3,-6-6,-4-2,-4 6,-26-14,-17-6,-23-17,-16-19,-10-14,-7-4,-5-1,-8-6,6 0,2 2,1 2,4 2,3-1,6 1,-2 1,1 4,27 15,26 22,21 8,32 23,6 2,9 1,-29-21,1 1,-3 0,-1 1,2 0,-1 0,0-1,0 1,2 0,0 0,31 23,-7-4,-5 1,-8-8,-8 1,-5-1,-7 9,-9 11,-14-23,-27-11,-16-12,-17-13,-4-12,-8-6,-10-7,-7-5,41 13,0 1,-1-2,0 1,1 0,0 1,-38-16,6 3,6 2,8 2,3 12,4-2,17 11,26 28,35 15,16 4,10 0,4 7,9-2,1 2,2 0,1-2,-8 0,-4-1,-4-4,-6 3,-5-3,-11-4,-41-8,-22-16,-11-12,-6-11,-4-5,-1-2,0 1,0-1,-7-2,-2-3,2 9,-2-3,23 20,19 10,19 19,18 15,8-4,6 0,8 1,4 1,4 0,1 0,-2-1,-1-3,-4-3,-1-1,-8-1,-5 1,2 8,-5-7,7 12,-6-11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22295 5454,'18'-17,"-4"3,-44 38,-7 8,-6 13,11-3,-5 3,1 1,1-4,7-9,2-7,-2 2,-7 2,-5 1,-6 0,8-4,-9-1,3 2,-3 8,12-2,3 2,13 5,3 0,8 0,8 0,-2 1,-3 6,3-1,-3 0,6-3,10 3,8 5,16 11,2-5,1-6,-1-15,5 5,3 3,2 2,1-1,1-3,3-1,-1-5,4 5,0 0,-5-2,-1 3,-2-4,-1-1,-4 1,-4-3,-6-4,-1-1,1 8,-1-13,-7-31,-1-23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22956 5658,'0'44,"0"3,0 2,0 9,0-6,0 13,0-1,-2-2,-3-5,-2 3,-6-3,3 4,5 4,-4 3,0 5,0 4,6-5,-2-2,3-2,2-2,0-5,2 0,1-6,4-1,2 0,0-2,3-1,-2 6,1-9,5 9,-1-10,1 6,7-11,-6-11,6-8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31917 5847,'-24'-24,"1"8,13 32,-1 20,6 24,-5 13,-3-1,5 1,-1-15,2 3,3 2,3 1,1 3,1 2,5 3,-5 0,6 4,-1 0,-1-1,0 10,-5-6,0-2,0-7,0 1,0-12,0-1,0-2,0-5,0 1,0-7,0 17,14-43,4-7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32499 5721,'28'46,"4"6,-11-5,7 4,-6 1,-1 4,0 7,-5-9,0 0,-1 0,-6 6,-2-3,-2 5,1 0,-1 12,-5 1,0-2,0-1,-7 5,-4-4,-3 2,4-5,-2 9,-2-11,-2-9,2-7,-3-3,-6 0,-2 4,-3-8,-8 7,3-20,-6 12,8-20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19292 10908,'63'9,"3"-4,1-5,1-5,11-4,4-7,-36 8,1 1,4-1,2 0,5 0,1 0,2 0,2 1,3-1,2 0,4 0,1 0,6 3,1 1,-3 1,-1 1,0 1,0 0,-2 1,0 0,8 3,0 1,-5 2,0 1,2 1,0 1,4 1,0 1,1 0,1-1,2-2,1 0,-30-3,0-1,1 1,28 0,0 0,-26-1,0 1,-1-2,1 0,-1-2,0 1,-1-1,0 0,0 0,23 0,0 0,-4-1,-1 0,-1 0,0 2,-2 0,-2 1,-7-2,-1 0,-2 2,-2 1,-8-2,-3 1,34 2,-14-1,-9-3,-14-1,-6 0,-17 0,-29-21,-32-10,-5-1,-21-4,-3 13,-6-7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26603 1745,'5'-42,"1"0,-8 14,-7-16,-6 25,-8-18,-3 20,-11-4,-5-2,-10 2,-8-1,-13 1,3 3,-14-3,39 12,-1 1,-5 0,-3 0,-1 1,-1 0,-4 1,-1 2,3-1,-1 3,-6 1,-1 2,-1-1,-1 1,-7 1,-2 2,6-1,-3 2,14 2,-2 1,1 0,-13 4,0 0,13-2,-1 1,1 0,-21 7,0 2,23-6,-1 0,1 0,-2 1,1 1,-1 0,0 1,-1 1,2 0,2-1,1 0,0 1,-2 2,-1 2,1-1,-20 8,3 1,1 4,3 1,6-3,3 0,6-1,4 1,3 0,2 1,6-1,2 2,2 0,2 0,6 0,1 0,-20 31,9 1,7 2,6 6,15-6,4-2,1-1,8-2,13-1,11 0,11-5,15 1,8-9,6-6,3-2,-27-20,0 0,2-3,0 0,4-1,0-1,3-1,0-2,3 2,0 0,0-2,1-2,2 2,2-1,2-1,0-1,0-1,1-1,0 0,2 0,0-1,1 0,-1-2,2 0,6 2,1-1,1-3,1-1,0 0,2 1,2 1,1-1,5-2,2 0,0 2,1-1,1-1,2 0,-28-1,0 0,1 0,0 0,1 0,-1 0,0 0,0 0,0 0,-1 0,1 0,-1 0,-1 0,0 0,0 0,4 1,2 1,-1 0,-2 0,0 0,0-1,-1 1,1 0,-1 0,0 0,0 1,-2-1,24-1,-2-1,0 3,0 0,-5-2,-1 1,-3 1,1-1,4-1,1 0,-7 2,-1-1,-1 0,-1-2,-2 0,0 0,10 0,0 0,-5 0,1 0,1 0,0 0,1 0,2 0,4-2,2-1,-3 0,0-1,2 0,0-1,3-1,1 0,-3 1,0 1,-2-1,0 0,-2-1,-1-1,-3 1,0-2,4 1,1-1,-8 0,-1 0,0 0,1 0,0 0,0 1,-3-1,-2 0,0 0,-1 0,-1 0,1 0,-2 0,1 1,4 1,-1 1,-6 1,-2 0,1 0,-1 1,-2-4,0 1,4 6,-1-1,-9-6,-2 0,2 1,-1 1,-6 1,-3-1,31-5,-6-2,-11-9,-8 2,-7-8,-14 5,-2-10,-3 2,-7-11,-4-3,-12-7,0-1,-16-13,-15-1,7 29,-5 1,-4-5,-5 1,-12-4,-3 1,-4 0,-3 2,-8-1,-2 2,-6-1,-4 2,17 9,-2 1,-2 0,-4 0,-1 1,0 0,-3 0,0 2,-2-1,-6 1,0-1,-3 2,17 5,0 1,-2 1,-1 0,-5-1,-1 0,-1 1,0 0,-1 1,-1 1,0 0,0 1,-2 0,0 1,-1 1,-2 1,12 1,-2 2,-1 0,0 0,1 1,3 2,1 0,-1 0,1 1,0 0,-1 0,-1 0,1 1,-1 0,1 0,-16-1,1 1,0 0,0 1,3 1,0 1,1 0,1 0,4-1,0 1,0 0,2 1,1 0,1 1,1 0,0 1,1 0,1 0,0 1,1 0,0 1,0-1,1 1,2 1,-14 1,2 0,1 1,1 0,0 1,2 0,3 0,1 0,0 0,0 0,1 1,1 0,6 1,2 1,-1 0,1 1,1 1,-1 0,2 1,0-1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23160 5077 8025,'0'-16'-1787,"2"2"1536,3 4 1,-3-4 250,3 3 0,2 3 0,-2-3 767,-1-1 0,-3-2 0,-1-2 156,0 0 0,0 6 1452,0-1-1347,7 8-360,-5-4 1,5 9 0,-7 3 1,0 5 1,0 4 0,0 2 0,0 0-18,0 0 0,0 1 93,0 4 0,0 3-552,0 8 1,-5-2 0,0-4 0,1-5-53,2-4 1,1-1 0,-3 0 0,-1-1 20,1 1 1,3 0-1,1-1 1,0 1 12,0 0 0,-6 7 0,1 1-58,2 1 1,1-3 0,2-6 0,0 0-30,0-1 0,0 1 1,0 0-1,-2 0 51,-3-1 0,3 1 1,-3 1-54,3 4 0,2-3 0,0 5 0,-2-4 34,-3-4 1,4 5-1,-5-10 1,5 4 6,1 2 0,0 5 1,0 0-1,0-2 49,0-2 1,0-1 0,0 0 0,0 0-17,0-1 0,0 1 1,0 0-1,0-1-51,0 1 1,0 0 0,0 0 0,0-1-86,0 1 1,0 2 0,0 1 0,0 2-47,0-2 0,0-2 0,0-1 1,0 0-66,0 0 0,0-1 0,0 1 0,0 0 79,0-1 1,0 6 0,0 0 0,0-1 50,0-3 1,0-1 0,0-1 0,0 1-4,0 0 0,0 5 0,0 0 1,0-2 29,0-2 1,0-1-1,0 2 1,0 1-12,0 2 1,0 0 0,0-4 0,0 2 4,0 2 0,0 2 1,0-4-1,0 2-64,0-2 1,0 4-1,0 0 1,0 0-45,0-1 1,0 1 0,0-4-1,0 2-10,0-2 0,0 4 1,0-2-1,0 0 85,0 2 0,1-4 0,3 5 1,1 1 16,-2-1 1,-1-3 0,-2 4 0,0-1-18,0 1 0,0-5 1,2 5-1,1-1-8,3 1 1,-1 1 0,-5 5 0,0-1-25,0-4 0,0 4 0,0-4 0,0 4 0,0 1 0,0-1 0,0 0 0,0-2 0,0 0 0,0 8 0,0-8 0,0 0 0,0 2 0,0 0 0,0 1 0,0 0 0,0 1 0,0-1 0,0 1 0,0-1 0,0 1 0,0 6 0,0 2 0,0 0 0,0-3 0,0 0 0,0-6 0,0-5 0,0-1-1920,0-15 1,7-45 0,2-26 0</inkml:trace>
  <inkml:trace contextRef="#ctx0" brushRef="#br0">23191 4935 7643,'0'-15'-494,"0"4"1,2 2 0,2 1 1601,1-1 1,0 4 409,-5-6 0,0 6-1139,0-5 0,2 6 0,3-1 4,6 3 0,3 2 1,3 0-1,2 0-8,2 0 1,2 0 0,-4 0 53,2 0 0,5 0 0,-3 0 1,1 0-1,3 0-154,-3 0 1,9 0 0,-5 0-1,0 0-107,2 0 1,-6 2 0,3 1 0,-1 3 44,-2-3 1,6-1-1,-4-2 1,2 2-163,-2 3 1,4-3 0,-2 3-1,5-3 6,4-2 0,0 0 0,-6 0 0,0 0 16,1 0 1,5 0 0,-1 0 0,-1 0-51,-2 0 0,4 0 1,0 0-1,-2-2 39,-2-3 0,4 3 0,-1-3 0,-1 3-145,-2 2 0,-1 0 1,-1-2-1,1-1 119,-1-3 0,1 1 0,-1 5 0,1-2 76,-1-3 1,0 3 0,3-3 0,1 3-22,1 2 0,6-5 0,-3 0 0,1 1-30,3 3 1,1 1 0,0 0 0,-4 0-62,-2 0 1,6 0 0,-4 0 0,0 0 60,-3 0 0,2 0 0,-1 0 1,2 0 62,4 0 0,-4 0 1,2 0-1,2 0-40,1 0 0,0 0 0,-1 0 0,-2 0 16,2 0 1,1 0 0,2 0 0,0 0-17,1 0 0,-6 0 0,0 0 0,1 0-41,3 0 1,-4 0 0,-1 0-1,3 0-4,2 0 1,1 0 0,0 0 0,-2 0-77,-3 0 0,4 0 1,-6 0-1,2 0 20,0 0 1,0 5 0,5 0 0,-2-1 115,-3-3 1,9-1 0,-4 0-1,2 0-55,0 0 1,1 0-1,1 0 1,-2 0-9,2 0 1,-1 0-1,-2 0 1,-1 0-160,0 0 1,0 0 0,-2 0-1,-1 0 84,-2 0 0,-2 0 1,4 0-1,-2 0 7,2 0 1,1 0 0,0 0 0,-1 0 15,-2 0 1,3 0 0,6 0 0,-2 0-17,2 0 0,-1 0 0,-3-1 0,-1-3-2,-4-1 1,3 0-1,-5 5 1,2 0 14,0 0 1,-2 0 0,4 0 0,-2 0 33,2 0 1,-4 0 0,2 0 0,1 0-46,3 0 1,6 0 0,1 0 0,-3 0-169,-1 0 0,-3 0 1,-3 0-1,-2 0 103,-3 0 1,4 0 0,-4 0 0,1 1 6,-1 5 1,-1-5-1,-4 5 1,2-3 100,2 2 1,5-3-1,-6 3 1,-1-3 46,-2-2 1,4 5-1,2 1 1,-1-3-56,0-1 1,6-2 0,-4 2 0,2 1-4,0 2 1,-5 1 0,5-6-1,0 0-31,-2 0 1,4 0-1,-6 0 1,0 0 15,1 0 1,-1 1 0,-3 3-1,2 1 29,-2-2 0,3-1 0,-1-2 1,-2 2 17,-2 3 0,4-3 0,1 3 1,1-3-5,-1-2 0,4 0 0,-5 0 1,-2 0 9,-2 0 1,4 2-1,-1 1 1,-1 2-5,-2-1 1,-1-2 0,-1-2-1,1 0-31,-1 0 0,1 0 0,-1 1 0,0 3-47,1 1 0,-2 0 0,-4-5 1,-3 0 14,-1 0 0,-4 0 0,3 0 1,-2 0 17,2 0 0,-4-5 0,4 0 376,-3 1 0,-3 3 852,1 1-705,-7 0 0,-2-2-314,-7-3 1,-2 3-68,-3-3 1,1 3 0,-6 2-649,-2 0 1,5 7-1,0 3-213,0 4 1,5 7-1,-3 0 1,3-1 385,2-3 0,0 4 1,0 2-1,0-1 328,0 1 0,-5 3 0,-2-3 119,-2 1 1,4-3-1,-4 4 1,2-2 0,2-3-127,-2 3 1,5-4 0,-3 6 0,1-1-24,-1 1 0,3-1 0,-3 4 1,3-2 33,2 2 0,-5 0 1,0 2-1,0-2-2,-2 0 0,5 8 1,-3-6-1,1 0 67,-1 0 1,3 8 0,-3-7 0,3 3 33,2-1 0,0-2 1,0 1-1,0-1 40,0 0 1,6 6 0,0 0 0,1-4 104,0-5 0,4 2 0,-6-4 1,0 2-19,2-2 1,-5 2 0,3-5 0,-3-1-34,-2 1 0,0 5 0,0-4 1,0 3 1,0-1 1,0-2 0,0 4 0,0-2 25,0 2 0,0 2 1,0 1-1,0-1-77,0-4 0,0 4 0,0-4 0,0 4 26,0 1 1,5 1 0,1-2 35,-3-4 0,-1 3 0,-2-2 0,0 2 0,0 1 46,0-4 0,0 4 0,0-4 0,0 4-242,0 1 0,0 6 0,0 1 0,0 1 0,0-1 0,0-1 0,-2-6 0,-1 1 0,-3-1 0,-4 2 0,3 4 0,0 3 0,0 0 0,-4-1 0,4-6 0,0 2 0,1 1 0,0 1 0,6-5 0,0-3 0,0-3 0,2 2 0,2-7 0,2-1-586,3-3 0,-5-6-2239,1-1 1,-5-19 0,-9-5 2824,-12-12 0,-3-9 0,-15-12 0</inkml:trace>
  <inkml:trace contextRef="#ctx0" brushRef="#br0">23270 7969 8366,'-16'0'3109,"8"0"-849,1 0-1665,7 0 1,7 2 0,3 1-247,4 2 1,2 1 0,-1-6 0,3 0-29,3 0 1,2 5-1,6 0 1,1-1 12,3-3 0,2-1 0,-2 0 0,2 0-137,2 0 1,1 0 0,-3 0-1,2 0-179,-2 0 1,-2 2 0,-1 2-1,-1 1-70,0-2 0,6-1 1,2-2-1,-1 0 110,0 0 0,-1 0 1,-5 0-1,-1 0 261,0 0 0,1 0 1,-1 2-1,-1 1-5,-4 3 0,2-1 0,-5-5 0,1 0 92,4 0 1,0 0-1,0 0-295,-2 0 0,1 0 0,6 0 0,2 0 0,1 0-121,-1 0 0,4 0 1,-1 0-1,1 0 52,-1 0 1,-1 0 0,-6 0-28,1 0 1,1 0 0,0 0 0,2 0 0,-3 0 44,-3 0 1,10 0 0,-8 0-1,2 0-38,0 0 0,-1 0 0,1 0 0,2 0-10,2 0 0,-1 0 1,-4 0-1,-1 0 36,1 0 1,4 0-1,1 0 1,-2 0 71,-2 0 1,4 2 0,1 1 0,1 2-13,-1-1 0,-1-2 1,-6-2-1,1 0-24,-1 0 1,4 0 0,-2 0-1,-3 0 27,0 0 0,-2 0 0,0 1-80,-2 5 0,0-5 0,6 4 1,-3-3-1,-1-2 44,-2 0 0,1 2 0,4 1 1,-1 3-28,-4-3 0,4-1 0,-4-2 0,4 0-10,1 0 1,0 0-1,1 0 1,-2 0 28,-4 0 1,7 0 0,-5 0 0,0 0-1,2 0 0,-2 0 1,1 0-1,-1 0-2,0 0 0,5 0 0,-6 0 0,2 0-65,3 0 0,-1 0 0,2 0 0,2 0 0,2 0 0,0 2 0,-6 1 0,1 2-78,-1-1 0,6-2 0,-1-2 0,-1 0 68,-2 0 1,-1 0-1,1 0 1,2 0-17,2 0 0,1 0 0,-1 0 0,3 0 3,0 0 1,4 0 0,-6 0 0,3 0-271,2 0 1,-4 0 0,-1 0 0,-1 0-303,-1 0 0,-1 0 1,-7 0 402,-1 0 1,-1 0 0,5 0 0,1 0-1,-3 0 26,-2 0 0,2 0 1,-3 0-1,4 0 53,2 0 1,-1 0 0,0 0 0,1 0 329,-1 0 1,1 0-1,-1 0 1,1 0-93,-1 0 1,1 0 0,-1 0 0,0 0-103,1 0 1,-2 0 0,-1 0-1,-1 0-7,0 0 1,5 0 0,-6 0 0,2 0-17,3 0 1,4 0 0,3 0 0,1 0-6,4 0 1,-4 0-1,2 0 1,0 0 80,-2 0 1,4 0 0,-8 0-1,-1 0 29,-2 0 1,4 0-1,0 0 1,-2 0-48,-2 0 0,-2 0 0,1 0 0,-2 0-29,-4 0 1,7 0-1,-5 0 1,0 0-62,2 0 1,-3 0 0,1 0-1,-3 0 53,-2 0 0,3 0 0,-3 0 0,-1 0 14,1 0 0,3 0 0,-3-2 1,0-2 83,-1-1 0,4 0 1,-3 5-1,2 0 36,3 0 1,-4 0 0,2 0-1,0 0-260,-1 0 0,5 0 0,-4 0 0,4 0-72,1 0 0,0 5 0,1 0 0,-1-1 74,1-2 0,-1 3 0,2 0 0,2-1 87,2-3 0,0 1 0,-4 2 0,2 1 147,2-2 1,-1 4 0,-3 0 0,2 0 91,2 0 0,-2 4 1,-7-6-1,-4-1 59,-1-3 1,-2-1 0,-5 0 0,-1 0-9,1 0 0,-7-1 1,-2-5-275,0-4 0,-4-4 0,8-2 0,-6 2 0,4 2 0,-2 1 0,0 8 0,-4-4 0,3 0 0,1 5 0,-4-5 0,2 0 0,2 6 0,-1-5 0,-3 5 0,7 1 0,3 0 0,-5 0 0,3 0-145,1 0 1,-3 0-1,1 1-278,3 5 0,-1-3 0,0 6-1280,-1-2 0,-8 0 1060,2-2 1,-3-2 0,-5 6 0,-6-2-5593,-7-3 6235,-10-10 0,-6-16 0,-8-11 0</inkml:trace>
  <inkml:trace contextRef="#ctx0" brushRef="#br0">1321 12417 10118,'-2'-24'0,"-1"3"0,-4 3 0,-2 4 772,-3 4 1,-2-4-1,-3 3 1,-3-1-461,-1 2 0,-1-3 0,2 8 0,-2 2 834,-3 1 0,1 2 1,-4 0-1,2 0-19,-2 0 1,-2 7 0,0 3-1,4 4-548,5 2 1,-2 5 0,2 3 0,4 4-134,5 6 1,0 2-1,5 1 1,0 5-194,0 3 1,1-3 0,6 0 0,2 0-254,3-2 0,-1-1 0,6-8 0,2 0 0,2 1 0,7-6 0,2-1 0,2-4 0,3-8 0,0 1 0,1-7 0,1 0 0,3 0 0,4-1 0,-2-6 0,3 0 0,2 0 0,1-2 0,0-2 0,-4-3 0,-4-1 0,-3 2 0,-2-2 0,-4 1-212,-1 3 1,-7 1 0,-6-1-7216,3-1 2648,-6-7 0,-2 10 2730,-10-3 0,-2 1 2049,-4-1 0,-3 3 0,5-5 0</inkml:trace>
  <inkml:trace contextRef="#ctx0" brushRef="#br0">1667 12574 8378,'0'-8'2876,"0"-6"0,0 14 0,0 0-1348,0 8 0,0 11 0,-2 6 0,-1 1-711,-2 2 0,-1 9 0,6-8 0,0 1-402,0 0 0,2 3 0,2-9 0,3 1-259,1-4 0,3-4 0,6-1 1,2-2-157,2-3 0,6-3 0,-5-4 0,3 1 0,3-2 0,0-1 0,0-4 0,-2-1 0,2-2 0,-5-9 0,-3 0 0,-2-7 0,-2-4 0,-8-1 0,-2-5 0,-5-1-85,-1 1 1,0-1 0,0 3-1,-1 1-13,-5 2 0,3 6 0,-6-1 730,2 4-632,2 8 0,5 4 0,2 10 0,1 7 0,2 8 0,9 4 0,0 9 0,6 4 0,-1 5 0,4 2 0,-3-1 0,0-1 0,-3 2 0,-1 1 0,-2 1 0,-4-3 0,-4-1 0,1-2 0,-2 2 0,-2-5 0,-1-4 0,-7-1 0,-2-3 0,-2-1 0,-3-2 0,-7-8 0,-2-1 0,0-6 0,-2-4 0,-1 3 0,-10-5 0,-1-1 0,-1-2 0,-3-2 0,3-2 0,-5-2 0,1-1 0,2-5 0,6 3 0,3 0-1614,2 0 1,5-5 0,6 3 0,2-2 12,4 1 0,-3-1 0,8-4 0,3-1-129,6 0 1,5-1 0,8-4 0,4-4 1729,5 1 0,4-13 0,1 4 0</inkml:trace>
  <inkml:trace contextRef="#ctx0" brushRef="#br0">2265 12134 8378,'0'-9'5222,"1"4"-3970,5 10 0,0 6 0,7 10 0,-3 7-116,2 7 0,2 0 0,2 7 1,-2 1 242,-3 3 1,3 4-1,-6-1 1,3-3-1380,-1-1 0,-1 0 0,3 1 0,-1-4 0,1-6 0,-3-2 0,-1-3 0,1-1 0,0-4 0,-4 2 0,4-7 0,0-4-442,-1-4 1,-4 0-2054,1-2 1,-1-4-783,1-2 0,-3-12 0,3-7-3353,-3-5 6630,5-2 0,1-9 0,8-3 0</inkml:trace>
  <inkml:trace contextRef="#ctx0" brushRef="#br0">2658 12449 6787,'15'22'1712,"-4"-3"1,-2 8-1,-1 1-620,1 1 0,1 8 0,4 0 0,-1-2 865,-3-2 0,1 3 1,4 1-1,1-4-1289,0-5 1,0 0 0,-1-7 0,1-2-1157,0-1 1,-1 1 0,1-2 0,-2-3-2344,-3 0-1414,3-7 0,-13-1 4245,5-12 0,2-2 0,1-8 0</inkml:trace>
  <inkml:trace contextRef="#ctx0" brushRef="#br0">2658 12386 8330,'0'-16'226,"0"0"1,0 0 0,0 1-1,-2-1 1,-2 0 1794,-1 1 0,0-1-1843,5 0 1,2 6-1,3 1-1788,5 2 0,-1 2 0,2 5 1610,1 0 0,2-7 0,1-2 0</inkml:trace>
  <inkml:trace contextRef="#ctx0" brushRef="#br0">3051 12464 8378,'21'32'0,"0"-1"0,0 1 0,-6 1 0,1 2 744,0 1 1,-1 1-1,1-6 1,-2 1 965,-3-1 0,1 1 0,-5-1 0,0-1-1161,0-4 0,-2-3 0,-5-8-136,0 1 1,0 0 160,0 0 0,-2-9-379,-3-7 0,3-2 0,-5-10 1,2-4-327,0-3 0,0-9 0,5 0 1,0-5-70,0-4 0,0-5 1,1 5-1,5 2 58,4 2 1,9 2 0,4 1-1,1 4-41,4 5 0,0 5 0,0 4 0,-1 3 320,0 2 0,-2 2 1,-1 7-1,1 1 171,-1 3 1,-4 11 0,0 1 0,-2 2 28,-2 3 0,-1 5 0,1-2 0,0 2-153,0-2 0,-2 4 1,-2-4-1,-2 2-703,2-2 1,-5 4 0,0-5 0,-1-1-548,-1-3 1,0-2 0,-3 0 0,1 2-765,3-1 1,1-5-1,-4-2-158,2-3 1,2-1 1088,-1 1 899,2-3 0,8-14 0,0-1 0</inkml:trace>
  <inkml:trace contextRef="#ctx0" brushRef="#br0">4120 12684 8378,'0'-21'412,"0"0"0,-5-5 0,-2 7 0,0 3 1062,0 4 0,-6 3 0,3-1 0,-4 5-572,-2 3 0,0 2 0,1 0 0,-1 2-395,0 3 0,1 9 1,-1 10-1,2 4-198,3 5 1,-3 4 0,6-2-1,-1 2-14,4-2 0,3 3 0,2-1 0,0-2-268,0-2 1,2-7-1,1-2 1,4-1-53,2-4 1,7-1-1,5-2 1,0-3 77,1-2 1,-3-4-1,8-7 1,-1 0-82,-2 0 1,4 0 0,-7-4 0,0-4-97,2-8 1,-6-5-1,4 0 1,-5-7-57,-5-7 1,-4-5 0,-7-9 0,0-1-160,0-3 0,-7-6 0,-4-1 1,-3-4 67,-2-4 0,-5 1 1,0 10-1,1 4 133,-3 4 0,11 11 1,-2 6-1,5 10 1641,5 4-641,3 3 1,2 13 0,5 7-264,4 7 1,-1 11 0,1 5-1,4 7 1,4 5-178,3 0 0,1 11 0,-2-4 0,1 2-422,-2 0 0,4-4 0,-3-1 0,1-2 0,2 1 0,-5-4 0,4-2 0,-1-6-213,0-5 1,0 2 0,-5-7-1,0-2-2672,-1-1 1,1-4 0,-2-2-1514,-3-2 736,3-6 0,-13 1 3662,5-10 0,-12-4 0,-2-7 0</inkml:trace>
  <inkml:trace contextRef="#ctx0" brushRef="#br0">4544 12904 8378,'13'-10'-199,"4"-1"0,4 1 0,3-2 1,1-1 686,3 1 1,2-10 0,1 6 0,0-2 936,1 1 0,-2-4 0,-2-2 1,-4 1-885,-1-1 1,3-5-1,-7 2 1,-3-2-234,-4 2 0,-7-2 0,4 7 0,-2 1 72,-3 3 1,-10-4 0,-4 0-60,-4 2 1,-2 8 0,0 6 0,1 3 0,-1 2 1,-5 2 0,0 5 0,2 9 30,1 8 1,3 6 0,-1 3 0,0 2 208,0 2 1,6 5-1,1-4 1,2 0-105,4 1 0,1-2 0,2-6 0,2-1-254,3-4 0,4 2 0,8-7 1,2-2-540,2-2 0,7-3 0,-1-1 0,2-5-1386,3-1 0,-1 4 1,1-6-1,-1-1-232,0-3 0,1-1 0,-1-1 0,-1-5 582,-4-4 1,4-9-1,-6-4 1,1-1 1370,-4-4 0,-4-2 0,-1-3 0,-2-2 0,-4-2 0,3 0 0,-6 6 0,0 1 0,0 4 0,0 0 0,-4 8 163,2 4 0,2 9 0,-1 2 859,4 6 0,-1 13 1,0 10-1,-1 4 13,1 1 0,-5-1 0,2 0 0,0-2-253,-1 0 0,0 3 0,-5-8 0,0-1-27,0 1 0,0-7 1,0-6 257,0 3 1,-2-6-563,-3-2 1,2-5-1,-6-5 1,2-6-127,4-3 0,1-7 0,2-2 0,0-3 24,0-7 0,7 2 0,5-8 1,7 1-327,7-4 1,11-2 0,5 2 0,3 4-227,3-1 0,4 11 0,0-1 0,1 6-832,1 9 0,-12 0 1,0 9-1,-9 1-321,-7 3 1,-5 2-1,-10 6 1,-6 9-5272,-3 9 6627,-23 4 0,-5 3 0,-22-1 0</inkml:trace>
  <inkml:trace contextRef="#ctx0" brushRef="#br0">865 13643 8378,'0'-9'747,"2"2"1,3 7 0,6 0 139,3 0 1,7 0-1,1 0 1,3 0 20,3 0 0,8 0 0,6 0 0,2 0-249,-2 0 0,9 0 0,-2 0 0,5-1 28,5-5 1,0 5-1,3-5 1,-3 5-395,0 1 1,11 0 0,-5 0-1,3 0 528,2 0 1,3-6 0,-1-1-1,1-1-659,2-5 0,8 6 0,-12 0 0,-3 2-344,0 0 1,1 0 0,-3 3 0,2-1-196,-2-3 1,-1 1 0,0 5-1,3 0 96,5 0 1,2-5 0,0-2 0,-3 0 27,-2 0 0,3 0 0,-3 2 0,2-4 72,3 0 1,2 0-1,3 4 1,2-4 136,2 1 1,0-1-1,-4 5 1,1-1 396,-3 2 1,8-4 0,-9 2-1,0 1-42,0 2 1,5 2 0,-11 0 0,-3 0 0,1 0 575,-5 0 0,1 0 0,-2 0-887,0 0 0,6 0 0,3 0 0,0 2 0,-4 3 0,-7-3 0,-7 5 0,-7-2 0,-1 0 0,-3 1 0,-2-6 0,-8 1 0,-5 5 0,-4-5 0,2 5 0,-5-5 0,-3-1 0,-2 0 0,-2-1 0,-4-5-1078,-5-4 1,2 1 0,-2-1 0,-1-2-3839,-2-2 1,-1-7 3837,5 0 1,-5-14-1,6 2 1</inkml:trace>
  <inkml:trace contextRef="#ctx0" brushRef="#br0">6462 12464 20902,'16'0'1022,"0"0"0,-2 2 0,-2 1-1454,-1 3 1,-6 6 0,4 0 0,-2 6 431,-4 3 0,6 7 0,0-4 0</inkml:trace>
  <inkml:trace contextRef="#ctx0" brushRef="#br0">6447 12999 10428,'0'15'3314,"1"-6"1,3-2-1093,1 0-1430,0-5-792,-5 5 0,0-7 0,0 0 0</inkml:trace>
  <inkml:trace contextRef="#ctx0" brushRef="#br0">818 15136 23460,'-5'-15'5211,"0"-1"-5211,1 0 0,2-1 0,4-4 0,2-6 0,1-2 0,7-3 0,-2-1 0,3-2 0,-1-3 0,-2-2 0,1-7 0,5-6 0,-2 1 0,-4-2 0,4 3 0,-5-5 0,1 4 0,1 6 0,-6 1 0,5 8 0,1 4-246,-2 5 0,5 2 1,-4 8 429,4 4 0,2 9 0,0 2 1,1 6-185,4 8 0,-4 15 0,6 7 0,-2 5 0,0 6 0,5 3 0,-3 4 0,0 1 0,-1-1 0,5 1 0,-6-3 0,-2-3 0,4-8 0,-2 2 0,-2-1 0,-2-6 0,-1-5 0,-2 1 0,-2-4 0,-3-1 0,-2-3 0,5-3 0,-1-2 0,-4-8 0,0-3 0,-9-10-144,-3-5 0,-6-2 0,-8-1 0,-4 3-45,-1-2 1,-1-1 0,-4 1 0,1 3 520,0 2 0,-11 2 0,8 3 1,-1-1-333,4-2 0,-5-1 0,5 6 0,0 0 0,-1 0 0,1 0 0,0 0 0,3 0-2363,2 0 0,3-1 1,4-3-1725,0-1 1,7-2 544,4 2 3542,17-4 0,6-14 0,13-1 0</inkml:trace>
  <inkml:trace contextRef="#ctx0" brushRef="#br0">1683 14633 8378,'9'0'0,"-1"0"3070,-3 0-1337,-3 7-233,5-5 1,-5 14 942,3-1 0,-1 3-1801,6 8 0,-6 0 1,3 6 172,0-1 335,-6 1 0,8-1 0,-5 0 261,1 1-1411,0-1 0,-3 1 0,3-1 0,-3-5 0,3 1 0,-1-6 0,1 5 0,-3-7 0,3 2 0,-3-4 0,-2-1 0,0-7 0,0-2 0,0-9 0,0-3 0,1-6 0,5-3 0,2-1 0,10-1 0,3-1 0,5-3-432,4-1 0,6 2 0,4 7 0,4 3 671,5 2 1,-4 2 0,-6 5-1,-4 2-47,-5 3 1,-9 4-1,-1 6 1,-2 1-193,-2 0 0,-8 1 0,-2 3 0,-5 2 0,-1 3 0,0-4 0,-1 3 0,-5-1 0,-4-4 0,-4 4 0,-4-2 0,-2-2 0,2-9 0,-6 4 0,3-5 0,-6 0 0,-2-4 0,-3-3 0,1-2 0,-1 0 0,1 0 0,0 0 0,1 0 0,2 0 0,2 0 0,6-7 0,-1-2 0,4-1-2215,1-1 1,2 1 0,4-6 764,5 0 1,10-5 0,7 0-1,7 0-4080,7-1 5530,4-3 0,9-13 0,1-2 0</inkml:trace>
  <inkml:trace contextRef="#ctx0" brushRef="#br0">2831 14555 8378,'7'-9'0,"3"4"0,4 1 1503,2-1 1,-1 3-145,1-3 0,0 3 0,0 2 0,-1-1 140,1-5 0,5 5 0,0-5 0,-2 5-1564,-1 1 1,-3 0-1,1 0 1,0 0-1163,0 0 0,-1 5 1,-1 2 119,-3 2 0,1 1 1107,-7 6 0,0-1 0,-5 1 0</inkml:trace>
  <inkml:trace contextRef="#ctx0" brushRef="#br0">2956 14759 8378,'7'9'1290,"2"3"0,9-7 0,2-1 1167,7-3 1,1-1-1,0 0 1,-2 0-834,2 0 1,0 0 0,0-1 0,-4-3-1691,-1-1 1,-2 0-1,-6 5 1,1 0-1566,0 0 1631,0 0 0,-1 7 0,1 1 0</inkml:trace>
  <inkml:trace contextRef="#ctx0" brushRef="#br0">739 16079 7937,'0'-15'7081,"2"8"-5810,3 7 0,-1 7 0,6 10 0,1 2-550,-2 2 1,5 7-1,-6-2 1,3 4 698,-1 2 1,-1-1 0,3 0 0,-3 3-1421,-2 2 0,5-3 0,-3 6 0,0-2 0,-4-1 0,2 6 0,-2-5 0,0-2 0,2-2 0,-5-2 0,3 1 0,-3-3 0,-2-2 0,0-5 0,0-6 0,0 0 0,-2-2 0,-3-4 0,-4-3 0,-5-9 0,4-3 0,1-2 0,6-7 0,-3 0 0,3-3 0,1-9 0,4-1 0,3-2-172,6-3 0,4-3 0,5 2 0,2 4-565,3-1 0,1 2 1,5 2-1,-1 5 780,-4 3 1,4 4 0,-4 4 0,2 3 621,-2 0 1,2 5 0,-5-1 0,0 4-467,-1 5 0,1 11 0,-4-1 1,1 1-200,-6 1 0,5 4 0,-7 3 0,0-1 0,2-3 0,-2 2 0,1 0 0,-5-1 0,-1 1 0,0-2 0,-3-5 0,1-1 0,2 1-2345,-2 0 0,-3-6 1,5-1 54,0-2 1,2-3 0,7-10 0,-1-4 2289,1-4 0,7-9 0,1-1 0</inkml:trace>
  <inkml:trace contextRef="#ctx0" brushRef="#br0">1950 16457 8378,'18'-2'956,"2"-3"0,0-2 1,4-6-1,1 3 1477,-1-2 1,1-1 0,2 1-1899,0 2 1,-3 4-1,2-4 1,-3 0-1,-2 1-602,0 4 0,0 1-6884,-5-1 6951,-1 3 0,-13 2 0,-4 9 0</inkml:trace>
  <inkml:trace contextRef="#ctx0" brushRef="#br0">2092 16614 8378,'15'1'0,"1"3"2457,0 1 1,-1 0-1,3-6 1,1-3-1,2-1 1,2-5-1,-4 3 1,2-2-2300,-2-3 0,0 5 0,1 0 1,1 1-1772,-2 1 1,-2-5 0,-1 4 1612,0 3 0,-1-6 0,1 0 0</inkml:trace>
  <inkml:trace contextRef="#ctx0" brushRef="#br0">12752 11191 8476,'7'-16'-240,"-4"6"0,8 1 329,1 2 1,0 0-1,0 4 1,-1-3 384,1 3 0,2-4 0,3 2-324,4 1 1,-1-3-1,6 0 1,2 0 0,1-1-71,3-1 0,-1 4 1,2-4-1,2 2-37,2 3 0,0-3 1,-4 0-1,2 0-51,2 0 1,1 2 0,-3 3-1,3-1 28,3-2 1,1-1-1,5 6 1,0-1-13,0-5 0,0 5 1,2-4-1,0 3 13,-2 2 1,4 0-1,-9 0 1,1 0 22,-1 0 0,2 0 0,-7 2 0,-2 1-31,-2 2 1,-2 2 0,1-3 0,-1 3 1,1 1 1,-1-2 0,1 2 0,-3 1-5,-3 0 1,8 0-1,-6 3 1,0-2 0,1 3-35,1 1 1,-4 1 0,-1-1 17,-3-3 0,1 3 0,-6-4 0,1 4 0,-4 2 0,-2 0 0,2-1 1,-2 1 27,-1 0 0,-6-1 1,4 1-1,-2 0 3,-4 0 0,-1-1 1,-2 3-1,0 1 64,0 2 1,-2 0 0,-3-5-1,-4 1 21,1 4 0,-6-4 1,1 6-1,-4-2 18,-4 0 1,-5 0 0,3-3 0,-1 1-20,-4 2 1,-2 0-1,-2-6 1,3 1-10,3 0 0,-8-1 0,6-1 1,0-1-1,-1-3 1,-1-1 0,-3 3-1,-2-1-74,-2 1 0,1-3 0,2-1 1,-1 1-23,-1 0 1,-6-6 0,3 2 0,1-1 61,0 1 1,-6-3-1,2 3 1,-2-3 1,2-2 0,-1 0 0,4-2 0,1-1 173,-1-3 1,-3-4 0,4 3 0,0 0 42,-1 0 1,-3-5-1,6 1 1,-1-1-90,-2 2 1,1-4 0,-4 3 0,5-3-13,4-2 0,-2 1 0,2-1 0,3 0 2,1 1 0,1-1 0,1 0 0,7 0-32,2 1 0,-1-1 0,1 0 1,4-1-127,0-4 0,2 2 1,0-8-1,3 1-453,2 2 0,2-9 0,5 5 1,0 0-224,0-2 1,0 7-1,0 2 1,0 4-361,0 1 1,5 1-1,2 1 1,2 3 1007,3 6 0,2 3 0,2 2 0</inkml:trace>
  <inkml:trace contextRef="#ctx0" brushRef="#br0">12909 11820 7993,'0'-16'114,"0"0"1,0 1 0,0-1 813,0 0 1,0 0-381,0 1 0,-2 1 0,-1 2 503,-3 1 1,1 6-119,5-6 1,0 10-493,0 1 1,0 7 0,-2 8 0,-1 1-86,-2 0 0,-2 6 0,3 5 0,-1 1-50,1-2 1,-3 7 0,2-3 0,0-1 7,-2 1 0,5 3 1,-3-7-1,3 4-91,2 2 1,0-1 0,2 0 0,1 1-218,3-1 1,1 6 0,-4 0-1,2-2-59,-1-2 0,-1-2 1,1 1-1,1-1 89,-1 1 0,3-1 0,0 0 0,0 1-139,0-1 1,3 6 0,-5 0 0,0-2 93,2-2 0,-3 3 1,5 1-1,-1 0-35,1 1 1,-4 1-1,4 3 1,-2-4 83,-3 0 0,-1-3 0,1 5 0,1-1 178,-2-4 0,4 5 1,-1 0-1,-1 0-76,2-3 1,-5-4 0,3 0 0,-3 1 1,-2-3 1,0 4 0,0-9-1,0 2-585,0-2 1,0-3 0,0-7 0,0-1-1750,0 1 1,1 0-1,5-2-705,4-4 1,4 2 2894,2-6 0,6-8 0,3-7 0</inkml:trace>
  <inkml:trace contextRef="#ctx0" brushRef="#br0">14874 11505 19062,'-10'0'531,"-1"0"1,6 0 0,-4 2 0,0 3-315,1 6 1,4 5-1,-1 3-211,3 2 1,2 5 0,2-3 0,1 1 154,3 4 0,-1 7 0,-5 3 1,0 1 69,0-1 0,0 11 0,0-2 0,0 2 167,0 0 1,0 4 0,0 1 0,0 0-244,0 0 0,0 4 0,0-6 0,0-3-253,0-5 1,0 1 0,-2-3-1,-1 2 38,-3-3 0,1 3 1,5-5-1,0-1 293,0 0 1,2 4-1,1-5 1,3-2 155,-3-2 1,4 4-1,0-1 1,0-1-123,0-1 1,0-8-1,-3-2 1,1 1-146,-2-1 1,1-5 0,-1 2 0,3-3-184,-3-3 1,-1 1 0,-2 0-2449,0 0 1,0-1-1,0 1 207,0 0 1,0-1 0,-2 1 0,-3-2 2289,-6-3 1,-17 3 0,-5-6 0</inkml:trace>
  <inkml:trace contextRef="#ctx0" brushRef="#br0">13255 13580 8082,'-7'-9'1184,"5"2"-302,-5 0-600,7 6 0,7-1 0,3 9-152,4 2 1,2-4-1,0 4 1,0-1 48,-1 1 1,1-4 0,1 4-1,3 0 26,1 0 0,5-4 0,-3 4 1,1-2 7,4-4 1,2 4 0,3-2 0,2 1 264,1 0 0,3-4 0,-4 3 0,2-3-87,-3-2 0,7 0 0,1 0-256,3 0 1,2 0 0,0-2 0,1-3 0,-1-3-59,0-1 0,0-3 1,2 5-1,0 0 90,-2 0 0,7-4 0,-8 4 0,-1 0-15,0 0 0,3-3 0,-10 3 0,0 0-89,1 0 0,3-4 0,-5 4 0,-4 0-58,-5 0 0,0-3 1,-6 3-478,3-2 1,-6 6 0,2-3 0,-4 3-2750,-1-2 1,-5 3 1817,-1-3 1,-8 3 0,0 0 1402,-6-3 0,-15 3 0,1-5 0</inkml:trace>
  <inkml:trace contextRef="#ctx0" brushRef="#br0">14874 13250 8319,'5'-10'0,"1"-1"229,-3-1 1,-1 3 0,-2-1 630,0-2 1,0-2 0,0-2-535,0 0 1,-2 6-1245,-3-1 0,1 8 69,-6-3 0,-1 5 1,-4 1-1,-1-2 849,0-3 0,-13-4 0,-5-7 0</inkml:trace>
  <inkml:trace contextRef="#ctx0" brushRef="#br0">14512 13046 8315,'-13'-2'747,"0"-1"-1326,3-3 0,5 1 1,-6 5-484,-1 0 1062,-2 0 0,-9-7 0,-1-2 0</inkml:trace>
  <inkml:trace contextRef="#ctx0" brushRef="#br0">14182 13046 8609,'-8'0'1791,"1"-2"-2186,7-3 1,-7 3-1,-4-3 1,-3 3-185,-2 2 0,-5 0 1,-1 2-1,-3 1 579,-3 3 0,0 1 0,0-4 0,4 2 0,1-1 0,-3-2 0,5-1-46,2 4 0,1-3 0,3 3 12,-1-3 0,5-2 0,3 2 333,1 3 0,0-3 71,2 3 1,1-3 0,-6-2-584,-3 0 1,-1 5 0,-1 0 0,-1 1-33,0 1 0,0-4 0,1 6 1,-1-2 244,0-4 0,-1-1 0,-4-2 0,3 7 0,-4 2 0</inkml:trace>
  <inkml:trace contextRef="#ctx0" brushRef="#br0">13396 13234 7755,'-2'9'-31,"-1"-2"716,-2 0 0,-2-5 0,1 5-893,-4 0 0,1-4 0,1 8-681,1 1 0,-4 2 0,4 0 889,-2-4 0,6 4 0,-2-3 0,3 3-144,2 2 144,-7-8 0,5 6 0,-12-12 0,5 5 0</inkml:trace>
  <inkml:trace contextRef="#ctx0" brushRef="#br0">13758 11411 8492,'-9'-7'1863,"2"5"0,14-5-924,4 7 1,-3 0-281,3 0 1,-8 2-249,2 3 1,-3-1-176,-2 6 0,-2-6-129,-3 1 0,-3-3-272,-8-2 1,7-2 149,4-3-140,3 3 1,4-10-1,3 7 1,6 1 92,3 2 1,-4 2 0,0 0 100,3 0 1,1 2 112,1 3 1,-6-1-60,-4 6 1,-3-4-118,-2 4 1,-7-6 70,-3 1 1,1-3 173,-2-2 1,1-2-22,-6-3 1,8 1 261,2-6 0,5-1-444,1-5 1,1 8-252,5 2 0,-3 5 18,7 1 0,-6 1-689,1 5 1,2-3-1187,-2 8 0,1-6 900,-6 5 1,0-4 443,0 4 1,-2-6 147,-3 1 0,1-3 1067,-6-2 732,6 0-187,-10 0 0,13-2 797,-5-3-318,5 3-142,1-5-939,0 7 0,7 0-180,3 0 1,4 0 0,2 0 136,-1 0 0,3 0-416,3 0 0,2 0 0,3 0 0,-5 0 15,-4 0 1,-1 0 0,1 0 0,3 0 27,1 0 1,0 0-1,-6 0 1,3 0 27,3 0 0,-4 0 0,4 0 0,-3 0 36,-3 0 1,6-5 0,0-1 0,-2 3 10,-1 1 0,3 2 0,0 0 0,0 0 7,2 0 1,-6 0-1,6 0 1,-2 0 5,0 0 1,5 0-1,-5 0 1,0 0 8,1 0 1,-4 0-1,3 0 1,-2 0 222,2 0 0,-3 0 1,3 0-1,-4 0-91,-1 0 1,-1 0-1,1 0 1,0 0 171,0 0 1,-1 0-114,1 0 0,0 0 0,-1 0-39,1 0-2961,-7 0-45,-2 0-138,-7 0 0,-2-2 2899,-3-3 0,-4-11 0,-7-8 0</inkml:trace>
  <inkml:trace contextRef="#ctx0" brushRef="#br0">23034 6539 7396,'-10'-16'742,"-1"0"0,8 6 1,-3-1 497,5-1 1,2 5-599,5 2 0,-3 3-148,8 2 1,-3 7-1,5 3-205,-3 4 0,-6 2 1,1 0-12,-3 0 1,-4-1-113,-3 1 1,-4-7-1,-7-4-81,0-3 1,6-2 0,-1 0-35,-1 0 0,0-7 1,2-4 88,4-3 1,5-1 0,1-1-54,0 0 1,0 0-1,1 2-34,5 4 1,2-4 0,8 5 28,0 1 0,-1 1 0,1 7-170,0 0 0,-6 7 0,-1 3 1,-2 4 46,-3 2 0,-3-1 1,-1 1 53,0 0 1,-1 0-1,-5-1 1,-4-1-2,-4-3 1,-2 1 0,0-7 0,1-1 15,-1-3 0,0-1 0,1 0 0,-1 0 227,0 0 0,0-6 0,2-5 88,4-3 1,3 4 0,7-1-191,0-1 0,2-2 1,3 0-1,5 2-193,4 1 1,2 8 0,2-3 0,1 5-15,2 1 0,0 0 1,-6 0-1,1 0-32,0 0 1,-6 7-113,1 3 1,-8 4 0,3 2 141,-5 0 0,-8-6 0,-3-1 1,-2 0 54,1-1 1,-3-4 0,4 1 0,-3-1-57,3 1 0,-4-3 0,4 3 144,-4-4 1,3-2-1,2-4 113,2-6 1,2 2 0,5-1-135,0-2 0,2 3 1,3 0-139,6 2 0,3 2 1,1 5-18,1 0 0,0 0 1,-1 0-26,1 0 0,-5 0 160,-1 0 0,-5 0 0,4-2 46,-2-3 0,-2-4 1,-5-7-108,0 1 1,0-1 0,0 0-1,0-1-55,0-4 0,0 3 0,0-4 1,0 1 12,0 0 0,0-5 0,0 3 1,-1-2-114,-5-2 0,5-1 0,-6-2 0,1 2 63,1 0 0,-2-10 1,4 6-1,-3-1 38,3 0 1,1-4-1,2 0 1,0 2-5,0 2 0,0 2 0,0-2 0,-2 0 60,-3 1 0,3-6 0,-3 10 0,3 0 51,2-2 1,0 2-1,0 0 1,0 2-1,0-2 0,0 4 1,0-1-1,0 1-30,0-1 1,0 6 0,0-2-1,0 4-29,0 1 1,0-5-1,2 0 1,2 2-47,1 1 1,0 3 0,-5-1-113,0 0 0,0 0 1,0 1 68,0-1 0,0 0 134,0 1 0,0 4-136,0 1-205,0 6 1,0 9-1,0 13 250,0 5 1,0-3 0,0 7-1,0 1 224,0 1 1,0 3 0,0-1-1,0 2 56,0 4 1,0-2 0,0 7 0,0 0-85,0-2 0,2 11 1,1-4-1,3 2 78,-3 0 1,4 1 0,-2 1 0,-1-2-120,-2 1 0,-1 1 1,3-4-1,1-1-101,-1-4 0,-3-2 0,-1-5 1,0 1 38,0-1 0,-5-2 1,0-1-1,1-1 85,3 1 1,1-6 0,0-2-1,0-1 97,0-4 0,0 4 1,0-2 440,0-2-282,0-8 1,0-6 0,0-10-130,0-6 1,0-8 0,0-4 0,0-3-301,0-7 1,0 0 0,0-11-1,0-1-254,0-1 1,0-10 0,0 7-1,0-5-40,0-5 1,0 5 0,0 0 0,0 1-10,0 1 0,0-6 0,1 4 0,3 0 230,1 0 0,0-4 1,-3 8-1,2 2 130,1 5 0,0 3 1,-3-2-1,1 5-46,3 4 0,-1 3 0,-5 2 0,0 4 149,0 1 1,0 2-1,0 5 1,0 1-79,0-1 1,0 0 237,0 0-398,0 8 1,2 8 0,1 14-1,2 8 146,-1 10 1,-1 15 0,1 2 0,1 5 80,-2 5 0,1 1 0,-1-1 1,3-3 523,-3-2 0,1 4 0,-1-4 0,2 0 201,-1 0 0,-2-1 0,-2-6 0,0-2-684,0-3 0,0 2 0,0-8 0,0-1-852,0-1 0,0-3 0,0 0 0,0 1 258,0-1 1,0 1 465,0-1 0,-14 1 0,-4-1 0</inkml:trace>
  <inkml:trace contextRef="#ctx0" brushRef="#br0">14292 11301 8151,'-15'7'-604,"4"-5"1701,1 3 0,-1-3-196,-5-2 0,6 0 0,1-2 733,2-3 0,-3-4 1,5-7-1137,1 1 0,4-3 1,5-1-1,8-2-343,6 2 1,5-4 0,9 0 0,4 1-50,5-1 1,3 2 0,3 7 0,-3 2-43,-3 1 1,2 8 0,-6-2 0,0 3 58,1 2 1,-2 0 0,-6 0-1,-1 0-6,-4 0 1,-3 0 0,-8 0 0,1 0 2,0 0 0,-6 0-1906,1 0 0,-6 0-793,6 0 1,-8-2 275,2-3 1,-1 3-202,1-3 2504,4 3 0,-1 2 0,-1 0 0</inkml:trace>
  <inkml:trace contextRef="#ctx0" brushRef="#br0">4120 14020 8183,'0'-8'3361,"5"15"1,0 14-1693,-1 6 0,3 10 0,0 2 0,0-1-309,0 0 0,3 6 0,-3-2 0,0 2-948,0-2 0,4 1 0,-4-4 1,0-3-413,0-3 0,-2 6 0,-3-11 0,1-2 0,2-2 0,1-3 0,-6-5 0,0 0-590,0 0 0,5-6-2448,0 1 1,0-10 1290,-5-1 1,2-7 0,2-8 0,3-1 493,1 0 0,-3-10 0,4-4 0,0-1 561,0-4 1,-6-5 0,2 1 0,-3 1 691,-2-1 0,5-4 0,1 3 0,-3-1-17,-1 5 1,0 3 0,1 3 0,2 4 396,-1 5 1,3 3-1,0 4 1213,2 4 1,1-1-396,6 11 1,-2 4 0,-2 13-1,-2 4 305,3 6 1,1 7 0,1 5 0,-1-1-4,-3 1 0,1 4 0,-5-2 0,0-1-1264,0-4 0,4-2 0,-4-3 1,0-1-237,0-4 0,5 2 0,-4-7 0,1-2 0,-4-2 0,4-1 0,2 0-3882,-4-7 0,1-2 1893,-2-7 1,-5-7 0,3-4 0,-6-3 300,-3-2 0,-7-5 0,-1-1 1688,-6-3 0,-12-1 0,-9-5 0</inkml:trace>
  <inkml:trace contextRef="#ctx0" brushRef="#br0">3805 14162 8151,'-15'0'-21,"4"0"144,1 0 0,1-2 0,-3-1 809,1-3 0,6 1-63,-6 5 0,10 0 1,1 0-209,8 0 0,8-2 1,5-1-1,5-2 141,4 1 1,3 1 0,4-1 0,3-1-23,0 1 0,11-3 0,-2 0 0,5-1-3,5-5 1,3 5-1,2-3-309,4-1 1,-1 3-1,4 1 1,-1-1-1,-5 2 44,-6 0 1,-1 2-1,-9 5 1,-7-2-513,-7-3 0,-2 3 0,-10-3 0,-1 3 0,1 2 0,-2 0 0,-5 0 0,-6 0-86,1 0 0,-8 2-2372,2 3 0,-10-2 1,-4 8-1,-1-1-6308,-1-1 8766,8 5 0,-11-5 0,5 6 0</inkml:trace>
  <inkml:trace contextRef="#ctx0" brushRef="#br0">15330 10657 8056,'9'-2'1361,"-2"-3"1843,0-6 739,-5 4-3288,5 0 0,-7 14 0,0 4 0,0 3-106,0 1 1,0 6-1,-2 4 1,-2 1 78,-1 2 0,-7 10 0,1-6 0,-1 1-384,2 0 0,-4-1 0,5-1 0,-2 0-201,1 1 1,6-6 0,-1-1-1,2-3 178,-3-3 1,5-1 0,-3-4-89,8-4 1,-1-3 0,8-7 0,1 0 160,2 0 0,3 0 0,3-1 0,2-3-468,3-1 0,-1-7 1,4 3-1,-3-2-572,-3 1 1,5 6 0,-7-2 0,0 0-1078,-3 1 1,2-2 0,1 4-539,-1-3 1,-5 1-1545,7 5 3905,-11-7 0,-10-2 0,-8-6 0</inkml:trace>
  <inkml:trace contextRef="#ctx0" brushRef="#br0">15550 10782 8883,'16'0'1882,"-7"2"1,-4 3-869,-3 6 0,-2 5 0,0 3 0,0 4-199,0 1 1,0 2 0,0 6 0,0-3-43,0-3 1,0 2 0,0-5 0,-2 0-567,-3 0 0,3-2 1,-3-6-1,3 1-1310,2 0 1,0-1-982,0 1 0,5-5 0,2-3 819,2-1 0,1-1 1265,6-6 0,0-7 0,0-2 0</inkml:trace>
  <inkml:trace contextRef="#ctx0" brushRef="#br0">15896 11050 12672,'16'-9'8462,"-2"4"-9071,-4 10 1,-1-3-1202,-4 3 1,-1-3-633,6-2 0,-5 0-1938,6 0 4380,-8 0 0,4-7 0,-7-2 0</inkml:trace>
  <inkml:trace contextRef="#ctx0" brushRef="#br0">16006 10751 8365,'14'-21'0,"-2"-2"0,-1 1 597,1-1 1,0 2-1,2 5 1,-2 1 306,1-1 1,8 5-1,-7 3-441,3 1 0,2 1 0,8 8 0,-6 3-36,-4 6 1,-3 3 0,-2 2-1,-1-1 149,1 1 1,0 7-1,-1 3 1,-6 5-90,-3 6 1,-2-4-1,0 6 1,-2-4-290,-3-4 1,-4 7-1,-7-10 1,0-1-106,1-3 1,-1-5 0,-1-7 0,-3-3 85,-1-2 1,0 4-1,6-6 1,-1-2-267,0-1 0,6-2 0,-1-2 0,1-3-32,1-5 0,2 1 1,7-2 21,0-1 1,7 0 0,5 1 0,6 4-62,3 0 0,7 6 1,-4-4-1,2 3-202,0 2 1,-1 0 0,3 0 0,-4 2-668,-1 3 1,3-4-1,-5 5 1,-2-3-108,-1 2 0,-2-3 0,-1 3 0,1-3-993,0-2 1,0 0 2126,-1 0 0,1 0 0,0 0 0</inkml:trace>
  <inkml:trace contextRef="#ctx0" brushRef="#br0">16666 10672 7498,'6'11'0,"1"-1"1011,1 3 0,-2 1 0,4 1-248,2 1 1,-3 1 0,0 4 0,-2 4 0,-4-1 1,4 6-1,-1-4 1,-3 4-101,-1 1 0,-2-4 1,0-3-1,0-1-152,0-4 1,0 4 0,0-2 673,0-2-124,0-2-978,-7-8 1,5-9-1,-3-12 1,3-6-386,2-3 1,0-7 0,2 2 0,3-4-360,6-1 0,1-6 0,0 1 0,-1 3 218,1 5 1,2 5-1,1 9 334,1 3 1,0 4 0,0 7-1,-1 0 402,1 0 1,0 7-1,0 6 1,-1 4 358,1 4 0,0 2 0,-1-2 1,-1 3-47,-3 1 0,1-1 0,-7-5 0,1 2-37,1-2 0,-6-1 79,5-2-490,-5-8 0,-1-2 0,0-12-448,0-4 0,2-6 0,2-5 0,3-3-280,1-1 1,1-4-1,3 4 1,-1 1 114,1 3 0,2 5 0,2 4 0,-1 3 292,1 2 0,0 2 1,0 5-1,1 2 579,4 3 0,-4 4 0,6 6 1,0 3 79,3 3 0,-3-4 0,-1 6 0,-1-2-623,0 0 1,0 2-1,-3-3 1,-1 5-652,-1-1 1,3 8 0,-8-3 0,1 6 776,-2 0 0,4-8 0,-5-5 0</inkml:trace>
  <inkml:trace contextRef="#ctx0" brushRef="#br0">5613 13690 8195,'0'-24'411,"0"1"0,-5 7 0,-2 2 0,-2 2 0,-3 3 0,-2 2 885,-1 4 1,-1 3-1,-2 7-421,-3 9 0,2 8 0,-5 13 0,-1 5 0,3 3 294,-1 2 0,0 7 0,4 4 0,-2 1-515,2-1 0,7 7 0,3-6 0,2-1-74,3-2 0,3-4 0,1-3 0,0 0-547,0-2 1,7 2-1,3-13 1,4-1-73,2-1 1,-2-5 0,-2-3 0,-2-5-949,3-3 0,1-4 0,1-2-282,1-1 0,0-3 0,-1 3 0,1-6-384,0-3 1,0-2 0,-1 0 0,1 0-286,0 0 0,5-7 0,0-4 1938,-2-3 0,-2-8 0,-1-3 0</inkml:trace>
  <inkml:trace contextRef="#ctx0" brushRef="#br0">5959 14005 13170,'0'17'1145,"0"4"0,0 2 0,-1 6 1,-3 3 356,-1 6 0,-7 1 1,3 3-1,-2 0-498,1-2 1,-1 3-1,-3-4 1,2-1-782,2 1 0,5-3 0,-4-4 1,2-3-224,3-2 0,-3 1 0,2-8 0,2 0 0,1-3 0,4-3 0,3-3 0,-2-4 0,8-7 0,1 0 0,2 0 0,7 0 0,2-2 0,1-3 0,4-6 0,7-1 0,2 0 0,-2 1-1107,-2-1 1,4-2 0,-1-2 0,-1 1-973,-2-1 0,-3 5 0,-4 1 0,-5-1-2082,-3 3 1,-10-6 4160,-2 3 0,2-3 0,1-1 0</inkml:trace>
  <inkml:trace contextRef="#ctx0" brushRef="#br0">6305 14272 8499,'9'7'2642,"0"7"0,-6 8 0,2 3-1211,-1 3 1,-2 3 0,-2 4 0,0 2-49,0-2 1,0-4 0,1-3 0,3-2-1138,1 2 0,0-5 0,-5 0 0,2-2-246,3 0 0,-3 0 0,3-6 0,-1 1-1339,1 0 0,-3-6 0,5-1 0,-2 0-444,0-1 0,2-4 1,-1 1-6920,4-3 8702,4-9 0,9-9 0,1-8 0</inkml:trace>
  <inkml:trace contextRef="#ctx0" brushRef="#br0">6745 14508 8195,'9'-7'4915,"0"5"0,-6-2-2263,3 8 0,-1-1-1258,-5 8 0,5-6-2408,0 6 0,2-8-5855,-1 2 201,-5-3 6668,6-2 0,0-7 0,2-2 0</inkml:trace>
  <inkml:trace contextRef="#ctx0" brushRef="#br0">6808 13989 7612,'11'-21'0,"-2"0"0,-1 0 0,-1 0 894,0 0 1,6 0-1,-3 5 1,6 1-356,5-1 0,-2 7 0,7 4 1,2 3 190,2 2 0,1 7 1,1 5-1,-1 6-78,1 3 1,-3 12 0,-1 0-1,-3 4 314,-3 1 0,5 9 0,-6-3 0,-2 0-250,-2 1 1,-8-1-1,-4 0 1,-3-4-319,-2-2 0,0-1 1,-2-6-1,-1-1-167,-3-4 1,-11 2-1,1-7 1,-3-2-130,-4-1 0,4-4 0,-7-2 0,0-3-68,1-2 0,-8-2 0,5-7 0,0-1-34,-2-3 0,3-6 0,0 2 0,8-4 0,7-2 0,0 0 0,6 1 0,3-1 0,10 0 0,9 2 0,8 4 0,6 4 0,8 5 0,4 1 0,4 0 0,1 1 0,-2 5 0,1 4 0,-3 2 0,1-1 0,-2 3 0,-9-4 0,0 4-131,-1 2 1,3-6 0,-9 1 0,2-1-1684,-2-1 0,2 3 1,-7-5-1,-2 0-2039,-1 0 0,-3-1-1344,1-6 5197,-7 0 0,5-14 0,-6-4 0</inkml:trace>
  <inkml:trace contextRef="#ctx0" brushRef="#br0">7139 13659 8621,'22'-16'0,"6"2"0,7 4 1083,7 4 1,3 5 0,3 1-1,-1 3-170,0 8 0,5 6 1,1 18-1,-3 5 225,-1 7 0,-8 6 0,-5-1 0,-3 7 197,-1 8 0,-8-3 0,-4 5 1,-8-5-794,-7-1 1,2-2-1,-2-3 1,-1-6-543,-2-3 0,-4-9 0,-2-1 0,-3-4 0,-1-4 0,2 2 0,-4-12 0,-2-2 0,-2-1 0,-2-2 0,0-2 0,0-4-3190,1-5 1,4-3 0,1-4 313,-2-3 1,5-9-1,0-10 2876,0-6 0,-2-5 0,-7-12 0</inkml:trace>
  <inkml:trace contextRef="#ctx0" brushRef="#br0">7815 13344 8154,'-7'-8'2335,"5"-6"-1317,-3 3 0,3 3 1,4-1-170,3 2 0,4 0 0,8 3 0,2-1 158,2 2 1,7 1 0,0 2 0,5 0-512,4 0 0,-2 0 0,-7 2 0,-4 1 81,-1 2 1,3 8 0,-5-3-276,-2 4 0,-8 2 1,-6 1-1,-3 2-54,-2 2 0,-2 2 0,-5-4 0,-7 4-21,-5 1 0,-7 1 1,3 3-1,-1-4-9,-4-1 0,0 3 0,0-5 1,3-2-219,3-1 0,1 3 0,7 0 0,1-4 0,3-5 0,6 2 0,-1-3 0,5 1 0,5-1 0,6-4 0,3-2 0,2 0 0,6 2 0,6-4 0,6 3 0,2-3 0,1 4 0,-2-2 0,2-1 0,-1-2 0,10-2 0,-15 0 0,2 1 0,0 5 0,-3-5 0,-2 5 0,-2-5 0,-6-1 0,1 0-1868,-4 0 0,-1 2-7723,-1 3 4274,-6-3 5317,-2 5 0,-14-7 0,-2 0 0</inkml:trace>
  <inkml:trace contextRef="#ctx0" brushRef="#br0">8538 14303 8195,'10'-5'4180,"1"0"-2757,1 1 0,7 3 1,4 1-1,0-2-371,-1-3 0,1 3 0,-4-3 0,2 3-548,-1 2 1,-3 0 0,-1 0-4501,-1 0 1879,1 0 0,-7 7 1,-6 3-1,-6 4 2117,-8 2 0,-17 0 0,-5-1 0</inkml:trace>
  <inkml:trace contextRef="#ctx0" brushRef="#br0">8569 14492 8195,'16'0'940,"0"0"1,1 0 593,4 0 1,-2 0 0,8 0-1,-1 0-457,-2 0 0,1 0 0,-6 0 0,2 0-855,-2 0 0,-1 0 0,-3 0 0,1 0-1814,0 0 0,-1 0 1,1 0-2354,0 0 1,0 0 3944,-1 0 0,8 0 0,2 0 0</inkml:trace>
  <inkml:trace contextRef="#ctx0" brushRef="#br0">9984 13800 15871,'-15'0'0,"-1"2"510,0 3 1,-1-3 0,-4 3 0,-5-3-34,-4-2 0,-2 0 0,1 0 0,1 0-183,4 0 0,-4 0 0,4-2 1,-4-1-76,-1-3 0,5-4 0,1 3 0,3 0-64,2 0 1,3 2 0,3 3 0,2-1 52,1-3 0,6 1 1,-4 7-95,2 3 1,2-1 0,3 6 0,-1 2-70,-2 2 1,-1 4 0,6 1-1,0 4-128,0 1 0,-5 1 0,-2 2 0,0 0-26,0 1 1,-3-6 0,3 1 0,0-2 45,0 0 1,-4 2 0,6-4-238,1 2 0,1-2 1,-1-7-99,-1-1 0,0-6 1,7 4 224,3-2 1,4-2-1,6-5 1,3 0-29,3 0 1,9-5-1,8-2 1,2 0-23,4 0 0,1-4 0,2 6 1,-1 2 103,-4 1 0,1 2 1,-6 2-1,-2 1 248,-2 2 0,-3 13 0,-4-3 0,-5 5 347,-3 2 1,-4-2 0,-4 6 0,-3 0 315,0-2 1,-5 4 0,3-5 0,-5 0-234,-5-1 0,-4 5 0,-7-6 4,1-2 1,-1-3 0,-2-6-1,-3-3 1,-5-2-384,-3 0 0,-3 1 0,-1-6 0,-2-2-395,-2-3 0,1 1 0,2-6 0,1-1-380,2 3 1,-2-5-1,10 6 1,0-1-577,0-5 0,8 1 0,6 0 0,2 1-2051,4-1 1,1-2 0,4-1-509,3-1 3730,4-7 0,6-1 0,1-8 0</inkml:trace>
  <inkml:trace contextRef="#ctx0" brushRef="#br0">10708 13722 8603,'8'0'2457,"-22"0"1,-3 0-1,-15 0 1,10 0-1321,4 0 0,-3 0 0,-1 0 0,-1 0-832,0 0 1,-3 0-1,3 0 1,1 0-6,-1 0 1,2 0 0,5 0 78,0 0 0,1 0-303,-1 0 0,7 1 1,4 5-1,2 4-116,-3 4 1,5 2-1,-5 0 1,5-1-75,1 1 0,0 5 0,0 2 0,0 1-76,0 4 0,1 0 1,3 0-1,1-4 85,-1-1 1,-3 3 0,-1-3 0,0 0 136,0-1 1,0-6 0,-1-5 0,-3 1 26,-1 2 1197,0-6-963,5-1 0,7-7 0,5-1 1,5-3-295,4-1 0,2-5 0,-2 3 0,5 0-223,4 0 0,1 1 1,1 6 188,-1 0 0,1 2 0,-3 2 0,-1 4 0,-2 5-137,2 4 0,-5 2 0,-2-1 0,-4 3 588,-1 5 0,-7 2 1,-4 0-1,-3-2-30,-2 2 1,0 0 0,0 0 0,0-4-387,0-1 0,-7 3 0,-2-5 0,-1-4 0,-1-4 0,-1 1 0,-7-6 0,-2 1 0,2-4 0,-4-3 0,-2-2 0,-1 0 0,-2 0 0,-5-5 0,9-2 0,-1-2-2289,4-3 0,-1 3 0,2-1 0,5-1-1438,2 3 1,10-6 3726,-2 3 0,10-3 0,4-2 0</inkml:trace>
  <inkml:trace contextRef="#ctx0" brushRef="#br0">10991 14319 10839,'26'0'0,"0"0"2162,2 0 0,-5 0 1,-2 0 194,-4 0 1,-1 0 1570,0 0-7644,-8 0 439,-1 0 0,-5 0 0,3 0-1713,6 0 4990,3-7 0,8-2 0,3-6 0</inkml:trace>
  <inkml:trace contextRef="#ctx0" brushRef="#br0">11604 13832 8195,'-14'-2'1545,"3"-3"1636,4 3 1,7-3-2142,0 10 0,0-2 0,0 8 0,0 1-313,0 2 0,-5 9 1,-2 1-1,0 2-30,0 1 1,-5-1-1,1 5 1,-3 1-175,-1-1 1,4-1 0,1-2 0,-2-4-371,-2-1 1,5 3-1,2-3 1,2 0-154,-1-1 0,1-1 0,5-5 0,0 0 0,7-2 0,4-2 0,3-3 0,1-2 0,8-2 0,3-5 0,4 0 0,1 0 0,1 0 0,-1 0 0,1 0-175,-1 0 0,1 0 1,-1 0-1,-1-2-1872,-4-3 0,2 3 0,-7-5 0,-2 2 240,-1 0 1,-8-2 0,-1 1 159,-2-4 0,-2-4 0,-5-2 0,0-1 1647,0-4 0,-7-4 0,-2-6 0</inkml:trace>
  <inkml:trace contextRef="#ctx0" brushRef="#br0">11871 14052 8456,'-2'-9'1885,"-1"6"0,-2 6 137,1 7 1,2 10-1,2 2 1,0 3-466,0 3 1,0 1 0,0 3 0,0-1-1027,0 1 0,0-1 0,2 1 0,2-3-531,1-2 0,2 2 0,-4-3 0,3 2-19,-3-1 1,4 1 0,-2-8-1,-1 0-2740,-2-3 1,3-6 0,0-1-128,-2 2 1,1-5 0,1-1-683,6-5 3568,-4-8 0,7-1 0,-6-8 0</inkml:trace>
  <inkml:trace contextRef="#ctx0" brushRef="#br0">12123 13879 9308,'0'-16'0,"1"2"0,3 2 0,3 1 828,2-1 0,1 5 0,6 0 0,1 2 92,4 0 1,-2 0 0,8 6 0,-1 5-203,-2 4 1,4 4 0,-7 3 0,-2 4-222,-1 6 1,1 2-1,-1 4 1,-4 2-39,0 2 1,-7 5-1,-2-4 1,-3 3 370,-2 2 1,0 1 0,-2-2-1,-3-6-421,-6-2 1,-3 1-1,-2-2 1,1-5-234,-1-4 0,0-3 0,-1-5 1,-2-2-177,-2-4 0,0-3 0,5-7 0,0 0 0,0 0 0,1 0 0,1-1 0,1-5 0,3-4 0,7-4 0,-3-2 0,5 0 0,1 1 0,7-1 0,5 2 0,5 2 0,4 1 0,12 8 0,1-2 0,4 3 0,6 2 0,3 2 0,3 3-229,3 5 1,1 4 0,-5 2 0,-2 0 0,-7-2-1152,-5-4 1,-10 4 0,-4-3 0,-6 3-549,-4 1 0,-4-4 0,-9-1 0,-5 2 1928,-9 2 0,-6 2 0,-10 0 0</inkml:trace>
  <inkml:trace contextRef="#ctx0" brushRef="#br0">13003 14272 8195,'0'-16'710,"0"0"1,0 1 0,0-1 225,0 0 0,0 6-129,0-1 0,2 8 0,3-1 1,4 8 299,0 6 0,10 9 0,-2 4 1,4 3-72,2 8 1,3-3-1,-5 6 1,-2-4-270,-1-2 1,-2 1 0,-1-1 0,-1-1-369,-3-4 0,-3 2 0,-4-7 1,1-2-400,-1-1 0,-3-3 0,-1 1 0,0-7 0,-1-11 0,-3-12 0,-1-5 0,-6-4 0,4 2 0,0-5 0,0-4 0,-3-3 0,5-2 0,0-3-668,-2-2 0,5 5 0,-3-4 1,3 4 45,2 4 0,2-2 0,3 12 566,5 2 0,4 8 0,2 6 0,1 5 183,4 5 0,2 6 0,5 8 0,-2 5 610,2 6 1,-3-2 0,-1 8-1,-1-2-412,-4-3 1,-3 1 0,-4-1 0,-2-1-326,3-4 0,-6 2 0,-2-7 0,-3-2 0,-1-2 0,3-1 0,1 0 0,0-7 0,-5-6 0,0-13 0,0-6 0,0-12 0,0 2 0,0-2 0,0-2 0,2-1 0,3-1-183,6 1 0,3 6 0,2 3 1,-1 2-257,1 5 1,7-3-1,1 13 1,2 2 526,1 1 0,-1 4 0,3 3 1,-1 7 387,-1 7 0,-3 0 1,4 8-1,-3-1-420,-3-2 1,-1 6 0,-5-6 0,0 3-57,-1-1 0,-1-7 0,-1 2 0,-5-2 0,-1 2 0,4-3 0,-4 3-1975,1-4 1,-4-7-5814,1 1 5432,-3-1 0,0-1 0,3-4 2356,5-3 0,4-2 0,2 0 0</inkml:trace>
  <inkml:trace contextRef="#ctx0" brushRef="#br0">14324 13989 7330,'-9'-7'-653,"2"3"0,7-6 2756,0-2 1,0 3 0,2-2-1,3 1-438,6 1 1,3-5 0,3 4 0,4-2-804,5 1 0,4-1 1,1 5-1,-1 0-141,-4 0 0,2 2 1,-5 5-1,0 0-412,-1 0 0,-2 1 0,-8 5 0,-4 4-309,-1 4 0,-1 2 0,-6 1 0,-2 3 0,-3 0 0,-4 8 0,-8-1 0,-4 2 0,-6 3 0,-1 3 0,0-2 0,2-3 0,-2-1 0,6-6 0,1 0 0,3-4 0,2-3 0,8 3 0,1-10 0,1 1 0,1 0 0,2-6 0,8 1 0,9-3 0,9-2 0,-1 0 0,1 0 0,5 0 0,-2 0 0,4-2 0,1-3 0,-1 3 0,-2-3 0,-2 3 0,2 2 0,-3 0 0,-1 0 0,-1 0-41,-4 0 1,4 7 0,-2 4 0,0 4-9557,1 6 9597,-4 4 0,12 6 0,-6 1 0</inkml:trace>
  <inkml:trace contextRef="#ctx0" brushRef="#br1">21698 8739 8736,'-11'-5'0,"3"-2"784,1-2 1,1 4 1200,6-6-818,0 8 0,2-4-430,3 7 1,4 0-1,7 0-161,-1 0 0,1 0 1,0 0-1,0 0 14,-1 0 1,6 0-1,2 0 1,0 0-216,-1 0 0,5 0 1,-5 0-1,3 0 143,3 0 0,-4 0 1,2 0-1,1 0-223,-3 0 1,4 0 0,-5 0 0,-1 0-32,1 0 0,5 0 1,-2 0-1,4 0 8,1 0 0,-1 0 0,-2 0 0,-2 0-206,2 0 1,2 0-1,0 0 1,-2 0-67,-2 0 0,-2 0 0,6 0 0,-2 0 0,0 0 0,5 0 0,-7 0 0,2 0 0,-2 0 0,8 0 0,-6 0 0,0 0 0,1 0 0,-1 0 0,2 0 0,-2 0 0,0 0 0,5 0 0,-7 0 0,2 0 0,-2 0 0,4 0 0,-4 0 0,2 0 0,-2 0 0,4 0 0,-5 0 0,1 0 0,0 0 0,0 0 0,6 0 0,-3 0 0,-2 0 0,0 0 0,-4 0 0,0 0 0,0 0 0,3 0 0,-3 0 0,-1 0 0,1 0 0,5 0 0,-4 0 0,3 0 0,-1 0 0,0 0 0,5 0 0,1 0 0,-1 0 0,6 0 0,0 0 0,-2 0 0,-2 0 0,-2 0 0,2 0 0,2 0 0,2 0 0,0 0 0,-6 0 0,1 0 0,-1 0 0,1 0 0,1 0 0,2 0 0,1 0 0,1 0 0,-5 0 0,-1 0 0,0 0 0,1-2 0,1-1 0,2-3 0,2 3 0,-1 1 0,-4 0 0,1-1 0,4-2 0,-4-2 0,5 3 0,-1-1 0,0 2 0,6 1 0,-1 2 0,4-2 0,1-3 0,-5 3 0,0-3 0,0 3 0,-2 2 0,3 0 0,-4 0 0,-1 0 0,1 0 0,-3-2 0,-4-1 0,-1-2 0,1 1 0,4 2 0,3 1 0,-1-3 0,1-1 0,4 0 0,1 3 0,5-2 0,3-1 0,1 0 0,-6 5 0,0 0 0,0 0 0,1 0 0,-1 0 0,-2 0 0,-3 0 0,-4 0 0,-4 0 0,1 0 0,1 0 0,1 0 0,-6 0 0,1 0 0,-1 0 0,8-5 0,3-1 0,1 3 0,-1 1 0,4 2 0,-6 0 0,2 0 0,0 0 0,-2 0 0,2 0 0,-5 0 0,-4 0 0,-2 0 0,2 0 0,2 0 0,2 0 0,0 0 0,-6 0 0,1 0 0,-1 0 0,6-5 0,-1 0 0,1 1 0,2 2 0,-1 2 0,6-1 0,-2-3 0,1-1 0,1 0 0,0 3 0,-4-1 0,-2-3 0,9 1 0,-5 5 0,-2 0 0,1 0 0,-3 0 0,6 0 0,-4 0 0,-2 0 0,4 0 0,-3 0 0,-1 0 0,1 0 0,8 0 0,-4 0 0,1 0-52,2 0 1,-1 2-1,2 1 1,0 3 5,0-3 1,1-1-1,-3 0 1,-1 1 27,-2 2 0,-2 0 0,4-5 0,-3 0 47,3 0 0,-4 0 1,2 0-1,2 0 37,1 0 1,2 6-1,1-1 1,-1-2-81,0-1 0,5-2 0,3 0 0,0 0-54,5 0 0,-1 0 0,1 0 0,-6 0 34,-5 0 1,1 5 0,-8 1 0,4-3 54,1-1 0,-2-2 0,-1 0 1,-2 0 91,2 0 0,-4 0 0,2 0 1,0 0-114,-2 0 0,10 0 0,-1 0 0,4 0 0,1 0 0,4 5 0,-6 0 0,-1 1-59,-2 1 0,-2-6 1,0 5-1,0-5 110,0-1 0,-1 2 0,-1 2 0,1 1-44,2-2 1,3 1 0,-2-1 0,2 4-8,1 2 0,6-4 0,-6 4 0,-3-2 0,-5-4 0,5 4 0,-6-1 0,1-1 0,1 2 0,-1-5 0,2 3 0,-3-3 0,1-2 0,5 0 0,-7 0 0,3 0 0,2 0 0,6 0 0,1 0 0,0 1 0,0 5 0,2-5 0,-5 6 0,-4-1 0,-2-1 0,8 0 0,-10-5 0,-1 0 0,-1 0 0,-5 0 0,-4 0 0,-1 0 0,1 0 0,-8 0 0,-1 0 0,-2-2 0,0-3 0,0 3 0,-6-3-1053,1 3 0,-5 2-566,-1 0 1,-8 0 0,-6 0-1,-15-1 1619,-16-5 0,-37-16 0,-10-11 0</inkml:trace>
  <inkml:trace contextRef="#ctx0" brushRef="#br1">22861 8189 8656,'2'9'4100,"3"-4"-1738,-3-3-1652,5-2 0,-9 0 0,-3 0 0,-6 0-187,-2 0 0,-3-6 0,-2 1 0,-1 2-118,-2 1 1,-7 2-1,2-2 1,-4-1-116,-1-2 0,-1-1 0,1 6 0,0 0-56,-1 0-1,1 0 1,-1 0 0,1 0-188,-1 0 1,1 0 0,-2 0 0,-2 0 33,-2 0 0,-5 0 1,5 0-1,1 0-262,-3 0 1,6 0 0,-4 2 0,4 2 18,2 1 1,5 0-1,1-5 1,2 0 236,4 0 1,7 0 0,1 2 161,-1 3 1,3-3-129,-1 3 1,7-2-43,-3 3 1,5 2-13,1 8 0,7 0 0,3 0 56,4-1 0,-4-1 0,1-2 0,1-1 18,2 1 1,2 2-1,0 2 98,-1 0 1,1-2 0,0-2 459,-1-2-83,1 1-423,-7-3 0,-4-1 0,-10-8 1,-6-5-142,-3-4 0,-1-4 1,-3-2-1,-1 1-409,-2-1 0,-5 0 1,5 0-1,2 1 64,1-1 0,3 6 0,1-1 0,1 1 95,3 1 1,6-5 116,-1 3 0,3 3 1,4-1-1,3 2-120,6 3 0,5-3 1,5 0-1,3 0-536,0 1 1,11-5-1,-3 6 1,1 0-514,0-2 0,4 5 1,1-3-1,1 3-199,-1 2 0,1 0 0,-4 2 0,1 1-516,-1 2 1978,-2 1 0,6-6 0,1 0 0</inkml:trace>
  <inkml:trace contextRef="#ctx0" brushRef="#br1">23003 8016 8518,'-16'0'752,"0"0"380,1 0 1,4-2 1142,1-3-1706,6 3 1,-1 1 0,10 8 0,6 0-79,3 0 1,8 3-1,4-3 1,2 2-162,-1 3 1,8 2 0,-4 2-1,2-1-120,0 1 1,-1-4 0,-2 1 0,-4 1 76,-5-2 1,-4 0 0,-3 4-1,-3-1 425,-6 1 0,-3 0 1,-4-2-13,-3-4 1,-9 3 0,-9-6 0,-1 0-166,-4-1 0,-7 0 0,-2-6 0,2 0-480,2 0 0,1 0 0,1 0 1,-1 0-56,1 0 0,0-6 0,-1 1-395,1 2 0,-1-1 0,3 1 1,2-2-1,6 1-4153,4 2 1,1 2 1924,0 0 0,16 2 2623,11 3 0,24 4 0,14 7 0</inkml:trace>
  <inkml:trace contextRef="#ctx0" brushRef="#br1">32201 8346 8518,'-7'-16'35,"-4"1"0,2 4 1253,-1 1 0,5 1-528,-6-1 0,15 3 0,3 7 0,10 0 40,9 0 0,16 0 0,5 0 1,6 0-76,6 0 0,-3 0 0,10 0 0,-3 0-34,2 0 0,0 5 1,-6 0-368,-1-1 1,-11-3 0,2 1-1,-2 2 1,-5 1-70,-2-2 1,2-1-1,-5-2 1,-2 0-308,-2 0-1,-9 0 1,-3 0 0,-3 0-4190,-3 0 2171,-6 0 0,-4 0 0,-13 0 0,-12 0 1214,-9 0 0,-13 0 0,-2 0 857,-7 0 0,-4-7 0,-8-2 0</inkml:trace>
  <inkml:trace contextRef="#ctx0" brushRef="#br1">31965 8283 7539,'-9'0'1637,"2"2"1,9 3 0,1 6-993,2 3 1,8 1-1,-3 1 1,4-2-239,2-3 1,1 3-1,3-4 1,2 4 93,3 2 0,-8-1 0,1-1 0,-6-1 82,0-3 0,-3-5 240,1 6-635,-6-8 0,-2 3 0,-9-12 0,-2-2-123,-3-1 0,-4-10 0,-3 3 0,-4-3 127,-2-4 0,6 0 0,-3-5 1,1 2-40,0-2 0,0 0 0,5 0 1,2 4-332,3 1 1,-1 2-1,7 6 285,2-1 1,8 2 0,5 2 0,4 3-25,2 2 0,7 2 0,5 5 1,5 0-171,3 0 1,6 0-1,-3 0 1,1 1 52,4 5 0,-6-5 0,1 6 0,-3-1-743,1-1 0,0 5 0,-6-3 0,1 0-709,-1 0 0,-7 4 1,-1-6-1,-2 0 99,0 2 0,-5-5 0,-7 5 0,-1-2-826,1 0 2213,-6 1 0,4-13 0,-7-2 0</inkml:trace>
  <inkml:trace contextRef="#ctx0" brushRef="#br1">32971 7985 8518,'10'8'-672,"1"-2"1,1-5 1392,2-1 0,2 0 1,0 2-164,-1 3 1,6 2 0,2 6 0,0-1 0,1 4 167,1 3 0,-1 3 0,4-1 0,-4 4-232,-1-1 0,0 6 1,-4-4-1,2 4-15,-2 1 0,-3 1 0,-6-3 0,-3-1 55,0-1 0,-5-8 0,3 2 1,-5-4 30,-5-1 0,-4-2 1,-6-2-1,-3-3-198,-3-2 1,2-2-1,-7-5 1,-2 0-34,-2 0 1,-1 0 0,-2-2-686,-4-3 0,4 2 1,-4-6-1,4 2 1,1 3-9481,1 3 9523,-1-6 0,1 5 0,0-5 0</inkml:trace>
  <inkml:trace contextRef="#ctx0" brushRef="#br0">2846 16064 12003,'0'-16'-1804,"0"0"0,2 0 2190,3 1 1,2-3-1,5-1 1,-1-2-1,1 0 582,2-2 0,7 6 1,0-6-1,0 2-286,2 0 1,-4 0-1,5 6 1,1-1 163,-1 0 0,-3 6 0,4 1 0,-3 2-137,-2 4 1,2 1-1,-1 2 1,-1 2 93,-3 3 1,4 9-1,0 8 1,-2 3-422,-1 3 1,-3 7 0,-1 5 0,-3 2-190,-6 2 1,-3 10-1,-2-7 1,0 2-194,0 0 0,-12 1 0,-4-1 0,-3-5 0,-4-4 0,4-3 0,-6-6 0,3-1 0,2-4 0,-2-3 0,-1-8 0,0 1 0,1 0 0,-5-7 0,5-4 0,-1-3 0,0-2 0,2 0 0,5 0 0,1-2 0,-1-3 0,2-4 0,4-7 0,3-1 0,0-4 0,7-2 0,0-3 0,10 3 0,9 0 0,6 6 0,8-4 0,2 5 0,2 6 0,-1-2 0,-4 6 0,-1 3 0,1 1 0,-1 9 0,0 4 0,1 1 0,-1-2 0,-4 4 0,-3-3 0,-1 3 0,-4 1 0,-2-1 0,-1-1 0,0-3 0,0 2 0,-2-3 0,-2 2-980,-2 1-1891,1 2 0,-1-6-6960,1-2 9458,-1-5 1,6-8 0,0-1 0</inkml:trace>
  <inkml:trace contextRef="#ctx0" brushRef="#br0">4025 15875 7724,'-1'-24'193,"-5"3"0,-4-2 0,-9 2 1024,-2 2 1,0 8-1,5 6 1,-1 3 122,-4 2 1,1 0 0,-4 0 0,1 0-305,4 0 1,2 7-1,1 5 1,0 6-365,0 3 0,1 5 0,1-1 0,2 1-200,1 2 1,8 5 0,-3-7 0,5 2-121,1-2 1,0 2-1,0-7 1,1-2-353,5-1 0,2-8 0,8-1 0,0-2 0,-1-4 0,8-1 0,3-4 0,4-3 0,2-5 0,-3-4 0,-1-2 0,-2-1-584,2-4 0,0 1 0,-2-4 0,-5 0 270,-3-1 0,-4 4 0,-2-5 0,-3 0 229,-2 1 1,0-3 0,-4 7 0,3 2 674,-3 2 1,4 6 0,0 2-52,2 3 0,1 2 0,6 9 1,0 7-540,-1 8 0,1 4 0,0 8 0,0-1 0,-1 0 0,1 6 0,-2 0 0,-2-2 0,-1-2 0,-8 4 0,2-2 0,-3-4 0,-2-3 0,0-4 0,0 4 0,0-2 0,0-6 0,0 1 0,-2-4-1114,-3-1 1,3 0 0,-5-2 0,2-2-1,0-2-1109,1 2 2223,3-5 0,1 0 0,0-7 0</inkml:trace>
  <inkml:trace contextRef="#ctx0" brushRef="#br0">4497 16331 8996,'16'-7'3389,"0"3"1216,-1-6 0,-4 6-1676,-1-1 1,-4 3-2588,4 2 0,-5 0 0,4 2-3829,-2 3 1071,-2-3 1,-3 5-1,1-5-5887,3 3 8303,6-3 0,4 5 0,8-7 0</inkml:trace>
  <inkml:trace contextRef="#ctx0" brushRef="#br0">5126 15781 8293,'0'-16'549,"-2"2"0,-1 2 936,-2 1 0,-8 8 302,3-2 1,-4 5 0,-2 3-786,0 2 1,1 8-1,-1-1 1,2 7-314,4 7 0,-4 4 1,5 3-1,0 2-84,4 2 1,1 5 0,1-4-1,-2 0-166,1 1 1,4 3-1,4-6 1,3-1-440,1-1 0,8-5 0,5-1 0,0-3 0,2-3 0,1-2 0,9-8 0,2-4 0,2-1 0,3-1 0,-5-6 0,-2 0 0,2 0 0,0 0 0,-3 0 0,-3 0 0,-2 0 0,-5-7 0,-6-4 0,0-3-181,-1-1 0,-4-1 1,-2-2-1,-2-3 60,-4-5 0,-3 3 1,-5 1-1,-6 1 284,-3 0 0,-1-5 1,-1 5-21,0 2 0,-5 6 0,0 5 0,0 1 1,0 3-144,0 2 0,0 2 0,4 0 0,-2 0 0,-2 0 0,-2 7 0,6 4 0,1 3 0,-3 1 0,8 1 0,-1 0 0,1 0 0,-1 1 0,5 2 0,0 2 0,0-2 0,0-6 0,4-3 0,-2 2 0,1 2 0,-3-3 0,2-1 0,1 3 0,1-5-3313,-2 3 1,1-8-5571,-6 3 8883,-1-5 0,-12-1 0,-1 0 0</inkml:trace>
  <inkml:trace contextRef="#ctx0" brushRef="#br0">5928 16048 12558,'0'-9'1987,"0"2"1,3 7-1,6 0 1,7 0-119,1 0 1,8 0 0,1 0 0,4 0-883,1 0 1,-1 0 0,-2 0-1,-2 0-957,2 0 0,-4 0 0,3 0 0,-1 0-12,-2 0 0,4 0 0,-7-2 0,0-1-19,2-2 0,-6-1 0,6 6 0,-2-1-1731,0-5 0,0 5 0,-5-5 0,-1 5-2364,1 1 1,0 0 4153,0 0 1,6-7-1,3-2 1</inkml:trace>
  <inkml:trace contextRef="#ctx0" brushRef="#br0">6887 15624 11221,'23'-18'0,"3"-1"683,4-2 1,3 0 0,3 5 0,6-1 0,2-1 137,-2 3 0,2-5 0,-9 12 0,-4-1 539,-3 4 0,-9 3 0,0 4-191,-6 3 0,-6 4 1,-7 8-1,0 2-801,0 2 1,-7 7-1,-4-2 1,-5 6 302,-4 5 0,-3 1 0,-5 6 0,2-4-698,-2-2 0,3 6 0,1-4 0,1 0-13,4-3 0,3 1 0,4-1 1,3-4-33,2-5 1,2 0-1,5-7 1,0-2-15,0-1 1,0-8-1,2-1 1,3-2 92,5-4 0,4-1 0,4-2 0,1 0 21,2 0 1,0-7-1,-5-3 1,-1-4 13,1-2 1,-2-2-1,-3-1 1,-6-3-78,-3-3 1,-2-1-1,-4-6 1,-5-1 38,-6-3 1,-12-3-1,-1-4 1,-5 2 36,-3 3 0,-6 1 1,5 6-1,2 1-377,2 4 1,8 3-1,4 8 1,4-1-3001,1 0 0,9 7 1224,7 4 1,14 3 0,12 4 0,4 3-2756,2 6 4927,-1-4 1,7 7-1,3-5 1</inkml:trace>
  <inkml:trace contextRef="#ctx0" brushRef="#br0">7579 15922 12522,'16'9'0,"-1"-2"0,1-2 2901,0 0 0,-6 1 0,1-6 4820,1 0-6064,-5 0 0,2 0-1587,-4 0-5350,-3 0 364,5 0 1,-6 0 4415,5 0 0,2-7 0,8-2 0</inkml:trace>
  <inkml:trace contextRef="#ctx0" brushRef="#br0">8208 15545 12590,'15'-5'444,"1"-1"1,-5 1 1859,-1 5 1,-6 2 0,1 5-1673,-3 9 0,-8 1 0,-1 9 0,-1 1 209,-5-3 0,-6 9 0,-2-3 0,0 0-45,-1-1 0,4 10 1,-5-8-1,2 2-487,0 0 1,6-6 0,4-3 0,1 1-360,1-1 0,0-5 0,6 2-172,-2-3 1,1-4 163,9-4 0,-1-1 1,6-6-1,2 3 75,2-3 1,9-3-1,2-3 1,1-4 81,0-2 1,0 4 0,6-6 0,-3 1-40,-2 1 0,6-5 0,-5 5 1,-2-1-2519,-2-1 0,3 6 1,-6-4-1,-2 1-2021,-2-1 4499,-8-2 0,5-11 0,-5-3 0</inkml:trace>
  <inkml:trace contextRef="#ctx0" brushRef="#br0">8459 15686 9607,'-1'14'0,"-3"-1"0,-3-1 1387,-2 5 1,6-1 0,-4 7 0,2-1 741,-1 5 1,1 2 0,5 3 0,-2-1-933,-3 1 0,3-1 1,-3-1-1,3-2-1067,2-2 1,0-7 0,2 4 0,2-2-413,1 0 1,5 0 0,-3-7 0,2-2-1408,3-2 1,-3-1-1,1 3 1,3-3-1116,1-2 1,1-2 0,1-5 2915,0 0 1,0 0 0,-1 0 0</inkml:trace>
  <inkml:trace contextRef="#ctx0" brushRef="#br0">8868 15954 13364,'21'-11'829,"0"1"0,0 6 0,-5-1 0,-1 1-211,1-1 1,2 3-1,1-3 1,2 3-228,-2 2 1,-2 0-1,-1 0 1,-2 2-2302,-3 3 0,1 4 0,-7 7 1765,-1 0 0,-10 6 1,-2 3-1</inkml:trace>
  <inkml:trace contextRef="#ctx0" brushRef="#br0">8899 16189 16444,'16'-7'1388,"-5"4"1,-1-6 0,2 2-827,2 4 1,4 1 0,3 2 0,3 0-1458,1 0 0,6 0 0,-1 2 1,5 5-1203,0 8 2068,-2 1 1,-9 7-1,-1-7 1</inkml:trace>
  <inkml:trace contextRef="#ctx0" brushRef="#br0">10126 15655 7592,'-5'-18'0,"-1"-1"1179,3-2 1,1 0 0,4 6-102,3-1 1,-1-2 0,6-1-1,4-2 1,4 2-262,3 2 0,12 3 0,-2 1-370,2 3 1,6 6-1,-3-1 1,1 3-1,-2 4 300,-3 3 1,2 4 0,-7 9-1,1 1-62,-2 2 1,-3 9 0,-9-1 0,-4 8-255,-5 3 1,-3 7-1,-4 6 1,-3-3-432,-5-1 0,-13 4 0,-7-1 0,-7-1 0,-3-3 0,0-2 0,-5-4 0,1-6 0,0-2 0,-3-5 0,9-2 0,-1-7 0,1-2 0,-1-4 0,4-4 0,-3-4 0,-2-5 0,7-1 0,-1-1 0,6-5 0,4-2 0,-2-8 0,7-2 0,5-1 0,3-2 0,8-1 0,-3 2 0,6-2 0,6-3 0,4 1 0,13-2 0,8 3-93,9 0 1,13 11 0,3-2-1,1 4-528,1 1 1,-7 5 0,1 1-1,-3 5 154,-2 3 0,-5 7 0,-2-2 0,-1 4-361,-4 2 1,-4-5 0,-5-1 0,-3 2-679,0 2 0,-6-3 0,4-1-154,-3 3 1,-3-6-1,1-1 319,0 1 0,0-5 0,-1 3 1341,1-3 0,0-2 0,-1-14 0,1-3 0</inkml:trace>
  <inkml:trace contextRef="#ctx0" brushRef="#br0">11006 15513 8895,'11'-5'0,"-1"0"1182,3 2 0,-5 1 0,3 4 23,1 3 1,-3 3-1,1 10 1,1 3 218,-3 5 0,5 9 0,-8 2 1,-2-1-364,-1 3 0,-2-6 1,0 5-1,0-1-695,0 0 1,0-2-1,-2-7 1,-1-4-367,-2-1 0,-2 3 0,3-5 0,-1-2-165,1-1 1,-3-3 0,2 1 0,2 0-4752,1-1 1,-3 1 81,-1 0 1,1-6 4833,5 1 0,7-8 0,2 4 0</inkml:trace>
  <inkml:trace contextRef="#ctx0" brushRef="#br0">11415 16001 8459,'16'0'0,"0"0"1805,-1 0 1,-4 0 6280,-1 0-6701,1 0 1,-1 0 0,-1 1-919,-2 5 0,-2-3-382,-5 8 0,5-1-2111,1 6 1,-1-6 0,-3-1 0,1 0-6518,2 0 8543,8-6 0,-5 4 0,8-7 0</inkml:trace>
  <inkml:trace contextRef="#ctx0" brushRef="#br0">11808 15624 12636,'0'-23'-1095,"0"5"0,0-3 1507,0 4 0,2 1 0,3 0 0,6 1 0,3-1 820,1 0 0,8 6 0,3 1 0,4 2-604,1 4 0,1 1 1,-1 4-1,1 3 28,-1 5 1,-1 4 0,-2 4 0,-4 1 22,-1 2 1,3 12-1,-5-1 1,-2 1-339,-1 0 1,-9 4 0,-4 1 0,-3 2 193,-2 4 0,0-6 1,-2 1-1,-3-3-166,-6 1 0,-3-2 0,-3-7 0,-4-4-279,-5-1 1,-2-2 0,-2-5 0,2-2-66,0-4 0,-5-3 0,7-7 0,-2 0-17,1 0 0,-1 0 1,7-2-1,2-1-13,2-2 0,6-8 1,3 3-35,1-4 1,3 0 0,9 2 0,8 3 100,6 2 1,7-3 0,11 4 0,5 3-376,3 1 1,0 2 0,1 0 0,-2 0-12,-1 0 0,4 0 1,-10 0-1,-2 0-103,-2 0 0,-3 0 1,-2 0-1,-4 0-1160,-1 0 1,-7 2 0,-8 3-1,1 4-1210,0 0 0,-6 10 2714,3-3 1,-5 3 0,-1-4-1</inkml:trace>
  <inkml:trace contextRef="#ctx0" brushRef="#br0">12893 15686 12636,'16'-14'-475,"-2"2"0,-2 3 1758,-2 2 0,-4 0 1,4 4 102,2-2 1,2 1 0,0 10 0,-1 4-112,-3 4 0,1 9 0,4 3 0,1 2-523,0-2 0,-1 9 1,-1-4-1,-1 3-319,-3-1 1,-5-2 0,4-1 0,-2-2-489,-3-2 1,-3-7 0,-1 2 0,0-3-181,0-3 1,-1 1 169,-5 0 0,3-7 0,-8-6 81,-1-7 1,5-4 0,0-10 0,2-1-111,0-2 0,-1-12 0,6 2 1,0-4-185,0-4 1,0-1 0,0-7 0,4 0-853,6 0 0,1 6 0,12 5 0,-1 3 872,5 1 1,2 9 0,3 6-1,-1 6 190,1 4 0,-1 4 0,0 8 1,1 7 796,-1 8 1,1 2-1,-3 8 1,-2 1 436,-6 8 1,-4-1 0,-1 2-1,-2 1-1225,-4-1 1,-1-5-1,-5 1 1,1-2 52,-2-3 1,-1-1 0,-2-4 0,0-5 5,0-4 0,0-1-41,0 0-14,0-7 0,0-10 0,-2-11 0,-1-7-43,-2-7 0,-1-4 0,8-3 0,3-2 29,6-2 1,3-10-1,3 4 1,4 1 59,5 1 1,4 1-1,2 7 50,-1 3 1,0 10 0,1 0 0,1 8 41,4 7 1,-2 3 0,5 4 0,-2 3 0,-3 7 2,-2 8-1,-1-1 1,1 7 0,0 2-21,-1 2 0,1-1 1,-12 1-1,-2 0-29,-1 3 0,-4 2 0,-4-2 0,-5 4-44,-3 4 0,-4 5 0,-5 3 16,-8 3 1,-8-10 0,-9 4 0</inkml:trace>
  <inkml:trace contextRef="#ctx0" brushRef="#br2">865 17871 12813,'-5'-16'-1097,"0"1"4907,1-1-2230,-5 7 0,8 4 0,-3 10-235,8 6 0,3 4 0,7 6 1,-2 7-744,0 7 0,11 4 0,-7 6 0,1-1 9,1-1 0,2 10 0,3-9-618,2-1 1,-6-1 0,2 2-1,-4-2 1,-1 0-98,0-2 0,-1-2 0,1-6 0,-2-3 116,-3-3 1,3-3-1,-6-7 1,1 0 4,-4-1 0,-1-4 13,1-1 1,-1-8-1,6-2 1,1-9 13,-3-5 0,11-8 0,-1-6 0,3-5-10,2-4 0,5-7 0,-2 2 0,2-3-4,-2-2 1,4-6 0,-6-1 0,1 0-22,-4 0 0,-4 1 0,-1 6 0,-1 0 0,1 2 8,0 3 0,-7 3 1,-2 10-367,0 3 1,-6 3-1,5 7-3556,-5 0 905,-1 1 1,0 9-1,0 10 1298,0 10 1,2 7 0,2-2 1658,1 2 1,7 7 0,-3-4 0</inkml:trace>
  <inkml:trace contextRef="#ctx0" brushRef="#br2">1871 18107 12813,'16'-5'3842,"0"-1"-2099,0 3 1,-1-1 0,3 1-1,1-4-1022,2-2 0,5 6 0,-3-4 0,1 2-1021,4-1 0,-3 1 1,-1 5-1768,-1 0 1,-4 2-1,-8 3-5703,-6 6 7688,-3 2 1,-16 10-1,-4 2 1</inkml:trace>
  <inkml:trace contextRef="#ctx0" brushRef="#br2">1934 18296 9149,'6'24'0,"1"-5"0,1-7 1385,5-6 0,1 1 0,3-2 1,4-2-1762,5-1 1,-1-2-1,1 0 1,0 0-418,-2 0 0,10 0 0,-6 0 0,0-2 754,1-3 0,8-4 0,3-6 1</inkml:trace>
  <inkml:trace contextRef="#ctx0" brushRef="#br2">3585 17337 15351,'-16'0'1071,"1"0"0,-8 0 0,-3 0 0,-4 2 0,-1 1-436,-1 2 1,1 0 0,-2-5-1,-2 0-327,-2 0 1,0 0-1,6 0 1,-1 0-253,1 0 1,5 0 0,1 0 0,3 0-138,2 0 0,3 0-109,1 0 0,7 2 94,4 3 0,3 4 1,2 7-1,0 0 114,0-1 0,0 8 0,0 3 0,0 2 62,0-2 0,0 4 1,0-4-1,-1 2-82,-5-2 0,5 2 0,-4-5 1,3 0-122,2-1 1,-2-1-1,-1-5-110,-3 0 1,1-6 38,5 1 1,0-9 97,0-2 1,7-2-1,5-9 1,7-1 35,8-2 1,2-5-1,5 1 1,1 4-210,1 1 1,6 0-1,-3 3 1,-1 5 116,0 3 0,-1 4 0,-5 3 0,-3 5 476,-3 4 1,2 7-1,-7 2 1,-3 1 336,-6 4 0,0 0 1,-6 2-1,-3-2 359,-1 0 0,-4 5 0,-3-7 0,-6 2-1020,-3-2 0,-1 2 0,-3-7 0,-1-2 0,-2-1 0,-2-4 0,4-2 0,-4-3 0,-1-2 0,-2-2 0,-6-5 0,1 0 0,-1 0 0,3 0 0,1 0 0,3 0 0,3 0 0,-5-7 0,6-2 0,4-1-497,5-1 0,5 1 0,7-6 0,1 0-2780,5 1 0,4-3 0,11-1 1843,5-2 1,4-7 0,1 4 0</inkml:trace>
  <inkml:trace contextRef="#ctx0" brushRef="#br2">4230 17305 8466,'7'0'1107,"-7"0"0,-12 0 1,-9 0-1,1 0-383,3 0 1,-4 6 0,-2 1 0,1 0-150,-1 0 0,0-2 0,4-3 0,-4 1-136,-1 2 0,5 0 0,-4-5 0,2 2-137,0 3 0,-2-3 0,4 3 0,-2-3-197,2-2 1,1 0 0,3 0 0,1 2-70,3 3 0,-1-1 0,7 6 0,-1 1 56,-1-3 1,6 12-1,-5-5 1,5 3 69,1-1 1,0 1-1,-2 1 1,-2 2 51,-1-2 0,0 4 0,5-2 0,0-2-258,0-2 1,-5-1 0,0 0-74,1 0 0,9-1 0,6-1-3,3-3 0,1 1 0,3-7 0,1-1 21,2-3 0,7-1 1,0 0-1,5 0-15,4 0 1,7 0 0,-4 0 0,2 0 253,0 0 0,-7 7 1,1 4-1,-3 3 458,-1 2 0,-2-1 0,-4 3 129,-5 3 1,-6-2-1,-4 7 1,-6 2-1,-3 0-481,-2-2 1,0 4 0,-2-6 0,-3 3-247,-6-1 0,-3-7 0,-1 2 0,-3-5 0,-3-6 0,-1 2 0,-6-5 0,1 0 0,-1 0 0,-1-1 0,-1-6 0,2 0-78,2 0 0,7 0 1,-2 0-1,3 0-1968,3 0 0,6-7-7785,4-4 9817,10 4 0,11-14 0,8 4 1</inkml:trace>
  <inkml:trace contextRef="#ctx0" brushRef="#br2">4591 17950 10967,'23'-2'0,"2"-1"1998,-1-3 0,-1 1 0,-7 5-664,-1 0 0,-4 0 0,-3 2-2297,-1 3 0,-1-1 118,-6 6 0,1-1 845,5 1 0,9-3 0,10-7 0</inkml:trace>
  <inkml:trace contextRef="#ctx0" brushRef="#br2">5157 17352 13090,'-7'-15'3681,"6"6"0,-6 4-2798,7 10 1,0 9 0,-2 10-1,-1 3 135,-3 1 1,-1 12 0,4-5 0,-4 5-482,-2 2 0,-1-6 0,-6 6 0,0 0-533,0-2 1,1-1 0,-3-8 0,1 1 5,1-1 0,-3-1 1,10-2-1,-1-4-15,-1-1 1,8-2 0,-3-5-102,5-1 0,2-4 0,5-2 0,4-2 195,4-4 1,2-1 0,1-2 0,3 0 7,0 0 1,8-5 0,-1-2 0,2 0 4,3 0 1,-3-4 0,-1 4 0,-3-2-543,-2-3 0,3 5 1,-5 0-1,-2 2-4476,-2 0 1,-3-8 3732,-3 3 0,3-4 0,-5-2 0</inkml:trace>
  <inkml:trace contextRef="#ctx0" brushRef="#br2">5362 17698 13182,'9'-7'2602,"-2"7"-1113,-7 0 1,0 13 0,0 9 0,1 1 382,5 0 0,-5 8 0,5-3 0,-5 0-1638,-1 2 1,2-1 0,2 1 0,1-2-291,-2-2 1,-1-7-1,0 4 1,1-2-273,3 0 1,-1 0 0,-3-5-2916,3-1 0,-2 1 1,8-2 1251,1-3 0,2-4 0,2-7 0,-2-2-1148,-4-3 3225,4-4 1,2-14 0,8-1 0</inkml:trace>
  <inkml:trace contextRef="#ctx0" brushRef="#br2">5582 17510 10553,'12'-28'0,"2"0"0,4-2 0,-1 4 456,1 1 1,4-1 0,5 5 0,2 4 1025,3 5 1,-1-1-1,-1 8 1,-2 2-288,-2 1 1,-2 9 0,3 5 0,-5 9-346,1 10 0,-5 3 0,1 8 0,-5 1-8,-4 3 0,-5 3 0,4-2 0,-2-5-607,-3 0 0,-4 3 1,-6-7-241,-4 3 0,-9-7 0,-4 3 0,0-5 0,-1-6 40,-1-5 1,4-4-1,-5-1 1,0-2 17,2-4 1,1-3 0,7-7-59,0 0 1,2-1-1,4-5-102,5-4 1,3-4 0,4-2 155,3 0 1,11 6 0,10 1 0,4 2 78,1 4 0,7 1 0,6 2 0,3 0 23,0 0 0,4 0 0,-9 0-340,3 0 0,-4 2 0,-5 1 0,-4 3 1,-6-1-1907,-5 2 0,-9-6 1,-3 6-105,-2 0 0,-4 2 0,-8 5 2177,-5-3 0,-11 3 0,-4-6 0</inkml:trace>
  <inkml:trace contextRef="#ctx0" brushRef="#br2">6966 17588 9559,'8'7'2511,"-1"2"1,-7 8 0,0 3-1160,0 1 1,0 5 0,0-4 0,0 1-589,0 0 1,0-2 0,0-5 0,0-1-375,0 1 0,0 0 0,-1-2 0,-3-2-1542,-1-2 0,-2-6 0,3 3 0,-3-2-1827,-1 0 0,2 1 0,-4-6 1418,-2 0 0,-2-2 0,0-3 0,2-6 1561,1-3 0,1-9 0,-6-1 0</inkml:trace>
  <inkml:trace contextRef="#ctx0" brushRef="#br2">6808 17651 8742,'7'-14'755,"4"4"0,10 4 1,3 12 244,1 4 1,3 6-1,-6 3 1,1 4 296,0 1 0,5 1 1,-4 3-1,2-4-506,1-1 1,-8 3 0,2-5 0,-4-2-1742,-1-1 0,5 3 0,0 0-849,-2-2 1,-3-7-1,-4-3 1,-1-2 1798,1-4 0,9 6 0,3 0 0</inkml:trace>
  <inkml:trace contextRef="#ctx0" brushRef="#br2">7327 17352 11894,'44'-31'0,"-7"1"1366,-11 4 1,-7 3 0,-3 6-860,-1-4 0,1 4 1,0-3-1,1 6 0,3 6-88,1 1 1,1 1 0,-3 8 0,4 5 0,0 7 392,0 5 0,3 11 0,-5 0-69,-2 5 1,-2 7 0,-3-2 0,-3 2-127,-6 1 1,-3 11 0,-2-6 0,-2-1-331,-3-4 0,-6 6 1,-8-7-1,-3-2-38,-3 1 1,1-13-1,-4 1 1,3-4-240,2-6 0,-4-2 1,2-3-1,-1-3 47,0-6 1,6-3 0,-2-2-1,1-2-103,0-3 1,0-4 0,5-8-1,0-3 17,1-1 0,6 0 1,4 4-1,3-2 29,2-2 1,2 0-1,5 5 1,8 0 110,10 1 0,6 6 1,4 4-1,2 3-26,-2 2 1,9 2 0,1 3 0,0 5-63,1 4 1,1 2 0,-9 0 0,1 0-508,-1-1 0,2 1 0,-6 0 0,-5-1-1759,1 1 1,-6 0 0,1 0 0,-2-1 311,-4 1 1,-2-5 0,-1-3 0,0-1-1170,0-3 3188,-8-3 0,6-1 1,-5 0-1</inkml:trace>
  <inkml:trace contextRef="#ctx0" brushRef="#br2">8082 17274 12616,'16'0'946,"-1"7"1,1 3 0,0 6 235,0 5 0,4 3 0,1 8 1,-1 1 489,-3 4 0,-1 1 0,0 8 1,-1-3-759,1 1 1,0 3-1,-2-10 1,-2-2-982,-2-2 0,-4-2 1,2-1-1,1-2 17,0-2 1,-6-1 0,4 1 0,-1-5-2296,-1-4 0,0-1 0,-3 0 0,1-1-6369,3 1 8670,6 0 1,-3-7 0,6-3 0</inkml:trace>
  <inkml:trace contextRef="#ctx0" brushRef="#br2">8569 17871 12747,'16'-5'0,"0"-2"3475,-1-2 1,-4 6 1396,-1-3-4964,1 5 0,-2 8 0,-4 3-1263,-3 4 0,-4 2 1,-2 0 1295,-1-1 1,-7 1 0,3 0 0</inkml:trace>
  <inkml:trace contextRef="#ctx0" brushRef="#br2">9135 17337 12616,'7'-16'1055,"4"0"0,3 2 0,1 4 0,1 3 196,0 0 0,1 5 0,3-3 1,2 3-1,1 4-299,0 3 0,-1 4 0,-2 8 0,1 4-357,-2 6 0,-3 7 0,-4 3 0,-3 0-140,-2 1 0,-2 1 0,-7 4 0,-3-1-491,-6 2 1,-3-6 0,-3-1 0,-2-6 43,-2-4 1,-7 1 0,2-8 0,-2 0-26,1-3 1,-1-8 0,6-4 66,-3-3 0,-1-2 1,-4 0-1,2-2-80,2-3 0,7 1 0,0-6 0,5-2 0,5-2-35,2-2 1,-3 0-1,4 1 1,6-1 108,9 0 1,3 0-1,15 2 1,0 2 84,3 2 1,9 6-1,3-1 1,3 3-21,2 2 0,-1 0 1,-3 2-87,-1 3 1,-5-1 0,1 4 0,-3 1-1,-7 0-2563,-3 3 0,3 2 1,-6 2 176,-3 0 0,2-1 0,-10-1 0,3-2-2826,2-1 5247,-1-8 0,8 11 0,2-5 0</inkml:trace>
  <inkml:trace contextRef="#ctx0" brushRef="#br2">10204 17588 14693,'0'-15'1317,"0"-1"0,0 5-572,0 1 1,-7 1 0,-3-1-1,-4 4 19,-2 5 0,-5 1 0,-1 0 1,-1 0-1070,0 0 0,-8 0 0,3 0 0,0 1-334,-2 5 0,6 1 0,-3 5 1,1-2 569,2 3 71,1 1 1,7 1 0,1 1 0</inkml:trace>
  <inkml:trace contextRef="#ctx0" brushRef="#br2">10094 17793 13764,'-7'-9'6523,"-3"4"-5308,-4 3 1,-2 2 0,-1 0-1,-2 0-1405,-2 0 1,-7 0 0,3 0 0,-1 0-696,0 0 0,1 5 0,-1 2 0,5 0-948,4 0 1,-4 4 0,0-4-2131,2 1 3956,1-4 0,2 10 0,1-6 0</inkml:trace>
  <inkml:trace contextRef="#ctx0" brushRef="#br2">10833 17148 12616,'0'-16'-1697,"2"2"3439,3 4 1,-1 3 0,6 9-811,3 3 0,-5 11 0,3 12 0,-1 5-642,-1 3 0,5 8 0,-5-2 1550,-1 3 0,1-1 1,-5 0-1,1 1 0,0-1-1880,2 1 1,-5-6-1,5-1 1,-2-3 9,0-4 0,1 3 0,-6-12 0,0 1-112,0 0 1,0-2-1,0-6 142,0 1 0,0-5-38,0-1 0,0-5 1,-2 4-3705,-3-2 0,1-2 3869,-6-5 1,6 0-1,-3 0 1</inkml:trace>
  <inkml:trace contextRef="#ctx0" brushRef="#br2">11305 17070 14084,'0'-16'2876,"0"9"-1498,0 7 0,0 9 0,0 12 0,0 5 1,0 3 0,0 10 0,0 5 0,0 4-910,0 5 0,0-1 0,2-3 1,1 2-513,3 1 0,4 6 1,-3-8-1,0-4 7,0-8 1,3 1 0,-3-4 0,0-4 12,0-3 1,0-9-1,-3 2 1,1-3-210,-1-3 1,-3 1 191,-1 0-2629,0-8-2247,0-1 1,7-7 4614,4 0 1,3-7 0,2-1 0</inkml:trace>
  <inkml:trace contextRef="#ctx0" brushRef="#br2">11698 17258 12630,'-7'-5'2043,"7"0"0,7-1 0,9 6 0,1 0-1078,4 0 1,4-5 0,6 0-1,-1 1-331,-4 3 1,2 1 0,-5 0-138,1 0 0,-5 0 1,2 1 27,-3 5 0,-9 2 1,-4 8-1,-3 2-170,-2 3 1,1 5-1,3 9 1,1 3-401,-1 2 0,-1 2 0,1 5 0,3 1-74,1-1 0,-4-2 0,3-1 1,-2-4 36,0-2 0,2-1 0,-3-6 0,1 1-43,-2-1 1,-1-6-1,-2-4 1,2-4-46,3-1 0,-3 0 0,3-1-693,-3 1-8968,-2 0 2202,0-7 7702,-7-3 1,-2-19 0,-7-5 0</inkml:trace>
  <inkml:trace contextRef="#ctx0" brushRef="#br2">11698 17667 13460,'26'-11'0,"1"3"1735,0 1 1,3-4 0,2 6 0,-1 0-779,1-2 0,4 3 0,1-5 0,-2 2-268,-2 4 0,4-1 0,-1 1 0,-2-2-29,-6 1 0,1 3 0,-3-1 1,2-2-1606,-1-1 0,-3 0 1,-5 5-1,2 0-1474,-2 0 1,4 0 0,-2 0-1,-2 0-457,-1 0 2888,-2 0 1,-1-7-1,1-2 1</inkml:trace>
  <inkml:trace contextRef="#ctx0" brushRef="#br2">12752 17290 21608,'-7'15'0,"-2"1"1333,0 0 0,-5 6 0,2 5 0,-6 2-654,-3 3 1,0 1-1,4 2 1,-2 2-454,-2-3 0,0 3 1,5-2-1,0-2-233,1 2 1,-1-2 0,2-5 0,4-3-19,4-3 0,3-1 0,-1-5 0,-1 0-14,2 0 0,3-1 1,5-1-1,4-1 51,-1-3 1,6-7 0,-3 4 0,4-1 47,6-1 0,-1 0 0,4-5-11,-1 0 1,5 0 0,-4 0 0,4 0 0,0 0-212,0 0 1,5-2 0,-8-1 0,-1-2-1464,-3 1 0,2-3 1,-4 0 1640,-5-1 1,-5-10-1,-9-6 1</inkml:trace>
  <inkml:trace contextRef="#ctx0" brushRef="#br2">12799 17541 12616,'8'16'-593,"-1"0"0,-7 1 1,2 2 2743,3 2 1,-3 7 0,3-2-1,-1 4 122,1 1 0,-3 1 1,3-2-1,-1-3-2007,1 0 0,-3-1 0,3 4 1,-2-2-789,3-2 0,-5-7 0,5 4 1,-5-2-1445,-1 0 0,6-1 0,-1-4 0,-2 0-1484,-1 0 0,5-6 3409,4 1 0,9-8 0,5 4 0</inkml:trace>
  <inkml:trace contextRef="#ctx0" brushRef="#br2">13129 17950 10530,'7'-14'0,"2"2"985,-1 1 0,1 2 3930,-4-1 0,-1 3-4503,6 7 0,-6 2-1389,1 3 1,-3 4-1,0 5-596,3-4 0,-2 2 1567,8-6 0,-1 6 1,6-4-1</inkml:trace>
  <inkml:trace contextRef="#ctx0" brushRef="#br2">13742 17478 8405,'9'-21'428,"-4"0"1,-3-5 0,-4 5 0,-3 2 346,-6 1 1,-4 3 0,-5-1-1,-2 2 200,-3 4 0,4 3 1,-5 7-1,0 0 256,1 0 0,-4 12 0,2 5 1,0 6-561,0 5 0,3 2 0,5 3 0,-2 2-313,1 1 0,8 1 1,4-7-1,1-4 99,3-5 1,2 2 0,2-2-525,0-2 0,7-3 1,4-4-1,3-4-435,1-1 1,12-1 0,1-6-1,0 0-116,1 0 1,1-7 0,1-4 0,1-3 27,-1-1 0,-1-1 0,-2 0 1,-4 2 392,-1 4 0,-2-3 0,-5 8 524,0 2 1,-1 4-1,-1 8 515,-3 7 1,-4 10 0,-7 0 0,0 4 224,0 1 0,0 1 1,0-1-1,0-1-1017,0-4 1,0 4 0,0-4 0,-2 2-394,-3-2 1,3-1 0,-3-6 0,3 2-1409,2-2 1,0-2-708,0-1 0,2-2 1,3-3-1,5-6 754,4-3 0,4-2 0,3 0 1704,5 0 0,4-14 0,1-4 0</inkml:trace>
  <inkml:trace contextRef="#ctx0" brushRef="#br2">14292 17510 9060,'0'-16'1042,"-1"2"0,-5 3 0,-4 6-170,-4 4 1,-2 1-1,0 1 1,1 6 165,-1 9 1,-5 7-1,0 12 1,2 3-221,1 4 0,3 5 0,1-9 0,3 1-183,6-1 1,3-1 0,2-6 0,0 1-462,0-1 0,7-6 1,4-3-1,3-2 56,1-5 1,3 5 0,3-12 0,3 3 67,1-1 0,10-6 1,-4 1-1,2-5-245,1-5 0,0-4 0,0-7 1,-5-1-54,1-4 0,-7-4 0,-2-8 0,-4-2 0,-1-1 0,-7-8 0,-6 0 0,-6-5 0,-8-3 0,-5-4 0,-5 7 0,-5 6-571,-3 2 1,-8 10-1,0 7 1,4 3-842,5 7 1,0 5 0,7 11-1,2 3-4912,1 5 6324,3 4 0,6 9 0,2 2 0</inkml:trace>
  <inkml:trace contextRef="#ctx0" brushRef="#br2">14874 17510 16369,'-9'1'2214,"4"6"1,3 7-1385,2 6 0,6 13 0,1 0 1,1 4 312,5 1 0,1-1 0,1-4 0,-1 2-734,-3 1 1,1 1 0,-7-5 0,-1-3-479,-3-3 0,5-3 0,-1-7 0,-2 0-30,-1-1 1,-2-4 68,0-1 1,0-8-1,0-2-79,0-9 0,0-5 0,0-3 0,0-4 27,0-5 1,5-6 0,1-4-1,-1-6 104,2-4 1,-4 1-1,8 1 1,-1 2-232,-1-1 0,5 4 0,-3 4 0,3 9-108,1 10 0,1 2 1,1 9-1,3 5 610,1 9 1,1 8 0,-2 17 0,2 2 130,3 6 1,-6 4 0,2 1 0,-5-2-432,-6-3 0,2 3 0,-5-4 1,0-1-7,0-4 1,-1-4-1,-6-6 1,0-5-4,0-4 0,1-3-20,4-3 0,-3-6 40,3-10 1,-3-4 0,-2-8 0,0-4-66,0-5 0,5-6 0,2-3 0,0-1 28,0 1 1,6-4 0,-3 3 0,2 2 64,-1 6 0,3 6 1,-2 8 86,7 3 1,4 6 0,5 10 0,-4 6-58,-1 3 0,-2 7 1,-3 1-1,1 3-39,2 3 0,0 1 0,-6 3 0,-1-2-424,-3-4 0,1 3 0,-5-4 1,0-1-1402,0-3 1,-2-3 1034,-5-3 1,2-1-2511,3-3 0,-1-6 0,5-10 2882,-2-6 0,12-9 0,-2-5 0</inkml:trace>
  <inkml:trace contextRef="#ctx0" brushRef="#br2">15660 16960 8433,'-7'-23'4,"6"5"0,-5-4 0,3 1 0,-1 0 513,-1 2 0,0 1 0,5 2 0,0 1 0,0-1 308,0 0 0,7 2 1,2 2-1,1 3-295,0 2 0,1-3 0,5 5-88,-1 1 1,1 2-1,0 2 1,-2 2 119,-4 3 1,3 4 0,-8 9-1,-2 2 299,-1 7 0,-2 2 0,0 5 0,-2 0-190,-3 3 0,2 0 0,-8-6 0,1-1-279,1-4 0,-5-3 0,5-7 0,0-1 123,4 1 0,-2-6-515,2 1 0,0-6 0,6 4 0,5-2-182,4-4 1,9-1-1,2-2 1,0 0-137,2 0 1,-4 5 0,7 2-1,1 2 131,-3 3 0,-1 4 0,-6 3 1,1 4 658,-3 1 1,5-3-1,-12 4 1,1-1-260,-4 1 0,-3-1 0,-2 2 1,-2-5-214,-3-3 0,-5-2 0,-10-1 0,-2-1 0,-3-3 0,1 1 0,-6-7 0,0 0-259,-3 2 1,0-5-1,5 3 1,2-3-9573,-2-2 9261,-2 0 1,-1 0 0,-1 0 0</inkml:trace>
  <inkml:trace contextRef="#ctx0" brushRef="#br1">17909 9714 15610,'0'-16'-2182,"0"0"1805,0 7 549,0 2 1,0 20-69,0 2 1,0 5-1,0-5 1,0 1-26,0 0 1,0 1 0,0 2-1,0 2 47,0-1 1,-2 2-1,-2 1 1,-1 0-46,2-1 1,1 6 0,2-3 0,-2 1-201,-3 0 0,3-1 1,-3 3-1,3-2 172,2 2 1,0 1 0,0 3 0,0-1 36,0 1 1,0-1 0,0 1-1,0-1 15,0 0 1,0 6 0,0 2 0,0 1-1,0 3 0,0-2 0,2 0 1,1 1 119,3-1 1,-1 9-1,-3-4 1,1-1-70,2-1 1,1 1 0,-6 6 0,0-2-106,0 1 1,0 4 0,0-3-1,1-2-16,5 2 1,-5 5 0,5-4 0,-5-1 49,-1-3 0,6 5 0,-1-1 0,-2 1-133,-1 1 0,-2-5 0,0 5 0,0-2 80,0 1 1,0 4 0,0-3 0,0 0 5,0 1 0,-2 2 0,-1-3 0,-2 1 2,1-1 1,-3-2-1,2-3 1,0 0 32,-2-2 1,3 9-1,-5-7 1,1 3-22,-1 2 1,5 4 0,-3-4 0,2 2-27,0 3 1,-2 1 0,3-1 0,-1-1-36,2 1 0,-1 1 0,1-1 1,-4-1-1,-2 1 1,6 2 0,-4 2 0,1 0-15,1 0 1,-5 0 0,4-1-1,3 1 14,1 0 1,-3 0 0,0 0 0,1 0 7,2 0 0,2 0 1,0 1-1,0 2 62,0 3 1,-1 4-1,-3-3 1,-1 0-53,1 0 1,1 3-1,-1-3 1,-1 0-2,2-1 0,-1 5 0,1-4 0,-3 0 82,3-1 0,-4 12 0,2-3 0,1 3 64,2-1 0,-3-3 0,0 0 0,1-1-108,3 5 1,1 1-1,-2-4 1,-1-1-1,-3-3 1,1 10-1,5-2 1,0 3 92,0-1 1,0 0 0,-2-2 0,-1 0 26,-2 5 0,-2-1 0,5-41 0,0 1 0,-1-1 0,1 1-206,-2 41 1,3-39 0,1 0-1,0 36 1,0 5-142,0 0 1,-3-41 0,0 0 0,1-3 0,-1 1 0,1-1 0,1 1 148,0 0 0,0 0 1,-2 2-1,1 0 0,-1 1 1,0 0-1,1-2 0,-1 0 17,0 0 0,-1-1 1,3 1-1,-1 0 1,-9 39-1,1-1 16,1 1 0,-5-4 1,3-7-1,-1-3-232,4-14 36</inkml:trace>
  <inkml:trace contextRef="#ctx0" brushRef="#br1">19670 10358 8236,'0'-16'650,"-2"8"1,-3 2-1,-6 5-54,-3 1 0,-14 0 1,-3 1-1,-4 5 16,-4 4 0,4 1 0,-7 3 0,1 3-119,0 0 1,-1 3 0,9-1 0,4 4-203,-1 1 0,7-5 1,2 4-1,4-2-99,1 0 1,7 2-1,4-4-98,3 2 0,-3 0 0,1-6 0,6 1-152,7 0 0,12-7 0,9-2 0,8-2-20,9 0 0,13 0 0,1-5 1,5 0 88,1 0 0,-5 7 0,-2 4 0,-6 3 21,-5 1 1,0 6 0,-12 2-1,-3 2 324,0 2 1,-6 3 0,-6 2 0,-8-1 160,-5 0 0,-4-4 1,-6-1-1,-5 0 72,-4-1 1,-9 2 0,-6-6 0,-3-1-216,-5-3 1,-4-6 0,1-3 0,-5 1-255,1 0 1,-5-6-1,3 2 1,-4-3-493,-1-2 1,0 0 0,0 0 0,2 0-536,3 0 0,3-7 0,8-1 0,1-3-489,4 1 0,3 4 0,7-4 0,2-2 569,4-2 0,3 3 1,9 1-1142,3-3 1968,4 6 0,20-13 0,5 2 0</inkml:trace>
  <inkml:trace contextRef="#ctx0" brushRef="#br1">20110 10877 10109,'0'17'0,"2"2"1597,3 2 1,-2 7 0,6-1-1004,-2 2 1,3 10 0,-3 1 0,0 3 0,2 3 124,0 3 1,-4 1-1,4-1 1,0 0-349,-1-2 0,-4 2 1,3-12-242,0-2 1,-5-4 0,3-5 0,-3-3-117,-2 0-102,0-6 0,-2-3 0,-3-12 87,-6-5 0,-3-15 0,-3-1 0,-3-7-201,-1-7 0,0-8 1,6-1-1,1-5-409,3-7 0,4-9 1,7 6-1,2-4 119,3-2 0,9-4 0,11 3 1,3 4 243,5 4 1,7 11 0,-2 8 0,1 6 52,-1 5 0,-1 5 0,-6 10 0,1 6 555,-1 3 1,-1 2 0,-2 4 0,-4 6 295,-1 11 0,-2 7 1,-7 5-1,-2 2-49,-1 2 1,-8 7 0,3-2 0,-6 1-131,-6-1 0,-4 2 1,-9-8-1,-4-2-351,-2-6 1,5-6-1,-7-6 1,1-2-202,2-4 1,-11-3 0,3-7-1,-1 0-408,0 0 1,1 0-1,1-1 1,1-5-894,4-4 1,-2-4 0,9-2 0,3-1-138,4-4 1,8-5-1,-1-11 1,5-5-363,5-3 1,4-10 1874,7-2 0,7-25 0,-11 37 0,0 1 0</inkml:trace>
  <inkml:trace contextRef="#ctx0" brushRef="#br1">20629 10201 8324,'21'2'0,"0"3"0,0 5 0,-6 10 0,3 2 774,3 3 0,-2 6 0,5 8 0,-1 1 336,-4 3 1,4 8 0,-2 3 0,-2 0-349,-1 0 1,-8 4 0,-1-4 0,-2-1-254,-4-4 0,4 1 1,-1-8-1,-3 0-105,-1-5 1,-2 3 0,0-12 0,0-2-99,0-2 1,0-8 0,-2-7 0,-1 0 48,-3-1 1,-1-4 0,4-1-397,-2-6 0,-6-6 0,6-8 0,1-4-487,3-6 1,2-2 0,6-4-1,7-2-232,6-2 0,7-5 0,0 5 1,2 2 228,3 2 0,-1 4 1,-1 2-1,-2 6 329,-2 4 1,-7 3-1,4 4 1,-2 4 134,0 5 0,0 1 0,-5 1 0,-1 5 188,1 4 0,5 4 1,0 3-1,-2 4 64,-1 6 0,-3 1 0,1-1 0,0 0 77,0 1 0,-1 1 0,1 3 0,2-3 204,3-2 1,1-3 0,6-5 0,-2 2-141,2-2 1,7-6-1,4-5 1,-1 1-62,1 0 0,2-6 0,-2 3 1,-1-6-25,1-6 1,-3-2 0,-6-8 0,-2 0-134,-2 1 1,-5-8 0,4-3-245,-3-4 0,-2-3 0,-8-2 1,-3-4-1,-2 1-346,-4 0 1,-5 1-1,-6 5 1,-8 3-24,-2 3 1,-6 3 0,0 7 0,-3 2 333,1 4 0,0 3 1,-6 7-1,1 0 162,0 0 0,-1 8 0,2 6 0,2 7 335,2 4 1,7 6 0,-2 6 0,5-2 0,6-2 1,3 2-1,7 0 1,2-4-133,3-1 0,5 1 1,11-8-1,6 0-394,2 0 0,4-2 1,2-6-1,4 1-219,1 0 1,0-2 0,4-4 0,-4-5-786,-2-3 0,4-2 1,-5 0-1,-2 0 407,-2 0 1,-3-7 0,-2-5 0,-4-6 313,-1-3 1,-4-6 0,-7 0 0,-1-2 167,1-3 1,-5 1 0,-2-1 0,-3 3 108,-2 2 0,0 5 1,0 6 383,0 0 1,2 9 712,3 7 0,-3 9 1,5 12-1,0 3 35,3 1 0,-3 10 0,0-4 0,-1 2-359,-1 1 0,0-3 0,-5-1 0,0-2-245,0-2 0,0-7 1,0 2-1,0-3 272,0-3 1,0-4-245,0-1 1,0-8 0,0-2-393,0-9 1,0-7-1,0-4 1,2-5-388,3 1 1,4-11-1,8 2 1,2-4 255,2-2 1,11-2 0,-4 4 0,0 2-475,1 2 0,-1 8 0,0 4 1,-3 6 371,-2 4 1,-2-1 0,-6 7 0,1 1 287,0 2 0,-1 2 0,1 0 127,0 0 0,0 7 0,-1 4 0,1 5 143,0 5 1,-1-2 0,1 7 0,2 0 157,3-1 0,-2 3 0,5-6 0,1 1 47,-1 0 1,1-2 0,3-7-1,-2-2 58,2-2 1,1-6 0,5 1 0,1-3-261,1-2 1,6-5 0,-3-2 0,-1-2-184,1-3 0,1-2 0,-7-4 0,-3-1-256,-1-2 0,-6-7 0,-2 2 0,-4-2-240,-1 2 0,-2-4 1,-3 6-1,-6-3-109,-3 1 0,-2 7 1,-2-2 334,-3 4 0,1 8 0,-6 4 148,-3 3 0,1 9 0,0 3 286,1 4 0,8 2 0,-1 0 0,10-1 329,9 1 1,8 2 0,12 1 0,5 2-190,7-2 0,9-2 0,-2-1 0,2 0-411,4 0 1,-1-2 0,-1-2 0,-6-2 33,-3 3 1,2-5-1,-4 1 1,-7-2-110,-5-4 0,-5-1 1,-2-2-1,-4 0-84,-1 0 0,-2 0 1,-7-2 344,-4-3 1,-1 2-1,-5-8-173,1-1 1,-2-2 0,-6-2 0,-4 2-142,-2 4 1,4-4 0,-6 5 0,-1-1-150,-2-1 0,0 6 1,2-4-837,1 2 0,1 2-738,-6 5 1,6 2 0,-1 3-143,-1 5 1,-4 4 0,-3 2-1414,-2 0 3409,0 0 0,5-8 0,1-1 0</inkml:trace>
  <inkml:trace contextRef="#ctx0" brushRef="#br1">23459 11128 8350,'-16'-5'0,"0"0"0,6-6 0,-1 4 595,-1-1 0,5 2 0,2-4 286,3-2 1,4 3 0,5 0 0,9 2-465,8 4 1,20-4 0,6 0 0,6 0-100,2 0 1,0-6 0,4 5 0,0-3-41,-5 1 1,-3-1 0,-8-3-1,-4 2-77,-6 2 0,-4-1 1,-6-5-1,-5 1-19,-4-1 0,-3 0 1,-3 1-1,-6-1-152,-3 0 1,-2 0 0,-2 1 0,-3-3-49,-6-3 0,-3 6 1,-3-3-1,-4 6 125,-5 0 1,-4-1 0,-3 3-70,-4 5 0,4 3 0,-4 2 0,4 0 149,2 0 1,5 7 0,1 5 0,1 6 0,3 4 107,3 3 1,-1 3 0,10 7 0,1 1 25,2-1 1,5 5-1,2 1 1,6-1 198,9-4 0,7 3 1,12-2-1,7-3 54,10 0 1,7-3 0,6-1 0,1-4-431,3-5 0,0 0 0,-4-4 1,-2-3-290,-7 0 0,-2-5 0,-7 0 0,-7-2-314,-5-4 0,-10-1 1,-4-2-2000,-4 0 0,-17 0 1,-14 0-1,-22 0-2323,-26 0 4781,-21-7 0,26 3 0,-4-1 0,-2-3 0,-1 1 0</inkml:trace>
  <inkml:trace contextRef="#ctx0" brushRef="#br1">19041 11490 6960,'-7'8'2501,"0"6"-1474,-4-3 0,11-2 0,12-1 0,8-1-323,6-3 0,16 3 1,8-2-1,10-1-287,10-3 1,12-1 0,-37 0 0,2 0 0,3 0 0,2 0 127,2 1 1,2-2 0,12-1 0,4-1 0,3 0 0,1 1 0,9-1-1,2 1-576,-25-1 0,1 1 0,2 0 0,6 1 0,2 0 0,1 1 0,5-2 1,1 0-1,1 1 0,2 0 0,1 0 0,0 1 114,2 0 0,0 0 1,1 0-1,-16 0 0,1 0 1,0 0-1,-1 0 0,18 0 1,-1 1-1,-1 0 0,2 0 1,1 1-1,-1 0-11,-3 1 1,0 0-1,0 1 1,0 1-1,-1-1 1,-1 1-1,-5 0 1,-1 1-1,-1-1 1,-5 0-1,-2 0 1,0-1 82,-4 0 0,-1-1 0,-1 0 0,23 5 0,-3-2 0,-8-1 0,-3-1 0,-8 1 0,-3-1-116,-6-1 0,-1-1 0,-3 2 0,-1-1 1,29 2-1,-8-1 86,-13-2 0,-10-9 1,-9-4-1,-8-1-125,-10 1 0,-6-9 0,-6-1 0,-3 0 0,-10 0 0,-6 3-2458,-7 2 0,-15 2 1,-2 2-1,-7 2-6202,-9-2 8660,-5-9 0,-9-4 0,0-6 0</inkml:trace>
  <inkml:trace contextRef="#ctx0" brushRef="#br1">18506 13109 8325,'-9'-16'0,"4"-2"2109,3-2 1,2 2 1418,0-3-1622,0 11 1,2 4-1,3 13 1,6 11-664,3 12 0,1 3 0,1 9 1,0 1-1244,0 3 0,1 8 0,2 2 0,2 0 0,-1-4 0,-3 2 0,-1-1 0,-1-3 0,1-1 0,-2-7 0,-2-2 0,-3-3 0,-2-7 0,4-6 0,-6-8 0,-2-1 0,-1 1 0,0-7 0,3-4 0,-1-3 0,6-4 0,2-3 0,2-6 0,2-13 0,0-6 0,-1-1 0,1-4 0,5-11 0,0-1 0,-2-2 0,-1-1 0,-3-15 0,1 11 0,0-2 0,0 0 0,-1 6 0,3 8 0,-1 5 0,-1 4 0,7 3 0,-11 4 0,0 5-470,2 4 1,0 3 0,2 3 0,0 6-1989,-1 3 0,1 4 1,1 5-1,3 7-6339,1 5 8797,0 2 0,-6 2 0,1 1 0</inkml:trace>
  <inkml:trace contextRef="#ctx0" brushRef="#br1">19387 13596 8325,'15'-16'608,"1"0"0,-2 6 0,-2 1 0,-1 1 1653,1-1 0,2 4 1,2-4-1,-1 0-934,1 0 0,0 6 0,-1-4 0,1 2-838,0-1 1,5 1-1,0 5-1777,-2 0 0,-3 7 1,-6 4-1,-4 3-3296,-5 1 1,-1 6 4583,0 0 0,-7 7 0,-1-3 0</inkml:trace>
  <inkml:trace contextRef="#ctx0" brushRef="#br1">19449 13832 8325,'16'0'0,"2"0"0,1 0 2457,2 0 1,1-7-1,-1-4 1,4-3-215,-1-1 0,10 4 1,-5 1-1,3-1-1858,3 2 1,-2 2 0,-5 7 0,-4 0-1845,-1 0 1,3 0 0,-5 0 0,-3 2-5613,-6 3 7071,2 4 0,-5 14 0,6 1 0</inkml:trace>
  <inkml:trace contextRef="#ctx0" brushRef="#br1">20880 12653 8325,'0'-16'2057,"0"0"0,0 9 0,0 7-1437,0 9 0,-2 7 0,-3 5 0,-4 7 851,1 7 0,-11 0 0,3 7 0,-3 1-330,-4 3 1,4 1 0,-6-2 0,1-1-1564,-1-2 1,6-7 0,-2 1 0,5-2 656,6-3 0,-2-1 0,6-4 1,3-3 758,1-1 0,2-4-994,0 3 0,7-11 0,5-3 0,8-2 0,6 1 0,4-3 0,3-6 0,3-4 0,5-2 0,-1-3 0,10-2 0,-2-2 0,0 0-343,1 1 1,-3-1 0,-4 0 0,-6 2-2071,-2 4 1,-5-3 0,-4 6-1,-8 0-575,-5 0 0,-8-5 1,1 2 2987,-3-4 0,-9-9 0,-2-1 0</inkml:trace>
  <inkml:trace contextRef="#ctx0" brushRef="#br1">21116 12841 9809,'10'7'0,"1"4"974,1 3 1,-3 7-1,0 3 1,-2 4 691,-4 5 1,-1 8 0,-2-1-1,0 3 408,0 6 1,0 2-1,-2-4 1,-1-1-2075,-3-5 0,-4 3 0,3-7 0,0-4 0,0-5 0,0 0 0,3-7 0,-1-2-1558,2-2 0,-1-1 1,1 0-1,-2 0-5999,1-1 7557,2 1 0,-5 0 0,-1 0 0</inkml:trace>
  <inkml:trace contextRef="#ctx0" brushRef="#br1">20550 13942 9297,'16'0'2468,"-1"0"1,3 0 0,3 0-442,5 0 0,4 0 0,1 0 0,1 0-1069,-1 0 1,13-6 0,3 1 0,4 2-953,3 1 0,-5 2 0,5-2 1,-3-1-7,-4-2 0,2-1 0,-13 6 0,-1 0-1118,-2 0 1,-8 2 0,-4 2 0,-4 1 186,-1-2 0,-2 6 1,-4 1-2347,-4 4 0,-12 0 0,-4-1 3235,-4-3 1,-16 1 0,-3 4 0</inkml:trace>
  <inkml:trace contextRef="#ctx0" brushRef="#br1">20739 14272 8162,'-6'-11'1689,"1"1"1,0-1 0,7-3-1,3 2-1118,5 2 1,6 4-1,5-2 1,7 1-150,7 3 1,2 2 0,1 2 0,-6 0 24,-3 0 1,-1 2 0,-2 3 274,-5 6 0,-8-1 0,-5 4 0,-1 4 0,-3 1-75,-2 4 0,-4-1 0,-3 6 0,-6-1-348,-3 1 0,-7-1 0,-2 0 1,-1-5 19,-4 1 1,0-5-1,2 1-280,5-7 0,-2 0-39,2-7 0,0 6 0,6-6 0,6 0 0,-3-3 0,6 3 0,5-3 0,9 3 0,8-3 0,10-2 0,2 0 0,7 0 0,7 0 0,4 2 0,-1 3 0,-3 6 0,-5 3 0,-6 1 0,-5 1 0,-3 0 0,0-1 0,-11 6 0,4 0 0,-4-1 0,-3-3 0,-2-1 0,-7-1 0,0 1 0,0 0 0,-2 0 0,-3-1 0,-6-1 0,-3-3 0,-7 1 0,-2-5 0,1 0 0,-1 0 0,-8-2 0,1-5 0,-2 0 0,-3 0 0,-6 0 0,0-2 0,-1-1 0,0-2 0,8-6 0,-5 4 0,2-1 0,1-5 0,-1-1 0,7-1-543,4-1 1,3 0 0,8 0 0,1 1-9289,3-1 9246,4-7 0,21-1 0,4-8 0</inkml:trace>
  <inkml:trace contextRef="#ctx0" brushRef="#br1">22248 12826 8325,'16'-7'570,"-6"5"0,-1-1 0,-2 6 1066,-4 7 0,4 11 0,0 9 0,0 9 172,0 8 0,-1 14 1,-5 0-1,3 2-1818,1 3 0,0 8 0,-5-3 0,0-1 1234,0-7 1,2 0 0,2-9 0,1-2-1225,-2-5 0,4-6 0,-1-3 0,-1-8 0,2-6 0,-5 2 0,3-5-1136,-3-1 0,3-8-460,0-2 0,2-8 0,-2-2 0,6-9 160,3-5 1,1-8 0,3-5 0,1-4-353,2-6 0,5-5 0,-5-10 0,-2-6 1788,-1-3 0,-2-16 0,-1 4 0,1-13 0</inkml:trace>
  <inkml:trace contextRef="#ctx0" brushRef="#br1">22641 12999 8162,'7'-18'635,"-3"4"1,4 16-1,1 3 736,0 6 0,-4 11 1,4 10-1,-2 8 336,-4 5 0,4 10 0,-2 2 0,-1 4-135,-2 2 1,3 0-1,0 0 1,0-2-1573,2-3 0,0 1 0,6-8 0,-3-6 0,2-6 0,1-8 0,-1-3 0,-3-4 0,-2-1 0,3-2 0,-5-5 0,1-6-1896,-6 1 0,0-15 1,0-1-1,0-7-381,0-4 0,0-7 0,0-3 1,-2-4 491,-3-1 1,-6-11 1784,-10 0 0,-3-21 0,-8 6 0</inkml:trace>
  <inkml:trace contextRef="#ctx0" brushRef="#br1">21949 12936 8162,'21'0'464,"2"0"0,0 0 884,-1 0 1,6 0 0,0 0 0,7 0 514,7 0 1,4 0 0,3 0 0,1 0-970,3 0 1,4 0 0,-3-2 0,1-1-573,-1-3 1,3-6-1,-2 3 1,-1-1-434,0-1 0,-7 6 1,-7-4-1,-1 2-1015,-4 4 1,-2 1-1,-2 2 1,-1 0-1333,-4 0 0,-3 7 1,-9 4-1,-2 3 2273,-2 1 0,1 1 0,5 0 0</inkml:trace>
  <inkml:trace contextRef="#ctx0" brushRef="#br1">23412 13407 8325,'5'16'2730,"2"0"-1445,1-1 0,-2 8 0,2 3 0,1 4 248,0 1 0,-4 1 1,4-1-1,0 1-406,-1-1 1,1 4 0,3-2-1,-3-3-669,-2 0 0,0-8 0,-3-1 1,1-3-459,-2-2 0,-1-1 0,-2-8 0,0-7 0,-5-7 0,-2-8 0,0-3 0,0-3 0,2-2 0,5-6 0,1-1 0,5-3 0,4-13 0,11 3 0,7-1 0,7-1 0,0 1 0,7 2 0,0 5-479,-2 4 1,4 9 0,-6 3 0,0 5-1801,1 6 0,-2 3 0,-6 7 0,0 1-51,1 5 1,-8 2 0,-3 10 2329,-3 3 0,4-4 0,3 6 0</inkml:trace>
  <inkml:trace contextRef="#ctx0" brushRef="#br1">24386 12669 8325,'7'-16'352,"4"2"0,3 2 896,1 1 0,3 2 0,1-3-616,2 2 0,5 6 1,-5-1-1,-1 3 1,-3 2 433,-1 0 1,-6 7 0,-1 5 0,-2 6-407,-4 3 0,-1 2 0,-4-2 0,-3 3-157,-5 0 0,-10 6 0,-2-5-270,-3-1 0,4-1 0,-3-8 0,-1 1 0,3-2 334,-1-3 1,7-3-98,6-2 0,3-5 0,2 5-318,10-5 1,14 1-1,7 2 1,4 3-153,1 1 0,11 1 0,2 3 0,-2-1 0,-2 1 0,-5 7 0,-9 2 0,-5 0 0,-3 2 0,-4-4 0,-4 5 0,-5 1 0,-3-1 0,-2-3 0,-2 4 0,-3-3 0,-5-2 0,-10-3 0,-2-1 0,-3 0 0,-3-1 0,-8-1 0,-6-3 0,-4-4-529,-1 0 0,-2-4 0,-1 8 0,-3-1 529,2-1 0,-4-2 0,-1-7 0</inkml:trace>
  <inkml:trace contextRef="#ctx0" brushRef="#br1">18396 16174 9322,'14'1'0,"-2"6"0,-1 7 1357,1 6 1,-3 14 0,-1 3 0,1 7-738,0 3 1,-6 5-1,3 3 1,-5-1 878,-1 0 1,0 3-1,0-4 1,0-3-728,0-1 1,-5-3 0,0-3 0,1-4-236,3-6 0,-5 0 1,1-12-1,2-2-438,1-1 0,2-8-99,0 1 0,2-9 0,3-1 0,4-8 0,-1-7 0,12 0 0,-3-12 0,4-4 0,2-4 0,-1 0 0,-1-6 0,4 0 0,-1-2 0,1-12 0,-6 7 0,4-2 0,1 0 0,-5 4 0,2 1 0,-3 4-398,-2 1 1,-1 8 0,1 6 0,0 3-1423,-1 3 0,1 3 0,0 5 1,0 6-1581,-1 3 0,1 9 3400,0 4 0,13 3 0,5 2 0</inkml:trace>
  <inkml:trace contextRef="#ctx0" brushRef="#br1">19088 16535 8325,'24'0'29,"-1"0"1,-6-2 0,3-1 1060,1-2 0,1-8 0,-1 3 0,4-2 1203,-1 1 1,4-1 0,-7 7 0,0 1-2396,2 3 1,-11 1 0,4 0-719,-2 0 0,-7 1 1,-2 5-1,-5 4-849,-5 4 1,-11 2 0,-10-1 0,-2 1 315,2 0 0,-4 5 1,5 2-1,1-1 1582,3 1 0,4-2 1,1-5-1,2-1 869,3 1 0,4 0 1406,7-1 1,2-4 0,3-2-868,6-2 0,5-2 0,3-5 0,4 0-1563,1 0 0,2 0 0,7 0 0,2 2-836,2 3 1,-2-2 0,-7 6 0,-2 0 1096,2 0-335,-5-6 0,6 11 0,-4-5 0</inkml:trace>
  <inkml:trace contextRef="#ctx0" brushRef="#br1">20440 15796 7639,'0'-8'4061,"0"2"1,0 12-2663,0 4 1,-5 6 0,-2 7 0,-2 6-117,-3 6 1,-7 4 0,-4-3 0,0 4-741,0 1 1,-3 2 0,5-6 0,0-2-544,-1-2 0,4-1 0,-3-1 0,5-1 0,6-4 0,-2-3 0,6-8 0,3 1 0,1 0 0,2-6 0,2-1 0,3-2 0,4 3 0,7-4 0,1-3 0,4-1 0,4-4 0,6-3 0,0-4 0,1 0 0,5-3 0,-1 5 0,-1 0-1374,-2 0 1,-1-3 0,-2 3 0,-3-2-1085,0-3 0,-13 5 1,1 0-1,-2 0-3300,-5-4 5758,-1-3 0,-7-1 0,0-1 0</inkml:trace>
  <inkml:trace contextRef="#ctx0" brushRef="#br1">20597 16064 8679,'16'-16'4116,"-6"7"-2832,1 4 1,-6 10 0,4 7 0,-2 8 706,-4 6 0,1 3 1,-1 5-1,3 1-1298,-3 1 0,-1 1 0,-2-6 0,0-1-693,0-4 0,0 2 0,0-7 0,0-2 0,0-1 0,0-2 0,0-1 0,0 1-1675,0 0 1,0-1 0,0 1-3242,0 0 1,0-6 946,0 1 3969,7-8 0,-5-3 0,5-8 0</inkml:trace>
  <inkml:trace contextRef="#ctx0" brushRef="#br1">20078 16787 10626,'7'-9'1920,"-1"0"0,9 6 1,8-3-1,7 1-167,6-2 1,-1 4-1,9-6 1,1 0-917,1 1 1,10 4-1,-7-3 1,3 2-1235,2 0 0,4-6 1,-6 6-1,1 1-596,1 3 1,-14 1-1,-2 0 1,-10 0-1276,-5 0 0,-4 7 0,-8 3 1,-6 4 2267,-3 2 0,-9 6 0,-2 3 0</inkml:trace>
  <inkml:trace contextRef="#ctx0" brushRef="#br1">20377 17164 11732,'16'0'558,"-1"-5"1,1-1 0,2 1 0,1 0 1076,2 0 1,5-1-1,-3 6 1,-1 0-653,1 0 0,-2 0 1,-7 2-1,-2 2-371,-1 1 1,-8 7 0,3-1 0,-5 3-251,-1 1 1,0 8 0,-1 1 0,-3 3-282,-1-1 1,-7-2 0,1 2 0,-3-3-82,-2 0 0,6-6 0,-1 4 0,-1-3 0,5-2 0,2-1 0,3-4 0,4-3-84,3-1 1,11-1-1,8-6 1,3 1-1,-1 3 188,2 1 1,-4 6-1,1-4 1,-3 1-105,-2 5 0,-5 1 0,-2 1 0,-5 1 0,-1 0 0,4-1 0,-6 1 0,-1 0 0,-3 0 0,-6-1 0,-2 1 0,-3 0 0,-8-1 0,1 5 0,-10-3 0,-1-3 0,-1 0 0,-8-7 0,-1 0 0,-1-2 0,1 0 0,1 1 0,6-6 0,-1 0-738,1 0 1,6-6 0,4-2-1,6-4-654,4-6 1,4-3 0,11 0-1,6-7 1392,11-7 0,14-12 0,5-9 0</inkml:trace>
  <inkml:trace contextRef="#ctx0" brushRef="#br1">21368 15891 9219,'10'7'0,"-1"5"0,-2 7 2116,-4 7 0,4 9 0,-1 5 1,-3 4-669,-1 5 1,-2 5 0,0-3 0,1-4 0,3-2-450,1-6 1,0-4 0,-5-4-814,0 1 0,0-6 0,0-2 0,0-1-373,0-4 0,0 4 0,0-2-2997,0-2 1,0-7-6056,0-1 7467,0-8 0,0-15 0,0-14 1772,0-6 0,0-15 0,0-2 0</inkml:trace>
  <inkml:trace contextRef="#ctx0" brushRef="#br1">21478 16142 8932,'15'-9'0,"1"4"0,0 3 1197,0 2 0,-6 13 1,-1 6-1,-1 9 331,1 10 1,-4 1 0,6 3 0,-1 0-26,-1-2 0,0-2 0,-6-6 0,4-1-1049,2 0 1,-5-4 0,3-3 0,-2-1-1263,0-4 0,2-2 0,-3-1 0,1 0-1147,-2 0 0,-1-6-371,-2 1 1,-2-8 0,-3-1-538,-5-11 0,-11-8 2863,-6-15 0,-9-13 0,-4-4 0</inkml:trace>
  <inkml:trace contextRef="#ctx0" brushRef="#br1">20912 15954 9670,'8'-11'0,"8"2"1450,9 2 0,11-5 1,8 3-1,7-1-402,6-1 0,10 1 1,2-6-1,3 1-335,3-1 1,0 0 0,0 0 0,-3 1-579,-2-1 1,-4 2 0,-8 2 0,-6 3-1095,-3 2 0,-9 2 1,-3 5-1,-4 2-3116,-1 3 0,-2 9 4075,-4 7 0,3 14 0,-4-2 0</inkml:trace>
  <inkml:trace contextRef="#ctx0" brushRef="#br1">22814 15498 10328,'-10'-5'0,"-1"-1"693,-1 3 0,-6 3 0,-6 5 1,-9 7-1,-4 6 704,-1 3 0,-6 12 0,4 0 0,1 5 54,8 6 1,1 7 0,11 3 0,3 0-582,4 0 1,9 4-1,-3-4 1,5-2-871,1-3 0,1 2 0,5-11 0,2 0 0,1-3 0,5-6 0,-4-3 0,4-3 0,2-3 0,0 5 0,0-6 0,-1-2-1415,1-2 0,0-6 1,0-3-1,1 1-713,4 0 0,-4-6 1,6 3-1,-2-5 195,0-1 0,5-1 0,-5-6 1933,-2-9 0,6-7 0,-1-8 0</inkml:trace>
  <inkml:trace contextRef="#ctx0" brushRef="#br1">23018 15655 8746,'16'-5'1500,"0"-1"0,-7 3 75,-4 8 1,-3 4-1,-2 10 1,0 6 124,0 6 0,-6 6 0,-1-1-683,-1 6 0,-3 4 0,-5 1 0,-1 0 0,-2 0-908,-2 0 1,0-1-1,5-3 1,0-2-110,1-3 0,-1-1 0,2-8 0,2-1 0,1-2 0,8-6 0,-2 1 0,3-4 0,2-6 0,2-3 0,3-1 0,4 4 0,6-6 0,3-3 0,3-6 0,8 1 0,10-8 0,-1-1 0,1-2 0,10-2 0,-2 1 0,2-1 0,0 0 0,-4-3 0,-1 2 0,-2 3-2212,1 0 1,-4 1-1,-3 1 1,-4 3-600,-6 2 1,-3 0 0,-8 4-777,1-2 3587,-7-7 0,-2 3 0,-7-7 0</inkml:trace>
  <inkml:trace contextRef="#ctx0" brushRef="#br1">23553 16048 10144,'9'7'2218,"-4"5"0,-3 6-216,-2 3 1,0 6 0,0 0 0,0 2-1036,0 3 1,0 3 0,0-2 0,0-3-416,0-1 0,0-1 0,0-2 1,0-3-553,0 0 0,0-6 0,0 6 0,1-2-1197,5 0 0,-5 0 0,6-5-2080,0-1 0,-3-6 0,6-4 2209,3-3 0,8-2 0,3 0 0</inkml:trace>
  <inkml:trace contextRef="#ctx0" brushRef="#br1">23915 16347 9351,'19'-6'0,"-3"-1"3627,-2-1 1,-6 4 2857,3-1-3031,-8 3-3633,4 2 1,-7 2-5432,0 3-3207,0 4 8817,0 0 0,7-9 0,2-9 0</inkml:trace>
  <inkml:trace contextRef="#ctx0" brushRef="#br1">24040 15781 8325,'23'-32'435,"0"3"1,5 1-1,-2 3 651,2 2 1,0 4 0,2 7 0,-2 3-205,0 2 0,5 2 0,-9 9 0,2 4-90,1 8 0,-8 10 0,2 2 0,-4 7 230,-1 7 1,-6 9 0,-1 3 0,-2 0-222,-3 0 1,-10 4 0,-4-4 0,-4-2-628,-2-3 1,-5 2 0,-1-11 0,-1 0-175,0-3 0,-3-6 0,3-5 0,1-5 0,-1-3 0,2-4 0,5-4 0,0-4 0,1-5 0,1-2 0,3-5 0,4-2 0,7-8 0,0 0 0,0 0 0,2 1 0,3-1 0,6 0 0,3 1 0,8 4 0,6 2 0,6 1 0,2-1 0,6 5 0,-5-1 0,-1 3-1145,3 2 1,-6 0 0,4 0 0,-4 2-465,-2 3 1,-1-1 0,-2 5-1,-3-2 421,-3-4 1,4-1 0,-5-2-5648,-1 0 6835,-10 0 0,4-14 0,-5-4 0</inkml:trace>
  <inkml:trace contextRef="#ctx0" brushRef="#br1">24496 15466 8325,'13'-24'803,"2"3"1,12 3-1,-1 4 1,3 4-124,3 5 0,5 5 1,1 7-1,2 10-44,4 13 1,-4 8 0,2 13 0,-2 3 1038,-5 4 0,0 13 1,-14-4-1,-2 3-779,-1-2 0,-10 0 0,-2-4 0,-5-4-571,-1-4 1,0 1-1,-1-6 1,-3-4-257,-1-3 0,-7-8 0,1 5 1,-3-1-1921,-1 0 0,-1-5 0,0 2 1,2-6-7981,4-5 9278,-4-3 0,5-7 0,-7-1 1</inkml:trace>
  <inkml:trace contextRef="#ctx0" brushRef="#br1">25188 15168 9203,'2'-16'0,"3"0"0,6 1 0,3 1 1171,1 3 0,6-1 0,2 7-753,1 1 1,1 2-1,1 2 1,-5 2 0,-3 3 771,-3 6 1,-1 3-1,-3 3 1,-6 3-482,-3 0 1,-4 8 0,-3-1 0,-6 1-211,-3-2 1,-1 2 0,-3-7-1,-1-2-164,-2-2 0,0-1 0,5-2 0,1-2-54,-1-1 1,5-8-1,3 4-167,1 0 1,3-5 0,9 3-238,6-3 1,10 0 0,5 3 0,5 5-115,6 4 1,2-3 0,4-1 0,-3 3 336,-1 0 1,-4 8 0,-7 0 0,-4-1 35,-1-3 0,-4 4 0,-7 2 0,-3-1 419,-2 1 1,-2-2-1,-5-3 1,-1 1-556,-5 2 0,3-2 0,-8-7 0,-1-1 0,-2 1 0,-7-5 0,0 0 0,0-2-103,-1 0 1,2 1 0,-4-6-1238,1 0 0,0 0 0,4 0 0,-3 0 0,-1 0-1119,0 0 1,2 0 0,5 0 2458,1 0 0,6 7 0,2 1 0</inkml:trace>
  <inkml:trace contextRef="#ctx0" brushRef="#br1">26242 16221 8841,'-16'0'495,"-2"0"0,-3 0 0,-3 2 1164,0 3 0,-13-3 0,2 3 0,-5-3 309,-2-2 1,2 0-1,-2 0 1,5 0-1665,4 0 1,-2 0-1,0 0 1,3 0-1044,3 0 0,-3 0 1,10 0-1,-1 0-602,0 0 1,2 0 0,6 0-2969,-1 0 1,7 1 4308,4 4 0,3 4 0,2 7 0</inkml:trace>
  <inkml:trace contextRef="#ctx0" brushRef="#br1">26147 16394 8325,'0'15'2513,"-1"-6"1,-5-2-1855,-4 0 0,-11-5 0,-4 3 0,-3-1 1048,-3 1 0,7-3 0,-10 3 1,3-3-835,3-2 1,0 5 0,-2 0 0,2-1-1,2-3-1383,-2-1 0,0 0 0,0 0 0,4 0-1231,1 0 1,-3 0 0,3 0 0,0-1-5059,1-5 6799,1 5 0,5-13 0,0 5 0</inkml:trace>
  <inkml:trace contextRef="#ctx0" brushRef="#br1">26839 15655 8148,'0'-16'480,"0"1"1,2-1 0,3 0 0,6 0 704,3 1 1,3-6-1,4 0 1,7 0-354,7-2 1,-2 11 0,5-2 0,3 3 19,6 3 1,-5 4 0,3 1-1,-6 4 38,-10 5 1,1 11 0,-9 1 0,-4 3-148,-4 1 1,-6 11-1,-9-1 1,-3 1-599,-6 0 0,-10 4 0,-5 0 0,-4-2-145,-1-2 0,-2-4 0,-2-1 0,-2-3 0,2-3 0,4-1 0,3-7 0,3-1 0,3-3 0,1-6 0,5 1 0,0-3-74,0-2 0,15-2 0,8-2 1,10-1-398,9 2 1,13 1-1,6 2 1,8 2 41,2 3 1,-4 4 0,2 8 0,-5 4 619,0 5 0,-8 4 0,-5 1 1,-7 1 589,-7-1 0,-4 1 0,-3 1 1,-3 2-782,-6 1 0,-3-1 0,-4-7 0,-3-3 0,-6-3 0,-8 5 0,-4-6 0,0-2 0,1-2 0,-4-6 0,3-3 0,0-1 0,0-3 0,-5-2 0,2-4 0,-3-3-254,-3-6 0,2 3 0,2-3 0,6-1-1299,4-2 0,-1-2 0,10-1 0,-1-3-1978,-1-1 0,8-5 3531,-2 5 0,10-14 0,4 2 0</inkml:trace>
  <inkml:trace contextRef="#ctx0" brushRef="#br1">27798 15624 8325,'9'1'0,"-4"5"1939,-3 4 0,-2 4 1,0 2-1,-2 1-141,-3 4 1,3 4 0,-5 6-1,2 0-450,0 1 1,-1 3 0,6 0 0,0-2-1349,0 2 0,0 0 0,2-4 0,2 1 0,1-1 0,5-1 0,-3-2 0,2-4 0,3-1 0,-5 3 0,0-5 0,-1-2-934,-1-1 0,2 1 1,-4-2-1,3-3-1569,-3 0 1,4-5-1,0 0-454,2-2 0,3-2 2957,9-5 0,-4 0 0,6 0 0</inkml:trace>
  <inkml:trace contextRef="#ctx0" brushRef="#br1">28301 15702 10566,'0'-16'1817,"0"1"1,-1 1 0,-5 3-1095,-4 6 0,-4 5 0,-2 7 0,-1 7-39,-4 5 0,3 14 0,-4 1 0,1 4 122,0 6 0,1-4 0,8 2 0,3 1 38,2 3 0,0-6 1,4-2-1,-2-3-739,1-3 1,9 6 0,6-10 0,5-2-106,5-1 0,1-4 0,8-6 0,0-1 0,3-3 0,7-4 0,-1-7 0,1 0 0,-5-2 0,1-3 0,-2-7 0,-5-6 0,-3-3 0,2-7 0,-8 0 0,-5-5 0,-2-4 0,-10-6 0,2 1 0,-3-2 0,-2 2 0,-7 4 0,-3 8 0,-4 4-1431,-2 5 1,0 4-1,0 3 1,1 3-1847,-1 6 0,5 3 0,3 4 2727,1 3 1,8 4 0,8 7 0</inkml:trace>
  <inkml:trace contextRef="#ctx0" brushRef="#br1">28820 16079 8325,'16'9'946,"0"-4"0,-1-1 1,1-1 642,0 3 1,-6-1-1,1-5 1,-1 2-1765,-1 3 0,0-3 0,-6 4-48,2 1 1,2-5 0,-3 5-5090,1 0 5312,0-5 0,2 5 0,2-7 0</inkml:trace>
  <inkml:trace contextRef="#ctx0" brushRef="#br1">29150 15576 8180,'23'-15'621,"3"-1"0,-1 0 0,-1 0 0,-1 3 676,-4 2 1,4-1 0,-1 7-1,1 1-705,0 2 0,-2 2 1,-5 2-1,-1 3 218,1 6 0,-7 3 0,-4 3 0,-3 4 18,-2 5 1,-2 6 0,-3 3 0,-7 1-182,-8-1 0,1-1 0,-7-3 0,-2 0-368,-2 1 0,-1-2 0,-1-4 1,3-5-300,2-4 1,0-3-1,6-2-215,1-1-102,3-8 1,8 3 0,7-10 0,9-3-379,9-2 0,10 1 0,2-5 0,5 5 314,4 1 1,7 1 0,-2 6 0,3 0 248,2 0 1,0 7 0,-1 4 0,-4 3 704,-5 2 1,-11 5-1,-4 1 1,-2 3 492,-5 3 1,3 1-1,-13 3 1,-1-1-924,-3 1 0,-2-1 0,-5 1 1,-4-3-124,-4-3 0,-2 2 0,0-7 0,-1-1 0,-4-3 0,2-8 0,-6-2 0,1-2-443,-1 0 1,4 0-1,-3-5 1,1-1-2835,4-5 0,2 3 0,1-8 1470,0-1 1,7-2 0,4-3-1,5-4-1088,5-5 2895,4-4 0,7-8 0,0-3 0</inkml:trace>
  <inkml:trace contextRef="#ctx0" brushRef="#br1">29858 15482 8325,'16'-7'1820,"-1"-3"1,-1 4-1,-3 6 277,-6 9 0,-3 5 1,-2 5-1,0 4-473,0 3 0,0 13 0,-2-8 0,-3 2-1624,-6 0 0,-4 4 0,-5 1 0,1 1 0,5-1 0,-2-1 0,8-4 0,-3 0 0,1-1 0,6 3 0,-1-9 0,5 2 0,5-2 0,6 2 0,8-7 0,4-2 0,1-1 0,2-4 0,6-4 0,-1-3 0,1 0 0,-1-5 0,2 3 0,2-3 0,2-2 0,0-7 0,-6-4 0,0-3-963,1-1 0,-8-1 0,-3-2 0,-3-2-1495,-2-7 0,-8-4 1,-3-6-1,-3-5-5534,-2-3 7992,-7-9 0,-1-2 0,-8-7 0</inkml:trace>
  <inkml:trace contextRef="#ctx0" brushRef="#br1">30282 15639 8325,'0'16'557,"0"5"1,0 2 0,0 1 1138,0 4 1,-1 2-1,-3 3 1,-1 4-92,1 4 0,3-2 1,1-1-1,0-1-1115,0 0 0,0 5 0,0-6 0,0-1-1510,0-2 0,0 2 0,0-2 0,0-5-2667,0-3 0,0-4 3687,0-5 0,-7-8 0,-2-1 0</inkml:trace>
  <inkml:trace contextRef="#ctx0" brushRef="#br1">30628 15765 8325,'16'0'1287,"-7"7"0,-4 5 1,-3 6 384,-2 3 1,7 7 0,1-2-1,3 3-635,-1 3 1,-4 6 0,2 2 0,-1 2-56,-3 0 1,-2-2-1,-2 4 1,0-4-555,0-1 0,0-3 0,0-6 1,0-2-429,0-2 0,0-7 0,0 2 0,0-10 0,0-13 0,0-12 0,0-7-226,0-3 0,0-8 0,1-8 1,3-4-585,1-4 0,6-3 0,-4 0 0,1-1-1297,4-1 1635,9-9 0,-1 21-55,6-6 414,-7 7 0,11 10 0,-4 6 0,4 7 283,1 4 0,-1 12 0,-2 1 0,-4 8 165,-1 6 0,3 4 1,-5 1-1,-3 4 1,-4 1 601,-4 4 0,-6-4 0,1 3-444,-3 1 1,-2-4-1,0 1 1,0-3-307,0-3 1,0-1 0,-2-2 280,-3-1-468,3-6 0,-5-9 0,9-10 0,1-4-114,2-2 1,8-5 0,-3 0 0,4 0-196,2-2 1,-1 6 0,3-4 0,3 3 297,5 3 1,4 6 0,1 4 0,-1 5 412,-4 5 0,2 4 0,-5 8 0,-1 4-373,1 5 1,-2 4 0,-5 1 0,0 1-30,-1-1 0,-4 1 0,-2-1 0,-2 1 0,-4-1 0,-1-1 0,-2-2 0,0-4 0,0-1 0,0-2 0,0-5-7059,0-1 4052,0-6 0,0-4 2152,0-10 0,0-4 0,0-8 855,0-4 0,7-4 0,1-6 0</inkml:trace>
  <inkml:trace contextRef="#ctx0" brushRef="#br1">31697 15136 8325,'2'-29'0,"3"1"233,6 1 0,3 3 0,0-4 0,-2 4 787,-1 1 1,-1 2 0,6 5 0,-1 0 342,1 1 1,-5 6 0,-1 4-534,2 3 1,-5 9 0,0 4 0,-1 4-239,-1 6 0,0 4 0,-7 6 0,-1 1 93,-2-1 0,-8 0 0,3-1 0,-2-2 68,1-2 1,-3-7 0,4 2-480,-4-3 0,5-8-400,4 1 1,5-8 0,5 3 129,5-5 1,10-1 0,2 2 0,3 2-563,3 1 1,1 7-1,3 0 1,-1 6 651,1 3 0,-2 5 0,-4-3 0,-5 1 458,-4 4 1,-3-4 0,-3 3 0,-6-1-553,-3-2 0,-2 1 0,-2-6 0,-3 2 0,-6-2 0,-8-3 0,-4-4 0,-1-3 0,-4-2 0,-4 3 0,-4-5 0,-8-1-2358,-7-2 0,-5-2 1,-8 0 2357,-4 0 0,-4 0 0,-7 0 0</inkml:trace>
  <inkml:trace contextRef="#ctx0" brushRef="#br3">17374 613 15150,'-9'17'0,"4"3"1156,3 1 1,2 12 0,0 0 0,0 5-359,0 6 0,0 5 0,0 2 0,0-2-470,0 1 0,6-1 0,1-5 1,0-4-339,-1-2 0,5-3 1,-6-9-1,-1-5-1753,-3-3 0,-2-4 204,-5-4 0,-4-3 0,-9-8 1,-4-5 514,-1-4 0,3-9 1094,-6-2 1,-13-14 0,-9 2 0</inkml:trace>
  <inkml:trace contextRef="#ctx0" brushRef="#br3">16494 849 11768,'21'-14'0,"1"2"0,3 1 1489,3-1 1,1 3 0,5-1 0,4-1 248,9 2 0,7-5 0,9 6 1,-2-3-778,-3 1 1,8-1 0,-3-3 0,2 2-642,0 2 1,-4 1 0,-2-3-1,-3 3-414,-2 2 0,-3 0 0,-9 3 0,-7-1-1218,-7 2 0,0 1 1,-7 2-1,-2 0-1238,-2 0 0,-8 7 0,-4 3 2421,-3 4 0,-9 9 0,-2 2 1</inkml:trace>
  <inkml:trace contextRef="#ctx0" brushRef="#br3">17909 943 12974,'14'-16'0,"-4"1"0,-5-1 1035,-3 0 1,-2 6 0,-2-1-76,-3-1 0,-4 0 0,-6 1 0,-3 6-86,-3 3 1,-3 2 0,-8 0 0,1 4-430,-1 6 0,-4 1 1,-1 11-1,4 1-249,5 3 0,0 4 0,7 2 0,2-3-142,1-3 1,4 9 0,4-3-1,5-1-111,3-3 0,11 2 0,6-6 335,10 1 1,4 3 0,5-7 0,2-2 0,4-2 328,1-1 1,8-7-1,-6-4 1,-1-3 119,-2-2 1,-5 0 0,-7-2 0,-2-3-728,2-6 0,-5-4 0,-2-5 0,-5-2-98,-6-3 1,2-1 0,-6-5 0,-3-1-33,-1 1 0,-4 1 0,-1 2 0,-4 4-3147,-2 1 0,4-5 0,-6 4 933,-1-1 0,0-3 0,0 5 2282,1-1 0,1-2 0,-6-6 0</inkml:trace>
  <inkml:trace contextRef="#ctx0" brushRef="#br3">18097 487 12298,'21'21'0,"0"2"0,-2 0 1015,-1-1 0,-1 6 1,3-2-1,2 6 555,3 5 1,-1 3 0,4 7 0,-3 2-520,-3 3 1,1-3 0,-4 2-1,2-6-888,-2-3 0,-1-7 0,-2 2 0,-1-4-896,1-2 0,0 1 0,-2-3 1,-2-2-1705,-2-6 0,-6-4 1,1-1-785,-3-1 0,-2-8 3123,0-7 1,0-14 0,0-10-1</inkml:trace>
  <inkml:trace contextRef="#ctx0" brushRef="#br3">18726 943 14778,'-9'-10'0,"-5"1"0,-7 0 0,-3 0 1059,-4-3 1,4 3 0,-3 1 0,-1 1-800,-1 3 0,-3 2 0,-1 2 1,-2 0-552,-1 0 1,1 6-1,7 1 1,3 1-4129,2 5 4401,-5 1 0,11-6 0,-6-1 0</inkml:trace>
  <inkml:trace contextRef="#ctx0" brushRef="#br3">18883 912 15723,'-15'-16'153,"-1"0"0,0 2 1,1 2-1,-1 3 1308,0 2 1,0 2 0,1 5-1,-1 0-609,0 0 1,-5 7 0,0 5-1,4 6-468,5 3 1,-2 7-1,5-2 1,0 2-296,4-2 0,3 4 0,2-4 0,2 4-84,3 1 1,4-7-1,8-1 1,3-2-20,0 0 0,7 0 0,-5-5 0,3-2-106,3-4 0,2-1 1,-1-6-1,-1 3 456,-2-3 0,-6-3 1,1-5-1,-4-6-92,-1-3 0,-6-1 0,-1-1 1,-2 0 65,-4 1 0,4-1 477,-1 0 0,6 7-580,-2 4 0,4 3 0,2 4 0,2 2 0,1 3-147,2 1 1,1 1 0,-2 3 0,1-1-61,-2 1 0,4-3 0,-3-1-1214,0-1 1,-1 4 0,0-4-1,2 0-1244,-2 0 0,-1-2 1,-2-5-1,-1 0 697,1 0 0,-7-9 1,-2-6 1745,0-10 1,-6-4 0,6-3 0</inkml:trace>
  <inkml:trace contextRef="#ctx0" brushRef="#br3">19292 723 17027,'2'16'-27,"3"-1"1,6 3 0,8 3-1,4 5 1415,1 4 0,2 3 1,4 2-1,-4 0 43,-5-6 1,-3 1 0,-3-7 0,1 1-1885,0 4 0,-6-5 1,-1 0-1,-2-2-911,-4 0 1,-1 0 0,-2-6 0,-2-1 773,-3-3 1,-4 1 679,-6-7 1,-1 0 0,0-5 0</inkml:trace>
  <inkml:trace contextRef="#ctx0" brushRef="#br3">20063 739 15723,'15'7'-294,"1"5"1,0 5 796,-1 4 0,1 7 0,0-1 0,0 0-201,-1 0 0,5 6 0,-1-5 1,-2 0 454,2 1 0,-1-1 0,-6 0 0,-1-3 657,1-3 1,2-1 0,2-5-378,-1 0 0,1-2 1,0-4-201,-1-4 1,1-5-1,0-1 1,-2-1-833,-4-5 1,4-2 0,-1-8 0,4-2-41,4-3 1,0-1-1,-4-8 1,3 0-1486,1-3 1,0-2 0,-6 4 0,1 1-865,0 4 0,0 3 0,-3 7 0,0 3-626,-3 2 0,-1 2 3120,1 4 0,11 3 1,-3-5-1</inkml:trace>
  <inkml:trace contextRef="#ctx0" brushRef="#br3">21053 833 11247,'9'-16'0,"-4"1"456,-3-1 1,-4 2-1,-3 2 1,-6 3 1274,-3 2 0,-3-4 1,-2 6-1,-2 2-670,2 1 1,-6 2 0,-1 2 0,-2 3-511,2 5 0,-2 10 0,5 4 0,0 4-330,1 5 0,1 2 0,5-3 0,2-1-353,3 1 0,5-3 0,6-1 1,0-3 36,0-3 0,12 4 0,7-5 0,7-1 388,7-3 1,4-1 0,0-2-1,3-2 600,0-1 0,4-6 0,-6 3 0,1-1-495,-1-3 1,-1-2 0,-6-4 0,-1-3-407,-4-6 0,-3-8 0,-9-4 0,-2-1-104,-2-4 1,-6-2 0,1-1 0,-5-1-381,-5 1 0,-4 0 0,-6-1 0,1 2-1966,3 4 0,-3-4 1,4 6-1,-4-2-345,-2 0 0,7 1 0,4-3 2655,3 2 0,2 0 0,0-6 0</inkml:trace>
  <inkml:trace contextRef="#ctx0" brushRef="#br3">21289 424 14781,'19'7'0,"-5"4"0,-3 3 0,-4 2 1032,0-1 0,5 3 0,-2 3 0,4 5-47,2 4 1,3 8 0,0 4 0,-3 3 18,-2 2 0,4 1 0,-10-3 1,3-1-864,-1-2 0,-4-7 0,2 3 0,1-1-1011,0-1 0,-4-1 0,5-7 1,1-3-405,-2-3 1,3-1 0,-5-5-1902,2 0 1,1-2 1950,6-4 1,-6-10-1,-1-14 1,0-9 1209,0-8 0,1-11 0,6 2 1</inkml:trace>
  <inkml:trace contextRef="#ctx0" brushRef="#br3">21729 802 15723,'0'-16'-980,"-7"9"1832,-3 7 0,3 9 0,2 10 0,3 4-258,2 1 1,7 7-1,3 6 1,4 0 44,2 1 1,7-6 0,3 1 0,5-5 44,6 0 1,-2-4 0,5-1-1,0-4 323,0-5 0,-5-2 0,4 2 1,-4-3-369,-4-6 1,4-3-1,-10-2 1,-1-2-673,-3-3 1,0-1 0,-4-7 0,-4-5 85,-5 1 1,3-11-1,-6-2 1,-1-1-247,-3-4 0,-8-2 1,-3 0-1,-6-3-2265,-5 0 0,4 1 1,-4 8-1,3 1-2265,3 4 0,-1 3 4678,0 8 1,0-8-1,1-1 1</inkml:trace>
  <inkml:trace contextRef="#ctx0" brushRef="#br3">22264 786 11008,'22'38'0,"3"4"0,-1 2 1086,-3-2 1,2 3 0,-2-5 0,-2 1 395,-1-5 0,1 3 0,-2-3 1,-3-3-95,0-5 0,-1 0 0,-3-7 1024,-5-1-2228,-3-3 0,-4-10 0,-3-9 0,-5-10-335,-4-7 1,-2-14-1,2-1 1,2-2-599,1-3 0,8-4 0,-3-1 0,5-3-530,1 0 0,0-7 0,1 10 1,3 2 713,1 2 0,7 10 0,1 9 0,4 5 719,4 6 0,2 5 0,-2 12 0,5 8 348,4 10 0,1 10 0,1 5 0,-1 2 817,0 2 0,-1 8 0,-4-8-466,-5-1 1,-5-4 0,-4 1 0,-3-2 0,-2-3-352,-4-2 1,-1-8-1,-2-4 1,0-4-381,0-1-57,0-7 1,-5-4 0,-2-10 0,-2-7-54,-3-8 0,3-4 0,1-9 1,1-2-671,3-2 1,2-10-1,2 2 1,0-3-74,0-2 0,6-4 0,1 5 1,1 7-609,5 7 1,-5 2-1,3 12 1,1 3 1121,2 6 1,2 5 0,-1 7 0,1 2 385,0 3 0,1 4 1,4 8-1,4 4 193,-1 5 0,4 4 1,-5 1-1,0 3 247,-1 2 1,4-2-1,-3 2 1,0-3 8,0-1 0,5-1 0,-2-1 1,3-2 160,3-2 0,-1-7 0,3 2 0,2-3-157,6-3 1,-2-4-1,2-2 1,0-2-415,-2-4 1,-1-8-1,-8-7 1,-1-6-436,-4-3 1,-3-5 0,-7 2 0,-2-4-77,-4-6 1,-3 0 0,-7 0-1,-2-1-185,-3-1 1,-9-4 0,-9 6-1,-1 6 364,-4 4 0,0 0 1,0 6-1,2 6 856,-2 3 0,5 4 1,0 7-253,1 3 0,10 11 0,-4 10 0,4 5 0,3 4-636,4 2 0,3 5 1,5-4-1,6 1-14,7-1 1,5 4-1,0-5 1,3-2 141,1-2 0,4-4 1,-2-1-1,2-3-1479,3-3 0,-3-2 0,-1-10 0,-3-3-903,-2 0 1,3-5 0,-5 1 0,-2-6 623,-2-8 0,-1-10 1680,0-5 1,0-17 0,-1-6 0</inkml:trace>
  <inkml:trace contextRef="#ctx0" brushRef="#br3">24166 912 17320,'16'-16'1860,"0"0"-2023,-8 7 1,-1 9-1,-7 11 1,0 5-6297,0 5 6302,0-4 1,-7 13 0,-1-6 0</inkml:trace>
  <inkml:trace contextRef="#ctx0" brushRef="#br3">24182 1336 15803,'21'5'708,"0"0"0,0 2 0,-5-3 0,-1 1 1589,1-1 1,0 3-4201,-1-2 1,-8 0 1838,-7-5 0,-21-14 1,-12-3-1</inkml:trace>
  <inkml:trace contextRef="#ctx0" brushRef="#br3">25000 582 8040,'15'-9'1089,"1"4"1,-7 5-1,-2 8 1,-2 12 74,0 9 0,6 11 0,-6 1 0,-2 2-195,-1 6 0,-2 2 0,0-2 0,0 1-96,0 3 0,0 4 1,-2-3-1,-3-1-94,-5-4 1,-3 0 0,1-13 0,2-1-578,-3-2 1,1-6 0,0-3-892,2-1 0,4-4 1,-2-7-3933,1-1 2686,-6-8-1,12 2 572,-5-10 0,6-2 0,6-5-500,4 2 1,6-3 0,3-8 1863,2-5 0,7-4 0,-4-1 0</inkml:trace>
  <inkml:trace contextRef="#ctx0" brushRef="#br3">25534 534 9213,'9'7'954,"-2"-3"1,-7 8-444,0 6 0,0-1 0,0 9 0,0 4 0,0 3 125,0 4 1,0 6 0,-2-1 0,-1 4 439,-3 1 0,1 5 0,5 1 0,0-3-272,0-1 0,0-2 1,0 1-1,0-3-262,0-3 1,5-4 0,1-6 0,-1-3-297,2-2 1,-5 1 0,5-9 0,-2-4-514,0-2 1,0-8-4006,-5 5 587,0-6 0,2 1 1607,3-10 1,-1-9 0,6-9 2077,2-1 0,2-9 0,2-8 0</inkml:trace>
  <inkml:trace contextRef="#ctx0" brushRef="#br3">25817 676 8258,'16'-7'0,"0"-4"153,-1-3 0,6 0 0,2 2 0,0 2 985,-1-2 1,6-1-1,-3 1 1,1 2-537,0-3 0,-1 6 0,1 0 0,-5 2-250,-4 0 1,-1 0-1,-2 6 1,-2 5-12,-1 4 0,-3 4 1,3 4-1,-4 3 333,0 5 0,-5 9 0,3 3 0,-3 2 512,-2 4 1,-6 7-1,1 1 1,2-1-704,1-2 1,2-2 0,0-2 0,0-1-313,0-2 1,0-7 0,2 1 0,3-3-172,5-1 0,-1-2 0,0-3 0,0-2-2345,-1-2 1,-4-2-1,3-6-6094,0 1 7018,-5 0 0,3-9 1,-12-9-1,-9-10 1421,-8-7 0,-6-16 0,-2 1 0</inkml:trace>
  <inkml:trace contextRef="#ctx0" brushRef="#br3">25880 1100 8610,'16'-5'529,"-1"0"0,3-6 0,1 4 0,4 0-160,1 0 1,2-5 0,8 3 0,1 1 299,1 2 1,8-1 0,-4 2 0,2 2-560,0 1 1,-7 2 0,2 0-1,-4 0-610,-2 0 1,1 0 0,-3 0 0,-2 0-184,-6 0 1,1 0 0,-1-2 0,-2-1-68,-1-3 750,-9 1 0,5-9 0,-6-3 0</inkml:trace>
  <inkml:trace contextRef="#ctx0" brushRef="#br3">26839 644 8999,'0'-7'1624,"0"7"1,-7 9 0,-2 10-1164,1 2 1,-6 7 0,1 0 0,-4 5 164,-4 4 0,-2 2 1,4-5-1,-4 3-38,-1-2 1,5 3-1,-2-1 1,5-2-6,5-2 0,-1-1 1,7-1-1,0-1-135,-2-4 0,5-2 1,-3-4-1,5-1-213,5-5 1,4 2-1,7-8 1,-1 1-201,1-4 0,5-3 1,3-2-1,4 0-766,6 0 1,2 0-1,-1-2 1,2-3-1024,-2-5 1,-2-3 0,-2 1-1,-1 0 340,-4-6 1,-3 3 0,-7-8 0,-2 0 193,-4-3 0,-3-4 1,-7-1 1219,0 0 0,-7-1 0,-2 1 0</inkml:trace>
  <inkml:trace contextRef="#ctx0" brushRef="#br3">26996 943 7714,'-8'7'1812,"2"4"0,5 3-954,1 1 0,0 6 0,0 2 1,0 0-195,0-1 0,1 6 0,3-3 0,1 1-570,-1 0 0,-1-5 0,1 3 1,1-1-1090,-2-4 1,4 4 0,-1-2 0,-1-3-5013,2-6 6007,-6 2 0,13-13 0,-5 6 0</inkml:trace>
  <inkml:trace contextRef="#ctx0" brushRef="#br3">27437 1100 9287,'15'0'1118,"-4"0"0,-1 0-259,2 0 1,2 0 0,2 0-623,0 0 0,-6 0-1451,1 0 0,-8 2 1,4 1-832,0 3 0,-3-1 2045,6-5 0,1 0 0,4 0 0</inkml:trace>
  <inkml:trace contextRef="#ctx0" brushRef="#br3">28034 880 8007,'10'-31'-63,"1"-1"1,-8 1-1,3-1 1,-6 1 758,-6 0 1,-2 1 0,-10 4 0,-1 3 429,-2 0 1,-5 8 0,3-1 0,0 9-488,1 5 1,-6 4 0,2 3 0,-2 7-109,1 8 0,-1 4 0,8 7 0,0 1-222,3-1 0,3 1 0,3-1 0,4-1-318,0-4 1,6 2 0,-5-5 0,6-1-45,6 1 1,4-2 0,9-7 0,4-2-201,2-1 1,1-8-1,5 2 1,-1-3-63,-4-2 0,4-2 1,-6-3-1,2-5 182,1-4 1,-8-2-1,2 0 1,-4 2 43,-1 4 1,0-2 0,-1 6 0,1 3 681,0 1 1,0 2-1,-1 2 1,1 5 261,0 9 0,5 1 0,0 9 0,-2 2 21,-2 2 1,-3 0 0,-1-2 0,-5-2-429,-1 2 1,4 1-1,-4 1 1,0-4-449,0-5 0,-2 2 0,-3-2 0,1-2-347,2-1 1,1-3-1,-6 1-3627,0 0 1,0-6 65,0 1 0,-7-8-549,-4 2 4457,-3-10 0,-1-11 0,-1-8 0</inkml:trace>
  <inkml:trace contextRef="#ctx0" brushRef="#br3">28977 754 9820,'-15'-8'1414,"4"13"1,2 12-1,2 6-62,4 5 0,1 2 0,0 1 0,-1 1-469,-2-1 0,-1 4 0,5-2 0,-3-3-550,-1 0 0,0-1 0,5 3-923,0-1 1,1 1 0,3-1 0,1-1 0,0-2-2556,2-2 1,-5 0 1379,3 5 1,-5-13 0,-5-8 0,-5-8 1764,-4-7 0,-9-16 0,-3-10 0,-4-18 0,-1 0 0</inkml:trace>
  <inkml:trace contextRef="#ctx0" brushRef="#br3">28710 1116 8258,'4'-14'0,"4"4"521,8 4 0,10 5 0,0 1 440,4 0 1,9 0 0,2 1 0,5 3-1,1 3-365,0 1 1,0-2 0,1 2 0,-3 1-849,-3 0 0,-5 0 0,-9 1 0,-6-3-2419,-4 0 2671,1-5 0,-10-2 0,6-9 0</inkml:trace>
  <inkml:trace contextRef="#ctx0" brushRef="#br3">29858 644 8258,'14'-15'0,"-2"-1"0,-1 0 1120,1 1 0,2-1 0,1 0-581,1 0 0,2 6 0,1 1 1,2 2-1,-2 4 314,-2 1 0,4 2 1,0 0-480,-1 0 1,-8 9-1,-3 5 1,-2 7-16,-4 3 1,-1-3-1,-4 5 1,-3 0-104,-6-1 0,-1 3 0,-2-7 1,2-2-81,0-2 1,-6-3 0,10-1-1,-3-3 248,1 2 0,6-3-604,-1 2 0,10-6 0,7 4 1,7-2 72,8-4 1,8 6 0,3 1-1,2 4 521,4 2 0,-6 0 0,-1-1 1,-6 3-21,-4 3 0,1-2 1,-7 5-1,-4-1 129,-5-4 1,1 4-1,-8 0 1,-2-1-92,-1 1 0,-2 3 1,-2-3-1,-3 0-340,-5-1 1,-4-2-1,-4-8 1,-3-3-93,-5-2 0,-4 3 0,-1-5 0,-1-1 0,1-2 0,-1-2 0,1 0-1690,0 0 0,1-6 0,4-1 0,5-1 0,3-3-482,2 2 1,8-5 0,3 4 0,3-4 639,2-2 0,7-1 0,3-4 1532,4-5 0,9-11 0,1-3 0</inkml:trace>
  <inkml:trace contextRef="#ctx0" brushRef="#br3">30518 613 8258,'14'10'222,"-3"1"1,3 1 0,-6 7 1287,1 2 0,3 7 1,-5 0-1,0 5-160,0 4 1,-1 2 0,-6-5 0,0 3-616,0-2 0,5-2 1,0-1-1,-2-1-401,-1 1 1,3-6-1,1-2 1,-3-1-894,-1-4 0,3 4 0,0-2-2732,-1-2 0,-2-7 137,-2-1 0,1-10 1470,5-1 1,1-14 1683,3-12 0,4-10 0,-5-5 0</inkml:trace>
  <inkml:trace contextRef="#ctx0" brushRef="#br3">31006 550 13100,'-9'18'0,"2"3"868,0 5 0,-2 10 0,-8 6 0,-3 4-109,-1 1 1,-5 0-1,4 0 1,1 0-283,3 1 0,1-7 0,11 1 0,3 0-112,1-2 1,9 4 0,4-7 0,4-2-141,6-2 0,4-3 0,6-3 0,1-2-4,-1-2 1,6-2 0,0-7-1,-1-4 155,3-5 0,-6-3 0,4-5 0,-6-6-6,-5-7 1,2-10-1,-5-2 1,0-7-142,-1-7 1,-6-3-1,-7-4 1,-2 0-230,-4 2 0,-8-7 0,-7 10 0,-6 0-903,-3-1 0,-7 6 0,2 3 0,-2 3-539,2 1 1,-2 6 0,5 3 0,1 4-2281,-1 5 0,2 4 2085,5-1 0,7 6 0,4 10 1637,3 6 0,16 3 0,4 1 0</inkml:trace>
  <inkml:trace contextRef="#ctx0" brushRef="#br3">31493 1037 8258,'21'7'1181,"0"2"0,-2 0-759,-1-4 1,-8-1 0,1-1 0,1 2 1080,2-1 0,0-1 0,-2 1-1371,-2 1 1,-4 0-2280,4-5 1,-6-7-261,1-3 1,-9-4 2406,-1-2 0,-7-7 0,3-1 0</inkml:trace>
  <inkml:trace contextRef="#ctx0" brushRef="#br3">31855 566 8386,'15'-5'0,"1"-2"0,0-2 532,-1-3 1,6-1-1,2 1 1,0 3 510,0 2 1,3 2-1,-5 5 1,-2 0-423,-2 0 1,-1 2-1,0 3 1,-2 7-201,-4 8 1,-3-1 0,-7 7 0,0 0-114,0-1 0,-7 4 0,-3-2 0,-4 2 7,-2 3 0,-7-6 0,-1-2 1,-2-1-23,0-4 0,5-3 0,-4-4-2,2-1 1,4-6-76,9 5 0,5-6 0,10 1-340,5-3 0,11-2 0,5 2 1,4 1 115,2 2 0,-1 8 0,0-3 0,-1 4 149,-4 2 1,2 1 0,-7 4 0,-2 4 272,-1-1 1,-2 6 0,-2-4 0,-4 2-45,-5-2 0,-3 2 0,-2-5 1,0-1-95,0 1 1,-2-2-1,-3-7-409,-5-3 1,-4 1 0,-4-7 0,-1-1-957,-2-3 1,-2-2 0,2-3 0,-3-3-737,-1-2 1,3-1 0,4-6 0,1 0 204,1 1 0,-1-1 0,11-1 0,3-3 223,1-1 1,4-12 1396,3 2 0,4-11 0,7 2 0</inkml:trace>
  <inkml:trace contextRef="#ctx0" brushRef="#br3">32326 629 8258,'21'-2'67,"0"-3"0,0 3 0,-5-3 767,0 3 1,-6 2 0,-1 2 0,0 3 94,-1 5 1,-4 11 0,1 6 0,-3 2-21,-2 3 0,0 4 1,-2 3-1,-3-1-117,-6 1 1,-6 3-1,-2-6 1,3-1-284,2-2 1,-2 2-1,9-2 1,0-3-274,0 0 0,2-6 0,7 1 0,3-3-174,5-2 1,4-3 0,4-1 0,3 0-483,5-1 1,2-4 0,2-2 0,-2-3-1127,0-2 1,5-2-1,-9-2 1,3 0 723,-1 0 0,-7-12 1,2-4-1,-5-3-600,-6-4 0,2-2 0,-5-6 0,0 0 788,0-1 1,-1 2 0,-6 2 0,0 4 796,0 1 1,0-3 666,0 5 0,-2 7-91,-3 9 0,3 12 0,-3 7 0,3 7 534,2 3 0,0 3 0,0 6 0,0 3-158,0 6 0,0 4 0,2 3 0,1 1-1928,2 3 1,1 6 0,-8 0 0,-3 6-4783,-6 3 5595,-10 0 0,-17-12 0,-11-2 0</inkml:trace>
  <inkml:trace contextRef="#ctx0" brushRef="#br3">24040 2263 8258,'0'9'743,"0"-2"1,7-7 0,4 0-1,5 0 199,5 0 0,3 0 0,9 0 1,2 0-546,2 0 0,1 0 0,-3 0 0,2 0-627,-2 0 1,-2 0 0,-1 0 0,-3 0 218,-3 0 0,-3 2 1,-9 3-1,-3 6-2411,-6 3 1,-10 1 2421,-6 1 0,-10 0 0,-3-1 0</inkml:trace>
  <inkml:trace contextRef="#ctx0" brushRef="#br3">24088 2531 8932,'17'8'607,"4"-2"0,2-3 0,3 1 0,-3 1 66,-1-2 1,-4-1-1,5-2 1,-1 0-81,4 0 1,2 0-1,0 2 1,-1 1-377,1 2 1,-6 1-1,-1-6 1,-3 0-492,-3 0 0,1 5-285,0 0 0,-6 0 1,-1-3-2533,-2 3 791,-2-3-409,-5 5 2709,7-7 0,-5-7 0,5-2 0</inkml:trace>
  <inkml:trace contextRef="#ctx0" brushRef="#br3">25660 1949 8258,'9'0'1604,"-1"2"1,-4 3-869,1 5 0,6 11 0,-6 6 0,-2 4 628,-1 6 0,-2 8 0,0 8 1,0-1-226,0 2 0,0-3 0,-2 5 0,-3-2-570,-5-4 1,-3-1 0,1-2-1,2-1-446,-3-4 0,5-4 1,-3-8-1,1-4-417,1-5 0,-5 2-993,4-2 0,-4-2-1404,-2-9 0,2-4 476,3-12 0,4 3 0,9-8 1005,3-1 1,-1 0 0,8-2-1,4 2 1210,3 0 0,2-13 0,-5 8 0</inkml:trace>
  <inkml:trace contextRef="#ctx0" brushRef="#br3">26273 2043 8188,'7'9'425,"-5"-4"0,5-8 1233,0-2-948,-5-1 0,4 13 0,-6 4 0,-1 4 92,-4 6 1,-4 4-1,-7 8 1,-1 2-116,-4 2 1,-2 6 0,-5-1 0,2 4-269,-2 1 0,5-5 1,0-2-1,2-2-34,0-3 1,6-2-1,4-1 1,1-2 8,1-4 1,2-4-1,7-6 1,0 0 528,0 0 0,2-2-709,3-4 0,9 2 0,9-6 0,-1-3-310,1-1 0,7-4 0,0-1 0,6-4-814,4-2 0,1 0 0,4-3 0,-1 3-75,-1 2 0,5-5 1,-12 3-1,-1-1-509,-2-1 1,-3 6 0,-4-4 0,-7 1-205,-6-1 0,-6-2 0,-7-4 1698,0-1 0,-7-7 0,-2-1 0</inkml:trace>
  <inkml:trace contextRef="#ctx0" brushRef="#br3">26525 2200 8838,'5'16'643,"0"0"0,0 1 0,-5 4 0,0 6 626,0 2 0,0 8 1,0 3-1,0 2-490,0 2 0,0 8 0,0-8 0,0-2-135,0-2 1,-5-5 0,0-7 0,0-2-541,-2 2 0,5-5 0,-3-3 0,3-2-553,2-2 1,0-1-1,-2-1 1,-1-1-1980,-3-3 0,1-5 460,5 6 0,2-8 0,3 1 1968,6-8 0,3-11 0,1-10 0</inkml:trace>
  <inkml:trace contextRef="#ctx0" brushRef="#br3">27075 2468 8188,'-5'-21'182,"-1"-2"0,3 0 507,1 1 1,4-6 0,3 1 0,6-2-167,3-3 1,8 1 0,5 1 0,2 4 133,3 5 0,6-2 0,4 2 1,2 4-372,-2 5 1,0 5-1,-9 7 1,-4 0 20,1 0 1,-7 1 0,-2 5 0,-5 6-42,-6 7 1,-3 11-1,-7 8 1,0 2-176,0 4 0,-12 2 0,-7 2 0,-8 3 172,-6 1 1,-7 1 0,3-8 0,2-3-62,2-5 0,9 0 0,3-4-194,3-4 0,4-6 1,4 2-1,5-3 0,3-3 215,2-1 0,2-4 0,3-2 1,7-3 135,7-2 1,1 0-1,4-4 1,0 3 58,1-3 1,-4-8-1,3-6 1,-1-3 53,-4-1 0,-1-8 1,-4-3-1,-4-4-350,-5-1 0,-3-6 0,-2-1-315,0-3 1,-9 5-1,-5-4 1,-8-1-1,-4 5-813,-2 2 1,-6-4 0,8 10 0,-4 2 214,-1 1 0,7 5 1,3 4-3901,3 0 0,4 6 3144,4-1 1,6 8 0,15-4 1546,10 0 0,7-2 0,3-7 0</inkml:trace>
  <inkml:trace contextRef="#ctx0" brushRef="#br3">28270 2279 8188,'30'0'237,"-4"0"0,-9-2 2985,-6-3-2461,-8-4 1,2-1-1,-12 1 1,-7 2-262,-5 4 0,-14-6 0,0 0 1,-4-1-147,-1-1 0,-4 3 1,3-5-1,1 3-184,0-2 0,1-1 0,5 1 0,3 3-221,2 2 0,5-3 0,4 5 0,1-1-152,1-1 0,-3 6 49,8-5 1,-1 12 0,0 4 0,3 4 142,2 2 0,0 5 0,4 2 0,-2-1 140,1 1 0,-3 8 1,2-3-1,1 0 21,3 2 1,1-7 0,0-1 0,0-1-51,0 0 1,1 0 0,3-5 0,3-2 5,2-4 0,3 4 0,7-5 0,4 0-107,1-4 1,2 2 0,8 0 0,0 0-166,3 0 1,5 4 0,-3-4 0,-1 1 108,0 4 1,-1 2 0,-6 2-1,1 0 263,-1 0 0,-6 5 0,-4 0 1,-4-2-125,-1-2 1,-2 4-1,-4 0 1,-4-2 591,-5-1 1,-1 3 0,0 0 0,-1-4 119,-5-5 0,-8 2 1,-8-5-1,-1 0-294,0-4 0,-10-3 0,0-2 0,-5 0-295,-6 0 0,-2 0 0,-1-2 0,0-3-934,0-6 0,0-3 0,1 0 0,4 2-1684,6 2 0,10 1 0,5-3-38,3 1 1,11 3-1,11-5 2451,15 3 0,12-8 0,16-6 0</inkml:trace>
  <inkml:trace contextRef="#ctx0" brushRef="#br3">28647 2766 8188,'21'0'3756,"0"0"0,-7-1-1975,-9-5 0,-1 5-630,1-5-5620,-3 5 3767,5 1 702,-7 0 0,0-7 0,0-2 0</inkml:trace>
  <inkml:trace contextRef="#ctx0" brushRef="#br3">29339 2452 10586,'-11'-26'0,"3"-2"0,1 0 266,3-2 0,3 8 0,1 1 1,1 3 494,5 2 0,4 6 0,9 1 0,2 2-130,-2 4 0,9 1 1,0 2-1,0 0-206,2 0 0,-2 7 0,0 5 0,-4 7-147,-1 8 1,-2 2-1,-5 3 1,-2 1-18,-4 4 1,-3 1 0,-9 7 0,-3 1 114,-5 3 0,-11 0 0,-7-6 0,-5-3-78,-4-1 1,-7 1 0,2-7 0,-1-5-204,1-3 0,-7 1 0,3-5 0,1-4 39,0-5 0,-4-5 0,8-7 0,1 0 20,4 0 0,2-1 0,5-3 0,2-3-49,6-2 0,4-1 1,3-6-1,4 1-38,4-1 0,8 0 1,7 0-1,8 1-186,6-1 1,14 2 0,8 2-1,4 3-146,7 2 1,3 2-1,4 5 1,0 0 94,0 0 1,-7 5 0,-4 2-1,-3 2-533,-2 3 0,-3 0 0,-6 0 0,-6-1-947,-2 1 0,-8-5 1,-1 0-3574,-3 0 3868,-3-5 1,-6 3 0,-4-10 1354,-3-6 0,-9-10 0,-2-3 0</inkml:trace>
  <inkml:trace contextRef="#ctx0" brushRef="#br3">29921 2421 9114,'14'-11'0,"-2"1"0,-2-1 749,3 2 0,-5-3 171,3 7 0,-2 1 1,1 10-195,-5 4 1,-3 4 0,-4 4 0,-1 1 64,-2 2 1,-8 7 0,3-2 0,-4 4-203,-2 1 0,0 2 0,1 0 0,1 1-171,3-5 1,-1-1-1,7 4 1,1-3 196,3-2 1,1 0-1,1-6 1,5-1-414,4-3 1,9-1 0,4 0 0,0-1-677,-1 1 1,6-6-1,-1-1 1,0-2-875,0-3 0,1-3 0,-6-1 0,3 0-23,3 0 0,-6-5 0,-1-2 0,-3-3-49,-2-8 0,-6 1 1,-1-9-1,0-4 1420,-1-5 0,-4 2 0,3-6 0</inkml:trace>
  <inkml:trace contextRef="#ctx0" brushRef="#br3">30314 2609 8188,'-9'7'0,"4"4"714,3 3 1,2 3-1,0 2 1,0 4 578,0 1 1,0 1-1,0 3 1,2-2-294,3 2 1,-3 2 0,5-1 0,-2-1-1299,0-2 0,1-5 1,-6 6-1,0 1-47,0 1 0,0-4 0,0-4 0,0-4-7714,0-1 8059,-7-7 0,-2 5 0,-7-6 0</inkml:trace>
  <inkml:trace contextRef="#ctx0" brushRef="#br3">30691 2609 8188,'16'-9'1139,"0"4"1,-1 3-429,1 2 0,0 7 0,-2 4 0,-2 3 0,-3 3 237,-2 4 1,0 2 0,-4 5 0,2-2-395,-1 2 0,-4 0 0,-4 0 0,-3-4-109,-1-1 0,-1 3 0,-3-5 0,1-2-161,-1-1 0,3-4 1,1-2 120,1-1 0,-4-10-363,6-1 1,-6-7-1,6-8 1,2-3-197,1-3 1,4-3 0,3-8-1,7-1-395,7-3 1,6-3 0,6-5-1,1 4 36,-1 2 1,1 3 0,1 9 0,0 5 470,-2 3 0,3 10 0,-12 2 1,1 6 152,0 6 1,5 4 0,-4 11 0,2 5 143,0 4 1,-6 1 0,1 2 0,-4 2 608,-1 2 0,-7-5 0,-4-6 0,-3 0-336,-2-2 1,0-1 0,-2-7-167,-3 0 1,1-8-221,-6-3 0,6-5 0,-3-5 0,2-5-159,0-4 1,-1-7-1,6-2 1,0 0-355,0 1 1,7-4-1,4 3 264,3-2 0,2 6 0,-1 0 0,1 7 1,0 6-44,-1 5 1,3 1 0,1 1 0,2 5 239,-2 4 0,4 6 0,0 3 0,-1 4-5,1 1 1,3 1-1,-5 3 1,-1-4-487,-3-1 0,-6 3 0,-1-5 0,0 0-1594,-1 2 1,-2-6-1,-7 4-1074,0-3 1,0-8 1566,0 0 0,0-8 0,0-4 1502,0-11 0,0-10 0,0-9 0</inkml:trace>
  <inkml:trace contextRef="#ctx0" brushRef="#br3">31886 2279 8188,'0'-16'366,"0"1"1,7-1 0,4 2 0,2 2 42,3 1 1,0 8 0,1-2 0,3 3-119,1 2 1,1 7 0,-2 3 0,0 4 259,0 2 0,-8 1 0,-3 3 0,-2 2-86,-4 3 1,-3-1-1,-7 4 1,-7-3-54,-5-3 0,-9-1 0,2-5 0,-4 0 23,-1-1 1,1-4 0,4-2 183,5-2 1,7 0-354,9-2 0,13-3 1,19 5-1,2-2 54,3 0 0,4 7 0,1-1 0,-2 4 28,-2 6 0,-1-3 1,-3 5-1,-2-2-32,-7 0 0,-4-1 1,-4-4-422,-1 0 0,-8 0 1,3-1-1,-6 1-454,-6 0 1,-4-2 0,-13-4-1,-6-5-833,-6-3 1,-14-2-1,0-2 1,-5-5-431,-6-8 0,-1-8 1822,-2-8 0,-7-15 0,-1-3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18710 1509 13436,'-14'-16'0,"2"2"1012,2 4 1,5 3 556,-6 7 1,8 2 0,-3 3-1436,5 5 1,1-1 0,0 1 0,0 3 0,0 1-9,0 1 0,0 1 0,0 2 0,0 1-62,0 2 1,1 5 0,3-3 0,1-1-84,-1 1 1,-3 5-1,-1-2 1,0 2-8,0-2 0,0 4 1,0-6-1,0 3 61,0-1 1,0 0 0,0 5 0,0 1-59,0-1 1,0 6 0,0 0 0,0-1-227,0 3 1,0-4 0,0 5-1,-1 0 315,-5 0 1,5 0 0,-5 4 0,5-4-29,1-1 1,-6 3-1,1-4 1,2 0-90,1 1 0,0 3 0,-1-4 0,-3 2 132,3 4 1,-1-4 0,1 2-1,-2 2 18,1 1 0,2 2 1,2 2-1,0 2 8,0 1 0,0 1 0,0-6 0,0 0-72,0 0 0,0 5 1,0-1-1,0-4 28,0-3 1,-1 3-1,-3 5 1,-1 1 9,1 1 0,3-3 0,1 5-98,0-2 1,0 5-1,0-3 1,0 2 0,0-3 77,0 0 0,0 4 1,-2-3-1,-2 1 14,-1 1 0,-2-6 0,4 6 0,-3 0 26,3-2 1,-4 5 0,0-4 0,0 5-34,0 0 1,-3 5 0,3-1 0,0-1 62,0 1 1,-4 0 0,6-1-81,1 3 0,-3-5 1,2 7-1,0 3 1,0-1 42,-1-1 0,1 8 0,5-4 1,-2-1 101,-3-3 0,3 2 0,-3-3 1,3 0-130,2 0 1,-5 3 0,0-1 0,0 1-118,-2 2 0,5 9 1,-5-9-1,2-1 104,0-3 1,-6 6 0,4-3 0,0-3 9,0 2 0,0 11 1,4-3-1,-3 1 113,3-2 0,-1-35 1,1 1-1,-2 34 1,1-1-179,2-1 0,1-1 0,-3 4 0,-1-1-22,1-2 0,3 12 0,1-8 1,-2 3 116,-3-1 1,3 0 0,-3-2-1,3 0-9,2 5 1,0-1 0,2 3 0,-1-44 0,1-1-48,3 43 0,-1-40 1,-1-1-1,-1-1 1,0-1-1,1 1 0,1 1-13,0-2 1,1 1-1,-4 0 1,1 1 0,5 39-1,-2 3-27,-2-43 1,0 0 0,0 2 0,1-1 0,-3 1 0,1 0 0,1 0 0,-1-1-45,0-2 0,0 1 1,0 4-1,-1 0 0,1-2 1,0 0-1,0 1 1,1 0 59,-1 0 0,0 0 0,1 1 1,1 0-1,-2 0 0,1 0 7,-1 0 0,-1 0 1,1-1-1,0 1 1,-1 4-1,1-1 1,1-2-1,-1 0 16,0-2 1,0 0-1,0-2 1,-1 0-1,1 2 1,0 0-1,0 3 1,1 0-1,0-2 1,-1 1 4,2-1 1,-1 0 0,-2-2 0,0 0 0,2 0 0,-1 1 0,0-1 0,0 0 17,1 0 0,-1 0 1,-1 3-1,0 0 0,1 0 1,1 1-1,-1-1 0,0 0 7,0-3 0,1 2 0,-2 5 0,0 0 0,2-3 0,1-1 0,-2 2 0,1-1 88,-1 1 1,1-1 0,3 5-1,0 0 1,-1-1 0,-1 0 0,1 1-1,1 0-156,-1 0 1,0 0 0,0 0-1,0 1 1,2-2 0,0 0 0,0-3-1,-1-1 3,-1-2 0,0 0 0,-1 3 0,1 1 0,1 1 0,0 0 0,-1 1 0,-1 0 1,-1 2 0,1 0 0,1-2 1,0 0-1,-1-4 0,-1 1 1,1-3-1,-1 1 1,1 2 1,-1-1 0,3 1-1,-1 1 1,-2 1 0,-1 0-1,1-1 1,-1-1 2,2-2 1,-1 1 0,-2 6-1,0 0 1,2-6 0,1-1 0,-1 2-1,-1-1-3,1 1 1,-1-1 0,4 5-1,-1 0 1,-1 1 0,-1 0 0,0 1-1,1 1 1,-1-1 0,1 1 0,1 2 0,0 0 0,-1-7 0,-1 0 0,1 0 0,-1-1 3,1-2 1,-1 1 0,3 7 0,-1 0 0,-1-5 0,-1-1 0,0 1-1,1 0 4,-1 1 0,1 0 0,1-1 1,0-1-1,-1 0 0,-1 0 1,1-2-1,-1 0 0,1-3 0,-1 0 0,3 4 0,-1 0 0,-2-2 0,-1-2 0,0 2 0,-1 0 1,0-3 0,0 0 0,2 2 0,-1 0 0,1-3 0,0-1 0,0 42 8,-1-5 1,-2-2 0,0-10 0,0 0 9,0 0 1,-5-2 0,-1-5 0,3-2 5,1-3 1,0 1 0,-1-8 0,-2-6-2225,1-6 1,3-8 0,2-5 0,4-7 2194,6-6 0,1-6 0,-1-7 0,-4 0 0</inkml:trace>
  <inkml:trace contextRef="#ctx0" brushRef="#br1">1840 9887 20212,'0'-11'-1727,"0"1"1,-2-3 3256,-3-1 0,2 0 0,-6 2 1689,2 2 2593,2 6-5241,5-3 1,5 14-1,2 4 1,0 3-687,0 1 0,0 6 0,-2 2 0,4 1 18,-1 4 0,5 2 1,-6 5-1,0 3-226,0 4 1,0 7 0,-4-9-1,2 2 306,-1 0 0,-2-2 1,-2 2-1,0-5 83,0-4 0,0-1 1,0-3-1,0-2-82,0-7 1,-2 3-1,-2-2 1,-3-2 110,-1-1 0,4-2 0,-3-2-38,0-4 0,5-1 1,-5-6 422,0 2 0,4-6 0,-6-10-2899,2-3 0,2-1 0,5-1 1067,0 0 1,2 2 0,1 2 0,4 3-697,2 2 1,0-5-1,3 3 2232,-2 0 0,-6-4 0,3 4 0</inkml:trace>
  <inkml:trace contextRef="#ctx0" brushRef="#br1">2453 9761 11511,'5'-11'1177,"1"1"415,-1 6 1,-7-3 0,-3 7-298,-6 0 1,-3 7 0,-1 6 0,-1 6-403,0 7 0,1 2 0,-1 2 1,0-1-166,0 4 0,1 8 0,-1-3 0,2 0-323,4 1 1,-3 3 0,8-6 0,2-1-455,1-1 0,9 1 0,3-2 1,6-4-11,5 1 0,3-7 0,10-2 1,1-4 69,1-1 0,13-6 0,-3-1 0,-1-2 21,-1-3 1,-2-3 0,3-1 0,-3 0-43,-5 0 0,-6-5 0,-3-4 0,-4-3 23,-1-5 1,-4-10 0,-8 0 0,-6-7-45,-3-2 1,-4-13 0,-5 0 0,-9-3-5,-8-3 1,-4-2 0,-2 4 0,1 3 41,-5 1 0,-6 7 0,4 2 0,1 3-481,1 7 1,3 1 0,1 8 0,2 1-1414,2 3 1,7 7 0,-2 1 0,3 2 580,3 3 0,-1 8 1300,0 1 0,1 14 0,-1-1 1</inkml:trace>
  <inkml:trace contextRef="#ctx0" brushRef="#br1">1510 10924 22232,'17'0'1900,"4"0"0,-2 0 1,9 0-1,6 0-1167,6 0 1,12 0-1,6 0 1,3 0-734,2 0 0,10 0 0,4 0 0,3 0 0,8 0 0,-4-2 0,3-1 0,0-3 0,-42 5 0,-1-1 0,4 0 0,-1 0 0,38-1 0,-1-2 0,-3 1 0,-3 2 0,-15 1 0,-9-3 0,-8-1 0,-10 0 0,-9 5 0,-6 0 0,-4 0 0,-8 1 0,-6 3-1565,-6 1 0,-13 6 0,-12-4 0,-9 1-4193,-10 5 5824,-7 1 0,-9 1 0,0 1 1</inkml:trace>
  <inkml:trace contextRef="#ctx0" brushRef="#br1">1761 11411 30150,'0'16'872,"0"5"0,0 2 1,0 1-873,0 4 0,0 7 0,0 3 0,0 1 0,0-1 0,0 6 0,0-4 0,2 2-75,3 0 0,-3-7 1,5 3-1,-2-3-53,1-4 1,1 4 0,-4-10 0,2-1 5,-1-3 1,-2-3 0,-2-3 24,0 1-1040,0 0-129,0-7 0,0-4 1,0-10-1193,0-6 0,7-1 1,3-2-1,2 0 1885,-1-4 1,17-8 0,-2 2 0</inkml:trace>
  <inkml:trace contextRef="#ctx0" brushRef="#br1">2846 11490 9587,'7'-11'2813,"4"1"1,-3 5 1215,3-6-2923,-8 1 0,-3 1 0,-10 4 0,-4 1-521,-2-1 1,-6 3 0,-5-3 0,-2 3-277,-3 2 1,2 0 0,3 0 0,0 0-86,-1 0 1,4-5 0,-1 0 0,1 1 85,0 2 0,4 2 0,-1 0 0,4 0-76,1 0 1,0 0-1,1 0 1,-1 2-173,0 3 1,1-1-1,-1 5 1,0-1-237,0 1 0,2 2 0,2 4 0,2 1 74,-3 0 1,5-1 0,-3 1 0,1 0 12,1 0 1,2 5 0,5 0 0,-1-2 53,-2-2 0,-1-1 1,6 0 143,0-1 1,6 1-1,1-2 1,0-2-95,0-1 0,3-6 0,-3 4 0,2-2-207,3-4 1,2 1 0,3-1 0,3 2 136,1-1 0,1-2 1,-1-2-1,5 0-122,4 0 1,2-2 0,-1-2-1,1-3 182,-1-1 1,6 4 0,1-1 0,-1 3 170,-4 2 1,5 0-1,-10 0 1,0 2 253,2 3 0,-6 2 1,1 5-1,-2-1-253,-4 1 1,-3 7 0,-4 2-1,-3 0-205,-2 2 0,3-4 0,-5 7 0,-1 2-20,-3 2 0,-8 1 1,-3 1-1,-6-1 21,-5 1 1,2-3 0,-7-1-1,-2-3 13,-2-2 1,1-3 0,-1-4 0,0-2 12,-3-3 0,-2 1 1,2-7-1,-2-1-1,-2-3 0,-5-1 1,6 0-1,-1-1 1,0-5 0,1-4 0,-3-1 0,2-3 22,-5-3 1,2-2-1,-2 1 1,0-1-2482,2-2 0,-3-7 1,6 2-1,2-4 2411,2-1 1,1-15-1,1-2 1</inkml:trace>
  <inkml:trace contextRef="#ctx0" brushRef="#br1">7076 9242 22701,'8'7'-699,"-1"4"0,-1 3 1236,-1 1 1,0 6 0,-3 2 617,3 1 0,-3 4 1,5 7-1,-2 4 1,0-1-286,-1 0 0,3 6 1,-2-4-1,0 4-944,2 3 0,-5-8 0,5 6 0,-2-5 23,0-5 0,1-2 1,-6-1-1,1-3 7,5-2 1,-5 0 0,5-6-1,-5-1-475,-1-3 0,0-1 471,0 0 1,6-9-1401,-1-7 0,0-7 0,-3-11 0,1-1-943,3-2 1,1-7-1,-4 2 1,4-6 2519,2-4 0,8-4 0,8-8 0</inkml:trace>
  <inkml:trace contextRef="#ctx0" brushRef="#br1">7720 9384 15969,'-15'-11'0,"-1"2"0,0 2 1875,0 4 0,1-6-236,-1-1 1,5 1 0,3-2-505,1-1 1,8 3-1,10 1 1,5-1-240,5 0 1,3 6 0,8-2 0,-1 3-897,0 2 0,6 0 0,2 0 0,-1 0 0,0 0 0,-1 0 0,-5 0 0,-3 2 0,-3 3 0,2 2 0,-7 5 0,-3-2 0,-6 3 0,0 1 0,-6 1 0,-3 1 0,-1 0 0,-6 7 0,-4 3 0,-10 3 0,-5 3 0,-5-1 0,-1-3 0,-3 0 0,1 0 0,-6 9 0,0-9 0,3 0 0,0 1 0,5-4 0,1-1 0,3 1 0,3-1 0,2-5 0,8 2 0,3-3 0,2-2 0,-3-1 0,5 1 0,1 0 0,9-2 0,8-2 0,8-3 0,10-2 0,7 3 0,11-3 0,4 0 0,4 0 0,12-2 0,4-5 0,2 0 0,-2 0 0,-4 0 0,-12 0 0,-4 0 0,-4 0 0,-11 0 0,-7 0 0,-8 0 0,-5 0 0,-11 2-40,-7 3 0,-14-1 0,-14 4 0,-9 1-1220,-10 0 1,-7-4-1,-11 6 1,-1 1 1610,-3 2 1,-13 9-1,2 1 1</inkml:trace>
  <inkml:trace contextRef="#ctx0" brushRef="#br1">6667 10688 19617,'10'0'2457,"1"0"1,-1 0-1,8 0 1,1 0-1628,2 0 0,9 0 0,1 0 0,11 0-830,9 0 0,3 0 0,9 0 0,0 0 0,1 0 0,18 0 0,-8 0 0,3 0 0,-2 0 0,3 0 0,-6 0 0,-6 0 0,-3 0 0,-5 0 0,-11 0 0,-3 0 0,-8 0 0,-1 0 0,-14 0 0,-1 0 0,-3 0 0,-10 0-1010,-7 0 0,-9 5 0,-12 1 1,-5-1-3077,-4 2 1,-8-4 4145,-4 8 1,-3-1 0,-3 6 0</inkml:trace>
  <inkml:trace contextRef="#ctx0" brushRef="#br1">6808 11333 22083,'16'-9'7072,"-7"0"-5868,-4 4 0,-3 5 0,-2 0-1204,0 9 0,0 10 0,0 3 0,0 3 0,0 3 0,0 3 0,0 4 0,0 4 0,0 1 0,-5 7 0,-2 7 0,0 0 0,0 0 0,-4 4 0,4-6 0,0-3 0,0-5 0,-3 7 0,3-6 0,0 0 0,0-1 0,0-4 0,3 4 0,-1-2 0,0-12 0,5-1 0,0-4 0,0-6-347,0-2 1,0-1 346,0 0 0,2-2 116,3-4 1,2-10 0,5-10-1,-2-2-60,3 1 1,1-3 0,1 5 0,1-1-2108,0-1 1,1 3 0,3-3 0,0 4 1586,0 0 1,2 5 0,-1-3 0,0 3-103,2 2 0,-6-5-91,4 0-3130,-3 0 5086,-9 5-1416,-2 7 1,-14-5-1,-2 4 1</inkml:trace>
  <inkml:trace contextRef="#ctx0" brushRef="#br1">7563 11411 20898,'0'-7'2778,"0"7"-2225,0 9 1,0 10-1,0 4 1,0 1 1165,0 4 0,-7 7 0,-3 4 1,-6 1-1720,-5 3 0,3 1 0,-4 1 0,1-1 0,0 0 0,0 3 0,5-9 0,0 1 0,1-1 0,6-3 0,4-7 0,1-4 0,-1-1 0,5-2 0,-2-5 0,9 0 0,7-1 0,0-1 0,12-1 0,2-5 0,2-1 0,8-2 0,4-5 0,4 0 0,1 0 0,-2 0 0,-1-1 0,-2-5 0,2-4 0,-6 1 0,1-1 0,-5-1 0,-2 3 0,3-6 0,-11 3 0,1-1 0,-4 1 0,-4-6 0,-1 3 0,-2-2-926,-4-3 1,-3 0 0,-7 1 0,0-1-3096,0-2 1,0-1 3932,0 1 1,-7-4 0,-1-6-1</inkml:trace>
  <inkml:trace contextRef="#ctx0" brushRef="#br1">7988 11443 15433,'0'15'0,"0"1"872,0 0 1,0 6 0,-2 6-1,-2 7 1585,-1 7 1,-2 9-1,4 3 1,-3 2-1676,3 3 0,-4-3 0,2 0 0,1-2-795,2-3 0,2 3 0,0-2 1,0-3-6,0-5 1,0-6 0,0-6 0,0-3 4,0-2 1,0 1-1,0-6 1,2 1-3820,3 0 1,2-1 3816,4-1 0,10-3 0,-4 5 0</inkml:trace>
  <inkml:trace contextRef="#ctx0" brushRef="#br1">3286 10311 21419,'-8'2'-348,"3"3"0,10-2 0,5 8 1,4-1 575,2-1 1,-6 3 0,1-5 0,1 0-32,2 0 1,2 4 0,0-4 0,-1 0-55,1 0 1,5 5-1,0-3 1,-2 1-73,-1 1 1,4-1-1,3 4 1,1-2 104,0-1 0,-5-3 0,5 5 0,1-3-7,-3 2 0,4 2 1,-5 0-1,-1-1-141,1-3 0,3-1 0,-3 3 0,1-2 425,4 3 1,0 1 0,2 1-492,2 1 1,-10-5 0,11-1 0,1 2 0,1 2 63,-1 2 1,0 0-1,-3-1 1,2 1-4,4 0 1,-4 0-1,6-1 1,-3 1 36,1 0 0,0-1 0,-4 1 0,2 0-45,2 0 1,-1-1-1,-3 1 1,2 0-3,2-1 0,0 1 0,-4 2 0,2 1 145,2 2 1,-1 0 0,-3-5 0,2-1-77,2 1 1,0 5-1,-4 2 1,2-1 15,2 1 1,-1-2 0,-3-4 0,2 3-54,2 1 0,5 0 1,-5-6-1,-1 3 60,3 3 1,-1-4 0,6 6 0,-2-2 57,1 0 0,1 5 0,0-3 0,-4-1 7,-2 1 0,4 0 0,-3-4 0,-1 4 23,1 1 1,4-3 0,-1 5 0,4 2 100,1 2 0,5 0 0,1-2 0,-3-4-184,-1-1 1,2 5-1,0-2 1,-3 2 124,3-2 0,-2 4 0,-4-6 0,-1 2-155,0 1 1,10-1-1,-5 5 1,3-1-81,2-4 0,4 4 0,-4-4 0,2 4 0,4 1 0,6 0 0,2 3 0,0 1 0,2 1 0,-5 1 0,3-4 0,-5 2 0,-6 2 0,-2-1 0,-8-2 0,0 1 0,0 1 0,-2 1 0,-1-6 0,-2 1 0,2-1 0,-4-1 0,0-4 0,-1-3 0,-5-1 0,5-4 0,-2 5 0,-2-2 0,-2 0 0,-2-2 0,-1-7 0,-2-3-665,-2-2 1,-12 3 0,2-5-2613,-2-1 0,-7-4 0,-2-7 1818,-3-9 0,-9 0 1326,-4-4 0,-3-5 0,-1 1 0</inkml:trace>
  <inkml:trace contextRef="#ctx0" brushRef="#br1">8428 12826 20212,'17'-7'1190,"4"5"1,-10-3-1,3 3 203,1 2 0,1 2 1,-2 3-1,-2 5-1368,-1 4 1,-1 2 0,6 0-1,0 0 10,-1-1 1,1 6-1,0 2 1,0 1 19,-1 4 1,1 0 0,0 0 0,0-2 102,-1 2 0,1 2 1,0 2-1,-1-1 154,1 0 1,-5 3 0,-3 2 0,-1 4-48,-3 1 0,3-3 0,-2-7 0,-1 1-464,-3-1 0,-1-6 1,-1-4-1,-5-6 152,-4-4 1,-4 1 0,-2-7 0,0-1 291,1-2 0,-3-2 0,-1 0 0,-4-2-245,-1-3 0,-1-4 0,-3-9 0,4-1-271,1-2 1,-3-1-1,3 2 1,1-1-913,-1 2 1,2 2-1,7 1 1,2 0-1894,1 1 0,8-1 1135,-2 0 0,3 0 0,4 1 0,3 1 2116,5 3 0,4-10 0,2 4 1</inkml:trace>
  <inkml:trace contextRef="#ctx0" brushRef="#br1">8538 13062 22263,'16'0'2061,"-8"1"1,-2 4 0,-5 6-1857,-1 3 0,-5 7 1,-2 0-1,-2-2 669,-3-1 1,-2 2-1,-2 3 1,1 0-875,-1 0 0,0-2 0,2-4 0,2 2 0,2 2 0,1 0 0,-3-5 0,1 0-1850,-1-1 0,3 1 1,0 0-1,1 1 1800,-1 4 1,-2 4-1,-4 6 1</inkml:trace>
  <inkml:trace contextRef="#ctx0" brushRef="#br1">8742 13989 20641,'0'-16'333,"0"0"1854,0 8 1,0 2 0,2 12 0,1 6-1428,3 7 1,6 6-1,-3 8 1,1 2-946,1 1 0,-8 8 0,4-2 0,-2 3 39,1 3 0,-1-7 0,-5 1 95,0 2 0,5-4 0,0 0 0,-1-1 0,-1-6-17,3-5 1,-5 0 0,5-7 0,-5-2-1274,-1-2 1341,0-1-646,0-7 0,0-4 1,0-10-1,0-7-1812,0-8 0,6 1 1,1-7-1,0 0 534,0 1 1,10-4 0,-1 3 0,3-4 2095,4-2 1,-6-6-1,6-2 1</inkml:trace>
  <inkml:trace contextRef="#ctx0" brushRef="#br1">9104 13879 24930,'21'-2'0,"0"-3"1933,-2-6 1,-2 4-611,-1 2 0,-2 7 1,-3 7-1324,-6 6 0,-5 12 0,-4 0 0,-3 7 0,-1 2 0,-3 6 0,-5-3 0,1-1 0,-1 1 0,6 2 0,1-4 0,0-2 0,0-2 0,6-3 0,-2-2 0,3-4 0,2-1 0,2-2 0,1-5 0,4-1 0,2 1 0,3-5 0,7-3 0,4-1 0,1-3 0,1-2 0,5-2 0,-2 0 0,0 0 0,10-7 0,-7-4 0,3-3 0,-1-2 0,-4 1 0,-1-1 0,-1 0-487,1 1 1,-6-1 0,-1 0 0,-3-1-1838,-3-4 0,-6 1 0,-4-4 1,-3 0-835,-2-1 0,-2-1 3129,-3-6 1,-4 1 0,-6 0-1</inkml:trace>
  <inkml:trace contextRef="#ctx0" brushRef="#br1">9591 13973 20641,'7'9'1775,"-5"-2"1,7-5-1,-6 3 1,2 5-938,-1 4 0,-2 4 0,-2 3 0,0 7-420,0 7 0,0-2 0,0 5 0,0-1-444,0 0 0,0 4 0,1-4 0,3-2-107,1-2 1,0-1-1,-5-1 1,0-1 69,0-4 1,0 2 0,0-7 0,0 0-1,0 2 1,0-11 0,0 4-4854,0-3 1,2-6 2878,3-1 1,4-5-1,7-2 1,1-5 823,4-4 1450,-3-11 1,18-3 0,-2-8 0</inkml:trace>
  <inkml:trace contextRef="#ctx0" brushRef="#br1">10173 13989 16301,'16'-21'0,"-2"0"0,-4 2 0,-5 1 1931,-3 3 1,-9-1 0,-3 2-170,-4 3 0,-4 4 1,-1 9-1,-4 5-857,-1 9 1,-2 7-1,-6 10 1,1 2-906,-1 1 0,1 6 0,1-3 0,4 1 0,9 2 0,8 3 0,2-3 0,5-5 0,6-4 0,6-2 0,11 1 0,5-3 0,4-2 0,3-5 0,4-6 0,3 0 0,0 0 0,4-8 0,-6-2 0,1-5 0,-1-1 0,-1-1 0,-6-6 0,1-9 0,-1-9 0,-5-4 0,-1-5 0,-2-2 0,-4-6 0,-4-5 0,-4-4 0,-6-1 0,-3 1 0,-2 2 0,0 4 0,-2 3 0,-3 5 0,-9 4 0,-7 3 0,0 4 0,-2 5 0,1 4 0,-6 3 0,1 3-4825,0 6 0,-8 3 4894,-2 2 1,0 0-1,6 0 1</inkml:trace>
  <inkml:trace contextRef="#ctx0" brushRef="#br1">6966 9745 20720,'-7'9'-345,"-2"3"0,-7-5 0,2 2 655,4 3 1,-10 2 0,5 2 0,-3-1 39,1 1 0,-6 0 0,-3 0 0,-4-1-90,-1 1 0,-6 5 0,0 0 0,1 0-133,-3 2 0,6-6 0,-5 6 0,-1-2 103,-3 0 0,-1 1 0,-1-2 1,4 2-116,1 3 1,-8-4 0,3 5 0,1 0 53,-3-2 1,1 6 0,-2-4 0,0 4 84,-1 1 1,1 1 0,-2-1 0,-1 1-37,-3-1 1,-4 6 0,1 1 0,-2 1-5,-1-1 1,-6 6-1,6-2 1,-4 1-94,0-1 0,2 4 0,10-6 1,-1 2-132,1 0 0,4-7 0,3 3 1,4-1 48,2-1 0,-6 1 0,2-5 0,-3-3-813,-3-3 1,1 4-1,-2-4 1,-1 2 123,-3-2 0,1 4 1,5-5-1,-1 1 109,1 0 1,0-5-1,0 3 297,0-1 1,5 3 0,0-3 0,0 0 0,0-1 49,0-2 1,7 2 0,-3 1 0,1 0 16,0-1 0,1 1 0,4-4 0,1 4 18,-1 1 1,-1-3-1,-3 6 1,-5-1 21,1-2 1,-5 4 0,3-5 0,-4 0 226,-1-1 1,2 5-1,3-5 1,5 1 37,4 0 0,-2 3 0,2-5 1,3 0 103,0 1 1,1-4-1,-3 3 1,-1-4-28,-4-1 0,4 0 0,-5-1 0,1 1 4,0 0 1,-1 5 0,3 0 0,-3-2 53,-3-1 0,7-3 0,-3 1 0,4 0-53,1-1 0,2 5 0,3-1 1,2-3-7,2-3 1,-3 10 0,5-7-1,0 1-76,-1 1 0,4-8 0,-5 3 0,2 1 11,0-1 0,-5 7 1,5-10-1,0 2-214,-1-1 1,4-2 0,-3-6-280,4 2 0,1 6-403,0-6 1,6 0-751,-1-5 1,8 2-909,-2 3 1,3-1-243,2 6 2657,0-6 0,-7 10 0,-2-6 0</inkml:trace>
  <inkml:trace contextRef="#ctx0" brushRef="#br1">1809 12716 8564,'0'-16'1731,"0"0"-257,0 8 1,0 2-1048,0 12 1,-2 2 0,-2 8-1,-3 0-131,-1-1 0,-3 1 0,-5 2 0,1 1 60,-1 2 0,2 5 0,2-5 0,1 0 97,-1 2 1,3-4 0,-1 5-1,-1-1-65,3-4 1,-1-1 0,5-1 0,-1 2 31,2 2 0,1 0 1,4-5-176,3 0 1,4-6-1,6 1 1,1-1-10,0-1 0,5 0 0,0-6 0,0 2-284,1-1 1,-2-2-1,4-2 1,1 0-811,-1 0 0,-5 0 0,2 0 1,-3 0-2274,-3 0 1,1-7 3130,0-4 0,0-10 0,-1-3 0</inkml:trace>
  <inkml:trace contextRef="#ctx0" brushRef="#br1">1274 14335 7731,'0'-16'2255,"0"14"0,0 9-1904,0 11 0,0 6 0,0 8 0,0 1 1208,0 3 1,0 5 0,0 6 0,-2 0 0,-1 0-169,-2 0 0,-1 6 0,6-1 1,0-1-977,0-3 1,2-2-1,2-2 1,1-3-416,-2 3 0,-1-5 0,-2-3 0,0-4-3,0-6 1,0-3-1,0-8 1,-2-1-1855,-3-3 0,2 1 102,-8-7 1,2-1 0,-3-10-1,3-4 103,2-4 0,-3-2 0,5-1 0,1-2 525,2-2 0,2-13 0,0 3 0,2-4 1127,3-3 0,11-2 0,9-8 0</inkml:trace>
  <inkml:trace contextRef="#ctx0" brushRef="#br1">1588 14633 7731,'27'-26'0,"-1"2"296,2 1 1,0-3 0,0 5-1,-4 2 725,-1 1 1,0 8 0,-4 1-481,2 2 0,0 2 1,-6 5-1,-1 1 99,-3 5 1,-4 4 0,-7 11 0,0 5 26,0 4 1,-2 3-1,-5 4 1,-7 3-148,-5 0 1,-7 6-1,5-4 1,2 3-43,1 2 0,2-2 1,2-1-1,4-2-103,5 2 0,3-6 1,2-1-1,0-6-211,0-5 0,0 2 0,2-7 1,3-1 100,5-3 1,4-7-1,4-1 1,1-2 61,2-3 1,7-3-1,-2-2 1,2-6-194,-2-9 1,2-1 0,-7-10-1,-2-1-301,-1-1 1,-9-8-1,-4-1 1,-3-3-339,-2-2 0,-7-3 0,-6-1 0,-4 2-146,-4 3 0,-12-2 0,1 8 0,1 2 276,3 6 1,-2 0-1,6 8 1,-1 0-319,4 3 1,-1 1-2958,1 0 2360,0 8 1,14 1 0,7 8-1,9 5 97,4 4 0,8 4 1,2 0-1,2-2 1193,3-1 0,8-8 0,4 4 0</inkml:trace>
  <inkml:trace contextRef="#ctx0" brushRef="#br1">2422 14602 8416,'15'-16'0,"-1"0"511,-3 1 1,-4-1 0,-7 0 0,0 1 133,0-1 0,-7 2 1,-4 3-1,-3 6 40,-1 3 1,-1 4-1,-1 3 1,-3 8-79,-1 6 1,-1 5 0,2 8-1,1 1-74,5 4 0,0-4 0,9 3 1,2-2-229,1-3 0,4 0 0,3 1 0,5-1-113,4 1 0,9-1 0,5-1 0,5-4-9,4-5 1,5 2-1,-6-2 1,1-4-187,2-5 0,-6 1 1,3-8-1,-4-2-107,-6-1 0,2-5 0,-7-6 1,-4-9-85,-4-4 1,-1-6 0,-7-9 0,-1-5-43,-3-3 0,-9-9 1,-6-2-1,-6 0-267,1 3 1,-3 6 0,-1 5 0,0 7-896,0 8 1,4 4 0,7 9-356,1 3 1,8 8 0,-1 12 1752,8 6 0,19 12 0,10-3 0</inkml:trace>
  <inkml:trace contextRef="#ctx0" brushRef="#br1">4481 14743 7731,'16'0'0,"0"0"0,0 0 0,-1 0 0,3 0 0,3 2 1545,5 3 1,11-3-1,5 3 1,5-3 502,5-2 1,4-2 0,9-3-1,1-5-1057,2-4 0,7-2 0,-3 0 0,-2 0-555,-7 1 1,-4-1 0,-10 0 0,-5 1-664,-4-1 0,-10 7 0,-9 2-2913,-4 0 0,-3 7 0,-5 0 1094,-9 9 1,-14 7 0,-14 3 0,-9 2-461,-10-2 2506,-7-2 0,-9-1 0,0 0 0</inkml:trace>
  <inkml:trace contextRef="#ctx0" brushRef="#br1">4686 14963 7731,'0'16'1090,"0"0"1,7-2-1,5-4 1,5-5-388,4-3 0,13-2 1,-3 0-1,4 0 911,3 0 0,-3 0 1,7 0-1,2 0-1111,1 0 1,1 0 0,-2 0-1,-3 0-447,3 0 0,0 0 0,-2 0 0,-6 0-286,-2 0 1,-5 0-1,-1 0 1,-3 0-3135,-3 0 0,-6 0 509,-5 0 1,-8-2-1,1-4 2855,-8-10 0,-5-14 0,-6-10 0</inkml:trace>
  <inkml:trace contextRef="#ctx0" brushRef="#br1">5047 14350 9433,'7'-10'0,"4"1"0,3 2 1722,2 4 0,-6 4 1,1 8-773,1 7 0,7 17 0,4 5 0,-1 10 684,1 4 1,3 7 0,-3-1 0,0 3-702,-1 2 0,-1-2 0,-3-1 0,1-5-933,2 0 0,0-3 0,-5-5 0,-1-1 0,1-5 0,-2-4 0,-2-9 0,-3-4 0,-2-1 0,4-2-818,-6-5 0,0-6 0,-5 1-7022,0 1 7840,0-5 0,0 7 0,0-5 0</inkml:trace>
  <inkml:trace contextRef="#ctx0" brushRef="#br1">4481 17981 7731,'16'7'-499,"-5"-5"1160,-1 3 0,-5 2 0,4 0 0,0 0 1532,0 0 1,-1 0-1,5-3-705,-3 1 1,-5 0 255,6-5 1,-3-2 0,5-1-868,-3-2 0,-5-15 0,4-1-731,-2-7 1,-2-3 0,-5-2 0,0-4-426,0-5 1,-5-10-1,-2-9 1,-2-7-1110,-3-6 1211,5 27 0,0 0 0,-7-25-208,9 28 0,0-1 0,-9-25 0,3 1 0,-1 11-1150,2 9 1502,-4-2-117,12 18 127,-5 2 0,9 8 0,1 7 0,4 2 421,2 4 0,1 6 0,6 15 38,0 10-306,-1 14 255,8 5 0,-4 12-72,8 1 1,-1 4 0,5-2 0,1 0 1015,-1 5-997,1 1 30,-1-5 65,7 5 1,-3-10-272,7 6-156,0-6 0,4 1 0,-4-10 0,1-3 0,-4-8 0,-1 0 0,1 1 0,4-8 0,-1-4 0,2-6 0,-2-4 0,1-7 0,-6 3 0,-2-5 0,-2-1 0,-7-7 0,-1-5 0,-4-5 0,-7-4 0,0-14 0,-9-4 0,-1-8 0,-3-5 0,-2-13 0,-6 2 0,-9-1-158,-9-1 0,-4 9 1,-3 4-1,1 5-18,-1 5 1,3 0 0,2 9 0,8 5-456,7 3 1,0 4 0,5 6 0,0-1-3535,0 0 2288,2 1 0,5 2 1,0 8 209,0 10 0,7 9 1,3 6-1,6 2 157,5 3 1510,3-6 0,8 4 0,-1-8 0</inkml:trace>
  <inkml:trace contextRef="#ctx0" brushRef="#br1">6085 17258 8059,'14'-16'631,"-3"1"0,-6-1 1,-12 2-1,-7 2 539,-5 1 1,-4 8-1,2-2 0,-5 3-611,-4 2 1,-5 7 0,2 5-1,3 7-15,1 7 1,1 4-1,0 3 1,3 2-133,2 2 1,8 0 0,6-4-1,2 2-7,4 1 1,3 1 0,7-5 0,8-3-28,10-3 1,4 4 0,5-5 0,1-1-46,1-3 1,13 0-1,-3-4 1,-1-3-49,-1 0 1,-4-7 0,2-1 0,-6-5-55,-2-1 1,-10-5-1,-3-4 1,-3-3-146,-3-5 0,-1-10 1,-3 1-1,-6-5-351,-3-6 1,-2-1 0,-2-4 0,-5 3-682,-9 1 0,-1 7 1,-8-1-1,3 8-503,2 1 1,3 11-1,1-2 1,0 5-5710,1 6 7158,6 1 0,2 2 0</inkml:trace>
  <inkml:trace contextRef="#ctx0" brushRef="#br1">6447 16692 8226,'7'-8'1562,"3"2"1,4 13-1,2 9 1,0 9-536,-1 4 1,3 15 0,3 3 0,5 4 373,4 3 0,1 2 0,1 7 0,-1-1-512,0 1 1,1-5-1,-1-2 1,1-2-583,-1-3 0,-1-2 1,-2-2-308,-2 0 0,-7-5 0,2-4 0,-3-3-1209,-3-5 0,-1-8 1,-1 1-1,-5-4-1580,-1-5 0,0-8 0,-1-3 984,4-6 0,-1-6 1,3-10-1,4-6-567,3-6 2372,2-18 0,2 0 0,1-14 0</inkml:trace>
  <inkml:trace contextRef="#ctx0" brushRef="#br1">7233 17242 7731,'0'-15'1185,"-2"6"0,-5 4 0,-7 3-496,-5 2 0,-4 0 1,2 2-1,-5 1 313,-4 2 1,-6 8 0,-1-5 0,2 3-746,2-1 1,1-4 0,3 2-1,1-1-123,2-3 0,6-1 0,-1 1 0,4 1 141,1-1 0,0-3 0,3 1-2464,2 3 1,6-3 0,10 5 0,7-2 2188,7 1 0,13-1 0,8-5 0</inkml:trace>
  <inkml:trace contextRef="#ctx0" brushRef="#br1">8412 17070 7731,'9'-16'0,"-2"5"0,-11 3 0,-6 1 546,-11 3 1,-5 2-1,-2 4 1,3 2 1142,3 1 0,-6 7 1,3 0-1,1 6-867,3 3 0,3 0 0,4-4 1,2 2-440,2 2 1,6 2 0,-1-4 0,5 2-158,5-2 1,4 4 0,8-2 0,4-2-19,5-1 0,9 3 1,4 1-1,1 1 26,4 0 1,-1 0 0,1-4-1,-4 3 77,-1 3 1,-3-4 0,-6 3 0,-4-1-5,-5-4 1,-10 6-1,-6-1 1,-3 2 196,-2 1 1,-2-8-1,-3 3 1,-6-1-505,-3 0 0,-7-5 0,-1-7 0,-1-2 0,0-4 0,-5-1 0,2-2 0,-4 0 0,-1 0 0,-1-7 0,1-3 0,1-4-278,4-2 0,-4-2 1,6-1-1,-1-4-2170,4-1 1,6-2-1,4-6 1,6 1 82,3 0 1,2-3 0,4-2 2364,6-6 0,8-4 0,13-1 0</inkml:trace>
  <inkml:trace contextRef="#ctx0" brushRef="#br1">8695 17070 7731,'30'22'0,"-4"4"0,-9 6 0,-8 5 1038,-2 4 1,0 0 0,-3-1 0,3-2 0,1-3 647,5-2 0,6 4 1,4 0-1,-1-2-1341,1-2 0,0-7 1,-4 0-1,2 0-304,-2-1 1,-1 3 0,-3-7-6359,1-2 3202,0-2 1,-8-10 3114,-2-7 0,-19-14 0,-4-10 0</inkml:trace>
  <inkml:trace contextRef="#ctx0" brushRef="#br1">8506 16834 7731,'0'-30'248,"0"4"1,6-2 0,-1 7 0,0 2 368,2 1 0,-3 3 0,6 1 1,1 1-1062,-3 3 0,6 6 0,-3-1 0,3 3-2335,1 2 2779,8-7 0,-5 6 0,4-6 0</inkml:trace>
  <inkml:trace contextRef="#ctx0" brushRef="#br1">9041 17227 7731,'30'31'0,"-4"1"0,-5-3 75,-4-3 0,-1 8 0,0-6 0,-2 0 1160,-4 1 1,4-1-1,-3 0 1,3-3-97,1-3 0,-4 4 1,-1-5-1,1-1-692,-2-3 0,-1-3 0,-4-2-333,1-1 0,-1-8 48,-10 3 1,3-12 0,-8-6 0,-1-5-553,-2-4 1,0-7 0,2 0-1,1-7-276,-1-7 0,5-3 0,0-4 0,2 0 151,0 2 1,1-2 0,9 10 0,8 3 342,6 2 1,0 1-1,7 14 1,2 5 209,2 7 0,3 5 0,2 4 0,2 3 464,-2 6 1,3 10 0,-3 7 0,-3 5 120,-4 3 1,-4 8 0,2-2-1,-5 2-6,-3-2 1,-4 1-1,-4-6 1,-3-2-265,0-2 0,-5-3 0,3-2 1,-3-4-125,-2-1 0,0-2 1,0-5-160,0-1 1,0-4-65,0-1 46,0-6 1,-5-6 0,-1-12-172,3-5 1,1-4 0,2 2-1,0-5-334,0-4 0,0-8 1,2-4-1,3-2-113,6 2 1,8-1-1,3 6 1,1 4 348,0 5 0,5 2 1,-2 8-1,4 6 329,1 3 1,4 6 0,0 6 0,-2 4 359,2 2 0,-5 7 0,-4 6 1,2 3 72,2 3 0,-6 1 0,-1 3 0,-2-1-324,0 1 1,0-1-1,-7-1 1,-2-4-426,-2-5 0,-4 2 1,2-2-1,-1-2-846,-3-2 0,-2-6-647,-2-1 0,1-1 0,3 0-62,1-9 0,2-2 0,-3-10 1,1-6 1758,-2-6 0,6-13 0,-7-3 0,5-7 0</inkml:trace>
  <inkml:trace contextRef="#ctx0" brushRef="#br1">10409 17148 8571,'14'2'0,"-2"3"707,-1 6 0,-3 4 1,5 6-1,-3 5 155,2 4 0,-3 2 1,1 1-1,1 2 189,-2 1 1,5 1 0,-4-4 0,4 0-549,2-1 1,-2 3 0,-2-11-1,-2 2-1160,3 1 0,-1-8 1,0 2-1,-3-4-2685,-2-1 0,-2 0-921,-5-1 4263,0-6 0,-14-16 0,-3-10 0</inkml:trace>
  <inkml:trace contextRef="#ctx0" brushRef="#br1">10126 16802 7731,'0'-33'0,"0"7"710,0 7 0,0-2 1,2 0-695,3 2 1,-2 3 0,8 4-530,1 1 0,2 8 1,2-3-1,-1 3 113,1-2 0,0 1 400,0-6 0,-1-1 0,1-4 0</inkml:trace>
  <inkml:trace contextRef="#ctx0" brushRef="#br1">10393 16299 7731,'14'-1'0,"-2"-3"0,-1-1 456,1 1 1,2 8 0,2 5 0,-1 3 209,1 5 0,5 15 1,0 1-1,0 7 233,2 9 0,-4 0 0,5 7 0,1 0 52,-1 0 1,1 6 0,3 7 0,-2-3-288,2-1 0,-4-3 0,1 1 0,-2 0-342,-4 0 0,4-7 0,-3-4 1,-2-3-485,-6-2 1,2-5 0,-3-2 0,1-1-702,-2-4 0,3-7 0,-6-4 0,0-1-1182,0-4 1,3-1 0,-3-4 1144,2-4 1,-4 2 0,5-7-1,3-3 900,1-5 0,1-13 0,1-8 0</inkml:trace>
  <inkml:trace contextRef="#ctx0" brushRef="#br1">11667 17180 7731,'10'-21'0,"-1"0"0,-2 1 48,-4 3 0,-3 1 0,-5 1 0,-5-1 741,-4 0 1,-4 2 0,-3 2 0,-5 3-14,-4 2 1,-6 2-1,-3 5 1,1 2-429,-1 3 1,-3 5 0,4 11 0,0 6-116,-1 2 0,2 3 0,8-1 0,3 1-19,5-1 0,3 0 0,4 1 1,4-2 27,4-4 0,5 2 0,2-6-112,5 3 1,9-6 0,12 2 0,2-3 0,3-5 67,-1-2 0,1 1 0,1-7 1,0-1-146,-2-2 0,8-2 0,-11-2 0,0-3-144,1-6 0,-1-8 0,0-4 0,-3 1-55,-2-1 0,-2-3 1,-6 3-1,1 0 429,0 1 0,-6 6 1,1 7 332,1 2 1,-3 2-1,1 5-197,2 0 1,1 12 0,-1 4 0,-2 3-208,2 4 0,2-4 1,2 5-1,0-1-663,0-4 1,-1 4-1,1-2 1,0-2-747,0-1 0,-1-4 0,1-2 1,0-2 107,-1 3 0,1-6 0,0-2 0,0-3 231,-1-2 0,1-2 0,-2-3 0,-2-8 11,-1-6 1,-3-5-1,5-10 1,-5-2 846,-1-6 0,4 3 0,-4 3 0,0 4 0,0 6 0,0 3-9,-2 8 0,-1 6 0,6 6 1,2 8 460,2 10 0,0 3 0,-2 8 0,-1 2 0,-1 0 373,-1-2 1,0 4 0,-6-4 0,3 2 20,-3-2 1,-1-3 0,-2-7 0,-2-1-474,-3 1 1,1-7 0,-4-2-1,-1-2 101,0 0 1,0-1 0,-3-9 0,2-6-83,-2-3 0,3-3 1,0-4-1,0-6 78,1-2 1,4-8 0,-1-1 0,3-1-161,2 1 1,7-4-1,5 4 1,8-1-133,6 1 0,5 3 1,6 7-1,5 3-110,3 3 1,9 1 0,4 7 0,1 1-42,-1 3 1,1 7-1,-6-3 1,-2 5-434,-3 1 0,-7 0 0,-6 0 0,-7 0-2751,-8 0 3157,-2 0 0,-16 7 0,-4 1 0</inkml:trace>
  <inkml:trace contextRef="#ctx0" brushRef="#br1">20566 9619 7731,'8'-7'627,"-2"-3"220,-5-4-247,-1 5 0,0 4 973,0 10 0,0 4 1,0 8-1,-1 3-787,-5 1 1,3 6 0,-8 1 0,-1 6-329,-2 2 1,-1 3-1,-3-3 1,-1 5-233,-2-1 1,0-2 0,5-5 0,0 2-21,1 2 1,-1-2-1,0-9 1,2-3 105,4-1 1,1-4-1,6 3 43,-3-4 1,1-6 0,7-2 0,3-3 12,6-2 1,8-2-1,5-2 1,4 0-112,5 0 1,8-2 0,-1-3-1,2-6-159,1-3 1,6-1 0,-8-1 0,-1 0-99,-4 0 0,1 1 0,-4-1 0,-3 0-674,0 1 1,-2 1 0,-2 1-1,-5 5-630,-4 1 0,-1-4 0,-2 4-659,-4-2 0,-3 4 271,-7-5 1,-1 4 0,-5-2 0,-4-3 0,-4-1 1691,-2-5 0,-6-17 0,-3 1 0</inkml:trace>
  <inkml:trace contextRef="#ctx0" brushRef="#br1">20880 9588 7731,'7'-11'600,"4"1"0,-3 6 479,3-1 1,-6 5 0,4 5 0,-2 8-87,-4 6 0,-1 7 0,0 11 0,1 6 356,3 8 1,-1 0-1,-5 6 1,0 1 57,0-2 0,0 3 1,0-5-1,0-1-1302,0-4 1,0 0-1,0-11 1,0-1-106,0-4 0,0 2 0,2-11 0,1 1 0,2-4 0,1-4 0,-5-1 0,3 0-4359,1-1 1,0-4 2835,-5-1 0,-2-5 0,-5 4 0,-8-2 257,-10-3 1,-11-3 1265,-6-1 0,-11-7 0,-3-1 0</inkml:trace>
  <inkml:trace contextRef="#ctx0" brushRef="#br1">19795 10861 11328,'7'9'1174,"4"3"1,8-7 0,4-1 0,1-1 222,4 2 1,9-3 0,6 3 0,6-3-587,4-2 0,11-2 0,3-1 0,4-2-349,5 1 0,2-3 0,-6 2 0,1 0 28,2-2 0,0 3 0,-8-4 1,-1-1-491,-5 0 0,-1 4 0,-11-4 0,-6 0-249,-3 1 1,-3 4-1,-7-1-619,-4 3 1,-8-3-2410,-8 0 0,-20-1 0,-8 8-407,-13 3 1,-11 2 3683,-11 4 0,-3 10 0,-6-4 0</inkml:trace>
  <inkml:trace contextRef="#ctx0" brushRef="#br1">20330 11254 12044,'-5'16'449,"-1"-1"0,1 1 1,5 2-1,0 3 928,0 5 0,0 10 1,2 8-1,1 7-569,3 6 0,1 4 0,-4 2 1,4 0 249,2 0 1,-6-2-1,3-1 1,-5-6-596,-1-5 1,2 0-1,2-11 1,1 0-464,-2 1 0,-1-8 0,-2-6 0,0-3 0,0-2-1620,0-3 0,0-10-838,0-7 0,0-7 1,2-10-1,3-3 761,6-1 1,4-7 0,6 2 0,5-2 1696,4 2 0,9-11 0,1 4 0</inkml:trace>
  <inkml:trace contextRef="#ctx0" brushRef="#br1">20849 11694 8082,'26'-21'425,"0"0"1,-7 0-1,4 5 1,-2 1 358,0-1 0,7 0 0,-2 2 1,2 2 265,-2 2 0,-1 6 0,-6-1 1,2 3-393,-2 2 1,-7 0-1,-3 2 1,0 3-162,0 6 0,-6 4 0,1 6 0,-6 4-69,-3-1 0,-13 11 0,1-3 0,-6 2-30,-5 5 1,0-6 0,-2 4 0,2-4-119,0-2 0,-5 1 1,9-1-1,-1-1-128,4-4 1,4-1-1,1-6 1,2 2 106,4-2 1,1-2 0,5-1-12,-1 0 0,2-2 0,8-4-175,5-4 0,11-3 0,7 1 0,7 1 1,6-2-74,-1-1 0,9-2 0,-6-2 0,1-1 0,1-2 0,-4-6 0,-1 4 0,-2 0 0,-3 0 0,-2-3 0,-1 4 0,-1 1 0,1-2 0,-6 5 0,-2-5 0,-1 2-989,-4 0 0,-1 0 0,-3 3 0,1-2-2584,0-1 1,-6 0-3789,1 5 7361,-8 0 0,11 0 0,-5 0 0</inkml:trace>
  <inkml:trace contextRef="#ctx0" brushRef="#br1">26839 9729 7731,'16'0'461,"0"0"1596,-8 0-1253,-1 0 1,-26 0-13,-7 0 1,-9 6 0,-2 1 0,-5 0 0,-1 0-110,1-4 0,-7-1 0,5-2 1,2 0-305,2 0 1,3 0-1,6 0 1,1-2-199,4-3 1,-2 3 0,7-3 0,2 3 84,1 2 1,3-5-1,-1 0-101,0 1 1,6 8 0,1 3-1,2 1-98,3 5 1,1 7-1,-1 7 1,-1 2 83,2 3 1,-1 4 0,1 3 0,-2-1-51,1 1 0,2 3 1,2-6-1,-1-1-9,-5-2 0,5-1 0,-5-2 0,5-4-215,1-5 0,0 1 0,0-1-462,0-1 1,1-10 383,5-5 0,8-5 1,8-7-1,3-7-156,3-5 1,8-7 0,8 3-1,7-1 92,6-4 0,-1 3 1,0 1-1,0 1 229,0 4 1,0 9 0,1 4 0,-6 5 221,-7 1 1,-1 12 0,-6 5 0,-4 4 419,-5 2 0,-7 10 0,-10 0 1,-6 4 120,-3 1 1,-2 1 0,-4-4 0,-4 3 3,-8 2 0,-9 0 0,3 2 0,-3-7-551,-3-7 0,0 2 0,0-6 0,2 1-180,-2-4 0,0-5 0,0-4 0,2-4 0,-2-1 0,0-1 0,0-6 0,2-2 0,-2-3 0,0-2 0,0-7 0,4 0-2168,1-4 0,2-1 0,5 2 0,2-3 738,4-1 0,3-1 0,7 3 0,2-2-891,3 1 0,12-4 2321,15-2 0,6-4 0,9-1 0</inkml:trace>
  <inkml:trace contextRef="#ctx0" brushRef="#br1">27468 10295 8069,'31'0'4594,"1"0"752,-8 7-4161,-8 2 1,-9 1 567,-7 1-1593,0-8 1,-2 4-2178,-3-7 1,2-5-1,-6-2 1,0-2-137,0-3 1,6-2 0,-2-2 1250,3 1 1,4-6 901,3 0 0,4-7 0,6 3 0</inkml:trace>
  <inkml:trace contextRef="#ctx0" brushRef="#br1">27908 9572 7731,'21'-5'385,"0"0"0,0-1 0,-5 8 767,0 3 1,-6 4 0,-1 9-1,0 3-27,-1 5 1,-4 10 0,1 8 0,-2 7 83,3 6 0,-5-1 0,5 4 0,-5 1-657,-1 0 1,0-2 0,0-12 0,0 1 290,0-1 1,6-7 0,-1-3 0,-2-6-782,-1-5 1,3 2-1,1-7 1,-3-2-703,-1-1 1,-2-2-649,0-1 0,-2-1 1,-3-2-127,-6-1 1,-10-8-1,-8 3 1,-8-5 1413,-5-1 0,-14-14 0,7-3 0</inkml:trace>
  <inkml:trace contextRef="#ctx0" brushRef="#br1">26257 11144 10318,'16'0'1401,"5"0"1,2 0 0,3 0-331,7 0 0,7 0 0,13 0 1,4 0-30,5 0 1,7 0-1,5 0 1,6 0-622,9 0 0,-45-2 0,1-1 0,6 0 0,1 0 0,0 1 0,-1-1-321,2 0 1,-1-1-1,3 3 1,0 0-1,-4-2 1,-2 0-1,-1-1 1,0 1 7,-2-3 1,-1 1 0,0 1 0,-1 1 0,35-4 0,-8 2-134,-4 0 0,-12-2 0,-4 3 0,-7-1-1984,-8 1 0,-4-3-2907,-6 2 1,-15 0 4915,-22 5 0,1 0 0,-20 0 0</inkml:trace>
  <inkml:trace contextRef="#ctx0" brushRef="#br1">26194 11647 7731,'0'-16'1347,"7"7"1,-3 2 0,5 11 0,-2 5 43,-4 6 0,-1 13 0,0 2 0,1 7-308,2 3 0,6 2 0,-6 5 0,0 0-172,2 0 0,-5-1 0,5-3 0,-2-1-409,1 2 0,-1-6 0,-5-1 1,0-4-503,0-1 0,0-1 0,2-1 0,1-2-215,2-2 0,0-7 1,-5 2-1,0-3-1448,0-3 1,2-4-3695,3-1 3566,-3-6 1,5 1-1,-7-10 616,0-6 0,0 2 0,2-1 0,1-2 591,3-2 1,4-9 583,-5-3 0,8-11 0,-5-3 0</inkml:trace>
  <inkml:trace contextRef="#ctx0" brushRef="#br1">27358 11694 8155,'24'-16'0,"-3"1"609,-3-1 0,-9 5-140,-4 1 0,-5 6 0,-5-1 1,-6 3 874,-3 2 1,-9 0 0,-5 0 0,-5 0-808,-3 0 0,-6 0 0,5 0 0,2 0-219,2 0 1,-2 6 0,2-1 0,3-2-127,0-1 1,2-2 0,0 0 0,4-2-27,1-3 1,2 3-1,6-3 34,-1 3 0,5 2-159,1 0 0,1 2 1,-1 3-1,3 6 28,0 3 1,5 9-1,-5 3 1,2 3 18,-1 3 1,-6-1 0,3 3 0,-1 0-8,-1 3 1,6 0-1,-3-6 1,-1 1-167,0-1 0,6-1 0,-3-2 0,3-4-251,-2-1 0,3-2 181,-3-5 0,3-6 0,4-1 1,3-2 50,5-4 0,4-3 0,4-3 1,3-4-20,5-2 1,5-7-1,6-5 1,5 0 21,3-1 1,3 4-1,-1-3 1,0 6 227,0 4 0,-1 4 1,-5 7-1,-4 0-36,-4 0 1,-6 7 0,-3 4 0,-1 3 438,-4 1 1,-9 8 0,-4 3 0,-5 4 213,-1 1 0,-5 6 0,-4 0 1,-3-2-215,-5-2 0,-8 2 0,3-2 0,-1-3-364,0-1 1,-3-6 0,3 0 0,0-4-167,1-3 0,-6 1 0,3-12 0,-1-1-204,0-2 0,7-2 0,-4 0 0,2 0-1367,0 0 0,0-7 1,5-4-1,2-3-684,4-2 1,-2 1 0,8-3 180,6-3 1,7 4 0,13-6 2073,10 0 0,6-8 0,9-9 0</inkml:trace>
  <inkml:trace contextRef="#ctx0" brushRef="#br1">27814 12103 7731,'16'0'896,"-1"0"1,-1 1 2046,-3 5 0,-4-3 1829,-7 8-4220,0-8-2303,0 4 1,2-5 1305,3 3-828,3-3 1,3 5 0,-2-9 0,-1-3 1272,1-6 0,2-3 0,4-1 0</inkml:trace>
  <inkml:trace contextRef="#ctx0" brushRef="#br1">28207 11568 7731,'7'-26'543,"3"0"0,4 7 0,0-2 1,0 3 48,2 3 1,-2-1 0,12 0 0,2 2-128,2 4 0,7 3 0,-1 7 0,-1 0-157,-2 0 1,-3 7-1,-4 3 1,-5 6 193,-3 5 1,-4 3 0,-4 8 0,-5-1-12,-3 1 0,-9 4 0,-3 3 0,-4 1-104,-2 4 1,0-6 0,1-3-1,-1-5-225,0-4 0,0-7 1,1 2-1,1-4-49,3-1 1,2-5-401,4-1 0,5-6 1,0 3 33,9 0 1,7-4 0,5 6 0,5-1 0,5 1-40,6 3 0,0 9 0,6 4 237,1-1 1,-2 6 0,-11-2 0,-1 5 530,-4 4 1,1-1 0,-10-2-1,-5 1 232,-3 1 1,-4 1 0,-5-6 0,0 1-25,0-1 1,-7 1 0,-3-3-1,-4-2-252,-2-6 0,-5 1 1,-2-1-1,-1-3-343,-4-6 0,-2 0 1,-1-5-1,-1 0-455,1 0 0,-6-2 1,1-5-1,1 0-2437,1 0 0,-1 0 0,2 0 2803,4 0 0,1 0 0,-4 0 0</inkml:trace>
  <inkml:trace contextRef="#ctx0" brushRef="#br1">27562 10295 7872,'9'7'483,"-2"-5"1,-9 10 0,-3-5 0,-5 0-12,-4 0 1,-2-2-1,0-5 8,0 0 1,6 0 406,-1 0-665,8 0 1,-4-1 0,9-3 33,3-1 0,-2 0 0,8 5-144,1 0 0,2 0 1,0 1-26,-3 5 0,-3-3 1,-4 8-20,1 1 0,0-3 0,-6-1 19,-5-1 0,3-2-121,-8-5 1,3 2-100,-3 3-163,4-3 507,7 5-72,0-7 0,-2 5-72,-3 1 1,-4-1-4,-6-5 1,-1 0 0,2-2 0,2-1-1,1-3-49,-1 3 0,0-6 0,0 0 7,1 1 1,8-6-1,-3 3-20,5-3 0,8 4 1,3 1 9,4 2 1,2 2 0,0 5 65,-1 0 1,1 7 0,-2 3-80,-4 4 1,3 2-1,-8 0-88,-2-1 1,-1-4-1,-4-2-14,-3-2 0,2 3 1,-8-5 2,-1-1 0,-2-2 0,-2-2 114,1 0 0,6-2 0,2-2 0,2-3 176,-1-1 0,1-3 0,5-5-16,0 1 0,2 4 1,3 1-74,6-2 0,3 5 0,1 1-224,1 5 1,-6 2 0,-1 5 21,-2 4 1,-2 4-1,-5 2-34,0-1 1,0-4 0,-1-2-1,-5-1-5,-4 1 0,1-5 0,-1 1 7,-2-3 0,-2-2 107,-2 0 1,7-2 0,4-3 75,3-6 1,2 2-1,0-1 199,0-2 0,7 0 1,2-1 158,0 3 0,5 6-272,-4-1 0,-1 3 1,-1 4-651,-1 3 0,4-1 0,-6 6 40,-1 3 1,-3 0 0,-1 3 0,0 0 0,0 0 473,0-1 0,-14 8 0,-3 2 0</inkml:trace>
  <inkml:trace contextRef="#ctx0" brushRef="#br1">27830 12118 7731,'15'0'95,"1"0"1,0 0 0,-1 0 0,1 0 457,0 0 1,0 0 0,-1 2 0,1 2 107,0 1 0,-2 7 596,-4-1 1,-3 3-1049,-7 1 1,-7-1-1,-3-3 1,-4-6-82,-2-3 0,0-2 1,1 0-1,-1 0-14,0 0 1,2-7 0,2-2-1,3-1-6,2-1 1,2 6 0,5-6 9,0-1 0,2 5 0,3 2 0,6 3 73,2 2 0,3 0 0,0 0-77,0 0 1,-6 0-1,-1 2 102,-2 3 1,-2-1-294,-5 6 1,-2-6 219,-3 1 0,2-3 53,-8-2 1,8 1-71,-3 5 1,6-5-62,6 5 0,-5 2-474,5 3 206,-5-4 1,-2 0 0,-5-7-75,-4 0 0,-4 0 1,-2-2 9,0-3 0,1 1 264,-1-6 138,7-1 0,4 3-171,10 2 0,-1 5 1,6 1 26,3 0 0,0 0 0,3 0-629,0 0 0,-6 0 0,1 0 0,1 0-695,2 0 1,2 0 0,1 0 0,3 0 1332,0 0 0,1-7 0,-5-2 0</inkml:trace>
  <inkml:trace contextRef="#ctx0" brushRef="#br1">22232 10672 7731,'-15'0'226,"-1"0"0,0 0 75,0 0 1,6 0-1,1 2 50,2 3 1,2-1-1,5 6 33,0 3 0,0-5 0,2 1 1,3-2-10,5-3 1,10 4 0,2 1 0,3 1 3,3 1 0,3-6 0,6 6 0,3-1-164,0-1 1,9 5 0,-3-4 0,-1 4 60,0 2 0,10 0 0,-8-1 0,2 1-30,0 0 1,3 5 0,2 0 0,0-2-3,0-2 1,4-1 0,-4 0 0,0 0-59,1-1 1,-3 1 0,-3 0 0,3-2-9,6-4 0,-4 4 0,2-3 1,-2 3-94,-1 1 1,10 3 0,-13 1 0,6 2 81,2-2 1,-6-1-1,4-1 1,0 2 151,0 2 1,-4 2-1,6-4 1,0 4-44,-3 1 1,7-3-1,-5 4 1,3-1-155,-3 1 0,3-4 0,-8 3 0,1 1-94,1-1 1,-4 2-1,8 6 1,0-1-52,-2 0 0,-2-1 0,-7-2 1,0-2 38,0 2 1,6-3 0,-1 1 0,-1 0 6,-2-1 1,-2 3-1,2-6 1,1 1-29,3 0 0,4 5 0,-2-4 0,-1 2-4,0 0 1,9-1 0,-4 3 0,1-2-11,1 2 0,0-4 1,0 3-1,-2 1 45,-1 1 1,0 3-1,5-1 1,-1 1 66,1-1 0,4 4 0,-1 0 0,0 0-64,6 5 0,5-3 0,-36-18 1,0 0-1,1-1 0,0 1-8,-1-1 1,0 0-1,2 3 1,0 0 0,-1-1-1,0-1 1,38 19 74,-5 1 1,0-1 0,-5-3 0,0 2 152,0-3 0,3 5 0,-3-2 1,-2-2 45,-3-2 1,1 3 0,-8 1-1,3-2-196,2-2 1,-7-3 0,-4-2 0,-3-4-494,-2-1 1,-7-2 0,-5-7 0,-5-2-755,-4-1 0,-7-8 1,2 2-1017,-3-3 0,-2-2 1,-2-2 593,-4-3 0,-1-2 1,-6-5-1,3 1 1570,-3-1 0,-1-9 0,-2-3 0</inkml:trace>
  <inkml:trace contextRef="#ctx0" brushRef="#br1">28569 13077 7731,'1'-9'3255,"5"4"-2249,4 4 0,-1 1 0,1 0-602,2 0 1,2 6-1,2 5-137,0 3 0,0 2 0,-1 1 0,1 2 0,-2 2 59,-3-1 0,8 4 0,-5 2 0,0 4-19,-2 1 0,-2 1 1,6-1-1,-2-1 11,-3-4 0,-4 4 0,-7-4 0,0 4 217,0 1 1,0-1 0,0-2 0,0-2 142,0 2 0,-7 0 0,-4-2 0,-3-5-279,-2-4 1,1-1-1,-3-2 1,-1-2-137,-2-1 1,-2-8-1,4 3 1,-2-5-544,2-1 0,-4-1 0,2-5 0,0-4 1,0-4-2250,0-2 0,0 6 0,6-1 1011,-1-1 0,0-2 1,1-2 482,-1 1 1,7-1-1,4 0-2873,3 0 3908,2 1 0,0-8 0,0-2 0</inkml:trace>
  <inkml:trace contextRef="#ctx0" brushRef="#br1">28474 13156 8752,'16'7'0,"-2"3"0,-2 3 0,-3-1 1266,-2-2 0,-2 1 0,-5 6 0,0 2-337,0 2 0,0 7 0,0-2 0,-2 2-375,-3-1 0,2 2 0,-6-4 0,0 1-358,0 0 0,1-1 0,-3 3 1,4-4-987,0-1 0,5-2 0,-4-6 0,0 1-1320,1 0 0,-2 0 1,2-3 2109,-6-2 0,-3 3 0,-1-5 0</inkml:trace>
  <inkml:trace contextRef="#ctx0" brushRef="#br1">27908 14523 7731,'0'-15'0,"0"-1"850,0 0 1,-2 6-1,-3 1-449,-5 2 1,1-4 0,-1 4 0,-4 0 0,-6 0 658,-6 4 0,-4 3 1,-1 5-1,0 6-401,-1 3 0,-5 3 0,1 4 0,1 5-185,2 4 0,-2 1 1,1 3-1,5 1-149,-1 1 0,7 3 0,2-4 1,6 3-21,4 2 0,-1-3 0,7 3 0,1 0-35,2 0 0,15-5 1,4 4-1,6-1-160,5 4 1,9-4 0,4-1 0,5-5 253,1-6 0,5-4 0,3-8 0,-1-1-20,0-3 1,-9-6 0,-8 1-1,-4-5-163,-1-5 1,-8-4 0,-3-7 0,-5 0-182,-6 1 0,-3-11 0,-8-2 0,-5-2 0,-4-5 0,-9 5 0,-4-3 0,-2 5-27,-3 0 1,-1 4 0,-3-1-1,3 3-281,2 2 1,-2 8 0,4 2-1,1-1-452,3 2 0,-2-3 0,2 7 0,2 2-77,1 1 1,3-3 0,-1-1-7487,0 3 5304,8 1 0,8 0 3019,10-3 0,18-4 0,5-6 0</inkml:trace>
  <inkml:trace contextRef="#ctx0" brushRef="#br1">28144 14555 7731,'16'0'1397,"-6"0"1,-1 1-142,-2 5 0,3 2 0,-3 10 0,2 5-353,3 8 0,1 0 0,-1 10 0,-2-1 85,3 2 1,-5 5 0,1-10-1,-2-3-373,-3 0 0,3 1 1,0 0-1,-1-4-703,1-1 0,0 3 0,-3-9 0,3 2-330,2 1 1,-4-8 0,4 4 0,-1-2-1580,1-1 0,2 1 0,4-5-55,1 0 1,0-7 0,0-4-1,-1-3 2052,1-2 0,7-7 0,1-2 0</inkml:trace>
  <inkml:trace contextRef="#ctx0" brushRef="#br1">28679 15168 8238,'14'-16'1732,"-4"0"0,4 8 0,-5 1 94,0 0 1,-1 5-762,-2-3 0,-3 3-1195,7 2 0,-1 2 0,3 1-742,-1 2 0,-2 2 1,3-3-1,-2 1-1502,3-1 0,-5-3 0,3-1 2374,1 0 0,2-7 0,2-1 0</inkml:trace>
  <inkml:trace contextRef="#ctx0" brushRef="#br1">29119 14649 8511,'16'-38'0,"-1"6"171,1 9 1,1 1 0,3 1 0,2 2 421,3 1 1,1 2-1,7 2 1,2 4 123,2 5 1,5 3 0,-5 2 0,-3 2-157,0 3 1,-3 9 0,-1 10 0,-2 3 31,-2 1 0,-7 12 1,2-5-1,-5 5-183,-6 2 1,-3 0-1,-7 5 1,-1 0 244,-5 0 1,-2 0-1,-8 0 1,0-1-53,0-4 1,-5-4 0,-1-6 0,-1-3-423,0-3 0,-3-3 0,3-9 1,1-3-67,-1-6 0,0-3 0,2-4 1,-3-3-141,-1-6 1,3-5 0,6-3 0,2-4-241,4-1 0,3 3 0,7-3 0,1 1 192,5 4 0,4 6 0,11 5 0,5 1-33,4 3 0,14 3 1,3 1-1,2 0 1,0 0 1,3 5 0,2 2-1,0 1-279,0 5 0,-1 1 1,-8 1-1,-3 1-565,-5 0 1,-4 0-1,-2-1 1,-1 1-674,-4 0 0,-3-6 1,-7 1 408,0 1 1,-9-5 1212,-7-2 0,-14-10 0,-11-4 0</inkml:trace>
  <inkml:trace contextRef="#ctx0" brushRef="#br1">26084 10562 8131,'0'9'1815,"-7"-9"1,-1-2 0,-8-3-1445,0 3 1,0 2-1,1 0 1,-3 2-44,-3 3 0,-5-1 0,-9 6 1,-1 3-1,-1 1-100,-2 1 0,4 1 1,-5 1-1,0 3-78,0 1 1,-2 5-1,-5-4 1,0 3-1,-1 3 1,-4 2-1,-2 1 1,-2 0-46,-3 1 1,3-1 0,0-1 0,0-2 33,0-2 0,4-1 0,-4 3 0,0-2 25,0 2 0,5 0 0,-3 0 0,2-2 81,-1 2 1,-6-4-1,1 1 1,-1-1-147,1 1 1,-3-5 0,3 5 0,-3-1-120,-2 1 1,0-4 0,-1 3 0,-1 1-34,2-1 1,-8 1 0,8 3 0,-2-2 18,0 2 0,4 1 0,4 3 0,6-1 80,7 1 0,-1-1 0,3 2 0,-3 2 21,-3 2 1,1 0 0,-2-4 0,-1 2-89,-3 1 1,-3-1-1,6-7 1,1-2 6,-2 2 1,0 2-1,4 1 1,2-1 28,3-4 1,-2 4-1,6-6 84,-2 1 0,3 5 0,-5-6 0,-2 2 1,1-1 54,1-3 1,-7 5-1,3-5 1,1 1-74,0 0 0,-4-1 0,8-2 0,1 1 20,4-2 0,2-2 1,3-1-1,0 0-13,-1-1 0,6 1 0,1 0 0,3 0-975,2-1 0,3 1-1116,1 0 0,6-2-2147,-1-4 3138,8-3 1,1-9 0,9-3 0,0-5 156,0-4 1,4-2-1,-6 0 1,-2-1 854,-1-4 0,5 3 0,2-11 0,6 4 0</inkml:trace>
  <inkml:trace contextRef="#ctx0" brushRef="#br1">21792 12417 7731,'9'-16'377,"5"1"0,-5-1-206,-1 0 1,-1 6-1,-5 1 2127,3 2-1696,-3-5 0,5 12 0,-9 0-96,-3 9 0,-4 6 0,-8 4 0,-4 4-90,-5 2 1,1 1-1,-1 5 1,-2 1-135,-2-1 1,1 1-1,2-1 1,6-1 108,4-4 0,1 2 1,1-5-1,1-1-172,3 1 1,4 3-1,7-5 1,0-2-118,0-1 1,7-3 0,4-1 0,4-1-17,6-3 0,4-1 1,8 1-1,2-4-46,2-5 0,4-1 0,-2 0 0,-1 0-322,1 0 0,3 0 0,-6 0 0,-1 0-735,-2 0 1,-3 0-1,-2 0 1,-2 0-380,2 0 0,-3 2 1,-1 3-1,-1 6 1396,-4 3 0,-1 1 0,-3 1 0</inkml:trace>
  <inkml:trace contextRef="#ctx0" brushRef="#br1">20613 15183 7731,'5'-29'69,"2"1"213,2 2 0,-6-1 0,3-2 79,-5 3 0,-1 1 1,0 6-1,0-2 139,0 2 0,-7 3 1,-1 4-1,-3 3 9,1 2 0,-3-3 1,-6 4-1,-4 3 213,-1 1 1,-2 4-1,-7 3 1,-2 6-138,-2 2 0,0 5 0,4 3 0,-2 5-276,-1 4 1,-6 6 0,5 3 0,2 1-111,2 4 1,3-1 0,4 3 0,5-1-58,3 4 0,4 0 0,2-5 1,3-2-312,2 1 0,4 1 0,8-2 0,6-4-95,3 1 0,10-6 0,6 2 0,7-6 48,3-2 0,2-8 1,5 2-1,0-4 165,0-1 1,0-7 0,-1-2-1,-4-2 468,-6 0 0,-4-1 0,-6-8 1,-5-3 36,-4-2 1,-3-1 0,-3-6-1,-6 1-183,-3-1 0,-2-5 1,-2-2-1,-3-1-307,-6-4 1,-4 3 0,-5-1 0,-2 0-44,-3 2 0,-1 1 0,-5 7 0,-1 0-738,1 1 0,-1-1 0,1 2 0,-1 3-141,1 6 1,7-2 0,3 2 0,3 2-1239,2 1 0,6 2 1007,-1 0 0,27 0 0,7 0 1189,12 0 0,7-14 0,5-4 0</inkml:trace>
  <inkml:trace contextRef="#ctx0" brushRef="#br1">21037 14900 7731,'0'-15'1737,"7"6"0,-5 6-697,3 13 0,-3 7 1,-2 17-1,0 2 138,0 6 0,-5 4 0,0 3 0,1-1-498,2 0 1,2 8 0,0-9 0,0 0-373,0-4 0,0 1 1,0-7-1,0-2-385,0-2 1,2-2 0,2 1 0,3-3-2097,1-2 1,3 2-1,5-4 1,-1 1 613,1 0 0,5-7 0,2 1 0,1-8 506,4-7 1,-5-3 1052,-2-2 0,3-14 0,1-4 0</inkml:trace>
  <inkml:trace contextRef="#ctx0" brushRef="#br1">21493 15639 7731,'25'0'0,"-8"0"0,-6-2 1602,1-3 0,-5-3 2026,-2-8-3505,4 7 1,-6 2 0,8 7-735,1 0 1,-3 0 0,1 0 0,3 0-526,1 0 1,-4 5-1,1 1-1116,1-3 2252,2-1 0,1-2 0,1 0 0</inkml:trace>
  <inkml:trace contextRef="#ctx0" brushRef="#br1">21855 15136 7731,'21'-29'239,"0"2"1,5 3-1,-3 5 1,0-2 364,-1 2 0,4 1 0,-3 2 0,0 2-131,0 4 0,3 3 1,-5 7-1,-2 0 213,-2 0 1,4 2-1,0 3 1,-1 7-269,-3 7 0,-1 6 1,-2 8-1,-2 2 115,-2 2 1,-6 6 0,1-1 0,-5 2-222,-5-2 0,-4 7 0,-8-4 0,-2 0-212,-2 1 0,-6-4 0,5-11 1,-3-1 32,-3-4 0,0-3 0,0-7 0,2-3-323,-2-2 0,4-4 0,-1-7 0,3 0 39,2 0 1,8-2 0,3-3 127,2-6 0,2 3 0,9-1 0,4 0-5,8 1 1,16 4 0,2-3 0,8 2 28,7 0 1,5-1-1,-3 6 1,-2 0-127,2 0 1,-1 0-1,-2 0 1,-3 2-598,-3 3 0,2-3 1,-6 3-1,0-1-585,1 1 0,-2-3 1,-6 5-1,0-2 159,1 0 1,-1 1 0,1-6 0,-1-2 1147,1-3 0,-1-4 0,1-7 0</inkml:trace>
  <inkml:trace contextRef="#ctx0" brushRef="#br1">23553 15356 7731,'11'0'78,"-3"-1"1,1-3 444,0-1 0,3-6 0,7 4 0,4 0 0,0-1 233,-1-1 1,6 4-1,-2-6 1,4 1-276,2 1 1,4 0 0,1 6 0,-2-2-498,-2 1 1,-3-3 0,-2 2 0,-4 1 144,-1 3 1,3 1 0,-5 0-1552,-2 0 0,-1 0 1,-4 1-11,-4 5 1,-5 1 0,-10 5 1180,-5-2 0,-9 1 0,-4 4 0,-3-1 1,-6-1 250,-3-3 0,-8 1 0,2 4 0</inkml:trace>
  <inkml:trace contextRef="#ctx0" brushRef="#br1">23710 15435 7431,'-21'7'0,"0"3"976,2 4 1,9-3-129,4-1 0,19-6 0,8 1 0,7-1-70,3 1 0,7-3 0,4 3 0,4-4-421,1-1 1,-2 0 0,-1 0 0,-2 0-194,2 0 0,-6-5 0,0 0 0,-3 2-617,-3 1 0,1 2 0,-12 0 0,0 0-1053,2 0 1,-11 0 0,2 2 1505,-5 3 0,-4 3 0,-5 8 0</inkml:trace>
  <inkml:trace contextRef="#ctx0" brushRef="#br1">21132 17274 7731,'8'-12'-624,"-2"-4"1196,-5-2 1,-2 3 0,-3 3-1,-3 3 166,-2 2 1,-6-4 0,-8 6 0,-1 2-319,-4 1 0,-4 2 0,-3 2 0,-3 3-191,-2 5 1,3 4 0,-3 2 0,1 0-26,4-1 1,2 1-1,4 0 1,2 0-64,6-1 0,4 1 0,3 0-354,3-1 0,4-4 0,7-1-72,0 3 1,9-5 0,7 1 0,8-2 37,6-3 1,8 3 0,4 0 0,6 0 60,4 0 0,4 3 1,7-3-1,-2 2 278,-3 3 1,1 4-1,-7 3 1,-1 4 250,-2 1 1,-9 2 0,-3 6 0,-4-1-103,-2 1 0,-6-1 0,-6 0 1,-7-1 335,-6-4 1,-5 4-1,-1-6 1,-1 1-17,-5-4 0,-8 0 0,-8-4 0,-3-3-166,-3 0 0,-7-7 1,-3 0-1,-1-2-221,1 1 0,-6-1 1,4-7-1,-2-1-600,0-3 0,7-6 0,-1 2 1,3-3-88,1 3 0,8-4 0,3 4 0,3-3-934,2 3 1,8-4 0,2 2 0,5-6-135,1-3 1,8-5 0,8 2 1580,9-6 0,11-5 0,5-12 0</inkml:trace>
  <inkml:trace contextRef="#ctx0" brushRef="#br1">21729 17368 9135,'11'7'0,"-3"5"0,-1 6 476,-3 3 0,3 0 1,-2-4-1,0 4-453,2 5 1,-3-1 0,5 1 0,-1 0 1049,1-1 1,-4 4 0,4-4-1,0 1-809,-1 0 1,1-7-1,3 2 1,-1-3-2584,1-2 1,-3-1-137,1 1 0,-1-9 2455,2-7 0,-11-14 0,-9-10 0</inkml:trace>
  <inkml:trace contextRef="#ctx0" brushRef="#br1">21713 17038 7731,'0'-24'1865,"-1"1"-1847,-5 7 1,8 1-458,3-1 0,9 7 0,14 6 0,-1 4-483,1 5 1,-6 6 921,-1-2 0,4 11 0,-1 4 0</inkml:trace>
  <inkml:trace contextRef="#ctx0" brushRef="#br1">22107 17258 7836,'15'23'0,"1"3"0,0 4 334,-1 1 1,1 1 0,0 1-1,0 2 123,-1 1 0,1 1 1,2-4-1,1 2-176,2 2 1,0 0-1,-7-8 1,-2-1 670,-2-2 0,-1-6 893,2 1-1553,-4-4 1,-7-15-1,-2-9 1,-3-9-299,-6-5 0,2-12 0,1 1 1,1-2-215,3-5 0,2 1 1,2-6-1,0 4-152,0 1 0,7 3 1,2 6-1,2 4 38,-1 5 0,6 5 0,5 6 1,0 5 285,1 3 0,-2 2 0,6 2 1,0 3 286,-1 5 0,2 9 1,-4 4-1,2 2 223,3 3 1,-6 1-1,1 3 1,-2-1-3,0 1 1,0-1 0,-5 0 0,-2-1-167,-4-4 0,4 2 1,-5-7-1,0-2-91,-4-1 1,2-8-154,-2 1 0,0-9 0,-5-2-367,0-9 0,0-7 0,0-5 0,0-5 191,0-4 1,7-6-1,4-3 1,3-1-529,1-4 0,3 6 1,1 3-1,2 5 354,-2 4 0,-1 12 0,-1 0 0,2 5 432,2 6 1,0 1 0,-3 2 0,1 2 187,2 3 0,7 9 0,-4 9 0,3 0 7,-1-1 0,-2 6 0,4-2 0,-3 4-287,-3 2 1,1-1 0,-4 0 0,2-1-590,-2-4 1,-1 2 0,-2-7-1,-2 0-695,-4 2 1,4-7-1,-3 1 1,1-5 138,-2 0 1,4-5 0,-3-1 1104,3-5 0,1-1 0,1 0 0</inkml:trace>
  <inkml:trace contextRef="#ctx0" brushRef="#br1">23820 17510 8786,'6'15'679,"1"1"0,1-2-486,5-3 1,0 3-1,3-2 1,0 5 203,0 4 1,5 7 0,0-2 0,-2 2-566,-2-2 1,-1-1-1,0-6 1,-2 2-1201,-4-2 1,2-1 895,-6-3 1,-8-6 471,-9-4 0,-10-10 0,-3-4 0</inkml:trace>
  <inkml:trace contextRef="#ctx0" brushRef="#br1">23584 16960 7731,'-19'-41'0,"4"6"331,1 7 0,7 6 0,1 6-469,5 0 0,4 2 0,8 4 0,8 5-474,3 3 1,3 4 0,-4 3 611,5 5 0,4 4 0,1 2 0</inkml:trace>
  <inkml:trace contextRef="#ctx0" brushRef="#br1">24009 16944 7731,'16'16'254,"-1"-1"0,1 8 0,0 3 0,0 2 349,-1-2 1,1 4 0,2-4 0,1 4 99,2 1 0,5 6 0,-3 1 0,-1 1-395,1-1 0,3 4 1,-5-3-1,-2-1-477,-1 0 0,-1 4 0,1-3 0,-1-1-583,-3 1 1,-1-3-1,2-4 1,1-3-70,0-2 1,5-3-1,0-5 1,0 0 370,1-5 1,3 0-1,6-8 1,1-3 449,-1-1 0,1-2 0,-1 0 0,7-7 0,3-2 0</inkml:trace>
  <inkml:trace contextRef="#ctx0" brushRef="#br1">25000 17730 7731,'15'-18'0,"1"-1"0,-2-2 0,-4 0 547,-4-2 1,-6 4 0,-6-7 0,-4 0-77,-4 1 0,-2-4 0,-1 2 0,-4 0-54,-5 0 1,-4-1 0,-3 7-1,-2 4-59,-2 5 0,0 5 1,6 7-1,1 0-117,4 0 1,-2 7 0,7 5 0,2 5-1,1 4 1,4 6 0,2-5 0,4 3-104,1 3 1,1 1 0,6 3-1,4-3-142,6-2 1,1 1-1,11-7 1,1-2 34,3-2 1,4-1 0,2-2 0,-3-4 10,-3-4 0,2-5 1,-5-1-1,0 0-153,-1 0 1,-1 0-1,-5 0 1,0 0 202,0 0 1,-1 0 0,1 0 0,0 0-3,0 0 1,-1 2-1,1 2 1,0 1-171,-1-2 0,1 4 0,2-1-291,3-3 1,1 4 0,4-2 0,-5 1-271,-3 1 0,3-6 0,0 6 0,-2-1-188,-1-1 1,2 2-1,1-4 85,-1 2 1,-3 6 264,-1-6 1,-6 6 0,-1-4 126,-2 1 1,4-2-1,-4 2-770,1-1 1122,3-1 0,4 1 0,1 1 0</inkml:trace>
  <inkml:trace contextRef="#ctx0" brushRef="#br1">25487 17447 8490,'0'16'0,"2"-1"788,3 1 0,-2 5 0,8 2 1,-1 1-247,-1 4 0,5 3 0,-3 4 0,3 2 34,1-2 0,-4 2 0,-1-4 1,1-3-222,-3-1 1,-1-4 0,-7-1 46,0-1 0,0-7-134,0-6 1,0-15 0,0-6 43,0-11 0,-5-10 0,0-3 0,3-1-167,6 1 0,4-6 0,8 1 0,2 0-233,3 3 1,-2 4 0,7 4 0,2 2-95,2 6 0,1 4 0,1 1 1,-1 2-498,0 4 1,1 3 0,-1 7-206,1 0 0,-6 0 1,-2 0-1,1 3 0,-2 6-4388,-1 7 5272,6 3 0,-10-3 0,4-1 0</inkml:trace>
  <inkml:trace contextRef="#ctx0" brushRef="#br1">26477 17965 8282,'16'0'487,"-5"6"1,-1-1-126,2-2 1,-3-1-396,2-2 1,-8-2 0,1-3 32,-8-5 0,-12-11 0,-8-4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11777 6099,'-25'-25,"3"9,23 30,12 18,9 10,6-2,-7-2,4 1,-1 3,6 5,-4 3,5 5,6 0,2 3,4 7,-1 3,2 5,0-3,1 2,-1-1,-1 3,-18-34,-1 0,16 33,1 4,-5 2,-17-38,1 0,18 39,2-1,-18-38,0 0,18 36,-19-36,0 1,1 2,0-2,18 30,-20-31,0 1,20 35,-1-5,-1-4,-3-5,-7-7,-2-9,-7 7,1-28,-15-10,-19-35,-18-39,-4-7,-1 8,-5-6,-3-3,-2-2,-1-1,1 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22012 14649 7731,'-9'0'1085,"2"-7"0,14 5 0,4-3 0,3 2 0,2-1 15,-1-1 0,6 0 0,2 5-858,2 0 1,-5-2-1,5-2 1,-2-1-1,-4 2-294,-2 1 1,-1 2 0,0 0 0,-1 0-1145,1 0 1,-5 0-454,-1 0 0,-6 2 0,1 3-1887,-3 5 3536,-9-3 0,-9 7 0,-9-5 0</inkml:trace>
  <inkml:trace contextRef="#ctx0" brushRef="#br0">22091 14759 8674,'2'9'3353,"3"-4"-2564,5-3 0,-1-2 0,2 0 0,1 0-317,2 0 0,1 0 0,1 0 0,0 0-558,0 0 0,5-2 0,0-1 0,-1-3-577,3 3 1,-5 1 0,4 2-1,-1 0-477,0 0 0,6 0 1,-7 2-1,0 1-1733,-3 3 2873,-1-1 0,0-5 0,-1 0 0</inkml:trace>
  <inkml:trace contextRef="#ctx0" brushRef="#br0">23129 14162 7731,'-9'-11'0,"2"3"0,0 1 854,5 1 1,-5 15 0,7 5 1395,0 5 0,0 9 0,0-2-1629,0 4 0,0 2 1,0-1-1,2 0-199,3 1 1,-3-1-1,3 1 1,-3-1 0,0-1-105,3-4 0,-3 2 0,3-7-653,-3-2 1,3-1-1,0-3 1,-2 1-867,-1 0 0,3-6-1271,1 1 1,1-8 1106,-2 2 0,-2-5 1,6-5-1,-2-5 1365,-3-4 0,4-9 0,1-1 0</inkml:trace>
  <inkml:trace contextRef="#ctx0" brushRef="#br0">23364 14445 7955,'-1'-14'630,"-5"3"0,3 2 0,-8 6-1,-1-2 0,-2 0 0,-2 5 25,1 0 1,-1 1-1,2 5 1,2 4-251,1 4 0,3 2 1,-5 1-1,5 2 123,1 2 1,0 0 0,3-5 0,-1 0 210,1-1 0,4 1 1,6 0-1,4-2-274,4-4 0,4 4 1,1-5-1,4 1 28,1 1 1,2-6 0,6 4-1,-1-2-252,1-4 0,-6 1 0,0-1 1,0 3-691,-1-3 0,-1-1 1,-5-2-1,2 0-394,-2 0 0,4 0 1,-2 0-1,0 0 844,2 0 0,1 0 0,8 0 0</inkml:trace>
  <inkml:trace contextRef="#ctx0" brushRef="#br0">19387 15498 7973,'-9'0'2001,"4"5"0,10 0-1297,5-1 1,4-3-1,4-1-224,3 0 1,-2 0 0,7 0 0,2 0-1,0 0-193,-2 0 0,2 0 0,-5 0 1,1 0-369,4 0 0,-5 0 0,-2 0 0,-4 2-1956,-1 3 312,0-3 1,-7 7-1,-4-4 536,-3 6 0,-9-4 0,-6-2 1189,-6-3 0,2 5 0,-6 1 0</inkml:trace>
  <inkml:trace contextRef="#ctx0" brushRef="#br0">19528 15718 7731,'2'14'2585,"3"-4"-1546,5-4 0,4-5 1,2-1-1,0 0-209,0 0 1,1 0 0,2 0 0,4 0-347,1 0 1,1 5-1,3 1 1,-4-3-439,-1-1 0,0-2 1,-4 0-1,2 0-442,-2 0 1,-1 5 0,-3 0 0,1-1-950,0-2 1,0-2-1,-1 0 1,1 1-1235,0 5 1,-1-5 891,1 5 1687,-7-5 0,-2-15 0,-7-3 0</inkml:trace>
  <inkml:trace contextRef="#ctx0" brushRef="#br0">20361 15262 7731,'7'-9'380,"-5"1"841,3 2 1,4 5-402,2-5 1,-3 6 0,1 6-207,-2 4 1,-2 6-1,-5 3 1,0 4-102,0 1 0,0 2 0,-2 6 1,-1-1-82,-2 1 0,-6-3 0,4-1 0,0-2 35,0 2 1,-3-3-1,5-1 1,-1 1-357,-1-1 0,4-5 0,-6 4 0,2-2-548,4 0 1,1 0-1,0-5-1442,-3-1 0,3-4-1741,-3-1 1302,3-6 1,9 3 2317,4-7 0,10-14 0,3-4 0</inkml:trace>
  <inkml:trace contextRef="#ctx0" brushRef="#br0">20660 15545 7731,'-2'-11'891,"-3"1"1,2 6 0,-8-1 0,-1 3-48,-2 2 1,-2 2-1,-1 2 1,-3 3-296,0 1 0,-3 3 0,4 5 0,-2-1-215,1 1 1,-1 0-1,4 1 1,3 2-36,0 2 1,7 0 0,2-5-13,3 0 0,2 0 1,0-1-1,2-1-89,3-3 1,9 3 0,9-6 0,1 3-2,4-1 0,0-6 1,2 3-1,-1-2-542,5 0 1,1 1 0,-4-6 0,1 0-316,-1 0 1,-5 0 0,-1 0-1,-1 0-1407,1 0 1,-8-2 0,0-2 0,-4-3 342,-1-1 1,-3-3 1723,1-5 0,-6-13 0,3-4 0</inkml:trace>
  <inkml:trace contextRef="#ctx0" brushRef="#br0">20927 15199 7731,'7'-16'292,"2"2"0,7 2 0,0 3 263,-1 3 1,1 0-1,0 6 1,-1 0 49,1 0 0,0 0 0,-2 2-36,-4 3 1,-3 4-1,-7 7 1,0-1-90,0 1 1,-1 5 0,-5 2 0,-4-1-89,-4 1 1,-7 0 0,-2-4 0,0 2 21,1-2 1,1 4-1,7 0 1,2-1-28,1 1 1,8-2 0,-3-5 165,5-1 0,2-1 0,5-1 0,4-5-129,4-1 0,7-1 0,2-5 0,-1 3-235,1 1 1,3 0-1,-5-5 1,0 0-120,2 0 0,-6 0 0,4 0-1064,-3 0 0,-2 0 0,-1 0-3286,1 0 1,0 6 4279,0-1 0,-1 7 0,1-3 0</inkml:trace>
  <inkml:trace contextRef="#ctx0" brushRef="#br0">18632 16755 8017,'-9'-7'1229,"2"4"-111,7-8 0,2 8-562,3-2 0,4 3 0,7 2-439,-1 0 0,1 0 0,0 0 0,-1 0 43,1 0 0,2 0 0,1 0 0,2 0-1940,-2 0 1,4 0 958,-2 0 1,-7 2 0,-11 3-1241,-6 5 2061,-6 4 0,-14 2 0,-1 0 0</inkml:trace>
  <inkml:trace contextRef="#ctx0" brushRef="#br0">18679 16960 7731,'2'8'378,"3"-2"211,5-5 0,4-1 1,2 0-126,0 0 0,0-1 1,1-3-1,2-1-312,2 1 0,0 1 1,-3-1-1,1-1-173,2 2 1,0 1 0,-4 2 0,3 0-671,0 0 1,1 0 0,-5 2 0,0 1-787,0 2 0,-1 2 1477,1-1 0,0-5 0,0 6 0</inkml:trace>
  <inkml:trace contextRef="#ctx0" brushRef="#br0">19764 16457 8397,'0'10'1212,"0"1"0,2 2-605,3 7 0,-3 4 0,5 8 0,-2 1-58,0 3 1,2 5-1,-3 6 1,1 0-200,-2 0 1,-1-2 0,-2-1 0,0-4-188,0-1 0,0-4 0,0-7 0,0-4-288,0-1 0,0 3 1,0-5-1570,0-2 1,0-1-525,0-3 0,2-6 1245,3-4 0,4-5 0,8-5 973,4-5 0,4-11 0,6-4 0</inkml:trace>
  <inkml:trace contextRef="#ctx0" brushRef="#br0">20204 16881 7996,'-10'-5'0,"-1"-1"272,-1 3 0,-9 1 0,-5 2 0,-2 0 136,2 0 1,-8 2 0,6 3 0,0 6 89,-1 3 0,1 1 1,2 1-1,5 0-38,3 0 0,8-1 1,1 1-1,2 0-56,3-1 1,3 1-1,1 0-211,0 0 0,7-6 0,3-1 0,6-2-234,5-4 0,3 4 0,8-2 0,1 1-712,4 1 1,1-6-1,6 5 1,-4-3-398,-2 2 0,-1-1 0,-5 5 0,-3-2 1150,-3-4 0,-3 6 0,-7 0 0</inkml:trace>
  <inkml:trace contextRef="#ctx0" brushRef="#br0">20660 16362 7464,'-14'-1'-325,"4"-5"0,3 3 0,7-8 1252,0-1 1,1 3 0,5-1 0,4-1-503,4 3 0,9-6 1,3 5-1,4-2-226,1 1 0,-5 5 0,-1-4 0,-3 2 57,-2 4 1,-3 1-1,-1 2-162,0 0 1,-8 2-1,-2 3 13,-5 5 1,-2 2 0,-5 1-1,-2-3 27,-1 2 0,-10 8 0,3 1 0,-2-2-92,1-2 0,1-1 0,-1-2 0,-1-2 92,3-1 0,-5-3 0,12 5-310,-1-3 0,-3-5 72,6 6 1,3-8-1,8 3 100,6-5 0,10-1 0,5-1 1,4-3 18,1-1 1,0 0-1,1 5 1,-2 0 13,-4 0 1,-3 1 0,-8 3 0,1 3 188,0 2 1,-8-4-1,-2 5 1,-5 2 136,-1 2 1,0-3 0,0-1 0,0 3 149,0 1 0,-7-4 1,-3 1-275,-4 1 1,-2 0-1,-1-2 1,-2-3-94,-2 0 1,0-5 0,3 3 0,-1-3-599,-2-2 0,-5 0 0,3-2 1,0-1-434,1-2 1,1-6 0,5 6 369,0 1 0,2-4 523,4-3 0,-4-3 0,5-1 0</inkml:trace>
  <inkml:trace contextRef="#ctx0" brushRef="#br1">21085 17054 10559,'21'0'631,"-1"0"1,8 0-1,-1 0 1,4 0-154,6 0 1,1 0-1,6 0 1,-4 0-114,-1 0 1,2 0 0,-2 0 0,-1 0-301,1 0 1,-3-2 0,-2-1 0,1-4-377,1-2 0,1 0 0,-6-3-451,1 1 0,-2 3 0,-4-3 0,-5 4-1757,-4 0 0,-3 4 2154,-3-8 0,-11 8 1,-11-2-1,-3 3 365,-2 2 0,-1-5 0,-4-1 0,-3-6 0,-8 3 0</inkml:trace>
  <inkml:trace contextRef="#ctx0" brushRef="#br1">21745 16897 7731,'0'-11'0,"0"1"0,0 4 0,2-4 0,3 0 0,5 1 0,4 2 1452,2 0-1029,0 5 1,5-5-1,0 7 1,0 0-1,1 0 26,5 0 0,-3 0 0,1 0 0,-3 2-131,-3 3 1,-1 4 0,-2 7 0,-1-1 16,1 1 1,0 0 0,-2-1-1,-4 3 57,-4 3 0,-5-4 1,-1 6-1,0-2-113,0 0 1,-1 0 0,-5-5 0,-4-1-260,-4 1 1,-2-6 0,0-1 0,-1 0-776,-4 0 0,3-6 0,-2 4 0,2-2-1574,2 1 1,1-1 1545,-1-5 1,2-7 0,3-4 0,4-4-866,0-6 1648,6 3 0,-13-11 0,5 4 0</inkml:trace>
  <inkml:trace contextRef="#ctx0" brushRef="#br1">21855 16928 9487,'14'16'776,"-4"0"0,3-1 0,-6 1 0,0 0-332,0-1 0,3 1 0,-3-2 0,0-2-610,0-1 0,4-1 1,-4 6-1,1-2-690,5-4 1,0 4 0,3-5 0,0 0-1734,0-4 2589,6-3 0,-4-2 0,5 0 0</inkml:trace>
  <inkml:trace contextRef="#ctx0" brushRef="#br1">23066 16912 7731,'8'-24'-250,"-2"3"1,-5 4-168,-1 1 1,0 0 0,-1 2 416,-5 4 0,-2 3 0,-6 5 0,1-2 0,3-1 0,6-2 0,-3 4 0,2-4 0,0-2 0,0 4 0,5-6 0,1 3 0,3-5 38,1 3 1,0-1 0,-5-4 504,0-1 0,0 5 0,-1 1 87,-5-2 0,-2-1 1,-10 1-1,-1 4-44,-2 1 0,-5-4 0,3 6 0,0 1-289,1 3 1,-6 1 0,3 0 0,1 1 24,3 5 0,-2 1 1,1 5-1,-1 0-74,0 5 1,2-1 0,5 7 0,1 0-106,-1 3 1,5-4 0,3 1 0,1-2 24,3 0 0,3 5 1,2-6-1,3-5-221,1-3 1,14-3-1,2 2-176,7-6 0,5-3 0,2-2 0,4-2 0,-1-2 11,1-1 1,-5-7-1,-6 1 1,-3-2 130,-2-3 0,-2 0 0,-6-1 1,-1-3-32,-3-1 0,1 0 0,-7 4 1,0 0 31,2 1 1,-3-3 82,6 8 1,-4 4 0,4 2 84,2 3 1,2 7 0,4 4 0,1 3 139,2 6 0,0 6 0,-5 1 1,-1 3-38,1 5 1,-2 2-1,-2-4 1,-3 1 355,-2-1 1,-2-5 0,-5 0 0,0 1-77,0-3 1,0 4 0,-1-7 0,-3-2-99,-1-1 0,-7-3 1,-1 1-1,-4-2-69,-4-3 0,-2 1 1,2-7-1,-3-1-224,-1-3 0,-4-1 1,2 0-1,-2-1-474,-3-5 1,3 5 0,1-6 0,1 0-877,-1-4 0,6 4 0,3 0-344,6 0 1,6-2-1,11-6 1015,6-1 1,3 0 0,14 1 0,5-1-684,3 0 0,9 0 0,-4 1 1288,0-1 0,5-7 0,-4-1 0</inkml:trace>
  <inkml:trace contextRef="#ctx0" brushRef="#br1">23474 16771 7731,'14'-16'-1033,"-3"0"1435,-6 1 1,-3-1-1,-4 2 1,-3 2 64,-6 1 1,-3 8 0,-3-2 0,-2 3-40,-2 2 0,-5 0 0,3 2 0,0 3-71,0 5 1,2 4 0,4 2 0,0 2-127,1 2 0,-2 0 0,13 4 0,2-1-37,1-4 0,2 4 0,2-2 1,5-2 47,8-2 1,8-6 0,10-2 0,2-1 167,2 1 1,5-5 0,-4 1 0,1-3 66,-1-2 0,-1 0 0,-6-2 0,-1-3-17,-4-6 1,-3-1-1,-7-2 1,-2 0-301,-4-4 1,-3-3-1,-7 2 1,0-3-208,0-3 0,-7 6 0,-5-4 0,-6 2-549,-3 0 1,-7 0 0,4 6 0,-1 1-1040,4 3 1,-1 2-1,1 6-2853,2-2 3624,8-1 0,6 12 1,12-1-1,7-2 864,5-1 0,9-9 0,-4-2 0</inkml:trace>
  <inkml:trace contextRef="#ctx0" brushRef="#br1">24088 16331 7893,'0'-7'750,"0"7"0,0 7 0,1 10 0,3 2-489,1 2 0,6 7 0,-4-1 1,0 4-1,1 2 283,1-1 1,-5 6-1,2-10 1,0 0-229,-1 2 0,5-6 0,-4 1 0,-3-3 84,-1-3 0,-2-1-368,0-2 10,0-8 1,0-2 0,0-12-299,0-4 1,7-6 0,3-3 0,6-4-50,5-1 0,4 5 0,6-2 0,2 3-282,4 2 0,-4 2 0,4 4 0,-4 5 598,-2 3 1,1 2-1,-2 2 1,-4 1 312,-5 3 0,0 6 1,-4-2-1,-3 4 297,0 2 1,-7 0 0,-2 1-1,-3 2-21,-2 2 0,-2 0 1,-3-5-1,-5 0-46,-4-1 0,-7 1 1,-2-2-401,-2-3 1,-2 1-1,-8-7 1,-2-2-184,2-1 1,2-2 0,1 0 0,-1 0 0,-2 0-210,-1 0 1,-1 0 0,7 0 0,4-2-1123,5-3 0,-2 3 0,4-4-31,5-1 0,7 5 1,12-3 459,6 3 0,8 2 1,5 0-1,4 0 602,6 0 1,2 0 0,-1 0 0,2 0 328,-2 0 0,5 0 0,0 0 0</inkml:trace>
  <inkml:trace contextRef="#ctx0" brushRef="#br1">25125 16708 7731,'0'-24'109,"0"3"1,0 3-1,0 2 1,-1 1 353,-5-1 0,-2 0 0,-8 1 0,0 1-73,0 3 0,-1-1 1,-2 5-1,-4 0-118,-1 0 0,-1 2 1,-3 5-1,2 1 0,0 5 94,1 4 0,1 4 0,5 4-136,-2 3 0,0-4 1,7 6-1,1-2-33,3 0 0,6 7 1,-2-4-1,0 0-47,1-3 1,2 2-1,8-2 1,7-3 0,5-4-148,4-4 1,6-5 0,-5 4-48,3-2 1,-1-2 0,4-5 0,-3-2-16,-3-3 0,5 2 0,-6-8 1,-2-1-48,-2-2 0,-1 0 1,1 2-1,3 3 155,1 2 1,0 0-1,-6 4 1,1-3 170,0 3 1,-1 3 0,1 3-123,0 3 1,0 1-1,-1-2 1,1 4-449,0-1 0,0 6 0,-1-3 1,1 1-773,0-1 0,1 2 0,2-2 0,2 1 199,-1-1 1,-3 1-1,-1-5 1,-1 0 199,1 0 0,0-2 723,0-5 0,-1-14 0,1-3 0</inkml:trace>
  <inkml:trace contextRef="#ctx0" brushRef="#br1">25707 16535 8754,'-17'-10'0,"-3"-1"312,-1-1 0,-5 5 0,3 2 1,-1 3 252,-4 2 0,0 0 1,0 2-1,4 3-159,1 5 0,-3 4 0,3 4 0,2 1-156,4 2 1,-8 5-1,11-3 1,0 0-46,2-1 1,9 5 0,-3-5 0,6 1-156,6 0 1,4 3-1,11-5 1,5-2-124,4-1 1,7-5 0,1 0 0,2-5-116,4-1 1,1-1 0,2-6-1,-1-2-1,-4-3 1,3-6 0,-5-8 0,1-4-38,-5-1 0,-4-2 0,-4-6 1,-4 1-3,-1-1 0,-2 1 0,-7-2 0,-2-2-109,-2-2 1,-6 0-1,-1 8 1,-4 3 262,-5 5 1,-6 3 0,3 2 0,-1 2 938,0 4 0,-1 3-337,-5 7 0,8 2 1,2 3-1,5 5-44,1 4 0,1 7 1,5 2-1,2 0-122,1-1 0,5 5 0,-3-5 1,1 1-460,-2 0 1,4 3-1,-3-3 1,3-1-482,1 1 1,3 3 0,1-3-1,2 0-264,-2-1 0,4-1 0,0-5 0,-1 0 70,1 0 1,3-8 0,-3-3 0,0-5-514,-1-5 1,-2-5 1284,-10-11 0,4-18 0,-5-10 0</inkml:trace>
  <inkml:trace contextRef="#ctx0" brushRef="#br1">26383 16488 7731,'-24'0'92,"-1"0"0,6 0 0,-4 0 564,-1 0 1,-1-5-1,-3 0 1,2 1-26,-2 2 1,4 4 0,-1 3 0,3 6-184,2 3 1,8 1-1,3 3 1,2 1-117,4 2 1,8 5-1,7-3 1,6 0-132,3-1 0,7 5 0,-2-6 0,4-2-179,1-2 0,1 2 0,-1-1 0,0-4-415,1 0 0,-1-2 1,3-1-1,1-6-485,1-3 0,-1-2 0,-7 0 1,-3 0-245,-3 0 0,-1 0 1122,-5 0 0,0-14 0,-1-4 0</inkml:trace>
  <inkml:trace contextRef="#ctx0" brushRef="#br1">27138 16205 7731,'16'0'0,"-1"0"0,1 2 0,0 1 460,-1 3 0,6 11 1,0 0-1,0 4 840,2 2 0,-6 3 1,4-3-1,-3 0-921,-2-1 0,-1 6 0,1-3 1,0 1-196,0 0 0,-1-5 0,1 4 1,-2-1-208,-4 1 1,4-5 0,-5 5 0,2-2-2214,-1-4 0,-5-3 1,4-4 333,-2-2 1,4-3 1901,-6-1 0,7-8 0,-3-14 0</inkml:trace>
  <inkml:trace contextRef="#ctx0" brushRef="#br1">27798 16472 7731,'16'0'1848,"-9"0"-1141,-7 0 1,-7-5-1,-9-2 1,-1 0-349,-4 0 0,-4 2 0,-6 3 0,-1-1-53,1-3 1,-6 1-1,1 5 1,1 0-440,1 0 1,-2 0 0,-1 0 0,4 0-618,5 0 0,0 0 0,7 0-403,2 0 0,3 2 1,6 3 325,4 6 0,12-4 827,4-2 0,11 4 0,3-1 0</inkml:trace>
  <inkml:trace contextRef="#ctx0" brushRef="#br1">27987 16425 7731,'0'-10'198,"0"-1"0,-2 6 1,-3-4-1,-6 2 7,-3 4 1,-3 1 0,-2 2 0,-4 0 0,0 0 235,1 0 0,1 7 1,5 3-1,0 4-110,0 2 1,8 5 0,2 0-1,6 0-64,6 2 0,9-6 0,12 6 0,4-4 112,6-3 0,3 3 1,5-9-1,-1 3 89,-2-3 1,-2-3 0,2-7-1,-5 0-135,-4 0 1,-2-2 0,-1-5-1,-4-7-120,-5-5 1,-5-3 0,-6 1-1,-4-6-366,-5-2 1,-2-1 0,-5 2 0,-6 4-1186,-7 1 1,-11-3 0,-10 5 0,-4 2-280,-4 1 1,-17 9 0,-3 6 1616,-7 6 0,-11 13 0,42-4 0,1 1 0</inkml:trace>
  <inkml:trace contextRef="#ctx0" brushRef="#br1">23223 17855 8307,'0'-15'0,"0"-1"412,0 0 0,-7 6 0,-4-1 1,-3 1-7,-1 1 1,-1-3 0,-2 7 0,-2 1 46,-7 2 1,5 2-1,-1 0 1,2 0-215,0 0 0,-2 7 0,4 4 0,0 3-201,5 2 1,-2 1 0,7 2 0,1 2 138,2-2 1,5 4 0,1 0 0,0 0 32,0-1 0,12-1 0,4-5 0,3-2 46,4-4 0,1 3 1,7-8-1,1-2 76,-1-1 0,4-2 0,0 0 0,-3-2 77,-3-3 1,5-4-1,-10-5 1,0 2-105,-3 2 1,-5-1 0,-4-6 0,-3-2-275,-2-2 0,-2-6 0,-5 5 1,0-1-581,0 0 1,-1 2 0,-5 6-157,-4-1 1,1 2-1,-1 2 1,-3 3 0,1 0-2265,2 0 0,-4 6-734,3-2 3703,4 3 0,-7 9 0,6 2 0</inkml:trace>
  <inkml:trace contextRef="#ctx0" brushRef="#br1">23333 17793 8307,'21'1'-456,"0"5"0,0-3 1,-5 8-1,-1-1 865,1-1 0,-6 5 1,1-4-1,1 4 179,2 2 0,0 0 0,-2-1 0,-3 1 289,-2 0 1,4-6 568,-6 1-1037,0-8 0,-7 2 1,-3-10-1,-5-5 201,-4-4 1,0-4 0,1-1 0,3-4-287,-2-1 1,3 3 0,0-5 0,2 0-271,4 1 1,3 2-1,3 6 1,6-1-325,5 3 0,-2-8 0,13 11 0,-1 0-262,2-2 1,7 5 0,-6 0 0,2 2-666,3 4 0,3-4 0,-2 1 0,-3 3-205,-1 1 0,-1 2 0,-2 2 1402,-5 3 0,-3-3 0,-2 5 0</inkml:trace>
  <inkml:trace contextRef="#ctx0" brushRef="#br1">23899 17683 9254,'5'15'0,"0"1"0,1-2 0,-1-2 631,0-1 1,7-1 0,-1 6-1,3 1-90,2 4 0,-1-3 1,1 3-1,0-4-313,-1-1 0,3 0 0,1-1 0,2 3-911,-2 3 1,-1-6-1,-3 5-736,1-3 0,-2-10 0,-3 9-1210,-6-2 2629,-17-14 0,-6-2 0,-13-14 0</inkml:trace>
  <inkml:trace contextRef="#ctx0" brushRef="#br1">23883 17463 6940,'-9'-16'-33,"4"0"0,5 7 66,5 4 1,4 3 0,7 4 0,0 3-34,-1 6 0,1 3 0,0 2 0</inkml:trace>
  <inkml:trace contextRef="#ctx0" brushRef="#br1">24528 17714 8294,'10'-16'83,"1"1"0,-8 4 0,3 1 1,-6-1 214,-6 2 1,3-3 0,-8 7 0,-1 1 5,-2 3 0,-2 1 1,1 0-1,-3 1-47,-3 5 0,4 4 1,-6 9-1,2 4 78,0 2 0,0-5 0,5 7 0,1-1 64,-1-2 0,6-1 0,1-6 2,2 4 1,2-3-288,5 3 1,1-5-1,5-6 13,4-5 1,4-5 0,2-3 0,-1-4-210,1-2 1,5 0-1,0-3 1,-2 2-164,-1-3 1,4 6-1,5 2 1,1 3 96,-2 2 1,7 0-1,-3 2 1,-1 3 111,1 6 1,3 3 0,-8 2-1,1-1 185,0 1 1,-7 5-1,2 2 1,-3-1 559,-2 1 0,-8 3 0,-2-3 0,-5 0 10,-1-1 1,0 5-1,0-5 1,0 1 4,0 0 0,-1-2 0,-5-6-546,-4 1 1,-2-5-1,-2-3 1,0-1-272,-4-3 0,-3-2 1,2-2-1,-4 0-930,-1 0 1,5-2 0,-2-2 0,5-3-424,5-1 0,-1 2 0,7-4 0,1-2-70,3-2 0,2-4 1,5-3 1515,4-5 0,4-4 0,2-1 0</inkml:trace>
  <inkml:trace contextRef="#ctx0" brushRef="#br1">24937 17730 8307,'15'0'1961,"-6"1"-1579,-4 5 0,2 2 0,0 8 1,2 0 232,3 0 1,-3 5 0,0 1 0,-1 1-223,1 0 1,0 3 0,3-5 0,-3-2-577,-2-2 0,3-1 0,-4 0 0,-1 0-423,2-1 0,-5-4-1946,3-1 0,-5-8-95,-5-2 2647,-4-7 0,-7-23 0,0-3 0</inkml:trace>
  <inkml:trace contextRef="#ctx0" brushRef="#br1">24874 17384 8307,'10'-5'-2190,"1"-1"2190,-1-6 0,13 3 0,1-6 0</inkml:trace>
  <inkml:trace contextRef="#ctx0" brushRef="#br1">25172 17604 8307,'16'40'-22,"0"-3"1,0-4-1,-1-2 1,1 1 178,0-1 0,0-1 1,1-2-1,0-4 303,-1-1 1,3 0 0,-10-4 0,2 0 201,-1-5 1,-6 2 563,1-6-919,-3-3 1,-2-12 0,0-11 0,-2-3-214,-3-4 0,3-1 0,-3-7 0,3-1 118,2 1 1,2-1 0,3 1 0,5-1-524,4 1 0,7 7 1,2 3-1,0 3 97,-1 2 0,6 8 0,-1 2 105,2 5 0,-3 1 0,-1 1 0,-1 5 1,-1 4 305,0 4 0,-2 0 0,-6 0 0,-1 0-28,-3 3 1,1 3-1,-5-5 1,0 1 6,0 0 1,-2 5 0,-3 0-1,2-2-474,1-2 0,2 4 0,-4 0 0,3-1-1035,-3-3 1,4 4-1,0 0 1,0-2 473,0-1 1,5-3-1,-1-1 859,3-3 0,8-4 0,3-7 0</inkml:trace>
  <inkml:trace contextRef="#ctx0" brushRef="#br1">26336 17887 8307,'0'-25'0,"0"3"0,0 1 218,0 0 1,-2-5-1,-3 5 1,-6 0 232,-2-2 1,-3 6-1,-2-4 1,-1 5-60,-2 5 0,-7-1 0,2 5 0,-4 0-28,-1 0 0,1 2 0,2 5 0,4 2-88,1 3 0,-3 4 1,5 8-1,2 4-14,1 5 0,4-1 1,2-1-1,3 1-36,2-1 1,2 1 0,5 2 0,0-2-119,0-2 1,2-2 0,3-6 0,5-1-133,4-3 1,2 1 0,0-7 0,0-1 5,-1-3 0,1-1 0,0 0 0,-1 0-79,1 0 0,0-5 1,0-2-1,-1-1 16,1-5 1,0 6 0,0 2-1,-1 3 70,1 2 0,1 0 1,3 0-1,1 0 76,-2 0 1,4 7 0,-2 2 0,-2 2-85,-2-1 0,-1-5 1,0 4-1,-1 0-215,1-1 0,-2-2 0,-2 2 0,-1-1-726,1-3 0,2 3 1,2-2 120,-1-1 1,1-3 0,-2-2 0,-2-5-1,-3-4 231,-2-4 1,-2-9-1,-5-3 1,0-4 607,0-1 0,0-15 0,0-2 0</inkml:trace>
  <inkml:trace contextRef="#ctx0" brushRef="#br1">26446 17352 8664,'0'16'693,"0"0"1,5 5 0,2 2-1,2-1-131,3 1 1,2 3 0,2-1-1,0 3 57,-1 5 0,-1 2 0,-1-4 0,-3-1-581,2-4 1,-3 4 0,0-6 0,-1 2-584,1 1 0,-4-8 0,4 2 0,0-4-939,0-1 0,-4-2 1,4-2-1,-1-3 1484,1-2 0,9 5 0,6-3 0</inkml:trace>
  <inkml:trace contextRef="#ctx0" brushRef="#br1">27468 17698 8307,'14'21'223,"-2"0"0,-3-2 117,-2-1 1,5-2 0,-3 1 0,1 2-22,1 2 1,-2 2 0,1-4-1,-3 2 319,0-2 0,-5-1 0,3-3 0,-3 1 253,-2 0 1,0 0-446,0-1 1,-2-6 0,-3-5-160,-6-8 0,-3-5 0,-1-8 1,-1-2-31,0-2 0,6-7 1,-1 2-1,1-4-283,1-2 1,2 1-1,7-2 1,2 0-1076,3 1 0,4-1 0,8 10 1,2 2-155,2 4 0,7-1 0,0 13 1,4 2 680,-1 1 1,9 4 0,-8 3 0,1 5-155,0 4 1,-3 0 727,-4-3 0,4 10 0,-6-4 0</inkml:trace>
  <inkml:trace contextRef="#ctx0" brushRef="#br1">28128 17714 7961,'9'-16'0,"-2"1"0,-2-1 285,1 0 1,-1 0-1,-5 1 1,-2 1 132,-3 3 0,1-3 0,-6 6 0,-2-1-46,-2 4 1,-7 3 0,-4 2 0,-1 0-89,-2 0 0,-5 2 1,7 3-1,-2 7-91,1 7 0,0 4 0,6 5 0,1-2 50,3 2 1,6-4 0,3 1 0,1-2-57,3-4 1,2-2 0,2-1 0,2 0-205,3-1 0,6-1 0,8-3 1,4-4 16,1 0 0,1-5 1,3 3-1,-2-3-222,2-2 1,-5-2-1,-2-3 1,-4-4 60,-1 0 0,-1 0 0,1 6 207,0-2 1,0-1-1,-1 6 166,1 0 0,0 7-53,-1 4-113,1-4 105,-7 0-92,5 0 1,-5-5-1,6 5 1,1-2-1,2 0 1,1 0-463,2 2 0,1-5 0,-2 3 0,1-3-184,-2-2 1,4 0-1,-2 0 1,-2 0-185,-2 0 1,-1-2 0,-2-3 0,-2-5 154,-1-4 1,-8-7 0,2-4 0,-3-3 615,-2-5 0,0-9 0,-14-5 0,-3-9 0</inkml:trace>
  <inkml:trace contextRef="#ctx0" brushRef="#br1">28411 17368 8307,'-5'-16'1179,"0"1"1,1 8-706,10 7 0,-3 7 0,8 8 1,1 3-7,2 3 0,2 3 1,-1 8-1,1-1-246,0 1 0,5 4 1,0 3-1,-4-1-452,-5 1 0,2-4 0,-3-8 0,1-2-725,-2-2 1,3 3-1,-6-5-465,1-2 1,3-2 0,5-3 1419,-1-3 0,8-4 0,2-7 0</inkml:trace>
  <inkml:trace contextRef="#ctx0" brushRef="#br1">28914 17620 9219,'-15'-2'1690,"-1"-3"-1357,0-6 0,1-1 1,-3 0-1,-1 3 234,-2 2 0,-5-3 0,5 4 0,2 3-690,1 1 1,2 2-928,1 0 1,6 2 0,5 1 0,6 4-172,3 2 1,8-5 0,-3 1 1220,4-3 0,2-2 0,0 0 0</inkml:trace>
  <inkml:trace contextRef="#ctx0" brushRef="#br1">28899 17620 8919,'7'15'0,"1"1"0,1 0 321,-4 0 0,2-1 0,0 1 1,0 0-57,0-1 1,6 3-1,-3 1 1,4 2-324,2-2 1,0-1 0,-2-3 0,-2 1-1140,-2 0 0,1-2 469,4-4 1,-6-4 0,-4-12 727,-3-4 0,-2-11 0,-2-7 0,-3-7 0,-4-5 0,-6-7 0</inkml:trace>
  <inkml:trace contextRef="#ctx0" brushRef="#br1">28962 17384 8307,'-16'-25'-351,"0"5"-62,0 2 0,20 20 1,8 5-1,7 3 413,4 4 0,5 7 0,-3 4 0</inkml:trace>
  <inkml:trace contextRef="#ctx0" brushRef="#br1">29292 17510 8629,'-18'0'471,"-3"0"0,4 0 0,-4 0 0,2 0-39,-2 0 0,3 7 0,-4 3 1,2 6 78,5 5 0,-3 1 0,13 6 0,1-1-272,3 1 0,1 0 0,1-1 0,5-2-14,4-2 0,4-2 1,2-7-1,0-2 24,-1-2 0,1-6 0,0 1 0,-1-3-195,1-2 0,0 0 0,0-2 1,-2-5-372,-4-9 0,4 1 1,-5-10-1,1 1-877,1-3 1,-6-11 0,4 7 0,-2-1 362,-4 4 0,-1 0 0,-2 6 0,0-3 831,0-3 0,-7-1 0,-2-3 0</inkml:trace>
  <inkml:trace contextRef="#ctx0" brushRef="#br1">29386 17415 8307,'9'23'153,"-4"3"0,2 7 1,-2 1 426,-1-5 0,-2-8 0,-2 0 0,1-3 0,3-3 1624,1 1-1613,0 0 0,-3-7-254,3-4 1,2-10 0,6-6 0,-3-5-420,2-5 0,7 2 0,4-5 0,0 1-73,0 4 1,5 1 0,-2 4 0,3 4-113,3 5 0,-1 5 0,3 7 0,2 8 6,6 10 0,4 6 0,-1 6 0,-1 3-69,-2 0 0,-9 6 0,0-4 0,-7 3 330,-3 2 0,-2 7 0,-5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25959 1210,'47'0,"-4"0,5 0,1 0,8 0,13-1,3-5,8 5,1-6,-12 1,-9 1,2-2,5 4,-3-3,-6 3,2 1,-3 2,1 0,-1 0,1-2,-5-1,1-2,-1 1,5-3,-1 2,3 0,2-2,0 5,1-5,3 2,1-1,10 1,-2 5,-5-1,-4-5,4 5,-8-5,0 5,-4 1,2 0,-5 0,0 0,-3 0,1 0,-2 0,-1 0,-2 0,3 0,2 0,1 0,-1 0,5 0,-1 0,1 0,-1 0,1 0,-5 0,1 0,-1 0,5 0,-1 0,1 0,-1 0,1 0,-5 0,0 1,1 5,4-5,-1 5,3-5,2-1,1 0,3 0,1 0,-2 0,4 5,0 1,-2-3,-3-1,6-2,-4 2,4 1,5 2,9 6,-4-4,4 2,-39-3,-1 0,41 3,-1-1,-3 1,-3 0,8 0,-8 3,-1-4,-2-1,4 4,-7-6,-3 0,-3 2,-1-5,0 3,-3-3,-2-2,4 0,-9 0,0 0,-4 0,-1 0,1 0,-5 9,1 7,-22 6,-47 3,-23-3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1132 2515,'-8'-33,"22"5,17 17,13 4,8 7,-1 0,7 0,6-1,10-5,4 5,-4-5,-13 5,-9 1,-5-2,2-2,2-1,1 2,8 1,-4 2,-1 0,-2 0,1 0,0 0,0 0,0 0,4 0,-4 0,0 0,1 0,2 0,-3 0,1 0,-1 0,3 0,-2 0,-1 0,0 0,4 0,-6 0,-1 0,-3 0,0 0,2-2,8-3,-7 1,6-4,-6 1,-4 3,0 1,2-1,2-1,1 1,1 3,-6 1,0 0,0 0,0-6,2 1,2 2,1 1,6 2,0 0,5 0,6 0,-13 0,2 0,0 0,-2 0,3 0,-3 0,-2 0,5 0,-3 0,2 0,0 0,-6 0,6 0,-1 0,-1 0,9 0,-6 0,1 0,1 0,0 0,2 0,-2 0,-3 0,3 0,-4 0,3 0,-3 0,5 0,-5 0,4 0,2 0,-5 5,1 0,2-1,1-2,9-2,-8 0,2 1,-1 5,-2-5,-3 5,-1-5,1-1,2 2,2 2,-2 1,-3-2,8 1,-3-1,0 3,-4-3,6-1,-6 0,-1 1,-2 2,3 1,-1-6,3 1,2 5,0-5,-2 5,-2-5,-1-1,0 0,6 0,3 0,1 0,5 0,-1 0,1 0,2 0,11 0,-7 0,1 0,0 0,-3 0,-2 0,-3 0,-2 0,3 0,-3 0,0 0,0 0,8 0,-2 0,-1 0,2 0,-1 0,5 0,1 0,2 0,0 0,-6 0,-1 0,-4 0,8-5,-6 0,-2 1,-1 3,1 1,-1 0,3 0,5 0,3 0,-5 1,1 3,-1 1,4 2,1-3,-3 1,2-2,0-1,-2 0,1 1,-3 2,5 1,-10-6,2 0,-2 0,4-6,-5 1,0 2,-4 1,-4-3,1 0,0 1,-3 2,10-3,-9 0,0 1,-4 3,6-5,-4 1,2 2,3 1,-1-3,-4-1,0 1,4-2,3 5,0-3,4 3,-1 2,6-5,-3 0,3 1,1 3,-1 1,-2 1,-3 3,-2 1,3 6,-5-4,-3 0,-6 0,4-2,0-5,0 0,5 0,-3-5,-2-1,5 1,0 5,0 0,-5 0,-7 0,-4 0,-17 0,-5 0,-39-7,-15-3,-18-4,-16-9,2-1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16572 2483 8301,'-9'-22'0,"2"9"0,6-2-53,-5 1 1,3 7 142,-8 2 1,8 5 0,-4 5 0,2 5 184,0 4 0,-6 7 0,6 0 1,1 0-145,3 2 1,-5 0 0,1 4-1,2 0 10,1 1 0,2 1 0,-2 4 0,-1 2-52,-3 2 1,1 5 0,3-2 0,-1 2-11,-2 2 0,-6 5 0,4-7 0,0 3 2,0 2 0,-5 6 0,3-1 0,-1-1 49,-1-3 0,3 5 0,-5 1 0,5 0-29,1 0 1,-4 6-1,6-3 1,1 3-24,3-3 0,1 4 0,0-3 0,0 1-3,0-1 1,0 1 0,0-4-1,0 0 47,0 5 1,0 1 0,0 2-31,0 0 0,0 1 0,0 3 0,0 1 0,0-2 63,0-1 1,0-2-1,1 0 1,3-1-120,1 1 1,2 5 0,-3 0-1,1-1 51,-2-3 0,1 5 1,-1-1-1,3-2-168,-3-1 1,-1-4 0,-2 0 0,0-2 54,0 1 0,0 4 0,0-6 0,0 3-16,0 2 1,-2-2 0,-1-2 0,-3-1 35,3 1 0,1 3 0,2 0 0,0 0 36,0-5 1,0 10 0,0-5 0,2 3-16,3 0 1,-3 3 0,5 2 0,-2 1 133,0 4 1,6 0 0,-4 1-1,0-5-125,0-1 1,3 0 0,-3-2 0,0 2-62,0-4 1,4 11 0,-4-9 0,0 2 59,0 3 0,3 4 1,-5-7-1,-1-2-48,-2-3 1,-2 8 0,0-5-1,0 6-37,0-1 1,0 2 0,0-3-1,0 3 66,0 5 1,0 0-1,0-3 1,-2 0-5,-3 3 0,3 4 0,-5-2 0,2 2-4,-1-2 0,3-37 0,1-1 1,0 44-1,-1-3 16,0-40 1,1-1 0,-4 42 0,5 1-1,-3-1 1,-1-4 1,-2 5 0,5-42 0,0-1 0,-1 2 0,-1 1-14,0 0 1,0 0 0,2-1 0,0 1 0,-1-2 0,-1 0 0,1 0 0,1 0 11,-1 0 1,1 0 0,-2 1 0,1 1-1,1 1 1,0 0 0,0 1 0,-1 0 7,1 0 1,1 1 0,-3 3 0,1-1-1,0-1 1,0-1 0,1 1 0,1 0-12,0-1 0,0 1 0,1 1 1,0 1-1,0-2 0,0 1 1,0 0-1,0 1-4,0-1 1,0 2-1,0 4 1,0 1-1,0-4 1,0 0-1,0 0 1,0 0-16,0-2 1,0 1 0,0 2 0,0-1 0,0-1 0,0-1 0,0 0 0,0 1-1,0 0 0,0 0 1,0-1-1,0 0 0,0 1 1,0 1-1,0-2 0,0 0 118,0 0 1,0 1-1,1 3 1,0 1-1,0-4 1,1 0-1,1 0 1,1 0-12,1 0 1,-1 1-1,-1 2 1,-1 1 0,2-4-1,1 0 1,-1 0 0,1 1-53,-1-1 1,0 0 0,-1 4 0,0-1 0,1-3 0,0 0 0,1 2-1,-1 0-33,1 3 1,-1 1-1,-1-2 1,-1-1-1,2 2 1,1-1-1,-1 0 1,1-1-57,-1 1 1,0 0 0,-1 2 0,0 0-1,1-1 1,2-1 0,0 0 0,0 0 2,1-3 1,0 1 0,-1 4 0,-1 1 0,0-4 0,0 1 0,1 3 0,0 0 61,1 2 0,0 0 0,1-3 0,-2-1 0,1-1 0,-1 1 0,-2-2 0,0 1 53,0-1 1,-1 1-1,3 4 1,-1 0-1,-1-1 1,-1-1-1,0-1 1,1 1 22,-1 0 1,1 0 0,0 2 0,-1 0 0,-1-3 0,-1-1 0,2 0-1,0-1-17,-2-1 1,1 0-1,0 6 1,0 0-1,-1-3 1,1-1-1,1 1 1,-1-1-72,0-1 0,0 0 0,-1 2 0,1 0 0,0-3 0,0-2 0,0 2 0,1-2 5,-1 0 1,-1-1 0,1 0 0,-2 1 0,0-4 0,0 1 0,0-2 0,0 0-115,0-4 1,0 0 0,0 2 0,0-1-1,-2 29 1,0-20-112</inkml:trace>
  <inkml:trace contextRef="#ctx0" brushRef="#br1">1195 11883 9713,'6'-7'672,"1"7"1,0 8 0,1 6-1,-1 4 1445,0 3 1,4 5 0,-4 9-1,0 3-955,0 3 0,5-3 1,-3 6-1,1 3 100,1 2 0,-6-4 1,4 7-1277,-2-3 0,3-1 0,-3-1 0,0-2 2,0-3 1,-2-4 0,-5-6 0,0-1-1,0 1 1,0-8-1,0-3 1,0-3-47,0-3 1,-1 1-1493,-5 0 1,3-8 0,-6-4-900,2-8 1,2-4-1,5-8 1,0-1-767,0-4 1,0-4 3206,0-6 1,7-15 0,2-3 0</inkml:trace>
  <inkml:trace contextRef="#ctx0" brushRef="#br1">1573 12150 7460,'10'-16'0,"-1"0"305,-2 1 1967,-2 6 0,-7 4 0,-3 10 0,-7 5-817,-7 4 1,0 9 0,-6 3 0,2 6-283,4 4 1,-4 3 0,2 3 0,2-6-791,2-2 0,6 2 0,3 1 0,1-4-389,3-5 1,2 2 0,2-6 0,0 2 7,0 1 1,7-8 0,2 2 0,2-4 12,-1-1 1,2-6 0,7-1 0,4-2 13,2-3 1,1-3 0,5-1-1,1 0 5,-1 0 0,6 0 0,0-1 0,-3-3-2226,0-1 0,-8-2 0,-2 3 0,-1-3-141,-4-1 1,-7 4 0,-3-3 2341,-2 0 1,5-1 0,-3-8 0</inkml:trace>
  <inkml:trace contextRef="#ctx0" brushRef="#br1">2092 12433 7840,'29'-2'0,"-1"-1"1041,-2-3 1,-1-4 0,3 3 0,-4 0-1,1 0 584,-1 3 1,-3-3 0,4 2-1,-3 2-1028,-2 1 0,-8 2-2112,-2 0 0,-6 2 0,1 3 1,-5 4-74,-5-1 0,-6 6 1,-8-3-1,-4 3 1588,-1 2 0,-2-1 0,-6 1 0</inkml:trace>
  <inkml:trace contextRef="#ctx0" brushRef="#br1">2217 12559 8400,'-8'7'794,"1"-4"1325,7 7 0,7-6 0,3 1 139,4-3 1,7-2-1,2 0 1,-1 0-1238,1 0 1,9 0-1,-4 0 1,0 0-1022,1 0 0,-6 0 0,-2 0 0,-4 0-839,-1 0 0,0 0-8772,0 0 9611,-8 0 0,-1 7 0,-7 2 0</inkml:trace>
  <inkml:trace contextRef="#ctx0" brushRef="#br1">3994 11600 7737,'0'-16'1476,"0"0"-593,0 1 0,-7 4 0,-3 2 0,-6 2 1,-5 4 667,-5 1 0,-4 2 0,-1 2 0,-1 3 47,1 6 0,-1 8 0,1 4 0,-1 1-1115,1 4 0,-1 3 0,3 4 0,2 4-355,7 1 1,2-3-1,4 4 1,4 3-129,4 2 0,5-1 0,1-1 0,0-4 0,0-2 0,8-1 0,6-6 0,7 1 0,4-1 0,6-6 0,8-4 0,-1-4 0,0-1 0,6-6 0,-2-1 0,2-2 0,-2-4 0,7-3 0,-7-3 0,-4-4 0,-3-2 0,-5-1 0,-4-6 0,-5 0 0,-4 1 0,-8-6 0,-4-2 0,-5 0 0,-5 1 0,-6-5 0,-9 5 0,-7-1 0,-2 0 0,-3-3 0,-1 5 0,-2 2 0,-2 1 0,1 10 0,4 1 0,1 1-1269,-1 1 1,3 0 0,1 5 0,3 2-1190,3 3 0,-5 4 1,5 6-1,-1 1 2315,0 0 1,-12 0 0,2-1 0</inkml:trace>
  <inkml:trace contextRef="#ctx0" brushRef="#br1">3066 12543 11781,'16'0'0,"0"0"3152,0 0 1,6 2 0,4 1-1439,4 2 0,7 2 1,1-3-1,4 1 1,7-1-1717,7-3 0,0-1 1,2 0-1,1 0-2,2 0 0,-5-5 0,-4 0 1,-4 1 0,-6 3 1,-4 1-1,-7-2 1,-1-2-6,-4-1 1,-3 0-1,-7 5-2504,-1 0 1,-8 0-766,-7 0 0,-12 5 0,-10 2 2802,-3 2 1,-8 1 0,-7 6 0</inkml:trace>
  <inkml:trace contextRef="#ctx0" brushRef="#br1">3334 12904 9713,'0'11'1347,"0"-1"1110,0 3 1,5 2-1,0 4 1,0 2-395,2-1 1,-5 9 0,3 3 0,-1 1-2075,1 0 0,-3 4 1,3 1-1,-3 1 0,-2-1 1,0 4-1,0-7 1,0-4 2,0-3 0,0-3 0,0 3 1,0-4-5,0-1 0,-5-7-114,-1-6-4790,1 0 1,5-8 4597,0-7 1,7-7-1,2-4 1</inkml:trace>
  <inkml:trace contextRef="#ctx0" brushRef="#br1">3522 13140 8343,'32'-21'0,"-1"0"1196,1 2 1,-1 2 0,1 1-1,-1 0 499,0 0 1,-4 8 0,-3 2-1,-1 5-327,-4 1 0,-1 0 1,-3 0-592,1 0 0,0 8 0,-2 6-196,-4 6 0,-3 2 0,-7-1 0,-2 4-581,-3-1 0,-4 9 0,-6-3 0,-1 0 0,0-1 0,-3 8 0,2-7 0,3-1 0,0 1 0,0 2 0,0-10 0,1 1 0,3 0 0,6-2 0,-1-6 0,3 1 0,2 0 0,0-1 0,2-1 0,3-3 0,6-6 0,5-3 0,3-2 0,4 0 0,1 0 0,4-2 0,7-3 0,3-6 0,3-3 0,-7 1 0,3 0 0,-5 5 0,-6 1 0,3 0 0,-4 3 0,1-1-518,0 1 0,-5 3 1,4 1-1,-1 0-7987,1 0 8505,-6 0 0,11-7 0,-6-2 0</inkml:trace>
  <inkml:trace contextRef="#ctx0" brushRef="#br1">5032 12213 9713,'15'1'45,"3"3"1747,3 1 1,2 0 0,5-5-1,-2 0 257,2 0 0,0 6 0,0-1 1,-4-2-1335,-1-1 0,3-2 0,-5 0 0,-2 0-864,-1 0 1,-4 2-3129,-4 3 0,-5 4 0,-10 5 2639,-5-4 1,-18 4 0,-6-5 0</inkml:trace>
  <inkml:trace contextRef="#ctx0" brushRef="#br1">5095 12480 11563,'17'9'0,"2"-4"0,2-3 1825,-2-2 0,4 5 1,0 0-1,1-1-441,4-3 0,-3-1 1,1 0-1,2 0-720,2 0 0,1 0 1,0 0-2941,1 0 1,-1 0 0,3 0 2276,2 0 1,4 7 0,8 2 0</inkml:trace>
  <inkml:trace contextRef="#ctx0" brushRef="#br1">6761 11458 9769,'0'-7'2086,"0"7"1,2 13-1,1 9 1,4 4-993,2 8 1,-4-1 0,4 9 0,0 1 35,0 3 0,-4-4 0,4-2 1,-2-2-607,-4-3 0,4-2 0,-2-1 1,-1-2-537,-2-4 0,-2 2 0,0-7 0,0-2-8,0-2 0,0-1-1748,0 0 1,-2-2-1,-3-4-214,-6-5 1,-3-3 0,-3-2 0,-3 0-781,-1 0 1,0 0 2790,6 0 1,-8-7-1,-1-2 1</inkml:trace>
  <inkml:trace contextRef="#ctx0" brushRef="#br1">6179 12244 10941,'2'14'1998,"3"-3"1,4-4 96,0 0 1,10-6 0,-1 6 0,3-1-552,1-1 1,11 5 0,1-4-1,4-3-1501,6-1 1,6 3 0,5 2 0,-1 0-34,0 0 0,4-2 0,-6-5-9,-1 0 1,-1 0 0,1 0 0,0 0 0,-6 2 2,-7 3 0,-1-3 0,-4 5 0,-5-2-449,-3 0 1,-6 2-1,-9-1-630,-4 4 0,-6-3 0,-7 0 0,-9-2-1357,-8 1 1,-6 6 0,-3-3-1,-2-1 2420,-2-3 0,-7 11 0,4 2 0</inkml:trace>
  <inkml:trace contextRef="#ctx0" brushRef="#br1">6242 12810 11971,'11'-5'1234,"-1"0"0,1-6 0,5 4 0,1 0 875,4 0 1,2-3 0,6 4 0,1 1-1212,3-2 1,9 5-1,-2-3 1,2 3-733,0 2 0,-9 0 0,1 0 0,-8 0-154,-3 0 1,-3 7 0,-4 2 0,-2 2-28,-3-1 1,-4 2 0,-9 8 0,-3 1-6,-6-2 0,-8 5 1,-5 2-1,-4 2 4,-6-1 0,-8 0 1,1-4-1,-3 0 17,2 0 0,-7 3 1,7-5-1,2 0-6,0 1 1,7-4-1,-4 3 1,5-4-7,6-1 1,-2 0-1,9-1 1,3 1-20,4 0 0,7-6 0,-4 1-6,2 1 1,9 0 0,8 0 0,6-1 54,5 1 0,10-5 0,13-2 0,5-3 5,3-2 1,11 0 0,-2-2 0,2-1-11,4-2 1,-8-1-1,-6 6 1,-6 0-3,-5 0 0,1 0 0,-8 0 0,-3 0 0,-4 0 1,-4 0 0,2 0-1,-5 0 6,-3 0 1,-8 0 0,-1 2 3,-2 3 1,-2 4 0</inkml:trace>
  <inkml:trace contextRef="#ctx0" brushRef="#br1">1117 14508 9713,'7'-25'-520,"-6"8"1999,5 6 1,-3 2-69,2-1 0,-1 5 0,5 10 0,-1 7 430,1 7 1,0 11 0,1 8 0,-3 3-866,0 2 1,-5 1 0,3 1-1,-3-1-983,-2 0 0,2 5 0,1-7 0,3 1 2,-3-1 1,-1 2 0,0-8-1,1-1-21,2-1 0,1-5 0,-6-1 0,0-3 31,0-3 0,0-1 0,0-5 3,0 0 1,0-1-1848,0 1-619,0-7 0,1-2 1,5-9-1,4-5 1626,4-9 1,9-13 0,1-11 0</inkml:trace>
  <inkml:trace contextRef="#ctx0" brushRef="#br1">1588 14728 9713,'-24'7'2141,"-6"1"0,4 8 0,-5 0-1188,-6-1 1,9 8 0,-3 2-1,3 1 843,3 0 1,2 0 0,8 6 0,1-1-1262,3 1 0,-1-6 0,7 0 0,1 0-555,3-1 1,1-3-1,1-6 1,5 0 26,4-1 0,6 1 0,3-2 0,4-2 11,1-1 1,1-6 0,4 4 0,1-2-17,3-4 0,2-1 1,-2-2-1,2 0-1278,2 0 0,0 0 1,-4-2-1,0-1-1182,-2-2 0,3-6 1,-12 4-1,-1-2-988,-3-3 0,-1-4 3448,-12-5 0,8-3 1,-5-7-1</inkml:trace>
  <inkml:trace contextRef="#ctx0" brushRef="#br1">1919 14382 9713,'10'-30'-495,"1"4"1447,1 5 0,2-2 1,2 2-1,-1 0-176,1-1 0,5 6 0,2-2-346,1 6 1,-5 7-1,2-4 478,-3 2 1,-10 4-1,-2 8 1,-5 7-101,-1 7 0,-12 4 0,-3 5 0,-3-2 273,1 2 0,-4 2 1,0 1-1,1 1-862,3-1 1,1 1-1,1-3 1,1-1-225,3-1 1,4-8 0,7 3-4,0 1 0,2-5 0,5 3 1,7-6 7,5-4 0,9 1 0,-2-7 0,4-1 0,3-3 0,2-1 0,2 0 0,-2 0 0,-2 0 0,-2 0 0,1 0 0,-1 0-2342,1 0 0,-8 0 0,-3 2 0,-4 2-1012,-1 1 0,-7 2 3354,-4-2 0,4-3 0,0 5 0</inkml:trace>
  <inkml:trace contextRef="#ctx0" brushRef="#br1">2752 14979 10326,'7'9'1114,"3"-4"1,8-1-1,1-1 1,-1 2-122,1-1 0,7-2 0,0-2 1,4 0 358,1 0 0,-1 0 1,-2 0-1,-4 0-1486,-1 0 0,3-2 0,-5-2 0,-1-1-3128,-3 2 0,-8 3 889,-4 5 0,-5 2 2354,-5 3 1,-18 11 0,-10-3-1</inkml:trace>
  <inkml:trace contextRef="#ctx0" brushRef="#br1">2862 15199 10500,'16'0'0,"-1"-2"692,1-3 0,5 2 0,2-6 0,1 0-164,4 0 1,7 4 0,2-4 0,-2 1-538,-2-1 1,5-1 0,3-4-1,-1 1-1288,-4 3 0,8 1 0,0-3 1,-1 1 1291,3-1 0,-1-9 0,2-3 0</inkml:trace>
  <inkml:trace contextRef="#ctx0" brushRef="#br1">4560 14146 8196,'0'-7'3640,"0"7"0,0 11-2193,0 8 1,5 5-1,1 8 1,-3-1 403,-1 1 0,3-3 0,0-1 1,-1-2-1852,-3 2 0,5 0 0,-1 0 0,-2-3 0,-1-3 0,-2-1 0,0-5 0,0 0 0,0-1 0,0 1 0,0 0 0,-2 0-1138,-3-1 1,-2-4 0,-5-1 0,2 1-3779,-3-3 1,-1 5 3744,-1-8 0,-8 7 1,-2-3-1</inkml:trace>
  <inkml:trace contextRef="#ctx0" brushRef="#br1">3805 15042 8400,'-7'9'1327,"7"-2"1,0-7 0,11 0 1155,8 0 0,6 0 1,6 0-824,0 0 1,10-2 0,4-2 0,9-3-1,4 0-1527,1 0 1,11-3 0,-5 3 0,3 0-134,2 0 0,1 0 0,-6 4 0,-6-3 0,-3 3 0,-5-4 0,-9 2 0,-5 1 0,-4 2 0,-9 1 0,-3-3-1212,-3-1-1246,-10 0 0,-15 6 1,-15 5-1,-10 2 1914,-4 1 0,-15 5 1,2-5-1</inkml:trace>
  <inkml:trace contextRef="#ctx0" brushRef="#br1">3978 15498 9713,'16'-9'4020,"-6"2"-1196,1 7-469,-1 0 1,-1 7 0,-4 4 0,-3 2-1509,-2 3 0,-7 0 0,-3 1 0,-3 3-865,3 1 1,-9 7 0,3-4-1,-1 2-12,-1 0 0,2-1 1,1 3-1,-1-2 20,0 2 1,1-4 0,1 1-1,1-1-36,3 1 1,6-6 0,-3 4 16,0-1 0,6-4 1,-5 3 8,5-4 1,8-6 0,3-3-1,4-1-13,2-3 0,6-2 0,6-2 0,7 0 32,7 0 0,2-6 0,1-1 0,1 0-8,3 0 1,1 0-1,-2 4 1,-3-2 8,-3 1 0,7-3 0,-7 2 0,-2 1 0,0 3 0,-8-4 0,1-2 0,-7 0-1378,-3 0 1,-2-4-1,-7 4 1,-2 0-1433,-2 0 0,-6-10 2810,1 1 0,-17-17 0,-6 0 0</inkml:trace>
  <inkml:trace contextRef="#ctx0" brushRef="#br1">4356 15561 8400,'7'8'1696,"-4"1"0,6-4 761,-2 6 1,0 3-1,-4 3 1,3 2-696,-3 2 0,1 6 0,-1-5 1,2 1-1763,-1 0 0,-2-2 0,-2-4 0,0 2 0,0 2 0,0 0 0,0-5 0,0 0 0,0-1 0,0 6 0,0 2 0,1 0-2968,5 0 1,-3 4 2967,7 0 0,8 2 0,6 3 0</inkml:trace>
  <inkml:trace contextRef="#ctx0" brushRef="#br1">991 17211 9713,'0'-9'1710,"5"4"416,0 10 1,1 9 0,-5 11 0,3 3-145,1 5 0,2 9 1,-3 0-1,1 3-1664,-2 2 1,4 0-1,-1 1 1,-3-3-328,-1-3 0,3 2 0,0-6 0,1-1 4,1-4 0,-6 2 0,5-11 0,-5 2-2,-1 1 0,0-8 0,0 2 0,0-4-30,0-1 0,2-2 0,2-2-3842,1-1 1,2-8 1374,-2 2 0,6-5 0,8-7-530,2-8 1,5-8 3037,-5-9 1,14-6-1,-2-2 1</inkml:trace>
  <inkml:trace contextRef="#ctx0" brushRef="#br1">1447 17352 11006,'-7'-8'4651,"-4"3"-3318,-3 3 1,-1 14 0,-1 5 0,-1 6 93,-4 5 1,1 7 0,-4 2 0,1-1-782,4 3 0,2-1 0,3 4 0,1-5-671,3-4 0,6-2 0,-1 1 0,3-2 12,2-4 0,0 2 0,0-7 0,2-2 11,3-2 1,-1-1 0,6-2-1,4-2 1,6-1 1,-1-6 0,7 4 0,2-2 14,2-4 0,8-1 0,2-2 1,2 0-103,0 0 0,-2-5 0,2-2 0,-5 0-2370,-4 0 0,-2-4 1,-1 4-1,-4-1 1936,-5-5 1,4-8 0,-1-3 0</inkml:trace>
  <inkml:trace contextRef="#ctx0" brushRef="#br1">1793 16771 8789,'0'-16'0,"2"0"378,3 1 1,-2-1 0,8 2 463,1 4 0,-3-3 0,1 8 0,2 2 1,2 1 185,2 2 0,0 0 1,0 2-1,-2 3-301,-4 5 1,2 4 0,-5 6-1,0 2-211,0 4 1,-1 8 0,-6-8-1,0 2 736,0-2 1,-7 2 0,-4-5-1,-1-1-1045,1 1 1,-3-2 0,4-7 0,-4-2-189,-2-1 0,6-8 0,1 4 49,2 0-65,2-5 0,6 0 0,5-9 0,6 0-9,7 0 1,6 1-1,6 6 1,1 0-191,-1 0 1,6 0-1,-1 2 1,-2 3 219,-7 6 0,1 3 0,-7 2 0,-1 1 25,-3 4 0,-6-2 0,-3 7 1,-1 1 127,-3-3 0,-2 4 0,-4-7 1,-3-2-188,-6-1 0,-3-3 0,-3 1 1,-3 0 13,-1-1 0,-5-4 0,2-2 0,-2-2 8,-2-4 1,-11-1-1,8-2 1,-1 2-10,4 3 1,0-3 0,7 3-1722,2-3 1,9-1 0,6 5-1560,8 4 0,6-3 0,11-2 2271,5-3 1,18-2-1,5 0 1</inkml:trace>
  <inkml:trace contextRef="#ctx0" brushRef="#br1">2548 17510 8398,'20'0'0,"3"0"0,2 0 1098,3 0 0,-4 0 0,2 0 1,2-2 341,2-3 0,1 3 1,1-5-1,-2 2-592,-4-1 1,2 1 0,-7 5-1276,-2 0 1,-2 0 0,-1 0-1,-2 2 1,-4 3-470,-4 6 0,-6 3 0,-6 1 896,-4 1 0,-11 7 0,-3 1 0</inkml:trace>
  <inkml:trace contextRef="#ctx0" brushRef="#br1">2736 17761 8400,'-10'5'2365,"-1"1"0,9-1-68,2-5 1,7 0 0,11 0 0,3 0-1268,5 0 0,4 0 1,3 0-1,2 0-746,2 0 0,5-2 0,-4-1 0,0-3-417,1 3 0,-2 1 0,-4 2 1,2 0-2326,1 0 0,-1-5 1,-5 0-1,-2 1-2341,0 2 1,9 1 4798,-11-5 0,14-9 0,-7-10 0</inkml:trace>
  <inkml:trace contextRef="#ctx0" brushRef="#br1">4261 16944 10337,'0'-16'2457,"0"7"1,0 9-1,0 11 1,0 5-796,0 5 1,2 8 0,2 8-1,1-2-1088,-2-2 1,4 2-1,0-2 1,0-3-580,0-1 0,0-4 0,-3-1 1,1-1 2,-2-4 0,4-1 0,-1-1 1,-3 2-778,-1 2 0,-2-5 1,0-5-1,0 1-1679,0 2 0,-7 2 1,-4-1-1,-4 1 1613,-6 0 1,-11-1 0,-8 1 0</inkml:trace>
  <inkml:trace contextRef="#ctx0" brushRef="#br1">3601 17793 14140,'26'-6'0,"0"-1"1885,2-1 1,9 2 0,7-4 0,6-1-139,8 3 0,5-5 0,3 6 0,2 0-1747,-1 1 0,-3-5 0,-1 6 0,0 1 0,0 3 0,0 1 0,-2 0 0,-5 0 0,-9 0 0,-1 0 0,-11 0 0,-6 0-830,-6 0 1,-6 0-1230,-1 0 1,-7 1 0,-4 5 0,-5 4-2078,-5 4 1,-9 7 4135,-7 0 0,-7 14 0,4-2 0</inkml:trace>
  <inkml:trace contextRef="#ctx0" brushRef="#br1">3963 18028 10170,'15'-7'0,"1"-1"0,0-3 548,-1 1 0,1 6 1,0-3-1,0 2 513,-1 0 0,1-1 0,0 6 36,0 0 0,-6 0 1,-1 2-1,-2 3-659,-4 6 1,-3 3-1,-3 2 1,-4 1 126,-2 4 0,-1 3 0,-8 8 0,-1-1 34,-2 1 0,0 4 0,7 3 1,2-1 109,1 1 0,8 3 1,-4-4-1,1 0-728,1 1 0,2 1 0,6-7 1,4-3 9,2 0 0,0-8 1,3-1-1,-2-3 5,3-3 0,-5-4 0,3-2 1,1-2 6,2-4 1,2-1-1,0-2 14,-1 0 1,1-7-1,-2-5 1,-4-7-23,-4-8 1,-5-2 0,-1-3-1,-1 1 11,-5-1 0,-8-4 0,-8-1 0,-4 2 18,-8 2 1,3-2-1,-9 2 1,0 3 1,-2 0 1,-6 6 0,10-1 0,0 3-10,-1 3 0,4-4 0,7 2 0,4 2-13,1 1 0,2 1 1,7-2-1,4-2-33,4 1 0,6 1 0,6 0 0,6-2 18,7 2 1,7-4-1,11 2 1,5 2 35,3 1 0,8 4 0,1 2 0,0 4-8,0 1 0,2-4 1,-7 6-1,-5 1-80,-4 3 1,-3 1 0,-6 0-1,-1 1-2395,-4 5 0,-3 2 1,-9 8-1,-2 1 2086,-2 4 0,1 4 0,5 6 1</inkml:trace>
  <inkml:trace contextRef="#ctx0" brushRef="#br1">17720 11898 9713,'-7'-24'560,"5"1"0,-5 9 0,2 2 3823,0 2-2979,-8 6 0,12 4 0,-5 12 0,5 8-691,1 6 1,0 3 0,1 5 0,3 2 542,1 6 0,7-2 0,-1 4 1,3 1-1265,2 1 1,-2 10 0,-2-9-1,-2 2 1,3 0 0,-5-7 0,1-1 0,-2 1-19,-3-1 1,2-3 0,0-8 0,-3-2 17,-1-2 1,-2-7-1871,0 2 1,2-11-515,3-4 0,-2-13 0,8-7 0,1-5-938,2-1 0,2-9 3325,0-3 0,-1-10 0,1 2 0</inkml:trace>
  <inkml:trace contextRef="#ctx0" brushRef="#br1">18144 12213 9173,'7'-11'0,"4"3"3142,3 1-1968,-5-6 0,-9 12 0,-11-3 0,-5 6-435,-5 3 1,-1 13 0,-8-3-1,2 3-193,0-1 0,-5 4 1,7 2-1,-2 0 394,2-1 0,3 4 0,9-5 0,2-1-253,1-3 1,8 4 0,-3 0 0,5-2-582,1-1 1,7-3 0,5-1 0,5-1-81,4-3 1,13-5 0,-3 4 0,4-2-223,3-3 1,8-3-1,6-2 1,-1-3-2055,-2-1 0,3-6 1,2 4-1,-1 0-699,-4 0 0,0 2 0,-14 3 2957,-6-3 1,3-4-1,-8-6 1</inkml:trace>
  <inkml:trace contextRef="#ctx0" brushRef="#br1">18679 12276 12248,'21'-6'0,"0"1"0,-2 2 214,-1 1 0,-1-3 1,4-1-1,4 1-242,-1-2 0,0 5 0,-4-3 0,1 3 627,-2 2 0,-7 0 0,-3 2-1993,-2 3 0,-4 4 1,-10 7-1,-7-2 1386,-5-4 0,-16 11 1,2-3-1</inkml:trace>
  <inkml:trace contextRef="#ctx0" brushRef="#br1">18710 12464 9769,'0'16'730,"2"-7"0,3-4 247,6-3 0,8-2 0,4 0 0,1 0-288,4 0 0,2 0 1,3 0-1,2 1-630,2 5 1,-1-5 0,-4 6 0,-1-1 337,1-1 1,4 7-395,1-1 0,7 3 0,-4 1 0</inkml:trace>
  <inkml:trace contextRef="#ctx0" brushRef="#br1">20707 11725 9713,'5'-24'889,"1"3"0,-1 4 1,-5 1-10,0 0 1,-2 7 0,-3 4-1,-6 3-189,-2 2 1,-5 0 0,-1 2 0,-4 3 60,-1 6 0,-4 5 0,-7 3 0,-2 4-31,2 1 0,4 2 0,3 7 1,2 2-54,-2 2 0,5 1 0,4-3 0,5 4-283,3 1 1,8-5-1,-3 3 1,6-1-306,6 0 0,8-2 1,8-7-1,3-2-53,3 2 1,7-6-1,3-2 1,2-6 1,4-4 1,1-6 0,1 1 0,-4-4-31,-6-1 1,1-1-1,-5-3 1,-6-3-1,-2-1 1,-11-1 0,0-3-1,-4 1-16,-5-1 1,-3-2-1,-2-2 1,-5-1 27,-4-4 0,-6 3 0,-5-3 0,-5 6 25,-4 4 0,-1-1 0,-2 7 0,-2 1-1378,-2 2 0,0 2 0,6 0 1,0 2-1117,-1 3 0,2 4 1,2 7-1,4 0-1218,1-1 3663,-5 1 0,4 0 1,-8-1-1</inkml:trace>
  <inkml:trace contextRef="#ctx0" brushRef="#br1">19937 12637 9713,'7'-9'1426,"3"4"1,4 3 0,4 2 0,3 0-828,5 0 1,5 0 0,6 0 0,3 0 1085,0 0 0,11 0 1,-4 0-1,2 2-425,0 3 1,-4-3 0,-1 3 0,-4-1-1226,-1 1 1,3-3 0,-6 3 0,-1-3-35,-1-2 0,-5 0 0,-1 0 0,-3 0-516,-3 0 0,5 0 1,-7 0-1,0 0-2405,-3 0 1,-3 2-1581,-3 3 0,-4 9 4467,-7 7 1,-14 7-1,-4-4 1</inkml:trace>
  <inkml:trace contextRef="#ctx0" brushRef="#br1">19811 13219 9713,'0'-11'814,"0"1"1,0 4 2646,0-4-1518,0 7 0,0-3-1058,0 12 0,5 2 1,2 8-1,0 0 358,0-1 1,4 8-1,-4 3 1,1 2-767,5-2 0,-1 8 0,0-6 0,-1 0-478,1 1 1,-3 1 0,-1 0 0,1-2-20,0-2 0,0-5 0,1 3 0,-3-1 27,0-4 1,-5-1 0,5-5-1,-2 0-72,0-3-2275,0 1 0,-5-1 0,2-1-282,3-2 1,-1-2 0,6-5 1192,3 0 0,-5 0 1,5-2-1,2-1 1438,5-2 1,0-8 0,-4 5-1</inkml:trace>
  <inkml:trace contextRef="#ctx0" brushRef="#br1">20864 13093 9899,'14'-2'1080,"-3"-3"702,-4 3 1,-9-5 0,-3 7-922,-6 0 1,-3 0 0,-3 2-1,-2 1-288,-2 3 1,-5-1 0,3-3 0,0 1-249,0 2 0,-4 1 1,2-6-1,-1 0-174,0 0 1,1 0-1,-1 0 1,5 0-81,4 0 1,1 0 0,0 0 103,0 0 0,1 0-4,-1 0 1,5 0-68,1 0 1,1 1 0,-3 5 0,2 2 43,-3 1 1,5 5-1,-1-3-17,2 3 0,-4 1 1,4 1-1,0 1 0,0 3-16,4 1 0,-1 0 0,1-6 1,-2 1-99,1 0 0,2-1-446,2 1-271,0 0 0,2-7-14,3-4 1,6-3 0,8-4 349,2-3 0,2 1 0,-2-5 0,5 2 110,4 4 0,1-4 1,2 2-1,2 1 263,2 2 0,0 4 1,-4 2-1,0 3 209,-2 1 0,4 3 1,-8 5-1,1-1 1,-1 1 453,0 0 1,-8 1 0,2 2 7,-4 2 1,-6 0 0,-2-3 0,-2 1 45,-4 2 0,-1 0 1,-4-4-1,-3 3-670,-6 1 0,-4 0 1,-5-4-1,-2 0-64,-3-1 0,-1 3 1,-4-10-1,2 2 5,2-1 1,0-6 0,-4 3 0,2-2-2,2 0 0,2 0 1,-4-5-1,1-1 6,0-5 1,2-1 0,1-5 0,-1 2 1,1-3 0,3 5 1,-4-3-1,3 1-1318,2 1 1,8-5-1,2 3-5249,-3-2 6569,6-3 1,0 0-1,7 0 1</inkml:trace>
  <inkml:trace contextRef="#ctx0" brushRef="#br1">22091 12228 11552,'16'0'1006,"1"-1"1,2-3-1,2-1-542,-2 1 0,6 1 0,1 0 0,2-3-682,-2 3 0,2 1 0,-7 2-1226,-2 0 0,-6 0 0,-5 2-265,-1 3 0,-1-1 1677,-6 6 1,-7-7-1,-2 4 1</inkml:trace>
  <inkml:trace contextRef="#ctx0" brushRef="#br1">22169 12401 9713,'2'9'2150,"3"-4"-1382,6-3 0,3-7 1,3 0-1,3-1-587,1-1 0,5 4 0,-4-6 1,3 0-1320,3 1 1,9 2 0,6-6 1134,8-5 1,5-6 0,7-8 0</inkml:trace>
  <inkml:trace contextRef="#ctx0" brushRef="#br1">23191 11678 8912,'18'-35'0,"1"6"0,2 4 0,0 6 45,2 2 1,1 1 0,8 0 894,-1 0 0,6 6 1,-1 1-1,-2 2 1,-6 4 318,-7 1 0,1 2 1,-3 2-1,-3 3-767,-4 5 0,-8 10 0,1 2 0,-5 3-85,-5 3 0,-6 1 0,-10 5 1,-6 2 161,-8 6 0,0-2 1,-7 1-1,0-3-296,2-3 1,-4-2 0,7-1-1,2-1-4,2 0 1,7-4 0,1-3 0,5-1 481,6-4 0,0-2-554,8-1 0,3-2 0,8-2 0,7-3-191,8-2 0,9-2 0,10-5 1,3 0 6,6 0 1,5-1 0,8-5 0,-2-2-245,1-1 0,1-3 0,-12 5 1,-7 0-788,-7 0 0,-2 1 0,-12 6 0,-2 0-1372,-1 0 0,-10 7 1,-4 4-1771,-8 3 1,-10 2 4167,-7-1 0,-14 1 1,2 0-1</inkml:trace>
  <inkml:trace contextRef="#ctx0" brushRef="#br1">23034 12511 9713,'-5'11'1273,"0"-1"-243,-1-6 1,13 3 0,4-7-1,3 0 646,2 0 1,8 5-1,6 0 1,6-1-158,5-2 0,1-2 0,6 0 0,3 0-1279,2 0 0,4-6 0,-4 1 1,-3 2-879,-1 1 0,-7 2 0,-3 0 0,-5 0-828,-4 0 0,-9 2 1,0 1-1,-3 4-1043,-3 2 0,-6 1 1,-4 6 1044,-3 0 0,-9 5 0,-5 0 1466,-7-2 1,-13 5 0,-8 1 0</inkml:trace>
  <inkml:trace contextRef="#ctx0" brushRef="#br1">23569 13062 9713,'15'-6'633,"1"1"1,-5-2 4402,-1 2-4179,-6 3 1,1-5 0,-10 7-1,-6 0-426,-3 0 1,-9 2-1,-3 1 1,-3 3-152,-3-3 0,1-1 0,-2-2 0,-2 0-103,-2 0 1,2 0 0,5 0 0,2 0 17,0 0 1,-3-2 0,8-1-1,0-3-190,1 3 0,1 1 1,5 2-1,0 0-45,1 0 0,4 0 0,1 2 111,-3 3 0,5-1 0,-1 6 49,2 2 1,0 2-1,3 2-3,-1 0 1,0-1 0,3-1 0,-1-1 168,-2-3 0,-1-5-311,6 6 0,7-2 0,4 3 1,3-4-201,1-1 0,8-1 1,5-6-1,7 1-239,7 5 1,3-5-1,4 6 1,0 0 265,-2 4 1,4-1 0,-11 4 0,0 4 506,-3-1 0,-4 1 0,-1-1 0,-3 2 619,-2 2 1,-5 0 0,-6-5 0,0 0-202,0-1 1,-8 1 0,-2 0 0,-5 0-726,-1-1 0,0 1 0,0 0 0,-1-1-6,-5 1 0,-2-5 0,-10-3 0,-1 1-7,-2 0 0,-7-6 0,2 3 0,-4-5 8,-1-1 0,-6 0 1,0 0-1,2 0-4913,2 0 1,5 0 4670,-3 0 0,-4 0 0,-12 0 1</inkml:trace>
  <inkml:trace contextRef="#ctx0" brushRef="#br1">17783 15042 9713,'-2'-9'1711,"-3"4"1,3 5-619,-3 5 0,8 6 0,4 10 0,2 5 117,3 4 0,-3 6 0,1 3 0,3 1-229,1 3 0,0 1 1,-2 0-1,-2-2-393,3 1 1,-1-4 0,0-3 0,-3-4-454,-2-6 1,3 2 0,-4-5-1,-3-1-641,-1 1 0,-2-2 0,0-5 0,0 0-1819,0-1 1,0 1 0,0 0 982,0-1 0,2-6 0,1-2 1,4-2-837,2 1 1,-4-3 0,5-10 2175,3-9 0,8-13 0,3-11 0</inkml:trace>
  <inkml:trace contextRef="#ctx0" brushRef="#br1">18286 15278 9713,'0'-16'441,"0"6"1,-2 1 1008,-3 2 1,-6 3 0,-8 10-586,-2 4 1,-1 11 0,1 5 0,-6 4 36,-2 1 1,-3 8-1,1 1 1,1 0 128,4-3 1,-2-6 0,7-3 0,2-2-459,1 2 1,10-3-1,2-1 1,5-1-401,1-4 0,0 4 0,0-2 0,1-2-190,5-2 0,2-3 1,10-1-1,1-5-490,2-1 1,7 4 0,-2-6 0,6-1-771,4-3 1,-1-1 0,5 0 0,1 0-398,-1 0 1,0-7 0,4-1 0,-4-5-3714,-2-2 5394,-1-5 0,1-18 0,2-2 0</inkml:trace>
  <inkml:trace contextRef="#ctx0" brushRef="#br1">18632 14822 9713,'-9'-16'157,"4"0"0,3 1 1,2-1-1,0 0 474,0 1 0,7 1 1,4 1-1,3 5-70,1 1 0,6 1 0,0 6 0,0 0 318,2 0 1,-7 2-1,1 3 1,-6 6-170,-4 3 1,-2 7 0,-5 2 0,-2 1-25,-3 4 1,-6 2-1,-10 1 1,-3 2-25,-1 4 0,-3-4 0,6 4 0,-1-4-219,0-2 0,4-4 0,7-3 0,3-1-293,2-4 1,2-2 0,5-1-146,0 0 1,2-7 0,3-2 0,5 0 1,1-6 0,3 5 0,5-5 0,4-1-11,5 0 1,3-1 0,4-3 0,2-1-1480,-2 1 1,8 3 0,1 1 0,-2 0-1795,-2 0 0,2 0 0,-3 1 2802,1 5 1,2 2 0,5 8-1</inkml:trace>
  <inkml:trace contextRef="#ctx0" brushRef="#br1">19355 15325 10675,'16'-9'769,"0"4"1,1-2 0,2 2 0,4-1 94,1-1 0,3 6 1,4-5-1,-1 5 158,-4 1 0,2 0 0,-5 0-1972,1 0 1,-5 5-1,0 2 1,-6 3-4081,-8 8 4998,-3-2 1,-16 6-1,-4-6 1</inkml:trace>
  <inkml:trace contextRef="#ctx0" brushRef="#br1">19308 15561 9856,'-9'15'-147,"4"-6"1,10-4 1380,6-3 0,4-2 0,6 0 0,7 0-962,7 0 0,0 0 0,9 0 1,3 0-3041,4 0 1,1 5 2777,-5 1 0,0 6 1,1-3-1</inkml:trace>
  <inkml:trace contextRef="#ctx0" brushRef="#br1">21446 14696 9821,'-9'-7'1565,"4"-2"1632,10-6-1580,-3 6 1,5 4-1117,-7 10 1,0 4-1,0 8 1,-2 2 263,-3 2 0,-4 7 0,-8 0 1,-2 5-74,-2 4 1,0 0-1,5-6 1,0 1-223,1-1 0,1 1 0,1-1-260,3 0 1,1-1-1,-1-2 1,5-4-1,3-1-15,2-4 0,0-1 1,2-2-1,3-2-187,5-4 1,6 2-1,3-7 1,4 1 28,1 1 0,3-6 0,6 5 0,2-5-18,1-1 1,6-7 0,-3-3 0,-1-2-169,1 1 1,3-3-1,-4 4 1,-1-2-2016,-4 1 1,2-3 0,-11 4 0,1-3 397,-4 3 0,-4-4 1,-3 2-1,-2-6 209,-1-3 1,-8-7 0,3 2 1554,-5-3 1,-1-10 0,0-1-1</inkml:trace>
  <inkml:trace contextRef="#ctx0" brushRef="#br1">21902 14775 9170,'-9'7'0,"2"3"336,0 4 0,6 2 1,-5 1-1,5 4 1346,1 6 0,0 4 1,0 6-1,0 3-145,0 0 0,0 9 1,0-5-1,0-3-287,0 0 1,0-1 0,0-7 0,0-5-1251,0-4 0,5 3 0,0-5 0,-1 1-802,-3 0 1,1-1 0,2-2 0,1 1-1935,-2-2 0,-1-2 0,-4-1 2723,-3 0 0,-4 6 0,-6 3 0</inkml:trace>
  <inkml:trace contextRef="#ctx0" brushRef="#br1">20990 15796 9713,'-14'-10'1526,"4"-1"0,5 8 1,10-2 327,5 3 0,6 0 1,7-1-1,8-2-452,9 1 0,7 2 1,6 2-1,3 0-813,0 0 1,10 0-1,-3 0 1,2 0-587,-1 0 1,-3 0 0,-1 0 0,-3 0-2,3 0 1,-1 0-1,-1 0 1,-6 0-1,-3 0 0,-3 0 0,-3 0 0,-3 0-3,-1 0 0,-4-1 0,-9-3 0,-5-1-9830,-4 1 9215,-1 10 1,-7 2-1,-2 8 1</inkml:trace>
  <inkml:trace contextRef="#ctx0" brushRef="#br1">20849 16189 9713,'0'-15'775,"1"-1"-5,5 0 1,2 0-1,10 1 1,1 1-129,2 3 1,7-1 0,-2 5 0,4 0 47,1 0 1,1 2 0,-1 5 0,-1 0-141,-4 0 0,2 5 1,-7 2-1,-2 2-250,-1 3 0,-8 2 1,-1 2-1,-2-1-24,-4 1 0,-3 2 0,-5 3 1,-5 5 95,-4 4 1,-9 1 0,-3 0 0,-4 1 215,-1-1 1,-1-5-1,1-1 1,1-2-136,4-4 1,-2 4-1,7-3 1,2 0-379,1-3 0,4-1 0,2 0-106,2-1 1,6 1-1,-1 0 4,3-1 1,9-6 0,4-2 0,4-2 38,6 1 0,4-1 0,6-5 0,2 0 14,4 0 1,3 0 0,6-2 0,-3-1-1019,-1-3 0,-2 1 0,4 3 1,-4-1-254,-1-2 0,-3-2-1,-4 3 1,-2-1-1213,-4 1 0,2 1 1,-6 0-1,3-4-1074,3-2 3544,-5-2 1,6-11-1,-4-3 1</inkml:trace>
  <inkml:trace contextRef="#ctx0" brushRef="#br1">22327 16158 9713,'8'-19'1055,"-2"3"1,-5 4 0,-2-2-324,-5 3 1,3 3 0,-8 4-1,-1-1-12,-2 1 0,-2 1 1,1-1-1,-1-1 33,0 2 1,-1-4 0,-2 1 0,-2 3-267,1 1 0,3-3 1,0-2-1,-3 0-283,-1 0 0,-1 2 0,2 5 0,-1 0-92,2 0 0,2 0 0,1 0 0,0 1-5,1 5 1,-1 2 0,0 8 0,0 0-165,1 0 1,1-1 0,1 1 0,3 0 184,-2-1 1,5 6 0,2 0 0,1-1 1,-1-3 0,3-1 0,-3 0 0,3-1 0,9 1 0,4-2-245,3-4 1,1-1 0,3-5 0,1 1 44,2-2 1,7-1-1,-2-2 1,4 0-225,1 0 0,1 0 0,-3 0 0,-1 2 282,-1 3 1,-7-1 0,5 6 0,-2 1 246,-4-3 0,4 6 0,-4-3 1,-3 3 1804,-4 1 1,-2 3-2024,6 3 0,-7-4 0,-4 4 0,-3-3-17,-2-3 0,0-4 0,-2-2 0,-2-1-13,-1 1 0,-12-4 1,-1 6-1,-6-1-795,-9-1 1,-4 5 0,-9-4-1,-1 6-9023,-7 5 8892,-5 4 1,-4 6 0,0 0-1</inkml:trace>
  <inkml:trace contextRef="#ctx0" brushRef="#br1">17987 17855 9713,'-7'-29'-944,"-2"1"0,-1 2 1610,0-2 0,1 5 0,-3 0 1262,1 1 0,8 4-583,-3-3 0,6 12 1,6 9-266,4 9 0,9 10 1,2 4-1,-2 3-118,-1 7 0,-1-1 0,3 6 0,1-1-117,-2 0 0,-3 1 0,-4-3 0,-2 3-868,2 3 0,-5-6 1,0 1-1,-1-3 20,-1-1 0,2-1 1,-4 1-1,3-3-850,-3-2 0,4-3 0,-2-5 0,1 2-993,1-2 1,-4-1 0,6-2 0,0-2-360,-1-4 0,-2 2 0,4-8-1415,2-6 3611,2-5 0,2-30 0,0-5 0</inkml:trace>
  <inkml:trace contextRef="#ctx0" brushRef="#br1">18537 17824 9785,'0'-24'-187,"-1"6"1,-4 9 1174,-6 2 0,2 2 0,-1 7 1,-2 1 436,-2 3 1,-4 11-1,-1 1 1,-4 4-773,-1 6 1,-1 2-1,-3 3 1,4 0 177,1-1 1,2 8-1,5-9 1,3 2-63,2 1 1,4-3-1,7 1 1,0-1-503,0 0 0,2-4 0,3-1 0,6 0-282,2-2 1,5 1-1,1-6 1,4 0-430,1-5 0,3 2 0,4-7 1,0 1-1173,1 1 0,1-8 0,2 2 0,2-5-373,-2-5 1,3-4 0,1-8 0,-3-4-2766,-3-5 4756,2-18 0,-10 2 1,6-12-1</inkml:trace>
  <inkml:trace contextRef="#ctx0" brushRef="#br1">18726 17195 9780,'-5'-15'0,"0"-1"529,1 0 0,4 0 0,5 1 0,6-1 354,3 0 1,2 6 0,-1 1 0,3 2-133,3 4 1,-4 1-1,4 2 1,-3 0-330,-3 0 0,1 7 1,-2 3-1,-2 4 235,-1 2 0,-8 5 1,3 2-1,-5-1-48,-1 1 0,-5 5 1,-2-4-1,-2 1-258,-3-4 0,-2 2 0,-2-2 1,1-4-3,-1-5 0,5 2 1,3-3-186,1 3 0,-4-4 0,8-1-850,5-2 1,4 3 0,12-3 0,1 2 351,2 3 1,7 0-1,2 1 1,5-3 624,1 2 1,5 2 0,-17 2 0,1 0 400,-5 0 1,-2-1 0,-4 1 0,-2 0-359,-1-1 1,-8 1-1,2 0 1,-5-2-339,-5-4 1,2 4 0,-8-5 0,-1 0 12,-2-4 1,-2 2-1,1-2 1,-1-1 11,0-3 1,-5-1-1,-2 0 1,1 0-246,-1 0 1,2 0 0,5 0 0,1 0-4693,-1 0 1,0 0 2175,0 0 0,9 2 1,7 3-46,9 6 2795,5 3 1,9 2 0,1-1 0</inkml:trace>
  <inkml:trace contextRef="#ctx0" brushRef="#br1">19339 17918 9713,'18'0'545,"3"0"1,-4 0 0,4 0 0,-3-1 314,-3-5 0,6 5 0,2-6 0,0 1-226,0 1 1,3 0-1,-5 5 1,-2 0-451,-2 0 0,4 0 1,0 0-354,-1 0 1,-3 2 0,-3 3 0,-4 5 143,-4 4 0,-5 9 0,-1 1 1</inkml:trace>
  <inkml:trace contextRef="#ctx0" brushRef="#br1">19339 18091 9713,'16'0'969,"0"0"1,5 0 0,3 0-1,4 0-642,5 0 1,9 0 0,2 0 0,5 0-345,3 0 0,8 5 0,-4 2 1,1 2 21,1 3 0,0-5 1,4 0-1</inkml:trace>
  <inkml:trace contextRef="#ctx0" brushRef="#br1">21368 17510 10065,'0'15'2107,"-2"-6"-1097,-3-4 0,-2-5 0,-6-5 0,5-5 0,1-4 331,3-2 0,-3 0 0,2 1 0,1-1-781,3 0 0,6-5 1,4-2-1,3 1-144,5-1 0,10 2 0,1 4 0,5-1-223,3 2 0,6-3 0,-3 10 0,-1 1-116,1 2 0,-3-1 0,-4 2 0,-3 2-155,-2 1 0,-5 4 0,-6 1 0,0 4 42,0 2 0,-8 1 0,-2 8 0,-5 3 184,-1 5 0,-8 9 0,-8 5 0,-10 4 240,-9 5 0,-4 7 0,-4-4 1,4-3-378,6-5 1,-2 1 0,11-5 0,-1 0-21,4-3 0,11-9 0,4-2 1,5 0-23,1-1 1,1-3 0,5-8 28,4-3 1,9 1-1,2-7 1,0-1 0,0-2-1,0-2 0,2-2 1,-4-3-1,2-6-2,-2-3 0,4-3 0,-2-4 0,-4-5 9,-4-4 0,-1-2 0,-7 1 0,-1 0-15,-3-1 1,-1 1 0,-1-1 0,-3 3 8,-1 2 0,-9-2 1,0 4-1,-5 1-1548,-1 3 1,-4 3 0,-2 3-1,-4 1-346,-1 3 0,4 4 1,1 7-1,-2 2-3553,-1 3 5441,-3 4 1,-6 7 0,-2-1 0</inkml:trace>
  <inkml:trace contextRef="#ctx0" brushRef="#br1">20739 18091 11310,'0'16'2620,"1"-2"-1415,5-4 1,8 3-1,10-8 1,6-2 106,8-1 1,11-2-1,7 0 1,5 0-278,9 0 0,3 0 0,4 0 0,0 0-678,4 0 0,1 0 1,-4 0-1,-1 0-350,-4 0 0,1 0 0,-10 0 0,-4 0-2,-4 0 0,-11 0 0,-8 0 0,-4 0-878,-1 0 1,-8 0 0,-3 0-3449,-4 0 0,-4 0 2409,-8 0 1,-14 0 0,-21 2-1,-10 1 1910,-12 3 0,-21-1 0,-8-5 0</inkml:trace>
  <inkml:trace contextRef="#ctx0" brushRef="#br1">20629 18406 14247,'15'7'379,"1"3"1,-5 6-1,-1 5 1,2 5 0,2 2 1491,2-2 1,0 9-1,-1-2 1,1 4-876,0 1 0,-6 1 0,-1-4 0,0 1-710,0-1 1,-4-3 0,4-4-1,-1-4-443,1-1 1,-6-2 0,4-6 0,-1 1-2934,-1 0 1,7-2 631,-1-4 0,3-3 1,1-8-1,-1-5 2108,-3-4 1,10-11 0,-4-4 0</inkml:trace>
  <inkml:trace contextRef="#ctx0" brushRef="#br1">21100 18390 9656,'6'-16'0,"1"0"833,1 1 0,1-1 0,3 2 0,-1 4-349,1 4 1,2-1-1,2 2 191,-1 2 0,-4 1 182,-1 2 0,-1 2 28,2 3-801,-4-3 1,-9 10-1480,-3-7 1,-4 6-90,-7-6 0,7 2-640,4-2 1462,-4-3 1198,8 5 1954,-6-7-1105,7-7 0,1-2-644,5-7 0,2 6 0,8 1-261,0 2 1,1 2-1,2 5 1,2 0-94,-1 0 0,2 0 0,-1 0 1,0 2-31,2 3 0,-6-2 0,4 8 0,-3-1 72,-2-1 0,-1 12 0,-1-2-205,-3 4 0,-4 0 0,-7-6 1,0 2-93,0 2 0,-7 7 1,-4-2-1,-3 2 66,-1-2 1,-6 4 0,-2-5 0,0-1 230,1-3 0,1 2 0,5-1 0,0 1-151,0 0 1,2-2 0,2-5-1,3-1-334,2 1 1,2 0-18,5-1 1,2-1 68,3-3 0,4-2 1,8-6-1,3 2-486,1-1 1,7-2 0,0-4 0,5-2-1555,3-1 0,1-7 0,-4 1 0,2-1 586,2 2 0,0-4 1,-6 3-1,0-1-332,1 2 1,3-4 0,-2 5 1802,-3 0 0,-2-12 1,3 4-1</inkml:trace>
  <inkml:trace contextRef="#ctx0" brushRef="#br1">22452 18311 12023,'-7'-10'0,"-1"-1"1076,-1-1 0,-5 5 0,4 0 0,-4 2-122,-2 0 1,-2-6-1,-1 6 1,-4 0-439,-1-2 0,0 5 0,-4-5 0,3 2-52,2-1 0,2 1 0,4 3-352,-4-3 1,4 4-1,-4-5 1,3 5-132,2 1 0,6 0 0,-1 0 0,-1 0-127,-2 0 1,-2 5 0,1 2 0,1 1 127,3 5 0,-3-1 0,4 0 0,-4-1 110,-2 1 1,2 2 0,2 2 66,1-1 0,3 1 1,-3 0-25,6-1 0,3 1-72,2 0 1,2-2 0,3-4 0,6-4-94,3-5 1,3 1 0,2 2 0,4 1-76,2-2 1,1-1 0,5-2 0,1 2 97,-1 3 1,-1-2 0,-2 6 0,-2 0-1,0 1 536,-1 8 1,-1-8 0,-5 6-65,2-2 1,-2 5 0,-6 2-1,-3-2 28,2-1 0,-5 3 1,-1 0-1,-5-2-500,-1-2 1,0-1-2,0 0 1,-7-2-1,-3-2-87,-4-1 85,-2-8 1,-5 4-1,-1-7 1,-3 0-649,-3 0 1,-3-2 0,-6-3 0,-5-4-2995,-3 1 0,-4-5 3665,-4 8 0,-3-14 1,-6 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11368 6743,'14'56,"5"7,18 0,1 1,4 1,-5-15,-4-8,-3 2,-1-2,-1 3,0 3,11 6,-8 3,2 3,1-3,2 4,1-3,-2 3,-2-3,-1-2,-1-2,0-4,1-1,-6-3,-1-3,-1-1,0 2,-4-4,1 2,-4-14,-24-17,-14-31,-15-18,-8-11,2 2,-11-14,5-4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11053 7309,'16'47,"-4"-12,4-4,-2 6,12 10,8 7,4 7,-3-3,2-6,-9-4,6 4,-6-14,4 11,-2-7,1 5,6 11,-6-4,1-1,-8-19,-26-18,-13-32,-15-10,-17-28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10692 7859,'23'40,"-4"0,7-3,0 7,6 6,-1 1,1-7,-1 13,0-3,1 14,-15-31,-3 5,-42-52,0-8,-26-31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10487 8048,'-1'36,"6"1,16 3,10 18,8 1,8 14,-9-8,-4-2,-6-9,-2-12,5-4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4827 17824,'42'0,"0"0,-10 0,4 0,8 5,14 0,3 6,2-6,-7 6,-4-6,-3 5,-2-4,0-1,0-5,8 0,2 0,4 5,2 0,0 2,0-1,0-3,0 8,0-8,0 2,-6 2,1-1,-6-1,6-5,0 0,4 0,7 0,-1 0,0 0,-5 0,-6 0,1 0,-6 0,6 0,-18 0,2 0,-9 0,9 0,0 5,5 0,6 0,-1-5,6 0,-6 0,6 0,-6 0,1 0,-6 0,5 6,1-1,8 0,2-5,3 0,4 0,-9 0,-5 0,-3 0,-5 0,3 0,2 0,-1 0,-5 0,0 0,13-2,3-3,-4 3,-7-3,-10 3,4 2,-27 0,-10 4,-36 6,-6-6,-21 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22217 15325,'-27'-9,"-1"-5,27 12,29 2,1 4,31 5,-4-2,-6-2,6-5,-2 0,-3 2,1 3,8-3,18 3,-8 2,-5 0,-6 2,-11-6,4 2,0-3,11-2,2-5,3 0,-3-1,3 6,-9 0,-1 0,-1 0,6 0,-5-7,0-3,-1-2,6 1,4-1,-1 7,0 1,-11 2,2 2,-6 0,-4 0,0 0,4 0,6 0,-6 0,7 0,-8 0,12 0,6 0,7 0,3 0,6-5,0 0,-12 0,-11 5,-3 0,-3 0,-2 0,5 1,1 3,0 3,-1 2,7-4,-6 4,0-2,-6-2,-1-5,-3 0,-2 0,20 0,6 0,14 0,-3 0,-7 0,-3-5,-20-1,2 1,3-2,-5 5,0-5,-1 2,-1 0,11-2,-4 3,1-1,4 0,6 5,2 0,3 0,2 0,7 0,1 0,4 0,-41 0,1 0,-3 0,0 0,3 0,0 0,-3 0,1 0,-2 0,0 0,2 0,-1 0,34 0,-5 0,-3 0,1 0,-4 0,-5 0,-4 0,-6 0,-7 0,0 0,6 0,-1 0,-28-7,-11-2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22311 16739,'47'9,"-10"-4,-1-10,12 3,11-5,-1 2,-2 0,8 0,1 5,5 0,5 0,9 0,3 0,0 0,-3 0,-39 0,1 2,0-1,-1 1,0 1,-1-1,43 2,-3-3,-3-1,1 0,2 0,-39 0,0 0,45 0,-44 0,0 0,1 0,0 0,5 0,1 0,1 0,1 0,0 0,1 0,4 0,-1 0,-1 1,-1-2,3 1,-1-1,1-1,1 0,2 0,0-1,0 0,-1 1,-3 1,-2 2,-6-1,-1 0,37 0,-3 0,-12 0,-1 0,-2 0,-7 0,-2 0,-2 0,1 0,-5 0,-2 0,-3 0,4 0,-1 0,-13-7,-29-35,-54-4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5928 10201,'47'0,"0"0,7 0,4 0,3-2,2-3,9 3,1-5,0 2,6 0,1-6,1 6,1 1,2 3,-38-2,0 0,1 1,1-1,2 1,1-1,0-1,1 1,9 2,0 0,0-1,-1-1,2 2,0 0,4 1,1 0,-3 0,1 0,2 0,0 0,-1 0,0 0,-3 0,-1 0,-2 3,-3 1,-11 0,-3 1,40 5,-8 1,-9-1,-3 6,-11 0,2-7,-41-4,-29-10,-21-1,-29-6,-4 0,-5-6,16 8,-8-4,-6-2,-2 1,-2-1,0 2,-3 3,-3-3,5 4,3-4,7-2,-6 1,11 1,0 1,4 3,5 1,7-3,0 1,-1-1,5-2,-4-1,3-1,-3 0,47-5,28 2,21 5,22 5,-3 9,6 0,-1 0,9 0,-1 0,6 0,-39 0,0 0,1 2,2 1,3 1,2-1,-1 1,1-1,3 1,-1-1,5 1,0-1,-3-1,-1 0,0 1,-1 1,-3 0,0 1,-1-3,-1 1,-5 1,0 1,-3-1,1 0,41 5,-10-4,-11 4,-6-2,-1 3,-7-4,-20-1,-23-14,-36-7,-22-6,-22-8,3 2,0 2,-11 2,-1-4,-2 1,1-1,-4 6,9 1,5 3,4 3,-2-1,11 0,4 0,3 1,7 2,-3-2,4 3,-5-18,45 14,29 0,25 9,26 6,-2 1,12 0,-41 0,1 0,6 0,2 1,-3 1,-1 0,2 1,1 1,0 0,0 1,0-3,0 1,-4 2,-2 0,-1 1,-1-1,41 4,-1 3,-18-7,-4 0,-4 2,-6-5,-7 3,0-3,-7-2,-8-14,-30-3,-20-13,-15 4,-14 3,-9 0,-10 4,-4-5,0 1,0 4,-5 1,3 3,2 1,7 3,6-3,4 4,4-4,2-2,42 2,29 3,27 6,17 3,4 2,8 0,6 0,-41 0,1 0,2 0,2 0,0 1,1 0,1 2,-1-1,-5-1,1 0,0 2,0-1,-1-1,0 0,1 2,-1-1,1 1,0 0,0-1,-1-1,40 1,-13-2,0 0,-15 0,-4 0,4 0,-16 0,-53-7,-27-2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25377 3945,'0'42,"0"0,0-14,0 23,0-15,0 22,0 1,5-3,0 2,6-2,-6 1,0-3,-5-6,2 2,3 8,-3 3,3 7,-3-10,0-13,1 1,3 8,1 0,-2 9,-2-7,8-9,-3-4,3 5,1-3,-7 13,6-1,-6 6,6-10,-6-1,0-1,-3 8,3-1,-1 1,6 9,-6 2,1 2,-3-10,3-7,0-3,0 6,-5 15,5 2,1-9,-3-5,-1-10,0-9,3 2,-2 20,6 6,-2-2,0-1,-2-10,-1-11,5 10,-2 1,3 13,-7-26,-1 1,9 42,-6-6,0-15,2-8,-5-4,3-3,-1 3,1 2,-3-6,5 4,0 1,-6 4,6 4,0-7,-5-6,3-3,-1 1,-1-1,3 0,1 5,-4 2,2 1,-1-1,3-2,-2-3,-1 2,-3 1,5 0,-1-4,0-1,2 0,-5 0,5 0,-2 0,0 1,1 4,-6 2,1 0,5 0,-5 6,5-3,-5 3,-1-3,0 3,0-6,0 0,0 0,6-1,-1-6,-2 0,-1 0,3 2,2 2,0 1,0-1,0 4,-3 3,1 5,-2 5,4 2,-1 3,-1-5,2-3,-5 5,3 3,-3 2,-2-1,0 3,0-4,0 4,-2-4,-2-3,-1-4,2-6,1-4,2-2,0-2,-2 4,-3 7,3-14,2-4,9-13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25235 4417,'-8'54,"2"3,5-8,1 4,0 3,0 5,5 9,0-11,-1 4,-3 0,5 15,1-3,1 8,5 2,-7-40,0-1,0 1,0-1,-1 2,0 1,2 0,-1 2,0 4,0 0,0-4,0-2,-1 3,1 0,0 0,0 1,0 6,0 2,0-3,0 1,0 0,-1 1,1 3,0-1,-1-3,-1-1,1 1,0 0,1-3,-1 0,-1-1,0 1,1-1,-1 0,-2-4,0 0,0 0,1 0,-1-3,-1 0,3 6,-1-1,0-1,0 0,-1 0,-1 1,0 2,0-1,-1 0,0-1,0-3,0 0,0 0,0 0,0-1,0 0,0 5,0 0,0-5,0 0,0 1,0 0,0 0,0 0,0 2,0-1,-1 2,0 0,0-1,-1 1,-1 0,0-1,-2 4,0 1,2-4,1 1,-1-3,0-1,0 0,-1-1,4 3,-1-1,-2-3,1-1,0 42,2-4,0-3,0-10,0 0,0-1,-5 8,-1-3,3-1,1 6,-3 3,-2 0,-2 2,-1 1,-6-5,0-1,0-7,1-6,-1-15,0-4,-13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24701 4998,'9'42,"-4"0,-3-7,-2 12,0 6,0 20,0-5,0-3,0 10,0 5,1 6,2-41,-1 0,2 1,-1-1,3 2,1-1,-2-1,0-1,7 41,-7-37,-1-1,7 37,-6-40,0 1,-1-1,1 1,2 5,0 1,-2-1,0 0,1 2,1 0,-2 6,0 0,2 1,0 2,-2 3,0 1,2 2,-1-1,-1 2,0 0,2 9,0 0,-2-3,-1 0,0 1,1-1,-2-2,-1 1,-1 5,0 1,-1-5,0-1,0-2,0-1,0 0,0 0,0-2,0-2,0-2,0 0,0-1,0 0,0-3,0 0,0 6,0 1,-1-7,0 0,-1 3,-1 0,-2 1,-1 0,2 2,-1 0,0-1,0 0,-1-5,0 0,-1-1,0-1,1-5,1-1,0-4,0 0,-7 39,-2-6,-2-1,0-12,2-3,4-6,-4-5,1-5,-6 3,9-17,-9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24229 5910,'-28'56,"7"-4,12 6,1 5,1 8,3 6,2 9,2-41,0 1,0 1,0 2,0 0,0 1,0 6,0 2,0-1,0 1,1 3,0 0,2 2,-1 0,2 5,-1 0,3 3,1 0,-2 1,0 1,1 1,0 2,-1 4,-1 0,1-2,-1 0,0-1,-1 0,-1-3,-1 2,0 7,0 0,-1-6,0-1,0 2,-2 0,0 0,-1 1,-3 2,-2 0,-3 0,-1-1,1-4,0 0,0-1,-1-2,-1-4,0-1,1-5,1-1,0-4,-1-2,1-5,0-1,-2-1,-1-2,-6 34,-1-6,-2-4,5-4,-3-8,4-1,-6 3,-3 2,3-11,1-14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23805 6539,'0'78,"0"-13,0-8,-2-11,-3-4,-6 3,-3 8,-2 9,1 1,-1 9,-1 1,-4 6,3 5,-3-2,4 3,1 3,6-44,-1 1,0 2,1 2,0 0,-1 1,0 2,-1 1,1 1,0 0,-3 2,0 0,0 2,1-1,1 0,-2 0,-1 3,-1 0,-1 2,1-1,-2 0,1 0,-2-1,1 0,-1 5,1 0,2-3,-1 0,0-1,-1 0,0-2,-1-1,1-4,0 0,2-1,0-1,1-3,-1 0,0-3,0 0,2 3,-1-2,-13 27,2-4,-2-4,3-10,1-4,1-3,4-2,0-3,-2 3,3-10,-8 3,-2 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23018 8032,'7'38,"-7"4,-7-14,-10 14,-4 2,-5 5,-4 8,-1 11,-1 6,-1 2,-4 3,20-37,-1 0,-2 1,-2 1,1 1,-1 1,-1 2,0 0,1 3,-1-1,1-1,0 0,1-1,0 0,-1 1,1 0,1-2,0-1,-1-3,1 1,1-1,0 0,1-2,1 0,-16 37,3-3,2-3,2-2,5 0,-5-2,7-18,-4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25770 4165,'-9'-26,"-3"37,7 30,15 21,15-5,8-1,11 7,-1-14,8 7,7 8,-26-30,0 0,2 5,0-1,0 0,0-1,2 1,0-1,3 4,-1-1,-3-3,0 1,-1 0,0 1,-2-3,1 1,2 6,1 0,-4-6,-1-1,1 3,1 1,-1 0,0 0,2-1,0 1,2 0,0 0,1 2,1 0,2 2,1 1,0-1,1 1,2 2,0 0,3 3,2 0,2 0,1 1,6 5,-1 2,-3-3,-1 1,0 2,0 0,2 0,-1 1,-4-1,-1 1,0-4,-2 0,0-1,-3 0,-7-6,-2 2,0 4,0 2,-2-2,-2 0,-1-1,-2-1,0-3,0 1,3 4,1 1,-3-5,1-1,0 2,1-1,3 3,-1-1,-2 2,1 0,3-2,1 0,2 2,-1 0,-5-4,-1 1,5 3,0-1,-2-4,0-1,-2-3,-1-2,-1-2,-1 0,-2-3,-1-1,16 31,-6-10,-3-8,1-6,2 3,-9-17,9-20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26116 4983,'17'48,"3"3,0 1,8 3,-1-3,2 6,3 3,4 3,3 5,-1 4,1 4,-18-37,1 0,0 2,0 0,2 2,1 1,1 1,0 0,2 5,-1 0,-1 1,0 1,2 1,2 0,0 1,1 0,3 4,0 1,1 0,0 2,0 2,1-1,2-1,0 0,3 11,1 1,3 0,0 1,0-1,0 0,0-1,-1 1,-13-23,0 1,0 0,-2 0,0 0,0 0,15 25,0-1,-2-1,0-1,-3-1,0 0,-1 1,-1-1,-1 0,0-1,-1 0,0 1,-1 3,0 0,-2-7,-1 0,0 0,1 0,-3-6,-1 0,1-2,-2 0,0-3,-1-1,-2-4,-1-1,-1-3,0 0,-6-4,1-1,16 31,-7-5,-3-6,-4-4,-7-11,-1 3,4 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26242 6051,'29'58,"-2"-2,-7-2,-2 0,-1 4,4 10,6 9,-12-26,1 3,2-5,1 1,1 4,2 0,0 2,1 0,-2 2,0 1,0 1,0 1,0 1,0 1,-1 3,0-1,2-1,0 0,-3 1,0 1,0-2,1-1,-1 0,0 0,1 5,-2 0,0 3,-1 0,2 0,-1 1,-1 0,1 1,2 7,0 1,1-5,0 1,2 4,0 1,0 2,1 1,-1-3,-1-1,0-2,0 0,-1-4,0-1,0-5,1 0,0 6,0 0,-1-8,0-1,-2-2,-1 1,-1-1,-1-1,-3-4,0-2,-1-1,1 0,-2-4,0 0,-1 0,-1-2,9 35,-4-13,-4-11,4-2,-3-6,3 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26540 8566,'25'49,"-4"4,-6 8,-2-5,-3 3,2 6,2 15,2 7,-8-39,0 2,0 2,0 1,-1 4,1 1,0-3,0 0,-1 2,0 0,-2 1,0 2,2 6,-1-1,-3-1,1 0,0 0,0 1,2-1,1 0,-1 4,0 1,0-4,0-2,-1 0,1 0,-1 0,2-1,-1-3,2-1,0 1,1-1,1-1,-1-2,2-2,-1-1,3 5,1 0,-3-9,0 0,2-1,-1 0,-1-3,1-1,0 2,0-1,-1 2,-1-1,0 1,1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6808 7387,'16'-56,"-14"9,3 16,-26 15,-2 34,-13 18,1 11,2 15,-1-12,-2 8,-6 6,2 10,-2 3,20-36,0 0,-1 0,1 2,-2 8,0 1,1-6,-1 0,1 3,-1 0,1-4,1-1,0 2,0 1,2-3,0 1,0-3,1 0,-16 38,19-37,-1-1,-12 32,1-4,1-4,8-10,0-4,7-3,-1 4,8-1,0-21,15-17,8-33,6-18,15-11,-4-7,7-9,-18 26,1-1,3-2,1-2,0-3,0 0,1-1,1 1,1-2,-1 0,1-4,-1-1,0 1,1-1,-1-1,1 0,-1-1,1 0,-4 2,-1 1,0 3,1 1,-1 3,0 0,-5 4,-1 0,3-1,0 1,21-33,-1 10,-2 6,1 2,-6 5,-2 1,-2 4,-1-3,-1 2,-7 0,-10 16,-14 31,-5 31,-7 39,1-4,1 15,-6-8,1 6,-1 1,8-36,0 1,0 0,-1 1,-1-1,0 1,0 0,-1 0,0-1,0-1,1 0,1 0,-12 36,1-3,3-2,1-9,2 1,4-6,-3-5,6-7,-1 3,4-8,-1 3,3-18,11-9,7-26,10-22,9-20,-2-7,2-4,7-9,0-9,-20 36,1-2,1 0,-1-3,6-9,0-2,1 3,-1 0,1-2,0-1,0-2,1-1,1-3,1 0,0 0,0 0,0 0,0 2,-2 11,0 1,2-3,0 1,-2 6,-1 2,-3 7,0 1,22-24,-5 10,-11 7,4 5,-11 11,4 3,-16 46,-4 15,-5 15,-3 8,-11 12,-5 7,-7 6,9-41,0 1,1 0,1 0,-2 2,0-1,-1 0,1 0,0 0,0 0,2-3,0 0,-12 41,2-3,5-3,-4-4,8-12,-3 0,5-11,2 1,0 2,6-2,-6-6,26-37,7-22,5-19,3-16,2-13,5-13,-20 32,1-2,2-7,1-1,3-5,0-2,-1-6,0-1,0-2,0 0,0-4,1 0,0-4,1 0,-2 2,0 1,0 2,0 2,0 3,1 2,-3 7,0 2,-3 8,-2 2,19-33,-1 12,-6 20,9 3,-7 16,13 10,-11 19,-2 22,-12 15,-2 16,-15 5,-2 9,-1 9,-7-28,-2 2,-1 0,0 1,-1 0,-1 0,-1 1,-1 0,3-2,-1-1,-2 0,0-1,0-3,1-2,1-2,1 0,-2 0,-1-1,-9 28,2 1,3 10,6-3,-4-11,19-7,14-54,18-19,-1-20,8-25,1-17,-18 30,1-2,0-5,1-1,1-2,0-3,4-11,0-3,-4 4,-1-1,0-1,0 0,-1 1,0 0,1-3,-1 1,-2 9,-1 3,-2 5,-1 1,-2 5,-1 3,14-22,-1 10,-1 11,-5 11,0 8,1 18,4 8,-13 22,-8 29,-6 12,-4 24,-2-7,0-34,-1 1,-2 2,-1 1,0 2,0 0,0-3,0-1,1 0,1-1,0-1,1 0,-2 42,5-15,0-5,7-5,3-6,8-13,8-18,-5-19,10-24,1-15,3-13,5-25,-16 28,1-3,1-4,0-2,3-2,0-2,0-2,-1-1,0-5,-1 0,-4 3,1 1,-1 1,-1 1,-3 3,-1 1,-2 11,-1 1,8-31,-6 11,1 12,3 7,-4 7,20 25,-11 41,13 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21949 18264,'37'0,"0"0,-6 0,11 0,2-2,8-3,13 3,8-3,-1 3,1 2,-15 0,3 0,2 0,0 0,0 0,0 0,-1 0,0 6,-3 1,-3 0,-2 0,-2 3,-3-5,4-1,11 3,6-2,-7 0,-5 2,-1-5,-2 3,-1-3,0-2,4 0,-4 0,0 0,0 0,4 0,-4 0,0 0,0 0,-7 0,-5 0,4 0,4 0,-1 0,4 0,-3 0,3 0,4 0,11 0,4 0,0 0,10 0,-4 2,3 1,-1 2,2 1,-3-5,-7 3,-6 1,-5 0,-2-3,-3 2,-1 1,2 5,-3-4,0-1,1 2,9-5,-1 5,0-2,-4 0,6 6,-7-4,-4 0,-3-1,-10 7,1-3,-14-3,-19 7,-19-5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25864 8550,'-45'-31,"-4"0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25534 8472,'-26'16,"8"1,29 4,10-9,19 4,7-2,6 0,-3 0,4 0,2 2,14-4,9 9,3-2,4 2,-41-12,2 1,4 3,1 0,0 1,1-1,0-2,1 2,2 3,-1 1,-2-2,-1 0,1 0,-1 0,-2-1,0 1,0 1,-1 0,-4-5,-1 0,2 1,1-1,0 0,0 1,0-1,-1 0,-1-1,1 0,-3 0,1 1,42 8,-4 4,-7-2,-4-1,-1 3,-3-5,-8 4,-3-1,-2 0,2 7,-2-3,4-1,-6 1,-10-4,-14-4,-12 2,-32-14,-12-6,-29-15,-3-1,-1-4,-14-4,-7-6,38 15,-1 0,-3 0,0 1,-4-1,1 0,-1 1,0-1,-1 0,0-1,-3-2,0 1,-3 1,-1 1,1-3,0 1,-2 2,1 1,-1 2,0 0,-7-4,-1 0,5 3,-1 0,0 0,-1 1,3 2,0 1,-1-2,-1 1,2 0,0 1,3-1,1 1,4 0,-1 1,-3 2,2 2,10 0,2 1,-1-1,1 1,-41-5,4 6,5-2,7 3,2 2,-2 0,-3 0,0 5,-11 0,17 2,10-1,31-1,20 10,26-2,25 8,11-4,12-1,-24-6,1 1,5 0,1 1,5 0,0 0,2-2,1 1,2 2,1 0,0 2,0 0,1 1,1 1,0 1,1 1,10 2,1 1,-5-1,-1 0,3 2,1 0,2 0,0 1,0-1,0 1,-5 0,-1 1,-1 0,-1 0,0 2,0-1,-4-1,-2 1,-6-4,0-1,-5-1,-1 0,-4 0,-1-1,-1-1,-3 0,22 14,-7-1,-5 1,-11-6,-3 0,-25-8,-23-3,-15-6,-35-11,-9-5,-12-8,32 4,-3-1,-4-4,-1-1,-4-1,-2 1,-4-1,-2-1,-4-2,-1 0,0 2,0 2,-1-1,0 1,0 0,-2 0,-2-1,0 0,3-1,2 1,0 1,-1 1,1 2,-1 0,-1 0,2 0,3 3,0-1,2 0,1 0,-2-2,0 0,1 2,2 1,6 1,2-1,2 2,0 1,5 0,0 0,0 0,3 0,-32-6,5 2,7 2,7 6,4-1,1 3,-5 2,-5 0,7 7,28 16,27 14,20-6,37 0,12-1,10-2,-31-15,2 0,8 2,2 0,7-1,1 0,6 2,2 1,4 1,2 1,4 2,1 0,1-1,2 0,0 1,1 2,-27-8,1 2,-1-1,26 10,0 1,-4-2,-1 0,-5 1,0 1,-5-2,0 0,1 4,-2 2,-9-2,-1-1,-3 0,0-1,-2-1,-1-2,-6-3,-3-2,30 20,-13-1,-3 2,-32 4,-25-7,-26-21,-53-23,35-1,-1 0,-5-2,-3-1,-15-6,-2-1,-4 0,-1-1,-4-2,-1-1,-1-2,-2 0,21 7,-1 0,0-1,-1 0,1 0,-1 0,1 0,-1 0,1 0,-1-1,0 1,0 1,0 0,0 2,1-1,3 2,0 0,0 1,1-1,-1 0,1 0,0 0,1 1,-1-1,-4 0,0-1,2 1,-21-4,1 1,2 1,1 0,5 2,1 1,4 3,3 2,11-1,2 1,4 2,1 1,-37-2,16 0,16 4,3-3,16 1,8 19,25 7,13 2,27 1,10 1,12-1,-18-12,4 1,3 1,1 1,7 0,1 0,5 1,3 1,6 1,2-1,4 0,1-1,2 2,1-1,-26-5,1 0,-1 1,28 8,-1 2,-1-3,-2 1,0 2,-1 0,-3 0,-1 1,4 2,-1 2,-3 1,0 0,-2 0,0 1,-2-1,-1 0,-3 0,-2 1,-5-3,-2 0,-1 0,-2 0,-3 0,-2 1,-2-2,-2 0,-9-2,-1-1,34 23,-9-5,-9 3,-12-7,-6-2,-9 3,-17-1,-27-16,-41-16,-17-14,29 1,-3-3,-13-4,-3-1,-7-5,-3-2,-6-1,-2-1,25 8,-1 0,0-1,-2-2,0 0,-1 0,-2 1,-1 0,0 0,1-1,-1 0,0 0,-1 1,0 0,-1 0,-4-1,-1 1,2 0,6 2,1 1,0 0,0 1,1 1,0-1,0 2,1 0,0-1,1 1,0-1,0 1,-26-4,1 1,4 1,1 0,4 0,0 1,5 2,3 1,8 0,3-1,3 2,1-1,3 1,2-1,3 1,1 1,-28-3,10 3,7 2,12 2,1 5,14 0,26 12,30 6,21 2,19 3,-23-9,4 0,10-1,3 0,5 3,2 0,11 2,3 0,2 2,1 1,-26-6,0 1,0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3334 1698 8345,'14'-7'-10,"-2"-4"0,-3-3 147,-2-2 1,-2 1-1,-5-1 1,0 0-1,0 1 1,0-1-1,0 0 188,0 0 1,0 1 0,0-1 0,-2 0 0,-3 2 0,-6 2 0,-3 3 1540,-1 2-1631,-1-5 0,-2 10 0,-1-3 0,-3 3 0,-1 2 52,0 0 0,-3 0 0,3 2 0,0 3-268,1 6 1,-4 3-1,3 1 1,0 1 11,0 0 0,2 1 0,6 3 0,1 2 17,3 3 1,-1 1 0,5 5 0,0-1-109,0-4 1,-3 4-1,4-4 1,3 4 114,1 1 1,2-1-1,0-2 1,2-4 83,3-1 1,-1 3-1,6-5 1,2 0 33,2 2 0,2-6 1,2 3-1,1-6-234,2-4 1,7 0-1,-4 4 1,2-1-611,1-3 0,-3-5 0,4 4 0,-4-2-297,-1-3 1,3-1-1,-3 1 1,0 1 80,-1-2 0,-1-3 0,-5-5 0,0-5-363,0-4 1250,-1-2 0,1-7 0,0-1 0</inkml:trace>
  <inkml:trace contextRef="#ctx0" brushRef="#br0">3491 1870 8345,'0'-10'1092,"0"-1"1,-2 8-645,-3-2 0,1 5 0,-4 5-180,1 5 1,0 4 0,3 4 0,-1 1-38,1 2 0,3 0 1,1-5-1,0-1-42,0 1 0,1 5 0,5 0-174,4-2 0,9-3 0,2-4 0,0-3-128,2-2 1,0-2-1,5-5 1,-2 0 16,2 0 1,0-5 0,0-2 0,-4-2 54,-1-3 0,-2-2 0,-5-2 1,-1-1-6,1-4 1,-5 2 0,-3-6 0,-1 3 41,-3 2 0,-2 3 1,-2 1-1,0 0 189,0 1 0,0-1 387,0 0-399,0 8 0,0 2-98,0 12 0,0 2 0,1 8 0,4 1 0,6 4 133,3 6 0,2 2 1,1 3-1,2-1-71,2 1 0,2 4 0,-4 3 0,0-1 199,-5 1 1,0-3 0,-8-4 0,-3-1-30,-1 1 1,-2-1 0,0-1 0,-2-4 62,-3-5 1,-6 2 0,-8-3-1,-3 0-80,-3-3 0,1-3 0,-4-2-494,1-1 0,1-6 0,-5 4 0,-1-2 0,1-4-597,-1-1 1,-4-2 0,1 0 0,3 0-215,4 0 1,9-5 0,-2-2 0,4-2-63,1-3 0,7-4 0,4-5 0,5-3-1071,5-1 2148,11-11 0,15 2 0,10-13 0</inkml:trace>
  <inkml:trace contextRef="#ctx0" brushRef="#br0">4151 1666 8321,'0'-16'637,"0"1"12,0 6 0,0 4 0,0 10 0,0 5-175,0 4 1,5 4-1,1 3 1,-1 3-4,2 1 1,-4 8-1,6-3 1,-2 1-151,-3 4 0,3 0 1,0-4-1,1 1-8,5-1 1,-5-1 0,1-2-322,-2-2 0,5-2 1,-3 3-1,1-6 1,-1-4-430,-2-1 0,0-1 1,-3 1-1156,1 0 0,5 0-10,-4-1 0,-1-8 864,-5-7 0,5-7 0,0-10 738,-1-4 0,5-10 0,-1-10 0</inkml:trace>
  <inkml:trace contextRef="#ctx0" brushRef="#br0">4450 1886 7531,'16'0'1040,"-8"0"1,-1 7 0,-7 4-395,0 3 1,0 8 0,0 3-1,0 1-180,0 0 1,0-1-1,2 3 1,2-4-322,1-1 1,2 3 0,-4-3-1,3-1-248,-3 1 1,6-2 0,0-5 0,-1-1-722,-2 1 0,1-5 1,0-3-1,0 1-662,0 0 0,-1-6 0,-2 1 1486,1-8 0,0-11 0,-5-10 0</inkml:trace>
  <inkml:trace contextRef="#ctx0" brushRef="#br0">4419 1855 8354,'13'-16'-71,"-2"0"1,-4 1 0,-7-1 0,0 0 333,0 0 0,0 6 0,0-1-241,0-1 1,0 3-23,0-1 0,0 7 0,0-4 0</inkml:trace>
  <inkml:trace contextRef="#ctx0" brushRef="#br0">4623 1870 7268,'16'21'0,"-2"0"0,-2 0 254,-2 2 0,-1-4 1,3 6-1,-3-1 144,-2 1 0,5-4 1,-3 3-1,1-1 44,1-4 1,-6 4-1,4-2 1,0-2 176,-1-2 1,-2-1-149,4 0 0,-6-1 232,1 1-481,-3-7 0,-2-4 0,0-10-338,0-6 0,0-8 1,0-2-1,1 2-222,5 1 0,2-4 0,10-3 0,1-1-49,2 0 1,2 7-1,-4-2 296,2 3 1,0 3 0,-5 1 0,1 3 0,2 6 171,2 3 1,2 2-1,-4 0 1,2 0 232,-2 0 1,4 7-1,-2 4 1,-2 1 13,-1-2 0,-3 8 0,1-4 0,-2 1-233,-3 5 0,1-1 0,-5-3 0,0-1-198,0 1 1,3 0 0,-5-1-1,-1 1-361,-2 0 0,-2 0 0,0-1-998,0 1 0,0 0 372,0 0 1,1-3-1,5-2 1090,4-6 0,4 4 0,2-7 0,0 5 0</inkml:trace>
  <inkml:trace contextRef="#ctx0" brushRef="#br0">5598 2216 8354,'10'-24'185,"1"3"0,-8-4 0,2 1 0,-3-1 281,-2 4 0,0-1 0,0 1 0,-2 2-82,-3 1 0,-4 4 0,-6 2 0,-1 3-24,0 2 1,1 0 0,-3 4-1,-1-2-244,-2 1 1,0 4-1,3 5 1,-1 4-161,-2 0 1,0 6 0,6-1 0,1 6-203,3-1 0,-1 5 0,7 1 0,1 1 22,2 0 0,2-1 1,2 1-1,2-4 77,1 1 0,7-5 1,-1 3-1,3-4 39,1-1 0,8 0 1,3-1-1,2-1 222,-2-3 1,2 1 0,-5-7 0,0-1 246,-1-3 0,5-1 0,-6-1 0,-2-5 19,-2-4 1,-3-4 0,-1-4 0,-5-2-143,-1-7 0,4-8 0,-6-5 0,-2-5-205,-1-9 1,-2-4-1,-2 0 1,-3 6-680,-5 3 0,-6 4 1,-3 3-1,-2 5 466,2 4 0,1 9 1,4 3-1,2 3 39,1 2 1,8 1-126,-2-1 626,3 0 0,2 9 0,2 9-359,3 12 1,-2 3-1,8 8 1,-1-1 95,-1 1 0,3 1 0,-5 7 0,2 0 54,3-1 0,1 8 1,-1-9-1,-2 3-97,3-1 0,1-2 0,1 1 0,1-1 54,0 0 1,-1-1 0,3-2 0,1-3 29,2-3 0,0 4 0,-5-5 0,-1-1 46,1-3 1,5-3-1,2-2 1,0-3-23,-1-2 0,-1-2 0,-5-5 1,1 0 248,4 0 1,-3-2 0,3-3-172,-4-5 1,-1-9 0,-2-6 0,-2-3-390,-1-5 1,-6-9-1,4 2 1,-2-2-288,-4 0 0,-1 7 1,-2-2-1,-2 6 206,-3 5 1,-2 3-1,-7 7 1,0 2-65,-3 4 1,-3 3-1,5 7 1,-1 0 232,0 0 1,0 0-1,1 2 1,-1 3 248,0 5 0,1 10 0,1 2 0,3 1-62,6 0 0,3 5 0,2-2 0,0 4-9,0 1 0,0-1 0,2-2 1,3-2-202,6 2 0,8 0 0,2-2 1,-2-5 14,-2-4 0,6 4 0,3 0 1,4-3-1017,1-6 1,1 0 0,-1-7 0,-1-1 476,-4-2 0,2-2 1,-5-2-1,0-3-1509,-1-6 2117,-8-3 0,7-8 0,-3-3 0</inkml:trace>
  <inkml:trace contextRef="#ctx0" brushRef="#br0">6415 1996 8354,'0'-9'1317,"2"15"1,2 9-929,1 3 1,5 5 0,-3-1 0,0 3 4,0 3 0,4-4 0,-4 1 0,0-1-128,0 0 0,3-4 1,-5 1-1,1-4 240,1-1 1,-6 0 714,5-1-783,-5-6 1,-8-2-1,-3-9-146,-4-3 0,-2-9 0,2-7 0,2 0-160,2-2 0,6-1 1,-1-8-1,5 1-324,5 0 1,5-4 0,10 2 0,2 3-6,3 0 1,-6 7 0,4 2 0,-2 6 40,0 4 1,1-1 0,-2 7 0,2 1-88,3 3 1,-4 1 0,5 0-1,2 0-861,2 0 1,-6 0-1,-1 0 1,-2 0-204,0 0 1,0 5 0,-6 2-1170,1 2 2476,-7-6 0,5 4 0,-5-7 0</inkml:trace>
  <inkml:trace contextRef="#ctx0" brushRef="#br0">7170 1839 8160,'16'-16'0,"-2"1"0,-2-1-48,-2 0 0,-6 6 677,1-1 0,-5 2 0,-5-1 0,-6 5-290,-3 3 0,-3 2 0,-2 0 1,-2 2-247,2 3 0,-4-2 0,4 8 1,3-1 10,4-1 1,8 5 0,-1-3-140,3 3 0,2 1 0,4 1 0,4 0-5,8-1 1,9 1-1,-1 0 1,4 0 268,5-1 0,7 1 0,-1 1 0,-2 3 89,-4 1 1,2 1-1,-11-2 1,2 1 66,1-2 0,-8-2 0,0-1 0,-5 0 209,-4-1 0,-6 1 1,1 0-46,-3-1 0,-4 1 0,-3 0-149,-6 0 1,-10-6 0,-5-1-1,-3-2-314,-3-4 0,-6-1 0,-4 0 0,-4 1-1192,-1 3 1,-5-1 0,-1-5-1,1 0-2143,-2 0 3249,5 0 0,-12-7 0,5-2 0</inkml:trace>
  <inkml:trace contextRef="#ctx0" brushRef="#br0">10755 1698 8215,'14'-32'0,"-4"1"255,-5-1 1,-3 6-1,-2 2 1,-2-1 0,-1 2 276,-2 1 1,-13 1-1,3 5-137,-3 0 0,-5 6 1,1 1-1,-3 2 1,-1 4 40,2 1 0,-6 2 0,4 0 0,-4 2-359,-2 3 0,3 4 0,1 8 1,2 4-49,-2 5 0,3 4 0,1 3 1,-1 2 21,1 2 1,5 6 0,-1-2 0,6 0 35,4 1 0,5-5 0,-4 3 0,2 0 190,3 1 0,4-7 0,6 3 0,2-4 99,1-1 1,10-3 0,-1-1-1,5-3-293,5-2 1,1-4 0,4-7 0,4-3-404,5-2 0,3 3 0,4-5 0,2-1-8,1-2 0,1 3 1,-8 0-1,-3-1-1954,-5-3 0,-11-1 0,-5 0-713,-3 0 2995,-10 0 0,-1-7 0,-7-1 0</inkml:trace>
  <inkml:trace contextRef="#ctx0" brushRef="#br0">11179 1965 8362,'9'-7'297,"-4"-4"1,-10 3 0,-5-3-1,-4 1 69,-2 1 1,-2-3 0,-1 6 0,-4 3 120,-1 1 0,0 2 0,-4 0 1,1 0-285,-1 0 1,-1 5-1,-1 4 1,2 3-131,2 6 1,5 3-1,-4-2 1,3 4 73,3 1 0,6-3 1,3 4-1,-1-1-271,3 0 0,1-3 0,8 4 0,5-2 108,4-4 1,11-2 0,7-3-1,5-2 463,4-1 1,5-8 0,-6 3 0,-1-5 150,-1-1 0,-3 0 0,-1-1 1,-4-5-301,-5-4 0,-4-4 0,-3-4 0,-1-1-394,-3-2 0,-6-7 0,1 4 1,-3-2-441,-2 0 1,0 1 0,0-3 0,-2 4-2351,-3 1 1,3 2 2885,-3 5 0,3-6 0,2-3 0</inkml:trace>
  <inkml:trace contextRef="#ctx0" brushRef="#br0">11164 1792 8266,'15'2'0,"1"1"92,0 2 0,-1 6 0,1-4 0,0 2 178,0 3 0,-1 2 0,1 3 0,0 2 31,0 2 0,-1 6 0,-1-5 0,-2 3 30,-1 3 0,-6-4 1,4 1-1,0-1-94,-1 0 1,-4-4-1,1 1-4,-3-4 1,-2-1 0,-2-2 114,-3-4 0,1-3 0,-4-9-114,1-3 0,-4-4 0,4-6 1,0-1-155,0 0 1,2-6 0,5-6 0,3-5-317,8-4 1,1-5 0,14 5 0,2 2-176,2 2 0,7 3 0,1 4 0,-1 5 13,-4 4 1,2 8 0,-11 4 0,3 3 150,-1 2 0,-7 2 1,4 3-1,-2 6 179,0 3 0,-2 1 1,-7 1-1,-1 1 106,1 4 0,-3-1 0,-1 6 1,-1 0 14,-3-2 0,3 6 0,0-4 0,0 2 89,0-2 1,5 2 0,-2-7 0,6-1 7,5-3 1,-2-1 0,6-2 0,-1-2 101,1-2 0,-4-6 0,5 1 0,0-3-59,-1-2 1,2-5-1,-6-2 1,0-4 177,2-6 0,-5-1 0,3-8 0,-6-2-283,-4-2 0,1-1 0,-7 0 1,-1-1-298,-3 1 1,-1 1 0,-1 4 0,-5 5-43,-4 3 0,-6 3 0,-3-1 0,-2 2 73,2 4 0,1 3 0,3 7 0,-1 0 111,0 0 1,2 1 0,2 5 0,3 4 97,2 4 0,-3 7 1,5 2-1,1 1 122,2 4 1,2 2 0,2 1 16,3 1 1,4-1 0,7 0-1,1 1 1,4-2-361,5-4 1,-1 2 0,1-7-1,2-2-496,2-2 0,-1-3 1,-1-1-1,-1-5-668,1-1 0,0-1 1354,-2-6 0,10-7 0,-2-2 0</inkml:trace>
  <inkml:trace contextRef="#ctx0" brushRef="#br0">12877 1808 8409,'-15'-7'211,"-1"-4"1,0-1 0,-1 1 0,-3 4-1,0 0 1,-7 6 0,6-5 0,0 5 115,-1 1 1,4 5 0,-3 2 0,4 0-170,1 0 1,7 5 0,4-1 0,3 3-140,2 1 1,2-4 0,3-1-1,8 2-143,6 2 1,5 2 0,8 2 0,-1 1 139,1 2 0,4 1 0,1-2 0,-2 2 63,-2 3 1,-2-1-1,1 4 1,-2-2 222,-4 2 1,-3-3 0,-9-1 0,-2-1 161,-2-4 1,-6-1 0,1-3 0,-3 1 25,-2 0 0,-2-2 0,-2-2 0,-3-3-138,-1-2 1,-8-2 0,-7-5 0,1 0-151,-1 0 1,-5 0-1,0 0 1,-5 0-507,-4 0 1,0-2-1,4-3 1,-2-4-1193,-1 1 1,-1-1 0,4 5 0,0-1 1495,1 2 0,-3-6 0,11 0 0</inkml:trace>
  <inkml:trace contextRef="#ctx0" brushRef="#br0">4780 13847 28161,'-7'9'-1604,"-3"-4"1,1 2 1639,-2-1 0,1-1-173,-6-5 1251,8 0-1184,1 7 1,14-4 0,3 6 223,4-2 1,7-2-1,2-5 1,1 0 23,4 0 0,4 0 0,2 2 0,5 2-313,1 1 1,7 0-1,6-5 1,-1 0 446,2 0 0,0 0 0,6 0 0,-3 0 59,3 0 1,-1 2 0,1 1-1,-5 2 8,0-1 0,-3-2 0,-5-1 0,0 3-163,1 1 1,-1 0 0,-2-3 0,-1 2 48,-2 1 1,-7 0 0,1-5 0,-2 0-266,-3 0 0,-1 0 0,-4 0 0,-3 0 0,-1 0 0,-4-2 0,3-1 0,-4-2 0,-1-1-984,0 6 914,-8 0 0,-1-7 1,-7-1-1</inkml:trace>
  <inkml:trace contextRef="#ctx0" brushRef="#br0">6934 6806 8200,'-16'0'-151,"6"5"0,-1 0 1,-1-1 396,-2-2 1,4-2 1272,-1 0 171,8 0-1080,-4 0 0,9 0-212,3 0 0,2-2 0,7-2 0,-2-3-51,0-1 1,11 4 0,-7-3 0,1 2-62,1 0 1,-3-6-1,3 4 1,1 0-32,2 0 0,0-3 1,-5 4-1,-1 1-52,1-2 1,2 4 0,1-6 0,2 0-58,-2 1 0,-2-1 0,1-3 0,1 3-17,2 2 1,0-4-1,-3 4 1,1 0 22,2 0 0,7-3 0,-4 3 1,2 0-78,1 0 1,-7 0 0,5 4 0,-1-4 2,1-2 0,-1 4 1,4-4-1,-3 0-161,-3 0 0,6 1 0,-3-5 0,1 3 135,0-2 0,0-1 0,4 1 0,-2 2 86,-2-2 0,1-2 0,4-2 1,-1 2-16,-4 3 0,4-3 0,-4 4 0,2-2-21,-2 1 0,4-3 1,-4 4-1,4-2-77,1 1 0,-1-3 0,-2 4 1,-2-3-69,2 3 1,1-4 0,3 5 0,-2-1 4,-4-1 1,2 1 0,-6-4 0,3 2 17,3 1 0,2 2 1,1-3-1,-1 2 14,-4-3 1,7 5 0,-5-3 0,0 1 2,2 1 0,-1-5 0,3 5 1,-1-1-43,1-1 1,-1 1 0,1-4 0,-1 2-15,1 1 1,4 3 0,1-5 0,-2 3 26,-2-2 1,-2-1-1,1 1 1,-1 2-12,1-3 0,-1 1 0,1 0 0,-1 2 16,1-3 1,-1 1 0,1 0 0,-1 3 47,0 2 1,1-5-1,-1 3 1,1-1-56,-1-1 1,-1 2-1,0-3 1,-2 2 0,-1-2 0,12 3 1,-8-2-1,3-1 4,-1-2 0,0 4 0,2-1 0,2 1 20,-3 1 1,0-5 0,-1 5 0,2-1-18,2-1 1,-1 6-1,-4-4 1,-1 1-26,1-1 1,-1 4-1,0-4 1,1 0 25,-1 0 1,1 6-1,-1-4 1,1 2-3,-1-1 0,1-4 0,-1 3 0,0 0 22,1 0 0,-1-3 1,3 3-1,0-2-23,3-3 1,0 3-1,-6-2 1,1 1-73,-1 1 1,6-3-1,0 5 1,-3 0-25,0 0 1,-3-3 0,1 4 0,-3 1 83,-3-2 1,2 5 0,-5-3 0,0 2 54,0-3 0,-1 5 0,-3-5 0,2 3 132,-1-2 0,-3 3 1,-1-3-1,-2 1-288,-4-1 1,3 1-3544,-8-6 3684,0 6 0,-12-10 0,-2 6 0</inkml:trace>
  <inkml:trace contextRef="#ctx0" brushRef="#br1">6808 6853 19879,'11'0'67,"-2"-2"1,-1-1 534,1-3 0,2 1 0,4 4 0,1-3 0,0-3 1041,-1-2 0,1 4-1254,0-5 1,0-1 0,1-3-1,2 2-63,2 1 1,0 3-1,-3-5 1,3 3-55,5-2 1,2 3 0,1-1-1,1-1 3,3 2 1,4-3 0,0 5-1,3-2 8,0-3 0,4 3 1,-6-1-1,1-2-216,-1-2 0,4 0 0,-5 2 0,-1 1-67,3-1 0,-4-2 0,5-2 0,0 0 0,0 1 0,-3 1 0,5 2 0,0 1 0,-2-1 0,5-2 0,-4-2 0,1 0 0,-1 1 0,-4-1 0,5 0 0,0 1 0,-2-1 0,6 0 0,-4 0 0,3 1-83,2-1 0,-1 0 0,-1 1 0,-1-1-514,-1 0 1,6 0 0,-7 1-1,2-1 194,-2 0 0,7-5 0,-6 0 1,-1 2 92,-2 2 1,2 1 0,-3-2 0,-1 1 4,1 1 0,-3-8 0,-4 8 0,-1-1-16,1-1 0,4 2 0,5 1 1,1-1-93,1 0 0,6-5 0,-7 0 0,3 2 167,3 2 0,-3 1 0,-1 0 0,-4 1 187,-2-1 1,6 0-1,-4 0 1,2 1 12,0-1 1,-2 0-1,4 1 1,-4-1-21,-1 0 0,-1 0 1,-1 1-1,3-1 17,0 0 1,4 2 0,-6 2 0,1 2 9,-1-3 0,4 5 0,-4-3 0,1 1 21,-1 1 1,4-3-1,-3 5 1,-1-2-2,0-3 0,4 3 0,-3-1 0,1-1 58,4 2 0,-4-5 0,0 6 0,0-3 119,0 1 1,-5-1 0,4-3-20,-1 4 0,-5-4 0,2 3 0,-5-1 0,-4 0-96,2 1 1,2 1 0,1-4-1,-1 2-56,-4 1 1,4 6 0,-6-6 0,3 1-43,-1 1 0,-7 1 0,4 4 0,-2-1-171,0 1 0,0-3 0,-6 2-178,1 2 1,-6 1-958,1 2 1120,-8 0 1,-3 5 0,-12 2 0,-7 2 14,-7 3 0,-11 4 0,-7 3 0,-6 2-8,-8-2 1,-3 4-1,-4 0 1,-1-1 79,-2 1 1,-6 0 0,6-4 0,2 2 118,1-2 1,-3-2 0,0 1 0,2 1 53,1 2 1,2 0 0,-1-5 0,-3 0-40,-1-1 1,0 1-1,5 1 1,0 3 215,0 1 0,-3 0 0,-1-4 0,3 2-106,-3 2 1,1 2 0,3-4 0,0 2-75,0-2 1,-5 6 0,0-1 0,2 2 23,1 1 1,-1-3-1,-1 4 1,3-2 29,-3 2 1,-3-3 0,4 1 0,1 0 41,-1-2 0,-6 4 0,2-5 0,1 0-153,-1-1 0,-4 5 1,3-5-1,-3 1-287,-1 0 0,-2 3 1,11-5-1,3-2-257,2-1 1,-2 3 0,9 1 0,1 1-763,5 0 1347,-3-2 0,11-6 0,-7 1 0</inkml:trace>
  <inkml:trace contextRef="#ctx0" brushRef="#br1">9167 10232 8047,'-16'0'0,"0"0"164,1 0 0,4 0 704,1 0 0,1 2 652,-2 3-972,4-3 0,9 5-241,3-7 1,4 0 0,9 0 0,1 0-34,2 0 0,7-7 1,-2-3-1,2-3 2,-2 3 1,4-4-1,-4 3 1,4-1-52,1 2 0,6-4 0,0 3 0,-3-3-45,0-1 1,2-1 0,3 0 0,-1 0-252,1 1 1,4-1 0,-2 0 0,0 1 72,1-1 0,-1-5 0,2 0 0,-3 3-87,-1 6 1,-2-2 0,-6 4 0,0-2 36,1 1 0,-1-3 0,1 4 0,-1-4-26,1-2 1,1 0 0,2 0 0,3 1-8,2-1 0,1 0 1,2 1-1,-1-1 18,2 0 1,0 0 0,-1 1 0,-3-1 32,-1 0 0,4 2 1,-2 2-1,1 2 14,0-3 1,-8 1-1,5 0 1,-2 1 138,-1-1 0,1 0 0,-4 0 0,2 1-101,2-1 1,1 3-1,-3-1 1,4-2 34,1-2 1,-5 3 0,3 1 0,-1-2-7,-1-2 1,6 3 0,-3 1 0,-1-3-17,1-1 1,4 4-1,-2-1 1,0-1 39,1-2 0,-5 4 0,5-1 0,2-1-27,1-2 0,2 4 0,-1-1 0,-3 1 3,-1 1 1,-7-3-1,4 5 1,-3-2 5,1-3 1,0 3 0,-6-1 0,1-3-14,-1-1 1,2-1 0,2-1 0,2 0-38,-2 0 0,3 1 0,1-1 0,1 0 10,4 1 0,-6 4 1,0 1-1,-1-1 5,0 2 1,1-5 0,-3 6 0,2-1-106,-2 4 0,-2-2 1,-2 0-1,1 0 15,-1 0 1,-1 2 0,-2 3 0,-2-2 8,2-1 1,-3-2-1,-1 4 1,1-3-5,-1 3 1,-5-1-1,2 1-90,-3-2 1,-3-1-485,1 6 632,-7 0 0,-6 0 69,-13 0 0,-2 2 0,-16 2 0,-4 3-44,-3 1 1,-8-2 0,1 4 0,-2 1 4,2-3 0,-9 6 0,2-3 1,-3 3-80,-2 1 1,-5 1-1,3 0 1,-2 0-18,0-1 0,1 1 1,-6 0-1,0 1 54,0 4 1,0-3-1,0 4 1,0-1-9,0 0 1,6 0-1,-1-5 1,0 1 53,3 4 1,-7-3 0,5 3 0,-4-2-14,-2 2 1,5-4 0,2 4 0,0-1 9,0 1 0,6-4 0,-4 6 1,1-2-8,1 0 0,-6 0 0,6-4 0,1 2 79,2 2 0,-3 0 0,-2-5 0,-1 1 107,1 4 1,-3-3 0,2 3 0,1-4-116,0-1 0,-5 5 0,3 0 0,0-2-155,4-2 0,-3-1 0,3 0 0,1 0-246,2-1 1,9-1 0,2-1 0,3-3-300,3 2 0,-6-3 0,10 1 0,2 1-1588,1-2 1,-1-2 2197,5-7 0,-14 0 0,2 0 0</inkml:trace>
  <inkml:trace contextRef="#ctx0" brushRef="#br1">5205 10217 8047,'-11'0'0,"1"0"142,-3 0 1,5 0 715,-3 0-513,8 0 1,-2 0-1,10 0-39,5 0 0,9 0 1,2 0-1,0 0 15,2 0 0,-4 0 1,8 0-1,0-2-58,3-3 0,2-2 0,1-6 1,2 3 84,1-2 0,6 3 1,-1-3-1,0-2-18,3 0 1,9-5 0,-10 8 0,-1-3-77,-2-2 1,4 1 0,-4-1 0,2 0-44,0 1 0,-2 4 1,4 1-1,-4-3-25,-2-1 1,6-1 0,-2-1-1,2 0-127,-2 1 1,7 1 0,-6 0 0,1 1-17,1 1 1,1-5 0,1 6-1,-2-3-8,-3-2 0,4 6 0,-6 0 1,0-3-25,-3-1 0,1-1 0,1-1 0,-1 2 20,1 3 1,-3-3 0,-3 4 0,2-4-127,2-2 1,5 1 0,-4-1 0,1 0 5,-1 0 0,4-5 0,-3 1 0,1 0 42,3 3 1,-4 1 0,-1 0 0,-1 1 2,0-1 1,5 0-1,-6 1 1,1-1-6,1 0 1,-4 0 0,4 1 0,0-1-62,4 0 0,-1 1 0,1-1 1,-1 0 35,0 0 0,4 1 0,-5-1 0,2 0 84,0 0 0,-7 3 1,2 0-1,-4 3 63,-2-2 0,1-1 0,-1 1-8,1 2 1,-1-1 0,-1-5-1,-2 1 1,-2 1-34,2 3 1,2-3 0,3 4 0,2-4-32,1-2 1,1 2 0,-4 2-1,2 1-7,2-1 0,0 0 0,-4 0 0,0 1-25,-2-1 1,8 3 0,-11-1 0,0-1 5,2 3 1,-1-5 0,4 6 0,2 0-37,2 1 0,1-5 1,-3 4-1,4-2-19,1-3 0,-5 3 0,2-1 0,-4-1 62,-2 3 1,1-1 0,-1 4 0,-1-4-15,-4 0 0,4-5 0,-4 6 0,4-3-25,1 1 1,-5 1 0,1-3-1,-1 3-41,-2 2 0,-1-4 1,-7 6-1,-1 2-132,1 1 0,-5 2 19,-1 0 364,-6 0 1,1 0-155,-10 0 1,-4 2-1,-9 1 1,-3 4 237,-5 2 0,-4-4 0,-3 6 0,-2-1 99,-1-1 0,-12 5 0,3-4 0,-2 2-351,-4-1 0,-1 3 0,1-4 0,-1 4 0,-1 2 0,1 0-157,0 0 1,-6-1 182,5 1 0,-6 5 1,1 0-1,-1-2-29,1-1 1,-8 3 0,3 1 0,-3 1 13,-4 0 0,5 3 1,-5-3-1,2-1-16,0 1 0,-5 3 0,3-3 0,2 0-1,3-1 0,-5 4 0,11-3 1,-1 0 2,-1 0 1,5 3 0,-1-4 18,-3 3 1,4-4 0,-1 5 0,-3 0 0,1 0 7,1 1 0,-8-6 0,3 3 0,-2-1 7,1-4 0,1 4 1,2-2-1,3-4 25,6-5 1,-1 6 0,4-6 0,4 0 138,-1 2 0,6 0 0,-2 2 1,0-2 89,2-4 1,0 4 0,5-3 0,-3 3 149,-2 1 0,3-4 1,-5-1-1,0 1-297,2-2 0,-4 5 0,6-6 0,-1 1-272,1-4 1,-4 2-1,5-1 1,4-3-114,5-1 1,-2 3 0,4 0 0,-2-1-955,2-2 0,3-2 1,9 1-1323,4 4 0,-4-3 2538,3 3 0,-3 4 0,-1 0 0</inkml:trace>
  <inkml:trace contextRef="#ctx0" brushRef="#br1">1258 11317 8047,'-8'-7'252,"2"-4"0,-2 4 1850,-3 2 1,4 5-1486,2 5 0,3 4 0,4 9 0,3 3 0,4 3 194,0 0 0,3 6 0,-5-4 0,0 4-265,0 1 1,0 1-1,-4-1 1,2 1-291,-1-1 0,-2-5 1,-2-1-1,0-2-62,0-4 1,0-2-1,0-1 315,0 0-595,0-8 1,0-2-68,0-12 1,0-8-1,0-8 1,0-3-242,0-3 0,-6-7 0,-1-3 0,0 0 126,1-1 0,-1-3 0,3 6 0,-1 2-185,1 6 1,3-5 0,1 7-1,-2 2 380,-3-1 0,3 8 0,-3-4 327,3 3 0,4 4 1,3 2-1,5 3 87,4 2 0,4-3 0,3 5 0,3 1 119,1 2 1,4 2 0,-2-1 0,2-3 6,3-1 0,3 0 1,-2 5-1,-5 0-578,-4 0 1,2 0 0,-3 0 0,0 0-1423,0 0 1,-3 0 0,-4 0-533,0 0 1,-7 1 0,-4 5 841,-3 4 1,-6 4 1222,-6 2 0,-1 0 0,-12-1 0</inkml:trace>
  <inkml:trace contextRef="#ctx0" brushRef="#br1">1337 11443 8047,'0'8'2740,"2"-1"1,3-7-1542,5 0 0,6 0 0,3-1 0,4-3-761,1-1 1,1 0-1,5 3 1,-2-2-591,0-1 0,5 0 1,-9 5-1,1 0-2271,-4 0 0,1 0-956,-1 0 0,-9 5 3379,-12 0 0,-13 8 0,-12-5 0</inkml:trace>
  <inkml:trace contextRef="#ctx0" brushRef="#br1">1368 11725 8624,'2'14'3782,"3"-3"-2796,6-6 0,-2-3 1,1-2-1,2 0 1,4 0-537,5 0 0,-2 0 1,7 0-1,1 0-675,-3 0 1,6 0-1,-4 0 1,2 0-762,-2 0 0,4 0 0,-6 2 0,1 1-1315,-4 2 0,-4 2 1,-1-3 2300,0 1 0,-1 7 0,1-3 0</inkml:trace>
  <inkml:trace contextRef="#ctx0" brushRef="#br1">2280 11647 7929,'0'-30'591,"0"4"0,-2-2 0,-1 7 0,-4 2 419,-2 1 1,-1 4 0,-6 4-1,0 5-462,1 3 1,-1 2-1,-2 0 1,-1 0-310,-2 0 1,0 2-1,6 3 1,-1 5-98,0 4 0,0 2 0,2 0 0,2 0-150,2-1 1,4 6 0,-2 2 0,1 0-60,3-1 1,3 5-1,1-6 1,0-2 60,0-2 0,1-1 0,3 0 0,3-2-1,1-4 1,8 2-1,7-6 1,1-1 69,4 2 0,2-5 0,1 3 1,1-5-9,-1-5 1,1 1-1,-3-6 1,-1-3-57,-1-1 1,-8-1 0,0-3-1,-7-1-99,-6-2 0,-5-12 0,-1 1 0,0-3-167,0-3 1,-7 5 0,-3-6 0,-2 3 6,1-1 1,-3 0-1,4 6 1,-4 1 119,-2 4 1,2-4-1,2 6 1,3 0 199,2 3 1,-3 8 271,4 3 1,1 8-1,5 2 1,0 9 232,0 5 1,2 9 0,3 3 0,4 3 101,0 3 0,8-1 0,-3 1 1,2-1-401,3 1 1,0-3 0,-3-1 0,0-2 0,-1 1-270,1-3 0,-2 4 1,-2-5-1447,-1 1 1,-1-5 0,4 2 0,-2-5-594,-1-5 0,-6 1 0,6-7-623,1-2 1904,-5 6 0,0-14 0,-9 1 760,-3-3 0,1-5-26,-6 7 0,6-2 611,-1 2 1,10 3-1,6-3 312,3 3 0,2-3 0,-1 0 0,1 1-473,0 2 0,5-3 0,0-2 0,0 0-156,1 0 1,-2-5 0,4 1 0,-1-3 0,-4-1 217,-2-1 0,-1-5 1,-2 0-261,-3 2 0,-4-4 0,-7 2 1,0 2-70,0 2 0,-2 1 0,-3 0 0,-6 0-156,-3 1 0,-2 6 1,-1 2-1,-2 2 32,-2 0 0,0-1 1,3 8-1,-1 3 189,-2 6 1,2 3 0,7 1 0,1 3 275,-1 3 1,5-2-1,2 7 1,3 0-71,2-1 1,0 3 0,0-5 0,0-1-106,0 1 0,2 3 1,3-5-1,5-2-337,4-1 0,4-3 0,1 1 0,2-2-908,-2-3 0,4 1 1,0-5-1,1 0-222,4 0 0,-3 0 0,-1-4 1,0 3 125,1-3 1,-4 4 0,3-2 0,-1-1-330,-4-2 0,4-2 0,-2-2 1347,-2-3 0,6-4 0,-1-7 0</inkml:trace>
  <inkml:trace contextRef="#ctx0" brushRef="#br1">3161 11537 7934,'10'-16'0,"-1"0"0,-2 1 479,-4-1 0,-3 0 1,-3 1-1,-4-1 92,-2 0 1,-1 6 0,-6 1 0,0 2-153,1 3 1,-6 3 0,-2 1 0,0 0 1096,0 0 1,-5 0 0,2 0 0,-3 1-966,-3 5 0,1 1 0,-1 7 0,3 0-282,2 3 1,5 2 0,6-3 0,0 1-11,0 4 0,2-3 0,2 5 0,4-2-255,1 0 0,1 1 0,6-3 1,2 2-158,3-1 1,4-3 0,8-3 0,4-2-64,6-1 1,9-6 0,5 4-1,0-2 10,1-4 0,-1-1 0,2-2 0,-3 0 31,-1 0 1,-8-2-1,-6-1 1,-3-4-120,-2-2 0,-5-2 0,-2-6 0,-5-2 281,-1-2 1,-1-5 0,-6 3 0,-2-1 0,-3-3 31,-6 3 1,-5-4 0,-3 7-2,-2 2 1,0 3 0,6 6 0,-1 3 335,0 0 1,6 5 0,1-2 132,2 8 0,2-1 0,5 10 0,0 2-139,0 4 0,7 9 0,3-1 0,6 2-189,5 3 1,-2-1 0,5 2 0,1 2 0,-2 2 71,-1-2 0,-1 3 0,-5-1-259,0-2 0,-1-2 1,1 0-1,-2 0 97,-3-1 1,-4 3-1,-7-11 1,0 1-11,0-4 0,0 1 1,-2-1-23,-3-1 1,-4-5-1,-7-4 1,-1-6-55,-4-3 1,2-2 0,-8 0 0,-1 0 0,-1-2-291,-3-3 1,6-2-1,2-5 71,1 1 1,2-1 0,7-7 0,2-2-166,1 1 0,8-4 1,1-2-1,9-2-120,9 2 1,10-4-1,2 6 1,7-3 175,7 1 0,3 2 0,2-4 0,-1 3 87,-4 3 0,1-5 1,-4 5-1,-1-3 80,1-3 0,-4 0 0,-7 0 0,-4 2 52,-1-2 0,-8 0 0,-6 0 0,-2 4 80,-3 1 1,-3 2-1,-1 6 1,-1-1 127,-5 0 0,-2 2 1,-8 4-1,0 3 180,0 0 0,-4 5 0,-3-3 0,0 3 122,0 2 1,2 2-1,4 3 1,-2 5 99,-2 4 0,5 9 0,6 3 1,-1 4 20,2 1 1,2 1 0,7-1 0,0 1-240,0-1 1,0-1 0,2-2 0,3-2-231,6 2 0,8-5 1,2-2-1,-2-4-1006,-1-1 1,4 0 0,3-1-1,1-1-456,0-3 1,-1-3-1,3-4 1,-2 1 0,2-1-736,2-3 1,-4-2 0,0-5 1356,2-4 1,2-6 803,1-5 0,1-3 0,-1-8 0</inkml:trace>
  <inkml:trace contextRef="#ctx0" brushRef="#br1">4073 11443 7934,'-7'-11'280,"-4"2"0,-3 2 566,-2 4 0,-1 1 0,-2 2 1,-4 0-105,-1 0 1,-1 5-1,-3 2 1,4 2-230,1 3 1,2 2 0,5 0 0,2-2-212,4-1 0,3-1 0,7 6-142,0 0 1,9 0 0,5-1 0,7 1 3,3 0 0,4-1 0,7 1 0,3 0-460,3 0 0,-7-1 0,3 1 0,-4 0 245,-1-1 0,-3 1 0,-2 0 0,-6 1 262,-4 4 0,-3-3 0,-3 3 268,-6-4 0,-5-1 1,-5 0-1,-6-2 267,-3-4 0,-9-1 1,-3-6-1,-3 3-306,-3-3 0,-5-1 0,-1-2 0,-2 0-837,-4 0 1,-1 0 0,-4 0-1,0 0-1391,2 0 0,-9 7 0,9 3 0,-1 4-724,5 2 2512,-3 7 0,6-6 0,-7 6 0</inkml:trace>
  <inkml:trace contextRef="#ctx0" brushRef="#br1">5047 11773 9372,'21'-18'0,"0"-1"0,-3-2 0,-4 2 806,-4 1 0,-6 1 1,1-4-1,-3-4-203,-2 1 0,0 1 1,0 8-1,-2-1-49,-3 0 0,-2 0 1,-5 2-1,-1 2 167,-4 2 0,1 6 0,-5-1 1,4 3-383,1 2 1,0 0 0,1 2 0,-1 3-209,0 6 1,2 3 0,2 3 0,3 2-103,2 2 1,-3 7-1,4-3 1,3 1-62,1 0 0,2-5 0,2 4 0,3-3 177,6-3 0,8-1 0,4-4 0,1-2 110,4-1 1,2-6 0,1 4 0,1-2 116,-1-4 1,4-1-1,-2-2 1,-5 0 332,-3 0 1,1-7-1,-5-2 1,-2-1-514,-2-1 0,-3 1 0,-3-6 0,-6-2-646,-3-2 0,-2 2 1,0-5-1,-2 2-928,-3 0 1,-6-5 0,-8 5 0,-2 2-71,2 2 0,2 1 1,1 0-1,2 0-234,3 1 0,4-1 0,9 0 0,5 1 1686,9-1 0,7-7 0,8-1 0</inkml:trace>
  <inkml:trace contextRef="#ctx0" brushRef="#br1">5661 11270 8047,'8'-7'547,"-2"-4"0,-6-3 0,-6-1 249,-4-1 0,1 2 0,-1 3 1,-3 6-362,-1 3 1,-7 2-1,1 0 1,2 2 5,6 3 1,-2 4 0,5 9 0,0 1 180,4 2 1,3 7 0,2-2-1,0 4-8,0 1 0,2 6 1,3-1-1,4-1-260,0-2 1,5-3-1,-4-2 1,4-2-232,2 2 1,0 0 0,-1-2 0,1-3-1011,0 0 1,-2-6-1,-2 4-1292,-1-3 1,-3-3 0,5-1-1239,-3-3 1,-5-4 3416,6-7 0,6-7 0,8-2 0</inkml:trace>
  <inkml:trace contextRef="#ctx0" brushRef="#br1">5896 11553 9835,'-21'0'1781,"-1"0"0,-3 0-1153,-3 0 0,-3 0 0,-6 0 0,-3 0-627,0 0 0,-4 1 0,8 3 0,2 3-1024,6 2 1,0-4-1,7 5-3523,2 3 4546,2 0 0,1 3 0,0 0 0</inkml:trace>
  <inkml:trace contextRef="#ctx0" brushRef="#br1">6478 11191 8047,'0'-16'1785,"0"8"0,0 2 0,0 12 1,0 4-1302,0 4 1,5 9 0,2 3 0,2 4 118,3 1 1,-3 1-1,2-1 1,1 0 378,2 1 0,0-2 0,-2-3 0,-2-2-963,3-2 1,-1 3 0,0-3 0,-3-1-308,-2 1 0,0 0 0,-4-4 0,3 2-103,-3-2 1,-1-2 0,0-3-1493,3-3 0,-2 1 0,8-7 0,1-1-1661,2-2 0,4-2 3544,2 0 0,5-7 0,6-2 0</inkml:trace>
  <inkml:trace contextRef="#ctx0" brushRef="#br1">7060 11505 8930,'5'-21'0,"0"1"0,-1 0 1154,-2 3 0,-9 1 0,-4 0-615,-3 1 0,-2 1 1,1 3-1,-1 6-104,0 3 1,1 2-1,-3 2 1,-1 3 27,-2 6 1,0 4-1,5 5 1,2 2-271,4 3 1,-4 1-1,5 5 1,-1 1-129,-1-1 0,8-1 1,-3-2-1,5-4 103,1-1 1,0 3 0,0-5-340,0-2 1,7-3-1,5-4 1,5-3 202,4-2 0,7-2 1,-2-5-1,4-1 131,2-5 1,-3-2-1,-1-8 1,-3 0 209,-3 0 1,-1-4 0,-5-3-1,-2 0-278,-3 0 0,1 2 1,-7 4-612,-1-4 591,-3 4 0,1 1 0,2 12 243,1 8 0,2-1 1,-4 10-1,4 2-133,2 5 0,-4 0 1,6-4-1,1 0-421,2 0 1,2-1-1,-1 1 162,1 0 1,0-2 0,-1-4-1360,1-5 1,0-3 0,0-2-1,-1 0 1,1 0-162,0 0 1,0-7 0,-1-3 0,1-4 792,0-2 1,-8-7 0,-2-3 800,-5-4 0,6-8 0,2-2 0</inkml:trace>
  <inkml:trace contextRef="#ctx0" brushRef="#br1">7374 11223 8505,'0'-7'1118,"0"7"0,2 7 0,2 10 0,3 4-552,1 5 0,-2 4 1,2 1-1,1 1 479,0-1 0,1 6 0,6-1 0,0-1-787,-1-1 0,-1-8 0,0 0 0,-1 0-921,-1-1 1,5-1 0,-6-5 0,3 2-965,2-2 0,-6-3 0,0-4-541,3-1 0,1-8 2168,1 3 0,1-12 0,0-2 0</inkml:trace>
  <inkml:trace contextRef="#ctx0" brushRef="#br1">7799 11458 8841,'-4'0'1884,"-6"0"0,-13 0 0,1 0 0,-3 0-1814,-3 0 1,-2 6-1,-1-1-490,0-2 1,1 1 0,2-1 0,2 2 0,-1-1-670,3-2 1,1-2 0,8 0-876,-1 0 0,5 0 1701,1 0 0,13 0 0,3 0 0,6 0 0,4 1 263,-1 5 0,3 1 0,1 5 0,2-3 0,-2-2 0,4 3 0,0-5 0,1-1 224,4-2 0,-4 3 1,3 0-1,-1-1 277,-2-3 1,9-1 0,-5 0 0,0 0 231,2 0 1,0-5 0,1-2 0,-1 0-206,-4 0 1,2-5 0,-7 1-1,-2-3-235,-1-1 1,-8-1 0,-1 0 0,-2 1-27,-4-1 0,-1 0 1,-4 2-1,-3 2-198,-5 1 0,-6 3 0,-3-4 0,-4 3 30,-1 2 0,3 2 0,-4 5 0,2 0-12,4 0 0,-3 7 0,1 5 0,1 5 36,3 4 0,3 7 1,3-2-1,4 2 328,0-2 1,6 4 0,-5-5-1,5 1 59,1 0 0,1-7 0,5 2 0,4-3-230,4-3 0,2 1 0,1-2 0,3-2-409,1-1 0,12-8 1,-2 2-1,2-3-410,1-2 0,-3 0 1,0 0-1,-1 0 0,-2-2-1932,-2-3 0,-6 2 0,0-6 1218,-2 2 0,-4-5 0,-2 0 1253,-1-8 0,-1-4 0,6-8 0</inkml:trace>
  <inkml:trace contextRef="#ctx0" brushRef="#br1">8255 11411 8047,'14'2'0,"-4"3"494,-4 6 1,1 3-1,0 1 1,1 1 694,4 0 1,2 5 0,2 1 0,0 1-682,0 0 0,-1 3 0,-1-5 0,-1-2-343,-3-1 1,-1-3 0,1 1 0,-4 0 147,-5-1 1,1-6 0,1-2 22,3 0 0,-3-5 0,-6 1 0,-4-4 134,-2-5 0,-1-11 0,-4 0 0,1-4 56,3-2 1,-1-5-1,-3 2-388,4-4 0,3-1 0,7-1 0,0 2 0,2 3-47,3 0 1,4 8-1,6-2 1,3 4-467,3 1 1,2 6 0,4 1 0,-2 2-1343,-2 3 0,3 3 0,-3 1 1,-1 0 62,1 0 1,-2 5 0,-5 2-1,-1 0 951,1 0 0,0 3 1,0-3-1,-1 0 703,1 0 0,0-2 0,-1 2 0,1 2 0</inkml:trace>
  <inkml:trace contextRef="#ctx0" brushRef="#br1">9057 11427 8047,'8'-7'0,"-2"-4"381,-5-3 1,-1-1-1,-1 1 1,-5 2 472,-4 1 0,-4 1 0,-3-4 0,-3 3-295,-1 6 0,-5-2 0,5 2 0,0 1-133,-2 2 0,6 8 1,-6 1-1,2 3-219,0 8 1,0-1 0,6 9-1,1 2-97,3 2 0,-1 1 0,7 1 0,1-1 39,3 1 0,1-6 0,1-2 0,3-1-71,1-4 1,9-1 0,0-3 0,5 1 42,0 0 1,4-7-1,0-3 1,0 0 26,-1-1 1,-1 0-1,-3-7 1,1-3-174,2-5 0,-2-4 1,-7-4-1,-3-1-133,-2-2 0,4-7 1,-6 2-1,0-2-53,2 2 0,-5 3 0,3 7 0,-2 2 9,3 4 1,-3-2 324,8 7 1,-1 1 0,6 9 0,0 6 0,-1 4-81,1 6 0,2-7 0,1 6 0,2-3-281,-2-5 1,-2 4-1,-1-5 1,-2 2-537,-3 3 1,3-7 0,-4-2-397,4 0 0,2-5 1,-1 3-1,-1-5-1197,-3-5 1,1-4 2366,-7-7 0,8-13 0,-5-5 0</inkml:trace>
  <inkml:trace contextRef="#ctx0" brushRef="#br1">9277 11065 10384,'7'16'884,"-4"2"1,8 4 0,1 6-19,2 2 1,7 10 0,0-7 0,-2 4-46,-1 1 1,-1-1 0,2-6-1,1 1-821,-7-1 0,1-5 0,-7-1 0,0-1-188,0 1 0,-1-6 0,-6 2 1,0-4-554,0-1 0,0-5 0,0-1-3236,0 2 1,-2-5 3976,-3-1 0,-4-5 0,-7-1 0</inkml:trace>
  <inkml:trace contextRef="#ctx0" brushRef="#br1">10550 11175 8047,'11'-7'118,"-2"-3"1,-2-4 0,-4-2 819,-1 1 1,-2-1 0,0 0 0,0 0-254,0 1 0,-7-5 0,-5 3 0,-6 3-279,-3 0 0,-2 2 0,2 0 1,-5 3-11,-3 2 0,-1 2 0,2 5 0,2 0-32,-2 0 1,5 7 0,2 3 0,4 6-165,1 5 0,2 1 0,2 8 0,3 0 96,2 3 0,2 7 0,5-3 0,0-2-51,0-2 1,1 4 0,5-1 0,6-1-94,7-2 0,-1-6 0,4-1 0,-1 0-206,0-2 0,5 1 0,-5-6 0,-1 2-516,-3-2 1,-1-1 0,0-3-965,-1 1 0,1-2 0,0-3 0,-1-4-35,1 0 1,0-6 0,0 3 0,-1-8-1220,1-6 2788,0-4 0,0-9 0,-1-1 0</inkml:trace>
  <inkml:trace contextRef="#ctx0" brushRef="#br1">10692 11443 8629,'-2'-9'1180,"-3"4"1,-6 1-286,-3-1 1,-1 3-1,-1-3 1,-1 1-164,-4-1 1,-2 3 0,-5-3 0,2 3-580,-2 2 1,-2 0-1,-1 0 1,1 0-335,4 0 1,-2 6 0,5-1 0,0-2-2059,1-1 1,1-2-238,5 0 1,11 0 1582,10 0 1,4 0 892,12 0 0,10-7 0,2-2 0</inkml:trace>
  <inkml:trace contextRef="#ctx0" brushRef="#br1">11053 11348 8047,'11'-7'879,"-1"-3"0,-6-4 0,-1-2 0,-6 2-395,-8 4 0,-3-4 1,-3 3-1,-2-1-83,-2 2 1,-5 3 0,3 7 0,0 0-121,1 0 1,-5 1 0,6 5 0,2 4-26,2 4 0,1 7 0,2 3 0,2 3-72,1 1 0,8 3 0,-2-8 0,3-1-152,2 1 0,2 3 0,1-5 0,4-2-20,2-1 0,1-2 0,8-2 0,1-2 70,2-2 0,5-6 0,-1 1 1,1-3 153,2-2 0,0 0 0,-9 0 0,2-2-15,-2-3 0,-3-4 0,-4-7 0,-3 1-186,-2-1 1,3 0 0,-5 0 0,-1 1 44,-2-1 1,-1 2 0,3 2 214,1 1 1,2 8 0,-2-2-16,6 3 1,3 9-1,2 3-117,-1 4 0,1 2 0,0 0 0,-1-1-833,1 1 0,0 0 0,0 0 0,-1-1-585,1 1 0,-2-5 0,-2-3 0,-1 1 425,1 0 1,-3-6-1,1 2 1,2-3-17,2-2 846,2 0 0,7-14 0,1-3 0</inkml:trace>
  <inkml:trace contextRef="#ctx0" brushRef="#br1">11714 11254 8583,'0'-16'1127,"0"1"-621,0-1 0,-7 7 0,-4 4 0,-3 5 46,-1 5 0,-1 6 0,0 8 0,2 3-310,4 3 0,-2-1 0,5 4 0,0-1 60,0 0 1,1 1 0,6-1 0,2-6-63,3-4 0,6 4 0,10 0 0,5-2-140,4-1 0,1-4 0,2-2 0,4-3 26,5-2 0,-2-2 0,0-5 0,-1 0-32,-4 0 0,-2-2 1,-2-3-1,1-6-62,-1-3 1,-6-3 0,-4-4-1,-4-4-93,-1 1 0,-7-9 0,-4 3 0,-5 0-180,-5 1 1,-4-4 0,-9 8 0,-1 1 207,-2 3 1,-5 3 0,3 4 0,1 4 6,-1 5 0,2 3 1,5 2-1,0 2 481,1 3 1,1 4 0,1 8 0,5 2 45,1 2 1,2 7 0,5-2 0,0 2-406,0-2 1,1 2 0,5-5 0,4 0-608,4-1 1,3-1 0,4-3 0,4 1-615,-1 2 0,6-2 0,-2-6 0,5-5 37,4-1 0,1 4 1,-3-6-1,4-2 169,1-1 0,-3-4 0,3-5 0,0-8 919,0-10 0,-5-4 0,3-3 0</inkml:trace>
  <inkml:trace contextRef="#ctx0" brushRef="#br1">12783 11191 8047,'0'-16'260,"-2"1"0,-3 1 0,-5 1 411,-4 3 1,-7 5 0,-4-4-1,-1 2-93,-2 4 1,-5 1-1,8 2 1,-1 2-204,0 3 0,8 4 0,1 6 0,6 1-55,4 0 1,2 1 0,7 2-1,3 4-82,6 1 1,10-3 0,5 6-1,4 1 212,1 1 1,0-3-1,1 1 1,-2 1 102,-4 1 0,2-3 1,-7 1-1,-4-1-202,-5-2 1,1 4 0,-8-7 0,-2-2 71,-1-1 1,-2-2 0,-2-1 0,-5-1-583,-8-3 1,-8 3 0,-10-6 0,-2 3-1831,-2-1 1,-13-4 0,-3 2 0,-6-1 1988,-4-3 0,-21 5 0,39-5 0,1 0 0</inkml:trace>
  <inkml:trace contextRef="#ctx0" brushRef="#br1">1997 12731 8047,'23'-15'842,"-7"-1"-280,-9 0 0,-6 1 0,-1-1 83,0 0 0,-7 0 0,-3 1 0,-4-1 297,-2 0 0,-1 1 1,-2-1-1,-4 2 0,-2 3-459,-3 6 0,4 3 0,-2 2 0,0 0-377,1 0 1,2 2 0,6 3-1,-1 6-9,3 3 1,-4 3-1,10 2 1,0 4-126,4 2 1,3 1 0,2 4-1,0-3-232,0 0 1,0-3 0,2 2 319,3-5 1,4 2-1,6-2 1,1-4-1,0-3 97,0-3 1,5-6 0,0 4 0,0-2-62,1-4 1,1-1 0,5-4-1,-2-3-136,2-5 0,-3-4 1,1-2-1,-2 0-119,-5 0 1,2 1-1,-10-3 1,1-3-228,-1-5 1,-4 2-1,-7-3 1,0 1-342,0 2 1,0-4-1,-2 5-1488,-3-1 1508,-4 5 0,2 5 803,7 14 0,2 7 0,8 8 0,2 3 222,2 3 0,2-4 0,0 6 1,1-2-76,4 0 0,-5 5 0,1-5 0,-4-2-79,-1-1 1,2-3-1,2 1-39,-1 0 1,1-2 0,-2-2 1,-4-2 0,-3-8-28,-7-2 0,0-2 0,0-8 297,0-2 0,-1-2 0,-5-2 0,-4 0 0,-4 1-38,-2-1 1,6 5 0,-1 3-1,1-1 72,1 0 1,0 6 209,4-3 0,5 5-406,0 1 0,7 5 0,7 2 0,0 2-231,2 3 1,-9 2 0,8 2 0,-1-1-247,0 1 1,2-5 0,-2-1 0,-2 2-1,-3 2-574,-2 2 1,0-7 0,-3-2 198,1 0 1,2-6 1163,-2 5 0,-3-6 45,3-6 1,-3 3-1,-4-8 1,-2-1-346,-1-2 0,-2-7 0,4-1 0,-2-1-429,1 0 0,2-5 0,2 2 0,0-2 5,0 2 0,7-2 1,4 7-1,3 2-727,1 1 0,1 3 0,2 1 1,1 1 543,2 3 1,0 6 0,-4-1 0,2 3 241,2 2 0,2 0 1,-4 0-1,4 0-53,2 0 1,-4 6 0,3-1 0,0 0 306,1 2 1,-1-5 0,4 3 0,-3-3 283,-3-2 1,5 0 0,-5 0 0,1-2-74,0-3 1,3 1 0,-5-6-1,-2-2-140,-1-2 1,-8-2 0,1 0 0,-1 1-91,-1-1 0,-2 0 0,-7 0 0,0 1-380,0-1 1,-12 0 0,-4 2 0,-2 4-110,1 5 1,-4 3 0,0 2 0,0 0 264,-2 0 0,8 3 0,-3 6 0,6 7 144,0 1 0,-1 8 1,3 1-1,5 2 216,3-2 0,2 4 0,0-4 0,0 2 647,0-2 1,7-2 0,3-4 0,4 1-466,2-2 1,0-7-1,1-1 1,4-1-259,6-1 0,2-2 1,4-6-1,2 3-73,2 1 0,0 0 1,-6-5-1,-1-1-1281,-4-5 1,2 5 0,-7-6 0,-2 1-1081,-1 1 0,-3 0 0,3 5 2258,3 0 0,-4 0 0,6 0 0</inkml:trace>
  <inkml:trace contextRef="#ctx0" brushRef="#br1">4198 12574 8047,'9'2'1829,"-4"3"-1052,-3 6 1,0 3 0,1 1 0,3 3 0,-1 3-85,2 5 0,-5 4 0,5 1 0,-2 1-383,0-1 1,7 0 0,-3 1 0,1-1-66,1 1 1,-6-6 0,6-2 0,-1-1-151,-1-4 0,0 2 0,-6-3 0,2-4-370,-1 0 212,-2 0 1,-4-6 0,-3-2 176,-6-5 0,-3-9 1,-2-6-1,1-6-88,-1 1 1,0-5 0,1-4 0,-1-7-127,0-7 1,6-3 0,1-4-109,2-4 0,3 3 1,10-6-1,6 2 0,7 3 22,7 2-1,9 4 1,4 5 0,1 6 121,4 6 0,-4 16 1,2 2-1,0 6 252,-2 4 0,-2 2 0,-8 3 1,-4 6 359,-5 3 1,0 8 0,-4 5-1,-4 2-26,-5 3 0,-4-1 0,-9 1 0,-6-1-111,-3 0 0,-3-1 0,-4-4-159,-5-5 0,1-3 1,-1-3-1,-2-1 1,0-1-298,2-3 1,-2-6 0,5 3 0,-1-2-533,-4 0 0,0 0 0,2-5 0,5 0-267,3 0 1,2 0-1,2-1 1,2-3-136,2-1 1,6-2-1,1 3 1,8-1-1945,11 2 1,6-4 2923,10 1 0,6-6 0,3 3 0</inkml:trace>
  <inkml:trace contextRef="#ctx0" brushRef="#br1">5157 12543 9231,'0'-21'0,"0"0"0,0 2 964,0 1 0,-7 3 0,-5-1 0,-5 2-473,-4 3 0,-2-1 0,2 5 1,-3 0-159,-1 0 1,-3 2 0,7 5 0,2 0-1,2 0 0,1 7 1,0 5-1,2 6-68,4 3 1,-2 7 0,5-2-1,0 3-157,0 3 0,1-2 1,6-3-1,0 0-65,0 1 1,0 0-1,0-2 1,2-5-161,3-4 1,4-3-1,9-2 1,1-3-41,2-2 0,0-2 1,-4-5-1,2 0 52,2 0 0,0-1 0,-3-5 0,1-4-158,2-4 0,-2-2 0,-7-1 0,-1-3 100,1 0 1,-3-3 0,0 4-1,-2-2 261,-4 1 1,6 3 367,1 1 1,4 8 0,2 2-57,0 5 1,-6 2-1,-1 5 1,0 2-335,-1 1 0,1 5 1,3-4-395,-1 4 1,-2 2-1,3-2 1,-2-2-1165,2-1 0,-3-8 0,2 3 0,1-5-257,2-1 1,2 0-1,-1 0 1739,1 0 0,-5-7 0,-3-3 0,-1-4 0,5-9 0,-3-1 0</inkml:trace>
  <inkml:trace contextRef="#ctx0" brushRef="#br1">5425 12464 8047,'9'7'970,"3"4"1,-5 8-641,1 2 0,-2 0 1,2-4-1,1 2 255,0 2 1,-6 6 0,3-6 0,-5-2-288,-1-2 1,0-1 0,0 0 0,0-1 233,0 1 0,0-5 260,0-1 0,-7-6-209,-3 1 0,-4-9 0,0-4 0,2-5 28,1-4 1,3-2-1,-3 1 1,6-1-321,3-2 0,2-7 0,0 2 0,0-2-456,0 2 0,7-2 0,4 5 0,2 0-625,3 1 0,7 1 0,3 7 0,4 2-800,1 1 1,1 8-1,-1-3 1,-1 5 526,-4 1 1,2 0 0,-7 1 0,-2 3 157,-1 1 905,-10 7 0,13-3 0,-3 7 0</inkml:trace>
  <inkml:trace contextRef="#ctx0" brushRef="#br1">6258 12590 8047,'9'-16'306,"-4"1"0,2-1 0,-2 0 0,-1 0 686,-2 1 0,-4-1 0,-3 0 0,-6 2-192,-3 4 0,-2-2 0,1 6 0,-3 1-318,-3-2 0,2 5 0,-5-3 1,-1 3-169,1 2 0,-1 7 0,-3 4 0,4 3-249,1 2 1,-3 4 0,5 3 0,2 0-111,1 0 0,8 3 0,1-5 1,2-2-49,3-2 0,3-1 0,1 0 0,1 0-350,5-1 1,2-1-1,8-2 210,0-1 1,1-8-1,3 3 1,2-5-1,3-1 149,3 0 0,-4-1 0,1-5 0,-3-2 56,-2-1 1,2-5 0,-1 4-1,-2-3 165,-1 3 0,-2 3 0,1 7 0,2 0 90,2 0 0,0 0 0,-3 0 1,1 2 49,2 3 0,0 4 0,-5 6 0,-1-1-165,1-3 1,-5 1 0,-3-5 0,1 0-156,0 0 0,-4 3 0,5-3-1580,3 2 1,1-5 0,1 1 717,1-3 0,-5-2 0,-1-2 1,2-3-2926,2-6 3830,2-3 0,0-2 0,-1 1 0</inkml:trace>
  <inkml:trace contextRef="#ctx0" brushRef="#br1">6588 12213 8047,'2'15'952,"1"3"0,3 1 538,-3 2 1,4 7 0,0 0 0,0 5-983,0 4 0,4 0 0,-4-4 1,1 2-255,5 1 0,1 1 1,1-6-1,1-1-104,0-4 1,-1-1-1,1-6 1,0 2-926,0-2 0,-1-3 0,-1-4 0,-1-3-1054,-3-2 0,1-2 1,4-5 504,1 0 0,0-2 0,-2-3 1324,-4-5 0,-3-10 0,-7-4 0,0-6 0,0-5 0,0-12 0</inkml:trace>
  <inkml:trace contextRef="#ctx0" brushRef="#br1">6887 12228 8047,'0'-8'1037,"5"2"0,2 12 1,0 4-617,0 4 0,4 9 0,-4 3 0,0 4 39,0 1 0,3 1 0,-5 1 0,1 0-31,1-2 0,0 4 0,7-8 0,0 1-193,3-2 0,2-4 0,-1-6 0,3 0-18,5 0 1,2-1-1,0-1 1,-2-3-220,2-6 0,2-3 0,1-2 0,0 0-61,1 0 0,-2-2 1,-2-3-1,-2-6-18,2-3 1,-6-7 0,-1-1 0,-5-3-112,-5-3 0,-4 0 1,-7 0-1,0 2 47,0-2 1,-9 0-1,-7 2 1,-7 5 148,-1 4 1,-9 3 0,5 3 0,2 6 415,1 3 1,-1 2-1,5 2 1,2 3 258,1 6 0,4 8 0,4 4 0,5 1-85,3 4 0,2 2 0,2 1 0,3-1-433,5-4 1,10 2 0,2-7 0,1 0-551,0 2 1,5-6 0,-2 4 0,4-4-698,1-1 0,0-5 0,1-3 1,-1 1-678,1 0 0,4-6 1,1 3-1,-4-5 273,-5-1 1,0-7 1488,-7-3 0,7-11 0,-3-4 0</inkml:trace>
  <inkml:trace contextRef="#ctx0" brushRef="#br1">7767 12118 8047,'0'16'988,"0"0"0,0 0 354,0-1 1,0 6 0,2 2 0,2 1-393,1 4 1,7 0 0,-1 0-1,1-2-634,-2 2 0,4 0 0,-3 0 0,3-3-1351,2-3 1,-1 5 0,1-5 0,0 1-317,-1 0 1,6-2-1,2-4 1351,2 4 0,1-3 0,5 4 0</inkml:trace>
  <inkml:trace contextRef="#ctx0" brushRef="#br1">8302 12731 8047,'7'-8'2588,"0"-1"106,3 4-2303,4 3 1,-12-3-392,3 10 0,-3 4 0,-2 6 0</inkml:trace>
  <inkml:trace contextRef="#ctx0" brushRef="#br1">18789 12008 7597,'2'21'976,"1"0"1,4 0-360,2 2 0,0 0 1,3 6-1,-2-1-158,3 0 1,1 12-1,1-5-23,1 4 0,0 1 0,0-5 0,-1 3 0,1 1 236,0-1 0,-2-6 0,-2-8-93,-2-1 1,-6-2-385,1-6 1,-5-6-1,-3-5 1,-4-10-190,-2-9 0,-3-3 0,-8-10 0,0-3-563,0-4 1,-2-9 0,1 4 0,0-2-17,-2 0 0,11 7 0,-2-1 1,3 4 388,3 6 1,4-2 0,-1 7 223,3 2 1,2 1 0,2 3-34,3-1 1,-1 2 0,4 2 0,1 1 778,0-1 0,1 5 0,6 0 0,1 2-386,4 0 0,4-1 1,8 5-1,4-3-215,5-1 1,3-2 0,4 3 0,2-1-142,1 2 0,-5 1 0,-8 2 0,-4 0-637,-6 0 0,-8 0 0,0 0-4220,-3 0 3428,-3 0 0,-13 7 1,-9 3-1,-9 3-462,-5-3 1847,-6 4 0,-5-5 0,-8 7 0</inkml:trace>
  <inkml:trace contextRef="#ctx0" brushRef="#br1">18962 12213 7970,'0'15'523,"2"-6"158,3-4 0,4-3 0,6-2 0,3 0 211,3 0 1,2 0 0,6 0 0,-1 0-704,0 0 0,5-2 1,-8-1-1,1-2-812,0 1 0,-1 2 0,1 4 0,-5 3-1024,-4 6 1,-3-2 0,-3 1-434,-6 2 2080,-10 2 0,-11 2 0,-8 0 0</inkml:trace>
  <inkml:trace contextRef="#ctx0" brushRef="#br1">18915 12480 7597,'7'9'333,"3"-4"0,4 2 0,2-2 0,1-1 503,4-3 1,-1-1 0,6 0 0,2 0-694,2 0 0,3 0 0,2 0 0,3 0-685,2 0 1,-3 0 0,3 0-188,-1 0 0,-3 0 0,-6 2 1,-2 2-1,-4 3-474,-1 1 1203,-2-4 0,2 10 0,1-5 0</inkml:trace>
  <inkml:trace contextRef="#ctx0" brushRef="#br1">19921 12433 7597,'14'-21'146,"-3"0"1,-4 0 0,-9 3-1,-3-1 309,-6-2 1,2 6 0,-3 4-1,-4-1 165,-3-2 0,-2 3 1,5 3-1,-1 1-287,-4 3 1,4 2 0,-4 2 0,3 0-299,2 0 0,2 7 0,2 4 0,2 3-61,-2 2 0,3 1 0,0 2 1,2 4-190,4 1 1,-4 1-1,1 3 1,3-4-59,1-1 1,9 3 0,4-5 0,3-2 286,1-1 0,1-4 0,1-2 1,3-3 25,1-2 0,5-2 0,-3-5 0,-1 0 345,1 0 0,3-7 0,-3-3 0,0-4-116,-1-2 0,-2-7 0,-8-3 1,-4-4-248,-1-1 1,-1-11 0,-6-4-1,0-1-281,0-3 0,-9-1 0,-5 4 0,-5 1-62,0 5 0,-4-3 1,2 9-1,3 5 212,6 8 1,0 4 1107,7 2-698,-1 8 0,6 8 0,2 10 0,3 4 8,6 2 0,3 7 0,2 3 0,1 5-42,4 6 0,-3-4 0,4 5 0,-1-1-121,0 0 0,5-1 1,-3-4-1,0-1-432,0 1 0,3-1 0,-5-1 1,-2-2-682,-2-2 0,-1-5 0,0 3 1,0-1-12,-1-4 1,1-3 0,0-4 0,-1-3-133,1-2 1,-5-2 1109,-1-5 0,1 0 0,4 0 0</inkml:trace>
  <inkml:trace contextRef="#ctx0" brushRef="#br1">20629 12260 7894,'-2'-16'0,"-5"0"599,-9 1 1,0 1 0,-5 2-1,2 3-20,-2 2 0,2-4 0,-5 6 0,-1 2-311,1 1 1,3 9 0,-4 3 0,3 4-91,2 2 1,-1 5 0,4 2 0,3-1-126,0 1 0,7 3 0,2-3 0,3 0-118,2-1 0,9 1 1,6-4-1,8 1 83,2-6 1,10 1-1,-4-6 1,2 0 188,0-4 0,-3-3 1,-2-2-1,-4 0-73,-1 0 1,-2-7 0,-5-4 0,0-5 17,-1-4 0,-6-3 1,-4-5-1,-3 2-315,-2-2 1,0 0 0,-2 0-97,-3 2 0,2 8 189,-8 2 0,9 9 0,4 13 0,10 4-46,8 4 1,7 9-1,0 3 1,2 4 142,3 1 0,-2 6 1,-3 3-1,-2 2 178,-2 2 1,-1 8 0,-4-8-1,-1-2-58,-3-2 1,-8 0-1,-1-5 73,-3 0 1,-2-11-1,-2 6 1,-3-6 0,-6-4 73,-3-3 1,-3-3-1,-4-3-2,-6-6 0,-2-4 0,-3-1 0,1-1 0,-1-4-102,1-6 0,0-3 1,-1-3-1,2-3-278,4-1 1,9 0-1,8 6 1,2-1-114,3 0 0,10-5 0,8-1 0,8-1-212,10 0 0,15-5 0,2 2 0,3-4-205,2-1 1,-1 0-1,-4-1 1,-2 1 337,-5-1 0,5 3 0,-17 1 207,-2 1 1,0 8-1,-11-4 1,-5 3 0,-3-1-72,-5 1 0,-3 3 0,-1 1 309,0 0 0,-8 1 0,-6-1 0,-6 2 0,-1 2 22,-1 1 0,4 8 1,-4-2-1,1 5-5,0 5 0,0 4 0,5 8 0,2 2 14,3 2 0,-1 7 0,5-3 0,0 1-34,0 0 1,2 0-1,7 4 1,1-2-218,3-2 1,6-5 0,0 3 0,5-1-635,4-4 1,7-1 0,-1-2 0,4-2-357,6-4 1,-2-3 0,7-7-1,0 0 559,-2 0 1,9-2 0,-6-3-1,-1-7 486,-2-7 0,4-13 0,-4-8 0</inkml:trace>
  <inkml:trace contextRef="#ctx0" brushRef="#br1">21745 12213 7597,'-25'-9'222,"1"-3"0,5 5 1,-4-2 371,-1-3 1,3 3 0,-6 0 0,1 1-224,2-1 0,-4 5 0,5-1 0,0 3 208,1 2 1,1 0 0,7 2-382,3 3 0,4 4 0,11 7 0,5 0-206,6-1 0,11 6 0,2 2 0,6 1 123,2 4 0,8 2 0,-4 3 1,0 2-23,-3 2 0,-6 0 1,-4-6-1,-6 0 21,-4 1 0,-8-2 0,-4-3 0,-3-2 341,-2-2 1,-2-2 0,-3-6-1,-7 1 100,-8 0 1,-4-8 0,-8-2 0,-1-5-879,-3-1 0,-5 0 0,-6-1 0,4-3 322,6-1 1,0-6 0,11 6 0,-4-7 0,-1 3 0</inkml:trace>
  <inkml:trace contextRef="#ctx0" brushRef="#br1">22830 12464 8139,'-7'-10'0,"-4"-1"0,-3 1 554,-1 1 1,4-3 0,-1 5 0,-4 0 145,-3 0 0,-7-4 0,3 6 1,0 2-253,1 1 0,-5 2 0,6 0 0,1 0-225,-3 0 1,5 5 0,-3 2-166,4 2 1,1 3-1,2 7 1,2 2 0,3 0-43,2 2 1,2-4 0,5 7 0,2 1 130,3-3 1,5 4-1,11-7 1,6 0 322,2 2 1,8-8 0,1 3-82,3-6 0,-1-9 0,2 4 0,-6-1 0,-2-1 168,-3-2 0,-5-3 1,-1-5-338,-3-5 1,-2-6 0,-10-3-1,-5-4-472,-3-1 1,-4-3 0,-3-6 0,-5-2-522,-4-1 0,-7-1 0,-2 6 0,0 1-363,1 4 0,-5-2 1,6 7-993,2 2 1,9 6 0,6 3 2127,8-2 0,11-2 0,10-2 0</inkml:trace>
  <inkml:trace contextRef="#ctx0" brushRef="#br1">23113 11930 7362,'-14'-25'0,"2"4"0,1 6 913,-1 4 1,3-1-648,-1 7 1,6 1 0,-3 10 0,2 6 168,0 7 0,-1 11 0,8 8 0,2 0 9,1 1 1,7 5 0,-1-4 0,3 2-105,1 0 1,1-8 0,0 5 0,-2-4-229,-4-4 0,4 4 1,-3-10-1,1 1-212,-2 0 0,4-7 0,-3 4 1,3-2-122,2 0 0,-1-2 1,1-7-1,0-3-2203,-1-2 1,6-2 0,0-6 2423,-1-5 0,4-9 0,1-10 0</inkml:trace>
  <inkml:trace contextRef="#ctx0" brushRef="#br1">23490 12354 7597,'5'5'755,"-10"1"1,-5-1 0,-17-5-1,0 0 1,-5 0-300,-5 0 0,4-5 1,-5-1-1,1 3-887,0 1 1,1-3 0,6 0 0,4 1-1547,5 2 1977,3 2 0,3-6 0,-1-3 0</inkml:trace>
  <inkml:trace contextRef="#ctx0" brushRef="#br1">24119 11867 7597,'-7'-16'0,"4"8"1011,-8 2 1,8 6-350,-3 6 0,5 2 0,1 10 1,0 1-1,0 2 1,7 7 0,3-2 0,4 4-274,2 1 0,-1 4 0,3 0 0,1-2-310,2 2 0,2 0 1,-4-4-1,2 1-345,-2-1 1,4-4 0,-2-3 0,-2 0-784,-1 1 1,-3-6-1,1 4 1,0-2-385,-1 0 1,1 0-1,0-6 1433,0 1 0,-1-7 0,1-2 0,0-7 0</inkml:trace>
  <inkml:trace contextRef="#ctx0" brushRef="#br1">24858 12386 8115,'16'-16'0,"-2"0"0,-2 2 532,-2 4 0,-6-4 0,1 3 0,-5-3-52,-5-1 1,1-1-1,-6 0 1,-4 0 97,-5 1 0,0 1 0,-8 2 1,1 3-316,2 2 0,-6 2 0,6 5 0,-3 0-199,1 0 0,2 7 1,-3 3-1,6 4-74,4 2 0,1 5 0,1 1 1,-1 1-80,0 0 1,7 3 0,4-5-1,3-2 39,2-1 1,2-3-1,3 3 1,8-1 185,6-1 1,5 7 0,9-11 0,2-2 490,2-1 0,7 2 0,-2-6 0,3-2-394,2-1 0,-7-2 1,-3-2-1,-5-3-60,-6-5 0,-3 1 0,-8-2-182,1-1 0,-2 3 0,-2 1-13,-1 1 0,-1 2 0,6 6 235,0 5 0,-2-3 0,-2 7 0,-2 1-152,2-2 0,2 5 0,2-4 1,0 4-186,0 2 0,-1-6 0,1 1 0,0-1-820,0-1 1,-1 3 0,3-7 0,1-1-345,2-2 1,5-2 0,-3 0 0,0 0 313,-1 0 0,-6-2 1,-7-3-1,-2-8 974,-4-6 0,-3-7 0,-5-11 0,-11-10 0,-8-9 0</inkml:trace>
  <inkml:trace contextRef="#ctx0" brushRef="#br1">25251 12024 8913,'7'-2'1226,"2"8"-644,0 6 1,5 9 0,-4 2 0,4 1 72,2 4 0,5 2 0,0 1 1,-2 0-283,-2 1 1,4-1 0,2 1 0,0-1-562,-1 1 0,5-1 1,-5 1-1,1-1-224,0 0 1,3-1 0,-5-2-1,0-4-906,2-1 0,-6-7 0,4-7-534,-4-2 1,-8-4 1851,-4-8 0,4-11 0,0-8 0</inkml:trace>
  <inkml:trace contextRef="#ctx0" brushRef="#br1">25880 12323 8015,'7'0'1941,"-7"0"-1515,-9 0 1,-6 0 0,-6 0 0,-6 0 29,-2 0 0,-3 0 1,-1 0-1,-2 0-358,-2 0 0,1 0 1,4 0-1,1 0-800,-1 0 1,6 0 0,2 0 0,1 0-379,4 0 1,7 2 0,3 3 684,2 5 0,3-1 0,11 0 1,9-1 381,9 1 0,6 0 0,6 3 1,5-3 154,3-2 1,4 3 0,2-4-1,1-3 147,-1-1 0,1-2 0,-1-2 1,-4-1 296,-2-3 0,2-6 0,-10 2 0,-4-3-103,-5 3 0,-5-4 0,-7 3 0,-2-3-159,-4-1 1,-3-1-1,-7 0 1,0 1-43,0-1 0,-7 2 0,-3 2 1,-6 3-45,-5 2 0,2 2 0,-7 5 0,-1 0-137,3 0 0,-6 1 0,6 6 0,-1 7 106,4 6 1,0 6-1,4-2 1,3 3 0,2 2 251,3-1 1,2 0 0,7 4-299,0-1 0,7 0 0,3 1 0,6-2-61,5-4 1,5 2 0,11-7 0,5-2-55,3-2 1,6-1 0,0-2 0,-2-4-811,1-4 1,4-5 0,-5-1 0,-5-1-353,-4-5 0,-5-2 1,-7-10-1,-5-3 788,-6-5 1,1-5-1,-13-6 1,-2-5-198,-1-3 1,-9 5 0,-3 3 0,-2 5 223,1 6 1,-3-2 0,4 9 975,-4 5 0,3 5-262,1 9 1,6 13 0,1 2 0,4 4 104,5 4 1,6 2 0,-2 6 0,3 1-166,-3-1 1,4-1-1,-3-2 1,1-4-61,-2-1 0,2-2 0,-5-6 1,0 1 1407,0 0-1042,-1-7 1,-8-4 0,-3-10-384,-6-6 1,-3-10 0,-1-5 0,-1-4-93,0-1 0,2-6 0,2-1 0,3-2-622,2-4 0,2 5 0,5 3 0,0 4-399,0 6 1,7-2-1,5 7 1,6 4-201,3 5 1,12 5 0,-2 7-1,4 0 341,4 0 0,-1 7 1,7 3-1,-1 4 163,0 2 0,3-1 1,-9 1-1,-1 0 533,-4 0 0,9-1 0,-9 1 0</inkml:trace>
  <inkml:trace contextRef="#ctx0" brushRef="#br1">27405 12370 7925,'7'-21'557,"-7"0"0,-7 0-240,-9 5 1,1-5 0,-3 0 0,-1 0 109,-2-1 1,-5 4-1,5-1 1,0 5-103,-2 4 1,6 4 0,-6-2 0,2 1-24,0 3 1,0 4-1,7 5 1,2 6-174,1 3 1,1 7 0,-6 2 0,2 1-46,4 4 0,-4 2 0,5 1 0,0 0-72,4 1 0,3-8 0,2-1 0,2-2-23,3 0 0,4 0 0,8-5 0,3-2-126,1-4 1,7-3 0,-2-7 0,2 0 94,-2 0 1,4 0 0,-4-2 0,2-1 64,-2-2 0,2-6 0,-5 6 0,-1 1 44,1 3 0,5 1 0,-2 1 0,4 5-17,1 4 1,1 4-1,-1 4 1,1-1-148,-1-1 1,1 3 0,-3-10 0,-1-1-271,-1-2 0,-7 1 1,5-2-1,-1-2-3,1-1 1,-6-9 0,2-3 0,-5-4-710,-6-2 0,2-12 0,-6-3 0,-3-4 522,-1-4 0,-4-11 557,-3-8 0,-4-14 0,-7 8 0</inkml:trace>
  <inkml:trace contextRef="#ctx0" brushRef="#br1">27798 11883 9573,'2'26'0,"5"0"441,9 2 0,6 7 0,10 2 0,-1-1 406,1 3 1,-1-4 0,2 7 0,0-1-398,-1 0 0,1-3 0,-12-7 1,-2 1-994,-1-1 0,-4-1 1,-2-4-1,-3-5-614,-2-3 0,-4-3 0,-8 1 0,-7-2 1157,-7-3 0,-13-4 0,-8-7 0</inkml:trace>
  <inkml:trace contextRef="#ctx0" brushRef="#br1">29370 11914 7621,'9'-24'0,"-4"3"94,-3 3 0,-2 3 1,0-1-1,-2 2 432,-3 3 0,-4-3 0,-8 6 0,-2-3-117,-2 1 0,-7 4 0,3-2 1,-1 1 175,0 3 0,1 2 0,-1 2 1,5 0-242,4 0 0,1 7 0,0 4 0,1 5-32,-1 5 0,7 1 1,2 8-1,2 0-105,0 3 0,1 7 1,10-2-1,4 1 3,4-1 0,3 4 0,3-3 0,2-1-97,3 1 0,-6-3 0,2-4 0,-4-1-824,-1 0 1,3-1 0,-1-4 0,-4-5-421,0-3 0,0-2 0,2-1 0,-1-1 233,1-3 0,5-4 1,2-7-1,-1 0 898,1 0 0,5-14 0,-4-4 0</inkml:trace>
  <inkml:trace contextRef="#ctx0" brushRef="#br1">29653 12244 7621,'-7'9'195,"-3"-4"1,-4-3 0,-2-2 0,1 0 1075,-1 0 1,-10 0 0,-4 0 0,-2 0-929,-2 0 1,-7 0 0,3 0 0,-1 0-326,1 0 1,1-5-1,6-1 1,-1 1-568,1-2 0,1 5 0,2-3 0,4 2-1237,1-3 0,2 5 827,6-5 1,8 5 0,8 1 958,13 0 0,9 0 0,8 0 0,1 0 0</inkml:trace>
  <inkml:trace contextRef="#ctx0" brushRef="#br1">29999 12291 7621,'16'-15'-14,"-2"-1"0,-3 0 274,-6 0 1,-4 1-1,-1-1 1,0 0 112,0 1 1,-6-1 0,-7 0 0,-4 0 95,-4 1 1,-2 6-1,2 4 1,-3 3-216,-1 2 1,-4 0-1,4 2 1,-1 3-138,0 5 0,5 10 0,-4 2 0,3 3-29,2 3 1,5-6-1,2 1-130,3 0 1,6 0-1,-1 3 1,3-4-1,4-1 52,3 0 0,9 0 0,9-3 0,2-1 118,3-1 1,1 3 0,4-10 0,2 0 140,2-4 1,-2-3 0,-7-2 0,-4 0-150,-1 0 1,3-7 0,-5-6 0,-3-4-100,-6-4 1,0 0-1,-5 5 1,0 1 138,0-1 0,-2 5 1,-3 3-199,3 1 1,-1 1-1,6 8 1,3 3-249,1 6 0,1 3 0,1 2-172,0-1 1,-1 1 0,1 0 0,2 0-1,1-1-451,2 1 0,0 0 0,-4-1 1,2-1 283,2-3 0,6 1 0,-5-7 0,1-1 625,0-2 0,5-9 0,-4-2 0</inkml:trace>
  <inkml:trace contextRef="#ctx0" brushRef="#br1">30754 12197 7621,'9'0'2009,"-4"-7"-1770,-10-3 1,1 3-1,-6 1 119,-2 5 0,-2 1 0,-2 0 0,0 1-167,0 5 0,1 4 1,1 9-1,1 2 11,3-2 0,7 6 0,-4-1 1,1 3-23,1-1 1,2-5-1,8 5 1,5 0-59,4-1 1,7 2 0,4-6 0,3-1 42,5-3 0,3-1 1,1 0-1,5-2 5,4-4 1,1 2-1,0-7 1,-2-1 28,-3-2 1,2-8 0,-7-1 0,-2-1-122,-2-4 0,-4-8 0,-2-1 0,-8 0-188,-7-1 0,0-1 0,-6-5 0,-3 2-69,-1-2 0,-9 3 1,-4 1-1,-3 1 79,-1 4 0,-6 3 0,0 6 0,1 5 386,3 3 0,-4 2 0,0 0 1,2 0 235,1 0 0,4 7 0,2 3 1,3 4-194,2 2 0,-3 5 1,5 0-1,1-2-195,2-1 1,2 3 0,2 1-1,3 1-404,6 0 1,8-2-1,4-4 1,1 2-1304,4 2 0,7 0 1,5-7-1,2-2 690,2-1 1,8-8 0,-6 3 0,-1-5 156,1-1 1,6-1 0,-10-6-1,-4-9 726,-3-8 0,-5-8 0,-4-5 0,4-3 0,-6-7 0</inkml:trace>
  <inkml:trace contextRef="#ctx0" brushRef="#br1">31902 12244 7901,'-7'-16'0,"-5"1"0,-6 1 456,-3 3 0,-7-3 0,2 4 1,-2-2-20,2 1 0,-4-1 0,6 5 1,-1 0 1228,4 0 0,4 2-1308,1 5 1,2 7 0,4 3 0,6 4-131,8 2 1,10 7 0,8 3 0,3 3 56,3 3 0,1 5 0,3 1 1,-2 2 136,-4 4 0,2-6 1,-7 1-1,-4-4-98,-5-4 1,-5 4-1,-7-11 1,0 3-404,0-1 1,-12-7 0,-7 2-1,-9-4-267,-11-1 1,-11-5 0,-10-1-1,-6 1 170,-7-3 0,26-4 1,-1-1 175,-1-3 0,-1 0 0,-12 3 0,0 1 0,1 1 0,1-1 0</inkml:trace>
  <inkml:trace contextRef="#ctx0" brushRef="#br1">26147 13517 7935,'-8'-1'1465,"2"-5"0,5 6-1058,1 0 1,1 7-1,5 11 1,4 1 16,4 2 1,2 7 0,-1-2-1,1 4-112,0 1 0,0-1 1,-1-2-1,-1-4 77,-3-1 0,1 3 1,-5-5-69,2-2-280,-6-1 1,2-9-1,-8-6 1,-4-6 0,-3-8-99,-8-3 0,2-3 1,-5-4-1,4-5-548,1-4 0,2-9 1,4-1-1,4-2 286,5 0 1,1 7-1,3-1 1,6 4 209,7 6 1,5 5-1,0 9 1,5 3 507,4 2 0,-4 4 0,0 8 0,2 5-79,2 4 0,-4 2 1,-2 2-1,1 3 271,-1 5 1,-5 2-1,2 0 1,-3-2-184,-2 2 1,-6 0-1,-1 0 1,-1-4-278,1-1 0,-5-2 0,1-5-276,-3-1-27,-2 1 0,0-9 101,0-7 1,-6-9-1,-1-10 1,0-4-234,0-1 0,2-2 1,5-8-1,0 0-276,0-3 1,7 0-1,5 6 1,6 1 76,3 4 0,7 3 0,-2 9 0,4 4 466,1 4 0,-1 5 0,-2 1 1,-2 1-130,2 5 1,-4 1-1,1 5 1,-2-2 544,-4 3 0,-2 1 0,-1 3-41,0 4 1,-1-4 0,1 4-1,0-1-64,0 1 0,-1-2 0,3 5 0,1 1 0,4-3-191,1 1 1,1-2-1,3-5 1,-2-2-18,2-4 1,0 2 0,1-6 0,-1-3 108,0-1 0,4-2 0,-10 0 0,1 0 148,0 0 1,-2-7 0,-5-3 0,-1-6 5,1-5 0,-2-2 1,-2-5-1,-3 2-378,-2-2 1,-2-2-1,-5 1 1,-2 1 149,-3 2 0,-4 6 1,-4-1-209,2 4 1,-3 1-1,4 2 1,-3 2 6,3 1 0,-4 8 0,3-2 74,-3 3 1,4 2 0,-1 2-100,-1 3 1,0 4-1,0 6 1,3 3 0,2 1-40,4 2 1,1 7 0,2-4 0,0 3 97,0-1 1,7-2 0,5 4 0,5-3 118,4-3 0,7-1 1,0-5-1,6 0 63,2 0 1,8-6-1,-4-1 1,2-2-36,0-4 0,-5-3 0,3-3 0,-2-4 242,-3-2 1,-2-1 0,-3-8 0,-2-1-68,-2-2 1,-7-7 0,2 2-374,-3-4 0,-9 4 0,-4 0 0,-3-2 0,-2-2-238,0-1 0,-7 6 0,-4 2 75,-3 1 0,-2 6 0,1-1 203,-1 4 0,0 10 0,1-2 0,-1 3 300,0 2 0,0 2 0,1 3 0,-1 5 2,0 4 1,0 4 0,1 3 0,1 3-56,3 1 1,-1 4-1,7-2 1,1 2-1,4 3-52,6-1 0,-1-5 0,9-1-95,3-3 0,9 5 0,1-6 1,2-4-210,3-5 0,5 2 0,1-5 0,2 0 58,4-4 1,-4-3 0,0-4 0,-1-3-10,-4-6 0,-2-3 1,-4-3-1,-1-4-133,-1-5 1,-10-6 0,1-4 0,-8-6-181,-3-4 1,-2-1 0,-7-2 0,-3 0-69,-5 2 1,-9-2-1,-2 13 1,0 1 382,-2 1 1,5 10 0,-3 3 712,4 4 0,1 10-89,1 7 0,6 7 0,5 10 0,6 4 53,3 5 1,8 4 0,-1 3 0,5 2-290,4 2 1,0 1-1,-5-3 1,0 2-932,-1-2 0,6-2 1,0-2-1,-2-1-703,-1-4 0,3 2 1,2-7-1,-1-2 62,1-1 0,10-3 0,-1-1 0,1-3 1319,0-6 0,6-10 0,1-4 0</inkml:trace>
  <inkml:trace contextRef="#ctx0" brushRef="#br1">28836 13549 7935,'-16'0'713,"0"0"1,-1-2 0,-2-1-376,-2-3 1,-2 1 0,2 5-1,-5 0 39,-4 0 0,-1 0 1,-1 0-1,1 0-1828,-1 0 1,6 0 1450,0 0 0,7 7 0,-4 2 0</inkml:trace>
  <inkml:trace contextRef="#ctx0" brushRef="#br1">30172 13580 7935,'0'-24'120,"0"1"1,0 2 0,-1-2 408,-5-1 1,-1 3 0,-5-3 0,2-1 118,-3 1 1,-1 3 0,-3-4-1,-2 3-164,-2 2 1,-7 3 0,3 3-1,1 3-112,3 6 1,-2 3 0,2 2-1,2 0-211,2 0 0,1 2 0,-2 5 1,-1 7-84,-2 5 1,0 8 0,5-5 0,1 3 41,-1 3 1,6 0-1,1-1 1,2-2-127,3-2 0,3 3 0,1-5 1,1-2 17,5-2 1,2-1 0,10 0-1,1-2 81,2-4 1,10 3-1,-1-8 1,2-2-104,3-1 1,-6-2-1,-4 0 1,-1-2 51,1-3 1,-6-2 0,2-5-1,-6 1-20,-4-1 1,1-2 0,-7-2 0,1 1 164,1-1 1,-6 6 0,6 1-188,0 2 0,-3 2 0,6 6 0,3 5-78,1 4 1,1 6-1,3 3 1,1 2-134,2-2 0,5 6 0,-3-1 0,0 1-296,-1-5 0,1-2 0,-2-4 0,3-2-197,1-1 1,5-6-1,-4 4 1,2-2 64,-2-4 0,4-3 0,-6-5 0,1-6 258,-5-3 1,-2-8 0,-4-5 0,-4-2 155,-4-3 1,-5-6 0,-1-6 0,-1-5 15,-5-3 1,3 1 0,-8 8 0,1 4 144,1 6 0,-3 0 0,5 14 0,0 3 1095,0 4 18,2 8 0,5 4 1,0 12-1,2 8-373,3 6 0,-2 4 0,8 3 0,-1 2 2,-1 1 1,5 6 0,-4-3 0,4-1-682,2 1 0,-2 2 0,-2-4 1,-1-4-334,1-5 0,0 2 0,1-6 0,-3 1-995,2-4 1,2-4 0,2-3 0,0-3-844,-1-6 2174,-6-3 0,5-9 0,-5-2 0</inkml:trace>
  <inkml:trace contextRef="#ctx0" brushRef="#br1">31084 13549 7935,'-3'0'2598,"-8"0"-1149,-5 0 1,-3-2-1,-2-1 1,-5-3-982,-4 3 0,-6-6 0,-1 0 1,0-1-449,-1-1 0,3 3 1,-5-5-1,3 5-359,7 1 1,1-4 0,8 4 0,2 0-1750,1 0 1,8-3-1,1 3 1,4 0 2087,6 0 0,6-12 0,9 1 0</inkml:trace>
  <inkml:trace contextRef="#ctx0" brushRef="#br1">31257 13140 9499,'2'16'629,"3"0"1,-1-1 0,8 3 0,4 3 137,3 5 0,2 4 0,-4 3 0,2 2-248,2 1 1,0 6-1,-3-5 1,1-2-468,2-2 1,0-2 0,-5 1-1,-1-2-192,1-4 0,-5-3 1,-1-8-1,1 1-1185,-3 0 1,6-6-1836,-3 1 1,-4-10 2320,-2-1 0,-15-7 839,-6-8 0,-17-8 0,-1-1 0</inkml:trace>
  <inkml:trace contextRef="#ctx0" brushRef="#br1">31257 13533 8081,'-10'-5'937,"-1"0"-360,1-1 0,8 12 0,7 1 1,7 1-131,4 5 1,7-1 0,5 0 0,5-3-146,4-2 1,-1 3 0,-2-5-1,1-1-89,1-2 1,1-2 0,-7 0 0,-2 0-289,-2 0 1,-7-7 0,2-4 0,-4-3-217,-1-2 1,-5-11 0,-3-5-1,1-3 59,0-3 1,-6-2 0,3-6 0,-6 3-242,-6 1 1,3 8 0,-6 1 0,2 7 568,4 3 1,-4 8 335,1 4 0,1 16 0,7 4-153,3 9 0,4 11 0,8 3 0,3 8 260,0 5 0,7 2 0,-6-1 0,-2-3-41,-2-1 1,-1-1-1,-2-1 1,-2-7-269,-1-5 1,-8-9-1,4 2 1,-2-3 305,1-3-285,-1-6 1,-3-2-1,1-9-470,2-3 0,8-6 1,-3-8-1,2-3-618,-1-3 0,6 1 0,-3-3 0,0 7 326,0 2 1,9 4-1,-7 2 1,1 3 158,1 2 1,-3 2 0,3 7 0,1 1 255,2 2 0,2 13 1,-4-2-1,4 3 321,1 3 0,1-4 1,2 5-1,-2-2 112,-2 0 0,3 0 0,-3-6 0,-1-1-50,1-3 1,5 1 0,-4-7 0,3-1 69,-1-3 1,-2-1 0,2 0 0,-3-1-275,0-5 0,-7-2 0,1-8 0,-6-2-283,-4-2 1,-2 0 0,-5-4 0,0-1-64,0 1 1,-5 5-1,-2-4 1,-2 4 174,-3 3 0,-2-3 1,-4 10-1,-1 0 309,-2 4 1,0 3 0,5 4-1,1 3 230,-1 6 0,2 5 0,3 5 0,6 5 36,3 3 0,2 3 1,2-1-1,3 1-270,6-1 0,8 4 0,4 0-481,1 0 1,2-5 0,6 6-1,-1-2 1,-1-3-2757,-4 0 0,2-1 3020,-7-4 0,-7-3 0,-7-7 0</inkml:trace>
  <inkml:trace contextRef="#ctx0" brushRef="#br1">28600 14602 8111,'0'-16'0,"0"0"0,0 1 0,0-1 568,0 0 0,-2-1 1,-3-2-1,-5-4 0,-6 0 330,-5 0 0,2-3 1,-8 5-1,1 2-368,2 2 1,-6 1-1,4 0 1,-2 2-90,2 4 0,1 3 0,6 7-304,-2 0 1,0 0 0,5 0 0,1 3-1,1 6 23,3 7 1,-3 5 0,6 0 0,-3 5-110,1 4 1,6 1 0,-1 0-1,5 1 120,5-1 1,6 4 0,9 0 0,5-3-27,-1-3 0,11 3 0,-3-11 0,3-2 29,3-2 1,1-3 0,4-3 0,-3-6-215,-1-3 0,-4-2 0,-7-2 1,-4-3-14,-1-6 1,-2-4 0,-5-5-1,-2-2-95,-4-3 0,2 1 0,-6-4 1,-3 2 133,-1-2 1,3 10 0,0 2 204,-1 3 0,-1 0 0,3 3-300,4 5 0,4 8 0,2 4 1,1 2-166,4 3 0,2 2 0,3 2 1,-3-1-540,-1 1 1,-2 0 0,6 0 0,0-2-25,-1-4 1,4 2-1,-3-7 1,4-1 421,2-2 0,-1-2 0,-1-2 0,-2-3-28,-2-6 1,-7-3-1,0-1 1,-5-3 349,-3-3 0,-6 4 0,4-6 0,-2 2 427,-4 0 1,-1 0 1585,-2 5-1428,0 1 0,2 13 1,1 9-1,4 10-25,2 10 1,-4 2 0,6 4 0,-1 4-106,-1 5 1,5 3 0,-5 4 0,1 2-51,1 1 1,-1-1-1,6-7 1,-1-2-156,1 1 1,0 1-1,0 0 1,-1-6 120,1-5 1,-5 2 0,-3-10 534,-1-1-297,-1-1 1,-8-22 0,-3-8-423,-6-10 0,-5-14 1,-3-11-1,-4-5-453,-1-6 1,5-3-1,-2-10 1,5-4-475,6-3 1,3-6-1,8 11 1,5 5 323,4 9 1,11 3 0,5 16 0,4 6 401,1 6 1,6 13 0,1 4 0,1 5 368,-1 1 1,-1 5 0,-6 3 0,-1 3 245,-4 1 0,-3 11 0,-7-7 0,-2 1-163,-4 1 1,-3-3 0,-7 1 0,0 0 131,0-1 0,-1 1 0,-5 0 0,-6 0-276,-7-1 0,-4 1 0,-5-2 0,2-2-381,-2-1 1,4-6 0,-3 4 0,1-2-51,2-4 1,1-1 0,7-2 0,1 2-135,-1 3 0,5-3-364,1 3 1,8-2 0,2 1 339,9 1 1,7 0-1,5-5 1,5 0 429,3 0 0,8-5 0,2-2 0,1-2 98,3-3 1,3-7 0,1-4 0,-2 1-14,-3-1 1,-3 2 0,-10 5-1,-2-1 446,-6-4 1,-6 3 0,-4-3-249,-6 4 0,-3 1 1,-2 0-1,-2 1-152,-3-1 0,-4 2 0,-8 2 0,-3 1-104,-1-1 0,-1 5 0,3 2 0,-2 3-66,1 2 1,3 0 0,1 2 0,0 1-101,1 3 1,4 11 0,3-1 0,1 3 147,3 4 1,2 1 0,4 8 0,5-1-65,9 0 0,1 1 0,9-1 0,2-1-191,2-4 1,7 2-1,1-7 1,2-2-279,4-1 1,-4-4 0,2-4 0,2-5-827,1-3 1,-5-2 0,-1-2 0,-2-3 569,-1-5 1,-1-4 0,-7-4 0,-2-3 66,2-5 1,-3-4 0,-1-3 0,1 0 350,-1 2 1,-5-3 0,1 14-1,-6 2 575,-4 6 1,-7 1 659,3 11 1,-6 4-1,-6 13 1,-2 3-3,-1 0 1,-8 8-1,3-1 1,0 1 0,-4-1 507,1 0 0,8-1 0,-7 4-1797,2-4 1,2 2 0,0-6-659,1 3 1,6-8 228,-5-1 1,-1-11 0,-3-13-738,4-8 1,-4-16 0,3-3-1,-3-6 1542,-2-8 0,1-7 0,-3 3 0,-1 3 0,-2 1 0,2 9 0,7 5 0,3 7-960,2 7 0,2 12 1450,5 9 1,12 9-1,5 12 1,6 5 1155,5 4 1,2 6 0,3 1-1,2-2-742,2-2 0,-1-1 0,-4 1 0,-1 2-1620,1 1 1,-3 1 0,-1-6 0,-2 1-1148,2-1 1,0-6 1862,-1-4 0,9-4 0,-3-1 0</inkml:trace>
  <inkml:trace contextRef="#ctx0" brushRef="#br1">31273 14916 8026,'16'0'2111,"-1"0"0,1 0-2769,0 0 1,-9-3 657,-7-8 0,-14-13 0,-11-16 0</inkml:trace>
  <inkml:trace contextRef="#ctx0" brushRef="#br1">25660 3851 8026,'-16'-7'0,"0"-2"0,1-1 229,-1-1 1,5 1 0,1-6 0,-2 2 0,0 2 1264,1 1 1,-3 3 230,4-3-1321,3 4 0,7 14 0,10 5 0,4 6-94,2 3 0,5 1 0,0-1 1,0 4-33,1-1 0,1 9 0,5-5 0,-2 2-7,2 5 1,2-5 0,1 5-1,-1-6 229,-4-1 0,2 5 1,-5-6-1,1 1-102,4-2 1,0 7-1,0-5 1,-2 0-168,2 2 0,-3-1 0,1 3 0,0-3-153,-1-2 1,3 2 0,-6-3 0,1 2 53,0-1 0,3 1 0,-5-6 0,-2 1-310,-1 0 1,3 3 0,0-3 0,-2-1 70,-2 1 1,6 0 0,1-4 0,3 4 196,-1 1 0,0 0 0,6 4 0,-3-3-8,-3-2 1,4 3 0,-4-4 0,2 3-41,-2 3 1,2-4-1,-5 3 1,2 0-43,3 3 1,-4 0-1,0-2 1,1-2-47,-1 2 1,-3 0 0,4 0 0,-2-4 139,-4-1 0,3 5 0,1-2 0,0 2 15,0-2 0,3 4 0,-4-4 1,3 4-36,3 1 1,-4-1 0,1-2 0,-1-2 29,1 2 0,-4 2 0,3-1 0,1-1-73,-1-1 0,-3-1 1,3 5-1,1-1-27,-1-4 1,1 4-1,3-2 1,-2 5-44,2 4 0,2-1 0,1-3 0,1 2 37,-1 2 1,6 7 0,-1-4-1,-1 2 0,-2 0 1,-1-7-1,-1 1 1,1-3 134,-1-1 1,-5 5-1,1-1 1,1-1 56,1-2 0,1-1 1,0-1-1,-2 2-135,0 4 0,10-2 0,-6 7 0,1 0 22,0-2 0,-2 4 0,1-8 0,-1 1-91,1 1 0,-1-4 0,1 2 0,-3-3 48,-3-1 1,4 1 0,-4 2-1,2 2 69,-1-2 0,2 3 0,-3 2 0,4 2 5,2 2 1,-1 5 0,0-7-1,1 1-9,-1-1 0,1 2 0,-1-6 0,1 2-58,-1 4 1,6 2 0,1 1 0,1 2-42,-1 3 0,6 2 0,-2 5 0,1-3 0,-1-2 0,2 4 0,-6-5 0,1-3 0,-1-1 0,4 3 0,-5 1 0,0-3 0,1-1 0,-7-8 0,4-3 0,-5-3 0,-2-4 0,4 4 0,-10-9 0,1 2-819,0-1 1,3 6 0,-5-4 0,0 3-307,1 3 1,-4 0-1,3-2 1,-4 2-455,-1 2 1,0-1 0,-2-4 0,-4-3 1578,-4-2 0,2-5 0,1-6 0</inkml:trace>
  <inkml:trace contextRef="#ctx0" brushRef="#br1">25534 3977 7750,'0'-16'-84,"0"0"0,0 0 1,0 1 296,0-1 1,-5-5-1,0 0 1,-1 4 64,-1 4 1,6-1 0,-6 6 860,0-1-680,5 2 1,-3 7-1,8 2-216,2 3 0,6 5 1,-4 11-1,0 4-13,0-1 0,5 6 0,-3-2 0,1 5-17,1 4 0,-6 5 0,4-6 0,-1-1-86,1-1 1,-4-1 0,4 2-1,0 1-81,0-1 1,-4 4 0,4-3 0,-2-1-22,-4-2 0,4 4 1,-2 2-1,1 1 33,1 3 0,0 3 0,5 1 1,-2 0-39,3 0 0,-1 6 0,0 1 0,-2 0-73,3 0 1,-5-3-1,1-6 1,-2 0-61,-3 4 0,3-3 1,-2-6-1,0 0 60,2 0 0,-5 2 0,5 5 1,-2 1 3,0-1 1,2 5-1,-3 2 1,3 2 181,2 3 1,-4 4 0,3 4-1,1 1 202,0-2 1,-6-6-1,3-5 1,-5 0-57,-1-5 0,0-3 1,0-3-1,0-2-91,0 2 0,-1-4 1,-3 2-1,-1 0-22,1-2 1,3 3 0,1-4 0,0-1-240,0 1 0,0 3 0,0-4 0,0 2-17,0 4 1,1-6-1,3 1 1,1-3 57,-1 1 0,-3 0 0,-1-4 0,0 2 50,0 2 1,0 1 0,0-1 0,0 3-20,0 0 0,0 5 0,0-4 0,0 0-93,0 1 0,0-1 1,0 2-1,0-1 74,0 2 0,0-6 0,0 1 0,0-3 148,0 1 0,0 0 0,0-6 0,0 1-27,0-1 1,0 0 0,2 1-1,2-1 19,1 1 0,0 4 0,-5 1 1,2 0-92,3 1 1,-3-5 0,3 4 0,-3-4 19,-2-1 0,2 4 1,1 1-1,2-2-186,-1-2 0,-1 4 0,1 1 0,1 1 137,-1-1 0,-1 4 1,1-4-1,1 1 153,-2-1 1,1 9 0,-1-3 0,3 0-80,-3 1 0,-1-5 1,0 2-1,1 0-105,2-2 0,0 4 1,-5-6-1,0 2 33,0 4 1,6-5 0,-1-1-1,-2-1 29,-1-1 1,-2 1 0,0-6 0,0 1 36,0-1 1,0 6-1,0 0 1,2-1-63,3 3 0,-3-4 0,3 7 0,-3 0-71,-2-2 0,5 0 0,0-5 0,-1 1 55,-2-1 1,3 4 0,0-3 0,-1-1-21,-3-1 0,-1-3 0,2 2 1,2 4 102,1 5 1,0 3 0,-3 2 0,1 1 157,3-1 0,-1 0 1,-3 0-1,1-2 133,2-3 1,2 2 0,-3-7 0,1-2-242,-1-2 0,3 5 0,-2 2 1,-2 2-115,-1 0 1,-2-2 0,0 4 0,0-4-14,0-1 1,2-3 0,1-4 0,2-3-138,-1-2 1,-2 2-1,-2-3 1,0 4-12,0 2 1,0 6 0,0 4 0,-2 2-314,-3-3 1,1 5-1,-4-6 1,-1 0 41,0-3 1,6 1 0,-3-3 0,5-3-629,1-4 1,-6-9 0,1 2 0,2-4-1125,1-1 2175,2 0 0,0-1 0,0 1 0</inkml:trace>
  <inkml:trace contextRef="#ctx0" brushRef="#br1">25566 3678 10104,'8'7'340,"-2"3"1,-5 10 0,-2 1-1,-3-2-27,-1-2 0,-2-1 0,2 0-43,-6-1 1,2 1-1,-1 0 1,-2 0 0,-1-1 46,3 1 1,-8 5 0,4 2 0,0 3 59,1 7 1,-10 0 0,7 9 0,-1 0-226,-1-2 0,1 6 0,-3-6 1,-1 2-113,2 0 1,-3-6 0,-1 4 0,0-1 56,0-4 1,-3-4 0,4-3 0,-3-2 77,-3 2 0,4 2 1,-1 3-1,2 4 101,4 5 0,-3 3 0,-1 2 0,0-1-92,0-4 1,2 7 0,4-6 0,-2 1-275,-2 1 0,-5-1 1,3-2-1,-2-4-157,-3 1 0,1-1 0,-1 6 110,1-2 0,8-4 0,-4 6 1,2 3-1,1-2 114,0 1 1,-2 8 0,1-7 0,1 2 101,3 0 1,-4-4 0,-2-3-176,-1-5 0,5-4 0,-2-2 0,1 1 93,-1-1 1,4 1 0,-4-3 0,2-1 0,0-1 75,-2 1 1,0 1 0,5 3 0,0-1-18,0 1 0,1 4 0,-1 1 1,0 0-125,1 1 1,-1-5 0,0 4 0,0-4-190,1-2 1,-1 1 0,0-1 0,-1-1-62,-4-4 0,3 7 0,-3-5 0,4 0 127,1 2 0,-5 0 1,0 3-1,0 2 299,-1 1 1,4 6 0,-5-3 0,2-1 100,0 1 0,1-3 0,2-2 1,-1 0-198,-2 3 0,-2 2 0,4-3 1,-4 4-171,-1 1 0,3-3 0,-4-5 0,3 2 128,2 2 1,-4 5 0,-2-4 0,-2 1 22,2-1 0,-4 4 0,4-4 0,-4 1 71,-1-1 0,-1 6 0,1-4 0,-1 0 35,1-3 1,-1 3-1,-1 2 1,-2 3-150,-1 2 0,-1-1 0,4-3 0,-2-2 58,-2-3 0,-1 4 0,3-4 0,-2 1 43,2-1 0,2 4 1,1-3-1,1-1 54,0 0 0,-6 1 1,0-4-1,2 1-120,2-1 0,2 4 0,-1-1 0,1 1-127,-1-1 0,3-1 0,-1-4 0,0 2 74,-3 2 1,-2 1 0,5-3 0,2 2 83,2-3 0,0 0 0,-6-3 0,1 1 132,0-1 0,1 6 0,0-1 0,2 1-164,0 1 1,-5-4 0,7 2 0,-2-3-1,2-1 1,-4 5 0,6-1 0,-3 1 61,1 1 1,2-4 0,-6 4 0,0 0 28,-3 4 1,0-2 0,5 1-1,2-3-32,-2-3 1,5-2 0,0-1-1,4-1-472,3 0 1,-3-4 0,9-1-1,-2 0-704,1-2 1,-1-1 0,7-7-1,1 0 1133,2-1 0,9-6 0,2-2 0</inkml:trace>
  <inkml:trace contextRef="#ctx0" brushRef="#br1">25518 3741 7750,'-8'-7'-144,"-1"-4"0,4-8 574,-6-2 1,-3-5-1,0 5 1,2 2 703,2 1 1,8 4-333,2 4 0,14 5 0,12 12 0,2 7-283,-2 5 1,7 7-1,-7-3 1,-3-1 224,-4 1 0,-5 5-509,-3-2 1,-4-3 0,-9-4-327,-3-7 0,-4 1 0,-8-8 1,-3-2-24,-1-1 0,1-9 1,2-3-1,-1-6-111,-2-5 0,0 2 0,5-7 1,2-1 99,4 3 0,-2-6 1,6 4-1,3-4 143,1-1 1,2 6 0,2 5-1,3 2 252,6 2 0,9 8 0,7 2 1,2 5-128,3 1 1,4 1-1,1 5 1,-4 6 207,-5 7 1,0 0 0,-5 7 0,-2 1-134,-4-3 0,1 6 0,-13-4 0,-1 2-260,-3-2 0,-2 7 0,-6-5 0,-7 0-157,-6 2 0,-13-7 0,2-2 0,-2-4-7,-1-1 1,3-8-1,-2-2 1,-2-5 60,-2-1 0,6-1 0,5-6 0,-1-7 241,3-5 0,1-4 1,7 4-1,2-4 442,4-2 0,3 5 0,7-7-316,0-1 1,2 4-1,5-1 1,8 3-1,10 3 6,5 1 0,3 9 0,2 4 0,1 3-27,-1 2 1,-1 0-1,-5 0 1,-3 2-128,-5 3 0,-3 4 0,-2 7-44,-1 0 1,-6 4 0,-2 1 0,-2-1-343,1-3 0,-1 1 1,-7 1-362,-3 2 1,1-6-1,-8-6 1,-5-4 672,-8-6 0,-12-20 0,-3-12 0</inkml:trace>
  <inkml:trace contextRef="#ctx0" brushRef="#br1">26855 2798 7750,'16'-7'0,"-3"-4"0,-2-3 403,-6-1 1,-3-1 0,-2 0 1074,0 0 1,0 1-764,0-1 1,-2 7 0,-3 4-245,-6 3 1,-8 2 0,-2 0 0,0 2-56,-1 3 0,-1 4 1,-5 7-1,2-1-115,-2 1 0,-2 5 1,-3 2-1,-2 1-67,-2 4 1,-5 2 0,4 1 0,1-1-30,4-4 0,-7 9 0,8-5 1,1 0-395,3-3 1,-2-2 0,6 1-89,-1-5 0,-3-3 1,8-3-1,-1-1 0,0-3-1635,0-6 1,0-3 935,5-2 1,0-2-1,2-3 1,2-6-1,3-3-2561,2-1 3537,-5-8 0,10-2 0,-5-6 0</inkml:trace>
  <inkml:trace contextRef="#ctx0" brushRef="#br1">25911 2829 8353,'16'9'2130,"-7"0"-1863,-4-4 0,-10 4 0,-6 8 0,-3 2 104,-1 2 1,-1 5 0,2-3-1,2 2-35,1 3 0,3 1 0,-5 3 0,5-1 15,1 1 1,1-1-1,6 0 1,0 1-41,0-1 1,7-1 0,6-2 0,6-4-31,7-1 0,5 3 1,4-5-1,4-2-71,1-1 0,2 3 0,5 0 0,0-4-45,0-4 1,-1-1 0,-2-7 0,-4-2-161,-2-1 1,-3-2 0,-9 0 0,-5-2-445,-3-3 0,-4-3 0,-4-8 0,-5 0 89,-3 0 0,-4 1 0,-3-1 0,-5 0-1724,-4 0 0,-4 1 2074,-3-1 0,-3-7 0,-8-1 0</inkml:trace>
  <inkml:trace contextRef="#ctx0" brushRef="#br1">27515 2169 7750,'14'-21'309,"-3"0"1,-4-5-1,-7 3 165,0-1 0,-6 5 0,-1-2 0,-1 1 1,-5 1 54,-1-2 1,-1 2 0,-1 7-1,-1 1 136,-4-1 0,3 5 0,-5 2 0,2 3-442,0 2 0,-7 0 0,4 2 0,-2 5-338,0 9 0,5 1 1,-4 8-1,2-1-21,4 0 1,-3 3 0,2 6-1,5 2-44,2 1 0,10 1 0,-2-6 1,3-1 129,2-4 0,2 4 0,3-5 0,7-1 166,7-3 0,1-5 0,6-4 0,3-3 70,6-2 0,0-2 1,6-5-1,-1 0-52,0 0 0,-5-7 0,0-4 0,-6-3-35,-2-1 1,-8-1 0,2 0 0,-5-1-32,-6-4 0,2 3 0,-6-4 0,-3 1 137,-1 0 0,-2 5-148,0 6 1,0 8-97,0 2 1,2 9 0,3 10-1,5 3 44,4 3 0,7 1 0,0 6 0,-2-3-340,-1-3 0,3-1 0,0-6 1,-2 2-255,-2-2 1,-1-7-1,0-3 1,0 0-65,-1 0 0,1-6 0,0 1-251,-1-8 1,1-3 0,0-7 0,-2 0 443,-4-3 0,-3-9 1,-7-1-1,0-4 301,0-6 1,-7 4-1,-3-4 1,-4 4 158,-2 2 0,6 5 0,1 1 880,2 2 1,-3 8-420,4 4 0,1 15 1,7 1-1,1 9-14,3 7 0,4 5 0,-3 11 0,0 3 235,0 0 1,3 11 0,-3-2 0,0 3-432,0 2 1,4-3 0,-4-6 0,2-1-114,3 0 1,2-3 0,0-11 0,-2-2-141,-1-2 1,-8-6-1,2 0 294,-3-2 1,-2-8 6,0 1 1,-5-15 0,-2-3 0,-2-8 76,-3-6 0,-2-9 0,-2-1 1,0-11-375,1-9 1,4-1 0,2-9-1,2-4-317,4 0 0,5-5 0,6 2 0,10 4 148,5 4 0,8 8 0,8 10 1,1 7-307,3 7 0,3 5 1,-1 9-1,-1 4 402,-2 5 0,-7 5 1,3 5-1,-3 5 154,-3 4 0,1 7 1,-14 2-1,-3 2 200,-4 2 1,-9 1 0,3 0 0,-6-1-58,-6 1 0,-4 1 0,-11 1 0,-7-2 132,-7-2 0,-3-7 0,-6 2 1,2-3-136,-2-3 0,6-1 0,-1-1 0,5-5-253,2-1 0,-1 0 1,12-3-1,2 1-364,1-1 319,3-3 1,8-2 0,7-3-244,8-1 1,13-6-1,9 4 1,8-1 27,10-5 1,9 5 0,3-3-1,2-1 109,1-2 0,2-2 1,-11 1-1,-1-1 39,-4 0 1,-1 0 0,-11-1 0,-2-2 160,-2-2 0,-3-5 0,-4 3 0,-5-2 22,-3-3 0,-4-1 1,-4-1-1,-5 2-124,-3 2 1,-4 7 0,-3-2 0,-7 3 21,-7 3 1,-4 1 0,-5 1 0,3 5-12,3 1 0,-6 3 0,3 8 1,1 3 227,3 1 0,3 10 0,3 8 0,1 5 215,3 6 0,4-4 1,7 7-1,0-1-73,0-2 0,7 8 0,4-14 0,4 3-100,6-1 1,-1-9 0,6-3 0,2-3-903,2-3 0,1-1 0,0-3 0,1-6-194,-1-3 1,6-2 0,0 0 0,-1-4 160,3-6 1,-8-1 0,2-11 0,-5-1 240,0-3 0,-5-4 0,-2-1 0,-4-1 280,-1 1 1,0-1-1,-2 1 1,-4 1 305,-4 4 1,1-2-1,-2 7 844,-2 2 160,-1 8 0,-2 11 1,0 11-1,-2 5-593,-3 5 1,2 1 0,-8 6 0,1-2-122,1 2 1,-3 2 0,5 0 0,0-2-481,0-2 0,0-7 1,3 2-1,-1-3-249,1-3 0,-2-4 1,-1-3-356,-2-1 1,4-1 0,-6-8-1,-1-3 168,-2-6 1,-2-5 0,0-4-1,1-7-90,-1-2 1,0-5 0,1 0 0,-1-3 625,0 2 0,6 2 0,1 3 0,2 4 74,3 5-3,3 10 0,8 11 0,5 13 0,7 6 999,7 7 0,4 9 0,1 3 0,3 1-12,2-1 1,3 9-1,3-3 1,-4-2-906,1-2 1,-6 2 0,3-5 0,-4-2-2231,-6-2 1,2-7 2076,-7 0 0,7-7 0,-4 4 0</inkml:trace>
  <inkml:trace contextRef="#ctx0" brushRef="#br1">29685 2483 7750,'26'0'0,"0"0"0,-3 0-271,-4 0 0,2 2 271,0 3 0,7 11 0,-3 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12846 8048 8336,'0'-9'5518,"0"2"-4080,0 7 275,0 0-1099,0 7 1,-2 2-1,-1 6-331,-3 1 1,1 0-1,5-1 1,0 1-26,0 0 1,0 0 0,0-1-1,0 1-73,0 0 1,0 5 0,0 0-1,0 0-254,0 1 1,0-4 0,0 3 0,0-4 31,0-1 1,0 5 0,-2 0 0,-1 0 152,-2 1 0,-1-4 0,6 5 0,0-2-37,0 0 0,0-1 0,0-2 0,0 1-139,0 2 1,0 0 0,0-5 0,0 1-57,0 4 0,0-3 0,0 3 0,0-4-52,0-1 0,0 0 1,0-1-1,0 3 68,0 3 0,0-4 0,0 4 0,0-3 246,0-3 1,0 6 0,0 0 0,0-2 150,0-1 1,2 3-1,2 0 1,1 0-225,-2 1 1,-1-4 0,-2 3 0,0-2-49,0 2 1,0-3 0,0 2 0,0-2 24,0-2 1,2-1-1,1 1 1,3 0-10,-3 0 1,-1-1 0,-2 1 0,0 0-12,0-1 1,0 1-1,0 2 1,0 1 0,0 2 1,2 0-1,1-6 1,2 1-7,-1 0 0,-2 5 0,-2 0 0,0-2-13,0-2 0,0-1 1,0 0-1,0 1 52,0 4 0,0-3 0,0 3 1,0-4-28,0-1 1,0 1 0,0 3 0,1 1-38,5-2 0,-5 3 1,5-1-1,-5 0-102,-1 2 0,0-4 0,0 6 1,0-1 36,0 1 1,6-4-1,-1 3 1,-2 0-113,-1 1 0,-2-6 1,0 4-1,0-2 148,0 0 0,0 5 0,0-3 0,0-1 67,0 1 0,2 0 0,1-4 0,3 4-11,-3 1 1,-1-3 0,-2 4 0,0-3-60,0-3 0,0 4 0,0-2 0,0 0-28,0 2 1,2-6 0,1 6 39,2 0 1,0-6-1,-5 4 1,0-2 0,0 0-13,0 2 0,0 6 1,0-5-1,0 3-2,0 3 1,0-4 0,2 1 54,3-3 0,-3 5 0,3-7 0,-3 1 0,-2 0 74,0 0 0,0 0 0,0-5 0,0 2-84,0 2 1,0-2 0,0 3 0,0-4-17,0-1 1,0 5-1,0 2 1,0-1 41,0 1 1,0 0-1,0-4 1,0 4 20,0 1 0,0-3 0,0 4 0,0-3 113,0-2 1,0 2-1,0-1 1,0-2-101,0-1 0,0 3 0,0 2 0,2-1-81,3 1 0,-3 0 0,3-4 0,-3 4-23,-2 1 1,0-5 0,0 4 0,0-2 45,0 0 0,0 0 1,0-4-1,0 2 6,0 2 0,0 6 1,0-6-1,0-2-56,0-2 1,0 4 0,0 0 0,0-2-39,0-1 1,0-2 0,0-1-27,0 1 0,-2-2 0,-1-2-57,-3-1 153,1-8 1,5 2 0,0-10 48,0-5 0,5-4 0,1-2-79,-3 0 0,6 1 0,0-1 1,1 0-113,1 0 0,-6 6 1,4-1-1,-1 1-152,1 1 0,-4-3 1,6 5 70,1-2 0,2 4 0,2-5 2,-1-3 0,1-1 0,0-1 140,0-1 1,-6 0 0,-1 0 0,-2 1 231,-4-1 1,1 6 0,-1-1 513,3-1 0,-1 3 349,-5-1-144,0 6 0,0-1-606,0 10 1,0-1 0,0 6 0,-2 2 42,-3 2 0,3 2 1,-3 0-1,1-1-91,-1 1 1,3 0 0,-5 1 0,2 3-111,0 1 1,-2 5 0,3-4 0,-1 1-16,2 0 1,-4-2-1,0-4 1,0 3 26,0 0 1,-4 1 0,4-5 2,-2 0 0,1 0 0,-4-2-116,1-4 0,6-3 0,-6-7 0,1 0 0,-6-2 0,0-3 0,2-5 0,2-10 0,2-1 0,4 0 0,-2 4 0,1-2 0,3-2 0,-3-2 0,2 4 0,0-2-738,-2 2 0,5 1 0,-3 1 0,3-2-2539,2-2 0,0-7 0,0 1-249,0-2 3526,0-10 0,0-8 0,0-9 0</inkml:trace>
  <inkml:trace contextRef="#ctx0" brushRef="#br0">12846 7985 8312,'0'10'1450,"0"1"0,0-1 1,-2 6-1,-1 0-797,-3-1 0,-1 6 0,4 4 0,-4 1 193,-2 2 1,4 8-1,-4-8 1,0 0-12,1 2 1,-1-2 0,-3 0-1,3-4-413,2-1 0,-3-2 0,3-5-264,-2-1 0,4-1 157,-6-3-277,8 3 1,-4-14-1,7 0 1,0-9-99,0-5 1,1-3-1,5-4 1,2-5-252,1-4 0,3-7 0,-5 1 25,2 1 0,-5 7 0,3 1 1,-2 1-1,2 2 180,2 3 0,-4 9 0,5 3 516,2 2 1,-3 2 0,2 5-54,1 0 1,-3 7 0,-1 3-276,-1 4 0,4-3 1,-4-1-1,0 2-417,0 2 0,5 4 1,-1 1-1,1 2-327,-2-2 0,4 4 0,-3 0 0,1-1-825,-2 1 1,4 3 0,-3-1-1,1 3 58,-1 5 1429,3 2 0,-6-4 0,8 0 0</inkml:trace>
  <inkml:trace contextRef="#ctx0" brushRef="#br0">13270 8692 8653,'9'-7'2360,"-4"7"1,-5 7 0,-3 10-1,-2 4-1682,1 6 1,-3 8-1,2 3 1,1 0-219,3 1 0,1 10 0,0 0 0,0 5 602,0 5 1,0 2-1,0 2 1,1-2-620,5-3 0,-5-4 0,5-9 0,-5-3-443,-1-5 0,0-4 0,0-3 0,0-2 0,0-2 0,0-7 0,0 2 0,0-10 0,0-6 0,2-12 0,3-9 0,-1-1 0,6-11 0,3-4 0,1-3 0,1-7 0,1 6 0,0 1-162,-1 2 0,1 1 0,0 3 0,1 2-157,4 6 1,-3 9-1,3 3 1,-4 2 274,-1 4 1,0 8 0,-1 6 0,3 3 439,3 1 0,-9 8 1,4 5-1,-2 5-269,0 4 1,-6 7-1,-2-3 1,-3 3-128,2-2 0,-3 2 0,3-6 0,-3 1 0,-2-1 0,-2-3 0,-1-7 0,-2-4 0,1-1 0,2 3 0,2-5 0,0-2 0,0-1 0,-7-9 0,-1-2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9638 17164,'48'0,"-1"0,-4 0,5 0,1 0,12 0,2 0,-11 0,6 0,-8 0,-3 0,4 0,3 0,4 0,0 0,-11 0,0-2,0-3,0 3,0-3,1 3,-1 2,0-2,2-1,2-2,1 1,0 2,-3 2,4 0,4 0,4 0,2 0,0 0,0 0,4 0,-1 0,-1 0,1 0,2 0,-3 0,-1 0,-3 0,-1 0,3 0,0 0,0 0,-1 0,1 0,2 0,3 0,-3-5,3 0,-4 1,-1 3,-1 1,-3 0,-3 0,-2 0,-2 0,-4 0,-1 0,0 0,5 0,1 0,-1 0,2 0,2 5,7 0,0 0,0 2,0-5,0 5,0 0,12-3,3 6,3-6,-10 3,-8 0,-9-6,-1 5,4-3,17 2,-11-3,-16 12,-9-5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9874 12574,'0'-40,"14"2,7 6,21 1,-9 6,15 4,-7-1,17 1,-7-5,1 5,2-2,-1 2,1 2,-2-7,2 8,6 1,-2 4,-6 8,6-5,-3 4,3-4,-4 1,-7-1,-5-4,0 3,0-4,5-6,2 3,4-3,-4 9,3 1,-1 3,1-3,-3-1,3 7,4 0,2 5,8 0,2 0,6 0,-6 0,0 1,-5 5,-5 1,-1 3,-1-1,2-4,-2-2,-4 8,-1-1,6 6,-1 0,2 0,-2 1,-4 4,3-4,2 4,3 2,-8-2,0 5,-4-5,-1 2,0-2,0-4,0 4,6 4,-1 1,6-2,-6 3,1-1,-6 5,-2 6,-3 0,-5-2,-15-8,-1 0,-5 6,10 9,-12-2,2 2,-9-5,3 4,1 8,5 9,-1-9,1-2,-7-3,-4 3,-7 0,-8 0,-9-5,-18 0,-8-7,-8 2,-8-4,-2-2,2-3,-2-5,9-7,0-1,-2 4,-5 1,10-12,-12 8,6 2,-17 3,10 3,-3-5,2 0,18-10,-9 7,-1-2,8-5,-12 1,0 2,6-3,-9 0,3-2,5 5,7-3,-5-1,-2 1,5-4,-7 6,8-4,-8 0,7-2,4 0,0 1,-2-6,-3 0,-8 5,-2 0,6-1,5-3,4-1,-4-1,-7-5,13 5,-11-6,-2 0,11 3,-16-6,1-3,-14-4,8 1,9-5,10 7,-5-5,3-2,6 4,-9-4,6 1,-14-6,6 0,-13-5,5-6,1 0,7-1,4 1,3-3,2-7,-4 0,4 0,-2-6,12 1,2-6,9 6,10-2,11 1,5 13,5-7,20 7,17-13,14 6,8 7,-4 9,-5 8,3 0,-5 2,-3 4,-1 5,-2-1,0 8,1 2,-1-6,-7 7,-2-5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12893 12449,'-31'-34,"22"10,16 22,19 16,16 11,9 8,5 14,8 2,1 3,-2 2,-27-22,-1 1,26 30,-3 0,-9-4,-2 4,-5 0,-7-2,-9 2,-13-9,-24-12,-13-18,-24-15,-9-11,-11-12,6-10,-7-4,-10-5,32 9,-2-1,-1-1,-1-1,-3-2,-1-1,1-1,-2-1,-7-3,-1-1,4 0,1 2,0 1,-1 1,-1 0,0 1,7 4,1 2,3 1,1 1,6 3,2 1,-29-14,2 2,10-1,4 8,7 8,42 28,24 16,19 9,16 7,13 1,-29-20,1 1,2 0,2 2,1 0,1 1,2 6,0 0,-5-3,0-1,-2 1,-2 1,-2-1,-2 0,31 29,-18-3,-8-5,-10-5,-13-6,-11 0,-22-16,-16-5,-16-12,-20-16,3-9,-9-10,33 9,-2-1,-3-2,-2-2,-2-3,-1-2,-1-2,0-1,-3-3,0-1,-2 1,1 0,0-3,2 0,0 2,1 2,5 3,1 2,1 0,1 2,-31-12,11 2,1 9,32 8,17 17,34 11,29 16,16 4,8 7,6 3,-35-20,0 2,0 2,0 1,-2 0,-1 0,30 28,-9 3,-20-8,-9-2,-11 1,-20 0,-35-12,-32-19,-8-11,-7-8,33-3,-1-2,-1-3,0-1,0 1,-1-1,1 1,-1-1,0-1,1 0,3 2,2 0,2 0,0 1,-38-8,18-1,4 10,4 0,-3-4,-4 2,4 4,11 2,15 3,-3-12,11-3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9843 7969,'40'-31,"-7"10,-7 0,2 5,9-10,5-1,10-4,11-2,11-4,-6 4,-4-4,-4 4,-13 7,5 0,3 1,13-1,0 3,0 9,-10 2,-8 2,3 4,-1-2,-1 1,-2 3,-2-3,0 2,0 2,11-4,-1 1,-2 3,-5 1,-3 2,1-2,-1-1,0-2,5-1,1 6,-3 0,-1 0,4 0,-1 0,-1 0,-2 0,-2 0,0 2,0 3,11-1,1 6,1 3,-4-5,6 3,3-1,8 6,4 0,-3-1,3 3,1 3,-4 2,-1 3,-5 3,5-2,-6 2,1 3,-3 4,-2 1,-6 0,1-6,-8 1,3-1,-9 7,-3 4,-6 4,2 1,-4 7,-1 4,-13-15,-3-1,-11-3,0 8,-12 0,-9 0,-6 0,-10 0,-4-1,-1-4,-7 1,2-6,-5 5,-5-5,-6-1,-10-4,-4-1,-6 1,1-3,3-2,-2-5,2-6,-1 0,4-2,8-4,8 4,3-3,-6 3,-13 1,8 1,9-5,1-1,-6 0,-20 6,4-2,7-3,10-6,8-3,-3-2,-1 0,0 0,0 0,-4 0,6 0,1 0,2 0,2 0,0 0,0 0,-14 0,-4 0,0 0,9 0,11 0,-9 0,10 0,-8 0,5 0,-13-2,-4-3,-1-6,4 4,10-2,-7-3,13 7,-11-12,-2-3,15 6,-8-5,9 2,-14-3,-1-11,-6-7,7-3,9 1,5-2,5 0,2-6,-7-15,14 7,2 3,9-1,6 2,4-1,7 6,0-5,0 0,2 4,3 6,11 13,21-3,6 4,27-3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12516 7592,'47'-2,"4"9,6 10,11 10,6 8,3 5,-1 3,-35-19,-1 1,1 4,0 0,-2 0,1 0,-2 0,0 1,-1-2,0 2,0 2,-1 0,29 26,-8-4,-6-3,-6-8,-8 4,-18-10,-29 5,-43-21,-9-11,-21-20,40 0,-1-3,-3-2,-2-1,-6-2,-2-1,-5-5,-2-1,-2 1,0-1,-2-2,1 0,1 1,-1 0,-1-2,0 0,0 1,0 0,2 1,1 1,-1 0,1 1,5 4,1 2,4 1,2 1,4 2,2 1,2 2,2 0,-35-10,20 5,6 0,-3 2,3 4,21 3,36 26,35 7,14 6,11 1,-19-12,2 0,2 1,0 1,3 2,0-1,2 1,0 1,5 3,1 1,-2-1,-1 0,-2 0,0-1,-4 0,1 0,-1 0,-1 0,-10-3,-2 1,33 26,-9-5,-18-3,-3 5,-23-9,-24 2,-23-21,-28-12,-5-13,-9-11,23 2,-2-2,-3-4,-1-1,-1 0,0 0,-4-2,-1 0,0 0,-1-1,-2-1,0-1,1 1,1-1,2 2,-1-1,0-1,1 1,9 5,0 1,3 1,2-1,-37-15,6 9,12 3,7 3,6 3,9 6,38 16,24 12,21 7,17 4,15 3,4 7,-34-20,0 1,-1 0,-1 1,0 2,-2 1,0 3,-1 0,-2-1,-1 0,29 27,-11 0,-10 2,-18 2,-31-16,-30-4,-28-22,17-17,-2-5,-4-6,-1-2,-5-1,-1-2,-3-1,0 0,-5-2,-1 0,1-4,0 0,1 1,1-1,-1 1,1-1,4 1,1 1,5 0,2 2,5 1,1 1,-33-15,3 7,9-1,7 8,21 4,48 15,31 12,15 7,12 7,11 4,-33-14,0-1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4780 15026,'-33'0,"10"0,27 0,17 0,19 5,23 1,1 4,10-5,-1 1,2-6,-7 0,-1-2,-15-2,-1-1,-2 2,-2-4,2 1,2 1,1-2,0 6,-3-6,2 1,1 1,6 0,-4 5,2 0,10 0,4 0,-7 0,-5 0,-1 0,-4-2,-2-1,-3-3,3 1,7 5,3 0,11 0,-4 0,-19 0,3 0,-5 0,-1 0,1 0,0 0,2 0,3 0,-1 0,7-2,-1-1,-1-2,4-1,-6 5,0-3,0-1,4 0,-6 5,-1-2,-2-3,3 3,0-3,-1 3,-2 2,3 0,1 0,-3 0,-1 0,4 0,-1 0,1 0,1 0,2 0,7 0,-1 0,1 0,-1 2,-3 1,-3 2,-2-1,5 3,-1 0,3 0,2 0,5 5,0-3,0 1,2 1,-10-8,3 2,-4-3,-3-2,7 0,-4-2,2-3,-5 2,-9-8,-3 3,8-3,-17-3,-14 16,-31 3,-11 4,-33 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20597 16504,'-17'17,"31"-3,14-14,24 0,-7 0,1 0,3 0,-2 2,-2 1,6 3,3-3,6-1,-5-2,5 0,1 0,0 0,16 0,-5 0,3 0,2 0,7 0,-8 0,5 0,6 0,-1 0,-40 1,0 0,2 0,0 1,1 1,0-1,5 2,1-1,-8-1,0 0,0 1,0 1,-1 0,-1 1,2-1,0 0,39 9,-6-3,-1 2,3 2,4 0,-1-2,1-1,-41-6,1 0,-2 3,1 0,1 0,0 0,2 0,-1-1,38 4,-4-2,-6-2,0-4,-5 4,-2-2,-3-1,-3-2,-6-2,-3 0,-4 0,-2 0,0 0,0 0,-14-7,-26 5,-28-3,-14-4,-12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22374 11270,'-9'-34,"13"5,17 13,0 7,15 4,-4-4,10-1,1-4,10-2,10-1,10-4,9 3,-2-3,-8 4,-14 3,-16 2,1 1,11 3,9-3,7-1,5 7,-7 1,-3 2,-7 2,5 2,10 3,-3-3,-7 3,-4-3,4-2,-4 0,10 0,0 5,0 1,6-1,-2-5,4 0,2 0,-3 0,-2 0,-4 0,-7 0,-1 0,1 0,0 0,0 0,-2 0,-3 0,-6 0,8 0,-3 0,-2 0,9 7,4 3,0-1,1 1,-5-6,-1 1,-2-3,-3-2,-6 0,-3 0,-2 5,1 0,-1-1,0-2,0 3,4 2,6 2,-11-2,6 8,-5-1,6 12,-4 1,3 4,-3 1,-2-1,0 2,1 4,-1 5,0 10,-2-5,-3 2,-5-5,-11-11,-5 9,-5-4,-6 15,-3-3,-7 3,-7-4,-3 3,-4 2,-2-1,-1-1,-4-5,-13 6,-13-1,-16-1,-10-11,1-9,-1-6,15-10,-3 1,-2 0,-1-2,-3-2,-1-2,2 3,-4 1,2 0,0-2,-2-2,5-1,-5 2,2-6,0-3,-2 3,4 0,-1-1,6-3,-5-1,6 0,1 0,-2 0,1 0,-1 0,2 0,0 0,-6 0,7 0,-1 0,1 0,-6 0,4 0,1 0,-2 0,5 0,-2 2,0 1,3 3,-7-1,5-5,-6-2,-5-3,0 1,-4-4,6-1,-1 0,1 4,3-4,2 1,3-1,-1 5,5-3,-1 2,1 0,-9 0,0 5,-3 0,1-2,18-2,0-1,0 2,-5-4,-1 0,2 0,3 0,6-4,0 4,-2 0,-1 0,-6-5,-7 2,-6-6,-15-5,0-5,4-9,7-2,12 6,13 5,-6-2,7-4,-5-5,6-3,5-7,3 0,17 0,5-6,17 1,16-4,15 9,7 7,3 5,9 5,7 4,8 5,6 4,-28 12,2 1,-6-6,1-1,8 2,0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26179 11395,'7'-31,"14"12,15 15,10 18,1 12,0 4,7 3,2 2,2 4,-2 1,-2 4,-3 1,-10 2,-4 0,-2 11,-7 1,-9 1,-15-13,-9 0,-13-24,-19-9,-8-14,-11-11,-12-12,24 8,-1-1,-5-4,-2 0,-3-3,-1 0,0 0,0-1,-3 1,-1-1,0 0,0 1,-3 0,0-1,-2-2,0-1,3 1,0 0,2 1,0-1,2 2,1-1,-3-1,1 0,2 1,2-1,4 3,1 1,1 2,2 2,-32-14,7 4,11 2,7 9,7 1,26 14,21 23,16 0,31 24,9-1,10 3,-24-18,2 0,-2 0,1-1,3 3,1 0,0 0,0 0,3 0,0 0,-6-1,-3 1,-1-2,-3 1,-2-1,-2 1,27 37,-13-4,-24-9,-18-2,-40-19,-28-19,-9-14,-11-14,33 4,-2-2,-4-4,-1-1,-5-1,1-1,5-1,1 0,-5-3,1-1,1 0,1 0,2 2,1-1,4 2,-1 0,-3-1,1 0,6 4,2 0,2 1,0 1,-37-12,13 5,13 7,0 0,19 1,4 10,31 10,15 14,19 9,9 3,6 1,4-1,6 6,-5 1,-3 1,-9-1,-14 1,-7-3,-18 1,-19 0,-13-16,-34-21,-10-11,-13-8,37 6,-2 0,-4-2,-1 0,-3-1,0 1,1-1,-1 0,1 0,-1 1,2 0,1 0,4 1,1 0,4 2,1 1,-34-6,10-2,12 8,6-3,-2 4,1-1,22 8,20 10,32 14,23 8,19 8,0 0,-11 10,-13 4,-17 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24591 6759 8350,'-7'-9'1518,"-2"2"-1169,0 0 1,-5 5 0,4-5 339,-4 0 1,-2 0 0,0-5 0,1 2 311,-1-3 1,0 1-297,0 2 0,10-3-422,6 8 1,7 0-1,8 5 1,3 0-99,3 0 0,-4 5 1,4 2-1,-3 2-325,-3 3 0,-4-3 0,-3 1 25,-1 3 1,-1 1 0,-6 1 104,0 1 1,-7-6 0,-5-1 0,-6-2-14,-3-3 0,-2-3 1,2-1-1,-3-1 110,-1-5 1,-4-2 0,3-8 0,-2 0 78,1 1 0,5-6 0,6 0 1,2 1 44,4 3 1,3-4-1,7 0 1,1 2-55,5 1 0,9 8 1,11 1-1,4 2-80,2 4 1,3 1 0,-2 2 0,-4 0-161,1 0 0,-7 7 0,-4 3 65,-7 4 1,1 2-1,-8 0 1,-3-1 201,-6 1 1,-5-2 0,-6-2-1,-1-3-66,0-2 0,0 4 0,-1-6 0,-2-2-21,-2-1 1,0-2 0,3 0-1,-1 0-961,-2 0 0,0 0 1,5 0-5400,1 0 6263,-1 0 0,14 0 0,4 0 0</inkml:trace>
  <inkml:trace contextRef="#ctx0" brushRef="#br0">25880 6837 8350,'16'-15'0,"-2"-3"0,-4-3 0,-3 2 553,-7-7 0,0 5 0,0-5 0,-2-2 0,-1 0 407,-2 1 1,-11 0 0,2 4 0,-3 0-423,-8 0 0,2-1 1,-3 7-1,0 3-102,1 0 1,-4 1 0,4 3 0,-1 5-448,0 3 0,5 2 0,-4 2 0,1 5-27,0 8 0,4 3 0,-1 8 0,4 2-49,1 2 1,0 6 0,3 1 0,0-2-236,3-2 1,6-1-1,-1-3 1,3-1 314,2-2 1,6-1 0,2 1 0,5-5 212,4-4 0,4-1 1,0-2-1,5-3-38,4-6 0,6-3 0,5-2 1,2 0-82,6 0 0,-3-2 0,-6-3 0,-2-6 29,-3-3 0,-3-2 0,-6 1 0,-7-1 37,-7 0 0,1 1 1,-8-1-1,-2 0 102,-1 0 1,-2 6-28,0-1 0,0 10-374,0 1 0,5 12 0,2 9 0,2-2-364,3-1 0,0 2 1,1 1-1,-3-1-419,2-3 0,2-1 0,2-2 0,0-2 46,0-1 0,5-6 0,1 3 1,3-1 141,3-3 1,7-2 0,1-4 0,-3-3 357,-5-6 0,-3-3 0,-8-3 0,-1-4 383,-7-5 0,0-4 0,-4-1 0,-2-1-45,-1 1 0,-7-1 0,0 3 0,1 1 237,2 1 1,-3 8 0,0-2 2044,1 4-1422,3 8 0,1 4 0,0 12-158,0 9 0,0 1 0,0 11 0,0 5-307,0 7 0,0 0 0,0 2 1,0 2-185,0 1 1,1 1-1,3-3 1,1-2 73,-1-3 1,4 4 0,1-5 0,1-2-130,1-2 1,-6-7 0,4-2 0,-2-1 139,-4-4 1,-1-1-1,-2-2 1203,0-1-915,0-6 0,-2-11 1,-1-14-1,-4-8-296,-2-6 1,6-8 0,-3-6 0,5-5-799,1-3 0,0-13 1,1 1-1,6-4-152,9-2 0,7 2 0,10 5 0,2 3 106,2 8 1,6 3-1,-2 18 1,0 6 512,1 6 1,-5 10 0,3 4 0,-1 3 234,-4 2 1,-7 2-1,-2 3 1,-2 6 23,-5 3 1,2 8 0,-12 5-1,0 1 170,-4-2 1,-5 3 0,-5-2 0,-6 2 106,-3 3 1,-10-6 0,-6-2 0,-5-1-195,0-4 1,-3-1-1,0-2 1,-1-1-20,1 1 1,6-6 0,6-1 0,0-2-303,1-3 0,3 3 0,6-2-558,0-2 443,7-1 1,4-2 0,10-2 0,8-1-92,6-2 0,7-8 0,11 3 1,5-4 45,3-2 1,9-1 0,2-2-1,2-4 63,0-2 1,-10-1 0,1-5 0,-7-1 47,-3 1 0,-4-1 1,-7 1-1,-4 1 35,-1 4 0,-4-2 0,-9 7 0,-3 2 27,0 2 0,-5 1 0,2 2-44,-8 3 1,1-1-1,-8 7 1,-1 1 137,-2 3 1,-3 2-1,-4 5 1,-4 4 45,1 4 1,-4 7-1,5 2 1,0 1 266,1 4 0,1 7 0,5 2 0,2-2-25,3-2 0,4 2 1,7 0-1,0-4-181,0-1 1,2 3 0,5-8 0,9-1-167,8-3 1,8-2 0,3-1 0,3-1-426,2-3 1,6-7 0,4 2 0,-1-2-600,2-4 1,3-3 0,-3-5 0,-4-5 215,-2-4 1,3-7 0,-13-2 0,-4-2 372,-3-2 1,-9-10-1,2-5 1,-5-3-169,-6-3 0,-3 3 0,-7 1 0,0 6 602,0 5 0,0 0 1,0 12 335,0 1 1,-1 10 0,-3 6 0,-3 6 343,-2 3 0,4 13 1,-5-1-1,-1 6 248,2 5 1,-5 3-1,4 4 1,-4 2-292,-2-2 1,1-2-1,1-1 1,1-1-456,3 0 1,5-4 0,-4-3 0,2-1-637,3-4 0,3-2 0,1-1-2909,0 0 2804,0-7 0,-6-4 1,-1-12-1,-1-9-185,-5-8 0,3-8 0,-4-4 0,-3-6 764,-1-4 0,-1 1 0,0 1 0,-2 4-26,1 2 0,3 8 1,3 9 810,4 3 1,3 11-69,7 7 0,7 9 0,3 10 1,6 4-136,5 2 0,10 1 0,11 5 1,3 1 813,3-1 1,11 6-1,4 1 1,2 1-585,-1-1 0,-3-1 0,-3-6-2458,-6 1 1225,-3-1 1,-2-5 0,1 0 0,-3 1 420,-3-3 0,3 6 0,-4-6 0</inkml:trace>
  <inkml:trace contextRef="#ctx0" brushRef="#br0">20000 17997 8637,'8'0'1141,"1"5"1,-5 2 167,1 2-788,0-6 0,-7 4 145,-3-7-383,-4 0 0,2 0 0,7 0-416,9 0 1,5 0 0,2 0 0,0 0-31,-1 0 0,6 6 1,0 1-1,-3 1-103,-6 5 1,0-5 85,-7 3 276,1-1 1,-13 4 0,-4-3 130,-3-6 0,-2-3 0,1-4 0,-1-3-52,0-6 0,1 2 0,-1-1 0,0-2 362,0-2 1,2-2-201,4 0 0,3 1-282,7-1 1,2 7 0,5 4 0,7 3 0,5 2-65,0 0 0,4 5 1,-2 2-1,-2 2-29,-2 3 1,-1 1-1,-2-1 1,-2-3-273,-1-2 0,-6 3 1,4-3-70,-2 2 1,0-1 0,-4 5-2208,3-3 0,6 1 2586,-2 4 0,4-6 0,2-2 0</inkml:trace>
  <inkml:trace contextRef="#ctx0" brushRef="#br0">21037 17981 8350,'9'-30'0,"-4"4"0,-3 4 0,-4 6 0,-3 0 847,-5 0 1,-4 1 0,-2 1 0,0 2-291,1 1 0,-1 6 0,0-4 0,0 2-169,1 4 0,-6 1 0,0 2 1,1 0-168,3 0 0,-4 0 1,-2 2-1,1 3-188,-1 5 1,2 10-1,3 2 1,-1 1-54,-2 0 1,6 5 0,6-2 0,0 3-13,0 3 1,6-1 0,-2-1-1,5-4-137,5-5 0,9 2 0,9-2 1,1-2 140,4-1 0,2-3 0,1-1 1,1-2 120,-1-1 1,6-8-1,-1 3 1,-1-5-30,-1-1 1,-5-5-1,-1-2 1,-3-2-50,-3-3 1,-1-4-1,-5-3 1,-2-3-88,-4-3 1,-3-1-1,-7-6 1,0 3-29,0 3 0,0-2 0,0 7 0,0 2 152,0 1-31,0 9 0,2 6 0,3 12-26,6 6 0,3 6 1,2-2-1,-1 4-40,1 2 0,7-6 1,3 2-1,2-4-26,-2-1 1,4-6 0,-4-1 0,4-2 0,1-2 0,1-5 0,-1 0 40,1 0 1,-6-1 0,0-3 0,0-3 0,-1-2-23,-4-3 1,-4-9 0,-3-3 0,-2-2-143,-1-1 1,-8 8 0,2-4-1,-1 3-7,1-1 0,-3 0 301,3 5 0,-3 9-31,-2 7 0,0 7 0,0 10 0,-2 3 98,-3 1 1,3 12 0,-3 0 0,3 4 310,2 1 0,-5 6 1,0-2-1,1 3-335,2 2 0,4-1 0,3-3-83,6-1 1,-2-2 0,1 2 0,1-7 0,-1-5 223,1-4 0,-6-7 482,5 2 1,-6-12-405,1-9 0,-3-9 0,-2-12 1,0-7-432,0-7 0,0-10 0,0-11 0,0-3-243,0-6 0,0-10 0,0 2 0,2 1-449,3-1 1,-2-2 0,8 12 0,3 9-199,5 8 0,0 9 0,7 11 1,2 7 806,2 7 0,1 5 0,3 7 0,1 0 210,1 0 0,1 2 0,-6 3 0,1 7 189,-1 7 0,-4 4 0,-3 5 0,-1-2 170,-4 2 0,-7 3 0,-3 4 0,-2 2-71,-4-2 0,-1 3 0,-2-1 0,-2-4 57,-3-5 0,-9 2 0,-9-6 0,1 3-65,-1-1 0,-8-7 1,1 0-1,-2-5-124,-3-3 1,-1-8-1,1 2 1,-2-3 9,2-2 1,-1 0-1,2 0-218,5 0 1,6-7 0,-2-3-440,3-4 1,8-2-1,10 2 1,10 2 121,9 1 1,8 6-1,12-4 1,3 1-720,4-1 0,11 4 0,-8-4 851,4 2 1,-4 2 0,8 3 0,-6-2 0,-3-3 68,-2-1 0,-7-3 0,3-6 0,-1-2 268,-1-2 1,1-7 0,-5 0 0,-1-7-178,0-7 1,-1-2 0,-4 1 0,-5 2-86,-3 3 0,-3 3 0,-1 7 252,-3 2 0,-6 8 0,-10 4 0,-7 13 0,-8 11 171,-6 9 1,-3 4 0,-5 7 0,-1-1 59,-1 5 0,-1 6 0,6-2 0,1 1-36,4-1 1,3-1-1,9-6 1,2 1-131,1-1 0,8-1 0,-1-2 1,8-4-296,6-1 1,6 3 0,3-3-1,4-2-430,1-4 1,4 8-1,7-11 1,4 0-589,1-2 0,2-9 0,5 3 0,0-5 234,0-1 1,6-7 0,-1-3 0,-1-6-56,-2-5 0,-2-3 921,0-8 0,0-6 0,0-2 0</inkml:trace>
  <inkml:trace contextRef="#ctx0" brushRef="#br0">23474 17745 8350,'9'-15'0,"-4"-1"0,-3 0 0,-4 2 400,-3 4 1,2 3-1,-8 7 338,-1 0 0,0 9 0,-1 6 0,3 10-146,-2 4 0,-2 8 1,-2 3-1,0 2-439,1 2 0,-1 5 0,0-9 1,0 0-441,1-3 0,4-4 1,3-2-1,1-1-6,3-4 0,1-3 1,-1-7-1675,-1-1 1,0-8 1411,5-7 0,0-12 0,-2-12 1,-2-4 333,-1-5 0,-5-13 0,3 1 1,0-1 220,0 1 0,1 0 0,6 11 0,0 6 307,0 4 0,0 8 884,0 6 0,7 27 1,6 8-277,6 10 1,5 8 0,8-4 0,-1 1-392,1 4 1,4-1 0,3 1 0,-1-2-687,1 1 0,-3-4 0,-6-2 0,-2-4-426,-2-2 0,-8 1 588,-3-1 0,1 0 0,-7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9513 10610 7686,'-9'0'7304,"2"0"-4125,7 0-2092,0 0 0,0 7 0,0 3-324,0 4 1,0 3 0,2 3-466,3 1 1,-3 0 0,3-6-1,-3 1-189,-2 0 0,0 5 0,1 0 0,3 0 24,1 1 1,0-4 0,-5 4 0,0-1-3,0 0 1,0 0 0,0-3 0,0 1-52,0 2 0,0 2 0,0-4 0,0 4-5,0 1 1,0 2-1,2 6 1,2-3 91,1-2 1,0 2 0,-5-3 0,0 4-50,0 2 1,0-6 0,0 0 0,0 0-102,0-1 1,0 3 0,0-6 0,0 1 59,0 0 1,0 5 0,0-2-41,0 3 0,2 1 0,1-2 0,3-2 1,-3 0-38,-1-1 0,-2 5 0,0-4 0,0 4 0,0 1 0,5-1 0,0-2 0,-1-2 0,-2 2 0,-2 1 0,0 1 0,0-4 0,0 2 0,0-5 0,0 1 0,0 4 0,0 2 0,0-4 0,0 0 0,0 2 0,0-3 0,0 1 0,0 2 0,0 0 0,0-2 0,0 4 0,0-4 0,0 4 0,0 1 0,0-1 0,0-2 0,0-4 0,0-1 0,0 3 0,0-3 0,0-1 0,0 1 0,0 5 0,0-3 0,0 1 0,0 0 0,-6-5 0,1 5 0,2 0 0,1-1 0,2 4 0,0-2 0,0 2 0,0 3 0,0-1 0,0 1 0,0-1 0,0 1 0,0-1 0,-2 0 0,-1 1 0,-3-1 0,1 1 0,5-1 0,0 1 0,0-1 0,0 6 0,0-1 0,-2 1 0,-3 1 0,3-4 0,-3 2 0,3-4 0,2-6 0,-1 4 0,-3-4 0,-1 4 0,0-4 0,3 0 0,-2 2 0,-1 2 0,2 1 0,-4 0 0,1 1 0,3-1 0,1 1 0,-3-3 0,0-1 0,1-3 0,3-2 0,-1-3 0,-2-4 0,-1 0 0,0 0 0,5-1 0,0 1-3068,0 0 348,0 0 1,2-10-1,1-9 2720,2-16 0,7-20 0,-3-17 0</inkml:trace>
  <inkml:trace contextRef="#ctx0" brushRef="#br0">9403 10562 8657,'0'-10'890,"0"-1"1,0 6 236,0-5 1,1 6-442,5-1 0,-5 5 0,5 5-190,-5 6 0,-1 8 1,0 4-193,0 1 1,0 1 0,-1 2-1,-5 0 1,-2-1 67,-1-2 0,-5 1 1,5-6-1,-1 0-182,-1-5 0,2 2 0,-3-7 0,4 1-196,1 1 1,0-6 663,1 5-386,5-6 0,-5 1 1,10-10-1,3-6-226,2-3 1,1-8 0,6-5-206,-1-2 0,-4 1 1,-1 0-1,3-2 1,1 4-405,1 1 0,1 5 1134,0 4 0,0 2 23,-1 3 1,1 4 216,0 7 1,-6 2-522,1 3 1,-6-1 0,4 6-431,-2 3 0,3 1 0,-3 1 0,2 1-9,3 0 0,-3 5 1,0 0-1,-1 0-1684,1 1 0,-6-3 1,3 8-1,-3 2 1833,2 6 0,-3 19 0,5 11 0</inkml:trace>
  <inkml:trace contextRef="#ctx0" brushRef="#br0">9670 14335 8312,'16'15'2485,"-6"-6"-1258,1-4-564,-8-3 1,2-2-25,-10 0 0,2-2 0,-8-3 134,-1-5 1,3-6-1,-1-5 1,-1-5-244,2-4 0,-5-1 0,4-3 0,-2 1-343,1 2 1,-3-2 0,6 10 0,-3 0 94,1 1 0,4 6 444,-4 5-466,6 8 1,-3-2-61,7 10 0,0 4 0,0 6 0,2 1-111,3 0 1,-1-1 0,5 1 0,-1 2-60,1 3 0,-4-4 0,6 4-1529,1-4 0,2-1 124,2 0 1,-1-2-1,1-4 1,0-4 1374,0-5 0,6-1 0,3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31619 4275,'-47'-8,"-1"2,10 5,-4 1,2 0,-18 0,-1 0,8 0,-1 0,6 0,-6 0,-2 0,1 0,1 1,5 5,0 1,-1 3,1-3,0-7,0 0,0 0,-6 0,1 0,-6 0,6 0,-2 2,1 3,10-3,-4 3,-2-3,-4-2,-4 0,4 0,-5 1,6 5,5-5,5 5,5-3,-5 2,21-3,-21 12,16-5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29528 4495,'47'6,"0"-1,0 0,0-5,6 5,-1 0,8 2,-3-1,3-5,-3 5,6 1,0-2,0 0,5-5,4 0,1 0,2 0,-1 0,-1 5,-10 1,1 6,-11-2,4-1,-4 2,-6-6,-5 5,-21-6,7 10,-26-13,5 6,-14 7,-2-10,0 17,-12-19,-3 6,-18-2,7-5,-2 5,-1-3,-15 2,-3-3,-5 3,4-3,-1 0,4 1,-4 3,1-1,9-5,1 2,0 3,-5-2,-1 6,3 0,1-1,7-2,0 2,-2-1,-1-3,-6 3,-7-2,-4 6,-12-6,6 2,10-2,4-1,7 6,5-6,0 1,0 4,-5 1,0-1,0 1,7 1,-6 6,4 4,13-9,-3 4,15-4,-20 4,19-7,3 5,8-13,35 6,5-7,26 0,-1 0,1 0,11 0,9 0,10 0,-41 0,2 0,0 0,1 0,3 1,0 0,0 1,-1 0,0 0,1 1,-1 3,0 0,-4-1,-2 1,0 0,-1 0,36 4,-9 4,-12-3,-3 3,-6 1,-8-4,-2-1,-14-6,2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29323 1336,'-31'0,"-1"0,15 0,-13 7,27-5,13 3,8-3,25-2,8 0,8 0,4 0,-9-6,15 1,-5 2,-1 1,0 2,16 0,-4 0,9 0,-39 0,0 0,39 0,-2 0,-7 0,-5 0,5 0,-15-2,-2-1,-3-2,0-1,-3 6,-3-7,-9 6,-45-6,-23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30502 1383,'25'18,"-2"-4,-15-14,-1 0,-40 5,-14 0,-2 6,2-6,0-2,-4-1,0 3,-6 2,-3 0,-1 0,-12 4,-2-4,0 1,-2 5,-4-5,-1 3,4 1,1 2,3-3,12-1,0 2,5 2,6-2,4 4,3-5,-8 4,3 1,2-5,14-4,3 0,84-7,-30 0,52 0,-17 0,-3 0,10 0,6 0,5 1,8 5,1-5,-40 2,1-1,1 0,1-2,3 0,-1 0,3 0,-1 0,-4 0,0 0,0 1,0 0,-3 2,0-1,38 0,-14 3,-7-3,-5 0,-1 3,-24-2,-27 8,-38-2,-31 1,-14-1,6-4,-10 4,-2 0,33-2,0 0,5-3,-1 0,-2 1,-2 1,0-1,-1 0,-1-2,-1-1,2 3,1-1,-1 1,1-1,-1 0,0 1,5-1,1 2,-35 10,8-2,8-4,4 4,11-1,-3 6,17-2,-2 13,65-13,21 3,19-8,-22-8,1-1,42-3,-40 0,2 1,5 2,1 0,2-2,1 1,4 3,0 1,-1-1,1 0,-1-1,2 1,8 2,0 0,-10-2,-2 0,1 2,-1 0,-5 1,-2 0,-8 0,-1 0,26 7,-18 1,-18 0,-41 0,-32-2,-25-4,-23-5,36-3,-3-2,-1 0,-2-2,-4 1,-2-1,-1-1,0-1,-1-1,-1 1,-1 3,1-1,2-5,0 0,0 2,0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29135 1179 30109,'-27'33'-2376,"1"0"0,-2 2 2985,-1 0 0,-5-5 1,-1 6-1,-3-1 1,0 0-166,-1 2 0,-3 5 1,4-4-1,-1 1 1,-1 1-1,2-2 0,-2 2-2,-1 1-369,6-6 1,-8 3 0,4-7 0,1 1 55,-1-1 0,3 1 0,4-1 0,-1-1-129,-4-4 0,9 4 0,-3-6 0,3 1 0,4-4 0,-4 1 0,5-1 0,0-2 0,1-1 0,1-4 0,5-2 0,0-1-988,0 1 0,1-3 53,-1 1-1226,0-6 1,7 1 0,8-10-1025,9-6 0,12-3 3176,16-2 0,12-6 0,7-3 1</inkml:trace>
  <inkml:trace contextRef="#ctx0" brushRef="#br0">29260 1147 27103,'16'0'493,"0"0"1,7 0-1,3 0 1,3-1 0,5-3 110,2-1 1,-1 0 0,7 5 0,2 0-563,1 0 0,8 0 0,1 0 0,0 0 70,0 0 0,4 0 0,-2 0 1,3 0-73,6 0 0,6 0 0,-3 0 0,-1 0-40,-2 0 0,4-6 0,3 1 0,0 2 0,-4 1 0,-4 2 0,1 0 0,1 0 0,3 0 0,-1 0 0,-5 0 0,-2 0 0,-4 0 0,1 0 0,-9 0 0,-5 0 0,-4 0 0,-5 0 0,-7 0 0,-4 0 0,-1 0 0,-7 0-849,-6 0 0,-13 0 0,-4 0 0,-13 0 890,-11 0 1,-15 0 0,-9 0 0</inkml:trace>
  <inkml:trace contextRef="#ctx0" brushRef="#br0">28034 2389 11279,'16'0'394,"-6"0"1,1 0 0,3 0-207,5 0 1,4 0-1,5 0 1,-2 0-9,2 0 1,7 0 0,3 0 0,0 0 48,1 0 0,5 0 0,-2 0 0,1 0 7,-1 0 1,9 0-1,-2 0 1,3 0-68,2 0 1,4-5 0,-4 0 0,0-1-31,0-1 1,11 4-1,0-6 1,5 2-157,5 4 0,7-4 0,2 1 0,-2 1-5,-2-2 1,-7 6 0,1-5 0,-3 5 306,-4 1 0,-1 0 0,-12 0 0,-1 0-91,-4 0 0,5 0 1,-12-2-1,-4-2 20,-3-1 0,-3-2 0,-1 4 1,-1-3-335,-4 3 1,-2-4-1,-4 0 1,1 0-558,-2 0 1,4 0 0,-1 3 0,1-1-2362,0 2 1,3-4 3034,-5 1 0,7-6 0,-4 3 0</inkml:trace>
  <inkml:trace contextRef="#ctx0" brushRef="#br0">31572 1320 29109,'-16'6'104,"-2"1"0,-1 1 758,-2 4 1,-7 4-1,2 3 1,-4 4-863,-1 2 0,-4 1 0,2 5 0,3 2 0,0 4 0,1-4 0,-3 6 0,1-4 0,-1-4 0,-4 9 0,-5-8 0,0 1 0,-3 0 0,-10-3 0,5-4 0,-4-3-51,-1-1 0,-3-3 1,4 6-1,3-1-986,1 1 0,3-4 1,6 3 723,9-1 1,6 5-1,9-4 1</inkml:trace>
  <inkml:trace contextRef="#ctx0" brushRef="#br0">28065 2546 16578,'0'-8'-115,"0"2"1,0 12 0,0 4 0,0 4-26,0 2 1,2 1 0,2 4 0,1 4 248,-2-1 0,4 4 1,-1-5-1,-3-1-32,-1 1 1,0 3-1,1-3 1,2 1-219,-1 4 1,-1 2 0,1 2 0,1-1 130,-1 0 1,3 3 0,0 0-1,0 5 61,0 1 0,0 0 0,-4 4 0,2-4-128,-1-1 1,-3-3 0,1-4 255,3-1 0,-3-3 0,3 0 0,-3 2 0,-2-2 29,0 1 0,2 6 0,1 4 0,3-1 15,-3 0 0,1 6 0,-1-4 1,2 2-15,-1 0 1,3-2-1,-2 4 1,-1-4 50,-3-1 0,5 2 0,-1-2 0,-2-1-45,-1 1 0,0 4 1,1-1-1,3 4 92,-3 1 1,1 0-1,-1 2 1,4 2 107,2 1 1,-6-5 0,3-5 0,-3 2-211,2 1 0,-3 0 0,3-1 0,-3-4-117,-2-1 0,2-4 1,1-7-1,2-2-2,-1 2 0,-2-4 1,-2 1-1,0-3-1067,0-2 1,1 2-1,3 1 1,1 0-3633,-1-1 2825,-3-1 1,-1-15 0,2-12-1,2-15-1411,1-12 3215,7-21 1,-3-11-1,7-13 1</inkml:trace>
  <inkml:trace contextRef="#ctx0" brushRef="#br0">30502 2263 7971,'9'-15'404,"0"6"1,-6 2 298,3 0-555,-1 5 0,-5 2 1,0 12 23,0 8 0,0 4 0,-2 8 0,-1 1 84,-3 3 0,1 3 0,5 6 1,0-1 8,0 0 0,0 10 0,0-7 0,0 2-55,0 0 1,0 3 0,2 2 0,1 2-48,3 3 1,4 1 0,-3 1-1,0 0-78,0 4 0,0 6 1,-3-1-1,3 0-163,1 0 1,-2 1 0,2-4-1,1-1 142,0 6 0,-4-4 0,4 2 0,-1 0 125,1 3 0,-4 7 0,4 2 0,0-3 133,0-2 1,-4 7 0,4-9 0,-1-2-22,1-1 1,-5 6 0,3-4-1,-2-8-254,0-10 0,0 0 0,-3-13 0,2-2-671,1-6 0,0-8 0,-3-11-507,3 0 0,4-14 0,6-11 1,1-14 1130,0-13 0,7-29 0,1-8 0</inkml:trace>
  <inkml:trace contextRef="#ctx0" brushRef="#br0">31509 1226 7760,'8'2'118,"-1"1"212,0 2 1,-5 8-1,3-3 1,-1 6 17,1 5 0,-3 5 1,3 11-1,-3 3-105,-2 0 1,0 11-1,2-2 1,1 3-48,2 2 1,2 4 0,-3-4 0,1 0-7,-1 0 1,3 4-1,-2-2 1,-2 1-99,-1 3 0,3 4 0,1-6 1,-3 5-15,-1 5 0,3 2 1,0 5-1,0-4-23,2-1 1,-3 0 0,5-3 0,-2-1 10,-4-5 0,6 12 0,0-4 0,1 0 187,1 3 1,-6-9-1,4 1 1,-1-2 91,1 2-1,2-1 1,4 7 0,-1-4-159,-3-3 1,3 14 0,-4-9-1,4 2-75,2 2 0,0-15 1,-1 1-1,-1-7-54,-3-4 1,1-7 0,-5-5 0,0-6-995,0-2 0,3-8 47,-4 2 0,-1-12 0,-5-11-3340,0-12 4230,0-9 0,-7-22 0,-2-4 0</inkml:trace>
  <inkml:trace contextRef="#ctx0" brushRef="#br0">31902 4307 7760,'0'-11'-358,"0"1"822,0-2 1,0 3 766,0-2 234,7 8-1081,-5-4 1,4 9 0,-7 1-155,-4 2 0,-4 8 0,-9-3 0,-3 6-19,-5 5 1,-9-4-1,-3 6 1,-2 0-12,-4 3 0,-2 2 1,-1 0-1,0-2-92,0 2 1,2 1 0,3 3 0,5 1-45,4 4 1,1-4 0,3 5 10,2 1 1,-1-4 0,7 5-1,1-2 1,-1-3 111,0-2 0,0-3 0,3-2 0,-1-4-9,-2-1 1,-2-4-1,4-6 1,-2-5-75,2-1 1,-4-1-1,2-6 1,2 0-792,2 0 1,6 0 0,1 0 0,-1-2-2053,2-3 0,1 1 2739,2-6 0,-2-1 0,-8-5 0</inkml:trace>
  <inkml:trace contextRef="#ctx0" brushRef="#br0">28348 5344 7760,'-15'0'454,"6"0"0,9 0 1,12 0-1,6 0-227,3 0 1,7 0 0,0-2-1,5-1 90,3-2 1,8-1-1,-2 5 1,3-3-52,3-1 1,4-6-1,2 4 1,2 0-143,3 0 1,3 0 0,2 2 0,3-4-85,1 1 0,10-1 1,-1 6-1,4-4-45,6-2 1,-42 6-1,1 1 1,2-3 0,0 1-1,0-1 1,0 1 41,-1-1 0,0 1 1,5 3-1,-1-1 1,-4-2-1,-1 1 1,0 0-1,-1 1 196,40-4 0,-6 1 1,-4 5-1,-1 0-54,1 0 0,-5 0 0,-4-2 0,-7-1-88,-6-2 1,-4-1 0,-4 5 0,-3-3-330,-5-1 0,-9 0 0,-4 3-1194,-1-3 1,-6-4-1,-12-7 1432,-10 1 0,-21-8 0,-7-2 0</inkml:trace>
  <inkml:trace contextRef="#ctx0" brushRef="#br0">29811 4228 7760,'10'-10'1245,"1"-1"0,-1 8-758,6-3 1,-6 5 0,1-1-378,1-3 0,2 3 0,2-3 128,-1 3 0,1 2-1098,0 0 0,0 2 1,-1 1-2395,1 2 3254,0 8 0,-1-12 0,1 6 0</inkml:trace>
  <inkml:trace contextRef="#ctx0" brushRef="#br0">30282 4212 7760,'16'-7'-34,"0"6"0,-2-6 1,-2 1-147,-2 1 0,-4 0 1,4 5 76,2 0 1,2-5-270,2-1 1,0 1 371,0 5 0,-1 0 0,1 0 0,0 0 0,-1 7 0,1 2 0</inkml:trace>
  <inkml:trace contextRef="#ctx0" brushRef="#br0">30628 4181 7702,'16'0'0,"0"0"0,-1 0 0,1 0 24,0 0 1,0 0 0,-1 0 0,1 0 143,0 0 1,-6 0 0,1 0 0,1-2 113,2-3 1,2 3 0,-1-3-1635,1 3 0,-5 0 1352,-1-3 0,-6-3 0,10-1 0,-6 2 0</inkml:trace>
  <inkml:trace contextRef="#ctx0" brushRef="#br0">31021 4118 7601,'16'0'0,"2"2"0,1 1-24,2 3 1,0-1-1,-6-5 1,1 0 26,0 0 0,0 0 1,-1 0-1,1 0 6,0 0 0,-1 5 1,1 0-1,0-1-133,0-2 1,-1-2 123,1 0 0,0 6 0,-1 3 0</inkml:trace>
  <inkml:trace contextRef="#ctx0" brushRef="#br0">31493 4150 7760,'26'-6'0,"-1"-1"62,-3-1 0,5 2 0,-5-2 0,1 1 32,0 3 1,-1 2-1,-2 2 1,1 0-495,-2 0 0,-2 0 400,-1 0 0,0 7 0,-1 2 0</inkml:trace>
  <inkml:trace contextRef="#ctx0" brushRef="#br0">29732 4354 8120,'0'-16'1986,"-5"6"-57,0-1-2092,-1 8-650,6-4 1,0 14 0,-1 3-602,-5 4 1,-8 2 1413,-7 0 0,-14-1 0,2 1 0</inkml:trace>
  <inkml:trace contextRef="#ctx0" brushRef="#br0">29135 4605 7760,'15'16'0,"-6"-5"-125,-4-1 0,-3-5-616,-2 6 1,-9-3 740,-6 3 0,-8-4 0,-9-7 0</inkml:trace>
  <inkml:trace contextRef="#ctx0" brushRef="#br0">28537 4920 8047,'2'14'253,"3"-4"1,-1 2-1,4-5-61,-1 2 0,-1-4-546,-6 6 1,0-6-312,0 6 665,0-8 0,7 4 0,1-7 0</inkml:trace>
  <inkml:trace contextRef="#ctx0" brushRef="#br0">29229 1305 8064,'16'0'2055,"-6"0"-1643,1 0 0,-1 1 1,4 5-666,-3 4 1,-3-1 0,-4 3-1,1 4-628,-1 3 1,-3 9 0,-1 0 880,0 7 0,0-2 0,0 5 0</inkml:trace>
  <inkml:trace contextRef="#ctx0" brushRef="#br0">29308 1965 7760,'14'15'406,"-4"1"0,2-5 0,-7-1-172,-1 2 0,-1-3 1,1 2-906,1 1 1,0 2 0,-6 0-1027,-5-4 1697,5-3 0,-20 0 0,3 2 0</inkml:trace>
  <inkml:trace contextRef="#ctx0" brushRef="#br0">29339 2358 7760,'16'15'-121,"-1"1"1,-6 0 0,-2-2 0,-2-2 81,1-1 0,-1-1 91,-5 6 0,0-1 0,0 1-21,0 0 1,2 0-32,3-1 0,-3 8 0,5 1 0</inkml:trace>
  <inkml:trace contextRef="#ctx0" brushRef="#br0">29480 2845 7760,'11'30'0,"-2"-4"0,-1-3-47,1-1 1,-5-4 0,3 4-1,-2-1 147,0 0 0,0 0 1,-5-5-1,0 0-100,0-1 0,0 8 0,0 2 0</inkml:trace>
  <inkml:trace contextRef="#ctx0" brushRef="#br0">29622 3505 7760,'10'16'-134,"1"0"1,-6-6-1,4 0 1,-2 3 176,-4 1 1,4 1-1,-1 1-228,-3 0 1,1 0 0,-1-1-1,2 1 57,-1 0 0,-1-1 1,1 1-1,1 0 109,-1 0 0,3-1 0,0 1 0,0 0 157,0-1 0,0-4 0,-4-1 0,4 1 302,2-2 0,-1 5 0,3-4 0,-4 2-94,0-1 1,-4 3-1,6-4-390,-2 4 0,0 2 0,-3 0 1,1 1 43,-2 4 0,6 3 0,0 8 0</inkml:trace>
  <inkml:trace contextRef="#ctx0" brushRef="#br0">15236 5250 8723,'1'8'1969,"3"-4"-1230,1-8 0,0-4 0,-5-8 1,0-1-247,0-4 0,2 1 0,2-6 0,1-2 0,-2-1-5,-1-3 1,-2-5-1,0-1 1,0-2-477,0-4 0,-2 1 1,-1 1-1,-2 5-38,1 4 1,-3 7-1,2 1 1,1 2-1,3 4 1,1 2-1,0 1 57,0 0 1,0 6 28,0-1 0,7 8 0,5-2 0,7 3 40,7 2 1,6-2 0,6-1 0,9-3 53,9 3 1,2-1 0,1 1 0,3-2 17,-3 1 1,-1 1 0,1-1 0,-3-1-349,-2 1 0,-3 3 0,-8-1 0,-2-2-1024,-3-1 1,-3-2 0,-9 4-390,-5-2 0,-10-8 1,-10 3 478,-9-4 1110,-10-2 0,-13-7 0,-1-1 0</inkml:trace>
  <inkml:trace contextRef="#ctx0" brushRef="#br0">15880 4228 8058,'0'-16'767,"0"6"-93,0-1 1,7 3 0,4-3-233,3 6 1,2 3-1,-1 2 1,3 0-69,3 0 0,-2 0 0,7 0 0,2 0-155,2 0 1,3 2 0,4 3 0,1 6-18,-3 3 1,7 1 0,-9 1 0,4 0 20,1 0 1,-3 4 0,-7 3 0,-3 0-42,-3 0 1,-2 3 0,-8-4-1,-4 1 22,-1 0 1,-1 3 0,-6-3-1,-2 0-21,-3-1 0,-4 4 1,-8-3-1,-3 0-407,-1 0 1,-7-3 0,2-4-1,-2-2-112,2-3 0,-2-4 1,5-7-1,1 0-753,-1 0 0,2-6 1,5-2-1,2-5 132,4-4 0,-2-9 957,6 0 0,-6-11 0,3-3 0</inkml:trace>
  <inkml:trace contextRef="#ctx0" brushRef="#br0">16069 4260 8058,'-7'1'1471,"7"5"0,2 2 0,8 8 0,2 0-886,2-1 1,2 6-1,-2 2 1,-2 0-347,-1-1 1,-2 1 0,3-4 0,-3 4-232,-2 2 1,0-5-1,-4 5 1,2-1-2941,-1 1 1,-1-4 2931,3 5 0,2-7 0,8 4 0</inkml:trace>
  <inkml:trace contextRef="#ctx0" brushRef="#br0">16950 4260 8146,'15'0'1144,"1"0"1,1 0-360,4 0 1,2-7 0,7-4 0,-1-5-315,5-5 0,2 2 0,-1-5 0,0-1-23,-5 1 0,0 5 0,-9-2 0,-2 3-220,-2 2 0,-3-4 1,-3-1-1,-6 1-88,-3 3 0,-6 1 1,-4 0-241,-8 1 0,-10 6 1,-1 4-1,-2 3-265,-3 2 0,-4 0 0,-1 2 0,2 3 120,2 5 1,7 10 0,1 2-1,2 1 53,4 0 0,3 5 0,4-2 0,2 4 261,-3 1 1,6 1-1,2-1 1,4 0 139,1 1 1,0-6 0,1-2 0,4-1 58,6-4 0,3 4 0,3-4 0,4-3-142,6-4 0,2-3 0,3 1 0,1-4-238,4-5 0,-2-1 0,6 0 0,1-1-107,-1-5 0,2-2 0,-6-8 1,-2 0-176,-2 1 0,-8-3 0,-5-1 0,-2-4 89,-2-1 0,-6-2 1,-1-6-1,-2 2 87,-4 4 0,-3-3 0,-3 2 0,-4-1-2,-2 2 0,4 5 0,-4 9 851,2 2 0,0 6-373,2-1 1,3 5 0,-1 7 0,6 7-103,8 5 1,-3 9 0,3-2 0,1 4 111,2 1 1,2 1-1,1-1 1,3-1-142,1-4 1,-1 4 0,-2-6 0,1 1-1,2-4 0,-2-4 1,-6-3-1,-3-2 164,2-1 1,-3-8 296,1 2 1,-6-5 0,1-7-405,-3-8 1,-2-3 0,0-8 0,0-2-65,0-2 0,0-6 0,2-1 0,1 2-773,2 2 0,1 8 0,-5 5 0,3 2 156,1 2 0,7 8 0,-1 2 63,3 5 0,2 1 0,-1 0 0,1 1 303,0 5 0,-1-3 0,1 6 0,0 0 116,0-1 1,5-4 0,0 1-1,0-1-36,1 1 1,3-3-1,6 3 1,1-3 324,-1-2 0,-1-7 0,-2-4 0,-4-1 209,-1 1 1,3-4 0,-5 1 0,-2-6-188,-1 1 0,-8 0 0,-1 0 1,-2-4-96,-4-1 1,-1 4 0,-2-2 0,-2 1-311,-3 0 1,-9 5-1,-9 6 1,1-1-400,-1 2 1,-5 2-1,4 7 1,-3 2 178,1 3 1,2 4-1,-2 7 1,5 1 161,3 4 1,-3 2 0,2 5-1,3-2 125,4 2 0,9 5 0,-3 2 1,5-3 83,1-3 0,0 3 0,1-10 0,6 1 115,9 0 1,1-2 0,10-5 0,1-2-125,1-4 0,10-3 0,1-5 1,2 1-40,0 2 1,-7 1 0,1-8 0,-2-2 11,-3-1 0,-6-7 1,-5 0-1,-4-6-20,-5-3 0,1-5 1,-7 3-1,-1 1-103,-3-1 0,-1 2 0,0 5 0,0 1 0,2 6 67,3 4 0,4 5 0,7 5 0,0 7 74,-1 7 0,1-1 1,0 5-1,-1-3 42,1 1 1,-2 6 0,-2-6 0,-3-2 36,-2-2 0,-2-6 0,-5-1 181,0 2 1,-7-5-1,-3-1 1,-4-5 161,-2-1 0,0-7 1,1-3-1,-1-4-28,0-2 1,2-5 0,2-3 0,3-4 133,2-5 1,9-2-1,10 3 1,8 1-419,6-1 0,5 6 0,4 2 0,2 3-206,-2 7 1,1 0 0,-1 9-1,-1 1-88,1 2 1,-6 2 0,-4 0 0,-3 0-600,-2 0 0,-3 0 0,-1 0-153,0 0 0,-8 2-1415,-3 3-4313,-3-3 6182,-2 12 1,7-10 0,4 4 0,3-1 577,1-3 0,1-2 0,2-2 0,1 0 726,2 0 0,0 0 0,-6-2 0,1-2 289,0-1 0,0-7 1,-1 1-1,-1-3-515,-3-1 0,1-1 0,-7 0 0,-1 1-174,-2-1 1,-2 0 0,0 0-301,0 1 1,-7-1 0,-4 2 0,-5 2-152,-5 1 1,2 8-1,-5-2 1,-1 3-110,1 2 0,3 0 0,-4 0 0,3 2-35,2 3 1,3 4 0,1 6 0,1 1 119,-1 0 0,0 5 0,2 1 0,2 1 166,1 0 1,8 5-1,-2-2 1,3 4 121,2 1 0,12-5 0,6-1 0,4-1-200,6 1 0,9-6 1,5 2-1,2-6-193,-3-4 0,10 1 1,-4-7-1,2-1-3,0-2 0,-7-2 0,-2 0 0,-1 0 13,-4 0 0,-4-2 1,-5-3-1,-5-6 21,-3-3 1,-4-7 0,-4-1 0,-5-3-98,-3-3 0,-2 4 0,0-1 0,0 3 177,0 2 1,-5 3 0,-2 1 0,0 0 161,0 1 1,-5-1 0,3 0 0,-2 2 100,1 4 0,7-4 0,-4 5 642,0 0-489,5-5 1,-5 11-707,7-8 170,0 8-279,0-4 1,2 7 0,1 2 334,2 3 0,2-3 835,-1 3 347,-5-3-432,6-2-1595,-7 0-1554,0-7 0,2 5-3252,3-3 5738,-3 3 0,-2 2 0,-9 0 0</inkml:trace>
  <inkml:trace contextRef="#ctx0" brushRef="#br0">19166 3772 8353,'-8'-7'1422,"1"4"1299,7-8-1814,-7 8 1,5-2 0,-3 10 0,3 5-204,2 4 0,0 2 0,0 0 0,0 1-357,0 4 0,5-2 0,2 8 1,2-1-28,3-2 1,2 4 0,2-5 0,1 0-244,4-1 1,4-1 0,6-5 0,2 0-140,4-1 0,-2-1 0,7-1 0,2-5-62,1-1 1,0-1-1,-3-6 1,-5 0 10,-4 0 1,-3-2-1,-2-3 1,-4-8 68,-1-6 0,-7-4 1,-7-6-1,-2-1-90,-4-3 0,-1-7 0,-4 3 1,-3 4-15,-6 5 0,-3 0 0,-1 7 1,1 2 478,3 1 1,-3 8-72,4-1 44,3 8 0,0 3 0,8 10 0,5 6-62,4 5 1,4 2-1,4 6 1,1 1-37,2 3 1,7 4 0,-4-2 0,1 3-37,-4 2 1,1 1 0,-1 1 0,-1-6 6,-3-3 0,-3 4 0,-2 0 1,-3-2 88,-2-2 1,-2-2 0,-5-1 0,-2-2 180,-3-2 1,-4-1-1,-8 1 1,-4-5-185,-5-4 0,-9-1 0,-4 0 1,-1-2-264,-3-4 0,-3 2 0,1-6 0,1-3 0,2-1 0,0-4 0,-3-1 0,3-4-739,5-2 1,0 0-1,6-3 1,7 1-1051,4-1 0,5 3 0,1-1 0,3-2-102,6-2 1,10-2 0,7 0 0,6 1 1890,3-1 0,14-14 0,-2-3 0</inkml:trace>
  <inkml:trace contextRef="#ctx0" brushRef="#br0">19842 3474 9251,'0'-16'1802,"2"2"-1110,3 3 1,-1 6 0,6 10 0,3 8-7,1 6 1,1 5 0,3 8 0,1-1-217,2 1 0,5 1 1,-3 2-29,1 1 1,-4 6 0,2-5 0,-1 0 0,0-1-359,-2 1 0,4 0 0,0-6 0,0-1-805,-1-4 0,-1 2 0,-5-7 0,0-2-782,-1-1 1,1-4-1,0-4 87,0-5 1416,-1-3 0,1-16 0,0-3 0</inkml:trace>
  <inkml:trace contextRef="#ctx0" brushRef="#br0">20519 3772 8390,'8'7'1402,"-2"-3"1,-12 4 0,-4-1-418,-4-3 0,-4-2 0,-3-2 0,-5 0-496,-4 0 1,-6 0 0,-4 0 0,-1 0-79,3 0 0,-9 0 1,12 0-1,-5 0-1022,-2 0 0,7-2 0,-2-2 1,4-3-1383,2-1 0,6-1 0,6-5 0,7 0-977,6-3 2970,5-10 0,8 3 0,1-7 0</inkml:trace>
  <inkml:trace contextRef="#ctx0" brushRef="#br0">20267 3348 8062,'7'10'0,"3"-1"0,4 0 0,2 0 243,0 3 1,1 7 0,3 5 0,2 4 719,3 6 1,-1 6 0,4 0 0,-3 4 15,-3 4 1,5 3 0,-5-4 0,3 0-649,3 1 1,0-1-1,-2-2 1,-3-3-143,-1-5 0,-6-6 1,1-5-1,-6-5 810,-4-3-490,5-2 1,-12-10 0,2-6-240,-6-8 0,-6-13 1,3-7-1,0-5-560,0-4 0,2-7 0,5 2 0,0-1-136,0 1 0,12 3 0,5 8 0,4 3-45,2 7 1,5 2 0,-2 14 0,4 1 146,1 2 0,6 4 0,0 5 0,-1 7 99,3 5 0,-1 9 0,6-2 0,-4 4 801,-1 2 0,-5-1 0,-6 0 0,-3-1-157,-2-4 0,-2 2 0,-6-5-686,1 1 0,0-6 0,-2-1 0,-4-4-157,-5-1-950,-3-5 1,-4 0-1,-5-9 1,-7-5 1373,-5-9 0,-9-6 0,4-10 0</inkml:trace>
  <inkml:trace contextRef="#ctx0" brushRef="#br0">21352 3757 8279,'14'1'0,"-2"3"0,-1 3 582,1 2 0,2 1 0,1 6 0,1-1 491,0 1 0,0 5 1,-1 0-1,1 0-674,0 2 1,0-1 0,-1 6-1,1-3-612,0-2 1,-2-3 0,-2-4 0,-2 0-2314,3 0 0,-6-6 800,-2 1 1,-3-10 1725,-2-1 0,-14-14 0,-4-10 0</inkml:trace>
  <inkml:trace contextRef="#ctx0" brushRef="#br0">21352 3521 8048,'0'-16'0,"0"0"-149,0 1 1,0 4-180,0 1 1,7 6 327,3-1 0,4 3 0,2 2 0</inkml:trace>
  <inkml:trace contextRef="#ctx0" brushRef="#br0">21666 3662 8062,'18'26'0,"1"1"0,2 1 0,-2 1 356,-1 3 0,3-3 1,0-1-1,-2-1 507,-2 0 0,-1-2 1,-2-1-1,-2 1-443,-1-1 0,-8-5 0,2 2 38,-3-3 1,-2-8 21,0 1 1,-2-9-1,-1-2-117,-2-9 1,-8-10 0,5-4 0,-1-1-242,4-4 0,3-7 0,2-2 0,3 2-129,8 2 0,1 1 0,14 3 1,2 3 3,2 5 0,1 5 0,1 4 0,-1 3-556,1 2 1,5 3 0,-1 10 315,-1 4 1,-2 4 0,-1 2-1,-1 1 1,-1 3-110,-4 0 1,2 7 0,-5-5 0,-2 3-206,-4 3 0,6 0 0,-11-2 0,0-3-174,2-1 0,-1-4 0,-1 3 1,-3-4-144,-2-1 0,5 0 1,-3-1 873,-1 1 0,13 0 0,-3 0 0</inkml:trace>
  <inkml:trace contextRef="#ctx0" brushRef="#br0">22861 3945 8324,'25'-31'0,"-6"-1"391,-7 1 0,-5 6 0,-7 3 1,0 1 243,0 0 1,-7 0 0,-3 5 0,-4 2-174,-2 4 0,-5-3 1,-2 8-1,-1 2-13,-4 1 0,-7 2 0,-2 0 0,2 0-341,2 0 1,7 7 0,1 3 0,3 4-42,3 2 1,3 0 0,4 0-165,1-1 0,9 1 0,2-2 1,9-2 78,5-1 0,7-3 1,3 3-1,4-4-19,6 0 1,1-5-1,-2 3 1,0-2 74,-2 3 0,8-3 1,-11 8-1,0 1 3,1 2 1,1 7 0,2 1-1,-1 3 140,0 3 1,1 7 0,-2 3 0,-2 1 103,-2-1 0,-9 4 0,1-5 1,-6-2 313,0-2 0,-5-2 0,-2-1 0,-3-4-46,-2-5 1,-2 2-1,-3-2 1,-5-2-213,-4-2 1,-2-6 0,-3-2-478,-7-3 1,3 5 0,-14-6 0,-3-1 0,-4-3-1480,-3-1 0,-2-7 1,-3-3-1,-6-4-376,-3-2 1,5-5 1990,4 0 0,-11-21 0,-2 1 0</inkml:trace>
  <inkml:trace contextRef="#ctx0" brushRef="#br0">23757 3929 8062,'27'0'0,"-1"0"408,2 0 0,5-1 0,7-5 0,9-2 0,5-3 431,6 1 0,-6-1 1,-2-4-1,-6 1-143,-10 3 1,-1-3-1,-14 4 1,-2-3-254,-1 3 1,-9-4-1,-4 4 1,-3-4-333,-2-2 0,-2-5 1,-5 0-1,-9 2-345,-8 1 0,-6 3 0,-3 1 1,-2 1 73,-2 3 1,0 6-1,6-1 1,0 5-150,-1 5 1,6 4 0,1 7 0,3 1 185,3 4 1,6 2-1,5 5 1,1-2 222,3 2 0,4 2 0,5 1 0,6 1-3,3-1 0,9-1 0,3-2 1,3-4-297,3-1 0,-1-2 0,1-6 0,-1 1-608,1 0 1,-1-7 0,2-4-1,2-3-135,2-2 1,0-2 0,-6-3-1,1-6 420,-1-3 1,-1-9 0,-2-3 0,-4-5 521,-1-6 0,-8 2 0,-6-5 0,0 2 0,0 3 0,-1 9 0,5 3 316,-3 0 0,-5 7 397,6 1 1,-8 8 0,3 12 0,-5 5-53,-1 4 0,0 4 0,0 3 1,0 5-433,0 4 0,0 1 0,-1 1 0,-3-1-350,-1 0 0,-6-6 1,4-2-408,-1-1 0,2-6 1,-2 1-1,-1-6-388,0-4 0,-1-2 1,-6-7-1,0-3 916,1-5 0,-1-4 0,-2-2 0,1-1 0,1-4 0,-8-4 0,8-6 0,0-1 0,4 1 0,-2-1 0,5 3 0,-1 1-207,-1 2 1,8 6 1560,-2-1 0,5 11-939,5 5 1,4 5 0,6 5 0,1 5-214,0 4 0,5 7 0,1 2 0,3 2-459,3 2 1,2 3 0,-1 2 0,-1-3-642,-2-3 1,-1 2 0,3-7 0,-2-1 897,2-3 0,2-1 0,1-1 0</inkml:trace>
  <inkml:trace contextRef="#ctx0" brushRef="#br0">25235 3631 8062,'-10'-5'182,"-1"-1"0,1-4 0,-6 5 241,0 1 1,1 2 0,-1 2 0,0 0 127,1 0 1,-1 7 0,0 4 0,0 3-84,1 2 1,-1-1-1,0 1 1,1 0-154,-1-1 1,2 6 0,2 2 0,3 0-78,2-1 1,2 1 0,5-4 0,0 2 4,0-1 1,7 2 0,5-1 0,7-2-188,7-1 1,9-1 0,5 3-1,4-1-331,5-5 0,7 1 1,-2-6-1,0 2 132,0-1 0,2-6 0,-7 1 0,-5-3 121,-4-2 1,0-7 0,-7-4 0,-3-3 119,0-2 0,-8-4 0,-1-3 0,-5 0-32,-5 0 0,-4-5 0,-7 2 1,0-2-219,0 2 1,-13-2 0,-4 7 0,-4 2 16,-2 2 0,-3 3 1,3 3-1,1 4 84,-1 0 0,-3 5 0,5-3 0,2 5 213,1 5 0,2-1 1,2 6-1,2 4 96,2 6 1,6-1 0,-1 7 0,3 0-17,2-1 1,7 4 0,4-3 0,3 4-38,1 2 1,10-3-1,5-3 1,4-3-614,1 0 1,4-6-1,-1 3 1,1-6-157,-1-4 1,4-6 0,-7 1 0,-4-3-686,-3-2 1,-8-2-1,1-3 1,-4-6 713,-1-3 1,-2-7 0,-4-2 0,-5-1 261,-3-4 0,-2-2 1,0-1-1,-2 1 273,-3 4 0,-2 3 0,-5 8 68,2-1 357,6 7 1,-1 4 0,10 10 0,4 7 70,0 8 1,4 4 0,-2 7 0,1 3-33,-1 2 1,3-3 0,-4 8 0,2-1-92,-1 2 0,3 0 0,-5-9 0,1 2-289,1 1 1,-3-1 0,4-7 0,-3-3-89,-2-3 0,0-2 0,-3-8 104,1-2 0,-2-6 101,-8 1 0,-2-10 0,-5-7 0,1-8 144,-1-6 0,0-9 0,0-5 0,3-4-359,2-4 1,2-5 0,7 1 0,3-4-547,5 0 0,11 2 1,5 7-1,4 1 105,2 4 0,4 11 1,3 10-1,-1 5 220,1 6 1,-3 3-1,-6 9 1,-2 3 285,-2 5 1,-7 11 0,4 5 0,-4 4 335,-3 2 1,1-1 0,-11 0 0,-3 1 210,-1-1 1,-4-6 0,-3-3 0,-6-2-103,-2-5 1,-10 3 0,-5-13 0,-5-1-328,-4-3 0,-1-1 0,1-1 0,-3-5-419,-1-4 0,-2-6 0,6-3 0,2-4-1292,2-1 0,9-1 0,4-4 0,8-1-1857,7-3 3399,3-9 0,16 2 0,4-7 0</inkml:trace>
  <inkml:trace contextRef="#ctx0" brushRef="#br0">26588 3426 8767,'13'18'467,"-2"3"0,1-2 1,-5 7-1,2 4 271,3 5 1,4 0 0,3 7 0,0 1-47,-5 3 1,2-4 0,-6 0 0,4 1-394,2 3 0,0-1 1,0-1-1,-1-4-991,1-2 0,0-1 0,-2-7 0,-2-4-1853,-2-5 1,1-5-186,5-6 2730,-8-10 0,6-16 0,-5-8 0</inkml:trace>
  <inkml:trace contextRef="#ctx0" brushRef="#br0">27106 3725 8756,'9'16'665,"-7"-6"1,-9-1-1,-2 0-429,-3 0 0,-9 1 1,-7 6-1,-7-1-876,-7 1 0,-16 0 0,-8 0 1,-11-1 639,33-6 0,-3-2 0,-2-2 0,-1-1 0,-5-1 0,0 1 0</inkml:trace>
  <inkml:trace contextRef="#ctx0" brushRef="#br0">19921 4495 7898,'14'16'350,"-2"0"462,-1-1 0,-6 6 1,5 2-67,3 2 0,-5 1 0,1 5 1,0 2-407,0 4 0,-4-4 1,4 4-1,-1-4 0,1-1-372,3-1 1,-3 0 0,2-1 0,-1-2-550,-1-2 0,3-7 0,-7 2 0,-1-3-577,-3-2 1,-8-6 0,-5-1 0,-9-2 602,-10-4 1,-2-1 0,-9-4-1,-2-3 555,-1-5 0,4-4 0,5 0 0,4 1 55,6 3 0,3 1 0,9-3 357,4 1 1,3 6 0,9-4 528,3 3 0,5 0 1,10 6-374,1 0 0,7 0 0,-2-1 0,5-3 1,4-3-164,2-2 0,0 1 1,-4-6-1,2 0-178,1-4 1,6-3 0,-3 0 0,-1-5-297,1-4 1,1-1 0,-7 0 0,-5-1-95,-4 1 1,-4-1-1,-8 3 1,-3 2-76,-2 6 1,-2 4 0,-5 1 0,-2 2 134,-3 4 1,1-3-1,-4 7 177,1-3 0,-4 7-125,6 2 0,1 12 1,8 11-1,3 3 213,2 7 1,5 4 0,5 7 0,-2-2 58,2 1 1,1-4 0,-5-3-157,1-2 1,-2-5-1,-2-3 1,-1-5 0,-1-3 340,-1-2 1,0-6-171,-4 1 1,-2-8 0,6 0-252,-2-6 1,4-7 0,-4-10 0,1-2-270,5-3 1,6-1 0,2-4 0,-2 4-13,-1 5 0,2 4 0,1 3 56,-1 3 0,-8-1 1,-2 7-1,3 1 1,1 4-12,1 5 0,1-1 1,0 6-1,-1 3 258,1 1 1,5 7-1,0 0 1,0-2 111,2-2 0,-4 4 0,5 0 0,1-3 124,-1-6 1,1 0 0,3-5 82,-2 2 1,0-6 0,6 3-1,-3-5 1,-1-2 261,-2-5 1,-1-2 0,1-8 0,-5 0-386,-3 0 0,-4-1 0,-2-4 1,-3-5-253,-2-4 0,-4-1 0,-8-1 1,-6 1-144,-3-1 0,-7 6 0,-1 2 1,-3 3-242,-3 7 1,6 0 0,-1 9 0,2 1 256,0 2 0,0 9 0,5 4 0,2 3 217,4 1 0,3 6 0,7 2 0,0 2 216,0 3 0,7 1 0,5 3 0,5-3-122,4-2 0,9 2 1,0-4-1,6-1-605,5-3 0,-1 0 0,4-3 0,-4-5-1876,-2 1 1,-1 0 2345,-6 2 0,1-7 0,-1-2 0</inkml:trace>
  <inkml:trace contextRef="#ctx0" brushRef="#br0">22452 4684 8277,'0'-11'712,"0"1"0,0 8 0,0 2 0,0 9-339,0 5 1,7 7-1,4 2 1,3-1 57,2 1 1,-1 3-1,3-5 1,3-2-168,5-1 0,-2-2 1,3-3-1,-1-2 132,-2-6 1,9-3-1,-5-2 1,0 0-139,2 0 1,0-7 0,1-5 0,1-6-110,-1-3 1,1-7 0,-3 2 0,-3-2-150,-5 2 0,-5-2 0,-4 5 0,-3 1-271,-2-1 1,-2 2-40,-5 5 1,0 9-161,0 7 1,0 9 0,2 12 0,2 5 274,1 4 1,7 8 0,-3 4 0,1 4 180,1 1 1,-6 5 0,4-1 0,-2-4 161,-4-3 1,4-6 0,-2 1 0,-1-8 121,-2-1 1,-2-2 0,0-2 0,-2-7 673,-3-7 0,-4 2 0,-7-5 0,-1 0-506,-4-4 1,-2-3-1,-7-4 1,1-2-406,-4-1 0,-2-7 0,3 1 0,1-3 45,-1-1 0,3-6 1,2 0-1,8 0-704,7-2 1,5 6-1,9-6 1,5 2-258,8 0 0,15-2 0,14 4 0,6-2 434,8 2 0,5 2 0,3 1 1,1 0 212,-6 0 0,-5 1 0,-11-1 0,-3 0 147,-5 1 0,-4-6 0,-2-2 0,-1-2 263,-4-3 1,-5 1-1,-8-1 1,-5 3-7,-1 2 1,-2-3 0,-5 5 0,-1 2 59,-5 2 1,-1 6 0,-6 2 0,0 1-48,1-1 0,-12 5 1,4-1-127,-2 3 0,-1 4 0,7 5 1,1 7 112,-1 5 0,2 9 0,2 0 0,3 5 234,2 4 1,2 7 0,5-4 0,1 2-182,5 0 0,2-7 1,10 1-1,3-4-176,5-6 1,4 2 0,3-7 0,2-2-751,2-1 1,6-10 0,-3-1 0,1-1-322,-5-1 1,3-2-1,-3-8 1,-2-5 17,-7-4 0,-4-7 0,-7-4 1,-2-3-138,-4-5 0,-3-14 1145,-7 0 0,-7-11 0,-1 2 0</inkml:trace>
  <inkml:trace contextRef="#ctx0" brushRef="#br0">23742 4338 8234,'10'7'782,"1"4"1,-1 4 0,4 6 0,-2 4 9,-1-1 1,-1 11-1,6-3 1,0 1-219,-1 0 0,1 5 1,0 4-1,0 2-190,-1-2 0,1 7 0,0-6 0,0-1-483,-1-2 0,1-3 0,0-5 1,-1-3-291,1-3 0,0 2 0,0-8 0,-2-5-1478,-4-2 0,4-10 848,-3 2 1,1-10 0,-2-5 0,-5-6 169,-3-5 0,-2-5 0,0-11 849,0-5 0,0-10 0,0-4 0</inkml:trace>
  <inkml:trace contextRef="#ctx0" brushRef="#br0">24088 4464 7914,'1'-7'1313,"5"7"1,-3 7 0,8 10-1,1 4-964,2 5 1,-4 4 0,1 2-1,1-1-320,2 0 1,2 1 0,-1-1 0,1-1-425,0-4 1,0 4-1,-1-4 1,3 2-566,3-2 0,-4 2 0,6-5 1,-2 0 234,0-1 1,5-1 0,-3-5 0,1-2 724,4-4 0,-3-3 0,-1-7 0,-1 0 0,-4 0 0,4 0 0,-1-1 0,1-5 27,0-4 1,3-9-1,-5-4 1,-4-1 556,-4-4 0,-1 3 1,-7-1-1,-1 0 245,-3 1 0,-1-3 0,0 7 0,-1 4-237,-5 5 1,3-2-1,-9 5 1,-4 0-64,-3 4 1,-4 3-1,4 2 1,-4 0-188,-1 0 1,3 0 0,-4 2 0,1 3-168,-1 6 0,6 3 0,-2 3 0,4 4-5,1 5 1,7-1 0,4 1 0,3 2-29,2 2 1,7-4 0,4-2 0,4 1 102,6-1 0,6-5 0,8 2 0,1-5 225,-1-5 1,-2 1 0,-1-7-1,-1-1-138,1-3 1,-3-1 0,-2-1 0,-6-5-232,-4-4 0,-7-6 0,-1-5 0,-2-3-294,-3-1 0,-3-10 0,-1 4 0,-1-4-1320,-5-3 1,-2 3-1,-10-7 1,-1 0-105,-2 2 0,2 1 0,7 8 0,3-1 588,2 1 0,2 6 0,5 4 0,1 4 1029,5 1 0,-3 2 0,8 4 0,1 5 0,2 3 0,2 2 0,-1 2-184,1 3 1,-6 4 0,-1 8-1,-2 4 724,-3 5 0,3 4 0,0 3 0,0 2 233,0 2 1,0 6-1,-4-2 1,4 0-381,2 1 1,0-8 0,3-1 0,-2-5-21,3 0 1,1-6 0,1-1-1,1-5-152,0-6 1,1 3 0,2-8 0,2-2-27,-1-1 0,2-2 0,-1-2 0,-2-5 6,-1-8 0,1-3 1,-1-8-1,-4-2-334,0-2 0,-2-1 0,-2 1 0,-4 2-842,-5 2 1,-1 7 578,0-2 0,7 12 1,4 9 320,3 9 1,-4 10 0,1 2 0,3 0 357,5 2 1,-2-6-1,6 4 1,-2-5 298,0-6 1,0 4-1,-4-5 1,3 0 14,1-4 0,0-3 0,-6-2 1,-1-2-14,-3-3 0,1-4 0,-5-7 1,0-1-622,0-4 1,-2-2 0,-5-6 0,0 1-1120,0 0 0,-5-5 0,-4 6 1,-3-1-156,-6 2 1,-1 3 0,4 8 1310,-1-1 0,0-7 0,0-1 0</inkml:trace>
  <inkml:trace contextRef="#ctx0" brushRef="#br0">25911 4825 9173,'25'9'141,"-2"-2"0,-8-7 0,1 2-436,0 3 1,-2-1 0,-2 6-1,-3 2 295,-2 2 0,5 2 0,-3 0 0</inkml:trace>
  <inkml:trace contextRef="#ctx0" brushRef="#br0">5283 7985 8865,'9'0'4619,"-2"1"-3961,-7 5 0,0 4 0,0 9 0,0 4-139,0 1 0,-5 3 0,-2 4 0,0 1-177,0-1 0,-5 0 0,3 3 1,-2 1-183,1 1 1,1 1-1,-3-6 1,3 1-183,2-1 1,-3-1-1,4-2 1,3-4-143,1-1 0,2-2 1,0-5-1,0-1-90,0 1 0,2-7 0,3-2 0,6-2-293,3 0 0,7 1 1,0-6-1,0-2 73,1-3 0,1-4 0,5-5 1,-2 2-303,2 1 1,2-5 0,1-5-1,1 2-172,-1 2 0,1 1 1,-1 0-1,-1 1 948,-4-1 0,-3-7 0,-8-1 0</inkml:trace>
  <inkml:trace contextRef="#ctx0" brushRef="#br0">5676 8283 6243,'-15'-8'2222,"4"1"5,1 7-1700,6 0 0,4 5 0,11 2 0,3 2-78,1 3 0,1-4 0,0 1 0,1 0-129,4 0 0,-2-1 0,6 5 0,-1-3 4,1 2 0,1-3 0,5 0 1,1 0 49,-1-1 0,1-2 0,-3 2 0,-1-1-238,-1-3 1,-3 3 0,2-2 0,-5 0-253,-3 2 0,-3-5 0,-1 5-1482,-3 0 687,-4-5 1,-9 12 296,-3-4 0,-4-1 0,-7 1 332,1 3 0,4-5 0,1 1 0,-2 0 0,-2-2-154,-2 0 0,0 5 0,0-3 0,1-1-9,-1-2 1,-5 1 0,0-2 0,0 0 8,-2 2 0,6-5 1,-4 3 105,3-3 1,8-2 0,-1 0-1,-1 0 330,-2 0 0,4 0 0,-1-2 0,-1-3 0,-2 3 0,-2-12 0,1 5 0</inkml:trace>
  <inkml:trace contextRef="#ctx0" brushRef="#br0">5661 8393 7961,'5'-10'329,"0"-1"0,2 8 1,-2-2 439,6 3 0,-2 4-75,1 3 0,-6 4 0,1 6 0,-3 1-229,-2 0 0,0-6 0,0 1 1,0 1 71,0 2 0,0 2 1,0-1 333,0 1 1,0 0-413,0-1 0,0 1-1854,0 0 0,0-6-439,0 1 0,-2-8 0,-3 4 9,-6 0 1825,-3-5 0,-2 12 0,1-5 0</inkml:trace>
  <inkml:trace contextRef="#ctx0" brushRef="#br0">5881 8629 8462,'15'-5'0,"1"0"0,0-1 491,0-1 1,10 6 0,4-5 0,-1 3-220,1-2 0,3 3 1,-8-3-1,1 3-56,0 2 0,-7 0 1,2-2-217,-3-3 0,-10 3 0,-1-5 0</inkml:trace>
  <inkml:trace contextRef="#ctx0" brushRef="#br0">7076 7796 8078,'-11'-9'1355,"1"4"0,6 5 0,-1 5 1,3 8-549,2 6 0,7 7 0,2 11 0,1 3-93,1 0 1,-1 11 0,6-4 0,2 2-366,3 0 1,-9-2-1,3 0 1,-1-2-89,0-3 0,-3-3 0,-2-8 1,-2 0-315,-4 1 1,4-8 0,-2-3 0,-1-3-1885,-2-3 0,-2 1-1706,0 0 1,0-6 3642,0 1 0,7-22 0,1 1 0</inkml:trace>
  <inkml:trace contextRef="#ctx0" brushRef="#br0">7516 8330 8529,'9'-15'1926,"-4"1"0,-9 2-1237,-1 1 1,-12 8 0,-3-3-1,-4 5-340,-4 1 0,-10 0 0,6 0 0,-1 0-124,0 0 0,-4 0 0,0 0 0,2 0-628,2 0 1,7 5 0,2 2 0,1 0-990,4 0 1,1 5-1,2-3 1,3 1 132,2 1 1,8-1-1,11 6 1259,8 0 0,17-1 0,0 1 0</inkml:trace>
  <inkml:trace contextRef="#ctx0" brushRef="#br0">7783 8362 8078,'21'-16'262,"0"0"1,-7-5-1,-9 1 1,-3 0 382,-2 3 1,0 6-1,0 1 1,-2-2 106,-3-2 1,-4 5-1,-8 2 1,-2 2-412,-2 0 1,-7-1 0,2 6-1,-2 2-141,1 3 1,-1 4 0,6 8 0,-1 3-3,0 1 0,2 1 1,6-1-1,1 4-370,3-1 1,-1 4-1,7-5 1,1 1 94,2 4 1,6-5 0,5-2 0,8-4 438,6-1 1,5 0 0,7-1 0,3-1 162,2-3 1,6-2 0,3-6 0,-4 2 46,1-1 0,-8-2 0,-1-2 1,-6 0 80,-5 0 1,1-2 0,-10-2 0,-3-3-360,0-1 0,-7-3 0,-2-6 1,-3-4-510,-2-5 0,-2-4 1,-3-2-1,-7 1-67,-8 0 1,1 4 0,-5 3 0,-1 1-2177,1 4 0,6 2 1,3 1-1,6 0-765,2 0 1,7 1 3222,0-1 0,14-7 0,10-1 0</inkml:trace>
  <inkml:trace contextRef="#ctx0" brushRef="#br0">8035 7922 8078,'10'5'390,"-1"2"0,0 0 961,-1 0 1,-2 10 0,4 1 0,2 5-709,2 5 1,2 1 0,0 4 0,0 2-61,-1 2 0,6 0 0,0-4 0,0 2-427,2 1 0,-6 1 0,4-5 0,-3-3-293,-3-3 1,1-3 0,-2-5-1,-2-1-444,-1-1 0,-8 3 0,4-8-6253,0 2 6834,-5-4 0,5-2 0,-7-7 0</inkml:trace>
  <inkml:trace contextRef="#ctx0" brushRef="#br0">8679 8330 8002,'-7'-8'727,"-3"2"0,-9 5 1,-4 1-1,0 0 471,1 0 1,-12-6 0,1 1 0,-5 2-800,-6 1 0,-5 2 1,-2 0-1,4 0-557,2 0 0,-4 0 1,9 0-1,0 0-847,3 0 0,4 0 1,3 0-808,4 0 1,5 2 0,12 1 658,9 2 1,21 1 1152,16-6 0,6 7 0,5 1 0</inkml:trace>
  <inkml:trace contextRef="#ctx0" brushRef="#br0">9214 8393 8327,'9'-15'0,"-4"-1"0,-3 0 585,-2 0 1,-7 1 0,-4-1 0,-5 2 47,-4 4 1,-3-3 0,-5 6-1,2 0-213,-2 0 1,-7 2 0,-2 3 0,0-1-119,-1-2 0,5-1 0,-4 6 0,4 2-89,1 3 0,3-1 1,1 6-1,3 1-102,3-2 0,1 5 0,7-4 1,1 6-27,3 5 1,6-4 0,-1 6-77,3 0 0,2-4 1,2 5-1,3 1 1,6-3 142,3 1 0,7-2 1,2-5-1,1-2 274,4-4 1,7 2 0,3-6 0,1-3-26,-1-1 0,4-2 0,-5 0 0,-2 0-101,-2 0 0,-2 0 0,-1-2 0,-4-3-49,-5-6 1,-3-3 0,-4-1 0,-2-3-201,-2-3 0,-6 2 1,1-7-1,-3 0-46,-2 1 0,-12-4 1,-4 4-1,-1 1-217,-1 3 0,2 3 0,1 4 0,-1 2-6867,0 2 6390,7 6 0,4-1 1,9 10 528,1 6 1,11 3 0,-4 1 0,2 1 144,5 0 1,-3 5 0,5 1-1,-4 1 468,-1 0 1,5 3-1,2-3 1,-1-1-4,1 1 0,5 3 1,-2-5-1,2-2-235,-2-1 0,-3-2 0,-5-2 1,-1-2-1049,-1-2 1,3-6-352,-9 1 1,-3-5 0,-1-5 398,-5-6 0,-1-3 1,0-3-1,0-2 1,0-4-547,0-1 1,-1-3 1330,-5-4 0,-2-1 0,-8 1 0</inkml:trace>
  <inkml:trace contextRef="#ctx0" brushRef="#br0">9371 7985 7138,'-9'-9'1707,"4"2"0,10 10 1,6 6-1031,3 7 1,7 12-1,0 2 1,0 4-235,1 1 0,1 6 0,5 0 197,-2 5 0,-6-4 0,2-2 0,-1-2 0,0-3-393,-2-2 1,2-3-1,-3-4 1,-4-3-427,0 0 1,0-6 0,2 4-1374,-1-3-1950,-6-3 3502,-2 1 0,-7-14 0,0-4 0</inkml:trace>
  <inkml:trace contextRef="#ctx0" brushRef="#br0">10881 8488 8029,'24'-2'103,"-5"-3"0,-5-4 1,-3-2-1,-1 1 652,-1-2 1,3-2 0,-7-4 0,-1-1 77,-2-2 1,-2-2-1,0 2 1,0-3-173,0 0 1,-13-1-1,-2 6 1,-3-2-363,1 2 0,-1 3 1,-1 6-1,-2 3-99,2 0 1,-4 5-1,0-3 1,1 3-150,-1 2 1,-3 10 0,5 4 0,0 2-162,-2 3 0,6 7 0,-4 1 0,5 2-70,6 3 0,-3 4 0,8 1 0,2-2 22,1-2 0,2-3 0,2-4 0,3-3 163,5-1 1,4-6 0,4 2 0,1-6 249,2 0 1,10-5 0,-1-2 0,1-3-31,4-2 0,6 0 0,-5-2 0,-1-3-105,-2-5 1,-3-4 0,-2-4 0,-3-1-215,-3-2 1,-1-2 0,-7 2-1,-3-3-121,-6-1 1,-3 1 0,-1 5-46,5-2 1,-3 2 200,8 8 1,-1 6 0,6 10 0,0 4 195,-1 0 1,6 10-1,2-3 1,0 1-2,-1 0 0,1-1 0,-4 0 1,2 0-598,-2-1 1,-1-1-1,-2-1 1,-1-5-590,1-1 0,0 4 1,0-6-1,1-2 391,4-1 0,-4-2 0,4 0 0,-3 0-420,-2 0 0,-2-7 0,-4-3 0,-5-4 1079,-3-2 0,-2-7 0,0-1 0</inkml:trace>
  <inkml:trace contextRef="#ctx0" brushRef="#br0">11509 8315 8029,'-15'-9'952,"6"2"0,2 16 0,7 5-561,0 5 1,7 4-1,3-4 1,4 4-66,2 1 1,0-5-1,-2 4 1,-2-2-58,-1 0 0,-1 0 1,4-6-1,-2-1 269,-1-3 0,-8-2 42,2-4 0,-3-5-345,-2 0 0,0-7 0,-2-9 1,-1-1-244,-2-4 0,-2 2 0,3-9 0,-1-2-287,2 0 1,8-5 0,5 9 0,4-2-253,2 2 1,0 3 0,1 8 0,2 1 196,2 3 0,6 4 1,-5 7-1,3 0 131,3 0 1,0 2 0,0 3 0,-2 6 193,2 3 1,1-4 0,3 1 0,-1-1 145,1-1 1,-1 5 0,2-6 0,2 3 9,2-1 0,0-6 1,-6 1-1,1-3 59,-1-2 0,0 0 1,-1 0-1,-4 0 186,-5 0 0,2-7 0,-2-4 0,-2-3-154,-1-1 1,-8-1 0,-1 0 0,-2 1-163,-4-1 0,-1-2 0,-2-1 0,-2-2-31,-3 2 0,-5 2 0,-10 3-65,0 3 1,-1-1-1,5 7 1,-2 1 18,-3 2 1,2 2-1,-5 2 1,-1 3-23,1 6 0,5 3 0,-2 2 1,3 1 42,2 4 1,2 3 0,4 8-1,5-1 22,3 1 0,2-1 0,2 1 1,5-1-5,8 0 0,3-4 0,8-1 0,2 0 9,2-1 1,3-3 0,4-6-1,3 0-6,0-1 1,11-1-1,-4-1 1,2-5 62,0-1 0,1-1 1,1-6-1,-2-2 125,2-3 1,-1-4 0,-4-7 0,-4 0-64,-6 1 0,-3-6 0,-3-2 1,-5-1 90,-10-4 1,-1 3 0,-8 1 0,-3-1-186,-1 1 1,-4 5 0,-5-4 0,-7 4-92,-5 3 1,-9-3 0,2 10-1,-2-1-24,2-1 0,-8 8 0,6-3 0,0 6 73,-1 6 1,1 4-1,0 9 1,5 4 136,6 1 0,-6 3 0,12 4 0,4 0 12,4 1 1,3-6 0,0 0 0,2 0-16,3-1 0,5-1 0,10-6 1,2-1-16,3-3 1,1-3 0,5-1-1,1-5-153,-1-3 1,1-2-1,-1 0 1,-1-2 20,-4-3 0,2-3 1,-7-10-1,-2-1-93,-1-2 1,-2 0 0,-3 5-1,0 0-138,-3 1 1,-5 1 0,6 3 83,1 6 1,2 3 0,2 2 0,0 0 18,-1 0 1,1 7-1,0 2 1,-1 2-751,1-1 0,5 0 1,0 6-461,-2 0 0,-1-2 0,-4-2 0,-2-3-3414,-2-2 4751,1-2 0,5-5 0,-1 0 0</inkml:trace>
  <inkml:trace contextRef="#ctx0" brushRef="#br0">13836 8629 8653,'25'0'0,"-4"2"0,-4 1 84,-1 3 0,0-1 0,-1-3 1,1 1-592,0 2 0,-7 2 1,-2-3 506,0 1 0,-6 0 0,6-5 0</inkml:trace>
  <inkml:trace contextRef="#ctx0" brushRef="#br0">14340 8613 9550,'5'11'806,"0"-1"0,5 1 1,-3 5-1,0-1 66,0 1 1,4 0 0,-4 1-1,0 2 510,0 2 0,-2 0 0,-5-3-778,0 3 0,0 1 1,0 5-441,0-6 0,-5-9 0,-2-2-781,-2 2 1,4-5-3489,-6-1 1,8-6 3176,-2-6 1,5-4 927,5-11 0,11-3 0,8-8 0</inkml:trace>
  <inkml:trace contextRef="#ctx0" brushRef="#br0">15110 8330 8029,'0'-8'1165,"0"1"0,0 8 0,0 5 1,2 4-233,3 4 1,-2 2-1,6 0 1,0 1-342,0 4 1,-4-4 0,5 6 0,1-2-653,-2 0 0,5 5 0,-6-5 0,3-2 1,-1-1 1,-1-2-1,3-2 1,-3-2-3339,-2-2 1,5-6 3396,-1 1 0,-4-10 0,0-4 0</inkml:trace>
  <inkml:trace contextRef="#ctx0" brushRef="#br0">15047 8142 9523,'0'-16'1843,"0"0"-1965,0 1 0,0 4 288,0 1 1,2 6-1,3-1-166,6 3 0,-4 2 0,0 0 0</inkml:trace>
  <inkml:trace contextRef="#ctx0" brushRef="#br0">15330 8252 8029,'18'16'0,"2"-1"0,-2 1 0,3 1 0,-2 3 0,0 2 614,2 3 0,0-6 0,-5 4 0,0-2 563,-1 0 1,-1 0 0,-1-4 0,-5 2-657,-1 2 1,4 0 0,-6-5 374,-1 0 1,-3-6-395,-1 1 1,-1-8-456,-5 2 0,-2-10 1,-6-5-1,1-4 0,5-4-370,1-3 0,1 2 0,8-7 0,5 0-119,9 1 0,5-5 0,9 6 0,-1 0 119,4 3 1,2 3 0,-3 4-1,-1 4 230,1 4 0,3 5 0,0 2 1,-2 5 620,2 4 1,0 4-1,-4 4 1,-1 1-303,-4 2 1,2 5-1,-5-3 1,-1-1-175,1 1 1,-4 0 0,-6-4-1,-5 2-784,-1-2 1,4-1-1,-6-3 1,-1 1-1681,-3 0 0,-1-6-686,0 1 3098,0-8 0,0 4 0,0-7 0</inkml:trace>
  <inkml:trace contextRef="#ctx0" brushRef="#br0">16729 8315 8266,'-1'-16'0,"-5"0"0,-4 2 671,-4 4 0,-2-2 0,0 5 1,1 0-146,-1 0 0,-5 1 1,-2 6-1,1 0-197,-1 0 0,2 2 1,5 3-1,1 6-119,-1 3 0,0 2 1,2 1-1,2 2-100,1 2 1,8 5 0,-4-3 0,2 0-98,-1 0 0,1 3 0,7-4 1,1 1-3,3 0 0,8 0 0,0-4 0,7 2-19,3-2 0,2-7 1,6-1-1,-1-1-12,1-1 0,4 3 1,3-7-1,-1-1-1077,1-2 0,-3-2 0,-4 0 0,-3 0-1205,-2 0 0,1-7 2302,-7-4 0,0-10 0,-6-3 0</inkml:trace>
  <inkml:trace contextRef="#ctx0" brushRef="#br0">16902 7906 10263,'11'11'565,"-2"-1"1,-1 2 0,-1 4 342,0 5 1,5-2 0,-3 7-1,2 2-95,-1 2 0,1 1 0,4 1 0,1-1-429,0 1 1,1 4 0,3 1 0,2-2-584,3-2 1,-4-1 0,3-1 0,1-1-301,-1-4 0,-5-3 0,4-8 0,-2 1-1431,0 0 1,-5-7-1,-6-3 791,2 1 0,1-7 1,-3 0-1,-3-8 1139,0-6 0,-5-2 0,3 0 0,-3-13 0,-2-5 0</inkml:trace>
  <inkml:trace contextRef="#ctx0" brushRef="#br0">17390 8236 7765,'0'-16'1376,"0"9"-799,0 7 1,-6 7 0,1 9 0,2 0-214,1 0 0,2 5 0,0 1 1,2 1-119,3 0 1,0 3 0,9-3 0,5-1 47,4 1 0,3-2 0,6-5 0,-1 1 78,1 4 0,4-9 1,3 4-1,-1-4 107,1-3 1,-3 3-1,-4-7 1,-1-1-50,1-2 1,-3-8 0,-2-2 0,-6-5-17,-4-4 1,-3-9-1,-4 0 1,-4-4-330,-5-2 0,-1 1 1,-1-2-1,-5 0 81,-4 1 0,-4-1 1,-3 12-1,-1 2-7265,2 1 6094,-3 10 1,24 8-1,2 10 1,13 6-3557,11 5 4561,0-4 0,15 13 0,-6-6 0</inkml:trace>
  <inkml:trace contextRef="#ctx0" brushRef="#br0">18459 8362 8029,'5'-16'0,"0"-1"0,-1-3 505,-2 0 0,-2-1 0,-2 5 0,-2 0 357,-1 0 1,-12 1 0,1-1-1,-3 0-353,-4 1 1,6 6 0,-6 4 0,2 3-204,0 2 1,-2 0 0,4 0 0,-2 2-161,2 3 1,1 9 0,4 10 0,2 4-79,2 5 0,1 2 1,-2-3-1,6-1-111,3 1 0,4 4 0,3 1 0,8-4-63,6-5 0,5 0 1,8-7-1,-1-2 59,1-1 0,10-4 0,0-2 1,-4-3 138,-3-2 1,-4-2 0,1-7-1,-3-3 21,-2-6 1,1-4 0,-7-6 0,-4-6-107,-5-2 0,1-10 1,-8-4-1,-2-6-291,-1-4 1,-4-4 0,-5 3 0,-7 1 24,-5 4 0,-2 2 0,7 14 0,2 5 140,1 4 0,8 3 1,-2 5 179,3 0-48,2 7 0,2 4 1,1 10-1,4 6-8,2 3 0,-4 7 1,6 3-1,1 4 113,2 5 1,2 4 0,1 0 0,2 5-59,2 3 0,7 1 0,-3-3 1,1-3 227,0-1 1,4-4 0,5-7 0,-2-4-116,2-1 1,0-2 0,-2-6 0,2-1 84,2-3 1,-1-4 0,-4-7-1,-1 0 131,1 0 1,-1-7-1,-1-4 1,-2-4-258,-2-6 1,-7 2-1,0-9 1,-5-4-272,-3-3 1,-8-3 0,1 3-1,-8-2-185,-6 2 0,-6 4 0,-5 5 0,-3 5 396,-1 3 0,-5 10 0,4 2 0,-2 5-48,2 1 1,-2 1 0,5 5 0,1 4 485,-1 4 1,4 7 0,7 2 0,3 1-246,2 4 1,2-4 0,5 3 0,0 1-536,0 1 0,7 1 1,5-2-1,5-2-683,4 2 0,7 0 0,0 0 0,5-4-397,4-1 0,0-2 1,-4-5-1,0-2 386,-1-4 0,6-3 0,-10-7 0,0-2-248,2-3 0,-8-5 1212,-1-11 0,4-4 0,-1-6 0</inkml:trace>
  <inkml:trace contextRef="#ctx0" brushRef="#br0">19811 8252 8029,'-17'-11'37,"-3"-1"0,-2-4 256,-3-3 1,1-2 0,-4 6 0,3 1 348,3 3 1,1-1 0,5 7 0,0 1-20,0 2 1,6 2 0,1 2-157,2 3 0,4 6 0,8 8-251,5 2 0,6 7 0,5-2 0,4 4 40,-1 1 0,11 6 1,-4 1 380,3 3-417,-1-7 1,-3 5 0,-4-6 0,-7 0 228,-7-1 1,0 1 0,-6-10-1,-3-1 328,-1 1 1,-2-2 0,0-5-242,0-1 1,-7-4 0,-4-2 0,-4-2-156,-6-4 1,-4-1 0,-8-4 0,-4-1-1845,-4-3 0,-5-4 0,-1 5 0,1 1-1904,5 2 1,2 2 3366,8 0 0,6-7 0,3-1 0</inkml:trace>
  <inkml:trace contextRef="#ctx0" brushRef="#br0">20723 7812 8029,'16'7'254,"-2"3"569,-4 4 1,4 2 0,-3 1 0,1 4 126,-2 6 1,4 2-1,-5 4 1,1 4-388,1 5 0,-1-2 0,6 2 1,-2 0-402,-3-2 1,3-1-1,-4-10 1,4-1-718,2-2 0,-6-6 1,-1 1-464,-2-4 0,-4-3-216,-8-4 0,-5-8 0,-11-9 1,-5-1 565,-4-5 0,-7-1 668,1-1 0,-15-8 0,2-2 0</inkml:trace>
  <inkml:trace contextRef="#ctx0" brushRef="#br0">20408 8189 8638,'16'0'621,"0"0"1,5 0 0,2 0-1,1 2-108,4 3 0,2-3 1,3 3-1,2-3-166,2-2 1,4 0-1,-2 0 1,-1-2-105,1-3 1,3-2 0,-4-5 0,1 1-200,-1-1 1,-3-2-1,-7-4 1,-4-1-40,-1-2 1,-2-5-1,-7 3 1,-2 1-110,-1-1 1,-8 2 0,2 5-1,-3 1 113,-2-1 0,0 5-100,0 1 0,0 8-3,0 2 0,0 7 1,2 12-1,1 6 79,3 6 0,8 6 0,0 0 0,5 3 36,0 0 0,4 5 1,-1-5-1,1 1-20,0-5 0,-2-3 0,-5-3 1,-2-2 478,-4-2 0,2-7 0,-5 1 1132,2-8-1294,-6 2 0,10-14 0,-6 0 0,0-9-112,0-5 1,5-3-1,-2-4 1,4-4-382,2 1 1,0-6 0,0 6 0,-1-2-416,1-1 1,0 10-1,-1-1 1,1 8 201,0 3 1,0 2-1,-1 6 1,1 5 200,0 4 0,-1 4 0,1 2 0,2 0 55,3-1 0,-4 8 0,6 1 0,0 3 538,3-1 0,-2-5 0,2 3 1,2-1-12,2-4 1,7-1 0,-1-4 0,-1-2 118,-1-2 1,2-6 0,1 3 0,-2-2-105,-2 0 0,-2-1 0,-1-8 0,-2-3-244,-2-1 0,-6-3 1,1-6-1,-4-3-84,-1-1 1,-8-7 0,-2 2-1,-5-2-339,-1 2 1,-7-4-1,-3 6 1,-4 0-94,-2 3 0,-5 5 0,-1 5 0,-1 6 163,0 3 0,-3 2 1,5 0-1,2 2 178,1 3 1,3 6 0,-1 8 0,2 4 210,3 1 1,4-3 0,7 4 0,0-1 277,0 1 0,0-4 0,4 3 0,5 0 35,6 1 0,13-6 0,4 4 0,6-2-718,2 0 1,9 0-1,-5-7 1,-2-2-1417,-2-2 1,0-6 0,-5 1 0,-3-3 55,-3-2 1,3 0-1,-11-2 1563,-2-3 0,5-4 0,1-7 0</inkml:trace>
  <inkml:trace contextRef="#ctx0" brushRef="#br0">23647 8205 8029,'-15'-2'982,"-1"-3"1,0 3-617,0-3 0,6 3 0,0 4 1,-1 3 113,2 5 0,-3 10 1,7 2-1,1 1-165,3 0 1,1 5 0,3-2 0,6 2 38,7-2 0,10 2 1,0-7-1,4-2-75,1-1 0,6-3 1,1 1-1,1-2 15,-1-3 1,6-5 0,-4-6-1,2 0-133,0 0 1,-7 0 0,0-1 0,-6-4-87,-2-6 1,-8-3-1,0-3 1,-7-4-122,-7-6 0,-3 3 1,-2-2-1,0 0-69,0 1 0,0 2 0,-2 8-72,-3-1 173,3 7 0,-3 16 0,10 14 0,6 7-153,3 4 1,2 6-1,-1 4 1,3 3 305,3 2 1,-5 4 0,1-2-1,-7-5 193,-3-4 0,-1 4 1,-6-4-1,0 2 189,0 0 1,-2-9 0,-3-2 0,-6-8 11,-3-6 0,-1-3 0,-3-3 1,-1-6 35,-2-3 1,-7-4 0,2-3 0,-6-6-551,-4-3 0,2-3 1,-2-4-1,3-4-424,1 1 1,6-4 0,3 5-1,4 1-203,5-1 0,9-3 0,0 3 0,6 0-61,10 1 1,4 1 0,15 3 0,2-1 238,6-2 1,7 0 0,6 5 0,3 1 155,2-1 0,0-5 0,3 0 0,-3 2 188,-1 1 0,-5 3 1,-6-1-1,-4 0 82,-2 0 0,3-4 1,-8-1-1,-5 1 126,-4 3 0,-3 1 0,-7 0 0,-2 1 94,-1-1 1,-8 0-1,3 1 1,-5-1 124,-1 0 1,-7 0 0,-3 1-202,-4-1 1,-7 2 0,0 4 0,2 4-135,1 5 0,3 2 0,-1 5 0,0 4 99,0 4 0,2 9 1,2 3-1,4 4 55,1 1 1,1 6-1,6-1 1,2-1-22,3-2 1,9 2 0,9-1 0,1-6-369,4-4 0,4 2 0,3-5 0,1-2-2,-1-1 0,4-9 0,-1-4 0,-1-3-1175,-4-2 0,2-2 0,-9-3 1,2-6 642,-2-3 0,-5-7 1,-8-3-1,-5-4-565,-1-5 0,4-9 0,-6-2 1328,-1-7 0,-3-12 0,-1-8 0</inkml:trace>
  <inkml:trace contextRef="#ctx0" brushRef="#br0">25031 7875 9513,'0'15'982,"0"3"1,0 1-35,0 2 1,5 7-1,2 0 1,2 5-294,3 4 0,-3 1 1,1-1-1,3 3-92,1 0 1,1 4-1,1-6 1,0 2-287,-1 4 1,1-4 0,0 0 0,0-1-614,-1-4 1,1-4 0,0-3-1,0-3-672,-1-3 0,-4-3 0,-3-6 0,1-5-4233,0-1 4208,-6-1 0,10-19 0,-8-4 1033,-2-6 0,6-10 0,0-7 0</inkml:trace>
  <inkml:trace contextRef="#ctx0" brushRef="#br0">25330 8032 8645,'0'10'1299,"0"1"1,0-1-1,1 6 1,3 1-584,1 4 0,7-1 0,-1 6 0,1 2-316,-1 1 0,3 3 0,-4-1 1,4 1-438,2-1 0,-1 1 0,1-1 0,-2 0-471,-3 1 0,3-6 0,-6 0 1,3 0-624,-1-1 0,-1-2 0,3-8 0,-1 1 447,1 0 1,2-2 0,0-2 0,-2-3 683,-1-2 0,6-2 0,8-5 0</inkml:trace>
  <inkml:trace contextRef="#ctx0" brushRef="#br0">25911 8535 8029,'16'-21'0,"-2"0"0,-3 2 0,-6 1 377,-3 2 0,-2 1 1,0-1-1,0 0 654,0 1 1,-7 1 0,-6 1 0,-4 3-443,-4-2 1,-5 5 0,3 1 0,-1 5-245,-4 1 1,3 0 0,-1 1 0,0 5-210,1 4 1,3 9 0,8 4 0,1 2 46,3 3 1,6 1 0,-1 3 0,3-1-25,2 0 1,9 1-1,7-1 1,8-1 161,6-4 1,3-1 0,2-6 0,4 2 75,1-2 0,0-7 0,2-3 0,-5-2-65,-4-3 1,-4-3 0,-1-1 0,-3-1-104,-2-5 1,-4-8-1,-7-7 1,-3 0-380,-2-1 1,-2-3-1,-7-8 1,-3-2-920,-5-2 0,-10 1 0,-2 4 1,-1 3-564,0 2 0,2 0 1,5 6-1,1 1-130,-1 3 0,7 1 0,4 0 538,3 1 1224,9-1 0,9 0 0,8 1 0</inkml:trace>
  <inkml:trace contextRef="#ctx0" brushRef="#br0">26179 8173 8029,'10'14'575,"-1"-2"0,-2-1-326,-4 1 1,-1 2-1,0 2 1,1 1 292,3 4 1,-1 4 0,-3 6 0,1 1-164,2-1 1,6 0 0,-6 1 0,0-1 183,2 1 1,2-1-1,7 1 1,0-3-303,-1-2 0,3-3 0,1-7 0,2 1-42,-2-4 0,0-4 0,1 3 1,2-5 0,3-1 1,-6-1 0,4-6 0,-2-2-402,0-3 0,0-4 1,-6-7-1,1-1-281,0-4 1,-6-4 0,-1-6-1,-2-1 114,-4 1 1,-1 6 0,-2 5 0,0 2-516,0 2 634,0 8 1,7 25 0,4 15 454,3 2 1,7 5 0,1-6 0,1-3 186,0-1 0,5-1 0,-4-1 0,2-6-8,0-4 1,-1-3 0,3-4 0,-2-3-31,2 0 0,-3-5 1,-1 2-1,-1-6 318,-4-3 1,4-8 0,-1 3 0,1-4-292,0-2 0,3-5 1,-5-1-1,-2-5-1084,-1-6 1,-10 2-1,-2-8 1,-5 3-569,-1-1 1,-1 0 0,-6 6 0,-9 1 461,-9 4 1,-10 10-1,-5 11 1,-3 3 787,-6 2 0,-2 7 0,4 2 0</inkml:trace>
  <inkml:trace contextRef="#ctx0" brushRef="#br0">28600 7969 8029,'9'-26'0,"-4"1"275,-3 3 1,-9 1 0,-4 3 0,-4 1 767,-6 1 0,1-3 0,-6 8 1,-2-1-524,-1 2 0,-6 3 1,1 7-1,5 0-205,-1 0 0,2 7 0,0 5 1,5 7-64,6 7 0,-1 9 0,11 4 0,0 1 168,0 3 0,4 8 1,10 3-1,7 0-8,5 0 1,4-1 0,-4-6 0,2-2-288,-2-3 1,2 2-1,-2-7 1,-3-4-98,-2-5 0,4 0 0,-10-7 0,3-2-1732,-1-2 0,-4-3 1,4-3 209,2-6 0,-3-3 1,1-2-1,4 0 849,6 0 1,-3-7-1,4-4 645,-3-3 0,-3-8 0,1-3 0</inkml:trace>
  <inkml:trace contextRef="#ctx0" brushRef="#br0">28710 8456 8029,'9'-7'0,"-2"4"0,-9-6 0,-3 2 0,-9 0 0,-7 4 0,0-3 1506,-2 3 1,-1-4 0,-8 0-1,-1 0-857,-4 0 1,4 0-1,-3 3 1,2-1-1076,3 2 0,-1-4 1,1 0-1,1 0-416,4 0 0,3-4 0,8 6 0,1 0-96,3-2 1,6 5-1,12-3 35,9 3 1,6 2 0,12 2 902,2 3 0,11 4 0,9 6 0</inkml:trace>
  <inkml:trace contextRef="#ctx0" brushRef="#br0">29182 8440 8029,'33'-8'58,"-5"-11"1,-18 3-1,-4-3 398,-5-4 0,-1 4 0,-1-6 0,-5 1 255,-4-1 0,-6 1 1,-5-4-1,-5 3-104,-4 3 1,-1 1 0,-1 7 0,1 2-307,0 1 0,-6 8 0,0-3 1,4 5-152,5 1 0,-5 7 0,5 3 0,0 6-17,-2 5 1,8 2 0,-1 4 0,4 0-242,3 1 1,-2 0 0,13-2 0,2-4 3,1 1 0,4-5 0,5 3 1,8-4 167,10-1 0,5-1 0,4-1 0,5-1-43,3-3 1,7-6 0,-7 1 0,1-3 11,-1-2 1,-3 0 0,-8 0 0,-1 0 65,-4 0 1,2-2-1,-7-2 1,-2-1 75,-1 2 0,-3 6 0,3 4 0,1 2 13,2 3 1,3 7 0,-4 2 0,-3-2-189,2-1 0,1-2 0,-5-1 0,1 1-774,0 0 0,-2-6 0,-2-1 1,-2-2-1878,3-4 0,-5 1 776,3 1 1,-1-5 1874,6 0 0,0-14 0,0-10 0</inkml:trace>
  <inkml:trace contextRef="#ctx0" brushRef="#br0">29858 8252 8029,'-11'-14'629,"1"2"1,-2 1-228,-2-1 0,-2 5 87,0 2 0,0 3 0,1 2 0,-1 2-63,0 3 1,2 9 0,2 9 0,3 1-159,2 4 1,2 0-1,5 0 1,0-2-82,0 2 1,7 0 0,5 0 0,8-2 101,6 2 1,5-3 0,6-1 0,3-1 65,0-4 1,6-2 0,-4-3 0,1-3-60,-1-6 0,2-3 0,-7-2 0,-2 0-53,-2 0 0,-4-7 0,-1-5 0,-3-6-214,-2-3 0,-4-12 0,-7 2 0,-3-4-108,-2-4 1,-2 6 0,-5-5-1,-2 1-279,-3 0 0,-4 2 1,-6 9-1,-1 3 191,0 1 0,-1 11 1,-3 1-1,-1 6 266,2 4 1,-4 0 0,3 2 82,0 3 0,3 6 0,1 10 0,2 5 0,4 4 46,4 1 1,5 6-1,1-1 1,1 1-23,5 1 0,2-4 0,12 4 0,2-3-648,5-4 1,11 4 0,-7-10 0,3-1-861,-1-3 0,-2-3 1,2-3-1,1-1 219,-3-3 1,7-4 0,-10-7 0,0 0 415,2 0 1,-2-7 0,0-5 0,-2-6 666,2-3 0,-5-14 0,7 9 0,-6-12 0</inkml:trace>
  <inkml:trace contextRef="#ctx0" brushRef="#br0">30974 8283 8029,'5'-10'0,"1"-1"170,-3-1 1,-6-2 0,-6-2-1,-3 1 321,-6-1 0,-8 0 1,-2 1-1,-5-1 101,-4 0 1,-5 6-1,6 1 1,2 2-59,6 3 0,7 4 0,11 6-264,5 4 0,6 11 0,10 7 1,10 5 14,7 4 1,9 7 0,-1-1 0,-1 6 117,-2 4 1,-1 1 0,-2-4-1,-4 1-5,-5-6 0,-6 6 1,-4-7-1,-6-2 16,-3-2 0,-2-9 1,-2-6-1,-3-3-67,-6-2 0,-3-3 0,-1-3 0,-3-4-332,-3-4 0,2-5 0,-7-1 0,-2-1-932,-2-5 0,0-8 1,3-6-1,2-1-2105,2-2 1,4 0 0,9-5 3021,4 2 0,5-7 0,1-7 0</inkml:trace>
  <inkml:trace contextRef="#ctx0" brushRef="#br0">31619 8676 8029,'15'5'201,"1"1"1,-7 1 0,-2-2-371,0 5 1,-4 10 0,6 2 0,0 1-1480,0 0 1648,-6-2 0,4-6 0,-7 1 0</inkml:trace>
  <inkml:trace contextRef="#ctx0" brushRef="#br1">10802 12669 8402,'0'-16'400,"0"0"0,0 0 0,-2 2 249,-3 4 0,1-2 0,-8 5 0,-4 0 853,-3 0 0,-7 2 1,3 5-1,-1 0-937,-4 0 1,0 1-1,0 5 1,4 4-218,1 4 0,-3 2 0,5-1 0,2 1-188,1 0 1,2 0 0,1-1 0,-1 1-286,0 0 0,6-1 1,1 1-83,2 0 0,2 0 0,6-2 12,5-4 1,8-3 0,10-7 0,4 0-27,5 0 1,9 0 0,0 0 0,2 2 134,-2 3 0,3-1 0,-5 8 0,0 3 156,-3 5 1,-5 2 0,-6-2 0,-5 2 125,-4 3 1,-1-6 0,-2 2 0,-4-4 284,-4-1 1,-5 0-1,-1 0 1,-1-1 240,-5 1 0,-2-2 0,-8-2 0,-1-3-480,-4-2 1,-4-2 0,-6-5 0,-1 0-744,1 0 1,-6 0 0,0 0 0,4 0-1180,5 0 1,-5-5 0,7-2 905,3-2 1,4 4 0,3-6-1,2-1 1,4-2-2801,5-1 1,5-3 3573,5-3 0,10-3 0,10-8 0</inkml:trace>
  <inkml:trace contextRef="#ctx0" brushRef="#br1">10881 12731 6966,'8'-7'-225,"-1"7"1400,-7 0 0,-1 7 0,-3 11 0,-3 1-255,-2 2 0,6 5 0,-2-3 0,3 1-302,2 4 1,0-5 0,0-2-1,2-2-29,3 2 0,5-3 0,10 1 1,2-5 245,3-4 0,1-4 0,7 2 1,2-1-50,2-3 0,5-2 0,-6-2 1,-1 0-312,-2 0 1,-1-6-1,-2-1 1,-4-1-394,-5-5 1,-6-6 0,-4-2 0,-6 0-923,-3-1 0,-2 2 0,0-4 0,0-1-1618,0 1 0,0 5 1,-2-2-1,-1 3-5127,-3 3 7585,-6-1 0,4 0 0,-8 0 0</inkml:trace>
  <inkml:trace contextRef="#ctx0" brushRef="#br1">11368 12716 7277,'7'10'0,"3"1"337,4 1 0,-3 2 0,-1 2 1,3-1 675,1 1 0,0 5 1,0 2-1,-1-1-369,5 1 1,-1 3 0,-4-5-1,-3-2 370,2-1 1,-3-2-401,2-1 1,-8-4 0,1-2-102,-8-2 1,-5-4 0,-6-8 0,-1-6-195,0-3 1,0-1-1,1-3 1,-1-3-135,0-5 0,8-4 0,2-3 1,5-2-276,1-1 0,5 1 0,4 7 0,3 3-599,5 3 0,4 1 0,-2 5 0,4 2-298,2 3 1,-1 3 0,4 4 0,-2-1-32,2 1 1,0 4-1,0 4 1,-3 3-1162,-3 2 0,1-4 2179,-2 5 0,-4 1 0,6 5 0</inkml:trace>
  <inkml:trace contextRef="#ctx0" brushRef="#br1">12091 12433 8402,'9'-25'417,"-4"4"0,-5 4 0,-3 1 1,-4 0 486,-2 1 0,-2 1 0,-4 2-254,-1 1 0,0 8 1,1-1-293,-1 8 1,2 4 0,2 10 0,3 3-56,2 5 1,2 5-1,5 4 1,0 4 104,0 1 0,5 2 1,2 3-1,0-1 103,0-2 0,5-7 0,-3 3 1,1-1-438,1 0 1,-6-3-1,6-6 1,-1-3-864,-1-2 0,3-3 0,-5-4 0,2 0 374,3 0 1,2-1 0,2-1-2357,-1-3 0,1-4 0,0-9 2771,0-3 0,6-4 0,3-7 0</inkml:trace>
  <inkml:trace contextRef="#ctx0" brushRef="#br1">12437 12810 8916,'-2'-14'1397,"-3"4"0,-5 4-598,-4 5 0,-4 1 1,-1 0-1,-4 0-31,-1 0 0,-1 0 0,-4 0 1,1 0-403,0 0 1,-9 0 0,7 0-1,-1 0-662,-4 0 1,0 0-1,4 0 1,-1 0-400,1 0 1,1 0-1,4 0 1,5 0-2063,3 0 1351,10 0 1,9 0-1,17 0 1,10 0 1405,7 0 0,8 0 0,-2 7 0,6 1 0</inkml:trace>
  <inkml:trace contextRef="#ctx0" brushRef="#br1">12516 12794 8402,'10'-15'0,"-1"-3"0,0-1 114,-1-2 1,-4 0 0,1 5-1,-3 1 747,-2-1 1,-2 5-1,-3 1 1,-6-1-268,-3 3 1,2 1 0,-2 5 0,-3-2-186,-1-1 0,-1 0 0,0 7 1,-2 1-110,2 2 1,1 8 0,2-3-1,1 4-31,-1 2 0,2 7 1,2 1-1,3 2-8,2 0 0,2-1 0,5 3 1,2-2-64,3 2 0,4-5 0,6-2 0,1-4-63,0-1 0,5-6 0,1-1 0,3-2-120,3-4 1,0 1-1,0-1 1,-4 3 16,-1-3 0,3-3 1,-5-5-1,-2-6-344,-1-3 0,-10-1 1,-2-1-1,-5-1-18,-1-4 1,0 3 653,0-3 255,0 4 1,2 8-825,3 4 0,4 10 1,7 5-853,0 4 0,-2 2 0,-2 0 0,-2 0 147,3-1 0,4-4 1,2-1-1,-1 1-424,1-2 0,0-1 1,-3-4 1373,0 1 0,-1 0 0,1-5 0</inkml:trace>
  <inkml:trace contextRef="#ctx0" brushRef="#br1">13035 12716 8402,'0'-16'0,"0"0"0,0 1 428,0-1 1,-7 0 0,-4 2 675,-3 4 0,4 3 1,-1 7-1,-1 0-611,-2 0 1,-2 0 0,0 1-1,1 5-195,-1 4 1,2 9 0,2 4 0,3 0 23,2-1 0,2 6 0,5-3-169,0-1 1,0 1 0,0-6 0,2 4 0,5-1-14,8 1 1,3-4 0,8-6 0,4-3-98,5 2 0,0-5 0,5-2 0,0-3 68,0-2 0,0 0 0,4 0 0,-4-2-109,-1-3 0,-3-4 0,-6-6 0,-4-1-289,-5 0 1,-5-6 0,-6-5 0,-4-2-132,-5-3 0,-2 6 0,-6 2 0,-7 1 120,-6 4 1,-8 1 0,2 4 0,-2 4 239,2 5 1,-2 3 0,7 2 0,2 0 1144,2 0 0,3 9 0,3 5-408,6 5 1,3 3-1,2-1 1,0 4-147,0-1 1,9 4 0,5-5-1,7 1-241,3 4 0,8-5 0,6 0 0,2-2-536,4 0 0,1-2 1,3-7-1,-3-1-913,-3 1 0,2 0 0,-8-1 1157,-1-6 0,-2-3 0,-1-2 0</inkml:trace>
  <inkml:trace contextRef="#ctx0" brushRef="#br1">14575 12763 8402,'0'-16'-67,"0"0"702,0 1 0,-1 4 0,-3 1 246,-1-2 1,-7-1 0,1 1 0,-3 3-42,-2 2 1,-4-3 0,-3 5 0,-2 1-73,-3 2 1,4 2 0,-2 0-1,0 2-615,1 3 1,2 4 0,8 9-1,-1 1-125,0 2 1,0 0 0,3-4 0,0 2 87,3 2 0,6 6 0,-1-6 0,3-2-584,2-2 0,7-1 0,6 0 1,4-1 196,4 1 1,12-2 0,0-3 0,4-6 232,1-4 1,4 5 0,-5-1 0,-2-2 99,-2-1 0,-7-7 1,-1-2-1,-2-2-58,-4-3 0,-3-2 1,-6-2-1,-5 1-88,-3-1 0,-2-5 0,0 0 1,-2 4 189,-3 4 0,2 1 1,-8 7 299,-1 1 1,3 3-388,-1 1 0,6 7 0,-1 3 1,3 4-474,2 2 1,2-1 0,3 3 0,6 1-88,3 2 1,0 0 0,-1-5 0,1-2-279,4-4 0,1 2 0,-1-5 0,3 0 35,5 0 0,-2-1 0,1-6 0,-1 0 343,1 0 1,-6 0-1,0-2 1,-5-3 174,-3-6 1,-8-3-1,2-3 1,-3-4 236,-2-5 1,0-2 0,0 0 0,0 3 678,0 3 1,-5 1 0,0 5 2727,1 0-1207,-5 7-1795,8 2 1,-6 21 0,7 6-17,0 2 1,0 1-1,0-6 183,0 4 0,0 2 424,0 3-390,0-3 1,0-16-310,0-7 1,1-7 0,3-9-1,3 1-623,2-1 0,1-7 0,7-3 0,3-2-295,1 2 1,0-4 0,-6 6 0,1-1 50,0 4 1,5 4-1,0 3 1,0 2 308,1 1 0,-2 8 0,4-3 0,-1 5 267,-4 1 0,4 1 0,-2 5 0,-2 2 164,-2 1 0,4 5 1,0-3-1,-2 1 139,-1-2 0,-2 4 1,-1-3-1,1 1 39,0-2 1,0 3 0,-1-8 0,1 0-97,0 2 1,-1-5-1,3 3 1,1-3-62,2-2 0,0 0 0,-5 0 1,0-2 81,-1-3 0,1-4 1,0-7-238,-1 1 0,-6 4 0,-4 1 167,-3-2 1,-2-2 0,-2-2-48,-3 0 0,-2 6 0,-7 1 0,0 2-80,-3 3 0,-4 3 0,0 1 0,-4 0-17,1 0 0,-6 7 0,6 3 0,-2 4-34,-1 2 0,8 1 0,-2 3 0,4 2-7,1 3 0,7-1 1,4 4-1,3-2-4,2 2 0,0-3 0,2-1 0,3 1 29,6-1 0,8-5 1,5 4-1,4-2-9,6 0 1,2-2 0,-1-7 0,4-3 37,1-2 0,-5 3 0,1-4 1,-2-3 7,-3-1 0,0-4 0,1-3 1,-2-6-137,-4-2 0,-3-8 0,-9-2 0,-2-2-78,-2-3 1,-6 1 0,1-1 0,-5 3 82,-5 2 0,-4-3 1,-8 5-1,-3 2 285,-1 2 1,0 6 0,6 2 0,-1 2 411,0 4 1,0 1 76,1 2-623,-1 0 0,7 7 1,4 4-1,3 4 110,2 6 0,0-3 0,0 4 0,2 1 29,3 3 0,6-3 0,8-2 0,2-4-47,-2-1 1,0 0 0,1-2 0,1-2 42,-2-1 0,-2-8 1,-1 2-1,0-3-6,-1-2 0,1 0 0,0 0 0,0 0-186,-1 0 0,1 0 0,0 0 0,-1 0-285,1 0 1,0 0 0,0 0-1,-1 0-1183,1 0 1,0 7 0,0 2-1890,-1 0 1,-8 3 3342,-7-7 0,-21 0 0,-12-5 0</inkml:trace>
  <inkml:trace contextRef="#ctx0" brushRef="#br1">12877 12197 8865,'-1'11'973,"-5"-3"1,-4-1-258,-4-3 1,-2 4-1,-1 1 1,-3 2 447,0-1 1,-7 1-1,5 3 1,-1-2-512,0-2 0,-3-1 0,5 3 0,2-3-209,1-2 0,-3 3 0,0-4 0,2-1-1076,2 2 1,1-5 0,0 3 0,1-2-107,-1 3 1,0-5-1199,0 5 1,8-6 0,2-6 0,6-4 1935,6-4 0,9-16 0,10-3 0</inkml:trace>
  <inkml:trace contextRef="#ctx0" brushRef="#br1">12673 12197 8402,'16'0'-45,"-1"5"0,1 2 1,2 2 750,3 3 1,1-3 0,8 1 0,-2 3 340,0 1 0,12 1 1,-3 3-1,5 1-413,0 2 0,6 0 1,-4-5-1,-2-1-6,-2 1 0,-3 0 1,-7-2-1,-4-2-727,-5-2 0,-4-1 1,-1 2-1,0-6-1494,-1-3 0,-4 3 0,-1 0 1593,3-1 0,-6-10 0,0-2 0</inkml:trace>
  <inkml:trace contextRef="#ctx0" brushRef="#br1">15141 10814 7996,'11'5'430,"-1"2"1,3 2 428,1 3 0,1 0 1,1 0-1,0-1-109,-1 1 1,1 6 0,0 1 0,0-2-308,-1 3 1,1-1 0,0-2-1,0 2-188,-1 2 0,1 2 0,0-4 0,-1 2-185,1-2 0,0-1-118,0-2 0,-8-6 63,-2 1 1,-12-10 0,-2-1 0,-3-8-27,1-6 1,6-2-1,-1 0 1,3-1 52,2-4 0,9 3 0,7-4 1,10 1 106,9 0 0,12 0 1,9 5-1,1 0 240,1 1 1,-7 6 0,1 2-1,-3 2-308,-2-1 0,-7 1 0,-3 5 0,-4 0-14,-1 0 0,-8 0 0,-3-2 0,-3-1-1500,-3-2 1,-4-2-1,-1 3-1238,3-1 0,-6-7 2671,-2 1 0,-3-17 0,-2-5 0</inkml:trace>
  <inkml:trace contextRef="#ctx0" brushRef="#br1">14591 9761 12193,'5'10'0,"2"1"429,2 1 1,-4 4 0,6 3 0,-1 4 0,1 1 804,-1 4 1,1 2 0,3 1 0,-2 1-739,-2-1 1,-1 0 0,3 1 0,-1-2-295,1-4 0,-3 2 0,0-7 0,-2-2-88,-4-2 0,4-1 1,-2 0-2053,-1-1 0,-3 1 71,-1 0 1,-5-6 0,-2-1-2771,-1-2 4084,4-2 0,-1-5 0,12 0 0,7 0 553,5 0 0,9-7 0,-4 6 0,8-6 0</inkml:trace>
  <inkml:trace contextRef="#ctx0" brushRef="#br1">15016 10295 7996,'15'-16'0,"1"1"123,0-1 1,-2-5 0,-2-2 0,-3 1 133,-2-1 0,3-3 0,-3 5 0,0 2 622,0 1 0,-2 2 1,-5 1 344,0-1 0,-1 2 1,-5 4-646,-4 4 0,-4 5 0,-2 1 1,1 0-304,-1 0 0,-5 7 0,-2 3 1,0 4-291,1 2 0,1 5 0,3 1 0,-1 3-48,-2 3 0,5 0 0,8 0 0,-1-4-53,0-1 1,6-2 0,-3-6-265,5 1 1,9-2 0,6-3 0,7-6 262,4-3 0,1-2 0,7-2 0,2-3 111,2-6 0,0 2 0,-6-1 1,-1-2 10,-4-2 0,-3-2 0,-9 0 0,-2 2 432,-2 4 0,-5-4-47,6 3 1,-6 4 0,6 2-203,1 3 1,-3 2 0,1 2-1,2 2-217,2 1 1,2 7 0,0-1 0,0 1-154,-1-2 0,6 4 0,0-5 0,0 0-568,2-4 1,-4 2-1,6-2 1,-1-1 84,0-3 1,-3-2 0,6-3 0,-1-3-772,-2-2 0,-1-1 0,-9-6 0,-4 1 1435,-4-1 0,-6-2 0,-6-3 0,-2-3 0,-8-7 0</inkml:trace>
  <inkml:trace contextRef="#ctx0" brushRef="#br1">15487 9745 7996,'9'11'156,"-2"-3"0,-2 1 302,0 0 1,6 1 0,-4 8 0,2 1-68,3 2 0,2 12 1,2-2-1,-1 4 730,1 4 1,0-6-1,1 4 1,2-4-855,2-2 0,0-5 0,-5-1 1,0-1-373,0 1 1,-1-6 0,1 2-1059,0-4 0,-1-3 1,-1-1-622,-3-3 1,-2-6-1,-6-1 1784,2-6 0,8-6 0,-5-7 0</inkml:trace>
  <inkml:trace contextRef="#ctx0" brushRef="#br1">16038 10091 8259,'8'-7'1876,"-2"5"-1107,-12-3 0,-2-2 1,-10 2-1,-3 1-79,-5 2 1,-4 1-1,-1-3 1,-1-1-464,1 1 1,-6 3 0,1 1 0,1-2-509,1-3 1,3 3 0,1-3-1,2 3-1262,2 2 1,7 0 0,0 2 232,6 3 1,8-2 0,10 6 984,6-2 1,5 4 0,5-4 0,3 0 337,1 0 1,4 5 0,-1-2 0,5 3 141,4-3 1,5-1 0,-4-6 0,1 2 321,-1-1 1,4-2 0,-3-2 0,-1 0 210,1 0 0,-3-7 1,-4-4-1,-3-1-52,-2 2 1,-5-4 0,-4 3 0,-1-3-283,-1-2 1,1-5 0,-11 0-1,-3 2-163,-1 2 1,-2 1 0,-2 0 0,-3 2-139,-6 4 1,-8-2 0,-4 6 0,1 3-86,-1 1 0,0 2 0,4 0 0,-2 2-57,2 3 0,1 6 0,3 8 0,1 4 173,3 1 0,-1 2 0,7 4 0,1-2 7,3-2 0,1-5 0,0 3 0,1-1-43,5-4 1,2-1 0,10-2 0,3-1-128,5 1 0,4-7 0,1-2 1,2-2-15,4 0 1,-4 0 0,4-5 0,-4-1 15,-2-5 0,-1 3 0,-4-8 0,-5-2-30,-3-7 0,-4 1 0,-2-7 0,-3 0-123,-2 1 1,-2-3-1,-5 6 1,-2 1 147,-3 3 1,3-1 0,-5 10 128,0 1 0,6 2 0,-3 13 144,8 9 0,4 1 0,8 8 0,0-1-18,-1 1 0,1-1 0,0 4 1,0-3 67,-1-3 1,-1 5 0,-1-8-1,-5-4 413,-1-2 1,-2-8 240,-5 5 0,0-8 0,-1 0-565,-4-6 1,-4-13 0,-7 1 0,0-3 65,1-4 1,4 1-1,2-6 1,1 1-378,-1 0 1,5 2-1,-1-1 1,5 0-702,5 1 1,4 3-1,7 6 1,0 0-533,-1 0 0,8 8 0,3 2 0,4 5 69,1 1 0,1 0 0,1 0 0,2 1 293,2 5 0,-2-3 1,-7 6-1,-2 0 397,2-1 0,-6 1 1,1 3-1,-2-3 455,0-2 0,0 5 0,-5-3 0</inkml:trace>
  <inkml:trace contextRef="#ctx0" brushRef="#br1">17280 10059 8087,'8'-15'336,"-1"-1"0,-7 0 1,0 1 213,0-1 0,0 0 1,-1 0-1,-5 1 46,-4-1 0,-4 5 0,-4 3 0,-1-1-203,-2 0 0,0 6 0,4-2 0,-2 3-167,-2 2 1,0 2-1,3 3 1,-1 5 59,-2 4 0,2 7 0,7 2 0,1 0-106,-1-1 1,3 4-1,0-3 1,2 0-135,4 0 1,1-2 0,2-6 0,2 1 49,3 0 1,6-2 0,8-2-1,4-3-309,1-2 0,1-2 0,2-5 1,-2 0 41,-2 0 1,3 0 0,-5-2-1,-2-1 179,-1-3 1,2-4-1,1 5 1,-1 1 228,-3 2 1,4 2-1,0 2 1,0 2-107,2 1 1,-1 7 0,5-1 0,-5 1-249,1-2 0,-5 3 0,2-6 0,-2 0 153,-2-1 0,-1 0 0,1-6 0,0 0-1954,0 0 0,-1-2 1,-1-3 918,-3-6 1,1-8 0,-7-4 0,-1-1 536,-3-4 0,-1-7 0,-1-7 0,-5-5 462,-4-7 0,-4-23 0,-2 4 0</inkml:trace>
  <inkml:trace contextRef="#ctx0" brushRef="#br1">17594 9572 9649,'0'23'0,"0"3"799,0 4 1,7 3-1,4 2 1,4 3 199,6 2 0,-3 1 1,4 2-1,-1-3-566,0-1 1,0-2 0,-7-6 0,-1-1-701,-3-4 0,-5 2 1,4-7-1,-2-2-677,-3-2 1,-3 4-1,-1 0 1,0-1 943,0-3 0,-14 6 0,-3 1 0</inkml:trace>
  <inkml:trace contextRef="#ctx0" brushRef="#br1">19072 9997 8047,'14'-2'0,"-3"-3"0,-6-6 278,-3-3 1,-2-3 0,-2-3 91,-3-1 1,1 1 0,-6 2 0,-3-1 312,-1-2 0,-3-2 0,-2 6 1,-4-1 172,-2 4 0,1 4 1,-2-2-576,5 1 1,3 8-1,3-3 1,-1 6-1,0 4-310,1 1 1,-5 13 0,1-1 0,3 6-7,2 5 1,-7 1 0,9 3-1,0-1-42,-2 1 0,7-1 1,2 1-1,3-3-11,2-3 1,2 2 0,5-5 0,7-2 198,5-4 1,9 3 0,-2-10 0,4 2 185,1-1 1,1-4-1,1-7 1,2 0-40,1 0 0,6-7 0,-5-4 1,-4-3-133,-5-1 0,0-6 0,-7-2 0,-3-1-123,-6-4 1,0 5 0,-7 0-310,-1 1 1,-2 4-177,-2-3 0,0 12 400,0 9 0,5 7 0,2 9 0,2 0-24,3 0 1,0 4 0,0 1-1,-1-1-235,1-3 1,2-1 0,2 0 0,-1-2-342,1-4 0,0 2 0,1-5-18,4 2 0,-3-6 0,3 3 0,-4-5 88,-1-1 1,5 0 0,0-1 0,-2-3-423,-2-1 1034,-1-7 0,0 3 0,0-7 0</inkml:trace>
  <inkml:trace contextRef="#ctx0" brushRef="#br1">19512 9887 10205,'14'20'403,"-3"1"0,1 2 0,-5-4 0,0 4 22,0 1 1,3-4 0,-3 1-1,0-4-64,0-1 1,-1 0-1,-5-2 788,5-4-788,-5 4 1,6-14 0,-7 0 0,-1-9-164,-5-5 0,5-7 0,-5-1 0,3-1-455,-2 0 1,3-5 0,-2 4 0,8-1-49,6 4 1,10 4 0,4 1-1,2 2-216,2 4 0,11 3 0,-8 7 0,2 0 112,0 0 1,-1 0 0,-1 2-1,1 1 288,-1 2 0,1 6 1,-1-6-1,1 0 409,-1 2 1,0-5 0,1 3 0,-2-3-123,-4-2 1,4 0 0,-4-2-1,2-3 45,-2-6 0,-3-1 0,-6 0 0,1 2 5,-3-3 1,4-1 0,-10-1-139,0-1 0,-2 0 1,-7 0-1,-2 3-26,-3 2 1,-4-3-1,-7 5 1,1 1-27,-1 2 1,-5 5-1,0 1 1,2 0-28,1 0 0,-3 1 0,1 5 1,0 4 12,3 4 1,1 2-1,2 1-101,4 4 0,3-2 0,7 8 1,0 1-1,0-1 44,0 0 0,12 2 0,5-2 0,6 1 54,5-2 1,9 2-1,5-6 1,3 1 15,2 0 1,-1-4 0,-3-7 0,-1-3 285,2-2 0,0-2 1,-1-5-1,-3-2-69,-1-3 0,-4-4 0,-7-6 0,-4-3-94,-1-3 1,-2-3 0,-7-8-83,-4 1 1,-3 0 0,-7-1 0,-3 1 0,-4 1-227,-4 4 1,-11 1 0,6 8-127,-2 1 0,-4-3 0,1 10 1,0 0-1,0 4 350,0 3 1,-5 2-1,3 0 1,0 2 89,1 3 1,-5 4 0,6 9-1,2 1 26,2 2 1,1 5 0,2-3 0,4 1-40,4 4 1,-1-5 0,2-2 0,3-4-21,6-1 0,10 0 1,9-2-1,1-2-80,4-2 0,2-6 0,3 1 1,2-3-84,1-2 1,1 0-1,-5 0 1,-1-2-122,0-3 0,-6-2 0,-4-4 0,-4 4-81,-1 0 1,0 6 0,0-6 0,-1 1 221,1 1 1,0 0-1,-1 5 90,1 0 0,0 0 0,0 2-54,-1 3 0,1-3 0,-2 5-5,-4 0 0,4-4 1,-3 6-1,3 0-247,2-1 0,-1-2 0,1 2 0,0 1-447,0 0 0,-1-6 0,1 3-1698,0-5 1922,-8-1 0,-1-7 1,-7-3-1,0-4-62,0-2 0,0 0 0,0 1 419,0-1 1,0 0 701,0 1 0,7 6-141,4 4 0,3 5 0,2 3 0,-1 6 0,1 1 298,0 2 0,1 11 0,2-7 0,2 1-834,-1 1 0,-3 3 1,-1 0-1,0 0-992,-1 1 1,-1 1 1070,-3 3 0,3 4 0,-6-6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6698 7120,'9'44,"7"3,1-9,9 10,-3-7,7 10,3 9,2 1,-4 1,1 0,-2 2,-4-11,-5-6,1-2,1 2,0 1,0-1,3 0,-4 0,3 0,3 0,-4 0,1 1,-1-1,1 0,-4 0,3 0,-1 0,8 16,-3 0,0-5,2-6,-6 1,4 2,2 3,0 1,6 6,-8-9,4 0,-2-4,-3 2,5 0,-1 1,1-1,-1-2,1-3,-1 0,1-2,-1 4,0-9,-1 3,-4 2,8 6,-6 1,-2 0,-2 0,2-7,-5-3,-1 5,-10-16,-3 4,-7-22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1557 11631 7996,'-9'0'1112,"2"0"1,7 2 0,0 3 100,0 6 1,0 4 0,0 6 0,0 4 28,0-1 0,6 8 1,0-3-1,3 6-605,3 0 1,-3 5 0,2 1 0,1 0 289,2 1 0,2-1 0,-2 2 0,-2-3-614,-2-1 1,-1-3-1,3-4 1,-3-1-314,-2 1 0,3-8 0,-4-1 0,-3 0 0,-1-6 0,-2 4 0,0-3 0,0-11 0,0-7 0,-2-9 0,-3-5 0,1-4 0,-6-3 0,-2-5 0,-2-4 0,-2-1 0,0-2 0,1-2-434,-1-2 0,0-1 0,2 3 0,4-2 253,4 2 0,-1-3 0,2 1 1,2 2 254,1 2 1,2 2-1,0-1 1,0 1-123,0-1 1,7 3 0,3 1 0,4 3 23,2 3 0,0 1 0,1 5 0,4 0-182,6 0 0,2 3 0,3 2 1,-1 6 163,1 3 0,4 2 1,1 2-1,0 3 310,1 6 0,-5 2 0,4 5 0,-6 1 182,-4 2 1,1 5-1,-8-5 1,0 0-311,-3 2 1,-1-4-1,-2 6 1,-2-1-141,-1 0 0,-8-4 0,2 2 0,-3-1 0,-2 0 0,-7 2 0,-3-4 0,-6 2 0,-5-2 0,2-1 0,-8-2 0,0-1 0,-3 1 0,-2-6 0,-1-1 0,0-2 0,2-3 0,-10 3 0,12-2 0,-1-2-775,2-1 0,4-2 0,-3 0 0,6 0-9056,4 0 2562,1 0 7269,7 0 0,16-7 0,11-2 0</inkml:trace>
  <inkml:trace contextRef="#ctx0" brushRef="#br0">2359 12401 7820,'0'-8'6455,"0"2"-5187,0 12 1,0 2 0,2 10 0,1 1-407,2 2 1,2 2 0,-3-2 0,3 3-476,2 1 0,-4 2 0,5-4 0,1 2-182,-3 3 0,5-4 0,-6 0 0,0-1-229,0-4 0,0-1 0,-4-1 0,2 3-346,-1 1 1,-2-6-1,-2-4-420,0 1 696,0-5 1,-6-2 0,-1-10-1,0-6 358,0-3 1,-3-1 0,5-1 0,1 0-164,2 1 1,9-6 0,4 0-1,5 1-107,5 3 1,5 1 0,11 1-1,3 1-115,0 3 0,-2 4 0,-6 7 0,-3 0 128,-2 0 1,1 2 0,-7 3 0,-2 6 206,-2 3 1,-3 1 0,-2 1-1,-3 1 791,-2 4 1,-2-3 0,-5 5 0,0-2-1006,0 0 0,-5-1 0,-2-4 0,-2 0 0,-1-6 0,-6 1 0,1-1 0,-1 1 0,0-1 0,-5-6 0,-2 1 0,-1-3 0,-4-2 0,4 5 0,-3 0 0,1-1-375,2-3 1,-4-1-1,7-1 1,2-3-770,1-1 0,8-5 0,1 3-829,2-2 1,9 0 0,8-1 0,6 3 421,5 0 1,-2 5 0,7-3 0,0 3 1550,-1 2 0,5-7 0,-6-2 0</inkml:trace>
  <inkml:trace contextRef="#ctx0" brushRef="#br0">3239 12779 7893,'11'-16'0,"-2"0"834,-2 0 1,3 1 0,-5-1 500,-1 0 0,-3 1 0,-2 1-528,-5 3 0,-2-1 1,-8 7-1,0 1-377,1 2 1,-1 2-1,-2 0 1,-1 0 287,-2 0 1,-1 0 0,2 0 0,-1 0-301,2 0 0,2 7 0,1 4 0,0 3-218,0 2 0,6-1 1,1 3-1,2 1-3,4 2 0,-1 0 0,1-4 0,-2 3-80,1 1 0,4-2 0,5-7 0,4-2-194,0 3 1,5-5-1,-4 1 1,6-2 66,5-3 0,-2-3 0,7-1 0,1-1-105,-3-5 1,6 3 0,-6-8-1,1-1 41,-4-2 1,1-2 0,-3 1 0,-3-1-275,-4 0 1,-6 2-1,2 2 653,-1 2 1,6 6 449,-3-1 0,-1 3 0,1 4-96,3 3 0,1 4 1,0 7-660,-4-1 0,4-4 0,-5-1 0,1 2-770,1 2 1,-6-3-1,4-1 1,-1 1-1688,1-2 1,-4 5 0,6-6 57,1 1 1,-3 3-1,0-5-2133,-2 2 4532,5-5 0,-4 9 0,8-4 0</inkml:trace>
  <inkml:trace contextRef="#ctx0" brushRef="#br0">3947 12574 9185,'-2'-14'1636,"-3"4"0,1 3 0,-8 7 0,-4 0-643,-3 0 0,-7 0 0,3 2 0,1 1-711,-1 2 1,2 8 0,5-3 0,0 2 28,1-1 0,6 3 0,4-4-93,3 4 0,4-3 1,3-1-1,7 1 75,7-3 1,4 6-1,5-5 1,-2 1 66,2 1 1,0-1-1,-2 6 1,-5-2-95,-3-3 0,-4 3 0,-4-4 0,-4 4-53,-5 2 1,-1-1-1,0 1 1,-1-2-20,-5-3 0,-2 3 0,-8-6 0,0 3-362,0-1 0,-1-6 0,-2 1 0,-4-3-945,-1-2 1,3 0 0,-4 0 0,1 0-937,-1 0 1,6-2 0,-2-3 831,4-6 1,8-3 0,5 0 0,8 2 436,6 2 1,17-1-1,6-5 1,5 1 627,6-1 1,-4 4 0,2-2 0,0-4 612,-2 1 0,-3-1 0,-11 3 0,-3-1 495,-1 0 1,-9 1 0,1-1-44,-6 0 1,-2 6-1,-8 1 6,-3 2 0,-4 2 0,-7 5 0,0 1-316,1 5 1,-1 2 0,2 8-89,3 0 1,4 0-1,7-1 1,0 1 116,0 0 0,0-1 0,4-1 0,5-1-185,6-3 1,12 1 0,1 3 0,6-2-434,8-2 0,6-4 1,4 4-1,7 0-770,8-1 1,-8 0-1,2-4 1,-5 4-732,-5 0 0,-2-2 0,-2-6 1,0 3-1681,0 1 0,6-1 3167,-1-10 0,15-9 0,-3-10 0</inkml:trace>
  <inkml:trace contextRef="#ctx0" brushRef="#br0">5661 12228 7996,'15'0'0,"1"0"666,0 0 1,1-5 0,2 0 0,4 0 0,2 0 319,3-1 0,0-1 1,-1 4-1,0-2-1224,1 1 1,-4 1 0,1-1-590,-3-1 0,-3 1 827,-8 10 0,-11 2 0,-9 8 0</inkml:trace>
  <inkml:trace contextRef="#ctx0" brushRef="#br0">5739 12386 8344,'11'5'0,"-1"0"0,2 0 952,2 2 0,4-5 1,1 3-1,4-3-414,1-2 1,1 0-1,3 0 1,-2 0-661,2 0 0,0-2 0,1-1 0,-1-2-8,0 1 1,6-5 0,-8-1 129,3-4 0,3-9 0,-1-1 0</inkml:trace>
  <inkml:trace contextRef="#ctx0" brushRef="#br0">6840 12087 10506,'-11'-9'716,"1"4"1,6 5 0,-1 5-1,3 7 145,2 8 0,7 4 0,4 8 0,3-1-383,2 0 1,-1 8 0,3 3 0,3 1-210,5-1 0,-2 0 0,1-7 0,-1-2-119,1 2 0,-6-1 0,4-8 1,-4-5 54,-3-4 1,1-1 0,-10-2 0,0-2-533,0-1 349,-2-8 0,-12 2 0,-3-10 1,-6-5-1,-5-4-247,-5-2 1,-9-10 0,-2-4 0,2-1-123,2-4 1,9 0-1,3 1 1,5 0 120,6-3 0,4-2 0,13 3 0,9-4 211,8-1 1,11 3-1,4 5 1,1-2 192,4-2 0,-1 2 0,-1 9 0,-5 5 23,-4 4 1,4 3 0,0 3 0,-3 6 34,0 3 0,-3 9 0,1 4 1,-3 4 3,-3 6 0,-3 2 0,-7 7 0,-2-2 181,-4 0 0,-4 10 0,-12-6 0,-4 1 53,-4 0 1,-7-2 0,-2-1-1,-1-4-178,-4-5 0,-7-3 1,-2-4-1,2-2-64,2-2 1,-4-6-1,-1 1 1,-1-3-511,1-2 1,-6-7-1,4-2 1,0-1-1279,3-1 0,1 1 0,4-4 1,8 1-78,5 3 0,10-1 1,5-4-1,8-1 551,6 0 0,16 6 1,8 1-1,4 0 586,6 1 0,1 4 1,4-1-1,0 3 343,-2 2 1,9 0 0,-7 0 0,3 0 469,3 0 0,2 0 0,-3-2 0,1-1 205,-1-2 0,2-8 1,-6 3-1,-3-2 349,-1 1 0,-4-3 0,-13 4 0,-1-4-381,-1-2 1,-8-5-1,0 0 1,-5 0-23,-3-1 1,-8 4 0,2-3 0,-5 4-6,-5 1 0,-4 6 0,-8 1 0,-2 2-164,-2 3 1,-6 3-1,5 1 1,-3 0-173,-3 0 0,4 0 1,-2 3-1,-1 4-41,3 4 1,0 8 0,4-5 0,1 5-31,5 0 0,-2 4 1,8 0-1,-1-1-96,4 1 0,3 3 0,4-5 0,5-2 148,8-1 1,8-3 0,10 1 0,4 0-32,5 0 0,3-6 1,4-1-1,4-2-464,4-4 1,3-1-1,-1-2-114,-1 0 0,-8 0 0,1 0 0,-7-2 0,-8-1-1038,-2-2 1,-8-1-1,-2 6 89,-1 0 1450,-2 0 0,-12-14 0,-2-3 0</inkml:trace>
  <inkml:trace contextRef="#ctx0" brushRef="#br0">8554 12181 7996,'-16'-5'0,"0"-2"0,0-2 270,1-3 0,-6 0 0,2 0 0,3 3 1533,4 2 1,1-5 103,-5 1-1721,8 4 1,1 2 0,7 10-1,1 6 1,3 3 54,1 1 1,7 1-1,-1 2 1,3 1-28,2 2 1,4 5 0,1-3 0,-1-1 26,-3 1 1,-1-2 0,1-5-1,1-1 263,-2 1 0,3 0 842,-9 0-1040,-3-8 0,-2-1 0,-10-8 0,-5-5 0,-4-4 100,-2-4 0,0-2 0,1 0 1,1-1-305,3-4 1,-1 4-1,7-6 1,3 2-30,5 0 0,6-2 1,9 4-1,3-2-1074,5 2 1,5 1-1,4 3 1,2-1 0,-2 0-822,-2 1 0,-3 1 0,-2 3 734,-2 6 0,-7-2 0,2 2 0,-4 1 231,-1 2 0,0 2 0,0 0 1,-2-1 856,-4-5 0,-3 5 0,0-6 0,2 7 0</inkml:trace>
  <inkml:trace contextRef="#ctx0" brushRef="#br0">9010 12008 7996,'14'2'-67,"-2"2"0,-4 3 311,-1 1 1,0 3 0,-1 5-1,2-1 613,1 1 1,5 1 0,-5 3 0,1 1-342,1-2 0,-1-2 0,6-1 0,0 0-824,-1-1 1,1-1-1,0-1 1,0-3-1249,-1 2 1,1-5 1555,0-1 0,0-12 0,-1-2 0</inkml:trace>
  <inkml:trace contextRef="#ctx0" brushRef="#br0">9025 11867 8334,'0'-24'564,"0"3"1,-5 3-1850,0 2 1,1 8 428,10 2 856,2 5 0,8 1 0,0 0 0</inkml:trace>
  <inkml:trace contextRef="#ctx0" brushRef="#br0">9245 11961 7996,'27'16'5,"-1"0"0,-7 5 1,4 0-1,-2 0 193,0 1 1,7-3-1,-4 6 1,1-2 271,-5-4 1,3 4-1,-2-2 1,-2-2-33,-1-2 1,-2-1-1,-2 0 231,-4-1 0,-3-4-253,-7-1 1,-2-8 0,-3-2-24,-5-9 1,-4-5-1,-2-1 1,0-1-121,0 0 1,2-7 0,4-3 0,5-2-114,3 2 1,2-7 0,2 5-1,3 0-961,5-2 1,10 8-1,2 1 1,3 5 410,3 6 0,1-3 0,3 8 0,-1 2 126,1 1 0,-1 9 1,1 3-1,-1 4 318,1 2 1,-1 5-1,0 2 1,-1-1 83,-4 1 0,-3 3 1,-7-3-1,0 0 230,-1-1 0,-1-1 0,-3-5 1,-4 0 325,0-1 1,-6-4 98,5-1 0,-6-6-437,-6 1 1,5-5 0,-6-5 0,1-6-185,1-3 0,-5-6 1,4-3-1,3-2-644,1-3 1,2-1-1,4-3 1,4 3-127,8 2 0,3-1 0,-1 8 0,3 2 112,5 6 0,2 0 0,0 6 0,-4 3 269,-1 1 1,3 9 0,-3 2-1,0 1 210,-1 1 1,-1-1 0,-5 8 0,0-1 294,0-1 0,-1 8 0,1-8 0,2 2-74,2-1 1,-2-1 0,5-1 0,-1 1-79,5 0 1,2-2 0,3-2 0,-1-3 40,1-2 1,4 0 0,1-4-1,-2 3 36,-2-3 1,2-3 0,0-5 0,-4-6 237,-1-3 0,2-1 0,-11-1 1,-2-2-196,-2-3 1,-8-1 0,-4-6 0,-3 2-384,-2-2 0,-7-2 0,-4 0 0,-4 4-8,-6 5 0,-2 0 1,-5 4-1,4 4 121,1 5 1,-3 3-1,3 5 1,0 0-59,1 0 0,1 7 1,5 3-1,-2 6 363,-3 5 1,9-2-1,-2 7 1,6 0-16,4-1 1,2 8 0,4-5-1,5 0-1,9 1 0,13-1 1,13-1-1,4-6-78,1-4 0,5 2 0,3-1 0,-3-4-123,-3 0 1,7-7 0,-9-2 0,2-3-480,0-2 0,-7 0 0,-2-2 0,-2-5-66,-3-9 0,-9-1 0,-5-9 0,-3-2-337,-2-2 0,-8-3 0,-2-6 0,-5-6 238,-1-6 1,-1-6-1,-6 2 1,-7 1 153,-6 0 1,-8 4-1,4 8 1,-2 5 468,0 4 1,6 8-1,-1 4 1,4 6 1015,1 4 1,6-1-626,-1 7 1,8 6 0,-1 12-1,6 4 60,3 4 1,13 12 0,-1 0 0,4 4 77,2 2 1,5 2 0,-2-2-1,2-1-506,-2 1 0,4-3 0,-4-4 0,2-1-802,-2 1 1,2-3 0,-7-2 0,-2-6-1044,-1-4 0,-2-3 1,-1-4-108,1-4 1,-6-5 1875,1-1 0,-8-14 0,4-3 0</inkml:trace>
  <inkml:trace contextRef="#ctx0" brushRef="#br0">12013 11851 7996,'-16'0'592,"0"-5"1,-1 0 608,-4 1 1,-4 1 0,-6-1 0,-2-1-583,-4 2 1,-3-4-1,-7 1 1,-1 3-763,1 1 0,5-3 0,2 0 1,2 1-360,3 2 0,3 1 0,6-3 1,5-1-377,4 1 1,8 4 0,5 4 0,8 3 877,6 2 0,11 1 0,4 6 0</inkml:trace>
  <inkml:trace contextRef="#ctx0" brushRef="#br0">11824 11961 7996,'38'0'263,"-4"0"0,2 0 0,-3 0 127,-1 0 0,5-5 0,1-2 0,0-2 114,1-3 1,-2-2 0,-6 0-1,-1 2-202,-4 1 0,0 1 0,-8-6 0,-6 1-100,-3-1 0,-4 0 1,-7 0-168,-3 1 0,-4-1 1,-8 2-1,-4 2 0,-4 3 23,1 2 0,-6 2 0,4 5 0,-2 2 150,2 3 1,3 3-1,7 8 1,0 0-14,1 0 1,-1 6-1,2 5 1,4 0 6,4 0 0,5 1 0,1-6 0,1 1-229,5 0 0,9 3 1,11-5-1,6-4-141,5-4 1,1 1 0,7-6-1,1 1-154,3-4 1,0 2-1,-6-2 1,-2-1 30,-3-2 1,-7-4 0,-6-2 0,-2-3 4,-4-1 0,-3-3 1,-4-3 76,-2 4 1,-4 3 379,4 7 1,-5 5 0,6 2 0,-1 2 24,-1 3 0,5 2 1,-4 2-1,3-1-13,-3 1 0,2 0 1,-5-2-1,0-2 524,0-1-476,-1-8 0,-13 2 1,-4-10-1,-3-7-42,-2-7 1,-5-6-1,2-6 1,5-1-82,7 1 1,5-6 0,4 1-211,3 1 1,13 1 0,12 3 0,8 1-2,7 4 0,4 3 0,9 9 0,-4 2 0,-1 3-60,-1 2 0,-1 2 0,-8 5 0,-2 0-7,-3 0 0,4 5 0,-5 2 0,-4 2-1251,-5 3 0,-6 9 0,-8 4 1421,-3-1 0,-4-1 0,-7-7 0</inkml:trace>
  <inkml:trace contextRef="#ctx0" brushRef="#br0">14717 12024 7996,'9'-16'850,"-4"1"1,-3-1-43,-2 0 1,-6 6-1,-1-1-336,-1-1 0,-3-2 1,-5 0-1,-1 2 1,-4 1 250,-5-1 0,-4 3 1,-3 1-1,-2 1-488,-2 3 0,1 3 0,4 1 0,2 1-457,4 5 0,-2 2 0,7 10 0,2 1-62,2 2 1,3 2 0,3-2-1,8 3 93,6 0 0,8 10 0,11-6 1,10-1 388,8 3 1,7-7-1,6 0 1,2-4 250,1-3 0,4 1 0,-10-10 0,-2 0 93,-5 0 1,-4-2 0,-1-5 0,-8 0 449,-6 0 1,-3-5 0,-5-4 0,-2-3-329,-4-5 1,-3-8 0,-7 1 0,-1-4-321,-5-6 1,-8 0 0,-8 0-1229,-3-2 0,1 4 0,-4-1 0,3 7 1,3 5-2902,3 7 1,3-2 2117,5 6 1,8 3-1,13 3 1,13 6-1485,10 3 3151,7 8 0,8-5 0,-1 8 0</inkml:trace>
  <inkml:trace contextRef="#ctx0" brushRef="#br0">15424 11521 7996,'-1'-16'0,"-5"1"0,-4-1 268,-4 0 1,-7 6-1,0 1 1,2 0 529,1 1 1,1 4-1,-2-1 1,-2 5-208,1 5 0,3 6 1,1 8-1,1 4-279,-1 1 1,2 7 0,3 8-1,6 1 86,3 4 1,2-1-1,0 1 1,4-4-2,6-1 0,1-3 0,12-4 0,-2-1-334,-1 1 1,7-3 0,-5-1 0,3-3-718,3-3 0,0-1 0,0-5 1,-2 0 48,2-1 0,-4-6 0,3-4 0,-1-3-5756,-2-2 6361,-1-7 0,0-9 0,1-8 0</inkml:trace>
  <inkml:trace contextRef="#ctx0" brushRef="#br0">15755 11977 10994,'-27'-9'0,"1"2"1358,-2 0 1,-3 6 0,-6-5 0,-3 3-873,0-2 1,-4 3-1,7-3 1,2 3-1173,2 2 0,4 0 0,1 2 686,1 3 0,8 4 0,-4 6 0</inkml:trace>
  <inkml:trace contextRef="#ctx0" brushRef="#br0">16635 11364 7996,'7'-9'83,"-5"9"1,5 11 0,0 3 96,3 1 1,-1 8 0,1 3 0,3 6 586,1 4 1,1 10-1,1 8 1,0 0-9,0 0 0,-1 4 0,1-6 0,0-3-421,-1-5 1,1 0 0,-2-10 0,-3-4 143,-6-7 1,-3-6-216,-2-1 1,-2-7 0,-2-6-339,-1-6 0,-5-11 1,3-9-1,0-1-245,0-4 1,3-2 0,11-3-1,9 0-12,8 1 0,13-3 0,5 11 0,5-1 41,6 4 0,6 11 1,6 5-1,-4 5 413,0 5 0,-7 4 0,-2 6 0,-4 3 452,-6 3 1,-6 1 0,-10 6 0,-5-3-66,-3-2 1,-9 3 0,-4-5 0,-5-2 130,-5-2 1,-11 4 0,-12 0-1,-5-1-317,-4-3 1,-12-3 0,4-4 0,-1-3-176,3 0 0,-3-5 0,-3 3 0,4-3-63,-1-2 1,6-2 0,-2-3 0,0-4-797,2 1 0,-3-6 1,6 3-1,4-3-3425,5-1 0,0-1 3222,7 0 0,16 2 0,17 4 1,16 4 909,12 5 0,12-6 0,4-2 0</inkml:trace>
  <inkml:trace contextRef="#ctx0" brushRef="#br0">18144 11946 8951,'14'-21'0,"-3"-2"0,-6 0 964,-3 0 1,-2-3-1,-2 5-792,-3 2 1,-4-4 0,-8 1 0,-4-1 0,-5-1 343,-4-1 1,-2 8 0,-1-1 0,-2 8-139,-1 3 1,-1 1-1,4 8 1,-1 3-221,3 6 1,-4 10-1,11 5 1,-1 4-125,4 1 1,4 6 0,3 0-1,3-3-151,6 0 0,5-3 0,7-1 9,9-4 0,6 4 0,10-6 0,1 1 136,4-4 1,-2-4-1,5-3 1,0-4-1,-1-4 95,-1-5 1,-3-1-1,-7 0 1,-2-1 55,2-5 0,-5-2 1,-2-10-1,-6-1 54,-4-2 0,1-5 0,-7 5 396,-1 2-429,5 1 1,-1 11 0,8 7 0,-2 9-327,-4 5 0,10 7 1,-5 0-1,5-2-776,2-1 0,-4-3 0,3 1-198,-4 0 0,-1-1 0,0-1 0,1-1 0,2-5-791,2-1 1,6-1 1890,-6-6 0,6-7 0,-2-2 0</inkml:trace>
  <inkml:trace contextRef="#ctx0" brushRef="#br0">18836 11820 8520,'-9'-25'0,"-4"4"870,-7 4 1,-6-2 0,5 1 0,2 4-598,1 0 1,3 7 0,-1 2-1,0 3 297,1 2 1,-1 0 0,0 0-385,0 0 1,2 7 0,4 4 0,5 3-178,3 1 0,9 1 1,3 2-1,6 1 6,5 2 1,4 5 0,6-3 0,2 1-154,4 4 1,-4-3 0,4 1-1,-4 2 278,-2 1 1,-6 1 0,-4-2 0,-5-4 93,-6-1 0,2 3 0,-7-5 0,-1-1-27,-2-3 0,-9-1 0,-4-2 0,-4-4 194,-6-5 0,-4 2 0,-6-1 0,-1-3-194,1-1 0,-1-9 0,1-4 0,-1-1-197,1 2 1,1-8 0,4 6 0,5 0-144,4-2 1,8 0-1,5-2 1,8 0-383,6 1 0,24 4 1,9 1-1,10-2-201,6-2 1,7-2-1,4 0 1,2 0 488,3 1 0,-5 4 0,-4 1 1,-6-2 225,-8-2 1,-10-2 0,-5 0 136,-4 0 1,-9 1 0,-3-1-1,-5 0 1,-5 1-52,-6-1 0,-3 0 0,-4-1 0,-3-3 90,-6-1 1,-10 0 0,-5 6 0,-4 1-64,-1 3 1,-6 4 0,0 7 0,2 0 170,2 0 0,4 2 1,2 5-1,6 7 17,4 5 1,3 7-1,3-3 1,6 2-17,4 3 0,9-1 0,10 3 1,11 0-181,12 3 1,6 2 0,3-5-1,3-2-758,-3-2 1,3-7 0,-2 2 0,-4-4 82,-2-1 1,2 0-1,-10-2 1,-2-4-1292,-2-4 1,-1-5 0,-3-1 0,-1 0 1861,-2 0 0,-6-14 0,2-3 0</inkml:trace>
  <inkml:trace contextRef="#ctx0" brushRef="#br0">20173 12181 7053,'31'14'0,"1"-3"0,-8-4 0,-1-7 0</inkml:trace>
  <inkml:trace contextRef="#ctx0" brushRef="#br0">1541 13690 7996,'0'-10'2257,"0"-1"-1349,0 8 1,0-2-1,0 10 1,2 7-436,3 7 1,2 6 0,5 6 0,-1 1 178,1-1 1,-3 2 0,1 4 0,3 3-312,1 0 1,1 6-1,3-5 1,1 3-60,2-2 0,0 2 1,-5-6-1,-1 1-51,1-1 1,-2-7 0,-2-4 0,-1-1 149,1-2 1,-5-1 0,-2-7 940,-3-1-1085,-2-6 0,0-4 0,-2-10 0,-3-5-262,-5-4 1,3-9 0,1-3 0,5-4-67,1-1 0,1-6 0,6-1 1,9 1-358,8 4 0,13 0 1,5 12-1,4 1-395,1 3 0,0 8 0,0 6 1,0 4 846,0 5 0,-5 8 1,-2 0-1,-1 5 546,-4 0 1,-2 4 0,-3-1 0,-4 1-23,-5 0 0,0 3 0,-4-5 0,-3-2-435,0-1 1,-5 3-1,0 0-1265,-2-2 0,3-2 0,-3-3 197,2-3 1,-4-4-183,6-7 1,-6 0-1,4-2 1157,-2-3 0,5-4 0,-3-7 0</inkml:trace>
  <inkml:trace contextRef="#ctx0" brushRef="#br0">3145 14083 10547,'16'0'1806,"1"0"0,4-2-988,5-3 0,4 3 1,3-3-1,2 3-470,2 2 0,-2 0 0,-7 0 0,-2 0-724,2 0 1,-5 0-1,-2 0-5180,-4 0 5556,-8 7 0,-9-5 0,-9 5 0</inkml:trace>
  <inkml:trace contextRef="#ctx0" brushRef="#br0">3318 14209 7996,'2'9'2195,"3"-4"0,11-2 1,8 1-1681,1 1 1,4 2-1,-3-3 1,4 3-784,2 1 1,4-2 0,1 4 0,-4 1 456,-5-3 1,0 10-190,-7-8 0,7 8 0,-4-10 0</inkml:trace>
  <inkml:trace contextRef="#ctx0" brushRef="#br0">4513 13486 8272,'9'-16'1062,"-4"0"0,-3 6 133,-2-1 0,0 10-365,0 1 0,0 7 0,1 10 0,5 6-126,4 8 0,-1 1 0,3 6 0,2 1-341,0 3 0,10 3 1,-8 0-1,2-1-231,-1-2 0,2-2 1,1 4-1,-5-4 71,-1-2 1,4-3 0,-10-7-1,3-2-27,-1 2 1,-4-3 0,2-1 0,-1-1-115,-3-4 1,3-7 52,-2-1-50,0-1 1,-10-3-1,-2-5 1,0-7-37,0-4 1,-3-1-1,4-6 1,3-2-450,1-3 1,2-3-1,0-7 1,2-1-155,3 1 0,4 1 0,8 2 1,3 2 141,1-2 1,1 10 0,-3 3-1,4 3 185,2 3 1,-1 2-1,4 7 1,-4 0 166,-1 0 0,3 2 1,-5 1-1,-1 4 206,-3 2 1,-1 1 0,-1 8 0,1 1-40,0 2 0,0 2 0,-2-4 0,-2 2 73,-2-2 1,-1-2 0,3-1 0,-1 0-63,1 0 0,7-2 0,2-2 1,0-3 299,2-2 0,1-2 1,8-5-131,-1 0 0,1 0 0,-1-2 1,2-3-1,2-6-91,2-3 1,5 0-1,-7 0 1,-4 0-73,-3-3 1,-9-2 0,2 3 0,-5 0-115,-5 1 0,-4-6 1,-7 0-1,0 0-346,0-2 0,-2 6 1,-5-4-1,-7 3-16,-5 2 0,-4 1 0,4 1 0,-2 3 287,2 6 1,-4-2 0,2 2 0,2 1 129,1 3 1,2 8-1,2 3 19,4 4 0,-2 3 0,7 3 0,1 2 93,2 3 0,8-1 0,2 4 0,4-2 1,8 1 139,2-3 1,5 0 0,4-4-195,1 1 0,6-6 0,4-4 0,2-1-97,-3-1 1,8 3-1,-5-6 1,-2-3-117,-2-1 0,-3-2 0,-7-2 0,-3-1-20,0-3 1,-10-6 0,1 0 0,-8-6-55,-3-3 1,-2-5 0,-5 5 0,0 0 0,-1 0 27,-5 0 0,3 6 1778,-8 4-1137,8 8 1,-2-3 0,10 12-269,5 4 0,4 4 0,2 2 1,0 0-542,0-1 1,-1 1 0,1 0 0,0-1-1852,-1 1 0,-4 0 0,-2 0-834,-2-1 0,-4-6 1615,-8-4 0,-9-10 1393,-7-5 0,-7-18 0,4-6 0</inkml:trace>
  <inkml:trace contextRef="#ctx0" brushRef="#br0">5959 13659 9101,'-1'-16'1243,"-5"0"0,5 6-1017,-5-1 1,12 8 0,4-1-344,4 8 0,7 5 0,2 6 1,1 3-961,4 3 0,-3 3 0,1 6 0,2-2 1077,1-2 0,3-7 0,-1 4 0</inkml:trace>
  <inkml:trace contextRef="#ctx0" brushRef="#br0">6824 13926 9040,'9'-7'0,"-4"-3"0,-3-4 855,-2-2 0,0 0 1,-2 0-1,-3 1-118,-6-1 1,-8 2-1,-4 2 1,1 3-101,-1 2 0,-5 2 0,2 5 1,-2 0-535,2 0 1,-2 2 0,7 3 0,2 5-88,1 4 1,4 7 0,4 2-1,3 0-67,0-1 1,5 6-1,-2-3 1,8-1-47,6-3 1,4 0 0,2-3 0,2-4 126,3-1 0,-2-4 1,7 0-1,0-2 3,-1-4 1,3-1-1,-6-2 1,1 0-59,0 0 0,3-2 0,-3-1 0,-1-2-129,1 1 1,3 2 0,-3 2 0,1 0 103,4 0 0,2 2 1,1 3-1,1 6 249,-1 3 1,6 7 0,0 0 0,-2 0 132,-2 1 0,-7 1 1,-1 5-1,-3-3 131,-3-3 0,-8 6 1,-4-2-1,-2 2-49,0-1 0,1 2 0,-8-3 0,-3 2 132,-6-1 0,-3 1 0,-2-6 0,-1 1-40,-4 0 1,-2-4 0,-5-7 0,2-3-270,-2-2 1,4 3 0,-2-3-1,-2 0-239,-2 0 1,-7-2 0,1-5-1,1 0-780,1 0 0,5 2 1,3 2 781,5 1 0,3 0 0,2-5 0</inkml:trace>
  <inkml:trace contextRef="#ctx0" brushRef="#br0">7359 13423 9039,'15'7'1330,"1"7"0,2 9 0,1 3-672,2 7 1,7 0 0,-4 9 0,2 2 0,-1-1-198,-2-1 0,3 2 1,-4-6-1,1 3-186,0 2 1,3-6-1,-5-4 1,-3-7 495,-6-3-580,2-2-120,-13-12 0,6-9 1,-7-11-1,0-3-94,0-1 1,2-1 0,5 0 0,9 2-183,8 4 0,6 3 0,3 7 1,2 0 20,2 0 0,5 7 1,-6 3-1,-1 4 213,-1 2 0,-8 0 0,-2-1 0,-1 1-29,-4 0 1,-1-6 0,-3-1 0,1-2 57,0-4 1,0 4 0,-1-1 0,1-3-466,0-1 1,-1-2-1,3 0 1,1-2-86,2-3 0,5 3 0,-5-3 0,-1 1-366,-3-1 1,-1 3-1,-1-3-419,1 3 1,-7-5 1276,-4-3 0,-17-11 0,-6-3 0</inkml:trace>
  <inkml:trace contextRef="#ctx0" brushRef="#br0">8491 13407 9959,'15'25'2083,"1"4"1,2-1 0,1 6-996,2 2 0,2 8 0,-4-4 0,2 2-391,-2 0 1,0-7-1,0 3 1,2-1-820,-1 0 0,-3-2 1,-1-8-1,-1-2-399,1-2 1,0-2-1,0-7 1,-2-2-1316,-4-2 0,4-6 0,-3 1 0,2-3-1009,3-2 0,0-9 2845,0-7 0,6-13 0,3-12 0</inkml:trace>
  <inkml:trace contextRef="#ctx0" brushRef="#br0">9135 13690 8183,'7'0'1870,"-7"0"1,-8 0 0,-12 0 0,-2 0-956,-3 0 0,-6 2 1,-9 1-1,-4 3-532,-5-3 1,-12-1 0,1-2-1,1 0-507,-2 0 1,7 0 0,1 0 0,6 0-1249,5 0 1,0 0 0,9 0 0,3 0-3980,1 0 5351,-1-7 0,6-9 0,1-8 0</inkml:trace>
  <inkml:trace contextRef="#ctx0" brushRef="#br1">12170 13172 8401,'-7'-9'418,"5"-5"972,-3 3 0,3 3-616,2-3 0,0 9 1,0 2-1,2 9 125,3 5 0,4 4 0,7 3 0,-1 5-375,1 3 1,0 5 0,-1 2 0,1 4 312,0 1 0,0 4 1,-1-1-1,3 5-373,3 3 1,-4 0 0,6-4 0,-2-1-252,0 0 0,0-7 1,-5-2-1,-1-3-26,1-3 0,-6 1 1,-1-12-108,-2-2 1,-2-7-471,-5-1 1,-7-15 0,-3-1 0,-2-9-194,1-7 0,-1-3 0,5-8 0,0-1-244,0-4 1,4 4-1,8-5 1,5 1 268,4 0 1,4 3 0,1 7 0,4 6 424,1 4 0,-3 8 0,5 4 0,0 3 360,-1 2 1,3 0-1,-7 0 1,-2 2 34,-1 3 0,-3 4 1,1 7-1,0 1-65,-1 4 0,-4 2 0,-1 5 0,1-4-140,-2-1 0,5 3 0,-2-3 0,5-1-44,4 1 1,5-2-1,-3-5 1,2 0 352,3-1 0,7-4 0,1-3 1,1-1 175,1-3 1,1-2-1,4-4 1,-2-3-103,-3-6 1,4-3-1,-5-1 1,-4-1-307,-5 0 1,-4 0-1,-6-1 1,-1-2-131,-3-2 1,-9-7 0,1 2 0,-6-4-104,-6-1 0,-2 1 1,-10 2-1,-1 3-357,-2 3 0,-5-3 0,3 8 0,0 5 219,1 3 1,-5-2 0,7 6-1,0 2 206,3 1 1,1 9 0,0 3-1,1 6-95,-1 5 0,2 2 0,3 6 0,6-1 445,4 0 0,1 9 1,0-9-1,3 0 68,7 2 1,3-6-1,15 0 1,3-1-267,4-4 1,3-6 0,-1-3-1,3 1-313,1-3 1,2-1 0,-6-7 0,0 0-201,1 0 1,-7 0 0,3-1 0,-6-3-196,0-1 0,-4-7 0,0 1 0,-1-3-143,-4-2 0,-3-6 0,-5-4 1,-6-2 233,-3 1 0,-2-1 1,0 6-1,0-1 924,0 0 1,-6 8-312,1 4 0,2 9 1104,8 2 0,2 7 0,5 11 0,-1 1-347,1 2 1,-3 5-1,1-3 1,2 0-894,2-1 0,2-1 0,0-5 0,-2 0-2047,-4-1 1,4 1-1743,-3 0 0,-4-6 1980,-2 1 0,-5-15 1,-5-1 1827,-6-7 0,-10-18 0,-3-3 0</inkml:trace>
  <inkml:trace contextRef="#ctx0" brushRef="#br1">13663 13329 9412,'-5'-11'1148,"0"1"1,0-1-1,6-3-1033,5 4 0,-3 3 0,8 7 0,1 2-276,2 3 1,2 4 0,-1 8 0,3 2-738,3 2 1,1 7-1,6-2 898,-1 4 0,-1 1 0,5 1 0</inkml:trace>
  <inkml:trace contextRef="#ctx0" brushRef="#br1">14450 13659 8640,'14'-16'361,"-4"0"0,-3-1 0,-7-2 0,0-2 391,0 2 0,0 1 1,-2 2-1,-3 2 1,-5 2 154,-4 2 0,-7 6 1,-2-1-1,0 5-531,0 5 1,-3-1 0,4 8 0,-1 4-137,0 3 1,-3 7 0,5-3 0,4-1-153,4 1 0,1-2 0,5-5 0,0 0-150,0-1 1,4-1 0,8-2 0,5-3-13,4-2 0,4-2 0,3-5 81,5 0 1,5 0-1,4 0 1,2 0 0,0 0 124,1 0 0,1 2 0,4 3 0,-4 6 287,-6 3 1,7 3-1,-10 4 1,-1 4 114,-1-1 1,-8 6 0,1-4 0,-6 4 91,-4 1 1,-4 1 0,-7-1-1,-2 0-21,-3 1 1,-9-1-1,-7 1-578,2-1 0,-4-1 0,0-4 0,0-5 1,-1-5-28,0-6 0,-3-3 0,-4-7 0,-1 0-546,1 0 0,0-2 0,1-3 1,2-5-1302,2-4 0,8-7 1,3-2-1,8-1 739,5-4 1,4-9-1,5-7 1108,8-6 0,8 1 0,8-5 0</inkml:trace>
  <inkml:trace contextRef="#ctx0" brushRef="#br1">14717 13062 8873,'-9'17'3724,"4"2"-3204,3 2 0,4 4 0,3 1 0,6 9 336,3 3 0,1 15 0,1-1 0,0 7 231,-1 4 1,1-2 0,2-1 0,1-3-606,2 3 0,2-8 0,-4-3 1,2-7-355,-2-4 1,-2-6 0,-3-8 0,-1-1 27,-3-4 1,-5-8-1,6-6-43,1-3 0,-5-4 1,0-5-1,0-7-348,4-5 1,-3-11-1,3 0 1,1-6-502,2-5 1,7 1 0,0-2 0,-2 6 316,-1 3 1,3 8 0,-1 6-1,0 7 244,-3 6 0,6 5 1,3 4-1,4 6 573,1 7 1,1 5 0,1-1 0,2 5 298,1-1 1,1 6-1,-5-5 1,-1-1-652,1-3 1,-1 2-1,0-2 1,-1-2-845,-4-2 1,2-1 0,-5 0 0,0-1-845,-1 1 0,-1-7 0,-5-2 1,0-2 493,0 0 0,-2-1 0,-2-9 0,-4-8-469,-1-6 1,-1-5 1616,-6-8 0,0-13 0,0-4 0</inkml:trace>
  <inkml:trace contextRef="#ctx0" brushRef="#br1">15896 13109 8401,'0'21'0,"2"1"0,3 3 1779,6 3 1,3 8 0,1 8-1,3 5-1028,3 3 1,-4 8 0,4-3 0,-2 3-179,2-3 1,-3 3-1,4-10 1,-1-4 377,0-8 1,-1-1 0,-8-4 0,-2-5-1476,3-4 1,-1-3-1,0-7 1,-3-1-1776,-2-3 1,5-6 0,-2 1-1,4-5-412,2-5 1,-2-11 2710,-3-10 0,10-11 0,-4-3 0</inkml:trace>
  <inkml:trace contextRef="#ctx0" brushRef="#br1">16446 13533 8401,'-7'-9'581,"-5"4"0,-7 3-38,-7 2 1,-2 0-1,0 0 1,2 0 1006,-2 0 0,0 0 0,-2 0 0,0 0-1238,-3 0 1,-7-5 0,3 0 0,2 1-632,2 3 1,2 1 0,1 0 0,4 0-1842,5 0 1687,3 0 473,10 7 0,8 1 0,8 8 0</inkml:trace>
  <inkml:trace contextRef="#ctx0" brushRef="#br1">16839 13737 7980,'16'0'1684,"2"0"1,1 0-1,4 0 1,1 0-513,4 0 0,7 0 1,3 0-1,1 0-1060,-1 0 1,-1 0 0,-6 0 0,-1 0-412,-4 0 0,-3 0-1065,-7 0 1,-9 0-5184,-7 0 6547,-7 0 0,-9 7 0,0 2 0</inkml:trace>
  <inkml:trace contextRef="#ctx0" brushRef="#br1">17012 13847 8401,'7'16'691,"-3"-7"0,6-4 0,3-3 879,1-2 0,7 0 0,1 2 0,3 1-458,3 2 0,1 1 0,3-6 0,-1 0-1368,1 0 0,-6 0 0,-2 0 0,-1 0-775,-4 0 0,6 0 0,1 0 0,4 0 1031,1 0 0,14 0 0,4 0 0</inkml:trace>
  <inkml:trace contextRef="#ctx0" brushRef="#br1">18742 13785 8401,'16'-11'0,"-1"1"200,1-3 0,-2-1 1,-3-3-1,-5-2 1468,1-2 1,-5-5-1,2 3 1,-8 0-602,-6 0 0,-4-3 0,-4 4 0,-1-1-573,-2 0 0,-7 2 0,0 5 0,-5 2 50,-4 4 0,1-2 1,4 7-1,3 1-397,2 2 1,-2 4 0,4 5 0,1 7-777,3 5 0,5 9 0,4-2 0,1 4-89,-1 1 0,5 1 1,2 1-1,3 0 596,2-1 1,7 8 0,5-10 0,8-1 128,6-1 0,7-3 0,2 1 0,-2-7 382,2-7 0,5 1 0,-3-8-133,-2-2 1,3-1-1,-1-4 1,-2-3 0,-4-5-168,-4-4 0,0-2 1,-6 0-1,-1-1-57,-3-4 1,-8-5 0,-4-11 0,-3-5-243,-2-3 1,0-10 0,-4-4 0,-4-4-1355,-8 0 0,-9-12 0,4 11 1034,2 1 0,-3 9 0,1 3 0,3 7 0,4 9 390,4 7 1,4 6 14,-4 6 0,6 9 920,-1 7 0,3 12 0,2 13 0,2 3 68,3 5 0,2 14 0,7 0 0,0 4-100,4 3-1,1 0 1,-1 4 0,2-6-411,7-3 1,1-4-1,1-1 1,-1-4-154,0-1 0,5-3 0,-6-4 0,2-3-840,3-2 0,-3-1 1,-1-9-1,-3-5-1393,-2-3 1,3 2-1,-3-6 1,-1-2 19,1-1 0,-2-9 0,-5-3 2014,-1-4 0,8-9 0,2-1 0</inkml:trace>
  <inkml:trace contextRef="#ctx0" brushRef="#br1">19371 13470 8401,'0'16'1143,"2"0"1,1-1-459,2 1 0,6 2 1,-4 1-1,1 3 210,5 3 1,-5-1 0,3 4-1,1-3-835,2-3 1,7 5-1,0-6 1,0-2-1467,2-2 0,-6-1 0,6 0-4553,0-1 5959,-6 1 0,-1-14 0,-9-4 0</inkml:trace>
  <inkml:trace contextRef="#ctx0" brushRef="#br1">19198 13219 8401,'-16'-18'616,"7"-3"1,4 20 0,12-5 0,9 6-1701,8 6 0,11 4 0,4 9 1084,1 2 0,2 7 0,5-3 0</inkml:trace>
  <inkml:trace contextRef="#ctx0" brushRef="#br1">20078 13470 8401,'-15'-7'433,"-1"-3"1,-2 1-1,-1 0 1,-4 1 296,-1-1 1,0 5 0,-6-1 0,2 3-266,0 2 0,-5 0 0,8 0 1,1 2-186,3 3 0,3 2 1,4 5-1,4-1-208,5 1 0,5 0 0,5 1 0,7-3-147,7 2 1,8 2-1,9 4 1,4 1 34,1 2 0,4 2 1,-3-2-1,2 3 171,-2 1 0,1 4 0,-8-3 0,-3 2 168,-4-1 1,-14 0 0,1-4 0,-2 0 283,-5 0 0,-1-1 0,-7-2 0,-1 0 58,-5 0 0,-2-5 1,-10-2-1,-3-5-313,-5-1 0,-4-1 1,-1-6-1,-1 0-239,1 0 0,-6-2 1,-1-3-1,-1-6-348,1-3 1,-4-2 0,4-1 0,-1-2-1754,1-2 1,3 0 0,9 3 0,6-1-665,8-2 1,5-7 2675,7 2 0,0-4 0,0-1 0</inkml:trace>
  <inkml:trace contextRef="#ctx0" brushRef="#br1">20094 13046 8755,'7'9'916,"-3"4"1,6-2 0,2 3-179,2 2 1,2 6 0,1 6-1,3 7 329,1 7 0,0 9 0,-6 3 0,1 0-407,0 0 0,5-1 0,1-6 1,1 0-330,0 0 0,5-2 0,-2-3 0,2-5-704,-2-4 0,2-3 0,-7-4 1,-2-5-1519,-1-3 1,-3-3-1,1-1 1,0-3-1028,0-6 0,-1-3 2918,1-2 0,7-14 0,1-4 0</inkml:trace>
  <inkml:trace contextRef="#ctx0" brushRef="#br1">20896 13643 8865,'-16'-2'2059,"0"-1"-1344,1-2 0,-6-1 0,-4 6 0,-3 0-584,-5 0 1,-7 0-1,2 0 1,-1 0-1074,1 0 1,3 2 941,9 3 0,-4 4 0,5 7 0</inkml:trace>
  <inkml:trace contextRef="#ctx0" brushRef="#br1">21588 13785 9429,'8'-18'0,"-2"-1"0,-5-4 0,-1 0 1361,0 1 0,-1-4 0,-5 3-938,-4-2 1,-9 4 0,-4-3 0,0 1 0,-1 4 557,-1 2 0,1 3 1,-4 3-1,2 6-719,-2 3 1,3 2 0,1 0 0,1 0-366,4 0 0,0 7 0,0 5 0,-1 6-123,6 3 1,-1 5 0,6-3 0,-2 1 90,1 4 0,6 2 1,-1-1-1,3-1 433,2-1 0,2-8 1,3 2-1,6-4 155,3-1 0,2-6 0,1-1 1,2-2-24,2-3 1,7-3-1,-2-1 1,4-1-139,2-5 1,4-2-1,1-8 1,-4 0-392,-5 1 0,0-1 1,-7 0-1,-4 0-879,-4 1 0,-5 1 0,-4 1 121,1 3 749,0 0 0,-3 1 0,2 5 7,1 8 0,7 5 0,-3 6 0,1-1-79,1-3 1,-1 3 0,6-4 0,0 2-775,-1-1 0,6 1 1,0-7-1,0-1-277,2-2 0,-4-2 1,7 0-1,1 0-383,-3 0 1,1 0 1613,-4 0 0,-4-14 0,6-4 0</inkml:trace>
  <inkml:trace contextRef="#ctx0" brushRef="#br1">21934 13502 11160,'15'7'562,"5"7"1,-1 7-1,-2-1-28,2 3 1,1 0 0,-5 5 0,-1-2-216,-3 2 0,3 0 1,-5-2-1,1-3-46,1 0 1,-8-6-1,2 4 69,-3-4 1,-2-6-210,0-1 0,-2-6 0,-3-1 0,-4-6-24,1-8 0,-6-3 0,5-3 0,-2-2-153,1-2 1,6-7 0,-1 0 0,3-5-329,2-4 1,7-1 0,6 3 0,6-2-204,7 2 0,4 4 0,1 3 447,1 1 1,1 15 0,2 2 0,1 6 0,-1 6 114,-1 3 1,-3 4 0,-1 8 395,-4 4 1,4-1 0,-6 6 0,1 2 0,-3 0 86,1-2 0,-7 4 0,1-4 0,-5 2-776,1-2 0,-5 2 1,1-5-1,0-1 253,0 1 1,-4-2 0,5-5-1699,2-1 1,1-4 0,-1-2-1,-2-2 1751,3-4 0,8-1 0,3-2 0</inkml:trace>
  <inkml:trace contextRef="#ctx0" brushRef="#br1">23270 13564 8401,'0'-24'319,"0"3"0,-5 4 0,-2 1 1,-2 0 287,-3 0 0,0 6 0,-2 1 0,0 2-79,-4 4 0,-1 1 1,1 4-1,-1 5-90,-2 8 1,-5 8 0,3 9 0,1-1-28,-1 0 0,4 6 0,7 0 0,3-2-171,2-2 1,2-2 0,6 1-1,5-2-1,4-4 1,11 0 0,5-7 0,6-3 38,4-2 1,5 2 0,6-10 0,-2 1 88,-3 0 0,5-1 1,-3-8-1,3-2-86,-2-1 1,-8-9 0,0 0 0,-6-5-262,-5 0 1,-3-6 0,-7-1-1,-2-3-298,-4-3 0,-3 1 0,-7-1 1,-1 1 151,-5-1 1,-8 8 0,-7 3 0,2 5 41,2 6 0,-4 3 0,0 7 0,2 2 343,1 3 0,2 9 0,2 8 0,2 3 62,2 3 1,6 2 0,-1 1 0,3 0-44,2 1 0,2-2 0,5-3 1,7 0-499,5 1 1,14 0 0,1-1-1,4-2-1438,6-2 1,6-2-1,3-6 1,-1 1 1657,2 0 0,2-8 0,7-1 0</inkml:trace>
  <inkml:trace contextRef="#ctx0" brushRef="#br1">24874 13124 8401,'-16'0'1997,"9"2"0,7 3-1735,9 6 0,3 3 1,0 3-1,-1 4 406,1 5 0,2 9 1,2 4-1,-2 1-200,-4 4 0,4-4 0,-5 2 0,1 0-60,1-2 1,-6-2 0,4-6-1,-2-3 119,-4-2 0,-1-5 0,-2-6 226,0 0-774,0-8 1,0-8-1,0-10 1,0-6-413,0-5 0,7-1 1,5-6-1,7 0-153,8-6 1,9 8 0,10-3 0,6 4 47,6 6 1,10 3 0,-9 6-1,-3 4 403,-5 5 0,-2 8 0,-13 5 0,-1 5 626,-1 4 0,-10 2 0,-5-4 0,-7 2 177,-6-2 0,-5 4 1,-4 0-1,-6 0-69,-6-1 1,-12 4 0,-1-5-1,-7-1-262,-6-3 0,0-1 0,-1-2 1,0-4-250,2-4 0,2-5 1,6-1-1,1 0 18,0 0 0,1-7 1,4-1-1,5-3-295,3 1 1,4-1-47,4-5 1,6 2 0,15 2-531,10 2 1,14 6 0,8-1-1,8 3-361,7 2 1,3 0 0,2 0 0,0 0 754,-1 0 0,1-5 0,0-2 0,-2 0 443,-3 0 1,-6-5 0,-8 0-1,-4-6 34,-1-3 0,-4-2 1,-9 2-1,-5-3 232,-4 0 1,-3-1-1,-3 4 1,-6-3-48,-3-1 0,-2 1 0,-2 5 0,-2-2-97,-1 1 0,-7 3 1,2 3-1,-6 4-33,-5 4 1,3 5 0,-3 1 0,4 0-36,1 0 0,-5 7 0,-1 5 1,-1 5 109,0 4 1,-3 7 0,5-2-1,2 4 53,1 1 1,4 1 0,4-1-1,5 1-251,3-1 1,4-1-1,5-2 1,8-4-98,10-1 1,6-2 0,4-5 0,2-2-49,-2-4 1,5 2 0,2-6-1,2-3-297,-3-1 1,3-2-1,-5 0 1,-3-2 135,-3-3 1,2-6-1,-10-8 1,-1-4 57,-3-1 0,2-7 0,-4-10 0,-3-2-121,-4-6 1,-8-7 0,1 2 0,-3 0-129,-2 0 1,0-4-1,-2 7 1,-3 6 228,-6 6 0,-1 8 0,0 5 0,3 5 1507,2 3-560,-5 10 0,5 4 1,-4 13-61,6 7 0,3 10 0,2 2 0,0 7-122,0 7 1,7 8-1,2 3 1,1-3-309,1-1 1,-1 2 0,6-2 0,2-4-950,3 1 0,-2-8 0,5-1 0,-1-4 150,-4-2 1,-1-6 0,-3-4-1,1-4-1308,0-1 0,0-6 1,-1-1-1,3-2-1590,3-3 3470,-4-10 0,13-2 0,-6-8 0</inkml:trace>
  <inkml:trace contextRef="#ctx0" brushRef="#br1">27043 13502 9562,'-7'-9'1054,"-3"4"0,-4-2 0,-3 0 1,-4 0-250,-6 0 0,-2-4 0,-3 4 0,-1-2 6,-4-3 1,2 0 0,-5 0 0,0 1-654,0-1 0,5 3 0,-2-1 0,4-2-903,2-2 1,4 3 0,3 1 0,1-1-325,4 3 0,9-6 1,4 3-494,5-3 0,8 5 1,5 2-1,7 2-378,7 0 1940,4-7 0,8 3 0,3-7 0</inkml:trace>
  <inkml:trace contextRef="#ctx0" brushRef="#br1">26855 13266 8401,'9'17'0,"-4"4"0,-3-3 0,-1 4 0,3-1 426,1 0 0,0 7 0,-5-2 0,2 2 167,3-1 1,-3 2 0,5-2 0,-2 0-107,0 0 0,8-5 0,-1-6 1,5 0-120,4 0 1,6-3-1,-6 0 1,-1-5-31,3-1 1,0-1 0,5-6 0,-4 0 80,-1 0 0,-2-2 0,-5-3 1,-1-8-235,1-6 1,0 0-1,-2-7 1,-2-2-80,-1-2 0,-8-6 0,2-1 0,-3 2-48,-2 2 0,-5 7 1,-2 3-1,0 4-927,0 5 1,2 7 432,5-4 1,0 15 0,0 3 0,1 8 222,5 6 1,2 7 0,8-2 0,0 2 227,-1-1 1,1 1-1,2-6 1,1 1-72,2 0 1,0 3 0,-4-5 0,2-4 408,2-4 1,6 0 0,-5-4 0,1 0 107,0-4 1,3-3-1,-5-2 1,-2-2-27,-1-3 0,-3 1 0,-1-8 0,-1-3-148,-3-5 0,-6-6 0,1 3 1,-3-1-357,-2-4 0,0-7 0,-2-2 1,-3 4-251,-6 5 0,2 0 1,1 7-1,1 2-54,3 2 0,-3 6-144,2 1 1,1 8 0,10 2 272,4 9 0,4 5 0,2 1 0,0 1 94,-1 0 1,6 0 0,2-1 0,0 1 55,-1 0 0,6-2 1,-1-2-1,0-3 113,0-2 0,2 3 1,-2-5-1,1-1 38,-2-2 1,2-2-1,-7-2 1,-2-3 64,-2-6 1,-1 2-1,0-3 1,-2-4 173,-4-3 0,2-3 0,-6 1 0,-3-6-336,-1-2 1,-4-3 0,-3 3 0,-6 1-60,-2 1 0,-3 8 0,0 0 0,0 5 62,1 4 1,-1 6 0,-2-1-1,-1 3 185,-2 2 1,0 7 0,6 5 0,-1 6-111,0 3 0,6 7 1,1 0-1,2 5 61,3 3 0,3 6 0,2-3 0,5-1 22,4 1 0,9 3 0,4-6 0,2-3-150,2-5 1,1 0 0,2-5 0,0 0 38,3-1 0,2-6 0,-2-5 0,2-1-30,2-1 1,-1-2 0,-4-7 0,-1 0 19,1 0 1,-3-7 0,-1-4-1,-3-3-138,-2-1 1,-1-8-1,-2-3 1,-1-4-170,-5-1 0,1-1 0,-6 1 1,0-1 198,-4 1 1,-3 1 0,-2 4 0,0 3-34,0 1 1,-7 4-1,-4-1 1,-3 5 443,-1 3 1,-6 8-1,-2-2 1,-1 3 257,-4 2 1,3 0 0,1 2 0,1 3-370,4 5 0,1 6 0,4 5 0,2 4 17,2-1 0,8 6 0,2-4 0,9 4-501,5 1 1,7 0-1,3 1 1,2-2-245,2-4 0,5 2 1,-5-7-1,4-2 7,-1-2 0,8-3 0,-11-1 0,-2-5 114,-2-1 1,2-1-1,-5-6 1,-1-2 76,-3-3 1,-1-6-1,0-8 1,-2-4-79,-4-1 0,4-8 0,-5-6 1,-1-1 114,-2 1 1,-5 3-1,-1 9 1,0 5 454,0 3 1,0 6 172,0 7 1,6 14 0,1 17 0,1 5-148,5 6 0,1 3 1,1 6-1,1-3 562,0-1 1,-2-9 0,-2 1 0,-3-8-201,-2-4 0,0-2 0,-4-8-141,2-2 0,1-8 0,-8-2-95,-3-9 1,1-6-1,-5-6 1,1-5-127,-1-4 0,6-3 1,-4-2-1,1-4-177,1-1 0,5 0 1,9-2-1,3 5-305,5 4 0,10 9 1,-1 5-1,4 6 157,1 8 1,0 3 0,3 4 0,1 5 213,1 9 1,1 6-1,-6 12 1,-1 1-49,-4 1 0,4 13 0,-6-2 1,1 0 10,-4-3 1,-5 0-1,-6-8 1,-5-1-2014,-3-1 827,-9-3 0,-2-1 0,-8-2-2607,-4-2 3761,-4-7 0,-6-3 0,0-9 0</inkml:trace>
  <inkml:trace contextRef="#ctx0" brushRef="#br1">30408 13046 8598,'0'22'1573,"2"3"1,1 3 0,4 3-75,2 8 1,-4 10 0,6 5 0,-1 0-944,-1 0 1,5 5 0,-4-3-1,4 0-184,2-3 0,0-4 1,0-4-1,-2-5-1545,-4-8 1,2-3 0,-6-8-581,-3-2 1,-5-8 0,-6-6 380,-8-3 0,-10-9 0,-1-5 0,-4-6 808,-6-3 0,2-7 0,-5 2 1,2-4 538,3-1 1,-5-4 0,-1 2 0,3 3 4,7 0 0,1 8 1,9 1 1710,2 3 1,8 8-828,6-1 1,12 10 0,9-1 0,10 5-322,9 1 1,0 3 0,8-2-1,3 0 11,-1 2 0,8-5 0,-10 3 1,5-3-244,-3-2 0,-1-7 0,1-3 0,-1-4-425,-2-2 0,-9-7 0,0-5 0,-7-5-433,-3-4 1,-4-6 0,-8 3-1,-6-1 193,-3 5 1,-2-3-1,0 3 1,0 1 85,0 2 0,-6 8 0,-1 4 0,0 4 649,0 1 1,0 7 0,4 6-156,-2 6 0,-1 8 0,6 11 0,0 8 296,0 5 0,0 14 0,2 0 0,2 3-173,1 2 1,5 4 0,-4-6 0,-1-1-66,2-2 0,-5-4 0,3-3 0,-3-7-236,-2-7 1,0 0 0,0-7 33,0-2 0,0-7 1,1-3 106,5-2 1,2-3 0,8-8-1,0-3-130,0-2 0,-1-6 0,3-8 0,1 0-737,2 1 0,7-6 1,-4 3-1,3-1-45,-1 0 1,-5 7 0,3-1 0,-1 6 263,-4 4 0,4 6 0,-2-1 1,-2 5 296,-2 5 0,1 4 0,1 9 1,2 3 273,-2 5 1,4 2 0,0 0 0,1-2 398,4 2 1,0-5 0,0-1-1,-2-3-117,2-3 0,0 3 0,0-10 0,-2 2-79,2-1 0,2-6 0,1 1 0,1-3-184,-1-2 1,-1-2 0,-2-3 0,-4-8-93,-1-6 0,-2-4 1,-7-6-1,-3-1-296,-6-3 0,-4-2 0,-1 3 0,-1 1 136,-4 0 0,-4 4 0,-7 5 0,0 2 421,1 7 0,-3 7 0,-1 1 1,-2 3-19,2 2 1,1 9 0,4 7 0,2 6 125,2 3 1,6 10 0,1-4 0,6 4 111,8 4 1,10-1 0,5 6-1,3-4-617,3-2 0,5 6 0,1-2 0,0 2-877,1-3 1,3 5 0,-6-4 0,-1 1 625,-1-1 1,-10 7 347,-3-7 0,-3 0 0,-3-10 0</inkml:trace>
  <inkml:trace contextRef="#ctx0" brushRef="#br1">17987 14492 8401,'2'-7'0,"1"7"299,3 9 0,6 10 0,-2 5 611,4 6 0,7 1 0,2 15 1,1 3-1,4 0 186,2-1 0,-4 3 0,-1 0 1,-1-4 18,1-2 1,-6 2 0,2-8 0,-4-2-1317,-1-4 0,-2 0 0,-2-10 0,-3-1-1992,-2 1 0,4-7 85,-6-6 0,7-6 0,-3-3 856,-1-9 1252,6-3 0,2-25 0,9 2 0</inkml:trace>
  <inkml:trace contextRef="#ctx0" brushRef="#br1">18616 14806 8697,'-17'0'0,"-3"-2"1026,-1-3 0,-6 3 0,0-5 0,-4 2 87,-6 0 0,-3 0 1,-7 5-1,0 0-1132,-1 0 0,3 0 0,1 2 0,6 1-769,5 2 1,0 7 787,12-1 0,0 3 0,5 2 0</inkml:trace>
  <inkml:trace contextRef="#ctx0" brushRef="#br1">18569 14728 8401,'-16'-11'2373,"0"1"-305,1-1 1,6 4-1,4 7-1578,3 9 1,4 10 0,3 4 0,6 1 38,2 4 1,3 2 0,0 3-217,0 4 0,5-4 1,0 4-1,0-6 0,1-5-84,4-5 0,-1 2 0,-1-4 0,1-3-80,-1-4 0,-3-8 0,5 1 0,2-3 102,2-2 0,2-2 0,-1-3 0,-1-6-707,-4-3 0,-2-3 1,-6-3-1,-1-2-354,-3-3 1,-8 1-1,-1-4 1,-3 3 316,-2 3 1,-6-4 0,-1 6 0,0 5 249,0 2 0,-3 8 56,5-5 0,-1 8 1,6 2-1,0 9 185,0 5 0,2 1 1,3 3-1,8 1 76,6 2 0,3 7 1,6-4-1,-1 1 201,1-4 1,8 1 0,4 1 0,2 0 464,0 0 0,-5-4 1,5-7-1,0-3 58,-2-2 0,-2-2 0,-8-5 1,-2 0 386,-2 0 0,-8-7 1,-2-5-1,-9-7-1177,-6-8 0,-1-2 0,-1-5 1,-3 0-9,-1-3 0,-14-10 0,-1 5 0,-4 2 0,-2-1 0,1 8 0,-3-2 0,4 6-3056,1 2 0,2 10 1,7 0-817,4 4 0,4 12 1620,12 1 1,8 7 2251,7 8 0,14 1 0,-2 0 0</inkml:trace>
  <inkml:trace contextRef="#ctx0" brushRef="#br1">19921 14728 9092,'-2'-16'725,"-3"0"1,-4 2 0,-6 2 0,-1 3-120,0 2 1,-5 2-1,0 5 1,0 0-282,-1 0 1,4 7 0,-5 3-1,2 6-75,0 5 1,2 2 0,7 5 0,3-2-122,2 2 0,2 2 0,7-1 1,3-2 220,6-7 1,4 3-1,6-2 1,7-2-18,7-1 0,-2-2 0,7-3 1,1 0 456,1-3 0,7-6 0,-9 1 0,0-3-119,-3-2 1,-1 0 0,-3-2 0,-5-3-269,-3-6 1,-6-5 0,-8-4 0,-6-7-693,-3-2 1,-2-10 0,-2-3-1,-3-1-587,-6 1 0,-5-2 0,-3 7 0,-2 2-1048,2 2 1,1 5-1,5 6 1924,2 6 0,4 4 0,7-4 0</inkml:trace>
  <inkml:trace contextRef="#ctx0" brushRef="#br1">21210 14350 8401,'0'-12'931,"0"7"0,7 7 0,4 15 1,3 4-1,3 7-207,4 7 0,2 0 1,5 7-1,-4 0-134,-1-2 1,3 9-1,-3-6 1,0-1-273,-1-1 1,-1 0 0,-5-2 0,-2-2 107,-3-4 0,1 0 0,-7-12 0,-1-2 846,-3-1-1116,-1-10 0,0-3 0,-1-10 0,-3-5-7,-1-4 1,-6-7 0,6-2-1,2-1-707,1-4 1,2-7 0,2-2 0,5 2-328,8 2 1,4 9 0,13 1-1,6 4 406,6 3 0,5-2 0,2 13 0,3 2 661,2 1 0,-6 9 1,1 3-1,-7 4 297,-8 2 0,-2 5 0,-5 2 0,-3 0 235,-5-1 1,-10 4 0,-6-3-1,-3 2 321,-2 3 0,-2-4 1,-5 0-1,-7-1-349,-5-4 0,-14 2 0,1-3 0,-3-4-642,-3 0 0,5-7 0,-6-2 1,3-3-45,-1-2 0,-3 0 0,7-2 0,3-3-474,0-6 0,2-1 1,2 0-1,5 1-1824,4-1 1,1-2 0,2-2-14,3 1 1,8 1 0,13 1 1164,11 3 1,7 6 0,7-3 0,5 2 1145,8 0 0,9-7 0,-1 3 0</inkml:trace>
  <inkml:trace contextRef="#ctx0" brushRef="#br1">22641 14790 8401,'9'-15'218,"-4"-1"1,-3 0-1,-2 1 1,-2-1 544,-3 0 0,-2 0 0,-7 1 1,0 1-72,-4 3 0,-1-1 1,2 5-1,-4 0-164,-5 0 0,-2 2 0,0 5 0,1 0-132,0 0 1,-1 7-1,0 5 1,3 6-254,2 2 1,-3 8-1,5-1 1,2 1-91,2-2 0,3 3 0,1-4 0,5-1-50,1-3 0,3 2 0,9-2-72,6-2 1,8-1 0,4-4-1,1-2 1,4-3 152,2-2 0,1-2 0,3-5 0,1 0-11,1 0 1,1-2-1,-6-1 1,-1-4-29,-4-2 1,-3-2 0,-7-6-1,-1-2 19,1-2 1,-2 0 1044,-3 5-936,3 0 1,-11 8-1,6 4 1,-2 8 196,-4 6 0,4 4 1,0 2-1,2-1-278,3 1 0,-3 5 1,1 0-1,3-2-1981,1-1 0,0-2 0,-2-1 0,-2 1 214,3 0 1,2-6-1,4-1 1114,2-2 1,2-2 0,-4-5 0,4 0-1,2 0 561,2 0 0,3-14 0,2-3 0,-1-15 0</inkml:trace>
  <inkml:trace contextRef="#ctx0" brushRef="#br1">23270 14790 8396,'9'-34'0,"-4"4"0,-3 4 0,-4 3 272,-3 0 0,-4-3 0,-8 5 1,-3 2 190,-1 1 1,0 8-1,4 1 1,-2 2 511,-2 4 1,0 1 0,5 2 0,0 0-494,1 0 0,4 7 0,2 3 0,2 4-274,4 2 0,3 0 1,5 1-1,6 3 16,3 0 1,7 8 0,1-3-1,3 1-109,3 0 0,0 0 0,-2 6 1,-5-2-97,-4-4 0,-1 3 0,-2-2 0,-4 1 319,-4-2 0,-5-3 0,-1-6 0,0 2 125,0 2 0,-12-5 0,-5-6 0,-4 1-120,-2-2 0,-5-2 1,2-7-1,-4 0-124,-1 0 1,1 0 0,2-2 0,4-3-315,1-6 0,-3-3 0,7-2-491,5 1 1,0-1 0,10 0 41,6 1 0,12-1 0,12 0 0,5 2 31,6 4 1,3-10 0,9 5 0,2-3 112,1 1 0,1-4 0,-6-2 0,-2 0 324,-3 1 1,2-4 0,-9 5 0,-4 1 104,-3 3 1,-9 1 0,1 0-1,-6 1 66,-4-1 1,-6 0 0,1 1 257,-3-1 1,-9 2 0,-6 2 0,-4 3 30,-4 2 1,-5 2 0,3 6 0,0 3 28,1 1 1,-1 13-1,5-1 1,1 4 42,3 2 0,9 3 0,0-3 0,3 1-159,2 4 1,7-3 0,5 1 0,7 0-1075,7-2 0,4 4 0,2-7 0,1-2-811,3-1 1,-1 1 0,7-1 0,0-6 900,-2-3 1,4 1 0,-5-5 0,1-3 232,3-5 0,-4-3 1,-2-9-1,-4-6-945,-2-2 0,1-12 1,-3 2 1398,-2-6 0,2-3 0,-4-5 0</inkml:trace>
  <inkml:trace contextRef="#ctx0" brushRef="#br1">24229 14618 8313,'-17'-27'0,"-4"3"608,-6 1 0,-4 4 0,-4 7 0,-3 3 382,-3 2 1,12 2 0,-3 5 0,4 0-444,4 0 1,1 7 0,9 3 0,4 6-148,5 5 1,3 3 0,4 8 0,4-1 74,10 1 1,5 4 0,7 3-1,-2-1 190,2 1 0,0-1 0,-2-3 0,-6 2 151,-8-2 0,0 3 0,-7-1 0,-1-4-273,-2-5 1,-4 0 0,-3-7-1,-6-4-501,-3-5 0,-7 1 0,-2-6 1,1 0-2355,-1 0 0,2-2 1,7-3-5516,4 3 7827,3-3 0,14 12 0,1-6 0</inkml:trace>
  <inkml:trace contextRef="#ctx0" brushRef="#br1">24339 15058 9112,'16'0'1017,"0"0"0,-6 0-1771,1 0 0,-3 12 0,5 5 1,-5 6 753,-1 5 0,5 2 0,-3 1 0</inkml:trace>
  <inkml:trace contextRef="#ctx0" brushRef="#br0">11148 9682 8473,'-11'5'0,"1"1"211,-2-3 1,3 4-1,-2 0 1,-1 2-1,0 3 735,1 2 0,-1 2 0,5-1 0,0 3-452,0 3 1,2-4 0,5 6-1,0-2 1,0 2 184,0 1 0,0-3 0,0 5-383,0 2 1,2 0 0,3 0-1,6-3 1,2-3 1,8 5 0,2-7 0,2 0-22,3-3 1,7-1 0,3 0-1,2-1 9,4 1 0,-4-2 0,0-2 0,-1-1-42,-4 1 0,3-5 1,-1-2-1,-4-3 201,-5-2 0,5 0 1,-5 0-1,0 0-141,2 0 1,-1-7 0,3-4 0,-1-3-235,1-1 0,-1-1 1,2 0-1,2 1-77,2-1 1,0 2-1,-4 2 0,2 1 66,1-1 0,1 5 0,-4 0 0,2 2-77,2 0 0,0-6 0,-4 6 0,2 1 119,1 3 0,6 1 1,-3 0-1,-1 0 123,1 0 0,3 1 1,-4 5-1,0 2-83,1 1 1,-2 5 0,-6-5 0,-1 1-141,-4 1 0,2-1 0,-7 6 0,-2 0 0,-2-1 0,-1-1 0,-2-2 0,-2-1 0,-1 1 0,-8 2 0,3 2 0,-5 0 0,-1-9 0,0-7 0,0-7 0,0-9 0,2 0 0,3 0 0,4-5 0,9-1 0,3-1-429,5 0 0,5 1 1,4 2-1,4 0-97,1 0 0,-4 8 0,5 3 0,-1 2 122,0 4 0,-5 1 0,3 2 0,-1 0 216,0 0 1,-2 0 0,-7 2-1,-2 1 241,2 3 0,1 6 1,3-2-1,-1 3 187,1-3 1,-1 4-1,1-4 1,-1 4-45,1 2 0,4 0 0,1-2 0,-2-2 415,-2-1 0,4-3 0,1 4 1,2-3-169,4-2 1,1-2 0,3-5 0,-1 0-443,0 0 1,0-5-1,0-2 1,-1-2-2,-4-3 0,3-7 0,-6-2 0,-3 0 0,-4-2 0,-11 4 0,0-5 0,-6 1-14,-4 4 0,-4-4 0,-9 2 0,-5 4-2444,-9 5 0,-15-1 1,-15 8-1,-8 3 1566,-7 6 0,-5 5 0,-13 6 1</inkml:trace>
  <inkml:trace contextRef="#ctx0" brushRef="#br0">12233 10610 9421,'8'-16'4064,"1"2"-1861,-4 3 1,-1 6-849,6 10 0,-6 4 0,1 7 0,-3 1-561,-2 4 1,0 4 0,0 6-514,0 1 0,0-1 1,-2 0-1,-1 1 1,-4-1 110,-2 1 0,4-1 0,-4 1 0,2-1-392,3 0 0,3-6 0,1-2 0,0-1 0,0-4 0,1 3 0,5-4 0,2-8 0,10-4 0,1-3 0,2-2 0,14-2 0,2-3 0,6-7 0,5-7 0,4 1 0,0-3 0,-3 4 0,-5 1 0,0 2 0,-8 2-690,-1 1 0,-7 8 1,-2-2-1,1 3 1,-3 2-1769,-3 0 0,-4 0 1,-1 0-1,-2 2 502,-3 3 0,-4 3 1956,-7 8 0,0 0 0,0 0 0</inkml:trace>
  <inkml:trace contextRef="#ctx0" brushRef="#br0">12972 11144 8473,'10'-5'0,"1"-2"1059,1-2 0,0-1 0,-1-8 0,-6-1 25,-3-2 1,3-2 0,2 2 0,0-5 572,0-4 1,5-1-1,-2-2 1,4-2-983,2-2 1,0-3 0,0 5-1,-1 2-626,1-2 1,5 2-1,0 5 1,-2 3-804,-1 3 1,3 1 0,1 5 0,1 2 519,0 3 0,3 5 1,-3 6-1,-1 3 764,1 7 0,3 3 0,-3 13 0,0 2 450,-1 2 0,5 13 0,-6 4 1,-2 2-981,-2 0 0,4-3 0,-2-3 0,-3-3 0,-4-1 0,-1-8 0,3-6 0,-2-3-1194,-1-2 0,-6-10-164,5-5 1,-6-5 0,1-5 0,-3-5 647,-2-4 1,0-7 0,0-4 0,-2-1 577,-3-2 1,-4-5 0,-7 8 0,1-1 609,-1 0 1,-5 7 0,-4-2-1,-1 5 719,-2 6 0,-10-3 0,6 6 0,-2 0-639,-5 1 0,6 0 1,-6 6-1,3 0-2400,-1 0 0,6 0 0,6 0-1279,2 0 0,8 7 3121,15 4 0,10-4 0,22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4010 6193,'56'0,"0"0,-4 0,11-5,7-1,-4 3,6-1,-15-1,-2 3,-5-3,10 3,4 2,1 0,-16 0,1 0,3 0,5 0,-4 0,2 0,3 0,2 0,2 0,2 0,3 0,-9 0,4 0,-4 0,-3 0,-1 0,-8 0,0 0,14 6,7-1,0 2,0-2,-10-3,-6 3,-10-3,-3 5,-22-5,-59-2,-5-7,4 0,-3 1,-26-2,13 1,-4 0,2 3,-5-3,-1-2,-3 4,2-4,2 2,1 4,2-4,0 0,1 0,-1 0,5-3,0 3,1 0,1 0,-4 1,6 5,0-3,0-1,-2 0,-2 5,2 0,-6 0,11 0,9 0,14 0,5 0,27 5,17 0,14 0,19-5,4 0,-1 0,-8 0,4 0,4 0,4 0,6-1,3-3,3-1,13 0,-8 3,3-2,-1-1,4 0,0 5,-2 0,-2 0,-10 0,-4 0,-5 0,-1 0,4 0,-8 0,0 2,-3 3,-4-3,-2 3,0-3,11-2,-1 0,1 0,-11 0,-33-2,-24-3,-29-8,-25-4,4 5,4 3,-3-1,1 3,-3-2,-2 0,0-3,-3 3,-4 0,-3 1,-6-1,11-3,1 3,3 2,-3-3,3 3,4 0,5 0,-7-4,-1 6,-5-7,-5 1,10 2,11-1,24 6,7-8,31 7,6 0,28 5,3-2,3-3,10 3,1-3,5 3,3 2,14 0,-9 0,4 0,3 0,3 0,-1 0,1 0,2 0,-6 0,6 2,-4 1,-3 2,-3 6,-9-4,-1 0,-5 0,-1 0,-3-2,-6 4,3 0,-36-4,-29-10,-31-9,-33-9,0 0,-2 1,-1-1,-6 2,40 9,0-1,1 1,-1 0,-1-2,-1 0,-39-7,-1 2,0 1,9 4,11 2,7 2,6-3,10 5,1-3,0 1,9-6,20 7,29 4,17 3,18 2,10 0,11 0,12 0,3 0,-40 1,0 0,3 1,0 0,0 0,1 1,5 2,0 0,-3-1,-1-1,-1 1,-1 1,0 1,-2 0,36 3,-9 0,-12-1,-7 1,-2 2,-2 4,-3-6,-2 5,-33-12,-24 3,-34 2,-19-2,-21-13,11-10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4230 3254,'35'-20,"5"6,7 6,6 2,-1 5,6-3,3-1,9 0,3 3,6-2,4-1,0 0,6 3,-44 1,1-1,0-1,0 1,3-1,0 0,1 3,0 0,-1 0,1 0,1 0,1 0,2 0,-1 0,-4 1,0 0,-2 1,0 0,-1 0,0 1,1 2,-1 0,33 0,-9-1,-9-2,0 5,-4 3,-2-3,-15 0,-38-7,-36-2,-23-3,-15 2,2-6,-7 2,-5 3,37 0,-1 0,1-1,0 1,-2-1,-1 1,1 2,0-1,-6-1,-1-1,5 1,1 0,-1-2,0 1,-1 0,0 0,2 2,0 0,3-1,1 0,-38-5,7 0,0 4,6-4,5 0,4 1,-2 2,-1-4,-4 7,-1-3,7-2,21 6,22-10,29 6,8-1,30 4,2-2,4 1,14 1,6-1,9-1,-38 3,2 0,1 1,2 1,2 0,2 0,-1 0,0 0,2 0,0 0,1 0,-1 0,0 0,0 0,0 0,0 0,-1 0,0 0,-2 0,-1 0,37 1,-5 3,-4 1,-8 0,-4-3,-5 2,-5 1,-3 0,-2-5,1 5,4 1,-25-1,-17-12,-32-4,-28-10,-27-3,-8 0,36 12,-1 3,-2-1,-1 2,-2 0,0 0,-1 1,1-1,0 0,0 0,0 0,0 0,1 0,0 0,0 1,0 1,1 0,1 1,-36-7,0 7,5-1,2-1,3 4,13-6,1 2,-6-5,-10 1,11-3,6-1,20 6,32-3,31 5,21-2,25 4,15-4,-38 5,2-1,4 1,2 0,9 2,0 0,-5-1,-1 1,1 1,0 0,-2 1,-1 0,1 1,-1 0,-6 1,-1 1,-1 2,-2 1,0 0,-1 2,-1-1,0 0,34 5,-6-3,-8-2,-6 3,-11-3,3 2,-10-6,3 11,-36-19,-23 0,-30-8,-34-7,33 8,-1 1,-5-1,-1 1,-7 0,-1-1,-2 1,0 1,0 2,0 1,2-1,-1 0,3 0,-1 0,3 3,2 0,-33-4,8 0,10 1,9 2,2-4,8-1,13 1,32-1,17 8,48-2,9 3,20 2,-34 0,2 0,5 0,0 0,3 0,0 0,-1 0,1 0,4 1,0 0,-1 1,0 1,-1 2,-1 0,-1 2,-1 0,-5 1,-3 0,-2 0,-1 0,-5 0,-2 0,42 7,-17-4,-8-1,-10-6,-25-1,-28-13,-21 5,-27-11,1 2,0 0,-5 5,-1 2,3 0,1 5,17-5,22 7,47 7,48 2,-37-4,0 1,3-1,0 0,-2-2,-1-1,-2 3,-1 1,41 4,-6-1,-5 5,-14-4,-3 4,-6 2,-6-4,1 4,-10-4,-8 9,-32-10,-27-6,-22-3,-9-2,-9 0,-9 0,-6-5,3-1,3 3,2 1,-2 2,11 0,2 0,1 0,-12 0,11-7,-11-2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25235 2672,'55'14,"-17"-7,4 14,-4-7,9 7,-10-4,-2 1,0 3,2-7,-1 7,1-6,10 12,-14-8,9 2,-1 3,11 2,-3-1,3 1,-1-1,1 1,-3 2,4-7,-3 1,3-1,-4-3,3 3,-3 3,-2 2,9 4,7 1,7 3,8 2,-6-3,-4 4,-8-4,-3-1,1-3,5-2,-4 2,4-2,-4 2,10 3,-5 1,-1 4,0-6,0 0,0 1,0-6,0 2,-2-2,-4-5,-4-2,-1 2,-1 4,14 6,-6 1,-7-6,6 0,5 0,5 6,0-3,-5-2,0-5,0-6,7 5,3 0,4 7,-2-4,-7 1,-3-1,-11-5,4 2,-6 0,-7-3,10 3,-1 0,19 10,-1 1,8 6,-14-8,-8-6,2 4,-5-2,3 2,0-2,-1 4,6-4,0 4,0 1,-2 6,0 0,-1-4,-1-5,1 2,-8-4,-3-4,-37-13,-17-11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25188 2719,'-17'39,"6"3,8 5,3 5,0 6,0 10,-2-2,-3 8,3-1,-3 5,5-2,3-8,3-11,0 4,-2-3,1-4,-1-3,-3 1,-1 1,0-1,0 2,0-5,0 5,0-1,0-1,6 0,-1-4,-2-1,-1 0,-2-2,0 8,-2 4,-3 17,3 1,-3-7,-2-2,2-8,0-4,5-7,0-7,0-1,0-15,14-8,3-9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25204 5155,'47'-8,"0"2,-5 5,0 1,-5-2,5-3,1 3,10-3,10 3,10 2,4-5,2 0,-6-1,0 6,-8 0,0 0,-6 0,0 0,6 0,-2 0,-4 0,-12 0,1 0,-1 0,5 0,4 0,5 0,-8 0,4 0,-6 0,10 0,7 0,7 0,0 0,-6 0,-8 0,-14 0,0 2,0 3,-5-3,0 3,2-3,-4-2,2 0,2 0,1 0,2 0,-5 0,0 0,2 0,1 0,8 0,-1 0,-1 0,13 0,-1 0,-5 0,8-2,-1-1,-1-2,1-2,-11 3,4-1,0 0,-11 3,0-3,0 3,2-3,3 3,4 2,0 0,4 0,-6 0,0 0,0 0,4 0,-6 0,-1 0,-2 0,8 0,6 0,4 0,4 2,-15 1,2 4,-1 2,8 1,8 6,4 0,-3-1,-3 1,-1 0,-5 0,-6-1,-1-4,-1-1,1-6,0-2,-22-18,-39-3,-35-18,-13 4,-7 1,-5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25393 3191,'66'31,"-3"1,3-6,-5 0,9 2,9 2,-33-14,2 1,0 0,0 1,3 0,0 0,2 0,0-1,4 2,0 1,3-1,0 0,3 2,0 0,3 3,1 1,8 1,2 2,-1 4,0 1,4 1,1 0,-25-10,1 1,1-1,-1 1,0 0,0 0,-2 0,-1 0,-1 0,23 11,-3-2,-5-1,-2-1,-4-2,-3-1,-8-5,-2-1,-5 0,-1 0,34 19,-9-6,-10-8,-6-1,-3-3,-2 2,-21-3,-24-20,-35-10,-16-12,-26-19,-4 1,34 16,-1 0,-3 0,-3 0,-10-4,-2 0,1 0,-1-1,-5-2,-2-2,-7-2,-1 0,0-1,-1 1,24 11,0 1,0 0,-28-10,0 1,1-1,-1 0,24 9,-1 1,2 0,-21-5,2 1,3 1,2 1,4-1,2 0,3 5,2 0,7 1,2 1,2 2,2 1,1 2,2 0,-36-9,15 8,8 3,6 2,8-3,-2 5,10 0,13 8,32 7,26 11,28 7,15 6,-29-16,2 2,8 3,3 1,9 2,3 1,8 4,2 0,-25-9,1-1,1 1,3 1,0 0,1 1,4 2,1 0,-1 0,-3-1,1-2,-2 1,-1 0,-2 0,0 0,-2-1,-1-1,-2 1,22 8,-4 1,-11-3,-3-1,-7-2,-1-1,-8-3,-3 0,26 18,-15-4,-10-2,-42-5,-32-15,-27-12,-23-16,36 2,-1-2,-4-1,-1 0,-5-1,-1 1,-4-2,0 1,-4-2,-1-1,-2-2,-2 0,-1-2,-1 1,-3-1,0 0,3 2,0 0,1 2,0 0,3-1,0 1,7 6,2 0,6-1,2 0,4 3,1 1,-40-5,15-5,9 12,2-1,14 2,10 10,32 8,26 8,44 18,13 3,-32-20,1 0,6 4,2-1,5-1,1 0,1 2,0 1,1 1,0-2,-5-4,-1-1,-3 2,-2 2,-5-4,-3 0,33 18,-16-1,-19-4,-23-1,-19 1,-19-15,-42-8,-7-11,-9-8,27 0,-3-1,-1-2,0-1,-4 0,0-1,1-1,-1 0,1 1,1 1,2-1,1 2,4 0,2 1,2 1,1 0,-31-9,10 8,6 2,3 4,-2-4,11 6,24 8,27 13,25 8,31 8,10-5,8 5,-36-15,0 1,5 2,0 0,-2-3,-2 0,35 19,-11 1,-11-1,-9 10,-24-5,-18 5,-35-15,-26-18,-8-12,-13-11,-2-12,35 8,-1 0,1-2,1 0,-39-16,-1-1,15 2,4 2,4 2,-3 0,4-4,-2 4,7 3,10 6,-5-4,2-10,-7-10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22767 5045,'0'-33,"0"4,7 13,-5 7,12 2,-13 28,6 5,-7 21,0 1,0-1,-1 7,-5 3,3 3,-6-2,2-6,4-3,-1-7,1 1,-3 5,3 2,1 8,2-4,0 0,0 0,0 4,0-4,0 0,0 0,0-1,0-4,2 1,3 3,-1 8,4-2,-1 2,4-1,-4-13,2 0,3 0,-3-5,-1 2,-1 5,5 13,-1 7,1-10,-1-7,3 6,-4 10,-1-10,0 8,-2-3,-2-5,-5 10,0-18,0-11,0-52,0-14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22735 4951,'41'32,"4"-3,6-3,-4-3,-5-5,1 3,-2-4,1 6,1-2,3 0,22 12,5-2,1 2,-1-5,-17-3,1-1,3 1,5-4,-10 3,3-1,0-4,5 4,5-1,-2 1,-1 0,-2 3,0-3,-1 1,10 6,-4 3,-8-5,-8-4,-5 4,2-3,2 1,1 0,2-1,-1 3,3-4,0-1,3 5,-5-4,0 2,0 1,4-6,-4 3,0-1,1-4,-3 5,-5 1,0-1,0-3,6 4,-1-1,-1 1,5 4,0-4,1 1,3 0,4 2,-1 2,9 1,0 1,1-1,6-1,-11-2,-4-2,-4 2,10 2,-2 1,2 0,-4-6,-19-4,0-4,16 4,0 0,-5-2,-6-1,1 3,1 2,2-1,3 1,-5-2,-1-4,-5 3,0 0,-3 3,-1-4,-2 2,14 13,12-3,-4-1,1-6,-4-1,-7-4,-3-1,-4-3,0 1,0 0,2-4,4 4,1-2,4 12,-10-11,-6 6,0-1,6 8,-1-2,-14-7,11 4,-32-15,9-1,-54-8,-15-5,-16 5,-1-6,6 0,3-4,-4 3,1-3,-7-1,-4-2,-9-2,-3 0,3 1,1 4,-3 2,-1 1,4 1,1 0,-4 2,6 5,-5 0,-4 0,35-1,-1 0,-1-1,0 0,-1 0,-1-1,-1 1,-2 1,-3-3,0 1,4 0,1 0,0 1,0 1,0 0,0 0,-2 1,2 0,3 0,2 0,1 0,0 0,2 0,1 0,-2 2,0 1,-41 4,6 0,4 0,-6 0,7-3,0 3,0 1,-3-4,7 3,-4 0,-2-4,0 6,1 0,-1-2,1 0,1 0,0-4,2 4,0 2,-4-4,11 4,3-2,6-3,-6 4,2 1,-3 0,1 3,18-7,-2-1,-3-3,3-1,-5 0,0 0,-4 0,-2 0,1-1,3-3,2-1,-4-6,4 4,-2-1,11 3,-2-6,17 8,7-11,30-16,11-12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27232 7262,'-54'-11,"-2"-10,-5-14,-4-3,1-4,-4 0,-6 2,30 12,-3-2,-2 1,-1-1,-3-4,-1 0,-1-3,0-1,-2-3,-1 0,-2-3,-1 0,-1-2,-2 0,-1-5,-2 0,-2 5,0 0,4 1,0 1,3 3,0 1,3 3,0 1,-3 1,1 2,9 3,1 1,3 1,2 1,4 3,2 0,-32-20,13 12,6 1,-6 0,35 15,13 21,29 11,50 38,-31-25,1 1,3 2,2 1,11 7,2 0,-1 1,0 0,2 3,1 1,2 3,1 0,0 3,0 0,-4-2,-1 1,-1 0,-1 0,-2 1,-1 1,-1-2,-2-1,-9-5,-3 0,-4-4,-1 0,-4-1,-2-1,12 28,-20-12,-10 1,-30-27,-31-11,-21-20,29-7,0-5,-1-7,1-3,-4-3,-1-2,-4-3,0-2,-10-7,-1-1,-1 1,1 0,-1-3,-1 1,1 0,0-1,-3-6,0 0,3 3,1 0,3 1,1 0,1 0,1 0,3 4,0 0,3 0,0 1,2 1,-1 1,2 3,1 1,2-1,2 2,8 8,2 2,-30-24,6 5,13 13,25 24,32 23,37 18,-4-2,3 1,2-1,2 1,6 5,2 2,4 4,2 1,7 6,1 1,-24-15,-1-1,1 1,0 1,0 1,1 0,2 2,1 0,-1 1,-3-1,-1 1,-1 0,-1-1,-1 0,-2 0,17 17,-2-1,-6-4,-1 1,-5-1,-3 0,-8-11,-3-2,18 30,-13-12,-20-16,-26-6,-15-20,-25-18,-8-21,-10-15,22 10,-3-3,-3-4,-2 0,-3-4,-1-1,-3-1,-1-2,-2-4,-1-2,-1 1,-1-1,1-3,0-1,-1-3,1 0,1 2,0 1,5 4,2 1,3 3,1 2,6 6,0 1,2 1,1 2,6 7,2 1,-30-20,11 6,21 13,11 17,31 23,26 21,30 20,-29-26,2 3,3 3,2 1,4 5,-1 2,2 2,-1 1,1 1,-1 2,-2 0,0 0,-2 1,-2-1,-4-3,-4-1,-7-6,-2-1,11 27,-26-8,-30-18,-27-20,-24-23,-3-25,35 10,-1-3,-4-3,-1-2,-4-2,0-1,0-2,0 1,1-1,-1 1,3 0,-1-1,-2-1,1 0,1 1,2 1,4 2,1 2,2 1,1 1,-31-13,11 5,3 5,20 21,5 12,20 12,14 25,12 4,10 4,18 6,9 11,-23-33,0 2,1 0,1 1,4 5,0 0,-4-5,0-1,26 32,-6-7,-8-1,-16-8,-10-7,-19-17,-18-17,-19-25,-18-21,2-3,5-1,20 8,-1-15,1-3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6525 7843,'21'47,"-1"4,16 0,-3-1,-1-3,-1 8,1-7,-4 8,1-5,5 5,-5 10,-2-19,0 2,3 0,5 4,0 1,-2 2,2 3,-5-3,-4 2,2 1,0 11,-2 0,-3-8,0-4,-6 0,6-4,-2 2,0 3,7 6,-2 1,2-3,-2-2,4 4,-6-8,1 5,-3-12,-4 1,3 5,-4-13,4 10,-10-15,-18-41,-11-18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18632 1666 8473,'0'-10'4688,"0"-1"-2045,0 8-1604,0-4 0,2 7-609,3 0 1,-3 7 0,3 3-102,-3 4 1,-2 2 0,0 0 0,0-1-59,0 1 0,5 5 1,0 0-1,-1 0-56,-3 2 1,-1-6-1,0 6 1,0-2 18,0 0 1,0 5 0,0-3 0,0-1-252,0 1 0,0 5 1,0-2-1,0 4 106,0 1 0,-5 1 0,0-1 1,1 0 81,3 1 1,1 5 0,0-1-1,0 1-85,0 1 1,0-3-1,-2 5 1,-2 1-20,-1-1 1,0-4-1,5 6 1,0 0-18,0-2 1,0 6 0,0-4 0,0 1-243,0-1 0,0 4 0,-2-3 0,-1 6 157,-3 4 1,1 1 0,5-2 0,0 4 54,0 0 1,0 3 0,0-4 0,0-1 72,0 0 0,0 3 1,0-2-50,0 0 1,0 3 0,0 3 0,0 0 51,0 2 1,-5-9 0,0 11 0,1 0 0,2 1-31,2 0 0,0-3 1,0-2-1,0-1-104,0-1 0,0 6 0,-1-8 0,-3 3-32,-1-3 0,-2 10 0,3-4 1,-1 1 54,2 1 1,-1 3-1,1 0 1,-3-2 48,3-1 0,1-2 0,0 2 0,-1-1 45,-2-1 0,-1 12 1,6-7-1,0 0-118,0 0 0,0 11 0,0-11 0,0 2 72,0 3 0,6-1 1,-1-6-37,-2 8 0,-1-11 0,-2 10 0,0 0 0,0-1-3,0-4 1,0 11-1,0-10 1,2 3 3,3 0 1,-3 3 0,3-2 0,-3 2 47,-2-2 1,0 4-1,0-3 1,2 3 14,3 1 1,-3 6 0,3 0-1,-2-2-22,3-2 1,-5 2 0,6 0 0,-1-1 41,-1 1 1,-2-38-1,1 1 1,-1 42 0,0-42-1,0-1-69,-2 1 1,1-1 0,2 37 0,-1 1 0,2-4 61,-1 3 1,-1 2 0,1 0 0,1 0-34,-1-1 1,3 4 0,-2 0-30,-2 1 1,4-8-1,0 3 1,2 1-1,1 3-5,-5-41 1,-1 1 0,2 0 0,0 0 0,-2 2 0,-1-1 0,1-1 0,1 0 26,1-1 1,0-1-1,-1 3 1,-1-1 0,0-2-1,1 1 1,-1 0-1,1 1 26,-1-2 1,0 1 0,0 0-1,1 1 1,7 41 0,-7-42-1,-1 1-14,-1 2 1,1 0-1,1 1 1,0 0 0,-1-3-1,-1 0 1,1 0-1,-1-1 14,1 0 0,-1-1 0,3 0 0,-1 1 0,-1 1 0,-1 1 0,0-2 0,1 1-60,-1-2 0,1 1 0,1-1 0,0 1 0,-2 2 0,0 2 0,-1-1 0,1 2 0,1-1 0,-1 1 0,-2-2 0,0-2 0,1-1 0,1-1 0,-1 45 0,-2-1 0,0-39 0,0 0 0,0-3 0,0 0 0,0 0 0,0-1 0,0 1 0,0 1 0,0 36 0,0 3 0,0 0 0,0-3 0,-1-35 0,0-1 0,-3 36 0,2-38 0,-1 0 0,1-1 0,1 1 0,-1 2 0,2 0 0,0 40 0,0-3 0,0 0 0,0 1 0,-2-2 0,-1-5 0,-3-1 0,1 10 0,3-5 0,-3 4 0,3 1 0,-3-6 0,2 1 0,-1-4 0,-1-1 0,0 7 0,5-7 0,-2 0 0,-3 0 0,3 6 0,-3-8 0,3-1 0,2-3 0,0 6 0,-2-5 0,-3-2 0,3 0 0,-3 8 0,1 1 0,1-2 0,-2-4 0,-2 7 0,3-3 0,-1 3 0,0-8 0,5 5 0,0-2 0,-2 0 0,-3 5 0,3 6 0,-3-4 0,3-3 0,2-3 0,0 8 0,0-9 0,0-1 0,0-3 0,0 8 0,0-4 0,-2 0 0,-3 2 0,3 0 0,-3 1 0,3 1 0,2 0 0,-1-1 0,-3 1 0,-1-2 0,1-4 0,-3 4 0,2-4 0,2 4 0,1 3 0,2 1 0,0-1 0,0-5 0,0-3 0,0 6 0,2-3 0,3-4 0</inkml:trace>
  <inkml:trace contextRef="#ctx0" brushRef="#br1">1274 9226 15520,'-2'-10'4679,"-3"-1"-3667,-4 8 0,1 8 1,4 13-1,8 4 82,6 6 1,-1 7 0,-1 5-1,1 4-142,0 5 1,0-4 0,3-1 0,-2 1-996,3 1 1,1 3 0,1-11 0,-1 1 19,-3-1 0,3-1 0,-4-6 0,2-1 18,-1-4 0,3 2 0,-5-5 0,1-1-146,1 1 0,-8-2 0,4-7 234,0-4-2541,-5-3 0,3-15 1,-10-6-1,-6-7-1143,-3-4 1,-12-8 3669,0-9 1,-14-3-1,7-2 1</inkml:trace>
  <inkml:trace contextRef="#ctx0" brushRef="#br1">960 9399 15520,'-9'-24'-341,"4"3"0,1 3 1,1 3 950,-3-1 1,10 0-1,12 1 1,8-1 64,6 0 1,8 0 0,6 1 0,5 1 135,3 3 1,6-1 0,-4 7 0,0 1-207,0 2 1,4 2-1,-6 2 1,-1 2 250,-2 1 1,-7 9 0,-2 0 0,-2 5-136,-3 0 1,-8 6-1,-6-1 1,-4 2-437,-1 1 1,-6-1-1,-1 5 1,-2 1-286,-4-1 0,-13-1 0,-8-2 0,-4-4 0,-6-1 0,-4 3 0,-4-5 0,-6-2 0,-4-1 0,1-8 0,-1-1 0,3 0 0,-1-1 0,-8-4 0,8 1 0,2-3 0,2-2 0,5 5 0,9 0 0,5-1-9831,3-2 8245,3-2 1,18-6 0,11-1 0,11-1 1633,8-5 1,16-1-1,0-1 1</inkml:trace>
  <inkml:trace contextRef="#ctx0" brushRef="#br1">1903 9776 16520,'10'7'2354,"-1"4"-1971,-2 3 1,4 2 0,-6-1 0,0 1 1131,2 0 0,0 5 0,5 1 0,-1 3-868,1 3 0,-3 0 0,1 0 0,2-2-705,2 2 0,2 0 0,-2 0 0,-2-4-275,-1-1 0,-2 3 1,1-5 1303,-5-2 1,2-1-478,-2-3 1,-1-6-693,-9-4 1,-2-10 0,-4-7 0,6-6-54,3-2 1,11-8 0,8 1-1,13-2-147,10-3 1,8 6-1,2 2-214,3 1 0,-1 4 0,-7 8 1,-1 6-1,-5 3 623,-6 2 0,2 7 0,-11 4 0,1 3 434,-4 1 0,-4 1 0,-1 2 0,-2 1 87,-4 2 1,-3 1 0,-7-2 0,-2 1-533,-3-2 0,-5 4 0,-9-3 0,-4-2 0,-2-6 0,-1 0 0,-5-6 0,-3-1 0,-2 2 0,-3-5 0,-4 3 0,1-3 0,-2-2 0,6-2 0,1-2 0,4-3 0,1-1 0,8-3 0,5-5-3277,6 1 0,6-8 0,11-1 2216,6-1 0,15-19 0,15 3 0</inkml:trace>
  <inkml:trace contextRef="#ctx0" brushRef="#br1">2925 9619 15012,'17'-1'0,"3"-3"-174,1-1 0,-1-6 0,-2 4 1320,3-1 0,-2 4 0,6-3 0,-1 2 0,-1 0 98,-1 1 1,5 2 0,-6 2 0,0 0-1970,1 0 1,-4 0 0,3 0-776,-4 0 1,-8 2 1329,-4 3 1,-10 4 0,-4 7-1</inkml:trace>
  <inkml:trace contextRef="#ctx0" brushRef="#br1">2925 9698 15520,'7'14'265,"3"-2"1,4-3 1407,2-2 0,12-2 1,3-3-1,3 1-372,-1 3 0,4-1 1,1-3-1,2 1-622,4 2 0,-4 6 0,0-6 0,-1 0-1091,-4 2 1,-8-3-1,-2 4 1,-2 1-8034,-4 0 8451,-2-6 1,-15-3 0,-4-8 0</inkml:trace>
  <inkml:trace contextRef="#ctx0" brushRef="#br1">1101 11144 15520,'-2'-9'-539,"-3"4"0,3 5 909,-3 5 1,3 0-1,2 9 1,2 4-1,2 1 944,1 4 1,0 1 0,-3 8-1,1-1-408,3 1 0,1 4 0,-4 3 1,4-1-375,2 0 1,-6 6 0,4-4 0,-2 2 479,1 0 1,-1-2 0,-5 4 0,2-4-1040,3-1 1,-3-3 0,5-6-1,-2-4-147,0-5 0,2 2 0,-3-2 94,1-2 1,0-2 370,-5-1-305,0-7 0,0-4 0,2-10 0,3-7-518,6-8 1,3-4-1,5-7 1,5-1-311,8 1 0,3-6 1,-4 0 846,0 2 0,1 2 0,-1 2 0,1 1 1,-2 4 624,-4 5 0,-2 10 1,-5 6 65,2 3 0,0 2 0,-5 0 1,0 0-1,-1 2-558,1 3 1,0 4 0,0 9 0,-1 1-95,1 2 0,-5 2 0,-1-4 1,1 2 17,-3-2 1,5-2-1,-8-1 1,-2 0-12,-1 0 1,0-1-57,3 1 1,-2-2-2454,8-4 0,-6-3 1,7-7-1,4 0 2176,3 0 1,9-14-1,-3-3 1</inkml:trace>
  <inkml:trace contextRef="#ctx0" brushRef="#br1">2437 11411 8130,'16'-14'894,"0"4"1195,0 4 1,6-1-1,3 2-1082,-1 2 1,1-1 0,-6 1 0,2-2-1418,-2 1 1,4 2 0,-2 2-251,-2 0 0,-3 2 0,-4 2 543,-2 1 1,-8 5 0,-4-3 116,-12 2 0,-8-6 0,-10 4 0</inkml:trace>
  <inkml:trace contextRef="#ctx0" brushRef="#br1">2422 11553 8867,'7'8'1660,"7"-1"0,8-7 0,3 0-1247,3 0 0,7-5 1,3 0-1,1 1 408,-1 3 0,4-5 0,-5 1 0,-2 2 1,-2 1 1,-3-3 0,-4-1 0,-5 3-1987,-4 1 1,-1 2-2537,0 0 3700,-1 7 0,-6-5 0,-2 5 0</inkml:trace>
  <inkml:trace contextRef="#ctx0" brushRef="#br1">1038 13706 8130,'0'10'819,"2"-1"-407,3-2 1,-1-2-1,4-3 2947,-1 3-473,6-3 1,-12 3-1921,5-10 0,-5 2 1,-1-8-1,0-1-350,0-2 0,0-4 0,0-1 0,0-3-316,0-3 0,0-3 0,0-9 0,2-4-403,3-5 0,2-6 0,6-2 0,-3 0-738,2-1 1,0-1-1,1 8 1,-3 2 99,2 1 1,1 6-1,-1 4 1,-2 7 433,3 8 0,1 2 0,1 4 279,1 4 0,5 3 1,2 7-1,1 1 729,4 5 1,2 4 0,1 13-1,1 6 378,-1 6 0,6 11 0,-1-1 0,1 6-462,2 0 1,-11 3-1,1-2 1,-3-3-618,-1-5 0,-6-1 0,2-6 0,-5-2 0,-6-2 0,4-9 0,-5-3 0,0-3 0,-4-2 0,2-1-770,-2 1-823,0-7 0,-5-4 0,-1-8 0,-3-4 883,-1-2 1,-2-2 0,3-4-1,-3-1-703,-1 0 1,3 0-1,-6 1 1397,-1-1 1,3 6-1,-1 1 1,-3 2 728,-1 3 1,-3 3 0,-4-1 0,-5-2 309,-4-1 0,-1-2 0,-3 4 0,-1-3-334,-1 3 1,-8 1-1,4 0 1,0-1-265,3-2 1,-1-1 0,1 6 0,2 0-1364,2 0 0,7-5 0,1 0-2818,2 1 1,11 3 2053,12 1 0,19 0 0,16 0 0,7 0 475,7 0 0,9 0 1227,0 0 0,3 7 0,2 1 0</inkml:trace>
  <inkml:trace contextRef="#ctx0" brushRef="#br1">2343 13203 8130,'-9'0'1760,"2"2"1,6 1-1053,-5 2 0,5 2 1,-5-1 229,5 4 0,2 9 0,3 4 0,1 2 310,-1 2 0,3 8 0,0 2 0,1-2-499,5-2 1,1 4-1,1 0 1,-1-3-354,-3 0 1,1-5-1,-5-1 1,0-3 125,0-3 0,-2-1 1,-5-5-523,0 0 0,0 0 0,-7-8 0,-2-4-204,1-8 1,-5-4-1,8-8 1,2 0-605,1 0 1,4-6 0,3-5-1,7-2 122,7-3 1,11 8 0,9 1 0,1 4 366,3 3 0,3-1 0,-1 12 1,-3 1 457,-5 2 0,-4 8 1,-3 1-1,-2 3 434,-2 7 0,-7-1 1,2 5-1,-5-2-129,-6 2 1,-3-1-1,-7 4 1,0-1 413,0-4 0,0 4 0,-3-2 0,-6-2-858,-7-2 0,-3-3 0,0-2 0,-4-3 0,-3-2 0,-12-2 0,4-5 0,-4 0 0,-6 0 0,-5-7 0,0-3 0,4-6 0,0-5 0,8 4 0,4-4 0,7 3-2458,3 3 0,4-3 1,8-1-1,8-2-819,6 2 0,13-4 0,10 2 3140,4 2 1,8-12-1,2-3 1</inkml:trace>
  <inkml:trace contextRef="#ctx0" brushRef="#br1">3066 13014 8130,'-7'0'2099,"7"0"1,9 0-1442,5 0 0,9-5 0,3 0 0,4 1-47,1 3 0,-5 1 0,1 0 1,1 0-673,1 0 1,-4 0 0,-4 1 0,-2 3-529,2 1 1,-9 6 0,2-4-1634,-5 1 0,-6 1 1,-10 2 2221,-8-6 0,-8-3 0,-9-2 0</inkml:trace>
  <inkml:trace contextRef="#ctx0" brushRef="#br1">3208 13062 8130,'-9'15'855,"4"-1"0,10-2 0,6-3 227,3-2 1,8-2-1,3-5 1,1 0 304,0 0 1,-5 0 0,4 0 0,-3 0-942,-2 0 1,-3 2 0,-1 2-827,-1 1 0,1 0 1,-2-3-448,-3 3 0,3-1 1,-4 6-1,4 2 827,2 2 0,6 2 0,3 0 0</inkml:trace>
  <inkml:trace contextRef="#ctx0" brushRef="#br2">1321 15246 17411,'-2'-7'-209,"-1"7"1610,-2 9 0,-1 2 0,6 4 1,0 8-1,0 3-290,0 0 1,0 9 0,0-2 0,0 6-695,0 5 0,0-4 1,-1 2-1,-3 1 44,-1 3 0,-2-1 1,3-1-1,-3-2-466,-1 1 1,4-4-1,-1-1 1,2-3-4,-3-3 1,5 1-1,-5-12 1,5-2-240,1-2 0,0-6 0,1-2 366,5-2 0,2-2 0,8-5 0,1 0 52,4 0 0,2-5 1,5-2-1,-2-2-115,2-3 1,5-2-1,1-2 1,-5 0-57,1 0 0,-6 6 0,1 0 0,-2-1 0,-4 2 0,-2-3 0,-1 5 0,2 0-1984,2 0 0,-2-3 1,3 4 2216,-4 3 1,-1-6 0,0 0 0</inkml:trace>
  <inkml:trace contextRef="#ctx0" brushRef="#br2">2044 15985 17411,'9'-7'1075,"-4"-3"1,-3-4 0,-2-2 0,0 0 369,0 0 0,5 1 1,1-3-1,-3-1-738,-1-2 1,3-5-1,0 1 1,-1-1-98,-2-2 1,-1-10-1,3 5 1,1-4-611,-1-1 0,-3-10 0,-1 3 0,2 0-3,3-1 1,-3-6 0,3 8-1,-1 2-9,1 2 1,2 9 0,5 6 0,-1 4-304,1 7 1,2 0 0,2 9-1,-1 3 620,1 6 0,5 10 0,2 10 0,1 6-358,4 8 0,0 6 0,0 5 1,-2 2-29,2 1 0,-3 0 0,-1-6 0,-1-3 24,-4-1 1,4-7 0,-2 2-1,-2-6 20,-2-4 0,-1 0 1,0-6-1,0-1 21,-1-3 0,-4-3 1,-2-2-1,-1-3-1,1-2 0,-4-2 60,6-5 1,-8-1 0,1-5 0,-8-4-117,-6-4 1,-11-7-1,-5 0 1,-6 0 174,-5-2 0,2 6 0,-6-2 0,-1 5 74,1 3 0,1 2 1,5-3-1,0 3-151,6 2 0,-1 0 0,9 4 0,2-2-320,1 1 1,3 3-2796,-1 1 0,9-6 949,7 1 0,14-5 2179,12 4 1,11-13 0,3 2 0</inkml:trace>
  <inkml:trace contextRef="#ctx0" brushRef="#br2">2956 15513 17800,'16'0'757,"0"0"0,-1-5 1,1-2-1,0 0 537,0 0 1,5-3 0,0 5 0,0-1-452,1-1 1,-3 6 0,6-5 0,-2 5-1086,-4 1 1,-7 0 0,-3 1-4213,-2 5 1,-2 2 4327,-5 8 1,-14 0-1,-3-1 1</inkml:trace>
  <inkml:trace contextRef="#ctx0" brushRef="#br2">3035 15671 16629,'10'5'0,"1"0"0,1-1 2457,2-3 1,2-1-1,1 0 1,4 0-881,5 0 0,2 0 0,0 0 0,-1 0-1577,1 0 0,-1 0 0,0 0 0,-5 0-47,1 0 0,-5 0 1,3 0-1,-4 0 93,-1 0 1,6-7 0,3-1 0</inkml:trace>
  <inkml:trace contextRef="#ctx0" brushRef="#br2">1604 17573 17411,'-2'-14'-732,"-1"1"0,-4 5 0,-2 1 2782,-3 3 0,-7 2 1,-2 4-1,0 3-281,-2 6 0,-1 5 0,-10 5 0,0 3-1201,-3 0 1,0 6 0,6-4 0,1 4-569,4 1 0,-2-4 0,5-3 0,0-1 0,1-4 0,1-2 0,5-1 0,2 0 0,4 0 0,3-1 0,7 1 0,0 0 0,12-6 0,7-1 0,9-2 0,10-4 0,8 1 0,8-1 0,7 3 0,6-3 0,-1 6 0,-7 1 0,-3 4 0,-2 2 0,-3 2 0,-9 2 0,-5 5 0,-4-1 0,-10 1 0,-6-6 0,-7 4 0,-3 1 0,-1-3 0,-8 5 0,-3 1 0,-6-3 0,-3 4 0,-3-7 0,-2-2 0,-2-1 0,-7-3 0,1-1 0,-2-3 0,-3-6 0,1-3 0,-2-2 0,-2 0 0,-2 0 0,-5 0 0,4 0 0,1-2 0,4-3 0,-2 1 0,10-4 0,3-1-2606,6 0 1,2-1 147,9-6 0,12 0 1,12-1-1,9-3 2450,10 0 0,6-8 1,3 3-1</inkml:trace>
  <inkml:trace contextRef="#ctx0" brushRef="#br2">2249 18217 17411,'9'0'6228,"-2"-4"-5198,-7-6 1,0-6-1,0-10 1,1 3-147,5 1 0,2-5 0,10-7 1,1-5-518,2-1 0,7-2 0,-4-5 1,2-2-982,1-3 0,-6 3 0,3-4 0,-1 6-713,-4 5 1,4 6-1,-2 9 1,0 8 1831,1 7 1,-4 5-1,3 7 1,-4 0 0,-1 3 237,0 8 1,-1 3 0,-1 16-597,-3 3 1,3 9 0,-4 1 0,4 4-245,2 1 0,-5 6 0,-1-11 1,2 1-41,2 2 0,2-6 1,0 2-1,-2-1-43,-4 0 0,4-3 0,-5-8 0,1-2 181,1-2 0,-8-12 0,4 0 0,-1-4-1632,-1-1 0,0-7 1171,-5-2 0,0-7 0,0-9 0,-2 0 479,-3 1 1,-4-6 0,-8 0 0,-4 2 533,-5 1 0,-9 2 0,-4 1 1,1 1 142,-1 3 0,-2-1 0,2 5 1,1 0-630,-1 0 1,1-3 0,3 4 0,0 1-50,5-2 1,-1 5 0,6-3 0,1 3-5008,3 2 649,3-7 0,22 6 4352,6-5 1,22 5 0,1 1 0</inkml:trace>
  <inkml:trace contextRef="#ctx0" brushRef="#br2">3255 17950 15784,'2'-14'0,"1"2"0,4 3 2457,2 2 1,1-4-1,6 4 1,2 0-1096,3 0 0,-2 0 0,7 4 0,0-2-1226,-1 1 0,4 2 0,-4 2 1,1 0-1726,0 0 1,-5 2 0,4 3-2030,-3 6 1,-8 3 3401,-8 2 1,-12-1 0,-2 1 0</inkml:trace>
  <inkml:trace contextRef="#ctx0" brushRef="#br2">3255 18123 17411,'7'8'1915,"4"-2"1,2-5 541,3-1 1,7-1-1,3-3 1,4-3-2035,1-2 1,6 6 0,1-2 0,1 3-424,-1 2 0,-1-5 0,-6-1 0,1 3 0,-1 1 0,-5 4 0,1 3 0,6-3 0,7 5 0</inkml:trace>
  <inkml:trace contextRef="#ctx0" brushRef="#br1">3758 6287 17709,'-16'7'2098,"8"-5"-1749,-6 5 0,12-5 0,-2 1 0,8 2 114,6-1 1,4-2 0,2-2-1,2 0 295,3 0 1,-2 0 0,7 1 0,2 3-317,2 1 0,-4 0 1,0-5-1,2 0-159,2 0 0,-4 2 0,0 2 1,2 1 33,2-2 1,-1-1 0,-1-2 0,-1 0-137,1 0 1,1 0 0,3 0-136,-1 0 0,2 0 1,1 0-1,1 0 1,-2 0 160,2 0 0,-2 0 1,-3 0-1,-3 0-51,1 0 0,9 0 0,-7 0-71,3 0 1,-7 0-1,7 0 1,1 0 0,-3 0-200,4 0 1,0 0 0,-2 0-1,2 0-42,2 0 1,5 0-1,-4 0 1,1 0 43,-1 0 1,4 0 0,-4 0-1,3 0 45,2 0 1,-3 0 0,2 0 0,2 0 63,1 0 1,-4 0-1,-3 0 9,0 0 0,-4 0 1,2 0-1,-2 0 0,-3 2 10,0 3 0,-4-3 0,-3 3 0,-1-3-34,-4-2 0,4 5 0,-2 0 0,-2-1-51,-2-3 0,-1-1-459,0 0 0,-6 0-457,1 0-37,-8 0 858,4 0 1,-9 0-1,-3 0 1,-5 0 189,-4 0 1,-9 0-1,-3 0 260,-4 0 1,-3 0 0,-2 0 0,-5 0 0,-4 0-9,-5 0 0,-3-1 0,-1-3 0,-2-1-194,-1 1 0,-5 3 0,3 1 0,-3 0 12,-2 0 1,-4 0 0,3 0-99,3 0 1,1 0 0,-1 0 0,0 0 51,-2 0 0,9 0 1,-9 0-1,4 0 1,1 0-66,0 0 0,4 0 1,-2 0-1,6 0 17,-1 0 0,0 0 1,4 0-1,2 0-58,3 0 1,3 1 0,8 3-1,-1 1 93,1-1 1,1-3 0,4-1-1,5 0 123,4 0 1,1 6 0,0-1-141,1-2 0,4-1 33,1-2 0,10 5 1,3 1 56,11-3 0,14-1 1,3-2-1,10 0 144,4 0 1,9 0-1,6 0 1,6 0-228,7 0 1,4 0-1,4 0 1,1 0-28,2 0 0,5-2 0,-4-1 0,1-3 0,-1 3 0,-40 1 0,0 0 0,40-1 0,-1-2-403,-4 1 1,4 2 0,-12 2-1,-6-1-291,-3-5 0,-7 5 0,-12-5 1,-6 5 48,-5 1 1,0 0-1,-10 0 1,0 0-2115,0 0 1,-8 1 2733,-4 5 0,-1-5 1,6 6-1</inkml:trace>
  <inkml:trace contextRef="#ctx0" brushRef="#br1">6651 6334 8029,'-24'0'-192,"3"0"1,3 0 0,3 0-326,-1 0 1,0-5 1845,0 0-650,1 0 1,4 5 36,1 0 0,6-2 0,-3-2 335,0-1 0,5-2-541,-3 2 1,5 1 0,5-4 0,4-1-175,0 0 0,10-1 0,-1-6 0,4 0 268,6 1 1,4-6 0,4-2-1,6 0-163,4 0 0,1-4 1,2 0-1,3-1-124,6 2 0,-2-3 0,1 2 0,3-1-78,1 2 1,7-4 0,-1 4 0,-5-3-51,-2-3 0,-10 2 0,5 3 1,-5 0 13,-3-1 0,8-1 0,-10-3 0,0 3-89,1 2 0,1-1 1,-9 7-1,3 1-171,2-3 0,-4 7 1,-3-1-1,-4 6-54,-6 4 1,2-3 0,-7 4 0,-4 1-241,-4-2 0,-5 5 219,-2-3 0,-12 3 1,-1 4-1,-10 3-155,-9 6 1,-13 5 0,-6 3 0,-7 4 96,-4 1 1,0 0-1,-4 4 1,3-1 10,-3 1 1,6 1-1,-2 3 1,0-1 12,-1 1 0,-3-1 0,10 2 0,-3 2 41,3 2 0,1-2 0,1-7 0,3-2 117,3 2 1,4 0 0,6-2 0,1-5 105,-1-4 0,6-1 1,2-2-1,1-2 505,4-1 1,7-8 353,1 2-1274,8-3 1,-3-7-1,13-2 1,7-2-1598,5-3 0,9-2 0,-1-2 0,2 2 1914,3 4 0,6-11 0,2 3 0</inkml:trace>
  <inkml:trace contextRef="#ctx0" brushRef="#br1">5393 5250 8102,'-10'-11'137,"-1"1"1,8 5 0,-4-4 1444,0 2-1169,5 2 0,2 5 1,11 0-1,3 0 108,1 0 1,1 0-1,0 1 1,1 3-52,4 1 0,2 0 0,7-5 0,-1 0-91,5 0 1,7 0-1,3 0 1,7 0 90,6 0 0,-1 0 0,2 0-170,1 0 0,3 2 0,-1 2 1,-2 1-1,-3-2-48,-2-1 1,4 0 0,-4 1 0,2 3-96,3-3 0,2-1 0,4-2 1,1 0-38,3 0 1,4-2-1,-5-1 1,-2-3-125,-1 3 1,1 1 0,-1 2 0,-4 0 129,0 0 0,-1 0 0,-3 0 0,-4 0 56,-4 0 0,-4 0 0,-1 0 0,-4 0-57,-2 0 0,-3 0 0,-7 0 0,-3 0-57,-3 0 0,-1 0 1,-3 0-323,3 0 1,-4 0 0,4 0-949,-3 0 630,-9 0 1,-6 0 438,-13 0 0,-10 0 0,-16 0 0,-8 0-18,-7 0 1,-10 0 0,-10-2-1,-5-3 16,-4-5 1,36 5-1,-1 1 1,0-1-1,-1 1 1,-2 0 0,0-1 52,-1 1 1,-2 0 0,-3-1 0,-2 1 0,4-2 0,0 0 0,0 1 0,1 1-366,-2 0 0,2 1 1,-36-2-1,1 3 303,10-3 0,4 3 0,0-3 0,8 3 1,6 2 177,4 0 0,2-2 0,4-1 0,1-2 80,0 1 1,7 2 0,3 2 0,4 2 15,2 3 0,6-3 1,6 5-1,5-2 155,3 0 1,8 2-176,-2-1 1,5 2 0,7 8 0,8-2 382,10-3 0,11 1 0,6-5-20,4 2 0,10-6 1,7 4-1,10-2 1,7 1 495,4-3 1,5-1-1,0-2-787,-40-1 0,0 2 0,-4 1 0,1 1 0,7 0 0,1-1 0,-2 0 0,0 0 0,-2-1 0,-2-1-141,-1 1 1,-1-2 0,43 1-1,-9 0 1,-5 0-297,-3 0 1,-11 0 0,-8 0 0,-6 0-710,-5 0 1,-4 6 0,-8-1 0,-4-2-1220,-5-1 1,-12-2 559,-9 0 1,-23 5 0,-24 2 0,-21 0 1622,-20 0 0,31-3 0,-3-2 0,0-2 0,0 0 0</inkml:trace>
  <inkml:trace contextRef="#ctx0" brushRef="#br1">5378 5187 8153,'8'-7'-448,"6"5"0,-10-5 1509,6 7 1,-8 0-256,-2 0 1,-7 0 0,-9 2-1,-1 3-358,-4 6 1,-4 8 0,-6 4-1,0 1-172,-1 4 0,-5 2 0,-1 1 0,0 0-47,-1 1 0,-5-1 0,3 1 0,-5-1-268,-1 1 0,-5-1 0,-1 2 1,4 0-25,6-1 1,-1 3-1,5-9 1,1 4 224,0 1 1,1-5 0,4-1 0,-2-1-25,-2 1 1,0-6 0,6 2 0,-1-4 12,1-1 1,0 0-1,1-1 1,2-1 39,2-3 1,8 3 0,1-5 0,5-1-59,-1-2 1,5 1 0,-1 0 15,2 1 0,0-4 0,3 3 212,-1 0-790,0-5 376,5 5 0,2-9 121,3-3 0,11-6 0,10-10 0,5-5-26,6-4 0,5-1 0,10-2 1,6-4-31,3-5 0,14-3 0,-35 21 0,1 0 0,0 1 1,1-1-131,1 1 0,0-1 0,4 1 0,0-1 0,-2 0 0,-1 1 0,-1 0 0,-2 0-29,36-18 0,-9 4 1,-10 7-1,-7 2 290,-8 0 0,-6 0 1,-9 9-1,-4 0-101,-1 5 0,-2-2 0,-7 6 0,-2-3 976,-1 3 0,-8 1-440,2 4 1,-5 3-1,-5-3-448,-5 3 1,-13 11 0,-8 5 0,-10 7-417,-4 3 0,-9 4 0,-6 7 0,-4 4-1521,-4 1 0,-2 0 0,3 4 0,-1-2-4534,2 1 5986,-6-4 1,8-1 0,-6-6-1</inkml:trace>
  <inkml:trace contextRef="#ctx0" brushRef="#br1">4308 9321 8218,'0'-16'338,"-5"-2"0,0-1 1,1-2 505,3 2 0,8-5 0,5-1-406,7 1 0,6-6 0,10 6 0,3-3 208,4 1 1,12 7-1,-8 0 1,-1 5-128,-1 3 0,-11 8 0,0-2 1,-7 3-81,-3 2 1,3 2 0,-5 1-65,-2 2 1,-6 8 0,-5-3 0,-1 4-74,-3 2 1,-4 6 0,-6 5 0,-4 2-45,-4 3 1,-9 4 0,-3 3 0,-2-1-210,2 1 0,-2 3 0,7-4 0,2 0 124,1 1 1,8-2 0,1-4-1,2 2 162,4 1 1,3 1 0,5-7 0,4-2 164,-1-2 1,12-7-1,-3 2 1,6-5-204,5-6 0,1-3 0,3-7 0,1 0-297,4 0 0,-4-2 0,2-3 0,-7-5 0,-7-4 0,-4-2 0,-3 0 0,-3 1 0,-6-1 0,-3-5 0,-4 0 0,-3 2 0,-6 1 0,-10-3 0,-5-1 0,-4-1 0,-1 0 0,-11 2 0,-2 6 0,1-1 0,-3 0 0,6 2 0,0 2 0,0 3 0,0 2 0,5-3 0,-2 4 0,4 1 0,1-2 0,3 6 0,2-5 0,6 3-1740,4-2 1,1 3-1,0-3-204,1 3 1,6 0 0,6-1 0,8-3-304,10 3 0,8 1 0,10 2 2247,4 0 0,10-7 0,9-2 0</inkml:trace>
  <inkml:trace contextRef="#ctx0" brushRef="#br1">5676 9116 9475,'0'11'1719,"0"-1"1,-1 3-720,-5 0 1,-1 5-1,-5 1 1,2 2 36,-3-2 1,-4 6 0,-2-1 0,1 1-449,-1-4 1,2 1 0,4-1 0,3-3-285,-2-6 0,-2 2 0,-2-4-298,0 4 0,6-5 0,1-2-8016,2 0 5619,2-5 1,12 5-1,3-9 2390,4-3 0,2-4 0,0-7 0</inkml:trace>
  <inkml:trace contextRef="#ctx0" brushRef="#br1">5330 9242 8218,'-15'-16'1622,"-1"1"1,6 4-662,-1 1 1,9 8 0,2 0-308,9 6 0,7 8 0,3-2 0,2 4-82,-2 2 0,6 0 1,1 1-1,3 2-149,3 2 1,-6 6-1,-1-6 1,-1-2-156,1-2 1,-6-1-1,2 0 1,-4-1-208,-1 1 0,0-2 0,-1-2 0,1-1-505,0 1 0,-6-5 1,1-2-1,-1-1-8,-1 1 1,5-3 0,-4 3-2328,4-3 0,2-4 0,0-2 2779,0-1 0,-1-14 0,1 2 0</inkml:trace>
  <inkml:trace contextRef="#ctx0" brushRef="#br1">6274 8865 8218,'0'-9'4231,"7"2"-3374,3 7 1,-1 2 0,0 3 82,-2 6 0,-2 3 0,-5 1 0,0 1-327,0 0 1,-5 5 0,-2 1 0,-2 1-113,-3 0 0,3 5 0,-1-2 0,-1 2-39,2-2 1,-3 7-1,5-5 1,0-2-279,0-1 1,0 1 0,4-5 0,-3-2-57,3-1 1,6-3 0,6 1-1,3-2 99,6-3 1,3 1 0,0-7-211,5-1 1,4-3 0,1-1-1,2 0 1,4 0-212,5 0 0,-2-7 0,2-1 1,0-3-402,-2 1 0,4-1 0,-7-3 0,-4 2-911,-5 1 0,0 3 1,-7-5-1,-4 3-221,-5-2 0,-5-4 1,-7-3-1239,0-2 1,-12-2 2964,-4 2 0,-10-3 0,2-8 0</inkml:trace>
  <inkml:trace contextRef="#ctx0" brushRef="#br1">6698 8991 8218,'-15'0'832,"6"7"1,4 3 0,3 6 0,2 3 678,0 2 1,0 7-1,0-2 1,0 2-558,0-2 0,0 4 0,0-6 0,0 3-385,0-1 1,5-7-1,0 2 1,-1-4-72,-2-1 1,3 0-1,0 0 1,-1-1-3616,-3 1 2090,-1 0 0,0 1 410,0 4-5527,0 4 2953,0-1 3191,0-1 0,0-8 0,0 1 0</inkml:trace>
  <inkml:trace contextRef="#ctx0" brushRef="#br1">7783 9022 8218,'2'9'1206,"3"-4"0,4-3 0,7-2-755,-1 0 1,6 0 0,0 0-1,-2 0 535,-1 0 1,3 0 0,0 0 0,-2 0-1137,-1 0 0,-3 0 1,1 0-1,0 0-1505,-1 0 1,-1 1-1,-3 5 645,-6 4 1,-10 2 1009,-6-1 0,-17 3 0,-5-5 0</inkml:trace>
  <inkml:trace contextRef="#ctx0" brushRef="#br1">7767 9258 8218,'16'0'0,"0"0"0,0 0 448,-1 0 0,1 0 0,2 0 0,1 0 605,2 0 1,7-2-1,-2-1 1,4-4-632,1-2 1,6 4-1,-1-4 1,-1 0-503,-1 0 1,-3 4 0,0-4 0,1 1-6541,-1-1 6620,1-2 0,-1-4 0,1-1 0</inkml:trace>
  <inkml:trace contextRef="#ctx0" brushRef="#br1">8774 8692 8218,'5'-16'784,"0"1"1,6-1-1,-4 0-490,1 0 0,5 2 0,6 4 0,4 3 1,-1 2 537,1-1 0,5 1 0,-4 5 0,1 0-268,-4 0 0,0 2 0,-4 3 1,-3 6-102,0 3 0,-7 1 0,-2 3 0,-3 1-26,-2 2 1,-7 7-1,-3-4 1,-6 3-83,-5-1 0,-2-2 0,-5 2 1,4-5-319,1-3 0,0-2 1,4-2-1,-2-2-178,2-2 1,7-5 0,1 4 86,-1-2-253,5-2 1,12-6 0,15-5 0,6-2 40,7-1 0,16-5 0,2 5 235,3 1 1,2 1 0,-7 7-1,-1 0 1,-4 1 268,-4 5 1,-5 2 0,-7 8 0,-3 1 152,-3 4 0,-6-1 1,-7 4-1,-2 1 175,-4-1 0,-1 0 0,-2 4 1,-2-3 76,-3-2 0,-4 3 0,-8-5 0,-2-2-352,-2-2 0,-7-3 0,2-3 1,-4-4-292,-2 0 0,-4-5 0,-3 3 0,-1-3 0,-4-2 0,6-2 0,0-2 0,3-3-528,3-1 0,-1-1 1,12-3-1440,2 1 1,7 1 0,3-6 0,4 0 0,8 0-553,11 1 1,11-3 0,11-1 2518,6-2 0,4-14 0,1 2 0</inkml:trace>
  <inkml:trace contextRef="#ctx0" brushRef="#br1">9607 8708 8218,'24'-7'0,"-3"-4"371,-3-3 1,-2-1-1,1-1 1,2 2 771,2 3 0,2-1 0,-4 5 0,2 0-309,-2 0 1,6 2 0,-1 5 0,1 0-252,-4 0 0,1 7 0,1 5 1,0 6-178,0 3 0,-2 1 0,-6-1 0,1 5 5,0 4 1,-6 2 0,-1-1 0,-2 2 73,-4 4 1,-3-4-1,-5 5 1,-5-1 3,-4 0 0,-4-2 0,-1-7 0,-4-4-101,-1-1 1,-2-2-1,-6-6 1,1-1-389,-1-3 0,-1-4 0,-2-7 0,-2 0 0,3 0 0,0-2 0,3-3 0,1-6 0,4-3 0,5-1 0,11-1 0,4 0 0,5 1 0,2 4 0,8 1 0,10-1 0,11 2 0,17 2 0,4 7 0,6 0 0,8 0 0,12 2 0,-4 3 0,-3 6 0,-3 3 0,-12 2 0,-4-1 0,-7-1-874,-7-3 1,-11 1 0,-5-5-2034,-4 2 1,-3 1-2825,-3 6 3145,-4 0 1169,-14-8 1417,-2 6 0,-21-5 0,-3 7 0</inkml:trace>
  <inkml:trace contextRef="#ctx0" brushRef="#br1">11132 8692 8218,'-7'-16'832,"-3"2"0,-4 4-231,-2 5 0,0-2 0,-1 1 536,-4 3 0,2 1 0,-8 2 0,-1 2-396,-1 3 0,-3 4 1,3 7-1,1-1 0,3 1-277,2 0 1,2 5 0,8 0 0,0 0-221,3 1 0,6 1 0,1 5 0,6-4-41,8-1 1,10 0-1,7-4 1,7 2-237,7-2 0,8-7 1,4-3-199,2-2 0,2 4 0,3-6 1,-2-2-1,-4-1-390,-6-2 1,1-2-1,-10-3 1,1-5-34,-5-4 1,-10-2-1,-5-2 335,-3-3 0,-9-3 0,-4-7 0,-3-1 1,-4 1 13,-3-1 0,-2 3 1,-6 2 1108,3 6-420,-1 4 1,4 17-1,7 9 160,9 8 1,5 11-1,2-2 1,0 4 129,-1 1 0,3 6 1,1 0-1,2-4-411,-2-5 1,-3 0 0,-4-5 0,-3-1-103,-2 1 1,3-7 0,-4-6 664,-3 2-599,-1-5 0,-4-7 0,-1-12 1,-4-5-71,-2-4 1,5-7-1,-1 2 1,2-4-444,-3-2 1,5-4 0,-3-1-1,8 4-198,6 5 1,4 0 0,2 7-1,0 4 45,-1 4 1,6 6-1,0 7 1,0 0 159,2 0 1,1 9-1,8 5 1,-3 5 471,-2 1 1,1 2-1,-7 1 199,-2 1 0,-2-4 1,-1 1-1,-2-4 0,-4-1 173,-4-1 1,-3-1 0,1-1 40,1-3 0,0-8 102,-5-2 1,0-2 0,2-10-625,3-6 1,2 1 0,5-7 0,-1-1 0,1 2-290,2 1 1,7 1 0,2 7 0,-1 3 51,1 6 1,10 3 0,1 4 0,4 5 406,6 9 1,-1 5 0,1 7-1,-4-2-29,-1 2 0,3 0 0,-6 0 1,-3-4-226,-5-1 0,0-1 0,-7-2 0,-1 1-1590,-3-2 0,-3 4 0,-2 1-913,-1 6 2503,-1-2 0,13 17 0,1-5 0</inkml:trace>
  <inkml:trace contextRef="#ctx0" brushRef="#br3">8286 2531 8864,'-7'-9'3640,"6"2"-1306,-6 7-313,0 0-714,5 0 1,-7 2-689,4 3 0,3 4 0,-3 6 122,3 1 1,2 0 0,0 1 0,0 2-367,0 2 0,0 0 0,0-5-331,0 0 1,0-1 0,0 1 0,0 0-1,0 0-248,0-1 0,0 1 1,0 2-1,-2 1 101,-3 2 1,3 0 0,-3-4-1,3 2 302,2 2 0,0 5 0,0-3 0,0 0-82,0 0 1,0 3-1,0-4 1,0 1-255,0 0 1,0 3 0,0-5 0,0 0 74,0 2 1,0-6-1,0 6 1,0-2 89,0 0 1,0 5-1,0-3 1,0-1 107,0 1 0,0 3 0,0-3 0,0 0-116,0-1 1,0 5-1,0-6 1,0 0-85,0 1 0,0-4 0,0 4-62,0 1 1,0-4 0,0 6-1,0-1 1,0 1-122,0 3 1,0-6-1,0 1 1,0-2 239,0 0 1,0 5 0,0-3-1,0 1 69,0 4 0,0 2 0,0 0 50,0-4 0,0 3 0,0-2 0,0 1 0,-1 0-64,-5-2 0,5-2 0,-5 4-42,5-2 1,1-5 0,0 4 0,0-1 0,-2-1-162,-3 0 1,3 3 0,-3-4 0,3 1 157,2 0 0,0 3 0,-2-3 0,-1 0 117,-3-1 1,1 1-1,5-4 1,0 2 29,0-2 1,0 4 0,0-2-84,0-2 1,0-1-1,0-1 1,0 2-44,0 2 1,0 2-1,0-2 1,0 5 0,0 4-71,0 1 1,0-5 0,0 1-1,0-1-161,0-2 0,0 4 0,0-5 0,0 0-10,0-1 1,0 5-1,0-7 1,0 0 105,0-3 1,0 4 0,0 0-1,0-2-54,0-1 0,0-8 0,0 1-305,0 1 0,0-3 96,0 1 127,0-6 1,0 1 203,0-10 0,0 1 1,0-6-1,0-4 1,0-4 215,0-3 1,0-10 0,0 1-1,0-1 135,0-4 0,0-5 0,0 1 1,0-1-49,0-4 0,0 4 1,0-2-1,0-1-128,0-3 0,0-1 0,0 0 0,-2 0-35,-3 0 0,4-1 0,-6 0 0,1-5-77,1-4 1,-2-3 0,4-3 0,-4 0-53,-2-1 1,5-10 0,-3 15 0,2 1 106,0 3 1,0 4 0,5 9 0,0 5 77,0 4 1,1 2 0,3-1 0,1 1 163,-1-1 0,3 1 1,-2-2-1,0-2-349,2-2 0,-5-12 0,3 2 0,-3-2-250,-2 0 1,0-3-1,0 0 1,0 1 186,0 2 1,-5 4 0,-1 1-1,3 4 21,1 1 0,2 3 0,0 2 1,2 1 285,3 2 0,-3-8 1,5 10-1,-2-3-257,0-3 0,2 0 1,-3 4-1,1 1-234,-2 4 1,-1-2-1,-2 5 1,0 1 200,0-1 0,0 2 0,0 5 0,0 1 248,0-1 1,0 5 39,0 1 0,0 8-192,0 2 0,0 7 1,0 9-1,0 1-8,0 4 0,0 4 1,0 5-1,0-3 266,0 0 0,0-1 0,0 5 0,0 1 8,0-1 0,0 2 0,0 2 1,0 4-111,0 1 0,0-3 1,0 4-1,0 3-1,0 2 0,0-1 0,0 0 0,-2 1-123,-3 3 1,4 1-1,-5-1 1,5 0-196,1-2 1,-2 9 0,-2-7 0,-1 3 181,2 3 0,1-3 0,2-3 0,0 1 39,0 3 1,0 5 0,0-6 0,2-3-47,3-6 1,-3 6-1,3-5 1,-3 0-254,-2 1 1,0-1-1,0-1 1,0-2-267,0-3 0,0 0 1,0-3-1,0 2 264,0-2 0,0 3 0,0 1 1,0-1 151,0 1 1,0-3-1,0-2 1,0 0-132,0 3 0,-6 2 1,1-5-1,2 3-229,1-2 0,2-2 0,0-3 0,0-2 178,0-2 0,0-1 0,0 1 0,0-5 47,0-4 1,0-1 0,2 0-684,3-1 900,-3-6 0,10-4 97,-7-10 0,2-4 1,-4-6-1,3-1 76,-3 0 1,4-1 0,-2-4 0,-1-7-128,-2-7 1,-2-5 0,0-9 0,0-4 121,0-4 1,0-11 0,0-7 0,0-8-188,0-6 1,-6 2-1,4 43 1,-1-1 0,1 0-1,-1 1-48,-4-43 1,5-2 0,-3 10 0,3 9 166,2 9 0,0 7 1,0 7-1,0 0 76,0-1 1,2 3 0,1 0 0,4-1-293,2-3 1,-4-8 0,4-3 0,0-3 30,0 1 1,-1-12 0,3 10 0,-6-1-570,-3 7 0,3 9 0,0 7 0,-1 6 173,-2 3 1,-2 8-1,0 4 1,0 4 25,0 1 1,1 6 3089,5-1-1622,-5 1-845,6 1 0,-7 4 0,-1 8-117,-5 2 1,5 13 0,-5-2 0,5 3 181,1 3 1,0 5-1,0 8 1,0 3 177,0 2 1,0 2 0,0 7 0,0 2-75,0 1 1,0 2 0,0-3-1,-2 3-110,-3 2 0,3 0 0,-3 3 0,1-3 51,-1-2 0,3 9 0,-3-4 1,3 1 57,2 1 1,0 0 0,0 4 0,0-1-286,0-1 0,0 9 0,0-9 0,0 1-60,0 1 0,0-4 0,0-2 0,0-1 0,0 1 0,0-1 0,-2-2 0,-1-6 0,-2 1 0,-1-5 0,6-6 0,0-2 0,0-3 0,0-4 0,0-3 0,0-3 0,0-2 0,0-8-437,0-4 0,6-9 1,1-4 436,1-12 0,3-23 0,5-12 0</inkml:trace>
  <inkml:trace contextRef="#ctx0" brushRef="#br3">3915 11050 8409,'-10'-2'367,"-1"-2"681,-1-1 1,3-7-1,1 1 886,1-3 1,2-3-1414,5-4 0,1-2 0,6-3 0,9 5-237,8 4 0,11-4 1,4 0-1,1 2-143,4 1 0,5 4 1,1 4-1,-3 4-135,-1 5 1,-4 1 0,-11 0 0,-1 0 69,-4 0 1,2 0 0,-7 1 0,-2 5 153,-1 4 0,-8-1 0,-1 1 0,-2 3-60,-4 1 0,-1 1 1,-2 3-1,0 1-44,0 2 0,-7 5 0,-3-3 0,-6 1-31,-5 4 1,2 7 0,-7 2 0,-2-2-230,-2-2 1,4 4 0,1-1 0,3-1 132,2-2 1,-1-1-1,4-1 1,3 1 58,0-1 1,7-5 0,2-1 0,3-1 62,2 1 0,2-6 0,3 2 250,5-4 1,6-8-1,5-4 1,5-3-105,4-2 0,1 0 0,3-2 0,1-3 358,1-5 0,1-4 0,-7-2 0,-4 0-336,-5 0 0,-9-5 0,-3 1 0,-2-1-289,-4-2 0,-8 0 0,-7-5 0,-6 2-88,-3-2 0,-12 4 1,0-3-1,-4 1-526,-1 2 0,-4-1 0,4 6 1,-3-2-239,-2 2 1,4 7 0,3 3 0,4 0-1179,6 1 0,-2 4 0,7-1-218,2 3 1,8 4 0,8 1-596,6 3 2843,13 6 0,8-3 0,8 6 0</inkml:trace>
  <inkml:trace contextRef="#ctx0" brushRef="#br3">5283 11097 8409,'-10'-16'547,"-1"0"328,-1 1 1,-7 4 0,-2 2-257,2 2 1,1 0 0,2 4-1,-1-2 165,-4 1 0,4 2 0,-4 2 1,3 0-422,2 0 1,2 2 0,2 3 0,3 6-156,3 3 0,-5 2 0,4 1 1,0 4-50,0 5 0,2-1 0,5-1 0,0 1-537,0-1 1,7-5-1,5 4 1,7-2-202,7 0 0,4 0 1,2-7-1,-1-2 204,0-1 1,8-3-1,1 3 1,0-6 187,-3-3 1,1-2 0,-1 0 0,-4 0 112,-5 0 0,0-7 0,-7-4 0,-2-3-66,-1-1 0,-9-8 1,-2-3-1,-2-4 90,0-1 0,0 4 1,-5 3-1,-1 1 647,-5 4 1,5 2 1201,-5 1-1399,5 7 1,2 4 0,3 10-1,3 6-48,2 3 1,1 6 0,6 3-1,-2 2-67,-4 3 0,4-4 0,-5 0 0,1 1-32,1-1 0,-2-4 1,1 1-1,-5-4 171,-3-1 0,-2-1 421,0 1-600,0-7 0,-2-7 0,-1-11 0,-2-3-180,1-6 0,2-3 1,2 2-1,0-4-273,0-1 0,2-2 0,3-6 0,6 1-717,3-1 1,2 3 0,-1 2-1,1 7 320,0 2 0,-1 9 0,3 4 0,1 3 446,2 2 1,5 0-1,-5 2 1,0 3 296,2 6 1,-6 8 0,6 4 0,-2-1 91,0 1 0,-2-2 1,-7-3-1,-3 1 577,-2 2 1,4 0 0,-6-6 359,-2 1-546,-1-7 0,-2-4-251,0-10 0,0-4 0,2-7 1,1-1-855,3-4 0,6 2 0,-2-6 0,4 3-154,2 2 0,7-2 1,3 2-1,2 7 378,-2 6 0,4 5 0,-2 2 0,5 2 440,4 3 0,-1 4 1,-3 6-1,2 1-23,2 0 0,5 5 1,-4 1-1,1 1 194,-1 0 0,4 10 0,-3 0 0,1 4 23,4 1 1,1 11-375,2-2 0,7 18 0,2-1 0</inkml:trace>
  <inkml:trace contextRef="#ctx0" brushRef="#br1">4198 12810 8504,'-14'-2'0,"2"-1"792,2-2 1,-1-8-170,-4 3 1,6-4 0,4-2-1,3 0 1,4-1-13,3-4 0,5 4 0,11-6 0,7 2-67,7 0 0,5-5 1,7 5-1,1 2-267,-1 1 0,0 9 0,-2 2 0,-3 2-56,-5 0 0,-4 1 1,-3 10-1,-4 4 27,-5 4 0,-3 2 0,-3 1 0,-1 2-134,-3 2 0,-4 13 0,-7-3 1,-2 2-2,-3 0 0,-11 6 1,-10 3-1,-4 1 123,-1-1 1,-1 2 0,1-7 0,1-2-110,4-2 0,3-4 0,9-1 0,2-3 103,1-2 1,8-2-1,-2-6 1,3 1 123,2 0 0,7-6 0,3-1 0,6-2 242,5-4 1,5-1 0,11-4 0,5-1-405,3-2 0,3-8 0,-3 3 0,-1-4-192,-2-2 0,-13 2 0,-1 2 0,-7 2 0,-7-3 0,-9-1 0,1-1 0,-6-1-189,-6 0 0,-8 2 1,-8 2-1,-5 0-172,-6-6 1,0 8-1,-11-6 1,-1 2-502,0 0 0,-10-2 0,12 1 1,1 1-348,2 3 1,3-1 0,7 7-1,4 0-818,5-2 1,9 5 0,5-3 833,5 3 1,14 2 0,20 0-1,8 0 1193,5 0 0,10-7 0,0-2 0</inkml:trace>
  <inkml:trace contextRef="#ctx0" brushRef="#br1">5519 12841 8859,'16'-8'2366,"-7"1"1,-9 14 0,-9 3 0,-2 4-1704,1 2 0,-6 5 0,-5 0 0,2-2-496,1-2 0,3-1 0,-1 0 0,2 0-772,4-1 0,-4-1 0,5-1-2814,0-3 0,-5-1 1998,4 1 1,1-3 0,-2-9 0,1-3 1420,1-5 0,-12-11 0,4-4 0</inkml:trace>
  <inkml:trace contextRef="#ctx0" brushRef="#br1">5142 12857 8964,'15'0'1100,"1"2"1,-2 3-1,-2 6-271,-1 3 1,3 1 0,5 1 0,-1-2 23,1-3 0,0 2 0,-3-2 0,-1 3-825,1 2 1,2-2 0,1-2-1,2-3 39,-2-2 1,-2 3 0,-1-3 0,0 0-1079,0 0 0,-1-2 0,1-5 0,0 0-5565,0 0 6576,-1-7 0,1-1 0,0-8 0</inkml:trace>
  <inkml:trace contextRef="#ctx0" brushRef="#br1">5865 12606 8504,'9'-32'221,"5"8"0,-2 3 0,5 3 684,4 3 0,9-1 1,0 2-421,5 4 1,3-3-1,-3 6 1,2 0-1,-2 0 8,-2 4 1,-2 1 0,-1 2-1,-4 0-176,-5 0 0,-3 7 0,-3 4 1,-1 4 20,-3 6 0,-4 2 0,-7 7 1,0-1 54,0 4 0,-7 2 0,-4-1 0,-4 1 49,-6 1 0,1 6 0,-4-3 0,1-1-117,4 0 1,2-1 0,1-6 0,2 1-108,3-1 0,4-1 0,7-4 0,0-3-93,0 0 1,7-6-1,6 2 1,4-5-16,4-3 0,7-8 1,-2 3 88,4-5 1,0-1-1,-2 0 1,-4-3-1,-1-4 123,-4-4 1,-2-13-1,-3 3 1,-3-7-277,-6-3 1,-3-6 0,-6-2 0,-6 1-501,-11 0 0,-9-6 1,-6 4-1,-5 0-301,1 3 1,-5 5 0,5 5 0,-2 2-704,0 2 0,9 9 0,-1 9 0,8 3-77,3 2 0,9 4 0,9 6 1535,4 11 0,7 7 0,3 4 0</inkml:trace>
  <inkml:trace contextRef="#ctx0" brushRef="#br1">7516 12653 8504,'16'-9'933,"-6"0"1,2 6 0,4-4-18,3-2 1,7 4 0,-5-4-1,0 0-385,2 1 0,0 2 0,5-2 0,-4 1-827,-1 3 1,3 3 0,-5 1 0,-2 0-851,-1 0 0,-2 7 1,-3 3-1,-2 6 1146,-6 5 0,-10-4 0,-4 6 0</inkml:trace>
  <inkml:trace contextRef="#ctx0" brushRef="#br1">7579 12841 8504,'10'-8'616,"1"2"0,1 5 172,2 1 1,2 0 0,-1 0 0,3-2-86,3-3 0,-2 3 0,7-5 1,0 2-233,-1 0 1,5-1 0,-4 5-1,4-3-1272,1-1 1,6-2-1,1 3 1,1-1-1667,-1 2 0,4-1 2467,-5-1 0,6 3 0,-3-5 0</inkml:trace>
  <inkml:trace contextRef="#ctx0" brushRef="#br1">9230 12181 8995,'-7'-14'0,"-4"2"779,-3 2 0,-2 6 0,1-1 0,-1 3-97,0 2 0,-5 0 0,-1 0 1,-1 0 51,0 0 0,-3 7 1,3 4-1,-1 3-160,-4 1 1,3 6 0,1 2 0,1 1-210,4 4 0,-4 2 0,2 1 0,2 1-30,2-1 1,1 1-1,2-1 1,2-1-92,1-4 0,8 7 0,-2-5 0,5-2-334,5-1 1,11 3 0,10-4-1,5 1 38,6-4 0,3-4 0,9-1 0,2-2 143,1-4 1,6 3 0,-6-8 0,-3-2-24,-5-1 1,-2-2-1,-9-2 1,-5-1 569,-4-2 1,-8-8-1,-7 3 1,-2-4-92,-4-2 0,-8 6 0,-6-3 0,-4-1-547,-6 1 0,-4-7 0,-6 10 0,-2-4 0,-4-2 0,4 6 0,-6-1 0,3 1 0,-1 1 0,0 2 0,6 5 0,-1-1-1525,1-3 0,6 1 0,5 5 1,2 0-1306,2 0 1,6 0 872,-1 0 1,11 0 0,4 0-1,12 0 1957,6 0 0,11 0 0,8 0 0</inkml:trace>
  <inkml:trace contextRef="#ctx0" brushRef="#br1">9717 12197 8504,'7'-9'0,"-5"2"0,5 6 0,-7-5 493,0 5 1,0-5 0,0 12 418,0 4 0,0 4 0,-2 2 0,-3-1 236,-6 1 1,-8 7 0,-2 3 0,0 4-197,-2 1 1,6 1 0,-6-1-1,2 1-390,0-1 1,6 0 0,6 1 0,0-2-221,0-4 0,6-4 1,-2-6-1,5 0 17,5 0 1,4-1 0,8-1 0,2-2-205,2-1 1,7-8-1,-2 3 1,4-5-480,2-1 1,-1 0-1,2 0 1,2-1-405,2-5 0,5-2 1,-6-8-1,-2 2-469,-6 4 1,0-4 0,-7 3-1,-2-3-1955,-2-2 1,-3 1-1,-3-1 3152,-6 0 0,-3-6 0,-2-3 0</inkml:trace>
  <inkml:trace contextRef="#ctx0" brushRef="#br1">10016 12307 9005,'0'16'693,"0"-1"1,0 1-1,2 0 1,1 0 469,2-1 1,2 6-1,-3 2 1,1 1 86,-2 4 1,4 0 0,0 0 0,0-2-1009,0 2 1,0-3-1,-3 1 1,3 0-1945,2-1 1,-6 4-1,4-2 1,-2 2-2979,1 3 4680,-1-1 0,2 1 0,2-1 0</inkml:trace>
  <inkml:trace contextRef="#ctx0" brushRef="#br1">10975 12244 8504,'0'-16'0,"0"1"0,-2-1 378,-3 0 1,1 6 0,-6 1 0,-2 2 880,-2 4 1,-2 1 0,0 2 0,1 0-319,-1 0 0,0 2 1,0 3-1,1 4-435,-1-1 0,0 12 0,0-5 0,3 4-99,2 4 0,-1 0 0,5 5 0,0-2-46,0 2 0,2-4 0,5 3-196,0 1 1,7-4-1,3 0 1,4-1-188,2-4 1,1-1 0,4-2 0,5-1-436,4 1 0,3-6 1,2-1-1,4-2 0,-1-3-566,1-3 1,4-1 0,-1-1 388,4-5 0,-5-2 0,-2-8 0,-4 0 0,-7 1-444,-4-1 0,-5-2 1,-6-3-1,-5-3 561,-1 0 0,-1-6 1,-6 5-1,-2-1 535,-3 0 0,3 7 1,-3-2 1258,3 3-1083,-5 3 0,10 8 1,-1 7-1,5 8 631,5 6 1,2 2 0,2 2 0,0 2-341,0 7 1,-2 1 0,-2 0-1,-2-2-246,2 2 1,1-4 0,-1 1-1,-3-3 61,-2-2 1,3-3 0,-5-1 185,-1-1 1,-2-4 19,-2-1 0,0-8 1,0-2-309,0-9 1,0-1 0,0-4-1,0-5 1,-2-4-370,-3-5 1,3-7 0,-3-3-277,3-2 1,9 3 0,3-3 0,4 1 0,4 4 31,3 2 1,-4 9 0,6 3 0,0 5-97,3 6 0,-2 3 0,3 8 0,0 5 633,3 4 1,-4 9 0,1 4 0,-1 1 359,-2 4 0,-1 2 0,-7 3 1,-1 0 126,1-1 1,-7 3-1,-4-11 1,-3 2-51,-2 1 0,0-8 1,0 2 362,0-4-585,0-8 1,-7-4 0,-2-10-476,0-5 0,2-10 0,7-2 0,0-3-85,0-3 1,13 0 0,6 0 0,7 2 76,7-2 0,4 4 0,-2 1 0,2 4-275,-2 5 1,-2 9 0,-2-1-1,1 5 396,-1 1 1,0 5 0,1 4-1,-2 3 110,-4 5 1,2 2-1,-7-3 1,-2 0-311,-2 0 1,-1-1 0,-2 3-1,-2 1-523,-1 2 0,-6 0 1,4-5-870,-2-1 0,0 1 1,-4 0-634,3 0 1,6-8 2249,-2-2 0,11-12 0,4-2 0</inkml:trace>
  <inkml:trace contextRef="#ctx0" brushRef="#br1">12689 11678 8504,'7'-15'290,"3"-1"0,4 0 254,2 0 1,0 6-1,1 0 1,4-1-23,5 2 1,2-3-1,0 7 1,-3 1-41,-3 3 0,-1 1 0,-5 0 0,-2 1 54,-4 5 0,3 2 0,-8 10 0,-2 1-44,-1 2 1,-4 7 0,-5-4-1,-7 3 31,-5-1 0,-9 0 0,4 4 1,-2-2-120,-1-2 0,3-5 0,-1 3 0,8-1 577,5-4 1,8-1-1,-1-3-325,3 1 0,14-2 0,6-2 0,5-3-656,5-2 0,7 0 0,3-4 0,2 3 0,4-3 0,0-1 0,1-2 0,0 0 0,4 0 0,2 0 0,-4 0 0,-1 0-1542,-5 0 0,-2 0 0,-8 0 0,-1 0 1542,-4 0 0,4 0 0,-6 0 0</inkml:trace>
  <inkml:trace contextRef="#ctx0" brushRef="#br0">11116 2012 9289,'6'-16'0,"-1"0"2033,-2 1 0,-1-1 1500,-2 0-2382,0 8 1,5 8 0,1 10-501,-3 4 1,-1 3 0,-2 3-1,0 2-42,0 3 0,-2 1 0,-1 7 0,-4 2-192,-2 2 1,-2 5 0,-4-4 0,-1 1-84,0-1 0,2 4 0,2-4 0,3 1-265,2-1 1,2-6 0,5-6 0,0 0-70,0-2 0,0-1 0,2-7 0,3-2 0,6-4 0,4 3 0,4-8 0,4-2 0,2-1 0,-1-2 0,4-2 0,-2-3 0,2-5 0,2-4 0,0 0 0,-2 1 0,-2 3 0,-7 1 0,2-3 0,-4 3-1890,-1 2 0,0 2 0,0 5-416,-1 0 1,1 0-1,0 0 1,-1 0-3615,1 0 5920,0 0 0,7-7 0,1-2 0</inkml:trace>
  <inkml:trace contextRef="#ctx0" brushRef="#br0">11730 2609 8587,'0'-16'1978,"-2"2"0,-2 2-1338,-1 2 1,-2-2 0,4-8 0,-4-1 0,0 0 1070,0-1 0,1-3 0,6-6 0,0-2-1180,0-4 1,7 2-1,4-5 1,3 0-264,2 0 0,1-1 0,2-1-407,2 6 0,0 3 0,-5 3 0,1 4 1,3 7-25,1 6 0,0 1 0,-6 7 0,1 3-179,0 6 0,-1 1 0,1 11 0,2 6 702,3 6 0,-4 11 0,4 4 0,-4 6 179,-1 4 0,-2 4 0,-2-4 0,-1-3-324,1-1 0,0-3 0,1-5 1,-3-4-291,2-4 0,2-3 0,0-4 0,-2-5-840,-1-3 1,-1-4 0,6-2 0,0-3-117,0-2 1,-1-2 0,-1-7-1,-1-1 546,-3-3 0,-1-6 0,1 0 1,-5-6 550,-3-3 0,-4-1 0,-3 2 0,-5 0 233,-4 0 0,-9 3 1,-5 1-1,-5 0 611,-4 1 0,-5 4 1,4 2-1,-1 1-586,1-1 1,-4 4-1,5-4 1,2 2-857,2 4 1,2 1-1,1 0 1,4-1-775,5-3-1152,3 1 0,11 5 1,7 0-1,11 0 2383,8 0 1,6-7-1,6-2 1</inkml:trace>
  <inkml:trace contextRef="#ctx0" brushRef="#br0">12516 2342 8587,'24'-9'362,"-1"-3"0,-6 5 833,4-2 0,-1 4 0,6-4 0,2 1 0,1 1-524,3 0 1,-1 0-1,-1 3 1,-2-1-1178,-2 1 1,-7 3-1,2 2 1,-5 5 124,-5 4 1,-5 4 0,-6 2 380,0 0 0,-13-1 0,-5 1 0</inkml:trace>
  <inkml:trace contextRef="#ctx0" brushRef="#br0">12579 2483 9246,'15'0'0,"1"0"0,0 0 0,1 0 1488,4 0 1,4 0 0,6 0 0,1 0-774,-1 0 1,0 0 0,1 0 0,-1 0-953,1 0 1,-6 0 0,-2 0 0,-1 0 54,-4 0 0,-6 0 182,-3 0 0,1 0 0</inkml:trace>
  <inkml:trace contextRef="#ctx0" brushRef="#br0">13884 1886 11710,'7'16'840,"-6"0"0,5 1 0,-3 4 448,2 5 1,-3 4 0,3 3 0,-1 2-496,1 2 1,-3 6 0,5-1 0,-2 2-328,0-2 1,2 1 0,-3-4 0,1-2-165,-2-4 0,-1 0 0,0-10 0,1-1 188,3 1 0,-1-2-151,-5-5 0,0-6 5,0 1 1,0-15-1,-2-1 1,-1-7-345,-3-4 0,-1-8 0,4-6 0,-2-5 0,1 0 0,2-10 0,2-4-407,0-5 0,9 3 1,5-1-1,7 3 1,5 1-637,8 1 0,-1 7 0,5 5 1,-3 7 613,-5 7 1,-2 4 0,1 3 0,-2 3 323,-6 6 1,1 5 0,-1 4 101,-1 1 0,-5 7 0,-3 0 0,-3 6 956,-2 3 0,-2 5 1,-5-3-1,0 1 154,0 4 0,-7-5 0,-5-1 1,-5-1-1108,-4 0 0,-5 6 0,1-6 0,-1-2 0,-2-2 0,-5-6 0,7-3 0,-4 1 0,-2 0 0,3-6 0,1 3 0,3-5 0,3-1 0,1 0 0,5 0-9098,0 0 7138,7 0 0,4 0 0,12 2 0,9 2 1,8 1 1959,6-2 0,9 6 0,1 0 0</inkml:trace>
  <inkml:trace contextRef="#ctx0" brushRef="#br0">14481 2342 8562,'9'-7'1510,"-2"7"-566,-7 0 0,0 2 0,0 8 0,0 4 237,0 5 0,2 1 1,1 4-1,2 0 126,-1 1 1,-3 1-1,-1 6 1,0-1-883,0 0 1,2 1 0,2-2 0,1-2-116,-2-2 1,1-5 0,-1 3-1,3-1 22,-3-4 1,-1-2 0,-2-1 396,0 0-664,0 0 0,-5-9 1,-1-7-66,3-9 0,3-5 0,7-2 0,9-1-324,8-4 0,8 3 0,4-4 0,4 2-234,1 5 0,4-3 0,-7 13 0,1 1 506,-2 3 1,-15 1 0,5 1 0,-8 5 586,-4 4 0,-1 4 0,-3 2-199,-6 0 1,-3-1-1,-2 1 1,-2 0-142,-3-1 1,-4-4-1,-7-1 1,-1 1-196,-4-2 0,2-1 0,-6-4 0,3 1 0,-6 0 0,3-5 0,-3-1 0,0-3-870,0-1 1,-3-7 0,10 1 0,2-1-1065,1 1 1,4-2 0,4 0 0,5-4 669,3-4 0,14-5 1264,4 5 0,10-7 0,-2 3 0</inkml:trace>
  <inkml:trace contextRef="#ctx0" brushRef="#br0">15236 2342 8587,'22'7'441,"-4"-4"1,3 6 0,-5 0 1619,-6 0 0,2-4-528,-6 5 0,-1 1-855,-5 5 1,-7-8 0,-4-2-1,-3-5 125,-1-1 1,4-7-1,1-1 1,-1-3-273,2 1 0,1 1 0,4-3 0,-1 1-325,1-1 1,3 3 0,2 0-55,5 2 0,-3 2 0,8 5 0,-1 2 23,-1 3 1,5-3 0,-5 5-1,1-2-534,1 0 1,-6 6 0,4-4-570,-2 2 1,-2-4 0,-3 4-2288,3-2 1,-2 3-644,8-5 1,-6 1 3857,5-6 0,1-7 0,5-2 0</inkml:trace>
  <inkml:trace contextRef="#ctx0" brushRef="#br0">15770 1918 9478,'2'-7'2378,"3"7"1,-1 14 0,5 12 0,-2 3-1299,-4 3 1,4 1 0,-2 4-1,0 3-633,2 0 1,-5 4-1,5-6 1,-2 1 177,1-1 1,1 2 0,-4-7-1,2-5-271,-1-3 1,-1-3 0,1-2-355,1 1 0,0-6 0,-5-4 0,0-9 0,0-2 0,6-9 0,1-10 0,1-2-107,5 1 0,2-2 0,6 1 0,4 2-601,-1 1 0,6 4 0,-4 4 0,2 4 654,-2 5 1,7 1 0,-3 3 0,2 6 461,2 7 1,1 3 0,-1-2 0,1 3-165,1 0 0,1 1 0,-6-3 1,-1 1-680,-4 2 1,2 0 0,-7-5 0,-2-1-2573,-1 1 0,-4 5 0,-4 0 3007,-4-2 0,-5-1 0,-1-3 0</inkml:trace>
  <inkml:trace contextRef="#ctx0" brushRef="#br0">11808 3741 8587,'-14'-7'420,"0"-2"-38,-1 0 0,-3-3 0,-10 7 0,4 1 0,1 3 1167,4 1 0,-6 0 0,1 0 1,-2 1-715,-1 5 1,3 2-1,-4 8 1,2 0-407,-2 0 0,3-1 0,1 1-214,1 0 1,2-1-1,6 1 1,1 0-150,3 0 1,6-1 0,12 1-128,9 0 0,6-2 0,13-2 0,5-2-40,8 3 1,9 1-1,1 1 1,-1 1 307,-4 0 0,3 5 1,-14 1-1,-6 1 590,-6 0 0,-2-2 0,-9-4 0,-3 2 34,-4 2 1,-8 0 0,1-5-832,-3 0 0,-4-6 0,-3-1 0,-6-2 0,-3 0 0,-1-4 0,-3 3 0,-3-3 0,-5-1 0,-4-2 0,-1 0 0,-2-2 0,-4-3 0,4 1 0,-4-4 0,4-1-1824,1 0 0,3 6 0,2-4-412,6 0 0,9 3 0,5-4 1019,6 1 1217,4-6 0,20 5 0,1-8 0</inkml:trace>
  <inkml:trace contextRef="#ctx0" brushRef="#br0">12170 4307 9090,'16'0'528,"-6"0"0,-1-2 359,-2-3 0,-2-4 1,-5-7 772,0 1 1,0-1 0,0-2 0,0-1-299,0-2 0,0-7 0,2 2 1,3-5-966,5-6 0,3-1 0,-1-6 1,-2 2-391,3-2 1,1 6 0,1-1-1,1 5 137,0 2 1,5-1 0,0 12 0,-2 3-619,-2 6 0,1 5 0,1 7 0,2 0 490,-2 0 0,6 12 1,1 8-1,2 6 372,-2 7 0,4 9 1,-6 2-1,2 5 36,1 3 0,-8-1 0,2-8 0,-2-3-386,2-1 1,-4 1 0,4-7 0,-3-5-526,-2-3 1,-2-4-1,-2-6 1,-2-1-2132,3-3 1,0 1 1394,3-7 0,0-8 866,0-13 1,-8 0-1,-2-5 1,-6 2-1,-6 0 490,-4-2 1,-4-5 0,-4 5 0,-2 2 491,-7 1 0,-2 4 0,-5 2 0,-1 1 176,-1-1 1,-6-2-1,3-2 1,-1 1-439,-3-1 1,4 6 0,1 1 0,1 0-959,0 0 1,6 4 0,6-4-1,4 1-2682,7-1 0,1 4 0,9-4 607,6 2 1,12-5 2669,12 1 0,18-3 0,5-1 0</inkml:trace>
  <inkml:trace contextRef="#ctx0" brushRef="#br0">12940 3914 8308,'30'5'270,"-4"0"1,2 0 0,-5-5 0,-1 0 593,1 0 1,3 0-1,-3 0 1,0 0-338,0 0 1,3 2 0,-5 2 0,0 1-1599,1-2 1,-4 1 1070,3 1 0,-11-3 0,-3 5 0</inkml:trace>
  <inkml:trace contextRef="#ctx0" brushRef="#br0">13097 4087 9563,'16'0'0,"0"0"0,0 0 1418,-1 0 1,6 5-1,2 0 1,0 0-727,-1 2 0,12-5 1,-5 5-1,1-2-1202,-2 1 1,-9-1-1,2-3 1,-3 1-3904,-3 2 4413,-6 1 0,5 0 0,-5 3 0</inkml:trace>
  <inkml:trace contextRef="#ctx0" brushRef="#br0">14135 3568 8587,'0'-16'1515,"0"1"-284,0-1 0,2 7 0,1 6 0,3 6 310,-3 8 1,-1 8 0,-2 3 0,0 3-662,0 3 1,-2 7-1,-1 1 1,-4-1-302,-2-1 1,0 2 0,-3 1-1,3-2-170,2-2 1,-3-2-1,4 1 1,3-1-410,1 1 0,-3-6 0,0-2 0,1-1 0,3-4 0,1-6 0,1-3 0,5 2 0,2-5 0,8-2 0,0-3 0,-1-2 0,6-2 0,2-3 0,2-5 0,3-4 0,6-4 0,3-1 0,-2-2 0,-2 0 0,-1 7 0,-1 2 0,-1 3-171,-4 2 0,2-3 0,-7 5-2155,-2 1 1,-1 2 0,-3 2-7500,1 0 9825,-7 7 0,-2 2 0,-7 7 0</inkml:trace>
  <inkml:trace contextRef="#ctx0" brushRef="#br0">14701 4118 9186,'16'-2'0,"0"-3"1342,-1-5 0,-6-4 0,-4-2 1,-3 0-897,-2 0 0,0-4 0,0-1 1,0 0 632,0-2 1,0-2 0,0-6 0,0 0-336,0-1 0,0-1 0,0-4 0,0-3-974,0 0 1,2 2 0,1 4 0,4 1 55,2 2 0,-4-4 0,6 10-312,1 1 1,2 3-1,2 10 1,-1 6 620,1 3 1,5 16-1,2 7 1,1 9 624,4 7 0,0 3 1,0 9-1,-3 1 164,-3 3 0,-1-2 1,-5-8-1,-2-3-640,-4-1 0,3-3 0,-6-4 1,0-2-285,0-4 0,3 2 0,-5-7 0,1-4-1426,1-5 0,-4 1 0,8-8 15,1-2 1,-4-1 0,1-4 0,0-1 560,0-2 0,-4-9 1,4 0-1,-2-6 530,-4 1 0,-1 2 0,-2 1 0,-2 0 1096,-3 1 0,-4-1 1,-8 2-1,-3 2 573,0 1 0,-14 1 0,3-4 0,-4 2-714,-3 1 1,-1 6 0,-5-4 0,2 0-1252,-1 1 1,-3 4 0,1-1-1,3 3-1289,5 2 0,4 0 0,3 0-993,4 0 0,11-2 2898,9-3 0,12-4 0,2-6 0</inkml:trace>
  <inkml:trace contextRef="#ctx0" brushRef="#br0">15550 3584 11825,'-9'7'4137,"4"3"-3279,3 4 0,2 2 1,0 1-1,0 2-70,0 2 1,0 0-1,0-3 1,2 1-239,3 2 1,2 0 0,6-5 0,-3-1-1385,2 1 0,2 0 0,0 0 0,-1-1-1440,-3 1 0,-1-6 1,3-1 1451,-2-2 1,-8-2 0,-2-5 0,-9 0-355,-4 0 1,-10-7 0,-3-3-1,-2-4 1176,1-2 0,-1 6 0,8 1 0,2 0 292,6 1 0,0 2 422,6-4 0,3 1 621,8-1 0,9-3 1,7 8-1,0 2-374,2 1 0,-4 2 1,7 0-1,2 0-1469,2 0 1,1 0 0,1 0 380,-1 0 0,-5 0 1,1 0-1,-1-2 1,-2-3 126,-3-5 0,4-11 0,-1-4 0</inkml:trace>
  <inkml:trace contextRef="#ctx0" brushRef="#br0">15943 3426 10054,'16'-13'0,"0"0"0,-1 5 862,1 1 1,5 1-1,2 6 1,0 0-173,-1 0 0,4 2 1,-3 3-1,2 8-82,3 6 0,-6 0 1,1 7-1,-2 2-233,0 2 1,-5 1 0,-8 2 0,-1 2 242,-3 2 1,-2 5 0,-2-4-1,-2 1-144,-3-1 1,-9-3 0,-7-9 0,1-3-90,3 0 0,0-11 1,-3 2-1,-1-5 6,2-6 1,-4 4 0,1-2-1,-1-3-144,0-5 1,2-1-1,6-6 1,1-3-248,3-1 0,4-1 0,7-1 0,0 0 0,9 1 0,7 1 0,8 1 0,6 3 0,8 6 0,4-1 0,2 3 0,-2 2 0,1 2 0,-4 2 0,-2 3-2289,-4 1 1,2 1-1,-11 3 1,1-3-131,-4-2 1,-4 4 0,-3-4-2104,-4 1 4522,4-4 0,-12-4 0,5-9 0</inkml:trace>
  <inkml:trace contextRef="#ctx0" brushRef="#br0">16666 3757 8587,'16'15'535,"-5"-6"0,-3-2 7841,-1 0-3737,-1-5-2889,-6 5 0,-2-7-917,-3 0 0,1 0 0,-5-2-1120,2-3 0,0 3-9544,2-3 5467,3 3 0,-5 0 4364,7-3 0,7-4 0,2-6 0</inkml:trace>
  <inkml:trace contextRef="#ctx0" brushRef="#br0">17217 3945 8859,'-5'11'1699,"-1"-1"1,-6-6-133,2 1 0,1-10 0,0-6 0,0-3-221,1-2 1,2 1 0,-2-3-1,-1-1-474,0-2 0,0-5 0,-3 1 0,4-1-555,1-2 1,1-10 0,5 5 0,-3-6-318,-1-4 0,0-3 0,5-3 0,0-1-332,0-3 1,0 1-1,0 6 1,1 6-403,5 9 1,-3 1 0,8 9 283,1 2 0,2 9 0,1 6 0,3 8 365,3 6 1,2 11 0,6 7-1,1 5 330,3 4 0,2 12 0,-5 0 0,-2 3 205,-2 2 0,-2 4 0,3-4 0,-6-2-171,-4-3 1,4 0-1,0-10 1,-2-1-470,-1 0 1,-3 3 0,1-8 0,0-4-982,0 1 1,-6-7 0,1-4-1063,1-7 1,-3 0 1678,1-6 1,-7-8 0,3-10 0,-5-6 251,-1-3 1,0-5 0,0 5 0,0 0 24,0-2 0,-1 6 1,-5-4-1,-6 4 911,-7 1 0,2 2 0,-6 2 0,0 1 0,-3 1 447,-4 1 1,-1-5-1,-1 5 1,1-1-674,-1-1 1,1 8 0,0-4 0,1 2-430,4-1 0,-2 1 0,5 3-2075,-1-3 1,4 3-641,-1-3 1,11 2 0,8-1-471,11-1 3206,1-7 0,20 3 0,-5-7 0</inkml:trace>
  <inkml:trace contextRef="#ctx0" brushRef="#br0">17673 3489 8587,'10'7'1216,"-1"6"0,0 4 174,-1 4 0,-2 10 0,4-3 0,1 0-580,-3 2 0,6 5 1,-5 3-1,2 1-381,-1-1 1,1-1 0,3-6 0,-2-1 21,-2-4 1,-5 2-1,4-7 833,-2-2-873,5-1 0,-10-11 0,3-7-251,-3-9 0,3-5 1,2-3-1,2-3-434,3-1 1,2 0 0,2 6 0,2-1-35,2 0 0,-2 2 0,5 4 0,-2 5 154,0 3 1,5 2 0,-5 0 0,0 2 234,1 3 0,-4 9 0,5 9 0,-2 1 418,0 4 1,-6-4-1,-6 1 1,0-1 309,-1 1 0,-4-6 0,1 2 0,-3-4-809,-2-1 0,-7 0 0,-4-2 0,-4-4 0,-6-5 0,-2 2 0,-7-1 0,1-3 0,-5-1 0,-7-4 0,-1-1 0,-2-3-2458,2 3 0,-7-4 1,4 0-1,-2 0 2153,-4 0 0,0-5 0,4 3 0</inkml:trace>
  <inkml:trace contextRef="#ctx0" brushRef="#br2">4136 15026 8524,'-11'0'231,"1"-2"1,-1-3 0,2-5 497,4-4 1,5 3 388,5 1 1,6-2-1,12-8 1,6-1-421,6 2 1,9-3 0,0 1 0,4 0-267,5-2 0,-3 11 1,-6-2-1,-4 5-12,-1 6 0,-4 1 0,-7 2 0,-4 0-40,-1 0 0,-4 7 1,-7 3-1,-3 6-104,-2 5 1,-2 2 0,-6 6 0,-5 1-70,-4 3 0,-9 2 0,-4-3 0,0-1-47,0 0 1,-3 1 0,4-1 0,-1-1-45,0-4 1,0-3 0,4-7 0,-2-1-118,2 1 0,2-2 1,1-4-1,0-4 408,0-5 0,1-1-179,-1 0 1,7-1-77,4-5 0,15-2 0,10-8 0,8 0-561,10 1 1,11 4-1,7 2 1,3 1-60,6-1 0,-6 5 1,-6 1-1,-4 6 637,-2 8 1,-4 3-1,-4 3 1,-8 3 194,-1 0 0,-7 1 0,-2-3 0,-4 1 4,-1 2 1,-7 5 0,-4-5-1,-5 0-176,-5 2 1,-4-6-1,-10 6 1,-4-4-193,-3-3 0,-13 3 0,6-8 0,-5 1 0,-6-2 0,-1 3 0,-3-8 0,1-2 0,0-1 0,2-2 0,1 0 0,2 0 0,-2 0 0,6 0 0,3-2 0,5-1-3960,4-2 1,9-2 1713,1 1 1,11-2 0,17-8 0,12 0-1847,10 0 4092,16-6 0,-1-10 0,14-8 0</inkml:trace>
  <inkml:trace contextRef="#ctx0" brushRef="#br2">5236 14979 8524,'-2'-16'476,"-3"1"0,3-1 0,-3 0 0,3 0 319,2 1 1,2-3-1,3-1 1,6-2-390,3 2 1,2 1-1,1 3 1,4 1 11,5 3 0,4 3 0,3 4 0,2-1 6,2 1 0,-1 3 0,-4 1 0,-2 1 140,-4 5 1,2-3-1,-6 9 1,3 4-68,3 3 1,-5 9 0,-3-2 0,-2 6-61,-2 4 1,-2 3 0,-2 5-1,-3-3 126,-2 3 0,-4 0 0,-8-1 1,-4-2-165,0-3 1,-10 2 0,2-7 0,-4-5-346,-2-3 0,-5 1 0,2-7 0,-4-3-54,-1-4 0,1-8 0,2 1 0,2-3 0,-2-2 0,3 0 0,1 0 0,1 0 0,4-7 0,9-4 0,17 2 0,15 1 0,11 1 0,9 3 0,16-3 0,7 2 0,3 1 0,2 3 0,-6-1 0,-9-1 0,-10-3 0,-5 3 0,-3 1 0,-8 2 0,-2 0-2391,-6 0 1,-4 0 0,-1 2-2289,0 3 1,-2-1 4678,-4 6 0,4 0 0,-5 6 0</inkml:trace>
  <inkml:trace contextRef="#ctx0" brushRef="#br2">6903 14822 8524,'8'0'3205,"6"-7"-2257,-12 5 0,5-3-251,-7 10 0,0 4 0,0 7 0,0 1 0,0 2 447,0 2 0,-5 0 0,-2-5 0,0 0-599,0-1 1,-5 1 0,3 0-619,0 0 0,1-6 0,2-1-3411,-4-2-3207,3 5 4145,0-10 1,7-4 2545,0-14 0,-7 1 0,-2-8 0</inkml:trace>
  <inkml:trace contextRef="#ctx0" brushRef="#br2">6730 14838 9099,'15'0'1022,"1"0"0,2 0 0,1 0-128,2 0 1,0 1-1,-4 5 1,3 4 44,0 4 1,7 2-1,-6-2 1,0-2 439,1-2 1,-4 1 0,3 5-819,-4-1 0,-1 1 0,0 0-1960,-1 0 0,-6-6 0,-2-1 1080,0-2 0,-5 0 319,3-2 0,-3-3 0,-2 5 0</inkml:trace>
  <inkml:trace contextRef="#ctx0" brushRef="#br2">7767 14602 8524,'0'-16'443,"0"0"1,-5 1-1,0-1 1,3 0-1,6 1 162,6-1 1,6 0 0,5 0 0,5 1 83,4-1 1,3 0-1,4 1-438,5-1 1,1 5 0,-1 3 0,-5 1-1,-4 3 14,-1 2 0,-3 4 1,-3 2-1,-5 3 15,-3 1 1,-4 3 0,-2 5 0,-3-1-4,-2 1 1,-2 7 0,-7 3 0,-3 4 4,-5 1 1,-6 6 0,-5 1-1,-5 2 50,-4 4 1,0 0-1,2 1 1,4-1 17,1-1 0,-3 4 0,5-8 0,2-1-69,1 1 1,10 3-1,2-6 1,5-3-2,1-5 1,0 0 0,1-7 0,6-3 224,9-6 1,1 0 0,10-7-1,-1-1-317,-2-2 1,6-4 0,-5-3 0,-1-6-189,-3-3 0,0-7 0,-4-1 0,-4-3 0,-5-3 0,-2 4 0,-8-2 0,-3-1 0,-6 3 0,-8-4 0,-4 5 0,-1 1-254,-4-1 1,-7-5 0,-4 2 0,1-2-681,0 2 0,-4-2 1,3 7-1,1 2-423,-1 1 1,3 4 0,4 4 0,2 4-7772,4 5 9128,4 1 0,13 7 0,2 1 0</inkml:trace>
  <inkml:trace contextRef="#ctx0" brushRef="#br2">8962 14790 8524,'16'0'1339,"0"0"1,5 0-1,1 2 1,1 2-286,0 1 0,5 0 0,-4-3 1,3 1-706,-1 3 1,-2-1-1,2-5 1,-5 2-300,-3 3 0,3-2 0,0 6-2584,-2-2 1,-9 0 2533,-4-2 0,-12-3 0,-2 5 0</inkml:trace>
  <inkml:trace contextRef="#ctx0" brushRef="#br2">8931 15042 10203,'23'0'1028,"3"0"0,5 0 0,6 0 1,5 0 62,3 0 1,2 5-1,1 0 1,-3-1-305,-3-2 1,-5-2 0,-9 0-1,-4 1-1811,-1 5 1,-2-3 0,-5 6 0,1 0-5407,4-1 6430,-4 3 0,13 5 0,-5-1 0</inkml:trace>
  <inkml:trace contextRef="#ctx0" brushRef="#br2">10204 14523 8524,'-5'-15'99,"0"-1"1,1-2 0,3-1 803,1-2 0,1 0 1,5 6-281,4-1 0,11 0 1,7 0-1,5 1-38,4-1 0,5 0 0,-4 2 1,1 2-1,-1 3-28,-3 2 0,2 2 0,-4 7 0,-3 3-167,-1 6 0,-6 3 0,-2 3 0,-3 4-88,-3 5 0,-6 6 0,-4 4 0,-3 6-267,-2 4 0,0 4 1,-2-1-1,-3-3 4,-5-1 1,-10-1 0,-1-1 0,0-3 39,-1-1 1,-1-4 0,-5-7-481,2-2 1,5-5-1,-5 2 1,-2-4 0,0-5 288,2 0 1,-8-7 0,6-2-1,0-3 237,-1-2 0,1-2 1,2-2-1,5-3 2,3-1 1,4-3 0,4-4 192,4-1 1,6-3 0,7-1 0,9 5-138,9 1 1,6-4 0,6 9 0,3 1-43,0 3 0,9 3 0,-5 2 0,-1 0 70,3 0 0,-8 7 0,1 1 0,-4 3-73,-4-1 1,2-1 0,-10 3-558,1-1 1,-4-6-1,1 6 1,-4-1-1425,-1-1 1,0 3 0,-1-5-225,1 2 0,0-6 1,-1 2-1666,1-3 3732,0-9 0,0-1 0,-1-8 0</inkml:trace>
  <inkml:trace contextRef="#ctx0" brushRef="#br2">11651 14335 8637,'-2'-14'1069,"-3"3"0,1 4 0,-6 7 0,-4 0-188,-5 0 1,0 0 0,-8 0 0,-1 0 47,-1 0 1,-3 0 0,1 0 0,-1-2-575,1-3 1,0 3 0,-1-3 0,2 2-374,4-2 0,-2 3 1,7-3-1,4 1-59,5-1 0,-2 3-83,3-3 1,4 5-97,2 5 0,3 9 0,0 7 0,-1-2 280,-2-1 0,-1 4 1,6 5-1,-1 2 27,-5 3 0,5-1 1,-6 1-1,1-3-78,1-3 0,0 4 0,3-5 0,-1-1-61,-3-3 0,1-4 0,3-1-152,-3 0-111,3 0 0,-3-8 180,10-2 0,4-5 0,9-2 0,3-5-73,5-4 0,11-4 1,6-2 126,8 0 1,0 6 0,4-1 0,1 1 0,-3 1 47,-4 4 0,0 3 0,-13 4 0,-1 3 491,-2 6 0,-3 3 0,-2 1 0,-5 1 178,-6 0 1,2 5 0,-10 2 0,0-1-81,-4 1 1,-8 5-1,-6-2 1,-5 2 138,-9-2 0,-5 2 0,-3-5 1,-2 0-249,-4-1 1,2-6 0,-7-6-1,-2 1-386,-1-2 1,-2-2 0,0-7-1,0 0-756,-1 0 0,6 0 0,2-2 1,2-3-485,3-6 1,2 4 0,3 0 392,4 0 0,5 4 1,10-8-1,8-1-781,6-2 0,15 0 1,13 2-1,9 1 653,6-1 0,10-2 0,3-2 0,4-1 950,-2-4 0,-1 4 0,2-6 0</inkml:trace>
  <inkml:trace contextRef="#ctx0" brushRef="#br2">12484 14303 8524,'0'-15'448,"-1"-1"1,-5 2 387,-4 3 1,-4-3 0,-2 6 0,0-1-87,1 4 0,-8 3 1,-3 4-1,-4 3-119,-1 5 1,-6 10 0,-2 4 0,1 4 88,0 5 1,1 7 0,5-1 0,3 1-489,3 4 1,5-4 0,8 0 0,5-2-152,1-3 0,5-2 0,12-1 0,11-1 157,7 1 0,5-6 0,6-2 0,8-1-48,9-4 1,7 2 0,3-3-1,2-6 266,-1-3 1,1-4-1,-5-5 1,-9 0 70,-9 0 1,-3-2 0,-10-3-1,-8-6-381,-5-3 1,-10-1 0,-4-1 0,-5 0-147,-5 1 0,-16-1 0,-12 0 0,-5 0 0,-6 1 0,-7-1 0,-3 2 0,0 2 0,0 1 0,-4 8 0,6-2 0,1 3-1867,2 2 1,4 0-1,5 0 1,6 0-3050,6 0 1,11 7 4815,1 3 1,0-3-1,8 0 1</inkml:trace>
  <inkml:trace contextRef="#ctx0" brushRef="#br2">13522 14366 8524,'0'-24'290,"0"3"491,0 3 0,0 8 0,0-1-63,0-1 0,-7 0 0,-4 1-166,-2 6 1,-3 3 0,0 2 0,0 2 60,1 3 0,-6 4 0,0 9 1,1 1-371,3 2 0,1 5 0,1-3 0,1 1 36,3 4 1,-1 0-1,7 0 1,1-2-78,2 2 0,2-4 0,2 1 1,3-1 14,6 1 1,8-6 0,4 2-1,1-4-285,4-1 1,2-2-1,3-2 1,2-3-374,2-2 1,6 4-1,-2-6 1,0-2-459,1-1 0,-1-2 0,1-2 0,-6-1-178,-3-2 1,-8-8-1,-4 1 1,-5-5 542,-6-4 0,-3-12 1,-7 1-1,-2-1-33,-3 0 1,2 1 0,-6 3 0,0 2 829,0 6 181,6 4 1,-2 8-1,10 6 1,5 8 327,4 11 0,4 5 1,1 7-1,2-2-152,-2 2 1,-1 5 0,-3 0 0,1-3 58,0-1 0,-2-4 0,-2-1 0,-3-1-198,-2-4 0,0-1 0,-4-3 110,2 1 1,1-5-177,-6-1 1,-2-8 0,-3 0-189,-6-6 0,2-13 0,1 1 0,-1-1-345,0-1 0,4-5 0,-4-3 0,2-4-371,4-1 0,3-6 0,7 1 1,7 1-25,5 2 0,12 8 0,-1 4 0,2 5 113,3 6 0,-1 3 1,-2 9-1,-1 3 565,1 5 1,-2 6 0,-4 5 0,-5 4 466,-4-1 0,-1 6 1,0-4-1,-2 4-112,-4 1 0,-3-7 0,-7-1 1,0-2 273,0 0 1,0 0-286,0-5 0,-2-2-280,-3-4 1,3-10 0,-5-10-1,2-4-379,0-2 0,0-5 0,6-2 1,5 1-211,4-1 1,9-3 0,4 3-1,1 0 267,4 1 0,2 6 1,2 7-1,-1 2 48,0 4 1,4 3-1,-1 5 1,-5 5 90,1 4 1,-2 2 0,0 2-1,-4 1 242,-1 2 1,-2 0 0,-5-6 0,-1 1-371,1 0 0,-5-2 1,-1-2-1,1-1-2549,-3 1 0,6-3 0,-3-1-69,3-1 1,2-2-1,-1-8 2700,1-7 0,0-1 0,-1-12 0</inkml:trace>
  <inkml:trace contextRef="#ctx0" brushRef="#br2">15236 13942 10225,'-11'-16'0,"3"0"1102,1 1 1,8 1 0,10 1-682,3 3 0,3 1 1,4-1-1,5 3 0,4 1 28,2 1 0,-1 0 1,0 5-1,-1 0 65,-4 0 0,2 7 1,-7 2-1,-2 1-134,-1 1 0,-9-1 0,-4 6 0,-3 0-2,-2-1 1,-7 6 0,-6 0 0,-6 0-56,-7 2 0,-4-4 0,-1 6 0,-1-1 214,1 0 1,5-4 0,3 2-1,4-1 363,5 0 0,9 0 1,-1-5-901,5 0 0,13-1 0,5-1 0,6-1 0,5-3 0,3-6 0,6 3 0,3-2 0,0 0 0,4 0 0,-5-5 0,-1 0 0,0 0 0,4 0 0,-5 2 0,0 3-2671,1 6 1,-5 8 0,4 5 2670,-4 6 0,-1-2 0,-1 10 0</inkml:trace>
  <inkml:trace contextRef="#ctx0" brushRef="#br2">4607 17447 8524,'-16'0'0,"1"-7"0,1-4 544,3-3 0,-3 4 1,6-1-1,-3-1-92,1-2 1,4 4-1,-2-1 1,1-1 209,3-2 0,2 4 1,2-1-254,0-1 0,4-2 1,5 0-1,8 2 1,6 1-187,5-1 0,7-2 0,3-2 0,2 1-90,4-1 1,0 5 0,-1 3 0,-2 1 77,-3 3 0,2 2 0,-7 4 0,-5 3-133,-3 6 1,-4 5 0,-7 5 0,-2 5 213,-2 3 1,-6 10 0,-1 3 0,-6 3 248,-8 2 0,-10 7 0,-5 6 1,-3 3-190,-3 0 0,2 1 0,2-11 0,4-3-193,1-1 1,-3-9 0,3-5 0,1-5-21,-1-4 1,2-7-1,4 1 1,-3-8 205,-1-7 1,-5 2 0,3-2 0,1-3-36,-1-5 0,-3-6 0,5-7 0,2 0-380,1 1 1,4-6 0,4 0 0,3 0-179,0-2 1,7 6 0,0-4-1,8 3 24,6 2 1,9 8 0,5 1-1,5 1 68,4 1 0,7 0 0,-2 7 0,3 3 176,2 5 0,-5-1 1,-2 2-1,-1 1-240,-4 2 1,-4 0 0,-5-2-1,-5-1-193,-3 1 0,-3 2 0,1 0 1,0-2-1323,0-2 1,-1 1-1,1 3-453,0-4 1,-1 3-1,1-8 2188,0-2 0,0-15 0,-1-5 0</inkml:trace>
  <inkml:trace contextRef="#ctx0" brushRef="#br2">5755 17274 12129,'-16'5'628,"1"0"0,-3 1 0,-3-6 0,-5 0 0,-4 0-86,-1 0 0,-1 0 0,1 0 0,-1 0-284,1 0 0,1 0 1,1 0-1,1 0-56,0 0 0,-4 0 0,9 0 1,1 0-92,-1 0 0,2 0 0,5 0 26,1 0 0,4 0 1,2 1-387,2 5 1,2-3 0,5 8-1,0 1 90,0 2 1,0 1 0,0 3 0,0 1-74,0 2 1,5 2 0,1-4-1,-3 4 259,-1 1 0,0 1 0,1 3 0,2-4-21,-1-1 1,-2 3-1,-2-5 1,0-2 29,0-1 0,0-3 0,1-1 0,3-2 10,1-1 38,0-8 0,2 4 0,4-7-86,3 0 1,3-7 0,4-5-1,4-5-154,-1-4 0,11-2 1,-3 4-1,2-2 47,5 2 1,-1 6 0,4 5 0,-5 1 34,-4 3 0,-1 3 0,-1 2 0,-1 5 331,-4 4 0,2 9 0,-7 4 0,-2 1 204,-1 4 1,-4 2 0,-4 1 0,-5 1 46,-3-1 1,-2 1 0,-2-1 0,-3 1 144,-5-1 1,-4-1 0,-4-2 0,-3-4-35,-5-1 1,-4-2-1,-3-6 1,-2 1-319,-2 0 1,-1-6 0,3-1 0,-3-2-373,-3-3 0,1-3 1,-2-1-1,6 0-320,2 0 0,3-1 1,0-3-1,1-1-2437,4 1 1,5-4 0,10-3 1183,6-3 1,7-2 0,8-1 0,13-4 355,10-5 1,14-2-1,14-2 1288,11-1 0,-6-4 0,-27 11 0,-1 1 0</inkml:trace>
  <inkml:trace contextRef="#ctx0" brushRef="#br2">6415 17305 8758,'-7'-8'711,"-1"-5"1,-8 8-1,0 2-190,0 1 0,-5 2 1,-3 0-1,-4 0 268,-5 0 1,-2 9 0,3 5 0,1 7-212,0 3 0,-4 4 0,1 7 0,5 3-1,-1 2 1,7-3 0,2 5 0,6 0-50,4-2 0,-1 4 1,7-8-1,1-1-134,2-1 0,9 2 1,6-1-1,8-3-174,10-4 1,6-4 0,8 4-1,1-4 68,3-1 0,6-4 0,0-6 0,-3-5 45,-3-1 1,2-2 0,-11-5 0,-2 0-121,-6 0 0,-3-1 0,-9-4 1,-5-6-214,-3-3 0,-8-7 0,-1 0 0,-6 2 0,-7 1 0,-11-2 0,-6 0 0,-4 5 0,-6 2 0,2 5 0,-7-3 0,-1 6-256,-3 3 1,4 2 0,2 0 0,2 0-45,3 0 0,-2 0 0,4 0 1,5 0-1333,3 0 0,1 7 0,7 2 0,4 1 330,5 1 0,2-6 1302,6 6 0,14-1 0,4 6 0</inkml:trace>
  <inkml:trace contextRef="#ctx0" brushRef="#br2">7201 17431 8524,'-8'-7'1728,"1"4"1,5-6 1446,-3 2-2193,3 2 1,-5 6-1,9 6 1,3 7-282,5 6 0,3 7 0,-1 0 0,-2 2-104,3 3 0,-1 3 0,0 0 0,-3-4-248,-2-1 1,0 1 0,-4-8-1,3 0-260,-3-1 1,-1-1-1,-2-5 1,0 0-917,0-1 0,-2-1 0,-1-1-182,-3-3 0,-1-1 1,2 1-1450,-5-4 0,1-5 1,-2-1-1,-1 0 2134,-2 0 1,-2 0 0,1 0 0</inkml:trace>
  <inkml:trace contextRef="#ctx0" brushRef="#br2">6903 17793 8524,'0'-16'593,"0"5"1,1 3 0,6 1-99,9 3 0,7 2 0,10 1 1,2-3 783,2-1 0,10 0 0,-2 5 0,2 0-570,4 0 0,3 0 0,-3 0 0,-4 0-318,-1 0 1,2 0 0,-7 0-1,-1 0-171,-4 0 1,-4 5 0,-4 0 0,-4-1-297,-1-3 0,3-1 1,-5 0-1,-3-1-2485,-6-5 1,2 5-4694,-4-5 7254,-3-2 0,-14-1 0,-10-7 0</inkml:trace>
  <inkml:trace contextRef="#ctx0" brushRef="#br2">8349 17290 8533,'-16'-2'0,"1"-2"0,-1-3 625,0-1 1,6 2-1,1-4 1,0-2-36,1-2 1,4-2 0,-1 0 0,5 1-105,5-1 1,4 0-1,8 0 1,4 1 73,5-1 1,4 2 0,2 2 0,-1 3-271,1 2 0,-1 2 1,-1 5-1,-4 0-116,-5 0 1,2 0-1,-2 2-80,-2 3-10,-2 11 0,-1 3 0,0 7 0,-1 2-29,1 2 0,-2 3 1,-3 2-1,-6 1-109,-3-1 0,-2 4 0,-2-1 1,-3 1 120,-6-1 0,-3 0 1,-2-3-1,1 2 226,-1-2 0,-7-2 1,-1-3-1,-2-4-78,-1-5 1,1 0-1,-5-4 1,-1-4 60,1-5 0,-1-2 0,1-6 0,1 0-178,4 0 0,-2-2 0,7-3 0,2-6-74,1-3 0,8-2 1,1-1-1,2-2-311,4-2 0,13 0 0,9 5 0,8 2 130,6 4 0,9-3 1,1 8-1,6 2 126,4 1 0,-3 4 0,-6 1 1,-4 4-47,-1 2 1,3 1-1,-6 4 1,-3-1-509,-5-3 1,0-1 0,-5 3 0,0-3-657,0-2 1,-1 5-1,-3-3 1,2 1-403,-1 1 1,4-8 1642,2 2 0,4-3 0,1-2 0</inkml:trace>
  <inkml:trace contextRef="#ctx0" brushRef="#br2">9371 17588 8524,'0'-15'349,"0"-1"0,0 0 273,0 0 1,5 1 1290,1-1-1256,6 0 1,-10 9 0,5 7-1,-2 9-87,0 5 1,0 2 0,-5 1-1,-1 2 52,-5 2 1,3 0-1,-6-5 1,0 0 39,1-1 1,-3-4-1,-5-1-473,1 3 0,-1-1 1,0-2-1892,1-4 1,4 1 745,1-2 1,4 0 0,-2-7-1,1-3 1,3-5-439,2-4 0,1-2 0,-3 0 0,-3 0 903,-2 1 1,4 1-1,-4 1 1,1 3 458,-1-2 1,5 3 729,-1-1 53,3 6 0,9-3 1,4 7-1,3 0 126,2 0 0,-1 7 0,1 4 0,2 1-430,3-2 0,-4 4 1,6-3-1,-2 3-328,0 1 0,0-4 0,-6-1 0,1 1-473,0-2 1,5 5-1,0-6 1,0 1-724,1-4 0,-2 2 0,4-2 1,1 1-758,-1 1 1834,-5-6 0,4 6 0,-7-7 0</inkml:trace>
  <inkml:trace contextRef="#ctx0" brushRef="#br2">10252 16975 8524,'-11'-5'0,"1"-2"230,-3-2 1,-1 6 602,-1-2 1,-1 5 0,0 5 0,1 7-372,-1 7 0,0 6 0,0 6 0,2 1 47,4-1 1,-4 6-1,5-1 1,-1 1-158,-1 1 0,8 1 0,-2 5 0,3-4 39,2-2 0,2-1 0,5-4 0,7 2-61,5 2 1,7-3 0,-3-6 0,1-3-10,4-2 1,7 3-1,2-7 1,-2-3 172,-2-4 0,-3-9 0,-3 3 0,-2-6-115,-2-6 1,3-2-1,-5-8 1,-2 0 106,-2 1 1,-6-6 0,-2-2 0,-2 0-316,-4 0 0,-1 3 0,-4 4 0,-5 0-103,-9 0 1,-1 8 0,-9 1 0,0 1-642,1 1 0,-5 0 0,4 5 0,-3 0 198,-3 0 1,1 0 0,-1 0 0,1 0-692,-1 0 0,6 0 0,0 0 0,0 0-1692,1 0 1,-3 0 754,7 0 1,9 0 102,12 0 0,14-12 1900,12-4 0,4-17 0,1 0 0</inkml:trace>
  <inkml:trace contextRef="#ctx0" brushRef="#br2">10770 16944 8524,'6'-11'746,"-1"1"1,7 1 6,-1-1 1,-3 3 93,3 7 1,-8 1 0,3 6-144,-5 9 1,-2 2 0,-5 8-1,-4 3-91,-4 6 0,-7-1 0,0 4 1,2-1-196,1-1 0,-3 1 0,2-6 1,3 1-135,4-1 1,9-1-1,-3-2 1,5-4-14,1-1 0,1 3 1,5-5-1,4-2-16,4-1 0,4-8 0,3 1 0,5-1-52,3-1 1,3-2-1,-1-7 1,1 0-5,-1 0 1,2-2-1,2-3 1,4-4-495,1 1 1,0-6 0,4 3 0,-4-3-1409,-2-1 1,3 4 0,-8 1 0,-5-1-1513,-4 2 1,-3-5 1900,-5 4 1,-7-4 0,-6-2 1313,-6 0 0,-13-6 0,-8-3 0</inkml:trace>
  <inkml:trace contextRef="#ctx0" brushRef="#br2">11258 17085 11379,'0'16'1696,"0"1"1,2 4-673,3 6 1,-3 2 0,3 3 0,-3-1-243,-2 1 1,0 4-1,0 1 1,0-2-302,0-2 1,0-1 0,0-1 0,0 0-955,0 1 1,5-3 0,2-1-1,0-3-765,0-2 1,3 3 0,-3-4 0,2 1 115,3 0 0,2-4 0,2-7 0,0-1 1122,-1 1 0,8-5 0,2 0 0</inkml:trace>
  <inkml:trace contextRef="#ctx0" brushRef="#br2">11871 17242 8524,'-10'0'478,"-1"0"0,9 0 504,2 0 1,13 0-1,8 0 1,0 0-342,1 0 1,1-5-1,5 0 1,-2 1-583,2 3 1,2 1 0,-1 0 0,-2 0 170,-6 0 1,-4 1-1,-1 3-3249,0 1 1,-4 7 3018,-7-1 0,-21-4 0,-17 0 0</inkml:trace>
  <inkml:trace contextRef="#ctx0" brushRef="#br2">11777 17447 8524,'7'16'711,"1"-8"0,8-3 0,2-1 262,3 1 1,3-3 0,8 3-1,-1-3-112,0-2 0,1 0 1,-1 0-1,1 0-539,-1 0 1,1 0-1,-3 0 1,-1 0-1121,-2 0 1,-6-2 0,1-1 0,-4-3-1041,-1 3 1,-2-1 1837,-4-1 0,4-10 0,-5-10 0</inkml:trace>
  <inkml:trace contextRef="#ctx0" brushRef="#br2">12752 16944 8524,'-14'-2'-153,"1"-1"253,3-3 1,-1-4-1,-4 3 401,-1-2 0,5 4 464,1-6 0,5 1-269,-6-6 1,8 1-1,-1-1-301,8 0 0,10 0 0,8 2 0,3 2-103,3 2 0,7 1 0,3-3 0,1 3-4,-1 2 1,4 2-1,-7 5 1,-4 0-60,-3 0 0,-8 2 0,1 3 0,-4 5-112,-1 4 1,-6 4 0,-1 1 0,-2 4-34,-4 1 0,-3 2 0,-5 6 0,-5-1-16,-4 1 0,-7-1 1,-2 0-1,-1 1-273,-4-1 1,3-5-1,-1-1 1,0-1 35,1 1 1,-4-6 0,4 0 0,1-5 26,3-3 1,3-8 0,3 4 60,-1 0 1,5-5 131,1 3 0,13-10 0,4-4-156,11 0 1,8-5-1,11 4 1,5-4 28,3-2 1,2 6-1,0 1 1,-1 2-28,-4 4 1,0 3-1,-9 5 1,-3 5 335,-1 4 0,-1 2 0,-2 1 0,-5 3 345,-3 1 0,-2 7 0,-2-4 0,-4 0 132,-5-3 0,-3 2 0,-2 0 0,0 0-7,0-1 0,-9-1 1,-5-5-1,-7 0-418,-3-1 1,-1-4 0,-4-2 0,-1-1-592,-3 1 0,-9-5 0,0 1 0,-3-3-381,-3-2 0,6 0 1,2-2-1,2-2-390,3-1 0,9-5 0,5 1 0,5-3-158,6-6 0,3-3 1,8 0-1,6-5 1235,9-4 0,14-8 0,10-2 0</inkml:trace>
  <inkml:trace contextRef="#ctx0" brushRef="#br2">13789 16787 8524,'16'-16'0,"-2"0"112,-4 0 1,4 1 0,-3-1-1,3 2 478,2 4 1,-1-3-1,3 6 1,1 0-15,2 0 1,0 2 0,-5 5 0,-1 0-336,1 0 1,-5 7 0,-1 4 0,1 4 8,-3 6 0,-1-1 0,-7 6 0,0 3 90,0 6 0,-12 0 1,-4 7-1,-3 2 185,-4 1 0,1 1 1,-6-1-1,2-1-5,-2-1 0,0 5 0,0-10 0,3-1-220,2-4 1,8 5 0,6-10 0,2-2-241,4-1 1,1 1 0,2-5 0,0-2 108,0-1 0,7-8 0,3-1 0,4-2 116,2-4 0,1-3 0,3-5 0,1-5-61,-2-4 1,4-4 0,-2-3 0,-2-5-172,-2-4 1,-6-6 0,-3-1 0,-1 2 140,-3 2 0,-2 1 1,-2 1-1,-2 1-235,-3 4 0,-4-2 0,-7 5 0,-1 1-43,-4-1 1,3-3 0,-4 3 0,1 0-23,0 1 0,-6-4 0,6 5 0,2 1-157,2 3 0,3 6 0,2 1-1876,1-2 504,8-2 0,-3 5 1,13 4-188,9 3 1,2 4-1,8 3 1,0 6 1821,-2 3 0,13 1 0,-4 1 0</inkml:trace>
  <inkml:trace contextRef="#ctx0" brushRef="#br2">14355 16724 8524,'11'-9'2361,"-1"4"-1683,2 3 0,-3 4 0,0 3 0,0 6-102,-1 2 0,-4 8 0,1 2 0,-3 2-53,-2 3 0,0 6 0,-2 5 0,-3-1 122,-6 1 1,-3 3 0,-3-4 0,-2 0 45,-2 1 1,2-2 0,6-6 0,5 0-316,1 1 0,1-2 1,6-4-1,0-5-245,0-4 1,13 2 0,4-1 0,4-4 26,2 0 0,5-7 1,-2-2-1,4-3-534,1-2 1,6-2 0,-1-3 0,-1-6-1084,-1-3 0,-3-1 0,0-1 1,1 0-461,-1 0 0,-1 1 0,-4-1 0,-5 0-87,-3 1 0,-10-6 2006,-2 0 0,-5-14 0,-1 2 0</inkml:trace>
  <inkml:trace contextRef="#ctx0" brushRef="#br2">14764 16975 9352,'0'16'0,"0"0"1041,0-1 0,0 1 0,0 2 0,0 3-149,0 5 0,0 3 1,2 3-1,1-1-233,3 1 1,1 4 0,-4 1 0,4-2-1506,2-2 1,-4 0 0,4 2 0,-1 2-929,1-2 0,0 3 0,3-3 1774,-1-5 0,-1 1 0,6-6 0</inkml:trace>
  <inkml:trace contextRef="#ctx0" brushRef="#br2">15440 16944 8524,'0'-16'279,"0"-1"0,-2-1 515,-3 2 1,2-3 0,-8 11-140,-1-1 1,-2 2 0,-2 7-1,1 0-162,-1 0 1,-5 2 0,-2 3-1,-1 7-89,-4 7 0,0 0 0,0 8 0,2-1 35,-2-2 1,5 6 0,2-4-1,5 4-216,6 1 1,-2 1 0,6-3 0,5-1-225,4-1 0,6-7 1,8 5-1,4-1-85,5 1 1,6-6-1,3 2 1,3-4-628,2-1 1,1-5-1,2-3 1,-3-1-55,-1-3 0,3-2 0,-7-4 1,-4-3 90,-3-6 1,-7-5 0,4-5-1,-3-3-57,-3 0 1,-6-11 0,-5 1 403,-1-4 0,0 3 1,-3 0-1,1 6 0,-1 4 494,-3 2 0,-1 8 0,-1 6 424,-5 2 0,5 3 1,-5 10-1,5 6 216,1 7 0,7 6 1,1 8-1,3 2-263,-1 1 1,1 1-1,3-4 1,-2 2 99,-1 2 1,-3-6-1,5-6 1,-5-3-76,-1-2 0,-2-3 1,-5-1 554,0 0-850,0-8 0,0-3 1,0-12-1,0-6-328,0-7 1,0-8 0,0 0 0,2-5-511,3-3 1,4-6-1,7 3 1,1 1-352,4-1 1,-3 4-1,3 9 1,-4 7 551,-1 7 1,5 5 0,0 7-1,-2 2 299,-1 3 1,3 4-1,0 8 1,-2 4 800,-2 5 0,-3-3 0,-2 0-287,-1-1 0,-6-4 1,4 3 1136,-2-4-1413,-2-8 1,-3-4 0,3-10 0,6-6-394,3-3 1,1-7 0,1-1-1,0-1-364,-1 0 0,6-3 1,2 7-1,0 5 524,0 7 1,3 5 0,-4 4 0,1 5 462,0 9 0,3 6 0,-3 10 0,-1-2-163,1-4 0,-2 2 1,-5-6-1,-2 1 84,-4 0 1,3-2 0,-8-6 0,0 1-754,2 0 0,-3-2 0,4-2 1,1-3-464,0-2 0,-4 3 0,5-4 0,3-3-5414,1-1 6307,1-9 0,1-16 0,0-10 0</inkml:trace>
  <inkml:trace contextRef="#ctx0" brushRef="#br2">16525 16441 9042,'16'-9'139,"1"-3"0,4 7 0,5-1 572,4-1 0,1 6 0,1-5 1,-1 5-107,1 1 1,-2 1 0,-4 5 0,-5 4-155,-4 4 0,-8 7 0,-4 0 1,-3 0-126,-2 2 0,-5-1 0,-4 6 0,-3-3 156,-6-2 0,-6 3 1,3-4-1,2 1 86,1 0 0,2-2 1,2-6-1,4 3 118,5 3 1,5-4 0,7 3-1,8-6-38,10-4 0,5-1 0,3 3 0,2-3-325,1-2 1,6-2 0,-3-5 0,-1 0-324,1 0 0,-3-2 0,-4-1 0,-1-4-674,1-2 0,-6 4 0,-2-4 0,-1 2-1577,-4 4 1,-1 1 0,-3 2 0,1 2 2250,0 3 0,0 10 0,-1 10 0</inkml:trace>
  <inkml:trace contextRef="#ctx0" brushRef="#br1">19607 9431 8112,'-6'-16'153,"-1"2"0,-1 2 601,-5 1 0,6 6 0,0-4 858,0 2 0,6 4-721,-5 8 1,5 9 0,2 9 0,3 1-332,1 4 0,6 4 1,-4 4-1,1 6-131,5 4 1,-5 1 0,3 2 0,-1 1-32,-1 3 1,5-1-1,-5-5 1,1-1-134,1-4 0,-6 1 0,4-6 0,-2-2-199,-4-2 1,4-3 0,-2-4 0,-1-5-298,-2-4 104,5-1-75,-6-7 0,6-14 0,-7-15 1,-1-6 47,-5-7 1,-2-9 0,-8 0 0,0-2-180,1 3 1,-1-8 0,2 5 0,3 0 144,6-1 1,-2 1 0,2 1 0,1 2 78,3 3 1,8 1 0,3 4 0,6-2 54,5-1 1,-2-6 0,7 3-1,2 1-159,2-1 1,1 4-1,1 9 158,-1 5 0,2 6 1,2 4-1,4 6 1,-1 3 136,1 2 1,3 2 0,-6 5 0,-1 7 62,-2 5 1,-1 7-1,-2-3 1,-4 1 410,-5 4 1,-6 2 0,-2 3 0,-5 2 102,-1 2 0,-1-1 0,-8-2 1,-3 1-8,-6 1 0,-3-1 0,-3-7 0,-3-3-315,0-3 0,-12-1 0,2-5 0,-1 0-337,-4-1 0,-5-6 0,1-4 0,-1-3 0,-3-2 0,2 0 0,1 0-1334,2 0 0,1-2 1,6-1-1,1-4-1124,4-2 0,3 6 1,9-4-1,4 0 2285,4-4 1,19-10-1,4-3 1</inkml:trace>
  <inkml:trace contextRef="#ctx0" brushRef="#br1">20330 9871 8996,'2'16'2768,"1"-1"-2168,2 1 1,6 5-1,-4 0 1,0 0-31,0 2 0,5 1 1,-1 7-1,2 1-127,3-1 1,0 1-1,0-1 1,-1 1-38,1-1 0,5 0 0,0 1 0,-2-2-237,-1-4 0,1 2 0,-2-7 0,-3-2 93,0-2 1,-7-1 0,-1 0 761,-5 0-820,-1-8 0,-7-8 1,-3-10-1,-2-4-415,1-2 0,-1-1 0,7-4 0,1-4-185,2 1 0,6-6 0,5 4 0,8-2-56,6 2 0,8 3 1,8 7-1,-1 2 345,1 4 0,3 3 0,-4 7 1,0 0 408,1 0 0,-2 7 0,-6 5 0,-1 6 214,-4 2 0,-3 7 0,-8-5 0,1 3 204,0 3 0,-8-4 1,-2 1-1,-5-3-56,-1-2 1,-7 2 0,-3-1 0,-6-3-323,-5-6 1,-3 0 0,-9-7 0,-2-1-343,-2-2 0,-7-2 0,2 0 0,-3-2 0,-2-3 0,0-4 0,0-7 0,1 2-1355,4 4 0,4-4 0,8 3 1,4-3-810,5-1 1,5-1 0,6 0 0,6-1 578,8-4 1,11 2 0,15-8 0,9 1 1584,8 2 0,10-13 0,-1 4 0</inkml:trace>
  <inkml:trace contextRef="#ctx0" brushRef="#br1">21651 9666 10187,'17'-10'0,"2"0"0,2-1 0,-2 2 400,-1 4 1,5 2-1,1-1 1,1-1-372,-4 1 0,-4 3 1,-1 1-1,-1 0 690,1 0 0,-5 0-2094,-1 0 0,-6 1 197,1 5 0,-10-5 0,-6 5 1178,-3-5 0,-9 6 0,-1 2 0</inkml:trace>
  <inkml:trace contextRef="#ctx0" brushRef="#br1">21588 9918 8760,'21'9'0,"1"-4"1479,3-3 0,3-2 0,8 0 1,5 0-316,-1 0 1,5 0 0,-3 0 0,2-2-362,-2-3 1,1-2-1,-6-6 1,-2 5-412,-2 1 0,-3-4 0,-4 4 0,-5 0-1113,-3 0 0,-3 2-1053,1 5 0,-9 2 1,-7 3 1773,-9 6 0,-19 9 0,-5 5 0</inkml:trace>
  <inkml:trace contextRef="#ctx0" brushRef="#br1">19670 11600 8060,'0'-7'764,"0"7"1,0 7-1,0 8 1,1 3-95,5 3 0,-3 3 0,6 10 0,-1 0-143,1 3 1,2 7 0,4-4 0,1 2-235,0 0 0,0 0 0,-1 3 1,1-1-4,0-2 1,-2-2 0,-2 2 0,-2-6-145,3-2 0,-6-3 0,0-1 0,-2-2-32,0-2 0,6-7 1,-6 2-1,-2-3-72,-1-3 0,-2-4 525,0-1-69,0-6 0,-7-10 1,-2-11-264,1-6 0,-5-1 1,8-6-1,0 0-422,-2-3 0,5-3 0,0 1 0,9-4 95,9-1 1,5 5-1,0-2 1,5 4-488,4 2 1,0 6 0,-1 4 0,-1 4 406,0 1 1,9 8 0,-7 2 0,-1 5 160,1 1 1,7 1-1,-9 5 1,0 6 313,1 7 1,-1 4 0,0 5-1,-3-2 29,-3 2 1,-2 1 0,-8 3-1,-3-2 378,-2-4 1,3 2 0,-5-6-636,-1 3 0,3-6 0,-2 2 0,-1-4 0,-3-1-39,-1 0 1,0-6-1,0 1-2190,0 1 1,2-5-288,3-2 0,-1-3 0,6-4 2441,2-3 0,2-18 0,2-10 0</inkml:trace>
  <inkml:trace contextRef="#ctx0" brushRef="#br1">21100 12024 7793,'16'-7'214,"0"4"0,-1-6 0,1 2 892,0 3 1,0 3 0,-1 1 0,1 0-210,0 0 1,0 0 0,-1 0-466,1 0 1,0 0 0,-1 0-972,1 0 0,0 1-1154,0 5 0,-1 2 0,-1 8-1515,-3 0 3208,-4-7 0,-7 5 0,0-6 0</inkml:trace>
  <inkml:trace contextRef="#ctx0" brushRef="#br1">21037 12181 8107,'16'0'216,"0"0"1,1 0 0,4 0 536,5 0 0,4 0 0,2 0 0,-1 0 244,1 0 0,-1 0 1,0 0-1,-1 0-798,-4 0 0,2 0 1,-5 0-1,0 0-820,-1 0 0,-1 0 1,-5 0-3738,0 0 4358,-7 0 0,-2 0 0,-7 0 0</inkml:trace>
  <inkml:trace contextRef="#ctx0" brushRef="#br1">19890 14429 7961,'8'0'2791,"-1"0"1,-7-7 0,0-4-2265,0-2 0,-5-8 1,-2-2-1,0-2 97,0-3 0,0-3 0,4-6 0,-3-5-308,3-3 0,1-7 1,2-2-1,0-1-946,0 1 0,0-3 0,2 6 0,1 4-21,3 3 0,4 11 1,-3 0 543,2 5 0,1 9 1,4-2-1,-1 5 0,-3 5 119,2 6 1,2 3 0,2 2 0,0 0 262,-1 0 0,6 9 1,2 7-1,0 8 296,0 6 0,4 8 1,-2 4-1,-1 2 73,-3-2 1,2 7 0,0-5 0,-1-1-202,1 3 0,-4-8 0,-6-1 0,-3-6-202,2-5 1,1 2 0,-3-5-343,-5 1 0,2-4 1,0 1-509,2-4 0,-5-6-4307,1-1 1,3-1 3137,3 1 1,-4-10 0,-2-10 930,-3-4 0,-2-2 1,0 0 844,0 1 0,-2 4 1,-3 1 544,-6-3 1,-8 5 0,-2-3 0,0 1 838,-1 1 0,-3-3 0,-8 5 1,-2 0-774,-2 0 1,-5-5-1,4 3 1,0-2-278,-1 1 0,2 5 1,6-4-439,0 2 0,1 0 0,4 3 0,5-1 1,3 2-2008,2 1 0,6 2 2113,0 0 0,6 0 0,-3 0 0</inkml:trace>
  <inkml:trace contextRef="#ctx0" brushRef="#br1">20880 14005 8914,'0'-16'3634,"-5"5"-271,0 1-2952,-1 6 0,12-1 0,-1 10 0,0 6 10,2 3 0,-3 3 1,6 3-1,1 2-197,-3 3 1,6-1-1,-5 4 1,2-2-60,-1 2 0,1-3 0,2-1 0,0 1-30,-3-1 0,-1-5 1,1 2-1,-3-3-20,0-3-830,-5 1 552,5 0 1,-14-14 0,-2-8-89,1-6 0,1-4 0,7 1 0,0-3 100,0-3 0,12 4 0,7-6 0,7 2-119,8 0 0,7 0 0,0 5 0,-1 3 196,-4 2 0,-2 4 0,-3 7 1,1 2 277,-1 3 0,-7-1 0,-3 6 0,-5 2 256,-5 2 1,3 4-1,-6 1 1,1 2-92,-4-2 1,-3 4 0,-2-2-1,0-2 247,0-2 1,-7-1-1,-3 0 1,-4 0-154,-2-1 0,-2-1 1,-1-2-1,-3-3-325,-3-2 1,1-2-1,-4-5 1,1 0-186,-1 0 0,-1 0 1,-3-1-1,1-3-1695,-1-1 0,6-6 0,2 4 1,1 0-33,4 0 1,3-5-1,7 2 182,9-4 1,9 0 0,14 0 1591,8-2 0,1 4 0,6-11 0</inkml:trace>
  <inkml:trace contextRef="#ctx0" brushRef="#br1">22028 13910 8050,'5'-15'606,"2"1"1,2 1 0,3 5 295,2 1 0,4-4 0,1 6-697,2 1 0,1-3 0,-2 2 0,1 0 305,-2-2 0,-2 5 0,1-3 0,1 3-563,2 2 0,0 0 0,-5 0 0,-1 0-1214,1 0 0,0 7 0,-2 4-630,-4 3 1,-3-4 1896,-7 1 0,0-1 0,0 6 0</inkml:trace>
  <inkml:trace contextRef="#ctx0" brushRef="#br1">22012 14052 8103,'16'0'148,"0"0"0,-1-2 0,3-2 677,3-1 1,9 0-1,6 5 1,-1 0 107,-2 0 0,4 5 0,0 0 0,-2 1-985,-2 1 1,4 0 0,1 7 0,2 0 51,4 3 0,8 9 0,4-1 0</inkml:trace>
  <inkml:trace contextRef="#ctx0" brushRef="#br1">23427 9069 8591,'0'11'1429,"0"-1"0,-1 1-877,-5-3 1,-4 1 0,-11-5 181,-5 1 0,-4 5 0,-2-4 0,1-1 0,0 0-249,-1 0 0,1 2 0,-1-3 0,3 1-204,2-2 1,-1-1 0,6 0-1,-1 1-176,0 3 0,1-1 0,2-5 0,-1 0-296,2 0 1,2 0 46,1 0 0,2 2 97,3 3 0,5-2 1,6 8-1,0 1 85,0 2 1,1 2 0,3 0 0,1-1 286,-2 1 1,-1 1-1,-2 4 1,0 4-122,0-1 0,0 6 0,0-4 0,0 4-19,0 1 0,0 1 0,0-1 0,0 1-9,0-1 0,0-1 0,0-2 0,0-4 326,0-1 1,0-2 0,0-6 219,0 1 0,0-5-25,0-1 0,5-8-705,1-2 1,6-7-1,0-11 1,6-1-6,3-2 1,10 0 0,-1 4 0,3-2-831,7-2 0,-3-4 1,1 8-1,-3 3 369,-3 0 0,3 7 0,-11 2 0,2 3 364,0 2 0,-5 0 0,4 2 1,-2 3 157,-4 5 0,-2 1 0,-1 3 0,0 3 272,-1 1 1,1 4-1,-2 1 1,-3 2 449,-6 3 0,-3 1 1,-2 4-1,0 2-305,0 2 1,-7 0 0,-4-6 0,-3-1-277,-2-4 0,-5-3 1,-1-6-190,-3 4 0,4-9 0,-5 2 0,-2-3 0,-2-4 0,-1 0 0,0-2 0,-1-5 0,1 0-318,-1 0 0,-3-5 0,2-2-1012,3-2 0,8 4 0,-3-6 0,4-1-341,7-2 1,2-2 0,12 1 416,7-1 0,14 0 0,10 1 0,8-3-3000,1-3 4254,6 4 0,-6-6 0,7 7 0</inkml:trace>
  <inkml:trace contextRef="#ctx0" brushRef="#br1">24198 9541 8748,'0'-7'1655,"0"7"0,0 12 0,0 9 1,0 0-909,0 2 0,0 1 1,0 7-1,0 3-239,0 2 1,1-4 0,3 3 0,1-6 187,-1-1 1,-1 5 0,1-8 0,3-1-626,1-3 0,-2-3 1,2-2-1,1-1-1334,0 1 0,0-6 0,3-1-3183,-2-2 2845,1-2 1,-4-10-1,-7-2 1,-11-2 1600,-8-3 0,-5-2 0,-8-1 0</inkml:trace>
  <inkml:trace contextRef="#ctx0" brushRef="#br1">24009 9902 9975,'7'-10'955,"3"-1"0,4 6 0,4-4 0,1 2-169,2 4 0,7-4 0,-4 0 0,3 0-300,-1 0 0,-5-4 0,5 4 0,0 0-362,-1 0 0,4 0 1,-2 2-1,2-4-445,3 1 0,-6-1 1,0 6-1,2-4-858,2-2 1,-4 4 0,0-4 0,0 2-157,-1 3 0,-2-3 0,-8 0 0,1 0 1335,0 0 0,-7-5 0,4 3 0,-4-6 0</inkml:trace>
  <inkml:trace contextRef="#ctx0" brushRef="#br1">25000 9336 8462,'-2'-21'0,"-3"0"0,-4 2 0,-2 2 1419,1 1 0,6 6 2276,-1-1-3233,3 8 1,2-3 0,0 12 0,2 4-104,3 4 0,-1 9 1,5 3-1,-2 4 295,-4 1 1,4 6 0,0 1 0,0 1 38,0-1 1,0 6-1,-4-4 1,3 2-93,-3 0 0,4-2 1,0 2-1,0-4-209,0 1 0,5-6 0,-3 5 1,2-1-315,-1 0 0,-1-1 0,3-6 0,-3-4-1,-2-5 1,-2 2 0,-5-2-2390,0-2 0,0-7-940,0-1 1,0-10 1617,0-1 0,2-5 0,1-9 0,3 0 1634,-3-3 0,13-16 0,1-1 0</inkml:trace>
  <inkml:trace contextRef="#ctx0" brushRef="#br1">25455 9556 9108,'0'-22'0,"0"-3"424,0 1 0,0-4 1,0 7-1,2 0 107,3-2 0,4 6 0,7-4 0,0 2 111,-1-2 0,1 3 0,2-1 0,1 5-332,2 4 0,10 6 0,-1-1 0,1 3-160,4 2 1,2 2 0,-2 3 0,0 6 125,-5 3 0,1 1 0,-7 3 0,1 1-22,-4 2 0,-4 5 0,-1-3 1,0 1 15,-1 4 1,-4 2 0,-2 1 0,-2 2-5,-4 4 1,-1-2-1,-4 5 1,-3-1 18,-6-4 0,-8 8 0,-3-1 0,-3-2-47,-3 0 1,0-6 0,0 2 0,2-2-163,-2-3 1,-2-7-1,1-3 1,1-5 121,2-5 0,1-4 0,-3-7 0,4 0 0,1 0 0,-3-6 0,5-1 1,3-1-208,6-5 0,0-6 0,7-4 0,1 1-95,2-1 0,9 2 0,6 5 0,6 1-146,7-1 1,11 5-1,5 3 1,3 1 214,2 3 1,0 4-1,1 4 1,-3 3 210,-3 1 1,2 3 0,-6 5 0,-1-1 49,-4 1 1,2 0 0,-9 0 0,2-1 166,-2 1 0,-3-2 0,-7-2 0,-1-3-9,1-2 1,-5 3-1,-1-3-337,2 2 0,0-4 1,1 4 43,-3-2 0,-1 0-1519,1-2-331,-3-3 1,-7 3-42,0-10 1,-5-4 0,-2-5 0,0 2-1729,0 2 1,0 4 3527,2-4 0,3-1 0,-5-4 0</inkml:trace>
  <inkml:trace contextRef="#ctx0" brushRef="#br1">26918 9399 8309,'0'16'674,"0"0"1,0 1 0,0 4 396,0 5 1,0 4 0,0 3 0,0 2-123,0 2 1,0 5 0,1-4 0,3 1-490,1-1 1,2-1-1,-3-4 1,1 2 108,-2 1 0,6-1 1,0-7-1,1-2-635,1 2 1,-2-5 0,3 0 0,-3-2-951,-2 0 0,3-6 1,-3-6-2890,2-2 3023,-6-2 0,2-6 0,-10-6 0,-5-7 0,-6-7-3392,-5-4 4274,-3-1 0,-15-12 0,-1-2 0</inkml:trace>
  <inkml:trace contextRef="#ctx0" brushRef="#br1">26572 9761 8517,'2'8'517,"3"-2"0,5-5 222,4-1 1,4 0 0,1 0-1,4 0 12,1 0 0,2 0 0,7 0 0,4 2 144,5 3 0,-2-1 1,2 5-1,0-1-218,-2 1 0,0 0 0,-5 3 0,2-3-262,-2-2 1,-7 3 0,-2-3 0,0 0-147,-1 0 1,-2 0-1,-6-3 1,2 1-145,2-2 1,0 4 0,-5-1 0,0-3-535,-1-1 1,-1 0 0,-1 1 0,-3 2-983,2-1 1,2-2 0,2-2 1390,0 0 0,-8-21 0,-1-5 0</inkml:trace>
  <inkml:trace contextRef="#ctx0" brushRef="#br4">27657 1808 8257,'8'0'5506,"6"-7"-4788,-12 5 0,-2-5 0,-12 7 1,-6 0 99,-3 0 0,-1 5 0,3 0-514,-2-1 0,-6 3 1,5-2-1,-1-1-216,0-3 1,2 1 0,4 2 0,-2 1 162,-2-2 0,0-1 0,5-2-388,0 0 0,6-5-395,-1 0 516,1-8 15,1 12 1,2-5 0,7 12-7,0 4 0,0 4 0,0 2 0,0-1-17,0 1 0,0 0 0,-2 1 1,-1 3-122,-2 0 0,-1 1 0,5-3-33,-5 3 1,5 2-1,-5 3 67,5-5 0,-1-6 1,-2-2 57,-1-3 245,0 1-15,5-3 1,2-2-1,1-12 1,6-4 0,3-2-131,6 1 1,1-8 0,-2 3 0,4 1-88,5 2 1,-3-1 0,0 6 0,0-1-54,3 4 0,-2 3 0,1 2 0,-1 0 77,1 0 1,-4 2 0,3 1-1,0 4 241,1 2 0,-6 1 1,2 6-1,-5 0 185,-6-1 1,3 6 0,-8 0 0,-2-1 182,-1-3 1,-2 1-1,0 1 1,0 2 25,0-2 1,-7-2-1,-3-1 1,-4 2-251,-2 3 1,-5-9 0,-2 3 0,0-1-370,1 0 0,-4-3 0,3-2 0,0-2 0,0-4 0,-3-1 0,5-2 0,0 0 0,-1 0 0,4 0 0,-3 0 0,4 0-542,1 0 1,0 0 0,2-2 0,2-1-6632,2-3 7173,6 1 0,-3-2 0,7-2 0</inkml:trace>
  <inkml:trace contextRef="#ctx0" brushRef="#br4">27892 1666 8257,'0'-16'0,"0"1"0,0-1 624,0 0 0,0 6 0,2 1 0,3 0 71,6 1 0,8 2 0,2-2 0,0 1-373,2 3 1,-6 2-1,4 2 1,-3 0 105,-3 0 1,-1 7 0,-1 2-172,-3 0 0,-6 5 0,1-4 1,-3 4-91,-2 2 1,-6 0-1,-1-1 1,-1 1 74,-5 0 0,-1 5 1,0 0-1,2-2-157,2-2 0,1-1 0,-3 0 124,1 0 1,8-1 781,-2 1 0,3-6-496,2 1 0,7-8 0,5 3 0,6-6-419,2-6 1,1 3 0,-3-6 0,1 0-78,2 1 1,2 4 0,-4-1-1,2 3-2181,-2 2 0,4 2 2182,-2 3 0,0 4 0,-5 7 0</inkml:trace>
  <inkml:trace contextRef="#ctx0" brushRef="#br4">28396 1996 7917,'8'11'2193,"-2"-1"-564,-5 2 0,-1-3 1,0 2-268,0 1 0,0 9-1075,0 5 1,0 2 0,0-2 0,2-5-182,3-4 0,2-1 1,6 0-1,-3-2-1763,2-4 0,-3 4 1,0-3-1341,-2 3 1,-4-5 2996,-8-4 0,-11 4 0,-8-1 0</inkml:trace>
  <inkml:trace contextRef="#ctx0" brushRef="#br4">28238 2295 9276,'11'-5'1106,"-1"-1"1,1-1 0,5 4-1,-1-2 14,1 1 0,5-3 1,2 2-1,1 0-647,4-2 1,4 3-1,4-5 1,4 2-279,1 4 1,4-4 0,-3 2 0,3 1-1248,3 2 1,-7 2 0,1 2 0,0 2 1051,-2 1 0,-1 7 0,-8-3 0</inkml:trace>
  <inkml:trace contextRef="#ctx0" brushRef="#br4">29355 1870 8257,'-7'-8'4111,"5"2"-2982,-3 12 0,5 8 0,3 7 0,4 0-305,2 1 1,-6-3 0,4 8 0,-1-1-222,-1-2 0,0 6 1,-5-6-1,0 3-216,0-1 1,0-2 0,0 4 0,0-3-115,0-3 1,0-1 0,0-5-1,0 0-901,0 0 1,0-1-2752,0 1 1,2-2 1543,3-4 1,4-3-1,7-8 1,1-5 1834,4-4 0,3-11 0,8-3 0</inkml:trace>
  <inkml:trace contextRef="#ctx0" brushRef="#br4">29606 2012 7294,'0'-16'0,"2"2"0,2 2 885,1 1 0,7 3 0,-2-4 0,4 1-222,2-1 1,7 3 0,3 0 0,4 2-221,1 4 0,1 1 0,-3 2 0,-1 0 75,-1 0 0,-8 0 0,2 2-236,-4 3 1,-3 4 0,-3 8 0,-6 3 32,-3 0 1,-4 7-1,-3-5 1,-8 3 72,-6 3 1,0 1-1,-7 3 1,0-2-80,1-4 0,2 3 0,8-4 0,-1 1-18,0 0 0,2-5 1,4 4-1,5-3 185,3-2 1,2-3 0,0-1-243,0 0 1,7-8-1,3-2 1,4-5-404,2-1 0,1 0 0,4 0 0,4-1-749,-1-5 1,11-2 0,-3-8 0,1 0 337,0 0 0,-2-5 0,1-1 0,-1-1-1519,1 0 1,-8-5 2098,-3 2 0,4-10 0,-1-5 0</inkml:trace>
  <inkml:trace contextRef="#ctx0" brushRef="#br4">30219 1619 8257,'11'-16'0,"-1"2"599,3 4 1,2-4-1,5 5 264,1 0 1,1 2 0,-3 7 0,2 0-196,-1 0 1,-8 2 0,-2 3-334,3 6 1,-6 3-1,-2 2 1,-3-1-9,-2 1 1,-2 5-1,-3 0 1,-6 0 194,-3 2 0,-2-6 0,1 6 0,-1-2 72,0 0 0,2 0 1,2-6 158,2 1 1,6-6-342,-1 1 0,5-8 0,5 3-271,6-5 1,3-1 0,3-1 0,4-3-1142,5-1 1,4-7 0,1 3 0,1-1-769,-1-1 1,1 8 0,1-3 0,0 5-3265,-2 1 5032,4 0 0,-10-7 0,6-2 0</inkml:trace>
  <inkml:trace contextRef="#ctx0" brushRef="#br4">30833 1980 8257,'21'0'0,"0"0"0,-2 0 793,-2 0 1,4-1 0,2-3 0,0-1-367,-1 1 1,-1 3-1,-5 1 1,2-2-929,2-3 1,-7 3 0,2-3-755,-1 3 1255,-7 2 0,0 7 0,-7 2 0</inkml:trace>
  <inkml:trace contextRef="#ctx0" brushRef="#br4">30801 2106 8617,'16'14'0,"0"-3"0,-1-6 844,1-3 0,7-2 1,3 0-1,2 0-476,-2 0 1,7 0-1,-3 0 1,0 0-383,-1 0 1,5 0 0,-10 0 0,2 0-650,0 0 0,-6 0 0,1-2 0,-4-3-929,-1-6 1592,0-3 0,6-2 0,3 1 0</inkml:trace>
  <inkml:trace contextRef="#ctx0" brushRef="#br4">31839 1855 8993,'-12'-14'0,"-1"2"0,-2 1 0,-1 1 954,-3 1 1,0 2 0,1 7 0,-1 0-267,-2 0 1,-2 0 0,4 0 0,-2 2-125,2 3 0,3 4 0,4 6 1,3 1-202,2 0 1,-3-1 0,4 3 0,1 1 224,-2 2 1,5 0 0,-3-4 0,5 3-165,5 1 1,4 5 0,7-5 0,0-2-228,-1-2 1,8 4 0,3 0 0,6-3-134,4-6 1,3 2-1,4-5 1,-1 1-860,2 1 0,-4-8 0,2 2 0,2-3-781,1-2 0,-3-2 1,-2-3-1,-3-5-765,-7-4 0,-2-4 2341,-13-3 0,5-10 0,-12-9 0</inkml:trace>
  <inkml:trace contextRef="#ctx0" brushRef="#br4">32106 1540 8257,'-9'-15'0,"4"-3"0,3-1 532,2-2 0,7 2 0,4 7 0,3 3 290,2 2 1,6 0 0,5 3 0,0-1-430,0 2 0,2 3 1,-4 3-1,-1 4 2,-3 2 1,-3-4 0,-3 6-1,-1 1-125,-3 2 0,-4 1 0,-7 1 0,0 0-20,0 0 0,-7 5 1,-4 0-1,-4 0 55,-6 1 0,-2-4 0,-5 3 1,4-4 230,1-1 0,4 0 0,6-1-169,3 1 0,6 0 0,1-1 1,8-1 99,11-3 0,5 1 0,7-5 0,-2 0-529,2 0 1,2 4-1,3-6 1,2-2-975,2-1 1,-1 3-1,-4 0 1,-1 1-2249,1 1 1,-6-4 3283,0 8 0,0-8 0,6 4 0</inkml:trace>
  <inkml:trace contextRef="#ctx0" brushRef="#br4">29260 2813 8257,'9'0'686,"-2"2"1,-7 3-1,0 6 1,0 3 84,0 2 1,0 5 0,0 3-1,0 4 325,0 5 0,-5 2 0,0-3 0,1-1-503,2 0 0,2 1 0,0-2 0,0-3-300,0 0 1,0-6 0,0 3 0,0-1-219,0-4 0,0-2 0,0-1-1427,0 0 0,0 0 43,0-1 1,2-6 0,2-2 0,3-2 575,1 1 0,3-1 0,6-7 1,2-1-947,2-3 0,0-4 1679,-5 5 0,0-8 0,0 5 0</inkml:trace>
  <inkml:trace contextRef="#ctx0" brushRef="#br4">29685 2892 8257,'16'0'1782,"-8"0"1,-1-2-1075,-7-3 1,-1 3-1,-5-1 60,-4 6 0,-4 11 0,-2 9 1,-1 0-378,-4-1 0,3 6 1,-3-1-1,6 2-65,4 3 1,-3-1 0,5 1 0,-1-1-190,-1 0 1,8-1 0,-2-2-1,3-2-54,2 2 1,9-5 0,6-2 0,10-5-137,5-6 1,3-3 0,3-7 0,5 0-1,-1 0 1,5 0-1,-3 0 1,2-2 208,-2-3 0,-11-2 0,-10-5 1,-5 1 889,-6-1 1,3-2-1,-8-2-729,-2 1 0,-8-1 0,-5 0 0,-6 2-197,-5 4 1,2-2-1,-8 5 1,0 0-919,-3 0 0,-2-4 1,-1 6-1,0 1-846,2 3 0,-3 1 0,12 0 1,-1 0-686,0 0 0,8 0 1450,4 0 0,11 0 0,5 0 0,14 0 879,9 0 0,4-7 0,-1-2 0</inkml:trace>
  <inkml:trace contextRef="#ctx0" brushRef="#br4">30487 2924 8065,'14'-2'52,"-4"-3"0,2 1 719,-6-6 0,-1-1 102,-5-5 0,0 6 1,-2 1-241,-3 2 0,-4 2 0,-7 5-259,1 0 1,-1 0 0,0 0 0,1 0-117,-1 0 1,5 0 0,1 2 0,-2 3-26,-2 5 0,0 4 1,1 2-1,3 0 49,-2 0 0,-2 4 0,-2 3 0,0 0 103,1 0 1,-1 3 0,0-5-169,0-2 0,1 4 1,1-2-1,2 0 1,3 0 61,2-1 1,2 1 0,5-5 0,0 0-200,0 0 0,1-6 0,5 1 0,4-1-189,4-1 1,3 3-1,4-5 1,4 0-34,-1 0 1,6-2-1,-4-5 1,2 0 105,-2 0 1,2-7-1,-5-3 1,0-4 6,-1-2 1,-1-7 0,-5-3 0,0-4-135,0-1 1,-1 0 0,-1-1 0,-3 1-143,-6-1 0,2 3 0,-2 2 0,-1 6-9,-2 4 1,-2 1-1,0 1 588,0-1 117,0 0 0,-2 7 93,-3 4 0,3 5-306,-3 5 0,3 9 0,4 7 0,1 0 205,2 2 1,6-4 0,-4 7 0,1 2 202,5 2 1,-5 1 0,3 3-203,1 2 0,2-1 1,2 5-1,0-1 0,-1-4-149,1-2 1,3-2 0,-1 1 0,-4-3-255,0-2 0,-2-5 0,0-6-297,-1 0 1,-8 0 0,2-1-7998,-3 1 5864,-2-7 1,0-4 2448,0-10 0,-7-11 0,-2-8 0</inkml:trace>
  <inkml:trace contextRef="#ctx0" brushRef="#br4">31037 3144 8136,'-16'-7'4067,"9"0"-3519,7-4 0,13-1 0,9 5 0,4 0 248,8 0 0,-1 0 1,9 3-1,0-1-648,-2 2 1,4-4-1,-8 1 1,-1 3-762,-2 1 1,-1 2 0,-2 0 0,-4 0-1199,-5 0 1,-4 5-1,-3 2-1927,-3 2 3738,-4 2 0,-14-3 0,-2-1 0</inkml:trace>
  <inkml:trace contextRef="#ctx0" brushRef="#br4">31194 3332 8434,'16'0'879,"0"0"0,5 0 0,1 0 0,1 0-104,0 0 1,5 0-1,-2 0 1,4 0-524,1 0 0,1 0 0,-1 0 1,-1 0-1060,-4 0 0,-2 0 1,-4 0-1,1 0 17,-2 0 1,-2 0-1,-1 0 1,0 0-2014,-1 0 2803,1 0 0,7 0 0,1 0 0</inkml:trace>
  <inkml:trace contextRef="#ctx0" brushRef="#br4">32106 3144 7162,'0'-16'32,"0"0"0,-2 0 1,-3 1-1,-5 1 1063,-4 3 1,-2-1-1,0 5 1,-1 0-574,-4 0 0,2 2 0,-6 5 1,1 0-56,-1 0 1,6 2 0,-2 3 0,4 4 108,1-1 1,2 11-1,3-3 1,4 3-113,0 4 1,6-4-1,-5 6 1,6-1-87,6 1 1,4-4-1,9 5 1,4 0-257,2-2 1,1-1 0,5-5-1,2 1-277,4 2 0,-2-2 1,5-7-1,-1-3-992,-4-2 1,1 3 0,-3-4 0,-3-3-495,0-1 1,-6-2 0,1-2 0,-3-5 137,-2-9 0,-8 1 1503,-2-6 0,-6-11 0,3-1 0</inkml:trace>
  <inkml:trace contextRef="#ctx0" brushRef="#br4">32405 2892 8136,'16'-7'174,"-1"-3"1,-4-4-1,-1-2 1,3 0 473,1 0 0,6 3 0,1 0 0,-1 5 45,-3 1 1,4 1-1,0 6 1,-2 0-191,-1 0 0,-3 2 0,1 3-234,0 6 1,-7 8 0,-4 2 0,-3-2 66,-2-1 1,-2-1 0,-5 2-1,-7 2 37,-5-2 0,-2 4 0,5-2 0,2 0 113,4 2 1,-3-6 0,8 4 0,2-3 85,1-3 0,4 1 1,3 0-294,5 0 1,6-8 0,3-1-1,4-1-154,1-1 0,3 5 1,4-5-1,1-1-497,-1-2 0,6-2 0,-1 1 0,-1 3-693,-2 1 1,-3 7-1,-2-1 1,-3 5-2342,-3 5 0,-2-4 3406,-10 4 0,-10 3 0,-9 1 0</inkml:trace>
  <inkml:trace contextRef="#ctx0" brushRef="#br4">32735 4150 7735,'-16'-6'-8,"1"1"0,-1 0 0,-2 5 0,-1 0 1097,-2 0 0,-5 0 0,3 0 0,1 2-320,-1 3 0,-2 4 0,8 6 1,3 1-237,0 0 1,2 1 0,0 2 0,3 2 25,2-1 0,2 2 1,6 1-1,3 0 174,1-1 1,13-1 0,-1-5 0,6 0-243,5-1 1,7-1 0,5-1 0,4-5-334,4-1 0,1 0 1,-3-3-1,-3 1-237,1-1 1,3-3 0,-10-1 0,-4 0-4048,-5 0 0,-7-1 2819,-10-5 0,-8-1 1,-13-3-1,-13 3-2355,-10 0 3662,-15-2 0,-7-7 0,-8 1 0</inkml:trace>
  <inkml:trace contextRef="#ctx0" brushRef="#br4">31886 4275 11222,'16'0'631,"5"0"1,1 0 0,3 0-238,3 0 0,0 0 0,0 0 0,-4 0-1037,-1 0 0,-2 0 0,-5 0-2077,-1 0 1,-6 2 2719,-4 3 0,-17 4 0,-5 7 0</inkml:trace>
  <inkml:trace contextRef="#ctx0" brushRef="#br4">31666 4448 8136,'16'0'0,"-1"0"0,1 2 0,0 1 0,0 3 902,-1-3 0,6-1 1,2-2-1,0 0-455,-1 0 1,-1 0 0,-5 0 0,0 0-3757,-1 0 2077,-6 0 1,-9 0 1231,-10 0 0,-18-7 0,-5-2 0</inkml:trace>
  <inkml:trace contextRef="#ctx0" brushRef="#br4">31257 4087 7988,'-7'-9'1114,"5"2"1,-5 9 0,7 3 0,2 7-698,3 7 0,-3-1 1,5 6-1,-2 1 385,1 1 1,-1 7 0,-5-8 0,2 1-418,3 0 0,-3-2 0,3 4 1,-3-3-384,-2-3 1,1-1 0,3-5 0,1 0-129,-1 0 1,-3-6-1,-1 1-1504,0 1 1,0-4-428,0 3 0,0-9 0,0-2 757,0-9 0,0-5 1300,0-2 0,7 1 0,2-1 0</inkml:trace>
  <inkml:trace contextRef="#ctx0" brushRef="#br4">31414 4118 8286,'16'-24'0,"0"1"342,0 0 0,-1 6 0,3-2 1,1 6 159,2 8 1,0 3-1,-4 2 1,3 0 6,1 0 0,-1 7 1,-6 4-1,-3 3-69,-6 1 1,-3 3 0,-2 1 0,0 2-36,0-2 1,-7 4 0,-4-2-1,-3-2-204,-1-1 1,-1-4-1,0-2 1,1-3-139,-1-2 0,5-2-172,1-5-252,6 0 0,17 0 0,13 0 211,5 0 1,2 0 0,-1 0 0,-2 0 295,-4 0 1,2 7 0,-7 5-1,-2 5 411,-2 4 1,-3 0 0,-1-5 0,-5 0-78,-1 0 0,-1 5 0,-6-1 0,-2 0-153,-3-3 0,-4-1 1,-7 0-1,0-1-983,1 1 0,-6 0 1,0 1-1,2 2-2679,1 2 1,-3 0 3334,0-5 0,0 0 0,5-1 0</inkml:trace>
  <inkml:trace contextRef="#ctx0" brushRef="#br4">25974 5391 7988,'9'-7'906,"0"4"315,-4-8 0,-3 6 471,3-5 0,-3 8-986,-2 2 1,-2 2 0,-1 8-1,-3 2-29,3 2 0,-4 2 1,0 1-1,0 3-101,0 1 1,-5 7 0,1-2 0,-3 3-39,-2 3 1,1-1 0,-1 1 0,0-1-64,1 1 0,-1-3 1,0-1-1,0-2-197,1 2 1,-1-5-1,2-2 1,2-5-88,1-6 0,6 4 1,-4-3-196,2 3 1,0-6-3793,2-2 851,3 2 1,-3-6 1235,10 3 1,4-3 0,7-4 0,-1-1-2721,1-2 4429,0-1 0,7-1 0,1-1 0</inkml:trace>
  <inkml:trace contextRef="#ctx0" brushRef="#br4">26194 5533 9377,'16'-16'736,"0"5"1,0 3-1,-1 1-379,1 3 0,5 3 0,2 1 1,-1 0 205,1 0 1,5 0-1,-3 1 1,-1 5-210,-3 4 1,-4 4-1,-1 2 1,0-1 6,0 1 0,-8 0 0,-2 0-124,-5-1 0,-1 1 1,0 0-1,-1-1-58,-5 1 0,-4-2 1,-9-2-1,-4-1 110,-2 1 0,-1-3 0,-3-1 0,1-1-39,1-3 1,6 3-1,-3-2 1,1-1 68,4-3 0,2-1 0,1 0 73,0 0 1,0 0-65,1 0-506,6 0 1,9 0 0,10 0 0,6 0-249,5 0 1,4 0-1,8 2 1,2 3 14,1 6 0,1 3 1,-5 2-1,-1-1 29,0 1 0,-1 1 1,-4 3-1,-5 2 301,-3 3 1,-2-4-1,-3 3 1,0 1 243,-3-1 1,-6-5-1,1 4 1,-3-2 981,-2 0 0,0-5 0,-4-6-498,-6 2 0,-6 1 0,-12-1 1,4-3 410,1-2 0,-3-2 0,3-5 0,-2 0-1058,-2 0 0,-1-2 0,0-3 0,1-4 0,-1 0 0,-1-5 0,-3 4 0,1-6 0,-1-5 0,3 4 0,1-4 0,3 3-642,3 3 0,1-1 0,5 2 1,0 3-5833,0 6 6474,8 3 0,-6-4 0,5-3 0</inkml:trace>
  <inkml:trace contextRef="#ctx0" brushRef="#br4">27924 9274 8097,'-2'-16'279,"-1"0"0,-4 2 3425,-2 4-2988,5 3 1,-3 8 0,9 6 0,2 7-275,1 6 0,7 8 0,-3-2 1,1 3 383,1 3 0,-6 4 0,4 3 0,0-1-210,-1 1 0,-4 4 1,1-2-1,-3-1-284,-2-4 1,0-2 0,0-3 0,0 0-552,0 1 0,0-8 0,0-3 0,0-3-720,0-2 0,0-1-2700,0 1 1878,0-7 0,0-9 0,0-13 0,2-4 488,3-4 1,4-5 0,6 3 1272,1-1 0,0-3 0,-1-4 0</inkml:trace>
  <inkml:trace contextRef="#ctx0" brushRef="#br4">28191 9399 8244,'0'-21'0,"0"0"0,0 2 495,0 2 0,0 6 0,2 1 311,3-3 1,4 5-1,7-1 433,-1 2 0,1 2-685,0 5 1,0 2-1,-2 3-269,-4 5 0,-1 4 1,-6 2-1,2 0-16,-1-1 1,-2 1 0,-4 2-1,-3 1-16,-6 2 0,3 5 0,-3-5 0,-1-2-78,-2-1 1,3-3 0,1 1-16,-2 0 1,3-2-1150,-2-4 844,8-3 0,8-9 0,13-1 1,4-4 6,6-2 0,7 0 1,4-1-1,-1 5 88,1 3 0,-3 2 0,-4 0 1,-1 0 149,1 0 1,-3 7-1,-3 3 1,-5 6 611,-3 5 0,-2-3 1,-1 4-1,-1 1-75,-3 3 0,-4 4 0,-7 1 1,0-1-280,0-4 1,-7 2 0,-4-5 0,-3 0 59,-1-1 1,-6-1 0,-2-5 0,0-2-58,1-4 0,-6 3 1,1-8-1,-2-2-563,-3-1 0,-4-2 0,-1-2 0,2-1-802,2-2 0,3-6 1,4 4-1,5-2-299,3-3 0,4 3 0,4-1 0,5-2-819,3-2 0,9-2 0,3-3 2122,4-7 0,9-8 0,2-13 0</inkml:trace>
  <inkml:trace contextRef="#ctx0" brushRef="#br1">29543 9525 8899,'11'-9'951,"-1"4"1,4 3 0,4 2 252,3 0 0,5 0 0,-3 0 1,1 0-555,4 0 0,-3 0 1,-1 0-1,-1 0-960,-4 0 1,4 2 0,-2 2 0,-2 1 103,-2-2 1,-8 1 0,-4 1-4316,-3 5 4521,-9-3 0,-9 7 0,-8-5 0</inkml:trace>
  <inkml:trace contextRef="#ctx0" brushRef="#br1">29480 9729 8443,'16'11'556,"0"-1"0,0-6 1,1 1-1,2-3 921,2-2 1,6 0-1,-7 0 1,0 0-943,-3 0 1,4 0-1,0 2 1,-2 1-1237,-1 2 0,-3 0 0,1-3-3546,0 3 204,0-3 4043,-8 5 0,6-14 0,-5-2 0</inkml:trace>
  <inkml:trace contextRef="#ctx0" brushRef="#br1">30377 9116 8443,'-6'-10'539,"1"-1"-218,2-1 1,3-2-1,5-2 1,7 2 83,7 4 1,6-2-1,6 5 1,2 0 17,4 0 1,3 2 0,6 5 0,-3 0 68,-1 0 0,-12 0 1,0 1-1,-6 5 13,-5 4 0,-6 4 1,-5 3-1,-1 4-120,-3 6 0,-4 2 0,-5 3 0,-8-1 70,-6 1 1,0-3 0,-7-1 0,-2-3-347,-2-3 1,-1 5 0,-1-6-1,3-4-84,2-5 1,-2 0-1,4-6 1,1-1 154,3 2 1,3-5-288,3 3 0,6-5 0,5-5 132,8-6 1,12-3 0,12 0 0,6 2-112,8 2 1,4 6-1,1-1 1,-2 3-278,-3 2 0,-3 7 0,-8 5 0,-1 6 411,-4 3 1,0 7 0,-8-4 0,-6 2 33,-3 1 0,-4-7 0,-5 5 0,-2-2 482,-3-4 0,-4 4 0,-8-2 0,-2-2-201,-2-2 0,-7-6 0,1-3 1,-2 1-546,-3 0 1,3-6 0,-1 3 0,2-5 262,0-1 0,-5 0 0,8-1 1,-1-3-1375,0-1 1,7-7-1,-2 1 1,5-3 1292,6-2 0,-4-6 0,5-3 0</inkml:trace>
  <inkml:trace contextRef="#ctx0" brushRef="#br1">31399 9101 8443,'-32'0'0,"3"5"0,1 2 0,1 2 213,-1 3 1,4-3-1,-1 3 546,3 5 0,-1-1 1,4 7-1,-2-1 0,2 3-87,1-1 1,8 6 0,1-6 0,2 3-340,3-1 0,5-2 0,5 4 0,8-3 27,6-3 0,13-1 0,0-5 0,5 0 124,6-1 1,7-1 0,1-1-1,-1-5 59,-2-1 1,-6 4 0,-4-6-1,-8-1-91,-1-3 1,-7-6 0,-4-4 0,-5-3-164,-4-5 0,-6-10 0,-1 1 0,-6-5-399,-8-6 1,-4-1 0,-6-6 0,-7 4-623,-7 1 1,2 3 0,-4 4 0,6 3-1304,4 2 1,-1 5 0,7 6-385,2 0 0,9 6 1729,5-1 0,10 8 1,7-2-1,7 3 0,7 2 690,4 0 0,9 7 0,1 2 0</inkml:trace>
  <inkml:trace contextRef="#ctx0" brushRef="#br1">32090 8849 8443,'-5'-24'333,"0"3"0,-13-2 1,3 2-1,-3 2 484,1 1 0,-1 8 1,-1 1-1,-4 2-413,-1 4 0,5 3 0,-2 5 0,3 7-53,3 7 0,-1 6 0,2 10 0,3 3 99,6 4 1,3 12 0,2-5-1,2 5 65,3 6 1,9-1 0,7-1 0,-1-6-284,-3-3 1,4 2 0,0-3-1,0-4-353,2-4 1,-6-3 0,4-6 0,-3-1-1094,-3-4 0,1-3 1,0-7-933,-1-1 0,1-1 1,-2-5 137,-3-9 0,1-7 2008,-7-9 0,7-13 0,-3-4 0</inkml:trace>
  <inkml:trace contextRef="#ctx0" brushRef="#br1">32311 9336 9098,'-23'0'1051,"4"0"0,-8 0 1,-1 0-368,-1 0 0,-4 0 0,-2 0 1,-4 0-56,-1 0 0,5 0 0,-3-1 0,1-3-600,0-1 0,1-2 0,6 3 0,4-3-1473,5-1 1,5 2-1,6-4-1501,4-2 1,6-2 2944,6-2 0,16-14 0,11-3 0</inkml:trace>
  <inkml:trace contextRef="#ctx0" brushRef="#br1">32468 8802 8443,'9'7'0,"-4"3"0,-2 4 254,3 2 1,-3 5 0,6 4 0,-1 2 1266,1 7 0,-4 1 0,4-2 0,-2 3-920,-3 6 0,3 2 1,0-2-1,1-4-1029,5 1 0,-5-6 1,3 2-1,-1-5-677,-1-4 0,5-7 0,-4 2-253,4-4 1,2-3 0,0-3 1357,0-6 0,-1-10 0,1-4 0</inkml:trace>
  <inkml:trace contextRef="#ctx0" brushRef="#br1">32955 9179 8443,'-16'0'0,"-1"0"0,-4 0 412,-5 0 0,-4-5 1,-3-2-1,-2 0 1275,-2 0 0,-6 2 0,1 3 0,-5-1-1825,-6-3 0,-1-1 0,-4 4 0,4-2-1322,0 1 1,7 2 1459,0 2 0,0-21 0,6-5 0</inkml:trace>
  <inkml:trace contextRef="#ctx0" brushRef="#br3">31493 5313 8443,'0'-9'257,"5"0"0,2 6 697,2-3 1,-4-1 599,6 2 443,-8 3-693,4-12 166,-7 13-651,0-6 0,-7 8 1,-3 5-1,-4 6-494,-2 7 0,-5 2 0,-2 9 0,1 1-227,-1-3 1,-3 7-1,3-7 1,0 2 53,1 5 0,-5-7 0,5 7 0,-1-1-171,0 0 1,-3-1-1,3-2 1,-1 1 83,-4-1 0,3 6 1,-3 0-1,-1-3-233,-1 0 0,-10 2 1,8 1-1,1-2-107,3-2 1,-7-1 0,4-1-1,-1 0 185,4 1 1,-1-1-1,4 1 1,-1-1-35,0 1 1,1-3-1,-3-1 1,4-2 236,1 2 0,-5 4 0,4 3 0,-2 1 102,-1-1 0,3-2 1,-4 1-1,2 1-187,-2 1 0,-2 6 0,-1-5 0,1-2-31,4-2 1,-4-7-1,6-1 1,-1-3-18,4-2 1,-2-3-1,2 0 1,0 3-22,-1 1 1,4 1 0,-4-2 0,1 2-110,0 3 1,-7-4 0,3 3 0,1 1-174,3-1 0,3-5 0,3 2 0,-1-3-259,0-3 0,6-1 1,1-1 182,2-3 0,2-5 631,5 6 1,2-10-1,3 1 19,5-5 1,-1-9 0,1 1 0,3-3-142,1-2 0,1 1 1,1-3-1,0-1-7,0-2 0,5-5 1,-1 1-1,1-1-358,2-2 1,2-12-1,6 3 1,0-6 216,1-4 0,10-6 1,3-1-1,1-2 116,-1-3 0,2 5 0,-8-1 0,-1 5-19,1 3 1,-3 1-1,-4 11 1,-1-1 6,1 1 1,3-2-1,0 2 1,-2 2-87,2-2 1,5-7-1,0-2 1,4-4-108,5-5 1,3-6 0,0 1-1,4-5-91,0-5 1,-24 34-1,-1 0 1,23-34-1,-7 10 62,-5 8 0,-7 11 0,-9 8 0,-5 10 499,-3 9 1,-2 5-194,-1 7 0,-6 1-265,-4 5 1,-5 2 199,-5 8 1,-4-5 0,-6 1-1,-1 4 401,0 3 0,-5 3 1,-1-1-1,-3 7 156,-3 7 1,-7-2 0,-2 6 0,3-2-316,0-1 0,-2 6 0,-3-5 0,-1-1-245,-4 3 1,-1-6 0,-2 5-1,0 1-46,-1 3 0,3 3 1,1 2-1,2 1 182,-1-1 1,-3 5 0,-1 2-1,2 0-100,3 1 0,-4 2 0,4-3 0,-3 0-67,-2 1 0,5-1 0,2-4 0,0 3-100,-1-3 0,1-1 0,-3-2 0,2 1-332,3-1 1,-4 0 0,2 0-1,-2 0 5,-2 0 0,2-6 0,11-5 1,-1-4 120,1-6 0,7 2 1,1-7-1,2-2-67,0-2 1,2-6 0,6-2 134,3-2 1,5-2 175,-6-5 0,9-2 0,2-3 282,9-6-254,5-10 0,4-3 0,3-9 0,5-4-80,4-5 1,13-5 0,6-5-1,5-6-27,6-3 1,-25 22 0,1-1 0,2-1-1,-1 0 1,1 1 0,0 0-20,0 1 0,0-1 1,-2 1-1,0 0 1,1 3-1,-1 2 1,0 0-1,0 0 69,-3 1 1,0 1 0,4-1 0,0 0-1,26-23 1,1 0 76,1 4 1,1-3 0,-1 3 0,-2 0 10,3-2 0,-3-2 0,-27 24 0,0-1 1,-1 0-1,0 0-19,-1-1 1,0 0 0,5-4 0,-1 0-1,-6 3 1,-1-1 0,0 0 0,0 0-50,-1 2 0,0 0 0,24-29 0,-9 6 168,-3 4 1,-5 6 0,-13 7 0,-6 10 187,-6 13 1,-8 1-363,1 6 1,-10 8-1,-8 4 1,-6 5-149,-7 5 1,-4 9 0,-3 8 0,-4 8 712,-4 5 1,-10 12 0,-3-3 0,-2 6-160,-4 8 1,32-29 0,0 0-1,-1-1 1,-1 0 0,-1 0 0,-1 1-167,-1 2 0,0-1 0,-4 2 0,0-1 0,2 1 0,1 1 0,-1-2 1,1 0-122,2-1 0,0 0 0,-6 3 0,-1 0 0,4-1 0,0-1 0,-1 0 0,0 1-93,1-1 1,-1 1-1,-1 0 1,0 0-1,2-3 1,1-2-1,-1 1 1,0 0 13,0 0 1,0 0-1,0 1 1,2 1 0,2-3-1,1 0 1,-28 31 69,5-6 0,-1 1 0,2-6 0,1 0-417,2 0 0,4-8 1,3-8-1,7-1-405,7-1 0,0-6 1,7-9-3521,2-4 2397,1-1 0,18-16 0,13-10 1861,15-13 0,3-7 0,6-1 0,-4-1 0</inkml:trace>
  <inkml:trace contextRef="#ctx0" brushRef="#br3">24952 2593 8443,'0'-10'90,"0"-1"0,2 8 1,2-4 1885,1 0-655,0 5-1063,-5-5 1,0 14 0,-2 2 15,-3 0 0,2 5 0,-8-4 1,-1 4 68,-2 2 1,-4 5-1,-1 2 1,-3-1-151,-3 1 0,4 10 0,-5-1 0,-2 1-112,-2 0 0,-1 4 1,-2-1-1,-2 1-170,-2 1 0,0-4 0,6 2 0,-1-3 118,1-1 0,-6-1 0,1 2 1,1 2 79,1 2 0,-2 5 0,-1-4 0,0 3 15,-1 2 0,3 3 0,-5 1 0,0-2-114,-1-3 1,5 4 0,-4-6 0,1 2 27,4 0 0,-3-8 0,-1 3 0,1-4-152,-1-1 1,1 4 0,3 3 0,-3-1 62,-2 1-1,5 3 1,-4-4 0,2 2 129,1 4 0,-1-6 0,6 1 0,-1-3-64,1 1 0,1-6 0,2-6 1,4-2-82,1-4 0,2-2 0,5-1 303,1 0 1,1-6 387,3 1 0,6-10-306,10-1 1,4-7 0,8-10 0,4-4-269,5-5 1,9-4 0,4-3 0,-1-4-170,1-5 1,4-3 0,-1-4 0,4-2-137,1-1 1,0-7 0,2 1 0,0-3-68,-2-2 0,7 2 0,-8 0 262,3-2 0,-9 7 0,7-9 0,0 1 0,2 1-22,3-3 1,-23 30 0,-2 0 0,22-34 0,-3 0 107,-1 0 0,-1 7 0,-1 6 0,-4 1-80,-6 5 0,2 4 1,-9 12-1,2 0 73,-2 6 0,2-1 1,-7 9-1,-2 2-59,-1 1 1,3 3-1,0 1 1,-2 1-98,-1 3 1,-8 1 0,0-1 90,3 4 1,-5-1-72,3 2 0,-8 2 1,1 8 89,-8 5 1,1 4 0,-8 4 0,-3 3 0,-5 7 20,-7 7 0,-4 0 0,-1 7 0,-2 1 406,-4 3 0,2 1 0,-7 0 0,-2 0-50,-1 0 0,-7 7 0,-3 4 0,0 3 49,-5 2 1,1 0-1,-1 2 1,3 1-254,27-32 1,0 0 0,0 3 0,-1 1-1,0-1 1,-1-1 0,1 2 0,-1 0-105,1-2 0,0 1 0,-3 3 0,-1 0 1,1-2-1,0-1 0,1 1 0,0-1-23,0 2 1,1-1 0,3-3 0,1-2 0,-28 32 0,2-6-123,3 1 0,2-6 1,4-3-1,3-8-135,5-6 0,-2 1 1,5-1-1,2-4 204,4-5 1,9 0 0,-2-7 0,4-2-40,1-1 0,5-4 41,1-4 0,8-3 0,2-9 19,9-3 1,10-5-1,5-13 1,6-9-175,9-8 1,6-7-1,7-5 1,4-6 26,0-3 0,-23 27 1,1-2-1,-2-1 1,0-1-1,2-1 1,0-1-15,1 1 0,0 0 0,0-2 1,-2 0-1,-1 4 0,-1 0 1,0 0-1,-1-1 53,-1 2 0,0-1 0,1-1 0,-1 1 0,24-29 0,-4 4 143,-6 8 1,5 2-1,-8 3 1,-3 4 63,-1-1 1,-6 8 0,-4-1-1,-1 3 34,-6-1 1,2 6 0,-11 8 0,2 4-154,-1 5 0,-2 3-754,-4 1 1,-5 4 0,0 12-1037,-9 4 0,-5 13 1823,-2 8 0,-6 15 0,-3 10 0</inkml:trace>
  <inkml:trace contextRef="#ctx0" brushRef="#br3">24905 5187 8443,'16'-9'0,"-6"2"0,-1 5 210,-2-3 0,4 2 0,-4-6 0,0 0 173,0 0 1,3-1 0,-3-4 0,0 2-55,0 1 1,0 6 671,-2-5-797,-3 6 1,5 4-1,-9 11 1,-3 3 115,-6 1 1,-1 6 0,-2 2-185,-1 1 0,1 3 0,-11 4 0,1 2 0,-1 2 45,-3 2 0,-3 12 1,-4-2-1,-4 2 5,-1 0 0,0 3 0,-4 2 0,2 0-3,-1 0 0,-1-1 1,-1-6-1,1-2-4,0-3 1,-5 9-1,8-4 1,-5 2 125,-1 0 0,-4 3 1,1 4-1,2 2-2,3 1 0,-2-1 0,7-9 0,-2 0-216,-2-2 0,0 7 1,9-10-1,-3-1-272,-2 3 1,5-8 0,-2-1 0,4-4-154,2-2 419,-1 1-165,1-1-289,6 1 237,-4-1 0,4 1 0,-5-1 0,2 0 84,2 1 1,7-1 0,-4 1 0,2-1 83,0 1 0,0-8 1,6-3-1,-1-3-69,0-3 0,1 1-282,-1 0 311,7-8 1,2-2 0,7-12-1,2-4 141,3-4 0,4-2 0,8-1 0,4-4 32,5-5 1,4-4 0,2-3 0,1-2-48,3-2 1,5-5 0,6 2-1,0-4-91,0-5 0,7-8 0,4-1 0,1-3-177,-1-2 0,-27 29 0,-1 0 0,-1-1 0,0 0 0,1 0 0,1 0-10,1 1 1,-1-1 0,-2-2 0,-1 0 0,28-31-1759,-1 2 1726,-3 1 128,2 2 103,-5 7 1,3 2 0,-8 9 0,-4 1 0,-1 4 0,-4 2 24,-2 3 1,4-6-1,-1 1 1,-1 0-26,-2 3 0,-3 1 0,-2 3 0,-5 5-10,-6 3 1,2 4-1,-8 6 1,1-1 62,-1 0 1,-4 6 103,-7-1-161,0 8 0,-7 4 0,-6 15 0,-6 9 402,-7 4 1,-6 10 0,-4 4 0,-6 4-49,-4 1 0,-6 14 1,-2-4-1,-2 7-19,27-31 1,-1 2 0,-3 1 0,-1 1 0,-1 3 0,0 0 0,0-2-1,0 0-38,1 0 1,-1-1 0,-2 4 0,0 0 0,3-4 0,0-1-71,1 1 1,0-1 0,-30 26 0,5-2 0,6-3 0,3-4-28,2 0 0,6-3 0,3-9 1,3-6-1226,4-2 1,3-10 0,12-3-1241,0-4 0,4-3 0,7-7-1212,10-12 0,16-11 3442,10-15 0,8-7 0,8-3 0</inkml:trace>
  <inkml:trace contextRef="#ctx0" brushRef="#br3">22767 11238 8940,'0'-15'1938,"-7"-1"0,-4 2-860,-3 3 0,4 4 0,-1 7 1,-1 0-333,-2 0 0,-1 0 0,-3 2 0,-1 3-264,-2 6-1,0 3 1,3 2 0,-1 1-108,-2 4 0,0-2 0,4 7 1,-2 4-96,-2 5 0,1 0 1,8 5-1,4-2-192,1-3 1,-4 6 0,6-1-1,1 2 32,3 0 1,8-7-1,3 3 1,6-1-253,5-1 1,5-1 0,11-7 0,5-3 170,3-3 1,2-2 0,2-10 0,2-3 175,1 0 1,1-5 0,-8 3 0,-1-5 15,-2-5 1,-13 1 0,1-6 0,-6-1 44,-4 3 0,-10-6 1,-5 3-1,-3-3-105,-2-2 0,-7 1 0,-5-3 0,-7-1-170,-8-2 0,-4 0 0,-6 7 0,-3 2 0,0 1 0,-5 6 0,4-4 0,1 2-696,3 4 0,1 1 0,3 2 0,3 0-953,0 0 1,7 0-1,1 0-3566,-1 0 3231,6 0 0,4 0 1,19 0 1983,13 0 0,16-7 0,5-2 0</inkml:trace>
  <inkml:trace contextRef="#ctx0" brushRef="#br3">23773 11285 8443,'-9'-21'282,"-6"0"0,-3-5 0,-8 5 0,0 2 458,1 2 1,-4 3 0,2 3 0,0 6 161,0 3 0,5 2 1,4 0-1,1 4 135,1 6 1,-3 2 0,10 15 0,0 1-397,4 1 1,3 10 0,4 3 0,3 3-191,6 2 1,8 9-1,5 0 1,3-4-139,1 1 0,5-4 1,-7-6-1,2-3-215,-2-1 0,-3-2 1,-7-6-1,-1-1-1268,1-4 0,-2-3 1,-2-8-1,-1 1-450,1 0 1,2-6 0,2-1 0,1 0-82,4-1 0,-4-4 1701,4 1 0,4-3 0,-1-2 0</inkml:trace>
  <inkml:trace contextRef="#ctx0" brushRef="#br3">24119 11867 8443,'-17'-11'370,"-4"3"0,-6-1 1212,-2 0 1,-10 1 0,-3-5 0,-3 5-315,-2 1 1,0-4 0,-2 6 0,0 0-641,2-2 1,-4 3 0,11-5 0,0 2-691,3 4 0,4-4 1,3 2-1,4-1-3238,5 0 926,3 4 1,11-10 0,9 5-1,12-2 2374,11-3 0,18-9 0,6-4 0</inkml:trace>
  <inkml:trace contextRef="#ctx0" brushRef="#br3">24103 11254 9805,'11'5'1264,"-2"2"1,-1 2-307,1 3 0,-4 7 1,6 6-1,3 3 460,5 5 0,-2 7 1,6-1-1,0 1-635,3 3 0,2 1 1,-2 0-1,-3-2-712,0 1 1,-6-4 0,4-3-1,-4-2-310,-1-3 0,5-1 0,0-4 0,-2-5-1754,-1-4 1,-2-6-1,-1-3 1,1-1-80,0-3 0,-1-4 0,1-5 2072,0-6 0,0-10 0,-1-3 0</inkml:trace>
  <inkml:trace contextRef="#ctx0" brushRef="#br3">24748 11568 8443,'-16'6'977,"1"-1"1,-8 0 0,-3-5 0,-4-2 61,-2-3 1,-6-4 0,-4-5 0,-3 2-814,-2 2 0,-8 1 1,-2-3-1,-3 1-1046,3-1 0,-3 3 0,8-1 0,3-2-1248,5-2 2068,-1-2 0,12-7 0,-6-1 0</inkml:trace>
  <inkml:trace contextRef="#ctx0" brushRef="#br1">23805 13062 13442,'15'0'223,"-1"-2"979,-3-3 1,-2 3-494,-4-3 0,-4 5 0,3 3 0,-6 4 725,-3 2 0,-12-4 1,-1 5-1,-5 1-778,-5-2 1,-1 3 0,-4-7 0,-2-1-408,-2-3 0,0 5 0,6-1 0,-1-2-27,1-1 0,-1-4 0,3-1 0,1-2-270,2 1 0,6-3 0,-1 2-65,4 1 0,1-3 264,0 2 1,8 2-115,2 8 0,5 4 1,1 6 52,0 1 1,0 5-1,0 2 1,0 1-65,0 4 0,0 2 0,0 1 0,0 1-192,0-1 0,0 4 0,0-2 0,0-3-183,0 0 0,0-8 0,0 1 37,0 0 0,0-6 0,0 4-980,0-3 980,0-10 1,0-2 127,0-12 1,1-1-1,5-7 1,4 0 86,4-3 0,7-4 1,4 2-1,3-2 55,5 2 0,12-4 0,1 4 0,1 3-279,3 4 0,5 8 0,-7-1 0,-2 5 563,-1 5 1,-6 4-1,-1 8 1,-1 4 353,0 6 1,-6-3-1,-7 2 1,-1 2-3,-4 2 1,-8 1-1,-6 1 1,-3-1 141,-2 1 1,0-1-1,-4-1 1,-4-2-655,-8-2 0,-5-7 0,2 2 1,-4-3-46,-1-3 1,-3-4 0,-6-3 0,-2-1 8,-1-3 0,-8-2 1,2-2-1,-3 0-25,-3 0 0,3 0 0,1-2 1,4-2-25,2-1 0,-3-5 0,8 5 0,5 1-4913,4 2 1,6 2 4764,13 0 0,14 0 0,15 0 0</inkml:trace>
  <inkml:trace contextRef="#ctx0" brushRef="#br1">24858 13439 13442,'9'0'4898,"-4"0"-3900,-10 0 1,-4 1 0,-7 5 0,-1 4 0,-2 4-57,-2 2 0,0-2 0,5-2 1,0-1-307,1 1 0,-1 2 0,0 1-594,0 1 0,6-2 0,1-2 1,0-3-2245,1-2 1,2 4-6388,-4-6 5538,6 0 0,-1-7 2910,10-3 1,-3-11 0,5-8 0</inkml:trace>
  <inkml:trace contextRef="#ctx0" brushRef="#br1">24528 13407 13442,'16'-8'1137,"-1"2"0,1 10 0,0 3 369,-1 2 1,1 1-1,2 6 1,1-1-336,2 1 1,5 0 0,-3 1 0,-1 3-637,1 1 0,3-1 0,-3-4 0,0 0-450,-1 0 1,1-1-1,-4 1 1,2 0-508,-1 0 1,-3-1 0,-1 1 0,0-2-2037,-1-4 0,-4-1 1,-1-5-1,2 1-2121,2-2 4612,2-1 1,0-2 0,0 0 0</inkml:trace>
  <inkml:trace contextRef="#ctx0" brushRef="#br1">25660 12810 13442,'9'0'1480,"-2"2"0,-7 3 1,1 5-869,5 4 0,-5 9 1,6 3-1,-1 4 1005,-1 1 0,7 3 0,-3 2 0,1 5-406,1-1 0,-1 3 1,6-6-1,0-2-1242,-1-2 0,-4-3 0,-2-2 0,-2-4-22,-4-1 1,-1-2-1,-2-5 1,0-1-59,0 1 0,0 0-4325,0-1 1978,0-6 0,7-2 1,3-7-1,4 0-3810,2 0 6301,0-7 1,6-9 0,3-8 0</inkml:trace>
  <inkml:trace contextRef="#ctx0" brushRef="#br1">26084 12936 13442,'16'-23'185,"0"-3"1,-6-4 0,1-1-1,1-1 856,2 1 0,7-1 0,2 3 0,1 3-173,4 5 0,2 5 1,3 5-1,2 6 14,2 3 1,-1 4 0,-4 3-1,-1 6-379,1 3 1,-3 9 0,-1 3 0,-5 3-66,-6 3 0,1 5 1,-13 3-1,-1 3-199,-3 6 0,-2 2 0,-5-4 0,-4-2-141,-4-3 0,-9 2 0,-3-7 1,-5-4 50,-6-5 0,4-5 0,-6-8 1,3-1-172,-1-3 0,0-4 1,4-7-1,-2-2-148,-2-3 1,2-4 0,9-7 0,5 1 104,4-1 0,3 0 0,3 0 0,8 1-54,6-1 0,15 0 0,13 1 0,9-1 528,6 0 1,13 6-1,6 1 1,3 2-226,2 3 1,3 3 0,-3 2 0,0 5-38,0 4 0,-7 4 0,-7 0 0,-4-2-88,-6-1 0,-8-1 0,-12 6 1,-5 0-4879,-3-1 0,-13 6 4684,-10 0 0,-18 7 0,-17-3 0</inkml:trace>
  <inkml:trace contextRef="#ctx0" brushRef="#br1">23584 14335 14322,'-7'-11'1972,"7"2"1,9 2-567,5 4 0,14-6 0,7 1 1,9-3-342,10 1 1,7-1-1,9-5 1,7 1-464,5-1 0,-35 8 0,2 0 1,0 0-1,0 0 0,3 1 0,2 1-588,4 0 0,1 1 0,4-2 0,0 0 0,2 2 0,-1 0 0,1-2 0,0 1-109,2 1 1,0 0 0,0-2 0,-1 0 0,2 2 0,0 1 0,1-1 0,-1 0 102,-1-1 0,0 1 1,2 1-1,-2-1 0,-3 0 1,-2-2-1,-3 2 0,-1 0-16,-3-1 0,-1 0 0,-7 1 0,0 1 1,35-7-1,-9 1 122,-10 1 0,-9-3 0,-12 5 0,-7-2-118,-7-3 0,-7 3 1,-10-1-1016,-6-2 0,-7 5 0,-10 1 0,-14 5-2145,-13 1 1,-20 1 0,-11 3 3163,-10 1 0,-1 7 0,-4-3 0</inkml:trace>
  <inkml:trace contextRef="#ctx0" brushRef="#br1">24638 14555 13442,'-16'-7'1059,"0"3"857,1-6 0,6-1 0,4-4-418,3-1 0,4 0 1,5 2-697,8 4 1,5-4 0,9 3 0,6-1-436,4 2 1,-3-3-1,5 8 1,-3 2-1,-3 1-159,-2 2 1,-8 0-1,-4 2 1,-4 3-83,-1 5 0,-2 6 0,-2 3 1,-3 4-78,-2 1 1,-2-3 0,-5 4-218,0-3 0,-2 6 1,-3-3-1,-7 1 0,-6-1-213,-3-3 0,-5 4 0,3-5 1,-1-1 241,-4-3 1,-2-1 0,-1-1-1,1 1 236,4 0 0,-4-2 0,6-2 1,-1-1 168,4 1 0,4-3 0,1-1 0,2 1-561,4 0 1,3-4 171,7 5 0,1-6 0,6 1 0,9-3 101,9-2 0,4 0 1,6 0 21,7 0 0,0 0 0,12 0 0,-1-2 0,-1-3 0,-1-6 0,1 3 0,-3-1 0,-2 0-1619,4 1 1,-9 2-1,5-2 1,-2 1-2319,1 3 3937,8-5 0,2-6 0,7-10 0</inkml:trace>
  <inkml:trace contextRef="#ctx0" brushRef="#br1">27405 13690 8036,'9'0'1016,"5"0"-260,-4 0 1,4-5-1,2 0 1,0 1 0,-1 1 405,1-2 0,0 3 0,0-3 0,-1 3-1149,1 2 1,0 0 0,-1 0 0,1 0-1009,0 0 0,0 0 1,-1 0-1,1 2-219,0 3 0,-7 4 1,-4 6 1213,-3 1 0,-2 7 0,0 1 0</inkml:trace>
  <inkml:trace contextRef="#ctx0" brushRef="#br1">27326 13895 8036,'16'8'863,"0"-1"1,1-7 0,3 0 242,1 0 0,5-1 0,-4-3 1,1-1-135,0 1 1,3 1-1,-3-1 1,1-1-1339,4 2 0,0-1 0,2 1 1,-2-3-447,0 3 1,12 1 0,-5 2 0,3-2 811,-1-3 0,10-4 0,2-6 0</inkml:trace>
  <inkml:trace contextRef="#ctx0" brushRef="#br1">28679 13109 8036,'0'-16'309,"1"0"1,5 1 354,4-1 1,11 0-1,5 2 1,4 2-283,1 1 1,6 8 0,-2-4 0,-4 2-25,-3-1 1,-8 1 0,1 7-1,-4 3-73,-1 6 1,-2 3-1,-4 3 1,-4 2 190,-5 2 1,-1 5-1,-1-3 1,-5 2-137,-4 3 0,-6 1 0,-3 3 0,-4-3 5,-1-2 1,4 1 0,-2-8 0,1 0 31,0-3 0,-5-1 1,5-2-1,1-2-117,3-1 1,1-8 0,1 2 0,1-1-204,3 1-266,4-3 1,11 3-1,6-9 1,13-1 19,10 2 1,9-4 0,10 2 0,4 1-59,0 2 0,-2 2 0,-7 2 1,-1 3 182,-4 6 0,-4 3 0,-8 3 0,-4 2 517,-5 2 0,-3 2 0,-4-4 1,-4 4 65,-5 1 1,-3-3 0,-4 6-1,-3-1 31,-5-2 1,-10 4 0,-2-5-1,-3 0 132,-3-1 1,-7-2-1,-3-8 1,-1-4-683,1-1 0,-4 0 0,4-3 0,-1 1-158,1-1 1,-6-3-1,4-2 1,0-3-2277,3-1 0,11-2 1,5 2 1232,3-6 0,10-3 1,6-1-1,12-3-2459,17-3 1,11 2 3659,14-7 0,4 0 0,7-6 0</inkml:trace>
  <inkml:trace contextRef="#ctx0" brushRef="#br1">29811 13109 8036,'-16'-6'713,"0"1"1,-6-5 0,-3 4-1,1 1-78,3-2 1,3 5-1,1-3 1,-3 5 242,0 5 1,-1 4-1,5 9 1,0 1-296,0 2 1,1 12-1,-1-2 1,0 3-31,0-1 1,8 4 0,3 1 0,3 0-97,2 1 1,5-3 0,4-4 0,5-1-49,8 1 1,1-3-1,5-1 1,4-3 377,2-2 0,10-8 1,-4-6-1,2-2-648,0-4 1,-5-1-1,3-4 1,-2-1-140,-3-2 0,-3-13 0,-4 1 0,-4-6 0,-1-5 0,-2-3 0,-7-6 0,-4-3 0,-4 0 0,-5 0 0,-1 5 0,0 0-220,0 5 1,-7 0 0,-3 9 0,-2 2-2050,1 2 1,-3 8-1,4 4 424,-4 3 1,3 2-1,3 3 1845,1 8 0,1 6 0,6 15 0</inkml:trace>
  <inkml:trace contextRef="#ctx0" brushRef="#br1">31037 12967 9251,'9'-26'0,"-4"2"0,-5 1 0,-3 2 1091,-3-2 1,-4 6 0,3-6 0,-2 4-78,-3 3 1,-2-3 0,-2 10-632,0 0 1,-1-3 0,-2 7 0,-2 1 92,2 3 1,1 2 0,2 5 0,1 4-91,-1 4 0,5 11 0,3 4 0,1 8-32,3 3 0,2 2 0,2 5 0,2 2 33,3 3 1,2-4 0,7 2 0,0-4-90,4-3 0,1 5 0,-3-10 0,0 0-541,-1 1 1,-4-4-1,-1-6 1,2-1-1468,2 0 0,-3 0 1,-1-9-1,1 2-93,-2-1 0,5-8 0,-4-3 0,4-2 734,2-4 0,-1-1 1069,1-2 0,7-14 0,1-4 0</inkml:trace>
  <inkml:trace contextRef="#ctx0" brushRef="#br1">31273 13392 8036,'7'0'1585,"-7"0"1,-7 0-1,-11 0 1,-1 0-725,-2 0 0,-7 0 0,0 0 0,-5 0-332,-4 0 0,-4 0 1,2 0-1,1-2-584,-1-3 0,3 1 0,4-5 1,1 1-663,-1-1 1,2 4-1,3-4 1,2 0-777,2 0 1,8 4-1,6-5 1,2-2 12,3-2 1,10-2 1479,4 0 0,11-21 0,4-4 0</inkml:trace>
  <inkml:trace contextRef="#ctx0" brushRef="#br1">31289 12747 8036,'8'16'209,"5"5"0,-6 0 0,0 0 1144,0 1 1,6 3-1,1 6 1,6 3-310,-1 2 0,-2 4 0,-1 8 0,0-1-436,0 0 0,-1-2 1,1-1-1,-2-4-364,-4-2 0,4 4 0,-5-5 1,2-2-852,-1-2 0,-6-3 0,3-4 0,-2-5-1190,0-4 0,2-1 0,-3 0 1,3-2 68,1-4 1,3-3 0,4-8 1727,1-5 0,0-9 0,0-10 0</inkml:trace>
  <inkml:trace contextRef="#ctx0" brushRef="#br1">31776 13234 12969,'-24'0'0,"3"0"705,3 0 0,1 0 0,-4 0 0,-6 2 278,-2 3 0,-3-3 0,1 3 0,-1-3-603,1-2 1,-4 0 0,0 0 0,4 0-978,1 0 1,-1-5 0,8-2 0,0 0-719,0 0 1,2-4 0,6 4-1,1-1-63,3-4 1,-1-2 0,7-4 1377,1-3 0,10-3 0,2-8 0</inkml:trace>
  <inkml:trace contextRef="#ctx0" brushRef="#br1">31807 12417 8272,'7'-16'261,"4"1"1,-2-3-1,1-1 1,2-2 36,2 2 1,7 3-1,4 4 1,3 3 368,5 2 1,7 2-1,-3 5 1,-2 0-302,-2 0 0,2 7 1,-2 5-1,-3 7-53,-1 8 1,-6-3-1,-4 2 1,-6 2 344,-8 2 0,-3 6 1,-4 1-1,-3 0-276,-6 1 1,-10-5 0,-5 4 0,-4-5 292,-1-6 0,5 2 1,1-7-1,2-2 35,4-2 1,3-1 0,6 0-255,5-1 1,3-4 0,4-1 0,3 1-221,5-2 0,10-1 0,2-4 1,3 1-480,3-1 1,2-3 0,3-1-1,2 0-799,1 0 1,1 0 0,-4 2 0,2 2-422,2 1 0,5 2 1,-6-4-1,-2 4 1463,-6 2 0,-6-5 0,-6 2 0</inkml:trace>
  <inkml:trace contextRef="#ctx0" brushRef="#br2">19528 15891 8418,'9'-7'1686,"5"5"1,-13-3 0,5 10 0,-5 5-1128,-1 4 1,0 4-1,0 3 135,0 5 0,-1 4 0,-5 3 0,-2 2 0,-3 3 98,1 2 0,5 1 1,-6 2-1,1-3-312,1-1 1,-3-2 0,5-6 0,-2 0-86,-3 1 0,3-1 0,0-1 0,0-2-5,1-2 1,4-7 0,-1 4 0,3-2-350,2 0 0,0-5 0,0-6-41,0 2 0,7-5 0,5-1 0,6-5 0,3-1 0,7 0 0,0-1 0,7-5 0,7-4 0,3-2 0,4-1 0,0 3 0,-2-2 0,2 3 0,-11 0 0,1 2-787,-1 4 1,-1 1 0,-7 2-1,-4 0-4006,-5 0 1,-5 2 1670,-6 3 1,-5-5 3121,-10 0 0,-4-7 0,-6-9 0</inkml:trace>
  <inkml:trace contextRef="#ctx0" brushRef="#br2">20204 16567 8138,'9'-2'358,"-4"-3"1,-3-6 1203,-2-3 0,0-2 0,0 1 0,0-1-157,0 0 0,2-5 1,1-1-1,4-3-981,2-3 0,-4-3 0,6-6 0,1-5-557,2-3 1,1-2-1,-1-2 1,-1-2-169,-3-1 1,1-6 0,4 7 0,1 8-582,0 10 1,-1 3 0,1 11 0,0 5 309,0 7 0,-1 5 0,3 2 1,1 2 1040,2 3 0,7 11 0,-4 12 0,3 7 405,-1 6 0,-7 7 0,4 2 0,-2 4-102,0 2 1,0-3-1,-6 3 1,-1-4-4,-3-7 1,6 1-1,-4-10 1,-1-1-970,2-1 1,-2-5 0,0-3-1025,-1-5 1,-6-5-1163,5-5 0,-6-6 1662,1-10 0,2-4 0,-2-9 0,-1-1 563,-2-2 0,-4-5 0,-3 5 0,-6 2 33,-3 1 1,-3 3 0,-4-1 0,-4 0 1194,1 1 0,-11-1 0,3 0 0,-2 0-360,-5 1 1,6 4 0,-4 1-1,4-1-607,2 2 1,-4-3 0,1 7 0,6 2-5125,4 1 3254,3 2 1,21 0 0,11 2 0,11 1 1769,8 2 0,8 7 0,3-3 0</inkml:trace>
  <inkml:trace contextRef="#ctx0" brushRef="#br2">21210 16268 9415,'25'-2'0,"-2"-1"832,-1-3 1,-4-1 0,4 4-1,1-4-341,3-2 1,4 6 0,3-2 0,0 3-49,-1 2 1,3 0-1,-9 0 1,2 2-709,-2 3 0,-5-2 1,-9 8-1,-1-1-996,1-1 0,-5 5 0,-3-4 0,-6 4-497,-3 2 0,-15-2 1758,-1-3 0,-7 3 0,-3-6 0</inkml:trace>
  <inkml:trace contextRef="#ctx0" brushRef="#br2">21352 16425 8138,'-9'7'274,"9"2"1,11 5 420,3-4 0,8-3 1,4-7-1,4 0 0,2 2 70,-1 3 1,1-3-1,1 3 1,2-3-742,1-2 1,1 5 0,-6 0 0,-1-1-1254,-4-2 1,4-2 0,-5 0 1228,-1 0 0,-1 0 0,-8 0 0</inkml:trace>
  <inkml:trace contextRef="#ctx0" brushRef="#br2">22327 15796 8138,'-11'0'708,"1"0"1,6-1-1,-3-3 630,0-1 1,7-6-933,0 6 0,2-5 0,8 3 0,3 0-156,1 0 0,8 0 0,5 3 0,2-3-25,3-1 1,-3 4 0,-1-1 0,-1 3-52,1 2 1,-6 0-1,-1 0 1,-3 0-49,-3 0 1,1 7 0,-2 4-1,-3 3 0,-4 3 0,-7 2 1,-2 4 2,-3 1 1,-4 1-1,-7 5 1,0-3 21,1 1 0,-6 4 1,0-9-1,2-1-112,1 1 1,2 3 0,1-5 58,-1-2 1,0-6 0,2-3 0,2 0 0,1-1 371,-1-4 0,4 2-41,-3-1 1,6-1-243,-6-5 0,10 0 1,2 0-1,12-2-188,6-3 0,16 1 0,1-6-225,8-2 1,10 0 0,2-1 0,2 5 0,-4 1-34,-5 3 1,1 2-1,-9 2 1,-1 2 183,-3 3 1,-6 4 0,-5 7 0,-5-1 374,-3 1 0,-4 2 0,-4 1 6,-5 2 1,-3 0 0,-2-5 0,0 1 0,-2 2 366,-3 2 1,-4 0 0,-6-5 0,-1 1-199,0 4 1,-5-9 0,-1 4 0,-3-4-302,-3-3 1,-2 0 0,-1-6 0,0 3-345,-1-3 0,1-1 0,-3-2 0,-1 0-3,-1 0 1,-1-5 0,6-1-1,1 1-1974,4-2 1,3 5-1,7-5 1165,1 0 1,6 4 0,7-6 0,11 0-1599,12 1 1,16-3-1,8-4 2580,6-1 0,8 0 0,-3 0 0</inkml:trace>
  <inkml:trace contextRef="#ctx0" brushRef="#br2">23600 15875 8138,'0'-31'-2,"0"6"1,-2 4 0,-3 4 188,-5 1 0,-3 0 0,0 1 0,-1 1 1092,-4 3 0,-1 2 1,3 6-1,-1-2-793,-4 1 1,3 4-1,-3 5 1,2 6-256,-2 3 0,4 9 0,-4 3 0,3 3 31,2 3 0,-4 5 0,0 1 0,5 0 16,2 1 0,10 3 1,-2-6-1,3-1 46,2-2 0,7-1 0,5-2 0,6-2 81,3-2 0,12-2 0,-2 2 0,4-3-63,4 0 1,1-7-1,9 1 1,1-7 433,3-3 1,-6 4 0,-5-6 0,-2-1-215,-5-3 0,2-8 0,-13-5 0,0-7-562,-3-7 0,-5-4 0,-5-3 0,-6-2 0,-3-2 0,-2-6 0,-2 2 0,-5 1-447,-9 4 0,0 2 0,-6 5 0,1 3-134,0 5 1,-5 5 0,5 4 0,1 3-550,3 2 0,1 2 0,1 5-690,-1 0 1,0 12-1,2 5 1,2 6 1819,1 5 0,1 2 0,-6 1 0</inkml:trace>
  <inkml:trace contextRef="#ctx0" brushRef="#br2">25015 15954 8138,'-2'-14'1580,"-3"3"0,2 4-1243,-8 7 0,1 0 0,-6 2 0,0 3-86,1 6 1,-1 4 0,0 5 0,0 1 870,1-2 1,-1-2-1,2 1 1,2 1-716,1 2 1,6-2 0,-4-7-1,1-1-751,-1 1 0,4 0 0,-4 0-1795,2-1-5414,-5-8 6748,3 4 0,0-14 805,4-3 0,-4-11 0,1-4 0</inkml:trace>
  <inkml:trace contextRef="#ctx0" brushRef="#br2">24606 15969 8138,'2'-8'990,"3"2"1,6 5 0,8 2-1,2 3-117,-2 1 1,6 7-1,1-1 1,4 3-248,1 1 0,1 1 0,1 0 1,2 0-8,1-1 0,1-1 0,-5-1 1,-3-3-589,-3 2 0,2 0 0,-5 1 1,0-5-794,0-1 1,-3 4-1,-4-4 1,0 0-3914,0 0 4675,-1-2 0,1 2 0,0 2 0</inkml:trace>
  <inkml:trace contextRef="#ctx0" brushRef="#br2">25597 15372 8027,'0'-16'1539,"0"1"1,-2 6 1484,-3 4-2477,3 3 0,2 9 0,9 3 1,1 4 193,1 2 0,-6 0 0,6-1-145,1 1 0,-5 0 0,-2 0-273,-3-1 1,-2-4-232,0-1 1,0-4 458,0 4-1662,0-6 827,0 2 1,0-7 271,0-4 1,0-4 124,0-7 1,0 6 89,0-1 0,-2 1 84,-3-6 0,3 5 511,-3 1-246,3 6-473,-5-3 0,5 9 1,-3 3-1,2 6 56,-3 3 0,5 7 0,-6 0 0,1 0 56,1 1 0,0-2 0,3 6 1,-1 0-65,-3-1 1,0 2 0,2-4 0,-1 2-2,1 3 0,3-4 0,1 0 0,0 1 22,0-1 1,12 1 0,3 3 0,5-2 196,2 2 1,-2 0 0,6 0 0,2-4-10,1-1 0,3-2 0,-1-5 0,1-1-301,-1 1 1,1-2 0,1-3 0,2-6-36,2-4 0,-1-1 0,-3-1 0,2-5 0,2-4 0,0-4 0,-8-3 0,-1-3-28,-1-1 0,-8-7 1,0 2-1,-7-3-514,-7-3 0,-3 1 0,-2 1 0,0 2 188,0 2 1,-7 7 0,-3-2 0,-6 5 439,-5 6 1,-2 3 0,-5 7-1,2 0 274,-2 0 1,-7 1-1,-3 5 1,-1 6-53,1 7 0,1 0 0,6 7 0,1 1-140,4-3 0,3 4 0,8-7 0,-1-2-168,0-1 0,2-3 0,2 1-108,1 0 1,6-1-244,-5 1 1,8-2 0,2-2 0,10-3-1211,10-2 1,11 4-1,13-4 1561,6 1 0,13-4 0,9 3 0</inkml:trace>
  <inkml:trace contextRef="#ctx0" brushRef="#br2">27106 15702 9482,'16'-5'880,"0"0"0,5-2 1,1 3-1,1-1-415,0 1 1,0-3 0,-2 2 0,3 0-62,0-2 1,1 5-1,-6-3-726,2 3 1,0 2-1344,-5 0 1,-7 2 602,-4 3 0,-10-3 1062,-6 3 0,-10-3 0,-3-2 0</inkml:trace>
  <inkml:trace contextRef="#ctx0" brushRef="#br2">26996 15922 8138,'16'0'1830,"0"-2"1,3-1 0,5-2-632,8 1 0,3 1 0,-2-1 0,4-1-658,5 1 1,3 3 0,2 1-1,-1-2-566,-4-3 1,1 3 0,-6-3 0,-4 3-885,-5 2 1,-10-5-634,-8 0 1,-8-1-1,-2 6-844,-9 0 1,-5 0 2385,-2 0 0,-6 7 0,-3 2 0</inkml:trace>
  <inkml:trace contextRef="#ctx0" brushRef="#br2">28443 15231 8138,'0'-11'741,"-2"2"282,-3 2 0,3 4-356,-3 8 0,3 6 0,2 10 1,0 3 865,0 0 0,0 11 0,0-1 1,2 4-555,3 6 0,-3-6 0,5 0 0,0-1-521,3 0 0,-1 5 0,1-6 1,1-1 45,-2-1 0,3-8 0,-5-2 0,0-1-661,0-4 0,0 4 1,-4-2-1188,3-2 1,1-2-2749,-2-1 1,-2-5 3065,8-1 1,-1-6 0,6-1 0,0-5-102,-1-3 0,6-12 1127,0 1 0,0-10 0,-5 1 0</inkml:trace>
  <inkml:trace contextRef="#ctx0" brushRef="#br2">28946 15309 8939,'40'-24'0,"-3"3"455,-4 3 1,-3 8 0,-1 1 0,-1 0-69,0 1 0,5 4 0,-8-1 0,-1 3 399,-3 2 0,-3 5 1,-4 2-1,-2 4-266,-2 6 0,-6 1 0,-1 8 1,-6 4-33,-7 5 1,-6 0 0,-5 6 0,-5 1-199,-4-1 1,-2 4 0,1-5-1,1 0 35,4-3 1,3-4 0,9-3 0,4-2-60,5-2 0,3-5 0,2 3 0,2-1 180,3-4 0,5-3 0,10-4 0,2-3 65,3-2 0,-1-2 0,4-5 0,-2 0-85,2 0 1,-5-2 0,0-3 0,-4-5-398,-3-4 0,1-7 0,-12-2 0,-1 0-29,-2 1 0,-9-6 0,-6 2 0,-6-4-238,-7-2 1,-2 6 0,-2 2 0,2-1-196,1 1 1,-7 5-1,8-2 1,-2 3 94,2 2 0,-2 1 0,5-1 0,1 0-119,-1 1 1,2 4 0,7 1 0,2-1-6585,1 2 5373,8-5 1,4 13-1,15-5 1,10 6 187,9 6 1,0-3 1479,7 8 0,0-8 0,5 4 0</inkml:trace>
  <inkml:trace contextRef="#ctx0" brushRef="#br2">29984 15278 8138,'-7'-16'309,"-4"2"1,-3 2 0,-2 1 464,1-1 1,-1 5-1,0 2 1,1 3-1,-1 2 63,0 0 1,-5 2 0,-2 3 0,1 6-340,-1 3 0,-5 8 0,2 4 1,-4 6 139,-1 5 0,1-2 0,4 5-80,5-2 0,3 1 0,4-5 0,4 3 0,5-2-136,3-2 0,14-3 1,6-2-1,4-2-22,6 2 1,7-4-1,5 1 1,2-2 86,2-4 1,10-3 0,-7-6 0,2-5-378,0-3 1,-7-2-1,-2 0 1,-1-2-111,-4-3 0,-4-5 0,-5-10 0,-3-2 0,0-3 0,-8-8 0,3-9 0,-8-2-464,-3 3 0,-3-10 0,-9 4 0,-8-2-853,-6 0 1,-5 3 0,-8 6 0,3 7-63,2 5 0,-2 11 0,4-1 0,-1 8-415,0 3 1,7 3 0,-1 10 921,8 4 0,5 4 0,9 2 0,1-1 872,3 1 0,13 0 0,-9 0 0,13-1 0</inkml:trace>
  <inkml:trace contextRef="#ctx0" brushRef="#br2">31100 15073 8438,'-16'-15'0,"0"-1"588,1 0 0,-6 2 0,-2 2 0,0 2-95,1-3 0,-1 6 0,2 2 0,-3 3 17,-1 2 0,-5 0 1,4 2-1,-2 3-67,2 6 1,3 10 0,8 7-1,-1 7-26,0 7 1,7 3 0,4 2 0,3 2 184,2 3 0,7-3 0,4 5 0,3-3 6,2-4 1,5 2-1,0-10 1,-1 1-615,3 3 1,-5-4 0,4-2 0,-1-4 1,0-2 0,0-1 1,-5-2-1,0-4-1223,-1-1 1,1-4-1,0-8 1,0-6-1094,-1-3 0,1-2 0,0-4 1,1-8 2319,4-14 0,4-18 0,6-12 0</inkml:trace>
  <inkml:trace contextRef="#ctx0" brushRef="#br2">31273 15498 8138,'-7'9'1168,"-4"-3"0,-3 0-71,-1-1 1,-8 0 0,-3-5 0,-6 2-160,-4 3 1,1-3-1,-7 3 1,-2-3-381,-1-2 0,-1 0 0,3 0 1,1 0-690,-2 0 0,6-2 1,1-1-1,4-3-371,1 3 1,6-4 0,3 0 0,4-2-1210,5-3 0,4-4 0,1-3 240,9-2 1,14 0 0,12 4 0,4-2 1470,1-2 0,15-14 0,3 1 0</inkml:trace>
  <inkml:trace contextRef="#ctx0" brushRef="#br2">31194 15042 8885,'9'16'627,"3"-1"1,-5 1 0,2 2-144,3 3 0,7 5 0,2 10 1,-1 5 753,-3-1 0,4 10 0,0-2 0,-2 0-429,-1 1 0,-3-3 0,1-4 0,0-6-659,0-2 0,-2-5 1,-2-1-1,-2-3-330,2-3 0,-3-1 0,2-5 1,1 0-1237,2-1 0,2-4 1,-1-2-1,1-2-286,0-4 0,-1-1 1,3-6-1,1-6-503,2-11 2205,0-14 0,-5-5 0,0-7 0</inkml:trace>
  <inkml:trace contextRef="#ctx0" brushRef="#br2">31745 15419 8138,'-16'0'431,"0"0"0,-1 0 0,-3 0 0,-2 0 674,-3 0 0,4 0 0,-5 0 0,-2 0 15,-2 0 0,1 0 0,-1 0 1,0 0-746,-3 0 0,-2 0 1,4 0-1,-1 0-539,1 0 1,1 0-1,2-2 1,4-1-1018,1-2 1,-1-2 0,6 3 0,4-1-933,0 1 0,7 1 0,4 0 2113,6-3 0,13-6 0,8 3 0</inkml:trace>
  <inkml:trace contextRef="#ctx0" brushRef="#br2">31556 14932 8138,'16'-16'93,"-1"0"1,1 1 0,0-1 658,-1 0 0,8 1 0,3-1 1,2 2 29,-1 3 1,7 3-1,-2 4 1,1-1-127,0 2 1,-1 1-1,-1 5 1,-1 6 27,-4 7 1,-3 5-1,-9 0 1,-4 5-161,-4 3 1,-5 8 0,-4 2 0,-6-1 136,-7 0 0,-13 4 1,1-5-1,-2-2-34,-5-2 0,9-3 0,-4-2 0,6-4-253,4-1 0,5-2 0,3-5 1,3-1-375,2 1 0,2-5 0,5-1 0,1 0 0,5-1 0,4 0 0,9-6 0,4 3 0,1-3 0,3-1 0,4-2 0,0 0-1072,1 0 0,5 2 0,1 1 0,2 4-176,4 2 0,-6-4 0,-1 7 0,-4 2 1248,-1 0 0,-8 5 0,-1-10 0</inkml:trace>
  <inkml:trace contextRef="#ctx0" brushRef="#br2">19811 17950 8138,'9'-25'262,"-2"3"1,-7 6-1,-2 2 433,-3 3 0,-4-3 0,-7 6 1,1-1-54,-1 4 0,-2 3 1,-3 2-1,-3 0-267,0 0 0,-11 7 1,3 3-1,-1 4 119,0 2 1,-4 5-1,0 0 1,2 0-197,2 2 0,4-8 1,2 5-1,6-6-257,4-2 1,6 5 0,3-6 82,1 3 0,3 1 0,11-1 1,7-1-515,5-3 1,11-5 0,2 4-1,6 0-83,2 0 1,11-4 0,-2 4 0,3-1 410,2 1 0,2 2 0,-7 4 1,-3 1 374,-1 0 1,-7-1 0,-1 3 0,-5 1 43,-6 2 0,-4 5 0,-8-5 0,-3-2 283,-6-1 1,-3-2 0,-2-1-1,-4 1 317,-6 0 1,-1-1 0,-11 1 0,-1 0-371,-3 0 0,-4-8 0,-1-2 1,-3-5-390,-2-1 1,-3 0-1,-6 0 1,1-1-128,1-5 0,-12-2 0,8-8 0,0 0-1366,3 0 1,1 1-1,6 1 1,4 2-1794,5 1 1,7 6 1768,10-6 0,18 3 1,16-5-1,9 5 131,4 1 1,11-6 0,-3 3 1187,0-4 0,-1-9 0,5-1 0</inkml:trace>
  <inkml:trace contextRef="#ctx0" brushRef="#br2">20346 18547 8713,'8'-7'1992,"-2"-3"-1478,-5-4 0,-1-7 1,0-2-1,0-2 355,0-2 1,0-3-1,0-3 1,0-4-355,0-5 1,0-7 0,0-1 0,2 1-579,3-2 0,4-3 0,7 3 1,-1 4-252,1 2 1,5 4 0,2 14 0,0 2-17,-1 2 1,6 4-1,-2 9 260,4 4 0,-4 5 0,1 1 1,-1 1-1,-2 5 631,-3 4 0,2 9 0,-2 6 0,-2 3 332,-1 5 1,-4 7-1,-2 0 1,-3 4-197,-3 5 1,0-4-1,-6-3 1,1 2-560,5 1 0,-5-5 0,5-1 0,-3-4 89,2-4 0,-1 4 0,6-10 0,1-1-1302,-2-3 1,5-5 0,-6-4 0,3-3-575,-1-2 0,-4-2 1,4-5 1223,2 0 1,-5-7 0,-2-4 0,-3-3 284,-2-1 1,0-1 0,-2 0 302,-3 1 0,-3-1 0,-10 2 0,-1 2 1128,-2 1 0,-12 1 1,1-6-531,-1 0 0,-7 6 0,-2-1 0,-2 1 0,1-1-952,1 1 0,0 5 0,-4-4 0,4 2-3019,6 3 0,4 3 1469,6 1 1,10-2 0,13-3 1740,6-6 0,13-3 0,8-1 0</inkml:trace>
  <inkml:trace contextRef="#ctx0" brushRef="#br2">21132 18123 8258,'10'0'721,"1"0"1,1 0 0,2-2-266,2-3 1,1 3 0,4-3-1,5 3-365,4 2 0,1 0 1,3 0-1,-1 0-259,-2 0 0,2 0 0,-10 0 1,0 2-1540,0 3 1,-8-2 1706,-4 8 0,-8-8 0,4 4 0</inkml:trace>
  <inkml:trace contextRef="#ctx0" brushRef="#br2">21195 18233 10392,'-9'7'0,"5"1"759,8 1 0,5-2 1,8-7-1,4 0-483,5 0 0,4 0 0,3 0 0,2 0-194,2 0 0,5 2 0,-4 1 1,1 4-1538,-1 2 0,4-4 0,-7 4 1455,-5-2 0,1-2 0,-7-5 0</inkml:trace>
  <inkml:trace contextRef="#ctx0" brushRef="#br2">22264 17431 9068,'-16'-7'3335,"7"7"-2479,4 0 1,9 12-1,3 11-503,1 1 1,3 4-1,4 9 1,1 5-1,0 3 672,0 3 0,5 4 1,0 2-1,-2-2-74,-2-3 0,-3 6 0,-2-12 0,-3-1-321,-2-2 1,0-5-1,-3-7 1,1-3-130,-2-3 1,-1 4 0,-2-5-1027,0-1 0,0-3-3162,0-1 90,0 0 1,2-8 1980,3-2 0,4-5 1,8-1-1,4-1 637,6-5 1,0-8 978,0-7 0,9-14 0,-2 2 0</inkml:trace>
  <inkml:trace contextRef="#ctx0" brushRef="#br2">22846 17557 8246,'15'-25'623,"1"-3"0,0 7 0,-1 2-655,1 2 1,7 1 0,3 0 0,4 2 726,1 4 1,-1-2 0,-2 6-1,-2 3-231,2 1 1,-5 4 0,-1 3 0,-1 6-177,0 3 1,-5 7-1,-7 1 1,-2 3-36,-4 3 0,-1 7 0,-4 3 1,-3 2 85,-5 4 1,-10 1 0,-4 4 0,-4 2-28,-5 1 1,-2 6 0,3-6 0,3-1 4,2-2 0,1-4 0,9-3 1,5-5-173,3-4 1,4 2 0,6-2-1,3-5 93,1-4 1,13 3-1,-1-6 1,4-4 102,2-5 0,3-5 0,-3-7 1,-1 0-76,1 0 0,3-7 0,-3-3 0,0-6 124,-1-5 0,-2-5 0,-10-9 1,-5-3-614,-3-3 0,-2 0 0,-2-7 1,-3 1-172,-5 0 1,-10 2-1,-2 1 1,-3 4-29,-3 1 1,-3 3 0,-2 6 0,-1 2-548,5 2 1,2 8 0,1 1 0,5 5-3890,4 0 3643,8 5 1,4 1 0,12 12 0,9 4 70,8 4 0,6 0 1144,1-4 0,1 11 0,-1-3 0</inkml:trace>
  <inkml:trace contextRef="#ctx0" brushRef="#br2">23899 17714 8246,'14'-16'-948,"-4"1"1,-6-1 1688,-8 0 1,-4 0 0,-8 1 0,-2-1 247,-3 0 0,4 6 0,-6 1-646,1 2 1,-3 2-1,-6 5 1,-1 2 0,1 3 192,-1 5 1,3 9 0,1 4 0,2 3-178,-2 8 0,5 2 1,2 8-1,5-2 67,6 1 0,-3 3 0,8 3 1,3 0-150,6-2 0,5 2 0,8-11 0,4 1-48,5-1 1,4-1 0,3-6 0,2-1-47,2-4 1,10 0-1,-3-8 1,-1-6 128,3-3 1,-3-4 0,1-5 0,-4-2-80,-1-3 1,-3-4-1,-4-8 1,-2-4-233,-4-5 1,0-11-1,-9-5 1,-4-2-429,-5 2 1,-2-8 0,-6 3 0,0-2-10,0 0 0,-9 3 0,-5 4 0,-5 6-210,0 3 1,-4 8 0,2 4 0,2 5-630,1 6 1,2-2 0,1 7 161,-1 1 1,2 4 0,4 7 0,4 7-149,5 5 0,1 9 1261,0-2 0,0 4 0,0 1 0</inkml:trace>
  <inkml:trace contextRef="#ctx0" brushRef="#br2">24889 17651 8246,'-1'-14'1500,"-5"4"-485,5-4 1,-6 14 0,8 0 0,3 8-271,1 6 0,7 9 0,-1 3 0,3 4 192,2 1 0,-1 6 0,-1 0 1,-1-2-183,-3-2 1,1-2 0,4-1 0,-1-2-524,-3-2 0,1-1 0,-5 1 1,0-5-819,0-4 1,3-1 0,-3 0-1036,2-1 0,-5 1-1406,1 0 1,-5-7 0,-7-4 1190,-9-3 0,-7-9 1836,-8-4 0,-7-10 0,-3-3 0</inkml:trace>
  <inkml:trace contextRef="#ctx0" brushRef="#br2">24638 18013 8246,'-11'-9'1137,"1"4"0,8-2 0,2 1 0,11 3-347,8 1 0,4 0 0,6-1 0,1-2-280,3 1 1,9-3 0,0 0 0,3 0-289,3 0 1,4-3 0,0 3 0,-1-2-435,-2-3 0,3-2 0,1 0 1,-4 2-538,-6 1 0,-1 6 0,-7-4 1,-3 2-548,-3 4 0,3 1 1,-11 2-1,-2 0 1296,-1 0 0,-3 0 0,1 0 0</inkml:trace>
  <inkml:trace contextRef="#ctx0" brushRef="#br2">25974 17478 8246,'-10'-9'207,"-1"-4"0,1-7 202,1 1 1,-3 0-1,7 0 1,1-2-242,2 2 1,2 1 0,2 2 0,3 1 476,6-1 0,10 0 0,5 0 0,4 2 145,1 4 1,1-2 0,1 7 0,2 1-442,1 2 1,1 2 0,-5 0-1,-3 2-86,-2 3 0,0 9 0,-4 9 0,-2 1 9,-3 4 1,1 2 0,-10 3 0,-1 4 42,-2 5 1,-5 3-1,-1 2 1,0 1 8,0-1 1,-7 0 0,-3 0 0,-4 0 143,-2 0 1,0-7 0,-1-1-183,-4-1 1,3-5 0,-4 2-1,1-5 1,-2-5 176,-1-3 1,-1-3-1,-3-6 1,2-5-400,-2-1 1,0-1 0,-2-6 0,2 0-250,1 0 1,-7-6 0,10-1-1,-1-1-249,4-5 1,4-1 0,3-1-1,4-1-64,4 0 1,5-5-1,2-1 1,5-1-32,4 0 0,11-3 0,5 5 0,6 2 168,4 1 1,4 4-1,8 4 1,-1 5 574,0 3 0,0 4 0,-1 1 1,-4 4-217,-6 2 0,3 1 1,-3 4-1,-1-1 729,-2-3 1,-8-1 0,-2 3-1,-2-3-772,0-2 0,0 3 0,-6-3 0,1 0-1049,0 0 0,-2 0 0,-2-3-2046,-2 1 0,1 2-718,5-2 3858,-8-3 0,-1 5 0,-7-7 0</inkml:trace>
  <inkml:trace contextRef="#ctx0" brushRef="#br2">27154 17588 8684,'0'-15'1212,"0"6"0,0 4-813,0 10 1,0 4 0,0 6 0,0 1 282,0 0 0,-7 5 0,-2 1 0,-2 1-370,1 0 0,5-2 0,-4-6 0,2 1-727,3 0 1,-3 0 0,2-1 0,2 1-144,1 0 1,2-6-5400,0 1 5277,0-8 1,-5-3 0,-2-12 679,-2-7 0,-9-6 0,-6-6 0</inkml:trace>
  <inkml:trace contextRef="#ctx0" brushRef="#br2">26902 17588 9691,'16'11'985,"1"-1"0,2 2-261,2 2 0,7 2 1,-3 0-1,1 0-64,0-1 0,-7 1 0,4 1 1,-2 3-397,0 1 1,0-2 0,-5-7-1,-2-1-274,-4 1 0,4 2 0,-3 0 0,1-2-560,-2-2 1,4-1 0,-3 3 0,5-3-865,4-2 1,0 4-1,4-6 1,1-2 283,-1-1 1,1-2 0,1 0 1149,-5 0 0,3-7 0,1-2 0</inkml:trace>
  <inkml:trace contextRef="#ctx0" brushRef="#br2">27735 17290 9091,'0'-16'544,"0"0"0,2 0 0,3 2 0,7 4-224,8 5 0,-3-2 0,6 2 1,-2 1 202,0 2 1,5 2-1,-3 2 1,-1 3-170,1 6 1,-4 3 0,-6 3-1,-5 2-67,-1 2 0,-1 6 0,-6-5 0,-2 3 15,-3 3 0,-11 0 0,-10 0 0,-2-2-110,1 2 1,-2-6 0,3 1 0,-2-2-70,1 0 1,-1-2 0,8-7 0,0-3 210,3-2-942,1-2 0,9-6 161,7-5 1,14 3-1,14-6 1,7 0 258,7 1 1,9 4 0,1-1-1,-3 3 409,-5 2 0,-1 7 0,-6 4 0,-2 4-155,-2 6 1,-8-1 0,-5 6-1,-2 0 781,-2-2 1,-6 4-1,-1-5 1,-2 0-113,-4-1 1,-8 5 0,-5-5 0,-6 1-341,-5 0 1,2-2 0,-7-7 0,-1-2-362,3-2 1,-6-4-1,4 2 1,-4-1-378,-1-3 0,-1-2 0,1-2 0,1 0-807,4 0 1,3-6 0,8 1-1,-1 0-1174,0-2 1,9-4 0,7-8 429,9-2 0,14-1 1,8 1 1893,9-6 0,13-9 0,3-4 0</inkml:trace>
  <inkml:trace contextRef="#ctx0" brushRef="#br2">28569 17321 8810,'-16'-2'944,"0"-1"1,0-2-442,1 1 1,-3 2 0,-1 4 0,-2 3 30,2 6 1,-4 10-1,0 5 1,1 5 85,-1 6 1,4-2-1,7 5 1,3 0-50,2 0 0,3-5 0,11 4 0,7-2-110,5-1 1,9 1-1,0-7 1,6-3-29,2 0 1,8-5 0,-4 1 0,2-7 213,0-2 0,-2-7 0,2-2 0,-5-3-113,-4-2 1,-2-2-1,1-5 1,-2-7-389,-4-5 0,2-14 1,-7-2-1,-2-7-106,-2-7 0,-8-2 0,-4 4 1,-3 0-592,-2 0 0,-7 7 0,-3 3 0,-4 4-795,-2 1 1,0 8-1,0 5 1,1 6-1022,-1 8 0,6 3 865,-1 2 1,8 7 0,-1 6 0,8 4-487,6 4 1988,4 7 0,9-3 0,1 6 0</inkml:trace>
  <inkml:trace contextRef="#ctx0" brushRef="#br2">29245 17573 8208,'7'-16'2611,"3"2"-2229,4 3 0,9 3 0,3 4 0,4-1 412,1 1 1,1 3 0,-3 1 0,-1 0-542,-2 0 0,-6 0 1,1 0-1,-4 1-693,-1 5 1,0 1 0,-1 5-207,1-2 1,-7 1 0,-4 5 0,-5-1 645,-5 1 0,-11 0 0,-8-1 0</inkml:trace>
  <inkml:trace contextRef="#ctx0" brushRef="#br2">29182 17777 8208,'7'10'1043,"3"1"0,4-8 1,4 3-1,3-5 1,5-1 239,4 0 0,4 2 0,1 2 0,-1 1-875,1-2 0,3 4 0,-3-2 0,-4-1-127,-1-2 0,2 3 1,-12 0-1,1-1-1756,2-3 0,-5 6 0,3 2 0,-4 2-5091,-1-1 6566,-1 1 0,-6 11 0,-2 3 0</inkml:trace>
  <inkml:trace contextRef="#ctx0" brushRef="#br2">30251 17290 8208,'-9'-7'23,"4"-4"0,-2 2 0,2-1 1,-1-1-1,1 1 0,0-1 1088,1-1 0,3-2 0,1-1-691,0-1 0,1 0 0,5 0 0,4 1 0,4-1-57,2 0 0,5 6 1,2 1-1,-1 0-41,1 1 1,3 4-1,-3-1 1,1 5-94,4 5 1,-5 4-1,-2 7 1,-2 1 24,2 4 0,-3 3 0,1 8 0,-5 1-12,-4 4 1,-1-2-1,2 8 1,-6 4-54,-3 4 0,-4 7 1,-3-6-1,-6-1 60,-3-2 0,-9 1 1,-3-1-1,-2-5-88,2-4 1,-4-3 0,4-6-66,-4 1 0,-1-8 0,0-3 0,-1-5 0,2-6-2,4-5 1,-7-3-1,5-2 1,0-2-118,-2-3 1,8-4 0,1-6 0,3-1-409,2 0 1,3-5 0,2 0 0,6 2 27,3 2 0,6-4 0,6 0 0,11 3 252,7 6 1,10 0 0,4 7 0,4 1 19,1 2 1,0 2-1,-2 2 1,-1 3 543,-2 6 0,-7 3 0,2 2 1,-6-1-252,-5 1 1,2 0 0,-7-1-1,-2 1-470,-1 0 1,-8-6 0,1 1-1,1-1-1163,2-1 1,-3 3 0,-1-5 298,2 2 0,2-4 1,2 4 105,0-2 1,-2-4 0,-2-6 1065,-2-2 0,-6-14 0,3 1 0</inkml:trace>
  <inkml:trace contextRef="#ctx0" brushRef="#br2">31006 17180 9299,'-7'-14'2677,"-4"3"-2133,4 4 0,-2 9 1,6 3-1,-2 7 298,1 8 0,-5 2 0,1 8 1,-3-2-383,1 0 1,1 10-1,-3-5 1,3 4-43,2 2 1,-5-3 0,3-3 0,-1 2-111,-1 2 0,8-2 1,-3-7-1,5-2 15,1 2 1,0-4-1,1 1 1,5-2-203,4-4 0,6-3 0,3-4 0,4-2-219,1 2 1,1-5 0,3-1 0,-2-3-220,2 2 1,7-3 0,1 3 0,-1-3-1150,-1-2 0,2-5 0,1-2 0,-2-2-228,-2-3 1,-3 3 0,-2-3 0,-4-4-943,-1-3 2636,-2-16 0,-5 2 0,-1-14 0</inkml:trace>
  <inkml:trace contextRef="#ctx0" brushRef="#br2">31462 17447 9601,'-7'10'0,"-2"1"1122,0 1 0,0 4 0,6 3 0,-2 4-580,1 1 1,2 7 0,2 8 0,0-2 441,0-4 0,-5 7 0,0-9 0,1 3-442,3-1 1,1-7 0,0 0 0,0 0-716,0-1 0,5-3 1,0-6-1,-1 0-852,-3 0 0,1-2 1,2-2-1,3-3-279,1-2 1,3-2 0,5-5 1303,-1 0 0,8-14 0,1-4 0</inkml:trace>
  <inkml:trace contextRef="#ctx0" brushRef="#br2">31933 17274 8348,'-12'-16'399,"-4"0"1,-3 1 0,3 1 0,1 2 510,-1 1 0,0 8 0,0-3-494,1 5 1,-6 8-1,0 5 1,0 5 400,-2 4 0,6 12 1,-4-1-1,3 3-522,2 3 0,8 1 0,3 4 0,3-1-56,2 2 0,7-1 0,5 1 0,7-4 23,7-1 1,4-3 0,2-6-1,1-2 245,3-2 1,-4-8-1,3-1 1,-5-6 119,-3-4 1,7-2-1,-10-7 1,1-3-230,-4-6 1,1-4 0,-1-6 0,-2-5-373,-1-4 0,-8-7 1,-1-1-1,-2-2-33,-3-4 0,-4-1 0,-6-1 0,-4 4-1534,-4 6 1,-7 2 0,0 5 0,2 2-1576,1 7 1,10 7 1776,2 3 0,6 6 1,6 1-1,6 5-172,7 3 0,0 0 1511,7-5 0,1 7 0,4 2 0</inkml:trace>
  <inkml:trace contextRef="#ctx0" brushRef="#br2">32436 16944 8348,'-5'-30'178,"0"4"1,-7 0-1,1 8 1,-1 4 527,1 0 0,-3 7 0,4 2-180,-4 3 0,0 15 0,2 4 0,3 6-38,2 5 1,0 3 0,4 6-1,-3 3 171,3 0 1,1 11 0,2-4 0,0 2-283,0 0 1,7 3 0,4 1 0,3-1-183,1 2 0,6-3 0,2 6 0,0 1-662,-1-2 1,-1-4 0,-5-8 0,0-4-729,0-2 1,3-6 0,-2-8 0,-3-3-74,0-7 1,-5 0 0,1-8 542,3-3 0,1-13 1,1-10-1,1-6 725,0-7 0,-1-23 0,1-2 0</inkml:trace>
  <inkml:trace contextRef="#ctx0" brushRef="#br2">32704 17447 8348,'0'-16'2394,"-2"7"-1354,-3 4 0,-4 3 0,-7 2 0,0 0-292,1 0 0,-6 0 0,-2 2 1,-1 2-345,-4 1 0,-2 5 0,-3-4 0,-2-3-453,-2-1 0,0 3 1,8 0-1,1-1-459,2-2 1,5-2-1,-4 0-1456,2 0 1,4 1-1,7 3-227,2 1 0,8 0 2191,2-5 0,14-14 0,10-3 0</inkml:trace>
  <inkml:trace contextRef="#ctx0" brushRef="#br2">32782 16865 8348,'-7'-14'507,"-3"4"1,3 5 0,2 10 0,3 7-170,2 7 0,0 7 0,2 11 0,1 5 1140,2 3 1,8 13 0,-3 1 0,2-1-440,-1-2 0,3 2 0,-4-6 1,2-1-613,-1-2 1,1-8-1,-5 0 1,0-3-729,0-3 1,4-2 0,-6-1 0,0-3-675,2-3 1,-3-3 0,4-7 0,1 0-257,0-1 1,1-6-1,6-4 1,0-3-185,-1-2 1,1-3-1,2-8 1,3-10 557,5-7 1,-4-21 856,-1-3 0,4-25 0,-1 4 0</inkml:trace>
  <inkml:trace contextRef="#ctx0" brushRef="#br2">33191 17305 8348,'-17'0'697,"-4"0"0,-4 0 325,1 0 1,-4 0 0,5-1-1,0-3-398,1-1 0,-6 0 0,1 5 0,-2 0-373,-3 0 1,3 0-1,1 0 1,1 0-481,0 0 1,2 0-1,1 0 1,1-2-1350,4-3 1,6 3 0,5-5 45,1 0 0,1 3 0,6-6 1532,0-2 0,0-2 0,0-2 0</inkml:trace>
  <inkml:trace contextRef="#ctx0" brushRef="#br2">32971 16551 8348,'9'-7'717,"-2"-4"1,-2-3-78,0-1 1,7 4 0,-1 3-209,3 1 1,-4 1-1,1 6-94,1 0 0,-3 2 0,-1 3 0,-1 6-104,-3 3 1,-2 1 0,-2 1 0,-2 0 50,-3 0 1,-4 5 0,-7 1 0,1 3 105,-1 3 1,-5-4-1,0 2 1,3 0-5,6-1 1,0-2 0,7-6 0,1 2 116,2 2 0,4 0 0,3-7 0,6-2-43,3-1 1,7-2 0,2 3 0,-1-3-506,1-2 1,3 0 0,-3-4-1,0 2-116,-1-1 0,5-2 1,-5-2-1,3 0-698,3 0 1,0 5 0,1 2 0,-1 3 857,0 8 0,5 4 0,-8 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13711 6413 8348,'0'9'570,"0"-1"1,1-4 714,5 1 0,-3 0 454,8-5 0,-6 0 2076,5 0-2491,-6 0 1,3-7 0,-7-3-501,0-4 1,0-7 0,0 0-1,-2 0-313,-3-2 1,3-1 0,-3-8 0,1-1-512,-1-3 0,3 1 0,-5-6 0,2 1 0,0 0 0,-6 5 0,4-1 0,0 2 0,0 3 0,-3 1 0,3 2 0,0 4 0,0 1 0,0 2 0,3 4 0,-2-3 0,-3 0 0,5-1 0,-3 5 0,0 0 0,0 0 0,-5 2 0,2 4 0,-1 3-3,-5 7 1,8 7 0,1 3 0,1 4-147,1 2 0,-5 5 0,3 2 0,-2 1 121,-3 4 1,3 0 0,-1 0-1,-1-2-42,2 2 1,-3-3 0,5-1 0,0 1-32,0-1 1,-3-5-1,3 2 75,-2-3 0,5-8 74,-1 1 1,3-10 34,2-1 0,7-7 0,2-10 1,2-2-65,-1-2 0,1-12 0,3-1 0,-2-4-982,-2-6 0,-4-1 1,2-1-1,-1 5 171,-3 4 1,-1 11-1,1 5 1,1 3 709,-2 3 0,4 4 1,0 2-1,2 1 545,3-1 0,2 5 0,2-1 164,0 3 1,0 2-1,1 0 1,2 0 62,2 0 1,5 7-1,-3 4 1,2 5-311,3 5 1,1 1 0,3 4 0,-1-3-381,1 0 0,-3-6 0,-1 4 0,-3-3 0,-3-3 0,-1 1-3188,-5 0 0,-2 0-5764,-3-1 8952,-4 1 0,-14-7 0,-2-2 0</inkml:trace>
  <inkml:trace contextRef="#ctx0" brushRef="#br0">11761 4637 8348,'9'-7'0,"-4"-4"0,-3 3 0,-2-3 711,0-1 1,-7 3 0,-4-1 0,-3-1 224,-1 2 1,-1 1 0,-2 4-1,-1-1-353,-2 1 1,-5 3 0,3 1 0,1 0-181,-1 0 1,-3 1 0,3 3 0,0 3-146,1 2 0,1 3 0,3 7 0,-1 4 6,-2 1 1,2 1 0,6 3-1,3-4 129,-2-1 1,5 5 0,2-2 0,1 4-88,-1 1 1,3-6-1,-1-3 1,6-1 433,8 0 1,3 2-1,3-4 1,4 0-260,5-5 1,9 2 0,4-7 0,1 1-482,3 1 0,-2-3 0,0 3 0,3-6 0,2-3 0,-6 3 0,-5 0 0,-6-1-597,-2-2 1,-8-2 0,4 0-1567,-1 0 0,-4-6 0,3-1-1573,-4-1 1,-3 2 3735,-3-4 0,3-1 0,-6-4 0</inkml:trace>
  <inkml:trace contextRef="#ctx0" brushRef="#br0">12217 4778 8348,'9'-7'1382,"5"4"1,-4-6-464,4 2 1,2 2 0,1 3-1,3-1-429,1-3 0,6 1 0,-2 5 0,1 0-32,0 0 0,-6 0 1,1 0-1,-4 0-1005,-1 0 1,-1 0 0,-1 2-1229,-3 3 0,1-1 0,-8 4 1775,-6-1 0,-5 5 0,-9-3 0</inkml:trace>
  <inkml:trace contextRef="#ctx0" brushRef="#br0">12201 4967 8907,'16'0'0,"1"0"0,3 0 1250,1 0 1,1 0 0,-2 0 0,2-2-592,3-3 0,-1 3 1,4-3-1,-2 3-133,2 2 1,-3 0-1,-1 0 1,-1 0-1574,-4 0 1,-1 0 0,-1 0 0,2 0-892,2 0 1,0 2 1937,-5 3 0,0-3 0,-1 5 0</inkml:trace>
  <inkml:trace contextRef="#ctx0" brushRef="#br0">13050 4511 10761,'-8'-16'0,"1"1"771,0-1 0,5 0 1,-3 0-1,3 1 1,2-1 104,0 0 0,7 2 1,5 2-1,6 2-264,2-3 0,8 6 0,-1 0 1,1 2-182,-2 0 0,7 0 0,-5 6 0,-2 5-240,-1 4 1,1 4 0,-5 4 0,-2 3 67,-2 5 1,-3 3 0,-1 5 0,-5 2-49,-1 6 1,-3 4 0,-9-1-54,-6-3 1,-10 2-1,-3-8 1,-2-1-87,-1-2 1,1-6 0,-4-3 0,2-1 0,4-4-38,1-2 1,-5-6-1,4-2 1,-2-2 95,-1-4 0,8-1 0,-2-2 1,4 0 106,1 0 0,2-2 1,2-3-1,3-6 91,2-3 0,2-1 0,7-1 0,3 0-383,5 1 0,11 1 0,6 1 0,2 5-104,3 1 0,4 1 0,1 6 0,-2 0-179,-2 0 0,-1 2 0,-1 2 1,-1 3-415,-4 1 1,2 1 0,-7 3 0,-2-3-176,-1-2 0,-3 3 1,1-4-1,-2-1-679,-3 2 0,2-5 1,-2 3 283,3-3 1,0-4 0,-4-3 0,-3-6 323,0-3 1,-5-1 0,5-5 996,0-6 0,-5 0 0,5-12 0</inkml:trace>
  <inkml:trace contextRef="#ctx0" brushRef="#br0">13663 4542 8668,'16'-8'3852,"-7"2"-3036,-4 12 1,2 2 0,-2 10-1,1 3 32,1 5 0,-6 4 1,6 1-1,-1 1-257,-1-1 1,2-1 0,-4-2-1,3-4-224,-3-1 0,1-2 1,-1-5-1,2-1-1219,-1 1 1,-1-2-1,1-2-502,1-1 0,7-8 52,-1 2 1,3-5 0,1-7 0,3-7 446,3-5 0,-4-10 1,4-3-1,-3-6-2072,-3-3 2927,1-4 0,0 5 0,0-7 0</inkml:trace>
  <inkml:trace contextRef="#ctx0" brushRef="#br0">14009 4558 8261,'0'16'1104,"0"0"1,0-1-1,0 3 1,0 3 656,0 5 1,6 2 0,-1 0 0,-2-2-1000,-1 2 1,3-5-1,2-1 1,0-1-479,0 0 0,4 0 0,-4-5 0,0 0-575,0-1 0,3-4 1,-3-1-8671,2 3 7050,-6-6 1,-3-9 0,-10-14 1910,-4-8 0,-16-6 0,-3-1 0</inkml:trace>
  <inkml:trace contextRef="#ctx0" brushRef="#br0">13601 4480 10424,'7'8'1991,"1"-6"1,10-7-1631,3 1 1,0 3 0,8 1-1,5 0 1,-1 0 5,0 0 1,0 0 0,2 0-1,2 1-931,-2 5 0,-2-3 1,0 8-1,0-1-752,-1-1 1,6 5 0,-10-6 0,0 1 1315,2-4 0,-1-3 0,3-2 0</inkml:trace>
  <inkml:trace contextRef="#ctx0" brushRef="#br0">14387 4684 8371,'10'17'0,"-1"3"0,0 1 628,-1-2 0,-2 0 0,2 0 0,-1 2 302,-3-2 1,-2 1-1,-2-1 427,0 2 1,0 0-718,0-6 0,-2-6 0,-3-5-81,-6-8 0,4 1 0,0-10 1,2-2 375,0-5 0,-1-2 1,6 3-1,2-4-466,3-2 1,4 4 0,9-3 0,1 1-347,2 4 1,5 3 0,-3 4 0,1 3 32,4 2 0,2 0 0,1 4 1,-1-2-484,-4 1 1,4 2-1,-6 2 1,3 0-212,-1 0 1,-7 0 0,2 0 0,-4 0-2037,-1 0 0,0 0-2106,0 0 4680,-1-7 0,8-8 0,1-10 0</inkml:trace>
  <inkml:trace contextRef="#ctx0" brushRef="#br0">16698 8676 8191,'-9'-7'274,"-5"6"1,5-6 740,-6 7-769,-1 0 0,2 7 1,4 3-1,4 4 92,5 2 0,-1-1 1,-2 1-1,-1 0-106,2 0 0,1-1 0,2 1 0,0 0-166,0-1 0,2-1 0,1-1 0,4-3-73,2 2 1,1 1-1,6-1-38,0-2 1,-1-6 0,1 1 0,0-3 15,0-2 0,-1 0 0,3 0 0,1 0 111,2 0 1,2-7 0,-4-4 0,4-1 26,1 2 0,1-4 1,3 5-1,-2-2-30,2 1 1,-4 5 0,1-4-1,-1 2 3,1 3 0,-6 3 1,3 2-1,-1 3-23,0 1 1,0 6-1,-5-4 1,-2 1-35,-3 5 1,3 1-1,-4 1-44,4 1 0,-4 0 1,-1-1-36,-2 1 1,4 0 0,-4 0-19,1-1 0,3 1 0,5-2 31,-1-4 1,-4 3 0,-1-8 0,2-2 31,2-1 0,-1-2 0,1 0 0,3-2-44,1-3 0,6 2 0,2-8 0,4-1-110,1-2 1,1 0 0,-1 2 0,1 1 71,-1-1 1,1 5 0,-1 0 0,1 2-13,-1 0 0,-5-1 1,-1 6-1,-1 0 117,1 0 1,-6 2 0,3 2 0,-1 3 46,0 1 0,2 3 0,-4 5 1,4-1 9,1 1 1,-3 0 0,4-1-1,-1 1 22,1 0 1,1-2-1,5-2 1,-1-1 148,-4 1 0,9 0 0,-3-1 1,1-6 100,0-4 1,-3 5 0,-2-1-1,-2-2 205,2-1 0,0-9 0,0-3-266,-2-4 0,-5-2 0,3 0 0,1 1 0,-2-1-193,-1 0 1,-1 0 0,-7 1 0,-1-1-674,-3 0 0,-1 6-1402,1-1 1,-1 8-573,-4-2 0,-3 10 2558,3 5 0,4 4 0,0 2 0</inkml:trace>
  <inkml:trace contextRef="#ctx0" brushRef="#br0">16855 9478 9270,'7'-9'281,"-5"9"0,3 11 0,-1 3 915,1 1 1,-3 6-1,3 4 1,-3 3 96,-2 5 1,5 7-1,0-3 1,0-1-615,2 3 0,-5-6 0,5 5 0,-2-3-594,1-3 1,-1 3-1,-5-11 1,0 1-126,0-4 1,0-4 0,0-1-786,0-1 0,7-6-1193,3-4 0,2-10 1,1-5-1,-3-6 664,2-5 1,8-5-1,1-11 1,-4-5 1353,-5-3 0,2-2 0,-5-7 0,7-2 0</inkml:trace>
  <inkml:trace contextRef="#ctx0" brushRef="#br0">17138 9572 14330,'0'16'0,"0"1"0,0 4 1160,0 5 0,0 4 0,0 3 1,0 2-408,0 2 1,2-2 0,1-7-1,4-2-524,2 2 1,0 0 0,3-2 0,-1-3-865,1 0 0,-3-11 1,-1 3-5708,-1-1 4867,6-7 0,-19-7 1,-1-10-1,-10-6 1475,-9-5 0,-18-17 0,-5-11 0</inkml:trace>
  <inkml:trace contextRef="#ctx0" brushRef="#br0">16682 9462 8098,'5'-10'0,"2"1"0,2 0 939,3 0 1,8 4 0,2-4 0,1 2 151,0 4 1,5-4 0,-2 2 0,4 1-899,1 3 0,6 1 1,1 0-1,2 1-1174,4 5 0,1-3 0,3 7 1,-3 3-1351,-3 1 0,-4 1 2331,-6 1 0,-1 0 0,1 0 0</inkml:trace>
  <inkml:trace contextRef="#ctx0" brushRef="#br0">17578 9666 8098,'2'16'0,"2"0"602,1 0 1,0 5 0,-3 0 0,3-1 531,6 3 0,-4-5 0,0 4 0,-2-1-145,0 0 1,2 0 0,-3-5-1,1 0-164,-2-1 0,-1-4 0,-4-2-421,-3-2 0,2-2 1,-8-5-1,-1 0-147,-2 0 0,3-9 1,1-5-1,-1-5-206,3 0 0,-5-6 0,8-1 1,3-4-179,6-1 0,5-1 0,10 3 0,5 1-462,8 2 1,3 6 0,-2-1 0,2 6 206,2 4 0,-1-1 0,-4 7 0,-1 1-497,1 3 1,-3 1 0,-1 0 0,-3 0-1006,-3 0 1,-1 0-1,-5 0-1881,0 0 3765,-7 0 0,-2-7 0,-7-2 0</inkml:trace>
  <inkml:trace contextRef="#ctx0" brushRef="#br0">18097 9415 8554,'26'-5'0,"-1"-2"439,-2-2 0,-2 6 0,-6-3 0,1 5 174,0 1 1,-1 0-1,1 0 1,-2 1 133,-3 5 1,1 2-1,-7 8-425,-1 0 1,-10 3 0,-4 0 0,-6-1 476,-5 1 0,2 0 0,-7-3 0,0-1-154,1 1 0,2 0 0,8 0 0,1-1-27,3 1 0,4 0 1,7-1-1,2-1-101,3-3 1,11 3 0,10-5-1,4 1-107,1 1 0,8-6 1,3 4-1,1-1-307,-1 1 1,9-4-1,-4 4 1,2-2-1248,0-4 1,2 1 0,-2-1 0,-6 3 1143,-3-3 0,-3-22 0,-5-7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31273 9211,'47'22,"-2"8,-1 8,-4 1,-1-1,-1 1,-3-4,2 1,-2-1,-2 4,-2-3,1-1,-8 5,-3 2,-10-10,-15-4,-17-18,-14-17,-14-14,6-7,3-3,-4-2,0-4,-6-5,-1 0,-7-3,-1-4,-1 2,3 3,-3-5,8 7,3 4,5 3,1 3,4-1,-1-3,5 8,-2-4,11 18,4-7,22 34,10 2,13 11,6 6,8 5,2 1,1 2,3 4,1-4,0 2,-4 0,-2-2,1 5,-4-4,1-1,6 10,-5-2,-7-5,-15 3,-25-32,-21-14,-17-21,-13-25,7 3,2 1,-6-6,0-4,-3 1,-2 3,2 2,2 2,1 3,-1-3,6 5,4 5,6 6,6-2,-5 4,-2-4,13 13,1-4,25 29,10 6,15 14,9 12,10 1,6 2,6 6,6 7,-2-2,0 2,5 3,-1 1,-1-3,-6-4,-3-4,-9-4,-3 1,-4 1,-8-14,-4 9,-11-25,-13 8,-18-25,-14-18,-16-18,2-8,-1-3,-8-4,0 0,-5 1,-5-6,4 4,-6-1,3 4,4 2,-1 7,11 2,3-1,-11 1,-2-4,5 3,11 8,14 13,10-3,26 42,15 7,15 13,20 14,-5-6,7 4,4 1,-24-22,0 0,1 0,0-1,-2 2,1-1,2 0,0 1,-4-2,0 0,30 31,-9-7,-5-7,-9-3,-3-5,-4 6,-10-13,-7 9,-8-25,-29-3,-10-28,-11-9,-5-8,-13-16,-4-2,29 22,0-2,-2-3,-1-1,-2 2,-1 0,0-3,0-1,1 3,0 0,-1 0,0 1,-3-1,1 1,0 0,2 1,0 1,1 0,2 3,1 0,-31-21,10 5,6 5,3 4,9 7,3 0,-3-1,7 3,1 1,25 34,18 11,13 13,11 9,12 1,13 4,5 4,-32-25,2 1,2 2,1 0,-2 0,-1 0,1 0,0 0,-2-3,0 1,31 31,-4-8,-5-1,-9-3,-7-7,-8-3,-1 0,-6-11,-10 9,-34-37,-18-8,-10-16,-7-13,-9-11,27 21,-1 0,-1 0,1-1,0-1,0 0,-5-4,-1 0,2 4,1 1,0 0,0 0,-2 1,0 0,5-1,1 1,-3 1,1 1,-32-23,9 6,0 4,8 8,3-1,-5 1,3-1,7 8,6-6,18 25,11 10,31 23,28 26,12 2,-28-26,2 0,5 3,2 0,0 2,0 0,2 0,1 0,-1 0,1 0,2 1,0 1,-3-2,0 0,-2 0,0 1,0 2,-1 0,-1-6,-1 0,-3-1,-2-1,25 26,-8-5,-2-8,-12-1,-1 0,-23-7,-19-14,-16-16,-27-27,-6-10,-7-8,-8-7,30 20,-1 0,0-3,-1-1,-3-2,0-1,0 0,0 0,-1 2,1 0,1-1,0 1,2 1,-1-1,-2-3,1 0,2 6,0 1,1 0,0 1,0 2,1 0,-26-17,5 2,5 1,-2 3,6 4,6 8,8 1,24 25,14 12,18 14,13 14,11 1,12 8,11 7,-28-26,3 2,3 1,1 0,1 1,1 1,2 3,0 0,0-3,0 0,-3 1,-1 1,-3-4,0 0,-3-4,-1-1,31 26,-12-11,-9-3,1 3,-29-15,-14-4,-21-24,-34-27,-8-11,-10-11,28 18,-2 0,-4-1,-1 1,-2-3,-1-1,-2-1,-1 0,-3-3,0 1,4 1,1 1,-1 1,1 0,1 1,0-1,4 3,0-1,2 2,0 1,4 1,0 1,1 2,1-1,-1 3,1-1,-25-19,7 5,-5 4,4 2,6 6,20 10,29 27,21 18,18 10,15 9,-17-18,2 0,3 2,2-1,3 3,1 0,4 2,1 1,-1 0,0 1,0 0,1 0,-2 0,0-1,-2 0,0-2,-2-4,-1-1,28 21,-11-5,-12-5,-9-4,-9-6,-13-9,-18-8,-30-27,-34-19,-6-11,32 18,-1 1,-3-2,0 1,-1-2,-1-1,-5-1,0-1,-2-2,-1 0,-2 0,1 0,2 0,1 0,2 2,0 1,-1 0,0 2,6 2,0 1,2 0,0 0,-32-19,13 6,8 8,3 1,2 3,0-2,14 3,10 14,60 34,20 17,10 7,-29-23,1 0,-1-1,0 1,4 0,0 0,2 0,0-1,-5-2,0 1,36 20,-12-3,-7 3,-5 0,-8-1,-1-1,-14-14,2 9,-51-32,-17-7,-17-15,-18-21,5 1,-9-7,35 21,0-1,2 0,0 1,-4-1,1 1,0 0,0 0,1 2,0 0,1 0,2-1,-24-15,2 4,3 5,-5-3,0-1,0 2,-5-1,25 7,4 22,29 17,13 6,27 28,8 0,9 2,-11-19,4 1,-1-1,2 0,1 1,0 0,-1 0,0-1,4 3,-1-2,-6-5,-1-2,29 22,-6-7,-8 3,-5-2,-6 3,-22-3,-24-10,-29-18,-25-26,0-8,-3-6,-7-11,-8-4,36 19,0 0,0 1,0 0,-2-3,2-1,0 3,1 0,-35-20,4 2,4 4,11 4,7 2,6 4,6 2,-5 3,7 10,4-3,64 49,25 9,10 3,0-1,-9-3,-3-4,-2-6,-8 2,-10-6,-2 12,-12-3,-6 14,-13-24,-18 4,-8-22,-22 1,-4-8,-2-15,2-4,-2-3,-1-4,-4-3,2-9,-4-1,8-1,13 4,4-4,-6-17,-1-11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31163 1729,'-32'-31,"8"-1,1 8,20 13,11 20,17 15,15 18,4 5,5 8,3 0,6 12,-8-6,-2-2,-5-5,-8-3,2 1,-11-3,-17-8,-25-26,-10-16,-28-33,0-2,-4-6,-10-5,31 22,0-1,0-1,-1 0,2-1,-1 0,-1 2,1 1,-33-27,0 3,0 2,4 1,6 5,6 4,5 4,-5 1,10 1,1-1,6 8,11 12,21 17,27 23,31 21,8 3,7 2,-31-22,1 1,4-1,0 1,-1 1,0 1,0 3,0-1,2-1,-2-2,-6 0,-2 0,30 29,-9-5,-5-4,-16-5,-3 3,-16-13,-3 3,-13-23,-14 2,-15-28,-24-11,0-11,-5-8,-6-12,-4 0,34 23,0-2,-1-1,-1-1,0-1,-1 1,0-2,0 1,0-1,1 1,1-1,0 1,-1 0,0 1,2 1,0 0,-36-23,4 3,9 9,3 3,3 4,8 2,1 4,2 1,8 7,-1 8,24 22,20 8,22 25,11 3,9 4,-18-17,2 1,4 1,1 0,0 1,0 1,1 0,-2 1,-1 2,-1 0,0-5,-2 0,-2-2,-1 0,-1 0,-1 0,26 30,-16-6,-9-5,-3 1,-12-2,-4-14,-36-18,-8-26,-4-13,-4-9,-8-12,-11-5,-7-8,29 26,0-2,0 1,-1-1,0-3,-1-1,2 1,-1 0,1 0,-1 1,-5-5,0 0,5 4,0 1,-1 0,1-1,0 2,1 1,1 0,0 0,-37-20,6 4,8 0,3 4,3 0,5 11,-5-2,25 18,5 6,29 23,18 17,25 22,7 0,9 0,-32-23,2 1,1-1,1-1,-2 2,0 1,1 2,-2 2,-5-3,0 0,0 0,1 0,22 29,-5-6,2 8,-14-8,-5-2,0 6,-9-4,-7-13,-27-25,-15-24,-8-14,-8-9,-17-16,-9-6,33 21,-1 0,-3-3,-2-1,-2 0,-1 0,4 1,0-1,1 1,0 0,1 1,0-1,1-4,-1 0,1 5,0 1,0 0,-1 1,1 1,0 2,-31-22,3 5,4 3,-1 1,4 4,8 7,3 2,-3 2,-1-3,8 12,34 30,29 20,24 13,-9-19,2 1,-1-1,0 1,3 2,1 1,1 1,1 0,-2 2,1 0,-2-2,1 0,-2 0,-1 0,0 1,0 1,2 3,0-1,-4-3,0-2,26 34,-10-3,-3-2,-10-7,-2-6,-7-5,-4-7,-7 5,-7-15,-20-9,-19-29,-13-18,-18-13,-2-7,-5-3,30 23,-1 0,-4-4,0 0,0-1,1-1,-1 2,0 0,0 1,0-1,-1 0,-1-2,3 1,0 0,1 1,0 0,1 0,0 1,2 4,1 0,-35-24,9 5,7 5,-5 4,12 6,-5 1,9 1,-2 4,17 10,21 28,35 25,13 5,-5-11,3 1,3 0,1 0,2 3,1 0,4 4,0 1,1 1,0 0,-1-2,-2 0,0 0,-3-1,-3-1,-1 0,2 0,-2 1,-7-4,-2 0,26 30,-13-4,-1 4,-16-4,-3-1,-11-12,-6 1,-10-21,-12-6,-19-24,-22-20,-1-12,-5-12,26 21,-1 0,-1-4,-1-1,0 1,0 0,-1 1,0-1,-5-5,1 0,5 3,0 1,-1-1,0 0,1-1,-1 1,-1 1,0 1,6 1,1 0,-32-23,5 3,4 9,12 3,5 4,-10 3,4 4,10 3,13 20,24 13,15 20,25 14,15 10,8 7,-30-28,2 0,4 2,0-2,-1-1,-1-1,1 1,-1-1,2 0,-1 1,25 29,-5-2,-9-3,-7-2,-4 1,-6-3,-8-10,-8 3,-34-38,-20-17,-15-22,-9-4,7-4,0-2,-5-6,-6-2,-4 3,2 1,3 4,-5-3,11 5,1-2,2 0,-1 7,4-2,3 4,-6-3,-2-1,4 0,7 25,20 17,24 18,36 26,14 3,14 6,-24-25,2 0,2 2,1 0,0 0,-1 0,-1 0,0 0,-5-2,-2 0,26 25,-10-6,-14 2,-3-1,-20-22,-22-15,-17-20,-27-13,-9-13,-8-10,28 15,-2-2,-1-2,0 0,0-1,1 1,1-1,1 2,-6 0,1 2,8 2,0 1,-35-23,7 4,3 4,13 6,1 1,-3 1,2 4,6 3,25 18,21 10,19 11,22 16,2-1,6 0,14 3,2 1,3 3,2 2,5 2,-4 5,-31-23,-1-1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2170 3395 9842,'-9'-10'-436,"4"-1"521,3-1 0,2 3 1,-1 0-1,-3 1 503,-1-1 1,0 4 1436,5-6-1506,0 8 1,0-3-1,0 12 1,0 4-9,0 4 1,0 4-1,0 3 1,0 5-119,0 3 1,0 3 0,0 1 0,0 2 16,0 2 1,5 6 0,0-2-1,0 0-154,2 1 0,0-1 0,6 2 1,-3-3-69,2-1 0,1 3 0,-1-6 0,-2-1 67,3-2 1,-5 2 0,1 0 0,-2-3-158,-4-3 0,1 3 0,-1-9 0,3-1 13,-3 1 1,-1-2 0,-2-5 0,0-1-241,0 1 0,-2-7 1,-1-2 405,-3 0 0,-1-7-92,2 0 1,2-9-1,-6-12 1,0-5-62,1-4 1,2-6-1,-2-5 1,1-1-594,3-1 0,-3-6 0,2 7 0,1-2-304,3 2 0,1-1 0,0 6 0,1 2 486,5 2 0,-3 2 1,8-1-1,-1 1 124,-1-1 1,5 1 0,-4-1 0,2 3 23,-1 2 0,3-2 0,-4 4 0,4 1 283,2 3 0,2 3 0,1 5-122,2 2 0,0 4 1,-4 7-1,4 0 37,5 0 0,2 7 1,0 4-1,-2 2 62,2 3 1,0 5 0,0 2 0,-3 0 64,-2-1 0,-4 6 0,-7-2 0,-3 2 500,-2-1 0,-2 2 0,-5-4 0,-2 1 127,-3 0 1,-4-5-1,-8 3 1,-2-1-148,-2-4 1,-7-1 0,0-2 0,-6-2-667,-2-4 0,-8 2 0,2-5 0,-3 0 0,-2 0 0,5-2 0,0-5-745,-2 0 1,6 0-1,3 0 1,7 0-1,7 0-8809,3 0 4512,10 0 5042,22-7 0,12-1 0,21-8 0</inkml:trace>
  <inkml:trace contextRef="#ctx0" brushRef="#br0">2909 3977 10627,'9'1'1369,"-4"5"1,-3 2 0,-2 8-444,0 0 1,0 5 0,0 1 0,0 1-429,0 0 0,0 5 1,0-2-1,0 4 23,0 1 1,5 1 0,2-1-1,0-1-212,0-4 0,-2 4 0,-5-4 0,0 2-162,0-2 0,0-3 0,0-6-147,0 4 0,0-4 0,-1 3 0,-5-8 87,-4-7 0,1 2 1,-1-3-110,-3-6 0,6-5 0,2-9 0,3-1-183,2-4 0,7-4 0,7-6 0,9-1-370,9 1 0,8 7 1,-2 1-1,2 4 73,4 3 0,-6 4 0,1 12 1,-2 0 703,-1 0 1,-1 0 0,-7 1 0,-3 5-10,-3 4 0,-1 4 0,-5 2 0,-2 0 449,-4-1 0,-3 1 0,-7 0 1,0-1 145,0 1 1,-1-2 0,-5-2-1,-4-1-328,-4 1 1,-7-3 0,-2 0 0,-1-3-458,-4-2 1,-2-2 0,-1-2-1,-1 0-599,1 0 0,-1 0 0,3 0 0,1 0-1793,2 0 0,6-7 0,-1-4 0,6-3 2389,4-1 0,11-8 0,9-2 0</inkml:trace>
  <inkml:trace contextRef="#ctx0" brushRef="#br0">3805 3961 9677,'16'0'1304,"-5"-2"0,-1-1-716,2-3 0,-3 1 0,1 5 0,3 0 0,1 0-300,1 0 1,1 0-1,0 0 1,0 0-454,-1 0 1,1 0 0,-2 2 0,-2 1-2727,-1 3 2879,-1 6 0,6-3 0,0 6 1</inkml:trace>
  <inkml:trace contextRef="#ctx0" brushRef="#br0">3774 4228 8324,'17'-10'0,"3"1"161,1 2 0,0 2 1,-4 3-1,4-2 976,5-1 1,2-2 0,2 4 0,-2-3-921,0 3 0,3 1 0,-8 2 1,0 0-811,-1 0 0,-3 2 593,-8 3 0,3 4 0,-5 7 0</inkml:trace>
  <inkml:trace contextRef="#ctx0" brushRef="#br0">2233 6004 9336,'9'-7'1547,"0"5"-865,-4-3 0,-2-3 1,8-1-228,1 0 0,2-5 1,2 4-1,1-4 1,2-2 325,2 0 0,7-5 0,-2-1 0,4-3-278,2-3 0,-1-2 0,2-1 0,2-2-240,2-4 1,-2-1 0,-7-8-1,-4 1-53,-1-4 0,-4-2 0,-7 6 0,-3 3-373,-2 5 0,-2 4 0,-3 3 0,2 4 98,1 5 0,0 4 1,-5 1 106,0 0 1,0 6 305,0-1 1,0 6 2,0-5 1,0 5 527,0-6-961,0 8-348,0-4-46,0 7-571,0 0 360,0-7 121,0 5 0,0-3 1,0 10-1966,0 5 0,0 6 0,-2 5 2531,-3 5 0,-4 4 0,-6 1 0</inkml:trace>
  <inkml:trace contextRef="#ctx0" brushRef="#br0">2422 5250 8032,'5'-16'-286,"0"0"1,6 1 616,-6-1 1,0 0 0,-3 2-1,1 2 2053,3 1-569,-1 8-996,-5-4 0,0 9-464,0 3 1,0 4 0,0 8 0,2 2 44,3 2 0,-3 6 0,3-3 0,-3 4 219,-2 5 0,5 2 1,0-2-1,-1 4-63,-3 5 1,-1 1 0,0 1 0,0-4-122,0-1 1,0 4-1,0-2 1,0 0-54,0 1 0,6-1 0,-1 2 1,-2-3-2,-1-1 1,-2 3 0,2-6-328,3-1 0,-3-7 0,3-2 0,-1 1 0,-1-1-232,2 0 1,1-12 0,-6 2 131,0-2 485,7-7 0,-6-4 0,4-12-527,-3-6 0,-2-11 0,0-2 0,0-7-350,0-7 0,7-4 1,4 1-1,4 3-320,6 5 1,4-1 0,6 1 0,1 4 481,-1 5 1,-1 5-1,-2 8 1,-4 1 278,-1 3 1,3-1-1,-5 7 1,-3 0-12,-6-2 1,2 5 0,-4-3-1,4 5 142,2 5 0,-5-2 0,-1 8 0,0 1 189,-1 2 1,3 7 0,-5 0-1,0 0 46,0 2 1,4-6 0,-4 6 0,2-2-8,3 0 0,2 0 1,2-6-1,-1 1 234,1 0 1,1-2 0,3-2 0,2-2-654,3 3 1,1-6 0,5 0-1,1-2-803,-1 0 0,-1 0 1,-2-5-1,-4 0-2220,-1 0 1,-2 0 0,-5 0 3079,0 0 0,-1 0 0,1 0 0</inkml:trace>
  <inkml:trace contextRef="#ctx0" brushRef="#br0">3790 5737 8266,'15'-7'131,"1"0"0,0-3 1,0 4 980,-1 5 1,1-5 0,0 1-560,-1 2 0,6-4 1,2 1-1,0 3 1,1 1-393,1 2 0,-6 0 0,4 0-904,-1 0 0,-4 2 0,1 3-287,-7 6 0,-7 1 1,-10 0 1029,-5-1 0,-11-1 0,-4 6 0</inkml:trace>
  <inkml:trace contextRef="#ctx0" brushRef="#br0">3742 5910 8266,'18'0'330,"3"0"1,-2-2 0,9-1-1,5-3 665,7 3 0,6-4 1,-1 2-1,-1-1-257,-2-1 0,-2 6 0,4-6 0,-4 2-420,-2-1 0,-8 1 0,-9 5 1,-4 0-448,-1 0 129,0 0 0,-7 14 0,-2 3 0</inkml:trace>
  <inkml:trace contextRef="#ctx0" brushRef="#br0">2312 7529 8381,'-9'7'2635,"2"2"-2069,7-1 1,5-2 0,2-10 0,2-3 0,3-3 564,2-8 0,2 1 1,0-10-1,1-2-486,4-6 0,3 0 0,8-7-628,-1-2 0,-3-3 1,0-3-1,2-5 0,-4 1-398,-1 0 1,-6-4 0,-7 6 0,-1 1-240,1 3 0,-3 2 0,-1 4 0,1 7 38,0 7 0,-4 6 740,5 6 1,-4 7-1,4 6 1,1 8 297,-3 11 0,12 6 0,-5 13-23,3 7 0,-1 4 0,-1 13 0,0 2 0,-1-2 251,1 3 1,-2-3 0,-2-1 0,-1-8-302,1-6 0,2 0 0,2-8 0,-2-3-386,-4-5 0,8 0 0,-6-7 1,0-1-298,2-3 1,0-3 0,2-4-113,0-4 0,-6-5 1,-1-2 249,-2-5 0,-2-2 0,-7-8 1,-3-1 170,-5-4 0,-6-2 0,-3-3 0,-4 5 86,-2 3 1,-6 3 0,-7-1 49,-3 0 0,5 6 1,-5 1-1,1 0 1,0 2-29,-4 0 1,1 2 0,1 3 0,3-1-635,1-3 0,7 1 0,-3 5 0,8 0-2330,3 0 0,4 2 1669,9 3 1,4-1 0,13 4 0,9-1 158,9-3 1019,11-9 0,5-11 0,6-9 0</inkml:trace>
  <inkml:trace contextRef="#ctx0" brushRef="#br0">3475 7167 8474,'-2'18'557,"-1"1"0,-4 2 294,-2-2 1,0 4 0,-3 0-1,3-1-235,3 1 1,-5 5 0,6-2 0,1 2-130,3-2 1,1 2-1,0-5 1,0 0 102,0-1 1,5 1-1,0-4-276,-1 2 1,-3 0 0,1-7 0,2-2 235,1-1-455,0-8 1,-3 3 0,3-12-675,5-4 1,10-9-1,4-2 1,6 0 122,8-2 0,1 11 0,3-4 0,0 4 240,-2 3 0,3 2 0,-6 9 0,-2 1 18,-2 3 0,-3 6 0,-4-2 1,-5 4 726,-3 2 1,-4 0 0,-4-1-1,-5 1 736,-3 0 1,-2 0 0,-2-1 0,-3 1-586,-5 0 1,-11-2 0,-6-2 0,-4-3-304,-6-2 0,2 3 0,-7-5 0,-1-1-249,-3-2 1,1-2-1,1-2 1,4-2-1286,2-1 1,-3-5-1,8 3 1,5-2-819,4-3 0,3-2 0,7-4 0,3-3-2907,6-5 4882,10-4 0,11-1 0,9 0 0</inkml:trace>
  <inkml:trace contextRef="#ctx0" brushRef="#br0">4230 7042 7913,'16'0'97,"-1"0"0,1 0 0,0 0 603,-1 0 0,8 0 1,3 0-1,4 0-203,2 0 1,-3 0-1,-1 0 1,-3 0-40,-3 0 0,5 5 1,-6 2-1,-2 0-1085,-2 0 1,-1 5 0,-2-2-1,-4 4 336,-4 2 0,-6-7 291,-6-4 0,-9 4 0,-10 0 0</inkml:trace>
  <inkml:trace contextRef="#ctx0" brushRef="#br0">4167 7372 8446,'17'-2'0,"4"-2"0,6-1 699,2 2 0,10 1 0,1 2 0,2 0 505,0 0 1,-2 0-1,4 0 1,-4 0-1,-2 0-1207,-3 0 1,-2 0-1,-3 0 1,-2 0-1505,-2 0 1,-7 2-1,2 1 1507,-3 2 0,-2 8 0,-1-5 0</inkml:trace>
  <inkml:trace contextRef="#ctx0" brushRef="#br0">4874 3395 8222,'0'-10'0,"-1"-1"710,-5-1 1,5 3 0,-6 0 727,0 2 1,5 0-164,-3 2-27,3 3-505,2-5-226,0 7 0,-2 0 521,-3 0 248,3 0-1018,-5 0 0,6 0 348,-5 0-170,5 0-454,-6 0 0,7 2 124,0 3 1,0 4-1,0 7 1,0 0 170,0-1 0,5 8 0,0 3 1,0 4 95,2 1 0,-5 6 0,5 1 0,-2 1-44,1-1 0,-1 4 0,-3-5-172,3-2 1,-4 0 0,5-2 0,-5 0-333,-1-3 0,0-8 0,0 3 0,0-1 1,0-1-939,0 0 1,0-2 0,0-6-2724,0 1 1519,0-7 1,-5-4-679,0-10 0,7-11 2985,8-10 0,11-18 0,4-5 0</inkml:trace>
  <inkml:trace contextRef="#ctx0" brushRef="#br0">5126 3474 8711,'9'-16'1888,"-4"0"-1018,-3 7 1,-2 4 0,0 12-332,0 9 0,0 7 0,0 8 1,0 2 727,0 4 1,0 3 0,0 6 0,0-3-291,0-1 1,0-5 0,0 3 0,0-2-492,0-3 1,5-7-1,2-3 1,0-3-444,0-2 1,3-3 0,-3-1-1,0-1-3142,0 1 0,0-2 77,-1-3 1,1-1 1348,3-10 0,-10-3 0,-12-17 1673,-7-6 0,-13-7 0,-8-14 0</inkml:trace>
  <inkml:trace contextRef="#ctx0" brushRef="#br0">4607 3411 8708,'2'-14'0,"1"2"602,3 1 1,1 8-1,-2-3 1,5 5-86,4 1 0,9 0 0,3 0 0,4 0-247,1 0 1,6 0 0,2 0-1,1 0-174,3 0 1,-4 0 0,1 0-1,0 0-373,2 0 0,0 5 0,-9 0 0,2-1-702,2-3 1,0 5 0,-6-1 0,-1 0 219,-4 2 0,2-3 759,-7 6 0,7 0 0,-4 6 0</inkml:trace>
  <inkml:trace contextRef="#ctx0" brushRef="#br0">6101 3867 8201,'9'-2'84,"-4"-3"1,-3 1 232,-2-6 1,-2 1-208,-3-2-191,3 4 0,-7 7-504,4 0 1,1 0 0,-4 2-461,1 3 1045,1-3 0,6 12 0,0-12 0,7 5 0,2-7 0</inkml:trace>
  <inkml:trace contextRef="#ctx0" brushRef="#br0">6179 3144 8204,'7'-14'824,"-7"3"1,-1 4 208,-10 7 1,1 0-1,-6 4-575,0 6 0,1 4 0,-1 16 0,-2 5 0,-1 1 1,-2 3 1,-5 10 0,3-2 0,1 2 398,-1 0 0,2-2 1,5 0-491,0 0 1,2-1 0,4-3 0,5-3 0,3-1-221,2-4 0,0 1 0,2-2 0,3-5-658,5 1 1,1-7-1,3-1 1,5-1 115,4 0 1,3 0 0,6-5 0,-1 0-810,0-1 1,6-1-1,0-3 0,-4-6-434,-5-3 0,0-2 0,-9-2 0,-5-3 1637,-7-6 0,2-10 0,0-3 0</inkml:trace>
  <inkml:trace contextRef="#ctx0" brushRef="#br0">6290 3741 8316,'24'-32'0,"-5"1"137,-7 0 0,2-1 0,-3 1 1,3-1 422,2 1 1,5 6-1,1 4 1,3 4-127,3 1 1,1 2 0,3 4 0,-1 5-152,1 3 0,-8 2 0,-1 2 0,-4 3-190,-3 5 0,1 9 0,-11 4 1,-3 2 5,-1 3 1,-6 1 0,-4 4 0,-10 4 93,-5 5 0,-8 2 0,-6-1 0,2-1 29,2 2 0,2-6 0,1 1 0,4-4 215,5-4 1,9 2-1,3-10 1,2 0-136,3-1 0,11-1 0,9-3 0,8-1-38,6-1 0,3 3 0,4-8 0,3 1-11,0-2 0,4-3 1,-7-7-1,-2 0 178,-2 0 0,-9-7 1,-3-3-1,-3-6-81,-2-5 0,-8-3 1,-2-9-1,-6-2-536,-6-2 0,-8-5 1,-8 4-1,-5-1-570,-6 1 1,-3-4 0,-10 5 0,2 2-9,1 2 1,-6 2-1,9 1 1,-1 4-1084,5 5 1,4 3 0,6 3 0,5-1 274,4 0 0,3 1 1572,3-1 0,4-7 0,7-1 0</inkml:trace>
  <inkml:trace contextRef="#ctx0" brushRef="#br0">6510 3018 8204,'49'9'0,"3"3"0,-10-5 0,3 0 259,2 0 1,8 7 0,2 1 0,3 10 781,-3 5 1,8 6 0,-6 4 0,-1 6-485,-2 8 1,-5 5 0,-9 6-1,-6 1 166,-3 2 1,-3 6 0,-4-6 0,-6-5-385,-8-9 1,-5 4 0,-7-13-1,0 0 30,0-1 1,-7-9-1,-5 2 1,-6-4-280,-3-2 0,-7-1 0,2-2 0,-2-4-529,2-1 1,-2-2 0,5-7-1,0-2-423,1-1 0,1-8-1047,5 2 0,7-5 0,4-5 1909,3-5 0,9-11 0,2-4 0</inkml:trace>
  <inkml:trace contextRef="#ctx0" brushRef="#br0">8050 3631 8218,'16'0'459,"0"-2"-140,0-3 1,-1 1 0,3-4-1,1 1 270,2 3 1,5 1 0,-5-1-327,-2-1 0,4 0 0,0 5 0,0 0 1,-1 0-507,-3 0 0,-1 5 0,-2 2-1516,-1 2 0,-6 1 1759,-4 6 0,-10-7 0,-4-2 0</inkml:trace>
  <inkml:trace contextRef="#ctx0" brushRef="#br0">8082 3835 9425,'16'0'0,"-1"0"0,3 0 0,3 0 989,5 0 1,11 2-1,6 1 1,5 3-382,-1-3 1,7 1 0,-10-1 0,-3 2-579,0-1 0,-10-2 1,-6-1-1,-1 5-1158,0 4 1,-6-1 0,-1 1 1127,-4 2 0,-10 2 0,4 2 0</inkml:trace>
  <inkml:trace contextRef="#ctx0" brushRef="#br0">9324 3348 8284,'-2'-16'688,"-3"0"1,2 1-1,-6-1 487,2 0 0,3-5 0,10 0-716,4 2 1,4 3-1,3 4 1,4 4-8,6 1 1,2-4 0,3 6 0,-1 1-238,1 3 0,-3 6 0,-1 2 0,-3 3-17,-3 8 1,3-3-1,-8 10 1,-3 1 28,0 6 0,-7 4 1,-1-1-1,-5 4-19,-1 1 1,-7 0 0,-3 5 0,-6-1 245,-5 0 1,-2 3 0,-6-9 0,-1 1-135,-3-1 1,-2-1-1,4-8 1,-1-1-287,1-1 1,-1-8 0,1 0-1,-1-5-110,1-4 1,1-6-1,2 1 1,2-3 26,-2-2 0,5-7 0,2-5 1,6-6-33,4-3 0,4-5 0,11 5 0,6 0-267,11-2 0,14 6 1,9-4-1,5 4-19,3 1 0,6 7 1,-6 4-1,-1 3 156,-2 2 0,-4 5 1,-1 2-1,-4 2-138,-2 3 0,-6-3 1,-8 2-1,-1-1-86,-4-1 0,-1 3 1,-3-7-1,1 0-1600,0 2 1,-6-5-2258,1 3 4292,-8-3 0,4-16 0,-7-3 0</inkml:trace>
  <inkml:trace contextRef="#ctx0" brushRef="#br0">10503 3269 8260,'9'-10'1774,"-6"1"-854,-6 2 1,-6 2-1,-7 5 1,1 0-96,-1 0 0,-7 5 1,-5 0-1,-7-1-264,-6-2 0,2-2 0,-1 0 1,0 0-256,-2 0 0,0-2 1,10-2-1,3-1-101,3 2 1,-2-4 0,7 1-1,3 1 392,6-2-1485,-2 5 587,12-5 0,-5 14 0,7 4 0,0 3 160,0 2 1,0 5-1,-2 1 1,-1 3 76,-2 3 0,-6 0 1,4 0-1,0-2 61,0 2 0,-3 0 1,5-2-1,1-5 53,2-4 1,-3-1-20,0 0 0,1-2 1,10-4-24,4-5 1,9-3 0,6-4 0,3-3-111,5-5 0,14-3 0,0 1 1,2 2-84,0-3 1,-2 1 0,-1 2 0,-4 3 147,-6 0 1,1 5-1,-4-1 1,-3 4 277,0 5 1,-8 11-1,-1-1 1054,-3 1-1017,-3 1 0,-1-1 1,-3 2-1,-6 4 213,-3 1 0,-2 1 0,0 3 1,-2-4 177,-3-1 0,-4-2 0,-8-4 0,-3 1-211,-1-2 0,-8 3 0,-1-10 0,-7 1-633,-3 1 0,5-8 0,-3 2 1,1-3-268,0-2 0,1 0 0,6 0 0,2 0-890,2 0 1,7-5-1,-1-2 1,8-2-982,7-3 0,5-2 0,7-4 0,9-3-1024,8-5 3337,13-3 0,10-3 0,9 1 0</inkml:trace>
  <inkml:trace contextRef="#ctx0" brushRef="#br0">10786 3631 8260,'30'5'0,"-2"2"341,-2 2 0,-7-6 0,2 4 0,-3-2 1193,-3 1 1,-4 4 213,-1-5 1,-8 1-1067,-2-6 1,-7 0 0,-9-2 781,1-3 1,4 1 0,1-6-366,-2-2 0,5 3-634,1-2 1,6 8-1651,6-2 0,2 3 1,8 2-1,0 0-252,-1 0 0,1 0 0,0 0 0,0 0-3581,-1 0 5018,1 0 0,7-7 0,1-2 0</inkml:trace>
  <inkml:trace contextRef="#ctx0" brushRef="#br0">11525 3254 8902,'-7'-9'1781,"5"11"0,-3 12 1,3 7-766,2 3 1,0 2 0,-1 6-1,-3 1-398,-1 3 1,0-2 0,5 4-1,0-1-3,0-1 0,0 1 0,0-5 0,0-1-210,0 0 0,0-1 0,0-2 0,1-4-535,5-1 1,-5 3 0,5-5 0,-5-1-1379,-1-3 1,6-1 87,-1-1 0,2-4-1711,-2-1 0,2-8 1,5-4 3130,-1-12 0,-1-8 0,6-10 0</inkml:trace>
  <inkml:trace contextRef="#ctx0" brushRef="#br0">11934 3426 8266,'0'-31'0,"0"1"0,2 2 0,1 4 170,2 1 1,2 2-1,-1 6 1,4 1 1026,4 3 0,2-1 0,1 7 0,4 1-656,5 2 1,-1 2 0,-1 0 0,-1 0-253,-4 0 1,4 6-1,-2 1 1,-4 1-40,-4 5 0,1 2 0,-6 5 1,1 1-5,-4-2 1,-3 3-1,-2 1 1,-2 0-3,-3 0 0,-4 3 0,-8-4 1,-4 1-12,-5 0 1,-2-2 0,0-5 0,2-3 48,-2-2 0,3 1 0,1-5 0,1 0 67,4 0 1,1-2-1,3-5-70,-1 0 1,5 0 0,3-1-321,1-5 0,3 3 1,10-8-1,4 1-342,4 1 0,7-5 0,3 6 0,4-1-79,6 4 0,2 3 0,-1 2 0,2 2 82,-2 3 0,-2 4 0,-2 6 1,1 3 203,-1 3 1,-1-2 0,-2 7 0,-4 2 465,-1 2 1,-4-1-1,-6-1 1,-5-3 387,-1-3 0,-1 5 0,-6-6 1,0-2-119,0-2 0,-2 3 0,-3-3 0,-8-3 498,-6 0 0,-4-7 1,-6-2-1,-1-3-1031,-3-2 1,-7 0 0,1 0 0,-1 0-28,-4 0 0,-1-7 0,-2-2 0,0-1 0,-1-1 0,6 6 0,1-4 0,-1 2-2256,1 4 0,5 1 0,10 2 2256,5 0 0,3 14 0,2 3 0</inkml:trace>
  <inkml:trace contextRef="#ctx0" brushRef="#br0">13475 3364 8141,'-5'-25'0,"-2"2"0,-2 3 574,-3-1 1,-8 0-1,-1 5 1,0 0 37,-1 0 0,-3 8 0,-6 2 0,-1 5-266,1 1 0,1 0 0,2 1 0,2 5 6,-2 4 1,5 9 0,1 4-1,1 2-21,0 2 0,5 8 1,7 4-1,2-1 40,4 1 1,1 3 0,2-4 0,2 2-60,3 4 0,4-4 0,7 0 0,-2-1-202,-4-4 1,7 1-1,-3-3 1,0-3-737,0 0 1,4-8 0,-8 1-1445,4 0 0,2-6 581,0 4 0,0-14 1,-1-10 1045,1-11 0,0-11 1,-1 1 442,1-6 0,7-12 0,1-14 0</inkml:trace>
  <inkml:trace contextRef="#ctx0" brushRef="#br0">13412 3647 8141,'7'1'1063,"-7"5"0,-7-5 0,-11 6 0,-1-2 88,-2 1 1,-12 4 0,0-3 0,-2 0-794,2 0 1,-7 4 0,6-6 0,-2-2-437,-3-1 1,-3-2 0,6 0-1,1 0-204,1 0 1,10-2 0,3-1 0,5-4-2767,6-2 1,-2-1 3047,6-6 0,8-7 0,7-1 0</inkml:trace>
  <inkml:trace contextRef="#ctx0" brushRef="#br0">13648 3285 8653,'24'16'0,"-5"-1"0,-5 3 0,-3 1 465,1 2 1,0 7 0,1 0-1,-3 5 945,2 4 0,-3 1 0,1-3 1,1 4-757,-2 1 0,3 0 1,-5 4-1,0-4-562,0-2 0,3-3 0,-4-7 0,-3-3-15,-1-3 0,-2 4 0,2-5-2702,3-1-1064,-3-3 0,5-10 3689,-7-7 0,14-14 0,3-10 0</inkml:trace>
  <inkml:trace contextRef="#ctx0" brushRef="#br0">14182 3662 9148,'7'0'3480,"-7"0"-2602,-8 0 1,-12 0 0,-2 0 0,-3 0-304,-3 0 1,-8 2 0,-6 1 0,-4 3-243,-1-3 0,-5 4 1,-3-2-1,0 1-1430,-5 1 1,-1-6 0,-2 6 0,2-1 1096,3-1 0,-10-14 0,4-8 0</inkml:trace>
  <inkml:trace contextRef="#ctx0" brushRef="#br1">31634 2499 8356,'0'-16'0,"0"1"0,0-1 856,0 0 1,0 6 1740,0-1-1811,0 8 0,0-2-399,0 10 1,0 4 0,0 6-43,0 1 1,6 0-1,-1-1 1,-2 1 168,-1 0 0,-2 0 0,0-1 1,0 1-213,0 0 0,0-1 0,0 1 0,0 0-171,0 0 0,0-1 0,0 1 0,0 0 51,0-1 0,0 1 0,0 0 0,0 0-193,0-1 1,0 1 0,0 0 0,0-1-126,0 1 1,0 5 0,0 0-1,0 0 261,0 2 0,0-4 0,0 5-19,0-1 1,0 3-1,0-3 1,0 0 0,0 1 29,0 1 0,0-4 0,0 3 0,0-1 0,0-4 0,0 4 0,0-2 0,0-2-25,0-2 0,0 4 0,2 0 0,1-2-13,3-1 0,-1-1 0,-5 4 0,2 4 4,3-1 0,-3 6 0,5-4 0,-2 4-92,0 1 0,0-1 0,-5-2 1,0-4-78,0-1 1,0 3 0,2-3 0,2 0 44,1-1 0,0 5 0,-5-5 0,0 1 75,0 0 0,0 3 1,0-3-1,0 1-24,0 4 0,0-4 0,0 3 1,0 1 21,0 1 1,0 3 0,0 1 0,0 0-64,0-2 1,0 10 0,0-10 0,0 2 10,0 0 0,0-1 0,0-1 0,0 1 23,0-1 0,0 1 1,0-1-1,0 0-3,0 1 0,0-1 0,0 1 0,0-1 9,0 1 0,0 4 1,0 1-1,0-2-17,0-2 0,0 4 1,0 1-1,0 2-45,0 4 0,0-4 0,2 0 1,1 1-47,3-1 1,-1 2-1,-5 3 1,0-1-65,0-2 1,5-2 0,0 2-1,-1-4 99,-2 1 0,-2-6 1,1 5-1,3-1 38,1-1 1,0 6 0,-5-5 0,0-2-36,0-2 0,0 4 1,0 0-1,0-1-37,0 3 0,0-1 0,0 6 1,0-4 50,0-2 1,0 1-1,0-4 1,0 1 4,0-1 1,0 4 0,0-3 0,0-1-2,0-2 0,0 4 0,0 0 0,0-2 17,0-2 1,-5 4 0,0-1-1,1 1 33,3 1 1,1 3 0,0 6 0,0 0-35,0 0 1,0 5 0,0 1 0,0-3 14,0-1 0,0-2 0,0 1 0,0-1 0,0 0 1,0-2 0,0 1-1,0-3-8,0 1 1,0 3 0,0-8-1,0 1 1,0 3 0,0 1 1,0 0-1,0-2-16,0 1 0,0-4 1,0-1-1,0-1 11,0 0 0,0 4 0,0-2 0,0-1 4,0 1 0,0 3 1,0-4-1,0 0-5,0 1 1,0 3 0,0-4-1,0 1-38,0-1 1,0 2 0,0-5 0,0-2-6,0 2 1,0 0-1,0-3 1,-2 1 32,-3 4 0,3-3 0,-3 8 1,3 0 8,2-2 1,-5 6 0,-2-6 0,0 2-20,0 0 0,0-2 1,3 2-1,-1-5 140,1-4 0,3-2 0,1 1 1,0-3-23,0-2 1,-2 7-1,-2-2 1,-1 1-85,2 0 0,1-1 0,2 1 0,-2 2-170,-3 1 1,3-1-1,-3-7 1,1-3 57,-1-2 0,3 3 1,-3-5-93,3-2 0,2-7 55,0-1 0,0-10 45,0-1 1,0-7-1,0-10 1,0-2-153,0-2 1,6-7 0,-1 0 0,-2-7-34,-1-7 0,0 2 0,1-4 1,3-1 109,-3-1 1,4-10-1,-2 9 1,-1-2 5,-2 0 0,3 4 0,0 0 0,-1-1 374,-3-3 0,5-8 1,-1 1-1,-2-2-91,-1 1 1,-2-3 0,0-6 0,0-2-107,0 1 1,0-2 0,0-3 0,0-1-94,0-3 0,0 3 0,-2 10 1,-1 0-33,-2 1 0,-1 0 0,5 3 0,-3 3 172,-1 2 1,0-2 0,5 5 0,-2 3-27,-3-3 0,3 0 1,-3 2-1,3-1-227,2-3 0,-2-10 0,-1 4 1,-3 0-109,3-2 0,-4-1 1,0 0-1,0 0 19,0 5 0,0-3 0,4 8 0,-3 1 64,3 2 1,-4 2 0,2-2 0,1-1 25,2-3 0,2 1 1,0 5-1,0-2 67,0-3 0,0-4 0,0-7 1,0 0 40,0 0 0,0-5 0,0 0 0,0 1-48,0 3 1,0 3 0,0 3-1,0 7 270,0 8 0,0-1 1,0 6-1,0-1 102,0 1 1,2 1 0,2 4-1,1-2-95,-2-2 0,4-5 1,-1 2-1,-3-3-268,-1-6 0,-2-7 0,0 3 0,0 3 57,0 1 1,0 2 0,0 0-1,0 1 112,0 4 0,0-1 1,0 4-1,0 1 70,0-1 1,0-3-1,0 4 1,0-2-12,0-4 0,0-1 0,0-2 0,0 0-56,0-1 1,0-4 0,0-2-1,0 1 20,0 5 0,0-8 1,-2 8-1,-1 1-4,-3 4 0,1-1 0,5 6 0,0-3 28,0-2 0,0-3 0,0-1 1,0 0 105,0 0 1,-2-7 0,-1-2-1,-2-2 43,1 1 1,2 1 0,2-4 0,-1 3 93,-5-3 1,5 6-1,-6 0 1,1 3-38,1 4 0,0-7 1,3 10-1,-1 1-71,-3-3 0,1 1 0,5-4 0,0-2-8,0-1 1,0-6 0,0 6 0,0 5-2062,0 8 0,-5 3 0,0 11 1842,1 1 0,2 8 0,2 9 0</inkml:trace>
  <inkml:trace contextRef="#ctx0" brushRef="#br1">29135 2326 8356,'0'-8'0,"0"-6"737,0 3 1830,0-3-1771,0-2 0,0 9 0,-2 7-365,-3 9 1,3 5 0,-3 2 0,3 0 74,2-1 1,-5 1 0,-1 0 0,3-1 33,1 1 0,2 5 1,0 2-1,0 1-330,0 4 1,0 2 0,0 1 0,0 1 21,0-1 0,-2-1 1,-1-2-1,-2-2-73,1 2 0,2 2 1,2 1-1,-1-1-276,-5-4 0,5 4 0,-5-4 0,5 4 212,1 1 1,0 0-1,0 1 1,0-1 68,0 1 0,0-1 0,0 1 0,0-3 55,0-3 1,0 4 0,0-4-1,0 4-110,0 1 0,0-6 1,-2-2-1,-2-2-118,-1 0 1,0 6 0,5-2 0,0 1 28,0 0 0,0-5 1,0 5-1,0 2 67,0 2 1,0 0 0,0-1 0,0-1-19,0 0 1,0 9 0,0-7 0,0-1-4,0 1 0,-5 7 0,-1-8 0,3 1-53,1 0 1,2 3 0,-1-7 0,-3 4 10,-1 1 1,0-4-1,5-1 1,0 2 3,0 1 0,0 3 0,0-1 0,0 1-8,0-1 1,0 1 0,0-1 0,0 0 40,0 1 0,0-1 0,0 1 0,0-3-84,0-2 1,0 2-1,0-2 1,0 0-61,0 0 0,0 2 1,0-2-1,0 2 67,0 3 1,0 6 0,0 2 0,0 2-120,0 0 0,0-2 1,0 4-1,0-2 88,0 1 0,0-4 0,0-2 0,0-4 65,0-2 1,0 1 0,0-3 0,0-1-20,0-2 1,0 1-1,0 4 1,0 1 43,0-1 1,0 6-1,0 1 1,1 0-7,5 1 1,-5-2-1,5-4 1,-5 2-16,-1 1 0,0 1 0,0-6 0,0 1-63,0-1 0,2-1 1,1-2-1,3-2-53,-3 2 1,-1 2 0,-2 1-1,0 1 1,0-1 1,5 4 0,0 0 0,-1-4 65,-2-1 0,3 3 0,0-7 0,-1 2-31,-3-1 1,1 2 0,2-3-1,1 2-60,-2-1 0,-1 2 0,0-2 1,1 2 17,3 3 0,-1 1 1,-3 2-1,1 3-40,2 2 0,1 2 0,-5 5 0,3-1 109,1-4 0,0 1 1,-5-6-1,0-2 100,0-2 0,6-1 0,-1-3 0,-2-1-53,-1-2 1,-2-1 0,0 3 0,0-2-169,0 2 0,0 2 0,0 1 0,0 2 7,0 4 1,0 1 0,2 6-1,1-2 66,3 2 0,-1 1 0,-5 0 0,0-1 42,0-2 1,0-5 0,0 3 0,0 0 56,0 0 0,0-3 0,0 5 1,0 0 18,0-2 0,0 5 0,0-3 1,0 2-58,0-2 0,0 1 0,0-4 0,0-1-83,0 1 1,0-3-1,0-4 1,0-1 109,0 1 0,0 4 0,0 1 0,0-2 59,0-2 1,-2 0-1,-1 2 1,-3 2 32,3-2 0,1-2 0,2-2 1,0 1-55,0-1 1,-5 1 0,0-1 0,1-1-54,2-4 0,2 4 0,0-6 1,0 2-5,0 1 0,-5-1 0,0 5 0,1 1 18,3-1 0,-5 11 0,-1 3 1,0 3-83,0 2 1,-5 6 0,3-3 0,-1-3 60,-1-1 0,3-4 1,-5-3-1,5-5 27,1-4 0,-4-8 1,6-4-131,2-4 0,1-10-153,2-7 0,0-14 0,0-12 1,0-6 113,0-4 1,5-10-1,2-6 1,0 0 156,0-3 0,3 0 0,-3-10 1,0 0 134,0 2 1,4-13 0,-4 6 0,0-2 319,0 1 1,0 2-1,-4 5 1,3-3-208,-3-1 1,-1-1-1,-2 2 1,0-1-64,0 2 0,0 1 0,0 2 1,0-1-310,0-5 0,5 5 1,0-6-1,-1 0-190,-2-3 0,-2-2 0,0-2 0,0 2 80,0 0 1,0-9-1,0 9 1,0 1 149,0 3 0,0 4 0,0 10 0,0 4 9,0 4 1,0-3 0,0 0-1,0 1 60,0 2 1,-2-3 0,-2-1 0,-1 1-82,2-2 1,1-2 0,2-9 0,-2-1-100,-3-2 0,3-5 0,-3 3 0,3 0 140,2 0 0,-5 2 1,0 5-1,1 2 207,2 3 1,2 4 0,0 5-1,0-1-89,0-3 0,0 1 0,0 3 1,0-2 144,0-1 0,0-13 0,0 4 1,0-2-432,0-1 0,0 1 0,-1-9 0,-3 4 49,-1-4 1,0 6 0,5 1 0,0 8 210,0 3 0,-6 3 0,1 7 0,2 4 171,1 2 1,2-4-1,-2 3 1,-1-1 319,-3-3 1,0-5 0,2-4 0,-1-6-59,1-3 0,-3-14 1,2-3-1,0-3-91,-2 1 1,5-2-1,-5 1 1,2 8 37,0 7 0,-2 1 1,3 13-1,-1 1-52,1 2 1,3 9-1,-1 2 1,-2 3-368,-1 3 0,0-8 0,5 7 0,-2-4 0,-3-1 0,3-11 0,-3-2 0,3-6 0,2-8 0,-2-7 0,-1 4 0,-2 4 0,1 4 0,2 3 0,2 8 0,0 5 0,0 4 0,0 5 0,2 7 0,2 4 0,1 1 0,7 2 0,-3 5-539,0 1 0,5-1 0,-6 0 1,3 0-1920,-1 1 0,-1-3 1,3-3-1,-1-7 2180,1-7 1,9-19 0,3-10 0</inkml:trace>
  <inkml:trace contextRef="#ctx0" brushRef="#br1">5220 4967 8051,'0'-16'857,"2"0"171,3 1 1,-1 6-1,6 5-199,3 8 0,1 6 1,1 11-1,1 6 235,0 2 1,3 8 0,0 3 0,-3 4-426,-2 5 0,3 3 0,-6 0 0,1 4 326,-1 0 0,1 4 1,-5-6-1,0-2-322,0-3 1,0 5-1,-4-12 1,2-3-617,-1-5 1,-2-2 0,-2-2 0,1-2-904,5-2 1,-5-7-3943,5 2 3636,-5-11 0,5-10 0,1-10 0,1-6-756,5-5 1,1-3-1,1-8 1,1-1 1937,0-4 0,-1-3 0,1-7 0</inkml:trace>
  <inkml:trace contextRef="#ctx0" brushRef="#br1">5724 4998 8566,'10'18'2577,"-1"3"0,-1 7-1310,1 7 0,-4 5 1,4 9-1,-2 1-256,-3 3 1,-3 11 0,-1-3-1,2 1 448,3-3 0,-3-8 0,3 3 0,-1-4-1459,1-3 0,-1 2 0,4-12 0,-1-4 0,-3-5 0,3 0 0,-2-5 0,0 0 0,2-1 0,-5-1 0,3-5-538,-3 0 1,0-6 0,3 1 537,5 1 0,4-5 0,2 0 0</inkml:trace>
  <inkml:trace contextRef="#ctx0" brushRef="#br0">5456 6633 8033,'-7'-9'1486,"-3"4"1436,-4 3 1,5 4-2330,4 3 0,5 6 0,5 10 0,6 7 0,1 5 555,-2 3 0,4 6 0,-3-1 1,3 0-390,1 3 0,-1 8 0,-1-6 0,-3 1-310,2 4 1,-3-6 0,0-3 0,-2 0-222,-4-2 1,-1-1-1,-2-10 1,0-1-966,0-2 0,0-6 0,-2-1 0,-1-5-2731,-2-4 1,-8-6 1518,3 1 0,3-10 0,2-8 0,5-6-2243,5-7 4192,11-11 0,1-3 0,6-7 0</inkml:trace>
  <inkml:trace contextRef="#ctx0" brushRef="#br0">5786 6680 8003,'0'-16'1065,"0"9"0,2 9 0,2 10 262,1 8 1,2 13-1,-4 0-519,3 5 1,-1 4 0,-5 4 0,0-3 0,2-1 61,3 2 0,-3 0 1,3-1-1,-3-3-442,-2-1 1,5-3-1,0-6 1,0-2-463,2-2 1,-5-6 0,5 0 0,-2-2-1210,0-2 1,2-6 23,-1 1 1,1-4-1022,3-2 0,-3-7 0,-9-15 1,-3-4-363,-5-6 2602,-11-16 0,-4-6 0,-6-14 0</inkml:trace>
  <inkml:trace contextRef="#ctx0" brushRef="#br0">5047 6649 6855,'0'-16'1285,"0"5"0,2 3-335,3 1 1,11 1 0,12 5 0,5-3-320,4-1 0,12-2 0,-2 4 1,4-3-254,3 3 0,2 1 0,7 2 0,0 0-244,-1 0 0,0 0 0,-3 0 0,-3 0-228,-2 0 1,-3 0-1,-8 0 1,-2 0-463,-3 0 0,-1 2 0,-6 1 1,-1 3-763,-4-3 1,-3 4 0,-8-2 0,-1 0-1566,-3 2 2883,-4-5 0,0 12 0,2-5 0</inkml:trace>
  <inkml:trace contextRef="#ctx0" brushRef="#br0">6934 6319 8056,'9'0'3767,"-4"0"-3021,-10 0 0,-4 7 0,-8 5 0,-3 5-83,0 4 0,-8 7 1,1 0-1,-2 7-248,-3 7 0,1 2 0,1 1 156,4 2 1,-2-7 0,7 9 0,0 0-1,2-2-71,3 4 1,-3-6 0,10-3 0,0 0 58,4-2 1,3 4 0,2-7 0,2-4-299,3-5 0,6 1 0,10-4 0,3 1-280,1 0 1,4-6-1,-1 0 1,6-2-1165,2-2 1,4-2 0,-6-2-1,-5-3-33,1-2 0,-7-2 1,-2-5 175,-4 0 1,-3-2-1,-3-3 1,-6-6 0,-3-3 1039,-2-1 0,-7-8 0,-2-1 0</inkml:trace>
  <inkml:trace contextRef="#ctx0" brushRef="#br0">7359 6586 9193,'0'-16'682,"0"0"810,0 8 1,-2 2 0,-2 13-665,-1 9 1,-7 2-1,1 8 1,-3 0-311,-1-2 0,-6 6 0,0-4 0,2 4 238,1 1 1,2 4-1,1 0 1,-1-2-329,0 2 0,2-1 0,2-7 0,3 0 27,2 1 0,2-4 0,5 1 1,0-3-153,0-3 1,2-1 0,3-2 0,6-2-128,3-4 0,1 2 0,4-6 0,6-3-63,6-1 1,6-2-1,0 0 1,3 0-873,0 0 1,6-7 0,-6-2 0,0-1-481,-3-1 1,-4 6 0,-4-4 0,-2 0-1042,-6 1 0,-4 2 744,-1-4 0,-2-1 1,-4-4 417,-4-1 1,-12 0 1117,-4 1 0,-4-8 0,-2-2 0</inkml:trace>
  <inkml:trace contextRef="#ctx0" brushRef="#br0">7579 6806 8056,'0'-16'1142,"-7"7"1,5 4-1,-3 10 1,5 6-382,5 3 0,-3 7 0,5 3 0,-2 4 22,0 5 1,2 2 0,-3-3 0,1 1-128,-2 4 0,4-4 1,-1 3-1,-3-2-328,-1-3 1,3-5 0,0-1-1,1-3-318,1-2 0,-6 2 1,6-2-1,-1-5-2750,-1-3 0,2-3 1042,-2 2 1,-1-4 0,4-9 0,1-3-2152,0-6 3849,-6-17 0,11-5 0,-5-14 0</inkml:trace>
  <inkml:trace contextRef="#ctx0" brushRef="#br0">7595 6240 8153,'1'-16'0,"4"2"353,6 4 0,8 5 0,6 10 0,3 5 637,5 4 0,7 16 0,-2 7 0,1 6-285,-1 4 1,4 8 0,-3 4 0,-3 4 86,-2 0 1,-7 8 0,-11-8 0,0 0-92,0-4 1,-8 1 0,-2-8 0,-5-3-167,-1-5 0,0 1 1,0-5-1,0 0-403,0-3 0,-1-9 0,-5-3 1,-4-3-377,-4-3 1,-2-3-1,-1-5 1,-3-4-1059,0 0 0,-1-6 0,5 3 0,0-6-344,0-3 1,2-13 0,4 3-1,5-4-233,3-4 1879,2-16 0,14-10 0,3-13 0</inkml:trace>
  <inkml:trace contextRef="#ctx0" brushRef="#br0">8318 6193 8186,'15'-7'0,"1"-4"0,5-3 0,0-1 0,0-1 716,2 0 1,-6 6-1,6 1-25,0 2 1,-6 2 0,4 5-1,-5 2-254,-6 3 1,-3 4 0,-7 6 0,0 3-125,0 3 1,-7 1 0,-5 8 0,-7-2 107,-7 0 0,1 10 0,1-6 0,1 1 126,4 0 0,1-1 0,4-3 1,4-3-7,5-5 0,3 2 1,4-2-1,5-2-47,8-1 1,3-3-1,8-1 1,2-1-252,2-3 1,1-6-1,2 1 1,4-2-486,5 3 0,-2-5 1,0 5-1,0-5 79,1-1 1,-6-5-1,1 0 1,-4 0 58,-6-2 0,-3 0 0,-9-6 0,-4 3-1212,-5-2 1316,-3-2 0,-9-9 0,-2-1 0</inkml:trace>
  <inkml:trace contextRef="#ctx0" brushRef="#br0">18789 2216 8492,'-9'-16'1404,"-5"3"-925,4 2 1,1-1 0,0 5 580,2-2 1,2 7-528,5 2 1,0 9-1,0 10 75,0 2 0,7 5 0,4-3 0,3 2-231,1 3 1,-4-1-1,-1 1 1,3-3 91,1-2 1,-1 3 0,0-5-1,-3-2 177,2-2 0,-5-1 448,-1 0-648,-5-7 0,-1-4 1,0-10-1,-1-6-192,-5-3 0,5-3 0,-5-4 0,5-5-318,1-4 0,0-7 1,1-1-1,5-1-43,4 1 1,6 1-1,3 6 1,4-1-194,1 1 1,1 6 0,4 4 0,-1 4-366,0 1 0,9 6 0,-9 1 0,0 2-101,2 4 1,-8 1 0,1 2-1,-2 0-929,0 0 0,0 0 0,-5 0 394,-1 0 1,1 0 0,0 2 0,0 1-834,-1 2 2134,1 1 0,0 1 0,-1 1 0</inkml:trace>
  <inkml:trace contextRef="#ctx0" brushRef="#br0">19717 2216 8223,'24'0'544,"-3"0"0,-3 0 0,-1 0 1,2-2-106,2-3 1,0 3 0,-3-3 0,1 3-266,2 2 1,0 0-1,-5 0 1,-2 2-866,-4 3 1,2-1 690,-7 6 0,-6 1 0,-8 5 0</inkml:trace>
  <inkml:trace contextRef="#ctx0" brushRef="#br0">19622 2468 8223,'-8'7'507,"2"-4"0,12 6 0,4-2 589,4-4 0,4-1 1,3-2-1,5 0-462,3 0 0,3 0 0,-1 0 0,1 0-1069,-1 0 0,6 0 1,0 0-1,-2 0 358,-2 0 1,-2 0 76,1 0 0,-1 0 0,0 0 0</inkml:trace>
  <inkml:trace contextRef="#ctx0" brushRef="#br0">20629 2012 8223,'36'-7'0,"1"-2"0,-4-1 0,-5-1 0,2 8 0,-6-3 0,2 5 920,1 1 1,-8 5 0,0 2 0,-5 2-368,-3 3 0,-6 7 1,4 2-1,-2 0-151,-4 2 1,-8-1 0,-7 6 0,-8-1-100,-6 1 1,-4 6-1,-3 3 1,-2-2 47,-1-2 0,1 4 0,5 0 0,2-2-36,0-2 0,2 3 0,10 1 0,2-4 84,4-5 1,3 5 0,7-6 0,1-3 60,5 0 1,2-6 0,10 3 0,3-5 69,5-6 0,9-1 0,3-6 1,1 3-37,-1-3 0,-3-6 0,-7-6 1,-3-3-115,-3-6 1,-1-13 0,-7-3 0,-3-4-381,-6-6 0,-5-6 0,-5-4 0,-7-1-352,-8 1 0,-4 4 0,-9 6 0,-2 4-630,-2 1 0,0 8 1,6 7-1,0 1-465,-1 4 1,8 3 0,3 4-1,3 3 256,2 2 0,6 2-1751,-1 5 0,15 1 2942,1 5 0,14-5 0,6 6 0</inkml:trace>
  <inkml:trace contextRef="#ctx0" brushRef="#br0">21383 2468 8547,'25'0'0,"-4"-2"0,-4-2 1120,-1-1 1,7 0 0,3 5-515,4 0 1,3 0-1,2 0 1,1 0-1,-1 0-261,-2 0 0,-1 0 0,-1 0 1,-1 2-1118,-4 3 0,2-3 1,-7 3-3633,-2-3 4404,-8-2 0,-11-14 0,-9-4 0</inkml:trace>
  <inkml:trace contextRef="#ctx0" brushRef="#br0">21651 2106 11197,'10'0'-399,"1"0"1,-8 2-1,2 3-1240,-3 6 1,3 3 1638,1 1 0,6 1 0,-4 0 0</inkml:trace>
  <inkml:trace contextRef="#ctx0" brushRef="#br0">21776 2766 8223,'6'16'0,"1"0"471,1-1 0,1 1 0,3 0 911,-1 0 0,-6-2 0,4-2-312,-2-2-1950,-2-6 0,-5 1 1,0-10-459,0-6 1,0-4 1337,0-6 0,7-11 0,2-8 0</inkml:trace>
  <inkml:trace contextRef="#ctx0" brushRef="#br0">22138 2075 8125,'24'-16'0,"-3"-1"0,-3-3 0,-2-1 327,-1 2 1,6 7-1,0 3 1,-2 1 644,-1-1 0,3 5 0,2-1 0,-1 3-513,1 2 1,0 7 0,-4 4 0,2 4-281,-2 6 0,-1 4 0,-3 6 1,1 2 21,0 4 1,-7-2 0,-4 7-1,-3 0 74,-2-2 0,-7 9 0,-4-5 0,-5-2-36,-5-2 0,2 0 0,-7-7 0,0-3 9,1-1 1,-4-6-1,4-4 1,-1-5 19,0-3 0,6-8 0,-2 3 1,1-5 5,0-1 1,0-5 0,7-2 0,2-2 6,1-3 1,8-2 0,-3-2 0,5 1-240,1-1 1,8 2-1,8 2 1,7 1-480,1-1 0,11 5 1,0 2-1,5 3-409,4 2 0,3 0 0,-8 0 1,-1 0 305,1 0 0,-5 2 0,-6 1 0,-1 3-936,1-3 1,1-1-1,1-2 1,-2 0-2000,-2 0 3475,-7 0 0,18-14 0,-4-4 0</inkml:trace>
  <inkml:trace contextRef="#ctx0" brushRef="#br0">23459 2342 8173,'-9'-7'1642,"-5"3"0,4-4-905,-4 1 1,-7 2 0,-2 3 0,-2-2-329,-3-1 1,-3-2 0,-6 4 0,-3-3-561,0 3 1,-4-4 0,9 2 0,4 1-1474,3 2 1,3 2-2434,-1 0 4057,11 0 0,15 0 0,8 0 0</inkml:trace>
  <inkml:trace contextRef="#ctx0" brushRef="#br0">23584 2499 10194,'-15'0'1101,"-1"0"0,-1 0 1,-4 0-496,-6 0 0,-2 5 0,-4 1 1,-2-3-426,-2-1 1,-5-4-1,4-1 1,-1-3-217,1 3 0,1-4 1,6 2-1,1-1-347,4-1 0,3 6 0,7-6 1,0 1-2068,1 1 0,4-7 787,1 2 1,6-4 1661,-1-2 0,17-7 0,6-1 0</inkml:trace>
  <inkml:trace contextRef="#ctx0" brushRef="#br0">24229 2075 11415,'-16'7'1040,"-1"1"1,-4 8-1,-5 0-426,-4 0 1,-1 5-1,-1 1 1,1 1-187,-1 0 1,8 3-1,1-3 1,2-1-212,0 1 1,2 3 0,7-3 0,3 0-52,2-1 0,2-1 0,5-5 0,0 0 63,0-1 1,2 1 0,3 0 0,7 0 17,7-1 0,0 1 0,8-2 0,-1-2-18,-2-1 1,6-6 0,-4 4 0,4-2-317,1-4 1,1 1-1,-3-1 1,-1 2-215,-1-1 0,-3-2 0,4-2 0,-4 0-143,-1 0 0,3 0 0,-3-2 0,0-2-1365,0-1 0,-2-5 1,-6 3-1,-1-2 669,-3-3 1,1-2 0,-7-4 0,-1-3 1139,-3-5 0,-1-11 0,0-3 0</inkml:trace>
  <inkml:trace contextRef="#ctx0" brushRef="#br0">24496 2138 8980,'-7'10'0,"-1"1"166,-1 1 0,-5 4 0,5 3 1,-1 3 825,-1 3 1,8 8-1,-4 9 1,2 3-265,-1 3 1,1 2 0,5 1 0,0-2 95,0 1 0,0 1 0,0-6 0,0-1-1232,0-2 0,5 0 0,1 5 1,-3 0-503,-1 0 1,-2 8 0,-2 6 909,-3 10 0,-4-4 0,-7 9 0</inkml:trace>
  <inkml:trace contextRef="#ctx0" brushRef="#br0">9497 7136 8091,'16'0'0,"-1"0"0,1 0 0,2-2 0,1-1 1216,2-3 0,12 1 1,-2 5-1,1 0-712,-4 0 0,1 0 1,-2 0-1,1 0-592,-2 0 1,-3 2 0,-8 1 0,-1 4-554,-3 2 0,-4 2 0,-11 4-2040,-6 1 1,-8-7 2680,-13-4 0,-8-3 0,-1-2 0</inkml:trace>
  <inkml:trace contextRef="#ctx0" brushRef="#br0">9497 7277 8091,'21'9'0,"2"-4"0,-1-3 471,1-2 0,3 0 0,-3 0 0,1 0 35,4 0 0,0 0 0,0 0 1,-2 0-717,2 0 0,0 0 0,-1 0 0,-6 0-113,-4 0 0,4 0 0,0 0 0,-2 0-372,-1 0 0,-3-2 695,1-3 0,0-11 0,0-8 0</inkml:trace>
  <inkml:trace contextRef="#ctx0" brushRef="#br0">11101 6460 8091,'5'-10'1595,"0"-1"1,0 9-915,-5 2 1,-1 7-1,-6 9 1,-9-2-57,-9-4 1,-6 3-1,-6-6 1,-5 0-305,-3 0 0,-7 0 0,-1-4 0,3 2-70,1-1 1,3-4 0,2-4-1,4-3 6,2-1 1,3 2-1,7-2 1,5-1 295,6 0 1,-2 4 438,8-5-941,-3 6 0,5-1-573,4 10 0,9 4 0,1 8 0,-2 2 385,-1 2 1,-2 7 0,0-1 0,0 2-60,0 3 1,0-1 0,0 1 0,-2-1 45,-3 0 0,2-4 0,-6-3 0,0-1 86,0-4 1,6-2-1,-2-1 1,1-2-81,-1-3 0,3-3 75,-3-2 1,5-5 0,5 3 0,7-6-19,8-3 1,4-11-1,11 2-40,7-3 0,7 3 0,12-7 1,0 3-1,0 4 88,4 4 0,-6 3 1,-6 7-1,-6 2 189,-5 3 0,0 4 0,-9 6 0,-5 3-58,-4 3 1,-4-4 0,-8 6-1,-3-2 567,-2 0 1,-2 1 0,-7-2-1,-1 1 38,-3-2 0,-11 2 0,-1-2 0,-4-2-327,-6 3 0,-2-6 0,-3-4 0,-2 2-337,-2 2 1,-1-3 0,3-2 0,-2-2-265,2-4 1,-1-1-1,1-2 1,3 0-1157,2 0 1,-1-2-1,10-1 1,4-4-486,4-2 0,6-3 1872,7-9 0,14 3 0,4-5 0</inkml:trace>
  <inkml:trace contextRef="#ctx0" brushRef="#br0">11588 6554 8077,'-23'-5'147,"-3"0"1,-4 0 0,-1 5 0,1 1 128,4 5 1,-4-3-1,4 9 1,-3 4 1041,-3 3 1,6 9 0,1-2 0,3 4-702,2 2 0,5-1 0,4 0 0,6 1-111,3-1 1,4 1-1,3-3 1,7-1 43,8-1 0,4-7 1,9 5-1,4-2-42,5-4 1,5-2 0,4-1-246,1 0 0,8-8 1,-4-2-1,-1-5 0,-4-1 104,-7 0 0,-2-1 0,-9-5 0,-7-4 2,-7-4 1,-1-9-1,-13-3 1,-2-5-375,-1-6 1,-9-1-1,-5-6 1,-7 4-561,-7 1 0,-4 4 1,-5 7-1,-3 4-614,-4 1 1,-2 2-1,9 6 1,0 1-908,5 3 1,1 4 0,8 7 478,1 0 0,10 2 0,5 3 0,7 6 1607,8 3 0,7 8 0,15 3 0</inkml:trace>
  <inkml:trace contextRef="#ctx0" brushRef="#br0">12296 6963 8028,'15'0'3379,"-6"0"1,0 0-512,-4 0 0,-3-2-1379,3-3-2613,-3 3-1758,-2-5 0,-2 7-2962,-3 0 5844,3-7 0,2-1 0,9-8 0</inkml:trace>
  <inkml:trace contextRef="#ctx0" brushRef="#br0">12610 6649 8006,'0'-21'118,"0"0"0,0 0 259,0-2 1,2 6 0,3-4 0,6 1 192,2-1 1,3 4 0,0-4-1,0 4-161,-1 1 1,6 2 0,0 2 0,0 3-102,2 2 1,-6 2 0,6 5 0,-2 0-26,0 0 1,0 0-1,-3 0 1,1 1-84,2 5 1,1 2 0,-2 10-1,1 1-20,-2 2 1,-2 7 0,-1 0 0,-2 5 27,-4 4 1,-1 5-1,-5-4 1,1 2-29,-2 4 0,-6 1 1,-4 1-1,-2-4-64,-3-6 0,-7 3 0,-4-4 0,-1-4 54,-4-3 0,-2-9 0,-3 2 1,-2-3-22,-2-3 1,-1-1 0,3-3-1,-2-6-75,2-3 1,2-2 0,1 0 0,3-2-14,3-3 0,3-4 1,7-7-1,2 1-38,4-1 0,3 0 1,7 1-39,0-1 1,8 2 0,8 2 0,10 3 0,9 2 8,7 3 1,2 3 0,1 1-237,2 0 0,-8 0 1,6 1-1,-4 3 1,-7 3-270,0 2 0,-5-1 0,-1 3 0,-3-4-219,-3 0 0,-1-4 0,-5 6 0,0-2-405,0-3 1,-6-3 0,1-1 0,1 0-32,2 0 1,-4-7-1,1-3 1166,1-4 0,2-9 0,2-1 0</inkml:trace>
  <inkml:trace contextRef="#ctx0" brushRef="#br0">13380 6570 8072,'7'-24'0,"0"1"0,6 7 0,-3 0 426,2 1 0,8-1 1,1 2-1,0 2 249,1 1 0,-3 3 0,8-5 0,1 5-311,1 1 0,-4 1 0,-3 6 0,-1 0-23,0 0 1,0 0 0,-5 2 0,-2 3-50,-3 6 0,3 5 0,-6 3 0,3 4 124,-1 1 1,-6 7 0,1 8-1,-2-1 112,3 1 0,-5-1 0,5-3 0,-5 2-77,-1-2 0,2 1 0,2-3 0,1-3-514,-2 0 1,1-2 0,-1 0 0,3-4-935,-3-1 1,4-2-1,-2-4-659,-1 4 0,3-3 1,-2 3 385,-1-4 0,-4-8 1,-7-6-1,-9-6-1286,-9-8 2556,-11-10 0,-4-3 0,-8-7 0</inkml:trace>
  <inkml:trace contextRef="#ctx0" brushRef="#br0">13506 6932 8618,'0'-16'0,"2"0"0,3 0 955,6 1 0,3 1 0,5 1 1,5 3-387,8-2 1,4 0 0,1-1 0,5 3 73,4-2 0,1-1 1,0 1-1,0 3-596,0 2 0,-1 2 0,-3 5 1,-3 0-281,-1 0 1,1 2 0,-8 3-1,-6 6-660,-2 3 0,-12 1 1,2 1-1,-5 2-343,-5 3 1236,-10-11 0,-9 11 0,-10-12 0</inkml:trace>
  <inkml:trace contextRef="#ctx0" brushRef="#br0">15016 6460 8072,'8'-33'-9,"-2"-2"1,-5-2 202,-1 2 1,-12 4 0,-4 3 0,-3 3 579,-4 3 0,-1-4 0,-6 5 0,2 3-198,2 6 1,2 0-1,-4 6 1,2 3-298,-2 1 1,3 9 0,1 4 0,1 4-60,4 6 0,3 9 0,4 7 0,3-1 291,2 3 0,2 4 1,5 8-1,0-2 48,0 2 1,5-1 0,2-3-339,2 1 1,1-6 0,6-2 0,0-2 0,-1-3-88,1-2 0,-2-1 1,-2-3-1,-1-1-1068,1-1 1,2-8-1,2 3 1,-1-1-485,1 0 1,-5-5 0,-1-7 0,2 0 257,2-1 1,4-4 0,1-1 0,2-6 1159,-2-8 0,6-10 0,-1-3 0</inkml:trace>
  <inkml:trace contextRef="#ctx0" brushRef="#br0">15126 6822 8072,'8'-7'613,"-2"-4"0,-12 2 1,-6 1-1,-7 1 1,-7 1 149,-4-1 1,-3 6 0,-4-5 0,-3 5 1,0 1 0,-6-2 0,6-2 0,-2-1-618,0 2 1,7 1-1,-1 2 1,3 0-512,1 0 1,8-5-1,3-1 1,3 3-924,2 1 1,3 0-191,2-3 0,11-2 1477,11-3 0,16-11 0,7 3 0</inkml:trace>
  <inkml:trace contextRef="#ctx0" brushRef="#br0">15299 6256 9394,'15'1'0,"-1"5"926,-3 4 0,-4 9 0,-5 4 0,3 2-373,5 2 1,-1 8-1,0 2 1,-1 0-22,1 1 1,2-3-1,4 7 1,-1 0-61,-3-2 0,3-1 0,-4-6 0,3 0-195,-3-2 0,4 4 1,-4-9-1,4 4-1022,2 2 0,-2-8 1,-2-1-1,-1-2-1251,1 0 1,2-2 0,2-7-2258,0-1 4253,-1-8 0,1-10 0,0-10 0</inkml:trace>
  <inkml:trace contextRef="#ctx0" brushRef="#br0">15880 6727 8201,'-15'-9'454,"-8"-4"0,-3 2 0,-4-3 750,-1-2 1,-1 6-1,-1-1 1,-4 1-621,-5 1 0,-1-5 1,-3 5-1,1 1-329,-4 3 0,-2-2 1,4 1-1,0 3-1622,0 1 0,5 2 1,2-2 1366,1-3 0,-4-4 0,2-6 0</inkml:trace>
  <inkml:trace contextRef="#ctx0" brushRef="#br2">1903 8440 8952,'0'-15'1628,"2"6"-491,3 4 0,-3 5 1,3 5-198,-3 5 1,-2 6-1,0 3 1,0 4-88,0 2 0,0 1 0,-2 7 0,-3 2-251,-6 2 1,-3 4-1,-2 0 1,2 1-228,4 1 0,-9 10 0,3-10 1,-1-1 109,-1-2 1,4 2 0,2-3 0,3-3-108,2-2 0,2 0 1,5-9-1,0-1-344,0-3 1,0 2-1,2-2 1,3-4-35,5-4 0,4 1 0,6-6 0,2 1 0,5-4 0,11-3 0,-7-2 0,3 0 0,-1 0 0,3-7 0,1-3 0,-2-3 0,-2 3 0,2-4 0,-2 3-1718,-3-2 1,-4 2-1,1 1 1,-7-1-1,-2 2-2310,-2 4 1,-1-2 4027,1 2 0,0-7 0,0 3 0</inkml:trace>
  <inkml:trace contextRef="#ctx0" brushRef="#br2">2610 9289 8201,'9'-15'208,"-2"-1"0,-7-2 0,0-1 1258,0-2 0,0-2 0,0 4 0,0-3-240,0-3 1,0-1-1,0-7 1,0-4-766,0-5 0,0 2 0,0-4 1,0-1-470,0-1 1,2-11 0,3 6 0,6-3-504,3 2 1,7 5 0,1 5 0,1 7-17,0 7 0,3 7 1,-3 10-1,1 6 577,4 3 0,0 9 1,2 7-1,-2 9 428,0 8 0,10 18 1,-7 2-1,1 5-36,-4 1 0,0 1 0,-6 3 1,1-3 357,0-6 1,-2-3-1,-7-3 1,-2-3-729,-1-1 1,-3-9 0,3-1 0,-4-10-970,0-4 0,-4-4 131,8-4 0,-6-4 0,4-12 93,-2-4 0,-2-6 1,-5-3-1,0-4-154,0-1 1,-7 3 0,-4-4-1,-3 3 830,-1 2 0,-6 3 1,-4 1-1,-1 2 340,-2 4 0,-10-4 0,6 5 1,-1-1-222,0-1 0,-4 6 0,-1-4 1,-1 0-102,1 1 1,1 3 0,6-4 0,-1 2-2024,1 3 0,6-3-59,4 2 0,18-7 2061,8 1 0,14-3 0,6-1 0</inkml:trace>
  <inkml:trace contextRef="#ctx0" brushRef="#br2">3664 8865 8201,'30'0'312,"-4"0"1,3-5 0,-2-1 0,2 3 464,3 1 1,-3 2-1,-1 0 1,-1 0-215,1 0 1,-4 0 0,1 0 0,-3 0-1139,-3 0 0,-6 0 0,-5 2-638,-1 3 0,-10-3 1213,-13 3 0,-7 4 0,-8 0 0</inkml:trace>
  <inkml:trace contextRef="#ctx0" brushRef="#br2">3664 8991 8950,'16'5'544,"-1"0"0,6 0 0,2-5 0,1 0-53,4 0 1,2 0 0,2 0 0,-1 0 119,0 0 0,6 2 0,0 2 1,-2 1-282,-2-2 0,-3-1 0,-2-2-6355,-2 0 6025,-7 7 0,-3-5 0,-9 5 0</inkml:trace>
  <inkml:trace contextRef="#ctx0" brushRef="#br2">4859 8629 8201,'-7'-9'0,"3"-5"840,-6 4 1,1-4-1,-3-4-155,1-2 0,6 2 0,-4-3 0,2 2 284,4-2 1,1 3-1,2-2 1,2 2-485,3 2 1,4 1 0,8-1 0,3 0-366,1 0 0,12 6 0,-2 1 1,1 2-30,-4 4 1,1 3 0,-4 5 0,1 5-22,0 4 1,-7 9 0,2 3 0,-3 6-87,-3 4 0,-6 5 0,-4 8 0,-3 1 122,-2 3 1,0 1 0,-2-4 0,-3 4 0,-5 2 1,-6-5 0,-5 1-1,-3-3-2,-1-2 0,-8-1 1,5-4-1,-2-6-45,-5-2 1,4-10 0,-6-3-1,4-5 68,2-6 1,-1-1 0,1-6-1,1 3 63,4-3 0,-2-6 1,7-4-1,2-2 0,1-3 0,9-7 0,4-4 0,3-2-324,2-3 0,9 1 0,7-1 0,10 3-141,9 2 0,4 2 1,6 7-1,0 4-300,4 5 0,2 3 0,-4 4 0,0 1 62,0 3 1,-5 7-1,-1 1 1,-3 6-16,-3-1 1,-7-7-1,-4-1 1,-1 1 28,-4 2 1,-1-4 0,-3-1 0,1-2-693,0-4 1,-6 4-1,1-1-2225,1-3 3415,2-1 0,2-16 0,-1-4 0</inkml:trace>
  <inkml:trace contextRef="#ctx0" brushRef="#br2">6132 8425 8201,'7'0'570,"-7"0"-50,-8 0 1,-1 1 0,-3 3-1,-4 3 1,-5 0 281,-4 0 1,-1 3-1,-5-4 1,-1-1-276,1 2 0,-6-5 0,1 3 1,1-3-206,1-2 1,5-6 0,1 1-1,3 0 6,3-2 0,1 5 1,5-5-1,0 2-70,0 0 1,6-1 0,-1 6-428,-1 0 1,4 2 0,-1 3-55,2 6 0,2 3 0,3 2 0,-2 1 73,-1 4 1,0-2 0,5 7 0,0 1 91,0-3 1,-5 6-1,-1-6 1,1 2 62,-2 1 0,4-8 1,-6 4-28,2-1 1,-4-4 0,6 3 77,2-4 1,-4-6 16,1-1 0,10-6 0,10-1 14,5-6 0,9-4 0,-2-6 0,4 3-44,1-2 0,13-2 0,3 0 0,2 2 1,0 1 0,-9 8 0,-1-1 0,-4 6 118,-4 3 1,8 7-1,-12 0 1,-2 6-27,-6 3 1,0 5-1,-10-3 1,2 1 555,-1 4 0,-6 2 1,1 1-1,-5 1-95,-5-1 0,1-5 0,-6-1 0,-3-2-354,-1-4 1,-7 3 0,-1-2-1,-1-5-173,0-2 0,-5-8 1,2 4-1,-4-2 274,-1-4 1,1-1-1,2-2-2106,2 0 0,7-5 0,0-2 0,6-2-3154,8-3 1,7-2 4835,8-2 1,8-14 0,13-3 0</inkml:trace>
  <inkml:trace contextRef="#ctx0" brushRef="#br2">6447 9116 8486,'19'16'0,"-2"0"2072,-3-1 0,-3 1-317,-1 0 0,-4-2 1,-10-2-340,-1-1 1,-2-8 0,2 2-189,-6-3 0,-3-2-657,-2 0 0,1 0 0,1-2 0,2-1-1624,1-2 0,8-8 0,-3 3-924,5-4 1,1 3 0,0-1 0,1-3 915,5-5 1,8-8 0,8 2 1060,3-4 0,1-8 0,5-2 0</inkml:trace>
  <inkml:trace contextRef="#ctx0" brushRef="#br2">6777 8629 8201,'9'-16'383,"-4"1"1,-3 4 0,-1 2 1628,5 2 1,-5 4-1263,5 8 0,1 4 1,-2 8-1,0 3 67,2 1 0,-3 12 1,4-2-1,1 4-296,0 4 1,-4-1 0,4 6-1,-1-2 240,1 1 0,-4-3 0,6 1 0,-1-3-570,-1-3 0,3-2 1,-5-3-1,0-4-1126,0-5 0,4 2 0,-4-2-29,2-2 1,-4-4-1211,5-4 1,-4-4 0,2-9 325,-1-3 0,0-6 1848,-2-9 0,4-12 0,7-8 0</inkml:trace>
  <inkml:trace contextRef="#ctx0" brushRef="#br2">7123 8771 8201,'10'-21'0,"1"0"0,-1 0 286,-1-2 0,3 4 1,-5-6-1,2 3 441,3 2 0,2 3 0,4 1 0,1 2-434,2 4 1,0 3 0,-4 7 0,2 0 237,2 0 0,0 0 1,-5 2-1,0 3-44,0 5 1,-6 4-1,-1 4 1,0 1-252,-1 2 0,-4 5 0,1-3 0,-3-1-46,-2 1 0,-2 3-1,-2-3 1,-3 0-12,-1-1 1,3-1 0,-4-5 0,2 0-275,3 0 0,-3-6 0,2 1 119,2 1 1,3-5 0,5-2 0,5-2-138,4 3 0,4-5 1,3 5-1,5-3 126,4 2 1,1-1-1,1 6 1,-3 3 159,-3 1 0,2 1 1,-5 3-1,0 1 372,-1 2 1,-2 7 0,-8-4 0,-3 1-8,-2-4 1,-2 1-1,-5-1 1,-2-1 302,-3-3 1,-6-3 0,-10-2 0,-5-3-600,-3-2 1,-5 3-1,-2-4 1,-4-3-242,-1-1 0,-4-2 0,3 0 0,-3 0-942,-3 0 1,3 5 0,1 2 0,4 2-235,2 3 0,3-5 1176,9-2 0,-4-3 0,5-2 0</inkml:trace>
  <inkml:trace contextRef="#ctx0" brushRef="#br2">8538 8849 8201,'10'5'507,"-1"2"1,-2 2 962,-3 3 1,-3 2-1,-1 2-294,0 0 0,0 6 0,0 3-747,0-1 0,-5-6 1,-2-8-1,0 2-551,0 2 1,-5 2-1297,1 0 1,-1-6 0,0-1-153,1-2 1,6-2 0,-4-6-1,1-5 1570,-1-4 0,-1-11 0,-6-4 0</inkml:trace>
  <inkml:trace contextRef="#ctx0" brushRef="#br2">8318 8881 8201,'15'1'1108,"1"3"-397,0 1 1,5 2 0,2-3-1,1 3 61,4 1 0,2 1 1,1 3-1,1-1 148,-1 1 0,6 2 0,-1 2 0,-1-2-1001,-1-4 1,-5 4 0,-1-4-1,-2 3-975,2-3 1,0 2-1,0-6 1,-2-1-586,2 2 1,-3-5-1,-1 3 1,1-5 1640,-1-5 0,-5-11 0,4-9 0</inkml:trace>
  <inkml:trace contextRef="#ctx0" brushRef="#br2">9104 8503 8201,'2'-7'3471,"1"7"-2229,2 9 1,2 12 0,-1 7 0,2 5-112,1 4 1,3 5 0,-5-4 0,2 2-338,3 4 1,2 0-1,2-1 1,-2-3-567,-4-1 0,4-2 0,-3-6 1,1-1-411,-1-4 1,1-2-1,-5-4-1438,2 1 0,-1-1 1,4-6-661,-1-3 0,-6-4 1,6-7 265,1 0 1,2-7-1,0-5 2014,-4-7 0,4-13 0,-5-8 0</inkml:trace>
  <inkml:trace contextRef="#ctx0" brushRef="#br2">9418 8535 11474,'7'15'786,"2"8"1,7 3-1,0 6 1,-1 3 185,1 1 1,0 12-1,-1-5 1,1-1-158,0-2 1,1 2 0,3-5-1,0-2-424,0-2 1,-3-2-1,-1-1-243,0-4 0,-6-1 0,1-6 0,-1 2 0,1-4-1212,-1-4 0,-5-1 1,4-5-1,0 0-1106,-1 0 1,5-2-1,6-3 71,2 3 2099,7-3 0,-4-2 0,8-9 0</inkml:trace>
  <inkml:trace contextRef="#ctx0" brushRef="#br2">10267 8833 7966,'16'0'366,"0"0"0,1-1 797,4-5 1,-3 5-1,4-5 1,1 5-425,3 1 1,4-6-1,0 1 1,-2 2-514,-2 1 0,-5 2 1,3 0-1,-1 0-742,-4 0 0,-1 2 0,-3 1-1726,1 2 0,-7 8 224,-4-3 1,-12-3 2017,-9-2 0,-20-3 0,-13-2 0</inkml:trace>
  <inkml:trace contextRef="#ctx0" brushRef="#br2">10204 8943 8201,'16'11'495,"0"-1"0,0-6 0,1 3 1,4-2 105,5 0 0,4 1 0,1-5 1,1 3 552,-1 1 0,1 0 0,-1-3 0,-1 2-570,-4 1 0,-3 0 0,-7-5-1919,-1 0 1,1 0-1,-2 2-1998,-4 3 1,3-1 3332,-8 6 0,7 0 0,-3 6 0</inkml:trace>
  <inkml:trace contextRef="#ctx0" brushRef="#br2">11226 8613 8201,'0'-21'120,"0"2"1,0 0 579,0 2 1,7-1-1,4 4 1,5 2-110,5 1 1,1 6 0,8-4-1,-2 2-253,0 4 0,3 1 1,-10 2-1,0 0-39,2 0 1,-6 5 0,4 2 0,-3 4 27,-2 6 1,-6 1-1,-1 8 1,0 2-3,-1 2 0,-4 1 0,-1 2 0,-6 2-8,-8 2 0,-10 7 0,-5-3 0,-4 3-73,-1-2 1,1 2 0,2-6-1,2 1-98,-2-1 1,4-3-1,-1-7 1,3-4 39,2-1 1,-2-2-1,1-7 1,1-2-1,3-1 0,-4-8 0,0 2 1,0-3-62,-2-2 1,6-5-1,-4-2 1,5-2-59,6-3 0,-2-2 0,6-2 0,5 0-37,4 1 1,6-6 0,8 2 0,4 3-145,5 4 0,11 3 1,5-2-1,2 6 248,-2 3 0,1 2 0,-4 0 1,-1 2-19,1 3 0,-4 2 0,-8 6 0,0-3-91,1 2 1,-4-3 0,1 0-1,-3-2-640,-3-4 1,4 4-1,-2-1 1,0-3-682,2-1 1,0-2-1,4 0 1,-2 0-274,-2 0 0,3 0 0,-5 0 0,-4-2-2062,-4-3 3631,-6-4 0,0-7 0,1 1 0</inkml:trace>
  <inkml:trace contextRef="#ctx0" brushRef="#br2">11840 8582 8201,'0'-16'868,"7"2"1,3 4-1,4 3-520,2 0 1,7 5-1,1-3 1,2 3-1,0 2 280,2 0 1,2-5 0,1 0 0,-1 1-325,-4 2 0,2 2 0,-7 0 0,-1 0 359,-3 0 1,-1 2-263,-1 3 0,-1-1 0,-1 6 0,-5 3 160,-1 0 0,-1 8 1,-6 2-1,0 2-75,0 3 1,0 1-1,0 4 1,0 2 264,0 2 1,0 5 0,0-5 0,-2-2-51,-3-2 0,3-2 0,-3 1-720,3-1 1,2-5 0,0-1-1,0-1-430,0 1 0,7-6 0,3 2 0,4-4 0,0-1-576,-3 0 1,3-6 0,-4-1 0,4-2-2253,2-4 0,-6-1 0,-1-4 3091,-2-3 0,-9-4 0,-6-6 1</inkml:trace>
  <inkml:trace contextRef="#ctx0" brushRef="#br2">11981 8912 8596,'16'-5'1825,"0"0"1,1-1-1046,4-1 0,2 6 0,5-5 0,-2 5-400,2 1 1,2 0-1,1 0 1,0 0-237,1 0 0,-1 0 0,1 0 1,-3 0-611,-2 0 1,2 0-1,-2 0 1,2 0-657,3 0 0,-1 0 1,1 0-1,-1 0-331,0 0 1,1 0 0,-2 0 1452,-4 0 0,4-7 0,-6-2 0</inkml:trace>
  <inkml:trace contextRef="#ctx0" brushRef="#br2">13349 8566 9014,'-7'-19'0,"-2"3"0,-1 2 0,-1 2 762,-1 2 1,-2 1 0,-2 5 0,-1-1-204,-4 2 1,3 1 0,-4 2 0,-1 0-220,-3 0 1,-2 7 0,0 3 0,4 4 52,1 2 0,-3 7 1,5 3-1,1 4-64,3 1 0,1 1 0,0-1 1,3 0 61,2 1 1,-1-1-1,7 1 1,1-1-130,2 1 1,4-3 0,5-1-1,7-3 82,5-3 0,9-1 1,0-5-1,4-2 108,-1-4 0,11 3 1,-7-6-1,2 0 86,-6 0 1,0-2 0,-6-5 175,-1 0 1,-3-7-578,-10-4 0,-6-3 0,-10 0 0,-6 2-245,-3 2 1,-8-1-1,-5-3 1,-2 2-228,-3 2 0,1 1 1,-1-3-1,3 1-561,3-1 1,-4 5 0,5 0 0,1 2-3928,3 0 1,3-1 3854,3 6 1,10 0 0,8 0-1,13-1 968,6-5 0,12-2 0,6-8 0</inkml:trace>
  <inkml:trace contextRef="#ctx0" brushRef="#br2">13569 8912 9209,'14'7'2785,"-3"-7"0,-3 0-344,-2-5 1,-3 3-1387,8 2 1,-6 0-564,5 0 0,-5 5-1749,6 0 0,-6 1 1,6-6-1227,1 0 1,-3 0 0,1 0-2129,2 0 4611,2-7 0,2-9 0,0-8 0</inkml:trace>
  <inkml:trace contextRef="#ctx0" brushRef="#br2">13946 8503 9309,'6'-10'0,"-1"-1"648,-2-1 1211,-1-2 0,0 5-1267,3 4 1,-3 10 0,3 6-1,-3 3 24,-2 2 0,0-1 1,0 3-1,0 1-155,0 2 1,0 7 0,0-2-1,-2 2-57,-3-2 1,3 4-1,-5-4 1,2 2-92,0-2 0,-1 2 0,6-5 0,0 0 154,0-1 0,0-1 0,0-5 0,2-2-10,3-4 0,4 3 0,7-8 0,0 0-272,-1 2 1,6-5 0,2 3-1,1-3-138,4-2 1,7 0-1,2-2 1,-2-1-1349,-2-3 1,4-4 0,0 3 0,-2 0-721,-2 0 0,-9 0 0,-3 3 0,-3-3 574,-3-1 0,-6 3 0,-4-8 1,-3-2 1446,-2-5 0,0-15 0,0 2 0</inkml:trace>
  <inkml:trace contextRef="#ctx0" brushRef="#br2">14324 8613 8229,'-9'0'3095,"2"14"0,7 6-2419,0 2 0,0 8 0,2-4 0,3 4 592,6 1 1,-3 1-1,3-1 1,-1 1-786,-1-1 0,5-5 0,-4 0 0,3 1-896,-3-3 0,4 4 0,-3-7 0,1-2-229,-2-1 0,4-3 1,-5 1-1,2-2-2403,-1-3 0,0 1-3141,6-7 6186,0-7 0,0-13 0,-1-10 0</inkml:trace>
  <inkml:trace contextRef="#ctx0" brushRef="#br2">14685 8488 8263,'2'-21'178,"3"0"0,-1 0 0,6 5 0,1 0 345,-2 1 0,5 4 0,-4 2 0,4 2 20,2 4 1,-1 1 0,1 2-1,0 0-29,0 0 1,-6 12 0,-1 4 0,-2 2-213,-4-1 0,4 6 1,-1 1-1,-3 2-17,-1 1 1,-7-3-1,-2 4 1,-4-4-34,-6-1 1,1 3-1,-5-5 1,3-2-74,3-1 0,-1-4 0,0-4 0,2-3 459,4 0-742,-4-5 0,14 5 78,0-7 0,9-2 0,12-1 1,3-2 5,1 1 0,4 2 1,-1 2-1,5 0 165,4 0 1,0 7 0,-6 6-1,1 4 89,-1 4 0,-6 5 0,-3-3 0,-1 1 318,0 4 1,-5 0-1,-7 0 1,-2-3-77,-4-3 0,-1-1 1,-2-3-1,-2-1 166,-3-1 0,-6 3 0,-8-10 0,-4 1-431,-1 1 0,-2-8 0,-7 3 1,-4-5-457,-5-1 1,2-5-1,-2-2 1,-2-2-747,-1-3 0,-1 0 1,3 0-1,2 1-247,3-1 1238,1-2 0,6-16 0,-1-3 0</inkml:trace>
  <inkml:trace contextRef="#ctx0" brushRef="#br2">16038 8205 8228,'-7'-14'118,"-6"2"0,-4 1 278,-4-1 0,-5 5 0,3 0 0,-1 2 0,-4-1 285,-2 3 1,-2 1 0,1 4 0,1 3 3,4 6 0,-4 3 0,6 3 1,-2 2-252,0 2 1,8 7 0,1 0 0,6 5 144,4 4 0,2 7 0,5-4 0,2 2 5,3 0 0,9-1 1,9 7-1,-1-3-189,1-3 1,3 3-1,-3-4 1,0-1-259,-1-4 0,5 3 1,-5-3-1,1-2-1185,0-6 1,-2 0 0,-6-7 0,1-2-1117,0-2 0,0-1 0,-1-2 840,1-4 0,-6-4 1,-1-12-1,0-6-1121,0-7 2445,1-13 0,6-8 0,0-7 0</inkml:trace>
  <inkml:trace contextRef="#ctx0" brushRef="#br2">16163 8755 8779,'9'-7'1236,"-9"5"1,-12-3 0,-6 3-222,-3 2 1,-7 5 0,1 1 0,-7-3-283,-2-1 0,-6 0 1,3 1-1,1 2-473,-1-1 0,-2-2 0,4-4 1,2-2-361,2-1 1,6-2 0,3 4 0,1-4-1438,4-2 0,3 4 0,6-6 43,5-1 1,3-2-1,4-2 1,3 1-1214,5-1 2707,11-7 0,4-1 0,6-8 0</inkml:trace>
  <inkml:trace contextRef="#ctx0" brushRef="#br2">16163 8220 8228,'7'11'60,"4"-1"0,-2 3 0,1 6 303,2 2 1,2 8 0,2 1 0,0 7 738,-1 3 0,3 2 1,1 5-1,2 0 1,-2-1-278,-1-4 1,3 6 0,0-6-1,-2-3-254,-2-4 0,-1-4 1,0 1-1,-2-3-888,-4-3 1,3-3-1,-7-5 1,3-1-1231,3-1 1,-3 3 0,2-10-428,1-1 1,-3-1-1,1-7 512,2 0 1,2-8 1461,2-8 0,7-14 0,1-10 0</inkml:trace>
  <inkml:trace contextRef="#ctx0" brushRef="#br2">16808 8645 9574,'-21'0'1027,"0"0"0,-2 0 0,2 0 1,-3 0-537,-1 0 0,-9 0 0,2 0 0,-3 0 227,-3 0 0,5 0 1,-6 0-1,2 0-737,1 0 0,-1 0 0,7-2 0,4-1-597,5-3 0,4-1 1,1 4-1,0-2-1012,1 1 1,6 1 0,4-3-440,3-4 0,4 1 2067,3-1 0,11-8 0,8-6 0</inkml:trace>
  <inkml:trace contextRef="#ctx0" brushRef="#br2">16682 7953 8228,'19'-2'326,"1"-1"114,-1-2 0,-5-7 0,9 3 0,-1-2 0,3 1 96,-1-2 1,-1 5-1,-7 1 1,-1 5 251,1 1 1,0 1-494,0 5 0,-3 8 1,-2 7-1,-6 0-49,-3 1 0,-4-3 0,-3 8 0,-6-1 132,-2-2 0,-3 4 0,0-7-100,0-2 0,2 1 0,2-1 0,3 2 0,2-2 270,4-2 0,1-6 0,4-1 0,1 3 2,3 1 1,6-4 0,0-1 0,6 0-143,3-1 0,1-4 0,-3 3 0,4-2-402,2 0 1,-6 0 0,4-5 0,-2 0-661,-1 0 1,1-1-1,-5-3 1,0-1-1186,0 1 0,-2-4 0,-2-1 1,-3-1-4436,-2-1 6274,-2-6 0,-19-22 0,-4-10 0</inkml:trace>
  <inkml:trace contextRef="#ctx0" brushRef="#br0">15865 5988 8087,'-11'-1'468,"2"-4"148,2-6 1,2 2 0,7 1 0,3-1 55,6 0 1,3 4 0,3-4 0,2 0-227,2 1 1,7 4 0,-2-1 0,2 3 59,-1 2 0,-5 0 0,-4 2-245,3 3 1,-6 4 0,1 7 0,-9-1 40,-5 1 0,-2 0 0,-2 1-91,-3 4 0,-6-2 0,-8 6 0,-2-1 0,0-1 76,-1 0 1,4 3 0,-3-5 0,4-2-2,1-1 1,0-3 0,2 1 0,2 0 157,2-1 0,6-4 0,-1-1 82,3 3 0,4-6 1,3-2-1,7-3-105,8-2 0,4 0 0,7 0 1,1 0-258,-1 0 1,1 0-1,-3 0 1,-1 0-234,-1 0 0,-6 0 1,3 0-852,-1 0 0,-2 0 0,-6 0 1,1 0-8912,0 0 9813,0 7 1,-1-6 0,1 6 0</inkml:trace>
  <inkml:trace contextRef="#ctx0" brushRef="#br2">12123 9572 9160,'7'-5'935,"-7"0"1,-2-1 0,-9 6 0,-1 0-105,-2 0 0,-7 0 0,-1 0 1,-1 2-61,0 3 1,-5 2 0,2 6-1,-2-3-446,2 2 1,-2 2 0,7 2 0,2 0-130,1-1 1,2 1-1,1 0 1,-1 0-54,0-1 1,8 1-97,2 0 0,6-2 0,7-4-405,9-5 1,8-3 0,15-2 0,8 0 191,9 0 1,0 0-1,0 2 1,-2 3 299,-3 6 0,-2 3 0,-4 1 0,-5 3 380,-8 3 1,-3-4 0,-8 6 0,-2-2 169,-1 0 1,-9 5 0,-4-3 0,-3-1-66,-2 1 1,-2 0 0,-5-4 0,-7 2-341,-5-2 1,-4-1-1,2-4 1,-5-2-280,-4-2 0,-1-6 0,-2 3 0,-2-2-55,-2 0 0,0 1 0,4-6 0,-2-2-1397,-2-3 1,6 1 0,6-6-1,3-1-1195,3 2 1,3-5 0,5 4 1680,6-4 1,10-2-1,8 1 1,6 1 965,7 3 0,11-10 0,3 4 0</inkml:trace>
  <inkml:trace contextRef="#ctx0" brushRef="#br2">12579 10107 9343,'5'-16'0,"0"0"1186,-1 0 0,-3-5 0,-1 0-557,0 2 0,2-5 0,2-1 0,1-1 178,-2 0 0,4-2 0,0-7 0,2-2 1,3 3-468,2 0 0,2-2 0,0-1 0,-1 4-499,1 5 0,5 5 0,0 7 1,-2 2 194,-1 4 1,-3 3 0,3 7 0,1 2 305,2 3 0,7 11 1,-2 12-1,4 5 559,1 4 1,-6 10 0,-4-2-1,-4 0-218,-1 1 1,-6 3-1,-1-9 1,0 0-525,0-3 0,-6-4 0,2-3 1,-3-4-608,-2-5 1,5-4 0,1-1-1968,-3 0 0,1-8 926,1-2 0,2-6 0,5-6 1,-3-4 1012,-2-4 1,-2-2-1,-5 1 1,0-1 504,0 0 0,-2 0 0,-3 1 1,-7-1 518,-7 0 0,-4 2 0,-7 2 0,1 2 368,-5-3 0,-2 1 1,-1 0-1,-3 1-286,0-1 0,-4 3 0,7-1-872,2-2 0,2 3 1,3 0-1,4 2 1,5 4-2490,4 1 1,8-5-1,7-2 2731,11 1 0,22-13 0,18 3 0</inkml:trace>
  <inkml:trace contextRef="#ctx0" brushRef="#br2">13648 9839 8222,'15'0'114,"1"0"1,0 0 0,0 0 0,-1-1 86,1-5 1,0 5-1,0-5 479,-1 5 0,1 1 0,0 0-3014,-1 0 2334,-6 0 0,-2 0 0</inkml:trace>
  <inkml:trace contextRef="#ctx0" brushRef="#br2">13553 9949 7219,'2'14'203,"3"-3"1,8-4 1001,6 0 1,5-5 0,8 5 0,-1 0-436,1 3 1,1-1 0,2 1 0,1 1-733,-1-3 1,2 6 0,-4-5 0,-5 2-2410,-3-1 0,-4-5 2371,-6 6 0,1-1 0,0 6 0</inkml:trace>
  <inkml:trace contextRef="#ctx0" brushRef="#br2">14685 9745 8222,'-15'-16'0,"4"1"0,2-3 0,1-1 431,-1-2 0,6-5 0,-1 5 0,8 2 802,6 1 0,11-3 1,5 2-1,4 3-663,1 4 0,6 9 0,0-3 1,-2 5-71,-2 1 0,-2 7 1,1 3-1,-3 4-51,-2 2 0,1 1 1,-7 4-1,-2 4 91,-2-1 0,-3 7 0,-3-1 0,-6 5-294,-3 0 0,-2 5 0,-2 2 0,-2 2-119,-1-2 0,-12 1 1,-1-6-1,-4-2 41,-6-2 1,3-1 0,-1-3 0,-2-3-337,-2-5 0,-1-5 0,-1-5 0,3-4 247,2 0 1,-6-6 0,5 5 0,0-6 41,-1-6 1,6-2 0,0-8-1,4 0 42,3 0 0,2 1 1,11-1-1,-1 0 36,6 1 0,12-6 0,12 0 0,6 1 52,4 3 0,5 3 0,4 4 1,-1 4-312,-2 5 1,0 1 0,3 0-45,-3 0 1,-4 7 0,-6 1 0,-1 3 0,1-3-592,-1-1 1,-5 4 0,-1-4 0,-3 0-869,-2 0 1,2-2 0,-1-5 0,-1 2-73,-3 3 1,-1-3 0,0 3 0,-1-5-531,1-5 0,-2 1 2165,-4-6 0,4-8 0,-5-6 0</inkml:trace>
  <inkml:trace contextRef="#ctx0" brushRef="#br2">15503 9635 8222,'5'-10'365,"0"-1"494,-1-1 0,5 0 1,1-1-1,6 5-112,5 1 0,3 0 1,8 3-1,-1-1-338,1 1 1,4 3 0,1 1 0,-4 0-97,-5 0 0,2 5 0,-6 2 0,1 0 22,-4 0 0,-4 5 1,-3-1-1,-2 3 221,-1 1 0,-8 1 0,3 1 0,-5 3 166,-1 1 1,0 10 0,-1-1-1,-3 1-13,-1 4 0,-6-2 1,6-3-1,2-2-371,1 0 1,2 3 0,0-8 0,0 0-299,0-1 0,2-1 0,3-5-621,5 0 1,4 0-1,2-2 1,0-2-2697,0-2 0,-1-6 0,-1 3-187,-3 0 0,-6-6 3464,-10 5 0,-18-5 0,-10-1 0</inkml:trace>
  <inkml:trace contextRef="#ctx0" brushRef="#br2">15692 10028 8549,'0'-16'0,"0"1"0,0-1 860,0 0 1,1 6 0,6-1-1,7 1 172,6 1 0,6-3 0,-2 5 0,4 0-523,5 0 1,2 2 0,-1 5 0,0 0-412,3 0 0,0 0 1,-6 0-1,1 0-963,-1 0 0,1 5 1,-1 0-1,1 0-636,-1 2 1,0-5 0,-1 3-1,-2-3 1501,-2-2 0,-7-7 0,4-2 0</inkml:trace>
  <inkml:trace contextRef="#ctx0" brushRef="#br2">16981 9604 8848,'-7'-11'760,"-4"1"0,-2 6 0,-3-1 0,-2 3 135,-3 2 0,4 0 0,-6 2 0,0 3-128,-3 6 1,-2 4-1,0 6 1,2 5-257,-2 4 0,5 3 1,3 2-1,2 2-132,2-2 0,2 3 1,4-1-1,5-2-143,3-2 0,2-1 0,3-1 31,8 0 0,6-6 0,17-2 0,2-2 1,6-2 304,4-5 1,6 1-1,2-6 1,-1 0-140,-5-4 1,1-3 0,-12-2 0,-4 0-309,-5 0 1,-5-2-1,-9-3 1,-4-6-126,-4-3 0,-5-1 0,-4-3 0,-8-1 0,-10-2 0,-7 0 0,-6 4 0,-5-3 0,-3-1 0,-12 1 0,5 6 0,-3 1-416,-2 3 0,1 6 1,8-1-1,3 3-2567,5 2 1,6 7-1,4 4-4624,6 3 7607,11 9 0,-4-6 0,5 6 0</inkml:trace>
  <inkml:trace contextRef="#ctx0" brushRef="#br2">17736 9997 8222,'15'0'685,"-4"0"0,-1 0 721,3 0 0,-1 7 0,0 1-181,-2 1 0,-6 0 1014,1-4 0,-3-2-660,-2 8 0,-7-8-620,-3 3 0,1-6-1625,-2-6 1,3 3-247,-3-8 1,2 8 0,6-4-3455,-2 0 1,1 3-362,9-6 4727,4-7 0,14-1 0,1-5 0</inkml:trace>
  <inkml:trace contextRef="#ctx0" brushRef="#br2">18176 9525 9343,'9'-24'4228,"-1"8"-3345,-2 11 0,-5 5 0,5 5 1,-5 5-14,-1 4 0,-7 2 0,-3 1 0,-2 4-4,1 6 0,-3 2 0,4 1 1,-4-2-278,-2-2 1,5 0-1,1 4 1,0-4-136,1-5 0,0 2 0,6 0 0,-3-1-342,3 1 0,1-2 0,4-5 0,3-1-112,6 1 0,8-5 0,3-3 0,1 1 0,0 0 0,5-6 0,-2 3 0,4-5 0,1-1 0,1 0 0,1-1 0,2-3-1786,1-1 1,1-6-1,-7 4 1,-2-1 669,-2-5 0,-7 5 1,2-3-1562,-3-1 1,-8-7-1,-1-4 2677,-2-1 0,-2-3 0,-5-4 0</inkml:trace>
  <inkml:trace contextRef="#ctx0" brushRef="#br2">18569 9619 8222,'0'16'0,"0"0"0,0-1 0,0 1 0,0 0 1682,0 0 0,0 6 1,0 5-1,0 2 7,0 3 0,0 4 0,0 1 0,0-2-1002,0-2 1,0-7-1,0-1 1,0-3-544,0-2 0,2-3 0,1-1 1,2 0-1019,-1-1 0,3-4 0,0-3-4042,2-1 1,1-1 2642,6-6 0,-2-2 2273,-4-3 0,4-11 0,-5-8 0</inkml:trace>
  <inkml:trace contextRef="#ctx0" brushRef="#br2">18773 9415 9779,'18'-19'0,"1"3"0,2 4 627,-2 3 1,4 2-1,-2 7 111,-2 0 0,-1 7 0,-3 5 0,-1 6-112,-3 3 1,1 7-1,-7-4 1,-1 2-62,-3 1 0,-6-3 0,-2 2 0,-3-3-159,-8 0 0,3-8 0,-8 3 0,2-6-128,0 0 1,0-5 0,5 0-1,1-2 124,-1 1-559,0-1 1,11-7-1,10-1-63,14-3 0,9 1 1,7 5-1,4 0 112,3 0 1,6 2-1,-7 3 1,1 6 497,-1 3 0,-6 3 0,0 2 0,-7 4 254,-7 1 1,-3 1-1,-4 3 1,-2-2 224,-2 2 0,-6-5 1,1-1-1,-5 1-790,-5 3 0,-6-3 0,-8-2 0,-3-4-79,-3-1 0,-8 2 0,-9 1 0,-5 0-1888,-6-5 0,6 2 1,-2-8-617,6 1 1,9 0 2503,3-4 0,0-3 0,6 5 0</inkml:trace>
  <inkml:trace contextRef="#ctx0" brushRef="#br2">19921 9572 8216,'0'-10'2556,"0"-1"-2002,7 8 1,0-3-1,5 10 1,-3 3 238,-2 2 1,3 3-1,-3 7 1,0 2-100,0-2 1,4 6 0,-6-1 0,0 2-630,2 1 1,-5-6 0,5 3 0,-2-1-1004,1-4 1,4-2 0,-5-1 0,-1 0-519,-2 0 0,-4-6 1,-3-1-447,-6-2 1902,-3-2 0,-9-12 0,-1-2 0</inkml:trace>
  <inkml:trace contextRef="#ctx0" brushRef="#br2">19811 9792 8216,'16'0'0,"-1"0"0,1 0 776,0 0 1,5-2 0,2-1 0,1-4 619,4-2 1,2 6-1,3-4 1,2 2-1183,2-1 1,1-4 0,-3 5 0,0-1-951,-5-1 0,1 6 0,-5-5 0,2 3-173,-2-2 1,4 3 0,-6-3 0,1 1 908,-4-1 0,3-4 0,1-7 0</inkml:trace>
  <inkml:trace contextRef="#ctx0" brushRef="#br2">20581 9274 8222,'-10'-16'344,"1"0"161,2 0 0,2 6 0,5-1 0,0-1 0,0-2 290,0-2 1,12 6-1,6 1 1,4 2-84,6 4 0,2-4 1,2 2-1,1 1-395,3 2 0,-2 4 0,2 3 0,-3 8 212,-1 6 1,-2 0 0,-2 7 0,-4 2-91,-1 2 1,-2 8-1,-6 4 1,-1 4-99,-3 1 0,-4 0 1,-7 0-1,-2 0-136,-3 0 1,-9-7 0,-9-3-1,-3-4-140,-7-1 0,0-8 0,-8-3 0,3-3-47,3-3 1,-3-6 0,1-4 99,2-3 0,2-2 1,1 0-1,3 0 0,2-2 413,6-3 0,4-4 0,3-6-102,4-1 0,4 5 0,13 3 1,9-1-430,8 0 0,13 6 0,7-2 0,5 3 0,3 2 0,13 0 0,-2 0 0,0 0-1211,-4 0 0,-1 2 1,-9 1-269,-4 2 1,-5 6-1,-1-6 1,-10-2 0,-4 1-5171,-6 1 4314,-2-3 2335,-8-2 0,-9-16 0,-9-8 0</inkml:trace>
  <inkml:trace contextRef="#ctx0" brushRef="#br2">21729 9525 9122,'2'0'1472,"1"7"1,-13 3 0,-2 4 52,-2 2 1,-4 0 0,-3 0 0,-3-1-807,-1 1 0,-4 3 0,3 0 0,-2-3-810,1-2 1,-1 4 0,7-10 0,2 3-1106,2-1 0,1-6 0,0 1-2963,1-3 0,6-4 908,4-3 3251,3-4 0,2-14 0,0-1 0</inkml:trace>
  <inkml:trace contextRef="#ctx0" brushRef="#br2">21336 9494 9016,'11'5'0,"-1"2"565,2 2 1,4 1-1,3 6 1,4-1 405,1 1 0,-3 2 1,6 1-1,-1 4 80,-2 1 1,4-3-1,-5 3 1,0 1-1115,-1-1 0,-1-4 0,-5 0 1,0-2-2794,-1-2 1475,1-1 858,-7 1 77,-2 0-3736,-7 0 4182,7-8 0,-5-1 0,5-7 0</inkml:trace>
  <inkml:trace contextRef="#ctx0" brushRef="#br2">22484 8991 14932,'-25'1'505,"4"5"1,-3 2-1,0 6 1,-4-1-1,0-5-58,0-1 0,-5-2 0,6-5 1,-1 0-324,2 0 1,-4 0-1,6 0 1,0 0 53,3 0 0,3 0 0,2 0-76,1 0-368,6 0 1,2 2 0,7 5 0,0 7-242,0 5 1,0 8 0,0-5 0,0 3 182,0 3 1,-5 0 0,-1 0-1,1-4 190,-2-1 0,4 3 0,-6-5 0,0-2 261,1-1 0,4-3 397,-1 1 1,1-2 8,-1-4 0,5-3 1,0-7-1,9 0-186,5 0 1,8-5 0,5 0 0,4 0-121,6-2 0,3 5 1,9-3-1,2 3-74,1 2 0,-1 0 0,-8 2 0,-3 3-33,-1 5 0,-4 10 1,-7 2-1,-4 1 119,-1 0 1,-2 5-1,-7-4 1,-4 2 29,-4 1 0,-5-8 0,-1 2 0,0-4 1,0-1 1,-7 0 0,-5-2-1,-5-2-6,-4-2 0,-7-4 1,3 2-725,1-1 1,-6-2 0,6-5 0,-2 0 0,-1 0-458,-1 0 0,4-1 0,-1-4 332,3-6 1,1 2-1,5-1 1,0-2-1,2-2-846,4-2 1,3-5-1,7 0 1,2 0 175,3-2 1,11 6 1254,10-4 0,17-11 0,6-1 0</inkml:trace>
  <inkml:trace contextRef="#ctx0" brushRef="#br2">22861 9163 8576,'-2'-15'0,"-3"-1"0,-5 2 608,-4 4 1,3 3 0,-1 7 0,-4 0 220,-3 0 0,-2 12 1,4 5-1,-4 8-401,-5 8 1,3 0-1,0 9 1,4 0-54,3-2 1,4 4 0,12-8 0,0-1 83,0-1 1,12-3 0,6 0-1,4-1 135,6-4 0,2-3 1,1-6-1,-1 1 197,-4-2 1,4 1-1,-5-12 1,-1-1-324,-3-2 1,2-2-1,-2-2 1,-2-3-2,-2-6 1,-1-10 0,0-5 0,-2-5-468,-4-6 0,2-3 0,-6-6 0,-3 3-1171,-1 1 1,-2 3 0,-2 1-1,-1 8-2067,-3 6 0,1 3 1304,5 5 0,2 7 1934,3 4 0,11 10 0,8 4 0</inkml:trace>
  <inkml:trace contextRef="#ctx0" brushRef="#br2">23301 9541 8222,'16'8'711,"-5"1"1,-1-5 1505,2 1 0,2 0-733,2-5 0,-5 0-965,-1 0-2051,-6 0 1,4-5 0,-4-2 0,1-2-2961,-1-3 4492,4-2 0,-6-9 0,5-1 0</inkml:trace>
  <inkml:trace contextRef="#ctx0" brushRef="#br2">23459 9069 8222,'17'-7'105,"4"-3"1,-3-4-1,4-2 1,-1 0 27,0 1 1,11-1 0,-4 2 0,0 2 662,1 1 1,-1 8 0,0-3-1,-3 5 302,-3 1 0,5 5 0,-6 2 0,-2 3-700,-2 8 1,-1-1 0,-2 10 0,-2 0-146,-1 3 0,-8 9 1,2 3-1,-3 1 20,-2-1 1,-7 7-1,-5-5 1,-6-1-32,-3 3 0,-5-8 1,4-1-1,-3-6-165,-3-5 1,0-3 0,0-7 0,4-2 169,1-4 0,2-3 0,5-7 817,1 0-834,-1 0 1,7-1 0,6-3-1,8-1-204,11 1 0,1-3 0,11 0 1,4 0-633,2 0 1,5-3-1,-4 5 1,2 1-494,-3 2 1,5 1-1,-4-3 1,-4-1 78,-3 1 0,-3 3 1,1 1-1,-3-2-206,-1-3 1,-6 1 0,2-6 0,-8-2 1225,-3-2 0,5-9 0,-3-2 0</inkml:trace>
  <inkml:trace contextRef="#ctx0" brushRef="#br2">23993 8959 8222,'16'-5'581,"0"0"1,-1-6 0,3 6 0,3 0 36,5-2 0,9 5 0,3-3 0,3 3-301,2 2 1,1 0 0,-2 0 0,-5 0 14,-4 0 1,-4 0-1,-1 0-34,-1 0 0,-3 2 1,2 1-9,-5 2 0,-9 6 1,-1-4-1,-1 2 20,-1 3 1,3 4 0,-6 5-1,-3 7 108,-1 6 0,-2 1 0,0 6 0,0-1 231,0 0 0,-2-3 0,-1 3 0,-4-2-317,-2-3 0,5-3 1,-1-5-1,3 0-608,2 1 0,0-4 0,0 0 0,0-1-84,0-4 0,0-1 0,0-1-2917,0 4 0,0-3 0,-1 1 3127,-5-7 1,-2-19-1,-8-10 1</inkml:trace>
  <inkml:trace contextRef="#ctx0" brushRef="#br2">24386 9399 8222,'18'-10'0,"1"-1"1207,2-1 1,12 5 0,0 2-575,6 3 0,3 2 0,5 0 1,0 0-1,-2 0-823,-3 0 0,2 7 0,-7 5 0,-4 6-1886,-5 3 1,-7 7 2075,-11-2 0,-10 4 0,-8 1 0</inkml:trace>
  <inkml:trace contextRef="#ctx0" brushRef="#br2">21210 10547 8222,'16'0'0,"-2"-2"0,-3-3 0,4 3 0,-1-3 1436,5 3 0,9 2 0,-3 0 0,1 0-636,0 0 1,-1 0 0,4 0-1,-1 0-360,0 0 1,6 0 0,-8 0 0,2 0-1084,-2 0 0,-3 2 1,-8 1-1,1 4-1799,0 2 1,-8 1-1,-4 4 2442,-8-3 0,-11-4 0,-10-7 0</inkml:trace>
  <inkml:trace contextRef="#ctx0" brushRef="#br2">21289 10735 8948,'14'2'0,"-2"2"1389,-1 1 0,-1 2 0,8-4 0,1 2-404,2-1 1,5-2 0,-3-2-1,1 1-215,4 5 1,2-5-1,1 6 1,1-1-1082,-1-1 1,-5 2 0,1-4 0,-1 4-270,-2 2 0,-1-4 0,-7 6 0,-1-1-4368,1-1-872,0 5 5820,-7-12 0,5 5 0,-6-7 0</inkml:trace>
  <inkml:trace contextRef="#ctx0" brushRef="#br2">22374 10217 8222,'0'-16'724,"0"0"0,2 0 1,3 1-59,5-1 0,4 7 0,2 2 0,0 2 287,-1 0 0,8 0 1,2 5-1,1 0-467,0 0 1,-7 0 0,2 1 0,-3 5-173,-3 4 0,-4 2 1,-2 0-1,-2-1 79,-4 1 1,-1 7 0,-2 2-1,-2 0-160,-3 2 0,-9-4 0,-9 6 0,0-1-158,1 1 1,-6-6 0,2 2 0,-2-4-345,1-1 1,-2 0 0,4-2-1,1-2 68,3-2 0,3-6 0,3 3-176,-1 0 0,5-5 410,1 3 1,8-10-1,0-6 73,6-3 1,13 0 0,1 2 0,6 1-11,10-1 0,2 0 0,10 0 0,-3 3-5,1 2 0,10 2 1,-8 5-1,-3 2 75,-4 3 0,-6 2 0,-3 7 0,-4 0 220,-5 3 0,-4 2 1,-3-1-1,-2 1 354,-1 2 1,-8 7-1,3-4 1,-5 3-350,-1-1 1,-7-2 0,-5 2 0,-5-3-342,-4 0 1,-7-6 0,2 2 0,-4-5-51,-2-3 0,-4-8 0,-1 3 0,2-5 0,2-1 0,2 0 0,-1 0 0,2-1-664,4-5 0,-2 3 1,7-8-1,2 1-808,2 1 0,3-5 0,3 4 0,4-4 824,0-2 1,5 0-1,-1 1 1,8-1-1133,11 0 0,7 1 1,10-1-1,2 0-2069,1 0 3849,15-6 0,-9-3 0,12-6 0</inkml:trace>
  <inkml:trace contextRef="#ctx0" brushRef="#br2">23081 10217 8222,'-1'-16'358,"-5"0"1,5 6 0,-3-1-1,8 1 1169,6 1 0,4 2-1239,2 7 0,1-5 0,2 0 0,4 1 0,0 2 123,0 2 0,3 0 1,-5 0-1,-2 2-104,-2 3 0,-6-1 0,-1 4 0,1 1 279,-2 0 1,3 1-1,-5 6 1,0 0 52,0 0 1,-2 6 0,-5 4 0,0 4 86,0 2 1,0 4 0,-2 1 0,-1-2-128,-2-2 1,-1-1-1,6-1 1,0-1-289,0-4 1,0 4 0,0-6 0,0 0-829,0-3 0,0-3 0,2-1-1010,3 4 1,-3-3 0,5 1 0,-2-5-2234,1-4 0,-3-6 2968,-8 1 0,-4-3 0,-8-4 0,-4-5-136,-6-9 1,-2-1-1,-3-8 1,3 1 927,2 0 0,-1 4 0,9-1 0,4 4 127,2 1 1,5-5 0,-3 0 76,6 2 1,3 2 0,2 1 0,2 2 763,3 3 1,4-2 0,7 4 0,1 0 141,4 4 0,-2-2 0,7 2 1,1 1-916,-3 2 1,6 2-1,-6 0 1,2 0-431,1 0 1,-1 0 0,5 2 0,1 2 41,-1 1 1,-1 2-1,-2-4 1,-2 3-2125,2-3 1,2-1 0,-1-2 2316,-2 0 0,2-7 0,-4-2 0</inkml:trace>
  <inkml:trace contextRef="#ctx0" brushRef="#br2">24229 10232 8222,'-2'-15'1027,"-3"1"-738,-5 3 0,-4 4 1,-2 7 778,0 0 0,-1 2 0,-4 5 0,-5 7-432,-4 5 1,-2 7 0,-1-1 0,-2 3-69,-1 5 0,-1 2 0,5-2 0,3 0-189,3-1 1,3 2 0,9-7 0,3 1 175,6-2 0,3 4 0,2-6 1,4 0 222,6-3 0,1 2 0,12-2 0,-1-2-155,5-1 0,0-4 1,1-4-1,-3-3-584,-2 0 0,3-5 1,-5 1-40,-2-6 0,-7-6 0,-3-7 0,-2 1 0,-4-1 0,-3-1 0,-3-3 0,-4-1 0,-2 2 0,-3-4 0,-7 1 0,-2-1-787,2 0 1,-4 2-1,2 6 1,2-1-635,1 0 0,4 6 0,2 1 0,3 0-628,2 1 0,4 4 0,8-1-1164,6 3 0,9 2 3213,7 0 0,9 0 0,5 0 0</inkml:trace>
  <inkml:trace contextRef="#ctx0" brushRef="#br2">24276 10500 8222,'6'10'1798,"-1"0"1,2-4-1,-2 2 563,5-1 1,-1-1-1789,2-6 0,-3 1 0,5 3-1247,-3 1 0,-5 2 0,6-3-1304,1 1 1,2 2 0,2-4-1,-1 1 1978,1-6 0,7-12 0,1-10 0</inkml:trace>
  <inkml:trace contextRef="#ctx0" brushRef="#br2">25078 10295 8875,'-2'-24'0,"-3"3"0,-7 3 0,-6 3 978,-3-1 0,1 0 1,4 0-1,0 1-193,0-1 1,-6 6 0,-5 1-1,-1 2-345,2 3 0,-7 3 1,5 2-1,0 6-94,-2 9 0,3 1 0,0 10 1,6 1-195,4 1 0,1 1 0,2-2 0,4-4-89,4-1 0,-1 3 0,2-5 0,3-2-41,6-1 0,6-2 0,10-2-211,1-4 0,7-3 0,-2-7 0,4 0-150,1 0 0,-1-7 1,-2-3-1,-4-4-21,-1-2 1,3 0 0,-5-1 0,-2-2 198,-1-2 0,-8 0 0,1 5 312,1 0 1,-3 7-1,-1 6-114,-1 6 0,6 13 0,-3 10 1,2 4 1303,-1 1 0,3 1 1,-6 1-1,3 2-489,-1 2 0,-4-2 0,2-7-961,-1-2 0,-1-5 0,-5 3 0,3 1-854,1-1 0,7 1 0,-3 1-736,0-5 0,5-11 1,-4-5-1,4-3 123,2-2 1,0 0-1,-1-3 1,1-6-584,0-7 2159,0-17 0,-1 0 0,1-14 0</inkml:trace>
  <inkml:trace contextRef="#ctx0" brushRef="#br2">25267 10232 8714,'-5'-15'536,"-1"-1"0,1 0 1,7 2-1,5 2 32,9 1 1,5 3 0,6-4 0,0 3-295,1 2 0,1-4 1,3 6-1,-3 2-121,-2 1 0,-3 2 0,-5 0 0,2 0 106,-1 0 1,-3 2 0,-1 3 122,-1 5 0,-1 4 0,-1 4 0,-3 3 232,2 5 1,-5 5 0,0 4 0,-1 4-25,-1 1 0,0-3 0,-5 3 0,0-2 130,0-3 1,0 2 0,0-4-733,0-3 0,0-4 0,0 2 0,2-4 1,1-1-918,3-4 1,-1-1 0,-3-3 0,1 1-959,2 0 1,6-6 0,-4-1 563,1-2 0,3-2 1,3-7-1,-2-3-1000,-1-5 2323,-8-18 0,11-5 0,-5-15 0</inkml:trace>
  <inkml:trace contextRef="#ctx0" brushRef="#br2">25974 10468 8686,'0'16'1220,"-7"-2"1,-3-4 0,-4-5-468,-2-3 1,-1-2 0,-4 0 0,-4 0-58,1 0 0,-11 0 0,2 0 0,-6-2-1004,-4-3 1,-1 3 0,0-3 0,4 4-359,2 1 0,-4 1 1,3 4-1,3 6 666,2 3 0,-1-5 0,11-2 0</inkml:trace>
  <inkml:trace contextRef="#ctx0" brushRef="#br2">26556 10044 8682,'5'-21'0,"1"0"0,-3 2 536,-1 1 0,-7-3 0,-2 0 0,-2 2-28,-3 2 0,-8 1 0,-2 2 0,-3 2 167,-3 1 1,0 8-1,-1-3 1,1 6-225,0 6 0,-5 2 0,8 10 0,1 3-58,3 5 0,3 9 1,4 3-1,2 1 265,1-1 1,8 9 0,-2-1 0,5 1-48,5 4 0,9 3 0,9-4 0,-1-1-515,1 2 1,5-2 0,-2-4 0,2-1-458,-2-1 1,2-2 0,-7-13 0,-1-4-20,-3-1 0,-1-2 0,-1-7-1578,1-4 1,-5-3 0,-1-9-73,2-3 1,1-5 0,-1-13 0,-2-7 2029,3-5 0,1-8 0,1 3 0,1-8 0</inkml:trace>
  <inkml:trace contextRef="#ctx0" brushRef="#br2">26682 10421 8222,'-2'-9'1230,"-5"4"0,-7 3-318,-5 2 1,-4 0 0,2 0 0,-5-2-191,-4-3 0,-1 3 0,-2-3 0,-2 2-420,-2-3 1,0 3 0,4-6-1,0 2-87,2 4 1,-3-4-1,13 0 1,2 0-2349,2 0 1,3-5 300,3 1 1,4-3 0,11 0-1,5 2 1832,6 1 0,25 1 0,2-6 0</inkml:trace>
  <inkml:trace contextRef="#ctx0" brushRef="#br2">26729 10012 8222,'7'9'519,"-5"10"1,3-1 0,-2 3 9,3 1 0,1 6 0,5 0 0,-2 5 470,3 4 0,1 1 1,0-1-1,-2 3-129,-2 0 0,1-1 0,5-6 0,-1 2-911,1 2 1,0-1-1,-1-4 1,-1-2-760,-3-4 1,3 0-1,-5-9 1,1-3-82,1 0 0,-6-7 1,4-3-1165,-2-8 1,3-6 0,-3-11 2044,2-5 0,1-11 0,6-3 0</inkml:trace>
  <inkml:trace contextRef="#ctx0" brushRef="#br2">27154 10374 10249,'-16'0'1472,"-2"0"0,-3 0 1,-3 0-1036,-1 0 0,-9 0 1,0 0-1,-2 0 410,-3 0 1,-3-2 0,4-1 0,-1-4-553,1-2 0,3 0 1,7-3-1,4 3-2536,1 2 0,2-5 1,5 1 1,9-3-1,7-1 2240,9-1 0,19 0 0,5 1 0</inkml:trace>
  <inkml:trace contextRef="#ctx0" brushRef="#br2">27091 9918 8393,'15'-5'0,"1"-2"538,0-2 0,0 5 0,-1-1 0,1 4 220,0 1 1,-1 0 0,1 1-228,0 4 1,-2 4-1,-4 7 1,-4 0-203,-5-1 0,-8 1 0,-3 0 1,-4 0 75,-2-1 1,-1 3 0,-3 1 0,-1 2 226,2-2 0,4-1 0,4-3 0,6 1-149,3 0 0,2 5 0,2 0 0,3-2 104,6-2 1,8-1 0,3-2-1,3-2-294,3-1 1,-4-3 0,3 5 0,1-5-801,1-1 0,-4-1 0,-3-5 1,-1 3-757,0 1 1,0 0 0,-5-3 0,0 2-2507,-1 1 3769,1 7 0,0-10 0,0 5 0</inkml:trace>
  <inkml:trace contextRef="#ctx0" brushRef="#br0">724 12983 8222,'-2'-16'982,"-3"0"0,3 6 982,-3 0 0,3 8 1,2 2-1,0 9-279,0 4 0,2 5 0,1 1-431,2 2 1,1 7 0,-5 0 0,3 5-1117,1 4 1,2 5-1,-3-4 1,3 2-139,1 4 0,-2-6 0,2 1 0,-1-4 0,-3-4 0,3 4 0,-2-9 0,0 2 0,2-2 0,-5-3 0,3-7 0,-1 0 0,1-1 0,-3 1 0,3 0 0,-5-7 0,-5-4 0,-2-5 0,-5-5 0,1-6 0,-1-3 0,-2-3 0,-2-6 0,0-5-573,1-2 0,-6-12 0,2 6 0,3-6 218,4 0 1,8-7 0,-1 5-1,3 2-204,2 2 0,2-2 0,5 2 0,7-2 279,5-1 0,7-1 1,-3 9-1,1-2 110,4 2 1,2 9 0,1 5 0,1 4 113,-1 1 1,1 7 0,-1 6 0,1 5 619,-1 3 0,4 12 1,-2 1-1,-5 4 766,-3 6 1,-4 2 0,-7 1 0,-4 1-1236,-5-1 1,-3 1 0,-4 1 0,-1 0-96,-2-1 0,-13 3 0,2-11 0,-3 0 0,-4-3 0,4 0 0,-7-3 0,-2-4 0,4-4 0,-3 2 0,1-3 0,0 0 0,0 0 0,5-6 0,-4 2 0,3-3-697,2-2 0,3 0 0,1 0 0,1-2-1577,-1-3 1,7 2-1,6-8 1089,6-1 1185,13-2 0,8-9 0,8-1 0</inkml:trace>
  <inkml:trace contextRef="#ctx0" brushRef="#br0">1305 13360 11681,'0'16'0,"0"0"2054,0-1 1,0 1 0,0 1 0,0 3-1092,0 1 1,6 7 0,1-2-1,1 2-406,5-2 0,-5 4 0,1-4 0,0 2-218,0-2 1,-1 2 0,3-7 0,-4-2-76,0-1 1,-6-3-1,5 1 4,-5 0 1,-1-6-269,0 1 0,0-10 0,0-1 0,0-7 0,0-8 0,0-3-98,0-3 0,7 4 0,6-6 0,6 2-823,7 0 0,6 0 1,4 6-1,4 1 772,1 3 0,-3 4 0,-7 7 0,-1 2 387,-4 3 0,2 4 0,-7 7 1,-3-1-42,-6 1 1,-5 0 0,-7-1 0,0 1 533,0 0 1,-2 0 0,-3-1 0,-5 1-732,-4 0 0,-7-1 0,-2-1 0,0-1 0,0-3 0,-4-6 0,0 1 0,-1-3 0,2-2 0,-4 0 0,4 0 0,-3-2 0,-3-3 0,8 1 0,3-6 0,3-3-1756,2-1 1,6 4-1,1-2 1,4-4-1485,7-3 0,12-9 0,14 2 3240,7-4 0,5-1 0,7-1 0</inkml:trace>
  <inkml:trace contextRef="#ctx0" brushRef="#br0">2139 13329 8043,'15'-7'1458,"-4"3"1,-1-4 0,3 1-273,1 3 0,3-3 1,4 2-1,4 1-686,-1 3 0,4 1 0,-5 0 0,-1 0-871,1 0 0,3 0 0,-5 0 0,-2 0-876,-1 0 1,-4 7 0,-4 3-224,-4 4 0,-5-4 1470,-1 1 0,-14-1 0,-3 6 0</inkml:trace>
  <inkml:trace contextRef="#ctx0" brushRef="#br0">2202 13564 11618,'15'0'0,"1"0"661,0 0 0,7 0 0,3 0 0,2 0 1765,-2 0 0,7 0 0,-5 0 0,0 0-2574,2 0 0,-1 0 0,3 0 0,-3 0-1667,-2 0 1,1 2 0,-7 3 1814,-2 6 0,-2 10 0,-1 3 0</inkml:trace>
  <inkml:trace contextRef="#ctx0" brushRef="#br0">582 14272 9033,'9'-7'4797,"-4"-4"-3414,-3 4 1,-2 7 0,2 13-130,3 6 1,-3 2-1,5 8 1,-2 6-1,2 2-150,2 1 1,-4 6-1,4-2 1,-1 3-1105,1 3 0,-4-3 0,6-1 0,-1-4 0,-1-2 0,3 4 0,-7-5 0,1-4 0,1-5 0,-6 0 0,6-5 0,-1-1 0,-1 1 0,0-2 0,-5-5 0,7-8 0,-5-8 0,5-10 0,0-6 0,3-5 0,-1-3 0,2-8 0,1 1 0,2-1 0,1 1 0,1 0 0,2 1-788,3 4 0,-4 5 0,6 10 1,-2 6 895,0 3 1,1 2-1,-2 0 1,2 2 570,3 3 0,-6 9 0,4 7 1,-2 0-680,0 2 0,0-6 0,-4 6 0,2-2 0,2 0 0,-5 5 0,-5-5 0,1-2 0,0-1 0,0-4 0,-3-2 0,0-3-1990,-1-2 1,-2 3-755,4-5 0,-5 6 0,4-8 1404,-2-4 0,5-1 0,-1-10 1340,3-6 0,1-4 0,1-10 0</inkml:trace>
  <inkml:trace contextRef="#ctx0" brushRef="#br0">1636 14712 9647,'24'0'0,"-3"0"0,-4 0 1525,-1 0 0,0 0 0,1 0 0,3 0-384,1 0 1,5 0-1,-5 0 1,0 0-696,1 0 0,-4 0 0,5 0 0,-2 0-80,0 0 1,0 0 0,-6 0-4158,1 0 1,-2 7-3278,-4 3 7068,-3-3 0,-14 0 0,-1-7 0</inkml:trace>
  <inkml:trace contextRef="#ctx0" brushRef="#br0">1714 14995 8222,'16'9'0,"0"-4"1802,-1-3 1,6-2 0,2-2 0,0-2 188,-1-1 1,12-5-1,-3 3 1,2 0-1774,1 0 1,-5 0-1,-1 3 1,-2-1-401,2 1 0,-5 3 0,0 1 0,-2 1 849,0 5 1,-6-3-668,-4 8 0,-8-1 0,4 6 0</inkml:trace>
  <inkml:trace contextRef="#ctx0" brushRef="#br0">677 16284 8222,'7'10'101,"1"1"1,1 1 0,-4 2 1734,-3 2 1,0-1 4179,3 1-450,-3 0-4089,5-8 0,-7-8 0,0-12-1363,0-7 1,5 0-1,2-7 1,2-2-115,3-2 0,2-7 0,3-3 0,3-4-633,1-4 0,6-5 1,-2 3-1,-1-3-629,-3 2 1,-3 8 0,-2 3 0,-1 3 301,1 7 1,0 6 0,-1 10 1012,1 3 0,0 4 0,1 9 0,3 3 371,1 6 1,-1 10-1,-2 7 1,1 7 887,2 7 0,5 5 1,-3 3-1,0 3-489,-1-3 1,1-1 0,-4-2 0,2-1-824,-1-4 0,-3-4 0,-1-6 0,-1-3 0,1-2 0,-5-5 0,-3-6 0,1 0 0,0-1 0,-4-4 0,6-1-844,-8-6 0,4-4 1,-7-11-1,-2-3 263,-3-1 1,-5-6 0,-11-2-1,-6 0 248,-2 1 0,-4 1 1,-4 5-1,-3 0 147,0 1 0,1 1 1,8 3-1,-1 4 145,1 0 0,-4 4 0,2-6 0,3 2-454,0 3 0,6-3 0,-1 2 0,3 0-1535,2-2 1,3 5-1,3-5 1037,3 0 1,6 4 992,10-8 0,11 1 0,9-6 0</inkml:trace>
  <inkml:trace contextRef="#ctx0" brushRef="#br0">1714 15828 8582,'16'0'1845,"-6"2"1,-1 3-1159,-2 5 1,4 6-1,-4 5 1,1 5 1129,5 4 1,-5 7 0,1 1-935,-2 2 0,5-3 0,-3 3 0,1-2 0,1-3-271,1-1 1,0-3-1,1-1 1,-5-4-97,-1-5 1,4 1-220,-6-1-297,0 0 0,-5-14 0,0-7 0,2-7 0,2-10 0,3-2-169,1-2 0,3-7 1,6 3-1,2-1-807,2 0 1,7 7 0,-1 0 0,2 5 0,3 5 250,-1 2 0,-5 3 0,-1 10 1,-2 4 1112,-4 4 0,-4 2 0,-2 0 254,-3-1 1,-6 8-1,1 1 1,-3 3 536,-2-1 0,-6-7 0,-2 4 0,-3-2-1179,-1 0 0,-11 0 0,8-7 0,-5-2 0,-2-2 0,2-6 0,-6 1 0,0-3 0,2-2 0,-6 0 0,4 0 0,-2-2-517,1-3 1,3-2 0,5-5 0,0 1-1336,5-1 1,0-2 0,8-2 0,3 0-208,1 1 0,11-3 1,7-1 2058,8-2 0,6-7 0,1 4 0</inkml:trace>
  <inkml:trace contextRef="#ctx0" brushRef="#br0">2532 15922 8222,'26'-5'359,"0"0"1,-5-1 0,4 5 0,-3-3 986,-2-1 1,4 0-1,0 5 1,1 0-555,-4 0 1,2 0 0,-2 0 0,-2 0-965,-2 0 1,-6 0-1,-1 1-336,2 5 1,-6 2 0,-6 8-1102,-9 0 0,-12 0 0,-5-2 0,-6-2 1609,-4-2 0,-5 1 0,-6 4 0</inkml:trace>
  <inkml:trace contextRef="#ctx0" brushRef="#br0">2532 16079 8222,'7'9'967,"2"3"0,6-6 949,1-3 0,5-1 1,0-2-1,0 0-870,2 0 0,-4 0 0,5 0 0,1 0-705,-1 0 1,1 7 0,3 3-1,-4 4-341,-1 2 0,12 0 0,-2-1 0</inkml:trace>
  <inkml:trace contextRef="#ctx0" brushRef="#br0">3397 12951 8222,'-16'-15'372,"2"-1"163,3 0 0,-1 6 0,7-1 0,1-1 344,3-2 1,1-2-1,1 1 1,5 1-466,4 3 0,9-3 0,4 6 1,0-1-204,-1 4 0,10-2 0,-6 1 0,-1 3 35,-1 1 0,-6 4 1,2 1-1,-2 4 5,-2 2 1,-1 7 0,1 7 0,0-1 51,0 1 1,-2 5 0,-4-2-118,-5 4 0,-3 6 0,-2 3 0,0 1 0,0 2 36,0-2 1,-7-1-1,-3-6 1,-4 0-58,-2-2 0,-5 4 0,-2-9 0,-1 2-82,-4-1 1,3-5 0,1-6-1,-1-2-34,1-4 0,3 3 0,-4-8 1,1-2-88,0-1 1,3-2-1,-4 0 1,2 0-98,4 0 0,-2-2 0,4-3 76,3-5 0,9-10 0,-1 0-85,5 0 1,8 1-1,5 0 1,7-2 89,7 2 1,4-2 0,1 3-1,1 4 1,-1 2 130,1 3 0,3 2 0,-2 7 0,-3 0 40,-1 0 1,1 6 0,1 1 0,1 0-75,-1 0 0,-5 5 0,-1-3 0,-2 1-370,-4 1 1,-2-3-1,-1 4 1,0-3 126,0-2 1,-6 4 0,0-6-2254,3-2 1,-5 4 0,3-1 663,1-3 0,2-1 1,2-2 1788,0 0 0,-1-14 0,1-4 0</inkml:trace>
  <inkml:trace contextRef="#ctx0" brushRef="#br0">4308 12857 11707,'11'2'2809,"-2"3"-2331,-2 6 1,0 3-1,-4 1 1,2 1 75,-1 0 0,3 5 0,0 1 0,0 3 390,0 3 1,5 2-1,-1 1 1,1-1-635,-2-4 0,2 4 0,-5-6 1,0 0-379,0-3 1,4-3 0,-4-2-1,0-1-515,0 1 0,5 0 0,-1-1-1236,3 1 1,-4-2 0,1-3 412,1-6 1,2-3-1,1-2 1,1 0 184,0 0 1,0-13-1,-1-4 1221,1-6 0,0-10 0,0-7 0</inkml:trace>
  <inkml:trace contextRef="#ctx0" brushRef="#br0">4702 12857 8215,'-11'2'1080,"1"3"0,6 6 1,-1 8-1,3 4-298,2 1 0,0 2 1,2 6-1,3-1-260,6 1 1,1-3 0,2-1-1,-2-3 368,0-3 0,11 4 0,-7-5 0,1-1-584,1-3 0,-3-1 0,1 0 0,0-1-419,-1 1 0,1-2 0,-2-2 1,-2-3-1920,-1-2 1,-6-2-634,6-5 0,-8-2 1262,2-3 1,-10-4 0,-7-8 0,-6-4 1402,-3-5 0,-13-18 0,0-5 0</inkml:trace>
  <inkml:trace contextRef="#ctx0" brushRef="#br0">4104 12841 8566,'-16'-5'0,"1"0"62,-1 1 1,2 1 921,3-2 0,6 3 0,12-3 0,9 3 45,8 2 1,13 0 0,7 0 0,5 0-374,3 0 0,6 0 0,-4 0 0,2-2-330,3-3 0,1 3 0,-1-3 0,-3 2-95,-2-3 0,5 5 0,-1-6 0,1 1-751,-1 1 0,-9 0 1,-7 5-1,0 0-1333,-2 0 0,-3 7 1,-9 3 1852,-2 4 0,-7 2 0,4 0 0</inkml:trace>
  <inkml:trace contextRef="#ctx0" brushRef="#br0">5959 12496 8243,'0'-11'425,"-1"1"109,-5-3 1,3 7 0,-8 0-25,-1 5 0,-2 1 0,-2 0 0,-1 1 0,-4 6 337,-5 9 1,-4 1 0,-1 10 0,1 1-203,4 1 1,-2 3-1,5 1 1,2 0-151,4-2 0,-3 10 1,12-10-1,-1 2-68,4 0 0,3 4 0,2 0 0,2-2 203,3-2 0,4 4 0,8-1 0,2-3-508,2-5 0,7 0 0,-1-5 0,0 0-683,0-1 0,6-1 0,-5-7 0,0-1-876,1-3 0,-1-6 0,0 1 0,-3-2 526,-2 3 0,4-5 1,0 5-1,1-6-2029,-2-6 1,-5-4 2939,-11-11 0,4-11 0,-5-8 0</inkml:trace>
  <inkml:trace contextRef="#ctx0" brushRef="#br0">6620 12669 10049,'-18'0'2098,"-1"0"0,-4 0-1440,-1 0 1,3 0 0,-5 0 0,-2 0-264,-2 0 1,4 0 0,1 0 0,1 0-249,-1 0 1,1 0 0,-2-2-1,3-2 97,0-1 1,6 0 0,-4 5-385,3 0 1,3 0 0,1 2-206,3 3 0,3 4 0,4 6 0,-1 1 134,1 0 0,3-1 0,1 1 0,0 0 110,0 0 1,-2 5 0,-2 0 0,-1-2 257,2-2 1,1 4 0,0-2 0,-1-3-27,-3-4 1,-1-1-15,2 4 0,3-4-80,-3-1 0,10-6 0,6 1 0,5-3-64,5-2 1,-2-5 0,7-1 0,2 1-151,2-2 0,6 5 1,1-3-1,-2 3 110,-2 2 0,-1 0 0,-1 0 0,0 0 145,1 0 0,-1 7 1,1 6-1,-2 4 325,-4 4 1,-4 2 0,-6-4-1,-2 4 204,-3 1 1,-4-5 0,-7 4 0,0-2-14,0 0 0,-2 0 0,-3-5 1,-8-1-258,-6 1 0,0 0 0,-7-2 0,0-2-236,1-1 1,-10-8-1,4 2 1,-3-3-475,1-2 0,4 5 0,-1 0 0,2-1-1178,0-2 1,-3-4 0,10-2 0,1-3 915,3-1 0,6-3 0,3-4 0,1-3-1303,3-3 1,4-5 0,5-12 1937,6-10 0,3 1 0,2-7 0</inkml:trace>
  <inkml:trace contextRef="#ctx0" brushRef="#br0">6400 12464 8762,'29'-7'0,"-1"-1"0,-3-1 431,-3 4 1,8 3 0,2 2 0,6 2 457,2 3 0,9 9 1,-5 10-1,-1 4-433,3 5-1,-8 7 1,-1 1 0,-6 2 382,-4 6 0,-5 4 0,-8-3 0,-1 3-134,-3-3 0,-7-3 1,3-3-1,-6-4-122,-6-1 0,3 1 0,-7-7 0,-1-3-269,2-1 0,-5-6 0,4-2 0,-4-3-252,-2-3 1,0 1 0,1-2-1,-1-4-945,0-4 0,1 1 0,-1-2-2096,0-2 0,6-1 835,-1-2 0,8-7 0,1-5 1,9-7 2144,9-7 0,10-18 0,-2-5 0</inkml:trace>
  <inkml:trace contextRef="#ctx0" brushRef="#br0">7579 12920 8943,'10'-7'0,"1"-2"1182,1 1 0,4-1 0,3 5-480,2-1 1,2-2 0,-4 4 0,4-3-516,1 3 0,0 1 0,4 2 1,-3 0-717,-2 0 0,-2 0 1,-4 2-1,2 3-2083,2 6 1,-7 3 2611,-9 1 0,-3 1 0,-2 0 0</inkml:trace>
  <inkml:trace contextRef="#ctx0" brushRef="#br0">7500 13156 8264,'16'0'0,"1"0"1057,4 0 1,4 0 0,6 0 0,1 0 117,-1 0 1,1 0 0,-1 0 0,0 0-652,1 0 1,-2 0-1,-2 0 1,-4 2-901,-1 3 0,3-3 1,-5 3-1,-2-3-982,-1-2 1,3 0 0,-1 0 1357,0 0 0,-3-7 0,-1-2 0</inkml:trace>
  <inkml:trace contextRef="#ctx0" brushRef="#br0">8506 12889 8264,'-8'-11'0,"1"2"0,1 1 1234,1-1 0,0-2 31,5-4 1,2 1 0,5 2-765,8 1 1,3 6-1,8-4 1,2 2-144,2 4 0,6 1 1,1 2-1,-2 0 42,-2 0 0,-3 0 0,-4 2 0,-5 3-158,-3 5 0,-4 4 0,-4 2 0,-5 0-20,-3-1 1,-2 3-1,-2 1 1,-3 4 17,-5 1 1,-4-4 0,-2 2 0,0-1-150,0 0 1,-5 5-1,1-5 1,0-2-299,3-1 0,-4-4 0,0-2 0,0-1 284,-2 1 0,6-5 1,-4-2 97,3-3 0,3-2-69,-1 0 0,11-2 1,8-3-124,11-6 0,14-4 0,5-5 0,11 1-255,7 5 0,1-1 0,-5 6 0,0 0 106,0 4 1,-1 5-1,-4 3 1,-7 4 128,-7 2 0,0 2 0,-7 4 0,-2 1 725,-2 0 1,-8-1 0,-4 1-141,-3 0 1,-2 5 0,0 0 0,-3-2-1,-6-2 9,-7-1 1,-3 3-1,1 1 1,-1-5-366,-2-1 1,-7 2-1,2-9 1,-4 0-193,-1 0 0,-1-2 0,1-5 0,-2 0-791,-4 0 0,4 0 0,-4 0 0,6-2-902,5-3 1,-1 2 0,10-8 0,5-1-123,3-2 1,7-2-1,13 1 1,11-3 692,12-3 1,6-3 1121,7-8 0,14-6 0,4-2 0</inkml:trace>
  <inkml:trace contextRef="#ctx0" brushRef="#br0">9261 12857 8264,'14'2'915,"-3"3"1,3 2-1,-6 7 1,3 0 531,-1 4 1,-5 3-1,4-2 1,-2 3-252,-3 3 0,3-1 0,-2 4 0,0-2-409,2 2 1,-5-3-1,5-1 1,-2 1-619,0-1 1,2-5-1,-3 2 1,1-3-638,-1-2 1,-3-6 0,1 1-948,3 1 1,-3-4 0,5 1-1,0-2-1039,4-3 1,3-3 0,1-1 0,1 0 2453,0 0 0,-8-7 0,-1-1 0</inkml:trace>
  <inkml:trace contextRef="#ctx0" brushRef="#br0">9607 13266 8770,'24'0'1335,"-1"0"1,-7 0-1,-2-2 892,-4-3 1,4 3 207,-3-3-2528,3 3-854,2 2-4218,-8 0 5165,-1 0 0,0-7 0,2-2 0</inkml:trace>
  <inkml:trace contextRef="#ctx0" brushRef="#br0">10110 12904 8785,'9'-15'0,"-2"1"0,-2 1 749,0 3 0,2 6 1124,-1-1 0,-3 3-576,8 2 0,-8 7 1,2 6-1,-3 4-662,-2 4 1,-7 0 0,-3-3-1,-4 1-156,-2 2 0,0 7 1,0-4-1,1 2-180,-1 0 1,2-5 0,2 4 0,1-2-7,-1-4 1,5 3 0,2-1 195,3-1 1,2-3-289,0-1 0,7-2 0,4-4 1,4-4-166,6-5 1,-2-1 0,6 0 0,-1 0-330,1 0 0,-4 0 0,5-1 1,0-3-754,-1-1 0,4-6 1,-4 4-1,1-1-1414,0-5 0,-5 5 0,4-3 949,-3-1 1,-2-2 0,-10-2 0,-5-1 538,-3-4 0,-2 2 972,0-8 0,-7 1 0,-2-5 0</inkml:trace>
  <inkml:trace contextRef="#ctx0" brushRef="#br0">10425 12983 9626,'5'16'2263,"0"-1"0,0 3-1128,2 3 0,-5 1 1,3 6-1,-3-1-249,-2 1 1,0 0-1,0-1 1,0-2-234,0-2 0,0 3 0,0-5 0,0-2-420,0-2 1,2 3-1,1-3 1,3-3-1457,-3 0 0,-1-5 0,0 0 0,1-1 69,2 1 0,2-6 0,-2 3 0,6-5-1338,3-1 1,2 0 0,-1 0 2491,1 0 0,7-14 0,1-3 0</inkml:trace>
  <inkml:trace contextRef="#ctx0" brushRef="#br0">10849 12904 8554,'11'-21'0,"-1"0"570,2 2 1,2 3 0,2 6 0,0 5 357,-1 3 0,6 2 0,2 0 1,0 2-415,0 3 1,3 4 0,-4 8 0,1 4-153,0 5 0,-2 2 1,-5 2-1,-2 0 204,-4 3 0,-3 7 0,-7-2 1,0 1-138,0-1 0,-3 4 0,-6-5 0,-7-2-130,-1-2 1,-3-9 0,1-1 0,-4-4-37,-1-3 1,3 2 0,-5-11-1,0 0 27,1-1 0,-8 0 0,5-8 1,0-3-94,-2-6 0,8-1 0,1 0 0,5 1-121,5-1 1,-1-2 0,7-2 0,3 1-45,6-1 1,6 0 0,11 2 0,5 2-128,4 2 1,9 6 0,2-1 0,5 3 228,1 2 1,0 7-1,0 4 1,-1 3 216,-4 1 1,1 1-1,-4 0 1,-2-1-246,-4 1 0,5 0 0,-10 0 1,-2-1-107,-1 1 0,-3-6 0,-2-1 0,-1 0 0,-5 0 0,2-6 0,-8 4-2131,1 0-4213,5-5 4810,-12 5 1534,5-7 0,0 0 0,2 0 0</inkml:trace>
  <inkml:trace contextRef="#ctx0" brushRef="#br1">31336 13219 15964,'0'-16'419,"0"5"1494,0 1-417,0 7 0,-2-4-121,-3 7 0,3 1-1048,-3 5 1,3 2-1,2 8 1,0 1-14,0 4 0,0-3 0,0 5 0,0-1-68,0 4 1,0 2 0,0 0-372,0-1 1,0-3 0,0 4 0,0-4 0,0 1 255,0-1 1,0 1 0,0 3 0,0-2 14,0 2 0,0-4 1,0 1-1,0-1-76,0 1 1,0-1 0,0 4-1,0-4-78,0-1 0,0 3 0,0-3 0,0 0 173,0-1 0,0 5 0,0-5 1,0 1-76,0 0 1,0 5 0,0-4 0,0 1 17,0-4 0,0 1 0,0 1 0,0 0-38,0-1 0,0 5 1,0-6-87,0-2 0,0-2 1,0-1-1,0 0 1,0-1 36,0 1 0,0 0 1,0 1-1,0 2-1,0 2 0,0 2 0,0-4 0,0 2 39,0-1 1,0 2 0,0 1 0,0 0-42,0-1 1,0 5 0,0-5 0,0 3-19,0 3 0,0-4 0,0 1 0,0-1 0,0 0 0,0-3 0,0 4 0,0-1 0,0 1 0,0-4 0,0 5 0,0 2 0,0 2 0,0 1 0,0-1 4,0-4 1,0 4 0,2-6-1,1 2 1,3-1 10,-3-3 1,-1 6 0,-2-2 0,0 2-155,0-1 1,0 1 0,0-6 0,0 1 6,0 0 1,0 5 0,0-4-1,0 2-28,0 0 1,0 1 0,0 4 0,0 2 88,0 4 1,0-4 0,0 6 0,0-3 83,0 1 1,0-2-1,0-7 1,0-2 59,0 2 0,0-4 0,0 1 0,0-2-44,0-4 1,0 5 0,0 2 0,0 4-68,0 1 1,0 1 0,0-1 0,0 1-42,0-1 0,0 1 0,0-1 0,0 1-67,0-1 1,0 0-1,0-1 1,0-2 67,0-2 0,0-1 0,0 3 0,0-4 2,0-1 0,0-1 0,0-2 0,0 2 73,0 3 0,0-4 0,0 5 190,0 2 1,0 2 0,0 1-1,0 1 1,0-3 270,0-3 1,0 4 0,0-5 0,0 1-373,0 0 0,0-5 0,0 3 1,0-1-104,0-4 1,-5 4-1,-1-2-48,3-2 0,1-1-182,2-3 1,0 1-7605,0 0 7998,0-8 0,7-15 0,2-10 0</inkml:trace>
  <inkml:trace contextRef="#ctx0" brushRef="#br1">3758 14099 15511,'-16'-2'0,"1"-1"348,-1-3 0,0 1 1,1 5 887,-1 0 1,0 0 0,-1 0 0,-3 0-34,-1 0 1,0 7 0,4 4 0,-2 3-418,-2 1 0,-5 1 0,5 2 1,1 1-153,3 2 1,1 7-1,1-2 1,1 4-444,3 1 1,4 0-1,7 1 1,0-1-213,0 1 1,0-1 0,2 1 0,5-1-67,9 0 0,1-1 0,9-2 0,0-3 43,-1-3 1,10-1 0,-2-7-1,5-2 73,6-1 0,-4-8 0,2 3 0,0-5 6,-2-1 0,4 0 0,-6 0 0,1-1 25,-1-5 1,-3-2 0,-9-8 0,-5 0-37,-3 0 1,-4 1-1,-4-1 1,-4 0-24,-5 1 1,-2-1-1,-5 0 1,-4 0-2,-4 1 0,-9 6 0,-3 4 0,-4 3 0,-1 2 0,1 2 0,2 3 0,2 5 0,-2 4 0,0 2 0,0 0 0,2 0 0,-2-1 0,4 1 0,-1 0 0,1-2 0,-1-4 0,4 2 0,-3-5 0,1 0-34,4 0 1,1 4 0,3-6-2356,-1-1 1,9-3 2369,7-1 1,7-14 0,9-3 0</inkml:trace>
  <inkml:trace contextRef="#ctx0" brushRef="#br0">3758 15498 22699,'-5'-16'304,"0"0"1,-6 1 882,6-1 1,0 9-296,5 7 0,1 9 0,3 12 0,3 5-13,2 3 0,-4 3 0,5 1 0,1 2-879,-2 2 0,5 6 0,-6-1 0,3 2 0,-1-2 0,-1 2 0,3-8 0,-1-1 0,1-2 0,-3-8 0,-1-3 0,-1 1 0,4-5-329,-6 3 0,7-11 0,-1-5 1,3-3-2130,2-2 0,-1-7 1,1-3-1,0-4 707,-1-2 1,-6-7 0,-4-5 1638,-3-7 1,-2-5 0,0-7-1</inkml:trace>
  <inkml:trace contextRef="#ctx0" brushRef="#br0">3963 15498 23029,'7'-9'851,"0"4"1,5 10 0,-3 7 909,-3 7 0,7 11 0,-3 10 0,2 4-1727,-1 5 1,1-4 0,-5-3 0,0 0-35,0-2 0,5 4 0,-3-7 0,2-4 0,-1-5 0,-1 0 0,3-9 0,-3-3 0,-2-4-159,-2-2 0,-5-3-2292,0-7 1,-12-7-1,-6-8 1,-4-3-1893,-6-3 4532,-16-10 1,2-9-1,-12-8 1</inkml:trace>
  <inkml:trace contextRef="#ctx0" brushRef="#br0">3412 15498 23029,'0'-16'-351,"2"0"0,3 1 0,7 1 1199,8 3 0,4-1 0,11 5 0,4 0 1001,2 0 1,14 2 0,-6 5 0,3 0-1850,2 0 0,4 0 0,-4 0 0,0 0 0,0 0 0,-1 0 0,-6 0 0,-2 0-55,-3 0 1,2 0-1,-8 0 1,-2 1-921,-6 5 1,0-3-1,-6 6 1,1-2-4608,0-4 6024,-2-1 1,-6 5-1,1 2 1</inkml:trace>
  <inkml:trace contextRef="#ctx0" brushRef="#br0">4985 15183 23029,'-7'-14'357,"-4"2"0,-3 3 1615,-2 3 1,1 0-1,-1 6 1,0 0-1690,0 0 1,-4 7-1,-3 4 1,-2 4-284,-3 6 0,4 4 0,-1 6 0,3 2 0,3 4 0,1 2 0,2 4 0,2-1 0,4 2 0,3-4 0,7 0 0,0-1 0,0-5 0,7 0 0,5-3 0,6-1 0,3-4 0,7-3 0,-2-6 0,3 1 0,3-3 0,-1 5 0,3-10 0,0 2-1321,3-1 1,0-3 0,-7-4 0,-3 1-2288,0-1 1,-3-4 3658,2-6 0,-3-16 1,-7-11-1</inkml:trace>
  <inkml:trace contextRef="#ctx0" brushRef="#br0">5613 15356 28789,'-10'0'1330,"-1"0"1,-2 0-1002,-7 0 0,3 0 0,-6 0 1,2 0-330,0 0 0,0 0 0,5-1 0,-1-3 0,-4-1 0,4-6 0,-4 4 0,3-1 0,2-5 0,1 6 0,-1 0 0,0 2 0,1 0 0,4 0 0,1 5 0,-1 0 0,-3 1 0,4 5 0,3 2 0,5 10 0,-2 1 0,-1 2 0,-5 5 0,3-3 0,0 1 0,0 4 0,-4-3 0,4-1 0,0-1 0,0-4 0,0-1 0,2-3-232,3 1 1,2-7 0,11-4 46,3-3 0,8-7 0,5-2 0,4 0-600,6 0 0,1-4 0,6 4 0,-4 0 535,-1 0 1,2 2 0,-4 5 0,-2 2 628,-2 3 0,-1 4 0,-1 6 0,-1 1 597,-4 0 0,-3 5 1,-7 1-1,-3 1-939,-2 0 1,-4 3-1,-7-3 1,0-1-38,0 1 0,-2 0 0,-3-4 0,-6 2 0,-2-2 0,-8-7 0,-2-3 0,-2 0 0,-3 0 0,-7-6 0,-1 2 0,1-3 0,2-2 0,3-2 0,2-1 0,4-4 0,1-2 0,2-1 0,5-6-2730,0 0 1,8-6 0,2-5 2376,5-2 0,8-17 0,1-3 1</inkml:trace>
  <inkml:trace contextRef="#ctx0" brushRef="#br0">5472 15026 23029,'16'-14'320,"-1"4"0,3 3 0,1 7 0,6 0 1025,4 0 1,1 7-1,14 5 1,3 7-577,3 7 0,8 11 0,-6 5 0,-3 5-769,-5 6 0,5 2 0,-5 10 0,-2 1 0,-2 3 0,-9-3 0,-6-7 0,-4-3 0,-7-2 0,0-1 0,-9-8 0,-2-1 0,-1-2 0,-7-7 0,-4 0 0,-3-6 0,-6-3 0,-6-6 0,1 1 0,-1-6-1390,-4-4 0,-7 1 0,-2-7 0,2-1 1321,2-3 1,-5-1 0,-3 0 0</inkml:trace>
  <inkml:trace contextRef="#ctx0" brushRef="#br0">6195 14916 23029,'11'-7'171,"-1"-3"0,1 1 1,4 0-1,3 2 733,3 4 1,-2-4 0,7 2 0,0 1-74,-1 2 1,-2 2-1,-8 2-96,1 3 0,-7 4 0,-4 7 0,-3-1-735,-2 1 0,-2 5 0,-3 2 0,-6 1 0,-3 4 0,-1-3 0,-1-1 0,0 1 0,0-1 0,1-5 0,1 2 0,3-3 0,6-3 0,-2 1 0,2 0 0,1 0 0,10-2 0,6-2 0,5-4 0,4-1 0,12-1 0,-1-6 0,3 0 0,3 0 0,-3 0 0,7-2 0,0-2 0,-2-1 0,-1-2 0,-6 4 0,0-2-85,-2 1 0,4 2 0,-8 2 0,1 0-2373,-2 0 0,-4 2 1,-6 2-1,-2 3 2715,-3 1 1,-4 3 0,-7 4 0</inkml:trace>
  <inkml:trace contextRef="#ctx0" brushRef="#br0">6981 15435 23029,'25'0'350,"-4"0"0,-4 0 0,-1-2 1051,0-3 1,-1 3 0,1-3 0,2 1-632,3-1 0,-4 3 0,4-3 1,-4 3-1640,-1 2 1,-5 0-2036,-1 0 0,-6 2 2744,1 3 0,-3 4 0,-2 7 1</inkml:trace>
  <inkml:trace contextRef="#ctx0" brushRef="#br0">6887 15608 23029,'40'0'0,"-1"0"0,-6 0 0,2 0 982,1 0 0,6 0 0,-5 0 0,-2 2 470,-2 3 1,-3-3-1,-4 3 1,-5-3-3890,-4-2 2589,-1 7 0,-14-6 0,-4 6 1</inkml:trace>
  <inkml:trace contextRef="#ctx0" brushRef="#br0">7940 14885 23029,'16'0'0,"2"0"0,1 0 172,2 0 0,1-7 1,-1-2 1067,6 0 1,2-3 0,3 5 0,1 0 0,2-2-487,2 1 0,-2 4 0,-7-3 1,-4 2-755,-1 0 0,-2-1 0,-6 8 0,1 3 0,-5-1 0,-3 8 0,-1 4 0,-3 3 0,-2 11 0,-2-1 0,0 8 0,0 3 0,0 2 0,0 4 0,0-3 0,0-1 0,-6-7 0,1 2 0,2-4 0,1-2 0,2-6 0,0-4 0,0-4 0,0-1 0,0 0 0,2-1 0,3 1 0,-3-5-9831,3-1 8396,-3-6 1,-9 3 0,-2-7-1</inkml:trace>
  <inkml:trace contextRef="#ctx0" brushRef="#br0">8066 15341 23029,'7'-14'-432,"4"3"1,4-1 0,8 5 0,7 0 2563,5 0 1,8-4 0,1 6 0,3 0-1400,0-2 0,9 5 0,-10-5 0,-1 2-733,-1 0 0,-9-2 0,3 3 0,-3-1-312,-3 2 0,3 1 1,-9 2-1,2 0-3236,-2 0 0,2 0 3609,-7 0 1,7 0 0,-4 0 0</inkml:trace>
  <inkml:trace contextRef="#ctx0" brushRef="#br0">9214 14838 23512,'24'0'1144,"-3"0"0,-8 0-388,-3 0 1,-5 1 0,4 5-1,-2 4 1,-3 4-703,-3 2 0,-2 6 0,-5 5 0,-4 1 139,-4-2 0,-4 9 0,-1-2 0,-4 5 248,-1 6 0,5 0 1,-4-1-1,4-1-334,3 2 1,2-6 0,11 1 0,-1-3-108,6 1 0,10 0 0,11-8 0,1-2 0,4-6 0,-3-4 0,-1-3 0,-1-2 0,-4-1 0,-1-8 0,-4 1 0,-4-8 0,-3-10 0,-7-8 0,0-3 0,-2-3 0,-3-8 0,-7-8 0,-7-5 0,-8-3 0,-2-1 0,-3 6 0,1 2 0,-1 3 0,6 3 0,2 10 0,1 1 0,4 1 0,1 8 0,4-2 0,4 4 0,5 1 0,-2 0 0,1 1 0,3-1 0,1 5 0,4 3-1066,3 1 0,6 1 1,10 8-1,5 2-1985,3 1 1,8 12 3433,0-1 0,6 3 1,-2-3-1</inkml:trace>
  <inkml:trace contextRef="#ctx0" brushRef="#br0">9764 15309 26111,'16'0'1091,"0"0"0,-6-2 0,1-1 0,1-2-327,2 1 0,2 2 0,-1 2-764,1 0 0,-7 0-1286,-2 0 1,-7 2 1252,0 3 1,7-3 0,1 5-1</inkml:trace>
  <inkml:trace contextRef="#ctx0" brushRef="#br0">10535 14712 32767,'-9'7'0,"-5"-5"0,3 5 0,-4-2 0,-6 0 0,2 0 0,-6-5 0,1 0 0,-1 0 0,-1 0 0,-4-1 0,2-5 0,2-4 0,7 1 0,-2 0 0,3 1 0,3-1 0,-1 5 0,2-3 0,4 0 0,-3 7 0,8 0 0,-2 2 0,4 9 0,-3 1 0,3 2 0,1 3 0,2 3 0,0 2 0,0 3 0,-5-1 0,0 4 0,1-2 0,2-5 0,2 4 0,0-3 0,0-2 0,0-3 0,0-6 0,2-3 0,2 1 0,1 0 0,7-6 0,-1 2 0,4-3 0,6-2 0,4 0 0,6-2 0,1-1-355,-1-2 0,8-7 0,1 3 0,0-2 180,-3 1 1,1 5 0,-1-4 0,-2 2 669,-2 3 0,-2 4 0,1 6 0,-3 4-461,-2 4 0,1 2 0,-7 1 1,-2 4-35,-2 5 0,-1 4 0,-2 2 0,-4-1 0,-4 0 0,-5 1 0,-2-1 0,-5 1 0,-4-1 0,-4-1 0,-4-2 0,-3-6 0,-5-4 0,-3 1 0,-3-10 0,1 0 0,-1-4 0,1-3 0,-1-2 0,3 0 0,2 0 0,0-6 0,4-1-1364,-2-1 0,8-3 0,1-5 0,9-1-298,5-4 1,9 2 0,6-7 1434,6-2 1,5-9 0,8-3 0</inkml:trace>
  <inkml:trace contextRef="#ctx0" brushRef="#br0">11038 14712 26797,'9'7'1200,"-1"0"0,-4 7 0,1 0-644,-2 3 1,1 8 0,-1-3 0,3 3-522,-3 3 1,-1 1 0,-4 5 0,-1 1-36,-3 1 0,-1 6 0,4-3 0,-2-1 0,1 0 0,2-1 0,2-5 0,0-3 0,0-3 0,0 2 0,0-7 0,0-1 0,0-3 0,7-1 0,4-2 0,3-4 0,2-3 0,1-7 0,2 0 0,2 0 0,2 0 0,-2-2 0,3-3 0,1-5 0,8-3 0,-5 1 0,-2 2-1031,-1-2 1,-3-1 0,-2 1 0,1 2-120,-2-3 0,-7-1 0,-3-3 1,0-4-5778,-1-5 6842,-4-4 1,10-15 0,-6-4 0</inkml:trace>
  <inkml:trace contextRef="#ctx0" brushRef="#br0">11509 14822 23854,'-15'16'-1319,"-1"10"0,0 2 0,2 0 2291,4 1 1,-2 8 0,6 5-1,3 3 1273,1 3 0,2 4 0,0 0 0,0-1-2245,0-2 0,2-2 0,1-2 0,4-1 0,2-2 0,0-7 0,3 3 0,-3-1-212,-2 0 1,5-1-1,-2-4 1,4 1-2250,2 4 0,5-2 2360,0 7 1,21-1 0,0 7 0</inkml:trace>
  <inkml:trace contextRef="#ctx0" brushRef="#br2">614 16881 11442,'10'-25'0,"-1"5"415,-2 2 0,0 4 1,-2 4-493,6 4 0,-3 5 780,3 1 1,-1 1-1,4 6 1,-2 9 433,-1 9 0,-8 4 1,3 4-1,-5 4-769,-1 5 1,0 3 0,-1 3 0,-5-3-131,-4-3 0,-6 3 1,-3-3-1,-2 2-1,2-2 0,-6 1 1,1-4-1,-2-1 222,-1 1 1,7-3-1,-5-4 1,2-3 169,4-2 0,2 1 0,3-7 0,1-4 188,3-5 1,8 1-683,2-8 1,9 0 0,14-5 0,6 0 97,6 0 1,14-7 0,-2-3 0,2-4-323,0-2 1,-2 2 0,1 2 0,-1 1-596,0-1 0,-2 3 0,-1 0 1,-4 1 307,-1-1 0,-3 0 0,-4-3-1528,-1 2 0,1 6 1,-1-3-1,1 0 1,-1-2-170,0 1 0,-6-12 2083,-4 5 0,-4-11 0,-1 1 0</inkml:trace>
  <inkml:trace contextRef="#ctx0" brushRef="#br2">1431 17447 13571,'2'10'-689,"3"1"1168,-3-8 0,5 2 0,-7-10 1119,0-5 0,0-9 0,0-4 0,0-2-1026,0-3 0,2-1 1,3-4-1,5-2-447,4-2 1,4-12-1,1 2 1,4-2-249,1 0 1,-5 4 0,4 1-1,-2 4-259,0 1 1,5 8 0,-5 7 0,-2 3-102,-1 7 1,-2 0 0,1 8-1,2 3 789,2 1 0,2 14 1,-4 8-1,2 6 89,-2 7 1,4 16 0,-2 2-1,-2 4 34,-1 3 0,-4-7 1,-2 1-1,-2-3 209,3-2 1,-5-1 0,1-5 0,0-4-1314,0-4 1,-1-3 0,5-4 0,-5-5-795,-1-3 0,6-4 0,-5-2 639,1-2 1,0-8 0,-6-2 0,2-9 347,-1-5 1,-2-7 0,-2-1 0,0-3 552,0-3 0,0 0 0,-2 0 0,-3 4 670,-6 1 1,-8 2 0,-5 6 0,-3-1 208,-1 0 1,-10 6-1,7 1 1,-3 2-353,1 3 0,-4 3 0,1 1 0,1 0-950,2 0 0,1 0 1,3 0-1,2 0-2033,6 0 0,6 1 847,4 5 1,8-5 0,13 5 0,11-5 1646,7-1 0,10-7 0,3-1 0</inkml:trace>
  <inkml:trace contextRef="#ctx0" brushRef="#br2">2406 17022 13325,'23'-7'239,"-6"4"0,4-8 1,-3 1 534,-3 1 0,6-3 0,2 5 1,0 0-279,-1 0 0,6 2 1,-1 5-1,2 0-748,3 0 1,-6 0 0,-2 0 0,-1 0-258,-4 0 0,-3 7 1,-5 5-1,-6 5 248,-3 4 253,-16 0 0,-11-5 0,-15 0 0</inkml:trace>
  <inkml:trace contextRef="#ctx0" brushRef="#br2">2516 17211 13511,'-9'16'117,"4"-1"0,10-6 0,8-4 0,6-3 713,7-2 0,5 5 1,4 1-1,4-3-425,1-1 0,2 3 0,7 0 0,3 1 21,6 1 0,-2-6 0,3 5-380,6-5 0,-2-8 0,7-1 0</inkml:trace>
  <inkml:trace contextRef="#ctx0" brushRef="#br2">3569 16787 13325,'0'-25'48,"0"4"0,7 4 0,4 1 0,3-1 0,3-3 824,4-1 1,4 0 0,8 4 74,4-4 0,-4 5 0,4-1 0,-4 6 0,-2 4 132,1 4 0,-8 1 0,-1 2 1,-4 2-549,-3 3 0,1 4 1,-12 7-1,-1-1-259,-2 1 0,-4 7 1,-5 3-1,-9 4-110,-8 1 1,-4 6 0,-2 1-1,0 1-265,-3-1 1,-2-1 0,4-6 0,1-1-135,4-4 0,-2 4 0,7-6 0,2 1 107,1-4 0,3-6 1,1-3-1,1-3-369,3-2 0,6 0 413,-1-2 0,5-5 0,5 0 165,6-8 1,10-6 0,5-2 0,6 2-177,4 4 0,4-4 1,8 5-1,-3 0-104,-3 4 1,2 3 0,-8 4 0,-1 3 400,-2 6 0,-3 1 1,-4 2-1,-5 0 296,-3 3 1,-4 2-1,-4-1 1,-5 1 128,-3 2 1,-2 0 0,-2-4 0,-3 3-223,-5 1 1,-4 0-1,-2-6 1,-1 1-366,-4 0 1,1-2-1,-6-2 1,0-3-18,2-2 1,-10-2 0,5-5-1,-1 0-1006,0 0 1,-1 0 0,8-2 0,0-1-800,1-3 1,2-6 0,8 2 0,4-4-376,1-2 0,3 0 0,9-1 0,7-6 610,8-8 0,9-1 1643,8-4 0,14-12 1,-2 0-1</inkml:trace>
  <inkml:trace contextRef="#ctx0" brushRef="#br2">4214 16582 13522,'16'0'470,"0"0"1,-6 2 0,1 3-1,-1 6 657,-1 3 1,5 3 0,-4 4 0,2 5-1,-1 4 1,1 12-1,-5 0 1,0-2-379,0 0 0,0-1 0,-3 4 1,1-3-450,-2-1 1,-1-2 0,0-6 0,1-1-843,3-4 1,-1 2 0,-5-5 0,2-1-1209,3 1 1,-3-2-1,5-5 1,-2-1-6330,0 1 8038,7-7 1,4-2 0,8-7 0</inkml:trace>
  <inkml:trace contextRef="#ctx0" brushRef="#br2">4827 17164 12939,'14'-11'0,"-1"3"-65,-3 1 1,-5-4 0,6 4 2375,1-2 0,-3 6 1,-1-4 903,-1 0 0,0 5-2322,-1-3 1,-3 3-2657,8 2 1,-6 0-1,5-1-286,3-5 1,1 5 0,1-5 2071,1 5 1,0-6 0,-1-2 0</inkml:trace>
  <inkml:trace contextRef="#ctx0" brushRef="#br2">5299 16582 13325,'16'-7'319,"-6"-1"1,1-6 942,1 3 1,-3-1-152,1 7 1,-5-1-1,4 8-657,-2 3 0,-2 4 1,-5 9-1,0 1 199,0 2 1,-7 5-1,-3-3 1,-6 1 117,-5 4 1,2 4-1,-6 2 1,3 1-195,3-5 0,-4 5 1,2-7-1,2-2-205,1-1 1,8 1 0,1-5 0,2-2-353,4-2 0,1-1 0,4 0 0,3-2-73,5-4 0,4 3 1,2-6-1,0-1 49,-1 1 0,6-1 0,2-6 1,0 0 48,-1 0 0,10 0 0,-4 0 0,0-2-691,2-3 0,3 1 0,0-6 0,-3-1-1365,-1 3 1,-1-5 0,0 6 0,-3 0-832,-3 0 0,-1-5 0,-7 2 2830,-3-4 1,-4-9-1,-7-1 1</inkml:trace>
  <inkml:trace contextRef="#ctx0" brushRef="#br2">5692 16771 16978,'0'16'682,"0"-1"0,0 3 0,0 3 1,0 3 234,0 1 0,0 4 1,0-2-1,0 2-89,0 3 0,5-6 0,1 0 1,-3 0-847,-1-1 0,3 3 0,0-7 0,1 0-556,0 1 1,-4-4 0,3 3-1,-1-6-1359,1-4 0,-3 3 0,5-5 1,0-1-1310,3-2 3255,4-5 1,9-8-1,2-1 1</inkml:trace>
  <inkml:trace contextRef="#ctx0" brushRef="#br2">5896 16739 13325,'0'-31'-403,"0"0"1,2-1-1,3 1 1,4-1 788,0 1 1,10 1 0,-1 2 0,3 4 343,1 1 1,4 4 0,-3 8 0,2 6-205,3 3 0,0 2 1,-1 0-1,-2 2 157,-2 3 0,3 9 0,-5 9 0,-2 0-44,-1-1 0,-5 12 0,0-3 0,-5 4-35,-1 3 0,-1 1 0,-6 5 0,0-3 1,0 3 1,-7-5-1,-6-3 1,-4-3-31,-4-1 1,-5-2-1,3-4 1,-1-5-386,-4-4 1,-2-3 0,-1-3 0,-1-6-167,1-3 1,6-2 0,4 0-1,4-2-301,1-3 1,7 1-1,4-6-239,3-3 0,4 1 1,3 0-1,8 1 92,6-1 1,7 5 0,11 2 0,5 3 203,3 2 0,4 0 0,2 0 0,1 2 52,-1 3 0,-2-1 0,-4 4 0,-1 1-25,-2 0 1,-9 0-1,0 3 1,-7-3-719,-3-2 1,-4 5 0,-7-3 0,-3 1-2615,-2 1 1,-2-1 3483,-5 6 1,-14-1 0,-3 1 0</inkml:trace>
  <inkml:trace contextRef="#ctx0" brushRef="#br2">7139 16677 13325,'-7'8'1236,"3"1"-117,-6-4 0,-1 4 0,-5 7 0,1-1-210,-1 1 1,0 5 0,0 2 0,1 0-486,-1-1 1,2-1 0,2-3 0,3 1-481,2 2 1,-3 0 0,4-5 0,1-1-2210,-2 1 0,5 0-322,-3-1 0,2-4 1655,-3-1 1,3-8 0,-6-2 0,0-9 862,1-5 0,-3-7 0,-4-1 0,1-3-40,3-3 1,-3-7 0,5-3 0,-1 0 8,-1-1 0,8 4 1,-2 7-1,3 4-41,2 1 0,0 7 1197,0 6 1,9 6-1,5-1 124,5 3 0,2 9 1,-4 4-1,4 5-509,5 5 1,-1-4 0,-1 6 0,1-2-373,-1 0 1,-5 5-1,2-5 1,-1-2-316,1-1 0,-4 2 0,6 1 0,-2-1-887,0-3 0,5-1 0,-5 0 0,0-1-829,2 1 0,-4 0 1,5-2-1,-1-2 1796,-4-2 0,6 1 0,-1 5 0</inkml:trace>
  <inkml:trace contextRef="#ctx0" brushRef="#br2">7909 16488 9912,'-2'-21'0,"-3"0"836,-6 2 1,-2 1 0,-3 4-28,0 4 1,-5-2-1,-2 6 1,1 5 163,-1 4 0,-5 6 0,2 8 0,-2 4-386,2 6 1,-2 2-1,7 4 1,3 4-129,6 5 0,0-2 0,7 2 0,1 2-221,2 1 0,9 2 0,4-1 0,5-4-197,4-6 0,5 1 1,8-2-1,2-4 328,2-1 1,6 2 0,-1-12 0,2-2 209,-2-6 1,-4 0 0,-6-6 0,-2-3 24,-4-1 1,2-4 0,-7-3 0,-4-6-563,-5-3 0,-5-7 0,-7-1 0,0-1-153,0 0 0,-8-3 1,-8 3-1,-9 1 42,-4-1 1,-6-1 0,0 6-1,0 4-854,-5 0 0,3 2 0,0 0-388,4 1 1,2 8 0,1-2 0,4 3 0,5 2-144,3 0 1,4 7 1436,4 3 0,3 4 0,7 2 0</inkml:trace>
  <inkml:trace contextRef="#ctx0" brushRef="#br2">8805 16692 14957,'18'0'0,"1"0"0,2 0 0,0-1 800,1-5 1,1 5 0,7-6 0,-2 1-44,0 1 0,3 0 1,-8 3-1,0-1-591,-1-3 1,-1 1 0,-5 5-1748,0 0 0,-6 2 0,-1 3-3344,-2 6 4803,-2 3 1,-12 1 0,-2 1-1</inkml:trace>
  <inkml:trace contextRef="#ctx0" brushRef="#br2">8664 17022 13774,'15'0'0,"1"0"0,2 0 1164,3 0 1,8 0 0,8 2 0,0 2 234,1 1 1,2 0 0,7-3-1,-1 1-1041,-4 3 1,1-1 0,-6-5 0,-2 0-739,-2 0 1,-3 5 0,-2 0 0,-4 1-452,-1 1 1,-2 1-1,-7 8 726,-4 0 1,4-1-1,-5 1 1</inkml:trace>
  <inkml:trace contextRef="#ctx0" brushRef="#br2">10173 16472 13999,'0'-7'989,"0"7"1,0 9 59,0 5 0,0 3 0,0 4 0,0 6 378,0 2 0,5 4 0,1 2 0,-3 4-874,-1 1 0,3 0 0,0 4 0,0-4-91,2-2 1,-5-1 0,3-5-1,-3-3-1021,-2-3 1,0-3 0,0-5-1166,0 3 0,0-4 0,0 4-590,0-4 0,0-6 0,2-2 726,3-2 0,4-2 0,7-5 1729,-1 0 0,1-7 0,0-2 0</inkml:trace>
  <inkml:trace contextRef="#ctx0" brushRef="#br2">10566 16488 14411,'32'-10'0,"-1"-1"383,0-1 1,-1 3 0,-2 0 0,-3 2 549,-3 4 0,-1 1 0,-5 2-393,0 0 0,-2 7 0,-4 4 0,-5 4-270,-3 6 1,-2 4 0,0 8 0,-2 2 65,-3 2 1,-4 4 0,-8-2-1,-2-1 85,-2 1 0,-5 4 0,5-2 0,3-1-76,6-4 1,0-2-1,6-3 1,3 0-337,1 1 1,4-6 0,3-2 0,7-1 209,8-4 1,-1-1 0,5-2 0,-1-2 96,-4-4 0,4-3 0,-2-7 1,-2 0 248,-1 0 1,-8-7 0,-1-5 0,-2-6-513,-4-3 1,-1-14 0,-4-1-1,-3-8-100,-5-3 1,-11 0-1,-6-2 1,-4-2-592,-6-1 0,4 5 1,-5 7-1,1 3-195,0 7 1,1-1 0,6 6-1,2 3-1015,2 6 0,8 0 0,1 7 141,5 1 1,10 1-1,2 8 1,9 3-2028,4 1 3685,17 0 1,-4 2 0,13 2-1</inkml:trace>
  <inkml:trace contextRef="#ctx0" brushRef="#br2">11226 16472 13325,'25'-15'389,"-4"-1"0,2 2 0,-2 3 0,0 4-139,1 0 1,-3 6 0,6-5 859,-2 5 1,-2 1 0,-6 0-707,1 0 0,-2 1 1,-2 3-1,-3 5 0,-2 3-182,-4 5 1,-1 8-1,-4-1 1,-1 4 185,-2 5 0,-8 4 0,5 0 0,-1 5 236,4 3 0,3 7 0,2 1 0,0-3-237,0-1 1,2-1-1,3-3 1,4-3-178,-1-5 1,6-1 0,-3-3 0,3-5 230,2-3 0,-1-10 1,1-6-1,0-2-513,0-3 0,-1-3 0,1-2 92,0-5 1,-6-8 0,-1-10-19,-2-6 0,-2 1 0,-5-12 0,-2 1 0,-5 0-63,-8-3 1,-3 4 0,-6 2 0,-1 4 20,1 2 0,-2 1 0,-4 4 0,2 5-934,2 3 1,7 3 0,-2 1 0,3 2-408,2 1 0,6 8-3343,-1-3 1,8 6 4597,-2 6 1,10-5-1,4 6 1</inkml:trace>
  <inkml:trace contextRef="#ctx0" brushRef="#br2">11792 16818 13357,'16'0'1420,"0"0"503,0 0 1,-1-2 0,1-1-618,0-2 0,0-1 0,-1 6-1394,1 0 1,-6 2 0,-1 3-1350,-2 6 0,-2 3 0,-5 3 0,0 4 1365,0 5 0,-14-3 0,-3 0 0</inkml:trace>
  <inkml:trace contextRef="#ctx0" brushRef="#br2">12736 16394 16127,'-16'0'1482,"0"0"1,1 0 0,-3 0-795,-3 0 1,-3 1-1,-8 3 1,1 1-310,-1-1 0,-4 3 0,-3-2 0,3-2-194,2-1 0,-1-2 0,9 0 1,-2 0 133,2 0 0,3-5 0,8-2-401,-1-2 1,2 4 0,4-6 98,4-1-112,-2 5 0,8 0 1,-2 9-1,7 1-122,4 3 0,-4 6 0,4 0 0,-1 6-12,1 3 1,-5 7 0,1-2-1,-3 2-59,-2-2 0,0 2 0,0-5 1,0-1-250,0 1 0,0-2 0,0-5-121,0-1 0,1-1 373,5-3 1,-3-4 0,8-7 0,1 0 435,2 0 1,9-2 0,5-3 0,6-6 122,8-3 1,6 4-1,2-1 1,3 1-69,-3 1 0,3-3 0,-4 7 1,-6 1 135,-3 2 0,-5 8 0,-7 1 0,-5 1-209,-5 5 1,1 6-1,-11 2 1,1 0 805,-4 1 1,-3 3-1,-2 6 1,-2 1 42,-3-1 1,-2-1-1,-7-2 1,0-4-717,-3-1 0,-4-2 0,2-5 0,-4-2-261,-2-4 0,1 2 0,-4-6 0,2-3-28,-2-1 1,3-2 0,-1 0-1,0 0-2063,2 0 0,1-5 1,7-1-1,0 1-695,1-2 0,4 4 1,2-8 1130,2-1 1,6-2 0,9-2 1750,8 1 0,10-8 1,-1-2-1</inkml:trace>
  <inkml:trace contextRef="#ctx0" brushRef="#br2">12909 16394 11822,'15'-27'0,"1"3"560,0 1 1,5-3-1,0 3 1,0 1-54,2-1 1,-4 2 0,7 5 0,2 2 284,2 4 1,-1 3-1,1 7 1,-2 0-261,0 0 1,5 2-1,-7 3 1,4 5-129,1 4 1,-6 4 0,-2 3 0,-2 5 147,0 4 0,0 6 1,-6 1-1,-1 0-129,-3 1 0,-4 1 1,-7 4-1,0-1 79,0 2 1,0-1 0,-2 1 0,-5-4-182,-9-1 0,-1-3 1,-9-4-1,-2-3-142,-2-2 0,-5-5 1,0-8-1,2-3-186,-2-6 0,0-3 1,4-2-1,1 0-81,4 0 0,3-7 1,7-2-1,2-1-23,4-1 1,3 1 0,7-6-1,1 0 75,5 1 0,4 4 0,11 1 1,5-1 72,4 2 1,8-3 0,4 7-1,4 1-172,1 3 1,0 1 0,0 0 0,-1 0-436,-4 0 0,-4 0 0,-6 0 1,-3 1-233,-3 5 0,-3-3 1,-7 8-1,0 1-3847,-1 2 0,-6 3 4531,-4 4 0,-3-3 1,-2 4-1</inkml:trace>
  <inkml:trace contextRef="#ctx0" brushRef="#br2">14827 16378 13505,'9'-16'98,"-4"1"1,-9-1 0,-3 0 451,-1 0 1,-3 6-1,-5 1 193,1 2 1,-6 2 0,0 5 0,2 0-272,1 0 0,-3 7 1,0 5-1,2 6-158,2 3 1,-4 5 0,0-4 0,1 3 98,3 3 1,3-4-1,2 3 1,3-1-83,2-2 0,0 4 0,4-7 0,-3 0-350,3 2 0,8-6 0,6 6-237,2 0 0,5-6 1,3 4-1,5-4 1,6-1-831,4 0 1,-3 0 0,6-1 0,-2-1-148,-1-3 0,6-2 1,-5-6 330,-2 2 0,-2 1 0,-2-8 1,-1-5-1,-4-7 951,-5-5 1,-3-16-72,-2-2 0,-1-14 0,1-5 0</inkml:trace>
  <inkml:trace contextRef="#ctx0" brushRef="#br2">15094 16425 13325,'0'-7'312,"2"7"0,1 9 140,3 5 0,6 9 0,-2 3 0,4 2 31,2-2 0,-5 9 0,-3-4 1,1 2-183,0 1 0,-4-3 0,4-1 0,-2-4-45,-4-5 0,-1 2 1,-2-2 16,0-2 0,0-2 49,0-1 1,0-9-1,-2-7-356,-3-9 0,3-5 1,-5-3-1,2-4-360,0-5 0,0-6 0,5-5 0,1-3 41,5 0 1,2-5-1,10 3 1,3-2-41,5 2 1,4 6 0,1 8-1,1 5 314,-1 5 0,-5 1 1,0 12-1,1 1 580,-3 3 0,4 8 1,-5 5-1,-1 5 31,1 4 1,-2 7 0,-5 0 0,-2 5 56,-4 4 1,2 0-1,-6-6 1,-3 0-36,-1 1 0,-2-6 0,0-1 1,0-3 25,0-3 0,-2-3-48,-3-5 1,1-4 0,-4-9-698,1-3 1,2-11 0,5-10 0,0-4-390,0-1 1,1-1 0,5-1 0,4-2-389,4-2 1,3 1 0,3 4-1,2 3 389,3 2 0,-1 5 0,4 8 1,-3 1 684,-3 3 1,1 7-1,-4 1 0,2 9 23,-1 8 1,2 10-1,1-1 1,0 4 78,-1 6 1,5 6 0,-5-2-1,1 1 51,0-1 1,-4-3 0,-7-7 0,-3-4-879,-2-1 0,5 3 0,-3-5 0,0-2-85,-4-1 1,4-8-1,1-1-1117,4-2 0,-4-2 1,1-5-1,-1-3 1769,-1-8 0,5-6 1,-5-15-1</inkml:trace>
  <inkml:trace contextRef="#ctx0" brushRef="#br2">16242 15749 13545,'0'-24'-472,"2"1"1,1 7 0,4 1 1011,2-1 0,3 0 0,7 2 1,2 2 179,-1 2 1,4 4 0,0-2-1,3 1-155,-1 3 0,-2 2 0,3 2 1,-6 2-164,-4 3 0,-1-1 1,-2 6-1,-4 4-195,-5 6 0,-3-1 0,-4 5 0,-3 1 804,-5-1-775,-11 2 0,-4 6 0,-6-1 225,-1 1 0,1-3 0,1-1 0,4-3 262,5-3 0,0 5 0,4-6 0,4-2-271,5-2 0,2-1 0,8 0 0,2-1-246,1 1 1,12 0-1,1-2 1,5-2-209,5-2 0,1-4 0,3 2 0,-1-1 133,1-3 0,1 3 0,2-2 0,1-1-383,-1-3 0,4-1 0,-4 0 0,-6 0-2429,-6 0 1,-7-1 0,-6-5-3938,-4-4 6517,-5-11 1,-15-10-1,-3-10 1</inkml:trace>
  <inkml:trace contextRef="#ctx0" brushRef="#br0">12641 14822 20808,'-7'-21'-720,"-3"0"0,-6 4 0,-3 3 0,-2 3 2165,2-1 1,-4 5-1,2 2 1,2 3-223,2 2 0,-4 0 0,0 0 1,1 2-757,3 3 0,-4 4 0,0 6 1,4 3-53,4 3 1,-1-2 0,6 5 0,-1 1-258,4-1 0,3-3 0,2 5 0,0 1-158,0-3 0,7 1 0,5-6 0,6 2 0,3-2 0,12-2 0,0-1 0,4 0-293,1 0 0,9-2 1,-3-2-1,0-4-2020,1-1 1,0-1-1,1-6 1,-4 0 1312,-6 0 0,-9-2 0,-6-3 1,-4-6 376,-1-3 0,-7-3 0,-4-4 0,-4-5 135,-1-4 0,0-1 0,0-1 1,-1 1 480,-4-1 0,3 8 0,-3 3 3182,3 3-2562,2 3 1,7 13-1,3 9 1,2 9-32,-1 5 0,6 12 0,-4-2 0,-1 2-411,2 1 0,0 2 1,0-1-1,-2-3-82,-1-4 1,-8-4 0,2 2 697,-3-5 1,-2-3 282,0-3-741,0 1 1,-5-14 0,-2-7 0,0-9-251,0-7 1,-4-4 0,6-6 0,2-2-960,1-4 1,4 2 0,3-7-1,5 0 181,4 2 1,9 1 0,3 10 0,2 3 642,-2 5 0,4 10 0,-4 6 1,4 3 56,1 2 1,-1 7 0,-2 4 864,-2 3 1,-7 7 0,2 1 0,-3 3 0,-2 1 85,-1-2 1,-6 6 0,-4-5 0,-3-1-485,-2-3 1,0 2 0,0-2-419,0-2 0,-2-9 0,-3-4 302,-5-5 0,1-2 0,0-5-714,2-4 1,2-4 0,7-2 0,3-1 32,5-4 1,6 3-1,5-3 1,5 4 377,4 1 1,1 6 0,1 1 0,-1 2 142,1 3 0,4 4 1,1 6 438,-2 4 1,-2-1 0,-3 1 0,-2 3 0,-4 1-561,-1 1 1,-2-1-1,-5-2 1,-1-1-389,1 1 0,-5-3-178,-1 1 0,-1-4 0,3 2-97,-1-1 1,-8-8 549,2-10 0,4-10 0,0-3 1</inkml:trace>
  <inkml:trace contextRef="#ctx0" brushRef="#br0">14167 14413 20808,'-16'-24'-1321,"5"-4"1,1 7-1,-1 2 1752,3 1 1,2 3 459,12-1 0,8 5 0,8 3 0,1 1 138,0 3 1,3 4-1,-3 5 1,-1 6-428,1 3 1,-2 2-1,-5 1 1,-2 2-254,-4 2 1,2 2 0,-6-4 0,-3 4 450,-1 1 0,-2-3 0,0 4 0,0-1-678,0 1 0,2-6 1,3 3-123,5 1 0,6-2 0,3 2 0,4-7 0,2-3 0,1-4 0,5 0 0,1-2 0,-1-4 0,1 1 0,-1-1 0,0 3-2198,1-3 0,-1-1 0,-1-2 0,-4 0 2285,-5 0 1,4-7 0,-1-2 0</inkml:trace>
  <inkml:trace contextRef="#ctx0" brushRef="#br0">12248 12936 8538,'-5'-16'-88,"-2"0"0,-2 1 0,-3-1 791,-2 0 1,4 2 0,-1 2 0,-1 3 256,-2 2 1,-2 2 0,1 5-1,-1 2-318,0 3 1,0 4 0,-1 8 0,-2 2-178,-2 2 1,0 7 0,5-1-1,0 0 51,1 0 1,1 6-1,1-3 1,5-1 82,1 1 0,2 3 0,5-8 0,1 1-246,5 0 0,2-2 1,10 3-1,1-6-243,2-4 0,7-1 1,-2-1-1,5-1-834,6-3 1,-4 1 0,6-7 0,-3-1-335,1-2 1,5-2 0,-3 0 0,-1 0-794,0 0 1,-1-2-1,-7-3 1,-2-6 432,-2-3 0,-9-3 1,1-6 1417,-6-8 0,-8-15 0,3-10 0</inkml:trace>
  <inkml:trace contextRef="#ctx0" brushRef="#br0">12500 12936 10847,'16'15'468,"-1"6"0,1 2 0,0 3 473,0 8 1,-1-3-1,1 7-331,0 1 0,-2-4 1,-2 3-1,-3-3 1,-2-5-98,-4-1 0,4-6 0,-2-2 1,-1-3 48,-2-3 1,-2-4-94,0-1 0,0-8-496,0-2 1,-6-2-1,-1-10 1,0-4 17,0-3 0,2-9 0,5 2 1,0-4-648,0-1 1,7-6 0,4-1 0,3-1-1,1 1 1,6 8 0,0 9 0,0 6 631,2 4 1,-4 4 0,6 7 0,-3 2 431,-2 3 0,4 6 0,0 9 0,1 5 104,-4-1 1,-4 4 0,-3-7 0,-1 0-23,-3 2 0,-6-6 0,1 4-187,-3-3 1,-2-2-1023,0-1 396,0-6 0,0-9 1,1-10-1,5-4 36,4-2 0,11 0 0,5 0 0,4-1-29,1-4 1,6 5 0,1-1 0,3 6 400,2 4 1,-3 2 0,1 5 0,-1 0 197,0 0 1,0 7 0,4 5 0,-4 6-296,-2 3 0,-1 5 0,-4-3 0,2 1-536,2 4 1,-2 0 0,-9-2 0,-5-5-530,-3-3 1,-8-4-1,-1-2-1555,-2-2 1,-4-10 2631,-8-5 0,-11-25 0,-8-19 0</inkml:trace>
  <inkml:trace contextRef="#ctx0" brushRef="#br1">7060 5077 8392,'0'-25'180,"0"3"1,0 1 335,0 0 1,-2 0 0,-1 3 0,-4-1-65,-2-2 0,4 0 0,-6 6 0,-1-1 30,-2 0 0,-3 2 0,-3 2 0,-2 3-83,-3 2 1,1 2 0,-4 5 0,2 0-189,-2 0 1,-2 12 0,0 4 0,2 3-110,2 4 0,7 3 1,0 9-1,6 3 86,8 3 0,3 0 0,4 8 0,3 4 69,6 4 0,10-1 0,5 2 1,4-1 145,1-1 1,1 6 0,-1-7 0,-1 1-257,-4-3 0,2-6 1,-5-4-1,-1-1-415,1 2 1,-2-6 0,-5-1 0,-2-5 275,-4-6 0,2-4 0,-6-6-2569,-3 0 1,-3-7-2093,-5-4 4653,-4-3 0,-7-9 0,1-2 0</inkml:trace>
  <inkml:trace contextRef="#ctx0" brushRef="#br1">7296 5564 9351,'2'9'798,"-8"-4"0,-13-3 0,-9-2 0,-5 0-114,-4 0 0,-12 0 0,0 0 1,-5 0-363,-5 0 1,-1 0 0,1 0 0,3 0-413,2 0 0,2 0 1,4 0-1,5 0-1255,6 0 1,2-2-1,14-1-720,2-3 0,10-8 2065,9-1 0,14-8 0,11-8 0</inkml:trace>
  <inkml:trace contextRef="#ctx0" brushRef="#br1">7343 4857 16791,'0'16'-1001,"0"11"1,2 7 0,1 2 1530,2 3 0,6 10 0,-4-2 0,3 3 457,8 5 1,-1 0-1,8 7 1,-1-5-330,1-4 1,-4-1-1,3-3 1,-1-5-521,-4-4 1,-1-4-1,-3-4 1,1-1-1070,0 1 0,-6-3 0,-1-2 0,-2-5-749,-4 1 1,-1-11 0,-2 4 0,-2-4-2973,-3-3 4765,3-2 0,-12-7 1,6 0-1</inkml:trace>
  <inkml:trace contextRef="#ctx0" brushRef="#br1">7799 5501 13282,'9'-2'1314,"-6"-1"-719,-6-2 1,-6-7 0,-9 3 0,-3-2-565,-5 1 0,-10 6 1,-10-1-1,-6 3-1401,-6 2 0,-19 0 1388,4 0 0,26 0 0,0 0 0,-2 0 0,1 0 0</inkml:trace>
  <inkml:trace contextRef="#ctx0" brushRef="#br1">5063 14083 9033,'-7'-9'749,"-3"1"0,-10 4-406,0-1 1,-3 0 0,2 5 0,-4 1 0,-1 5 468,0 4 0,7-1 0,-2 3 0,3 4-368,3 3 1,1 9-1,3-2 1,4 2 92,0-2 1,5 4 0,-3-4-1,5 4-316,5 1 0,9 1 0,9-3 0,0-1-115,0-1 0,4-8 1,0 4-1,4-4 174,6-4 1,-4 5-1,5-12 1,1 1-1400,3-4 0,-4 2 1,1-1-1,-3-3-225,1-1 0,0-7 0,-6-2 0,-1 0 207,-4 0 0,-5-6 0,-10 3 1,-6-4 1125,-4-2 0,-1-6 0,0-3 0</inkml:trace>
  <inkml:trace contextRef="#ctx0" brushRef="#br1">5393 14193 8788,'7'-9'260,"4"4"1,1 5 0,0 5 0,-1 6 233,1 3 0,2 3 1,2 3-1,-1 2 35,1 3 1,-2 1 0,-2 5 0,-1 1 246,1-1 1,-5-1 0,0-2 0,-2-4-471,0-1 0,1-2 0,-6-5 1,0-1-21,0 1 0,0-5 46,0-1 0,-2-8 1,-2-2-226,-1-9 1,-7-5-1,3-2 1,1-1-240,2-4 0,-1-5 1,2-11-1,2-3-480,1 0 1,11-6 0,5 6 0,7 0-44,3 3 1,-3 6 0,3 6 0,1 8 531,-1 5 1,-3 8 0,5 1 0,1 6 110,-3 8 0,6 5 0,-6 3 0,2 3 860,1 3 1,-8-1 0,0 4 0,-5-3-27,-3-3 1,-8 5-1,2-6 1,-3-2 989,-2-2-1285,0-1 0,-2-7-416,-3-4 0,3-10 0,-3-6 1,5-5-207,5-4 0,9 0 0,11-4 0,3 1-157,5 4 1,7 2-1,-1 3 1,1 1 275,3 3 0,1 6 1,0-1-1,-2 5 126,1 5 0,-2-1 1,-1 6-1,0 3-51,0 1 1,-5 1-1,2 3 1,-4 3-2373,-2 5 0,-1-2 0,-4 2 2273,-5 2 0,-10 2 0,-4 2 0</inkml:trace>
  <inkml:trace contextRef="#ctx0" brushRef="#br2">1070 18170 20900,'-16'-5'-459,"0"-1"0,-5-4 0,0 5 993,2 1 1,-5 2 0,-1 2 0,-1 2 0,0 3 473,-2 6 1,0 3 0,0 2 0,3-1-818,3 1 0,1 0 1,5-1-1,0 1-173,1 0 0,4 0 0,2-1 31,2 1 1,4 0 0,8-1-147,6 1 1,10-5 0,6-1 0,8 1 168,7-3 1,9 1 0,5-4-1,3 4 50,6 0 0,1 5 1,-3-4-1,-3 4-161,-8 2 0,-1 5 0,-15 2 0,-1 1 6,-2 4 1,-8-4 0,-6 1 0,-5-1 394,-3 1 1,-8-6 0,2 2 0,-3-4 522,-2-1 1,-7 0 0,-5 0-616,-7-1 0,-1-1 0,-6-2 0,-2-3 0,-1-2-270,-3-3 0,1-1 0,-2 1 0,-2 1 0,-2-2 0,-5-1 0,4-4 0,-1-1 0,1-2 0,1-2 0,6 3 0,1-1-1000,4 1 0,-2-3 1,7 0-829,1-1 0,10 2 1,7-2 371,6 1 1,7-4 1730,11 6 0,11-7 0,8 3 0</inkml:trace>
  <inkml:trace contextRef="#ctx0" brushRef="#br2">1573 18767 20748,'26'0'0,"-2"-2"44,-1-3 1,-7-4 0,-7-6 0,-1-1 427,1 0 0,-4-6 0,4-6 0,0-6 6,-1-2 0,-2-8 0,2 2 0,1-3-469,0-2 0,1-4 0,6 2 1,0 4-384,0-1 1,-1 8 0,1 1 0,0 6 294,-1 4 0,1 5 1,0 8-1,0 3 220,-1 6 1,6 3-1,2 6 1,0 6-591,-1 11 0,12 14 0,-3 7 0,2 5 1507,0 6 0,4 3 1,0 8-1,-2 3-360,-2 1 0,-7-7 0,-1-11 1,-4-6-495,-7-7 0,1-6 1,-6-3-1,1-5-253,1-6 1,-8 3-1154,3-10 1,-3-3 0,1-4-48,1-6 1,0-8 0,-5-8-1,-2-3 599,-3-3 1,-4 4 0,-6-5 0,-3 0 424,-3 1 0,-3-3 0,-11 6 1,-4-1 124,-2 0 0,-14 2 1,6 6-1,-3 1 666,-2 3 1,-4-3 0,6 5 0,1 1-1029,2 2 1,9 5 0,3 1 0,6 0-3430,5 0 3891,10 0 0,30-7 0,12-2 0</inkml:trace>
  <inkml:trace contextRef="#ctx0" brushRef="#br2">2752 18296 13567,'26'0'0,"-1"0"682,-3 0 0,1 0 0,-2 0 0,3 0-464,1 0 0,5 1 0,-4 3 0,2 1-88,-2-1 0,4 3 0,-6-1 0,1 1-824,-4 0 0,-4 4 0,-3-4 0,-4 2-1421,-4 3 1,-6-3 0,-7-1 2099,-9-1 0,-7-1 1,-8-6-1</inkml:trace>
  <inkml:trace contextRef="#ctx0" brushRef="#br2">2799 18468 9330,'0'11'202,"2"-2"0,3-2 606,6-4 0,10-1 1,5 0-1,3 1-203,3 2 1,1 2 0,2-3-1,2 1-1052,-2-1 0,-4 3 1,-1 0-1,-2 1-595,0 4 1036,5 2 1,-9 2 0,8 0 0</inkml:trace>
  <inkml:trace contextRef="#ctx0" brushRef="#br2">4544 17981 8228,'0'-24'3840,"0"3"-3277,0 10 1,0 11 0,0 11 0,0 4 392,0 6 1,6 4 0,-1 8 0,0 2-174,2 2 1,-5 5-1,5-4 1,0 2-352,3 4 1,-1-4 0,0 0 0,-2 0 176,-4 1 1,4-7 0,0 5 0,0-4-507,0-4 0,-2 4 1,-5-10-1,0-1-995,0-3 1,0-4-5350,0-1 4465,0-7 0,0-4 1,0-10-1934,0-6 3709,0-3 0,14-8 0,4-3 0</inkml:trace>
  <inkml:trace contextRef="#ctx0" brushRef="#br2">5079 17965 8252,'35'-14'4,"-4"4"306,4-4 1,-17 12 0,3-3 280,-4 3 0,4 2 0,0 2 0,-2 3-164,-1 6 0,-4 5 1,-4 4-1,-5 5 75,-3-1 1,-2 8 0,-2-1 0,-3 8 107,-5 1 0,-10 5 0,-2-3 0,-3 2-124,-3-2 0,-1-2 1,-1-5-1,2 1-99,2-1 0,8-7 0,1-3-132,5-2 1,8 3-1,-1-5 1,3-2-1,4-2-28,3-1 0,2 0 0,7-2 0,0-4-156,4-5 0,1-3 1,-2-2-1,2 0 172,2 0 0,0-2 0,-7-3 1,-1-5 47,-3-4 0,-5-7 0,4-2 0,-2-1-512,-3-4 0,-4-9 0,-6-5 0,-6-3-139,-7-2 0,-4-1 0,-5 1 0,2 2-464,-2 3 1,-2 4 0,1 8 172,2 4 1,-1-1 0,8 10-1,0 3 1,5 0-1076,4 0 0,2 5 789,4 4 0,5 3 0,0 2 1,11 2 354,8 3 1,5 4 581,8 7 0,6-1 0,2 1 0</inkml:trace>
  <inkml:trace contextRef="#ctx0" brushRef="#br2">5771 18107 9056,'0'-21'0,"0"0"0,1 0 0,5 0 580,4 0 1,11 0-1,5 7-468,4 4 0,3-2 0,0 6 1,2 3-1,-1 1 437,0 2 0,-6 2 0,-5 3 1,-2 5-340,0 4 0,-5 4 0,-7 1 0,-3 4 74,-2 1 1,-4 2-1,-5 8 1,-7 2 120,-8 6 1,-6 2 0,-11 1 62,-5 2 1,9-8-1,2 6 1,3-5-1,3-5-5,4-1 1,6 1 0,4-2 0,6-5-209,3-4 0,8 2 1,2-5-1,4-3 27,6-6 1,6 0 0,-1-5 0,2 0-52,3 0 1,1-3 0,3-10 0,-3-4 277,-2-4 1,-5-4 0,-6-2 0,0-7-312,-1-2 1,-6-5 0,-4 0-1,-5-5-740,-5-1 0,-9 0 1,-8-2-1,-3 3 187,-3 1 0,-2 12 0,-1-2-1129,0 3 0,4 13 0,3-2 0,1 5-3995,4 6 5479,1 1 0,10 9 0,1 2 0</inkml:trace>
  <inkml:trace contextRef="#ctx0" brushRef="#br2">6573 18453 10840,'15'0'870,"1"0"0,-6 0 0,1 0 1842,1 0-2418,-5 0 1,7 0-636,-3 0 0,3 0 341,1 0 0,8-7 0,1-2 0</inkml:trace>
  <inkml:trace contextRef="#ctx0" brushRef="#br2">7579 17855 8498,'-16'0'139,"0"0"0,-1 0 0,-2 2 7,-2 3 1,0-3 0,3 5 0,-1-2 610,-2 1 0,-7 1 1,0-4-1,-5 2 157,-4-1 1,1-2 0,2-2 0,1 0-573,2 0 0,-2 0 0,10-2 1,0-2-118,0-1 1,8-2 0,4 4 494,-1-3-1141,5 1 1,0 7 0,7 5-1,0 7 233,0 5 0,0 7 1,0-1-1,0 1 170,0 2 0,0 5 0,0-9 1,0 3 36,0-1 0,0-5 0,0 3 0,-2-1 70,-3-4 1,3-1-1,-3-3 1,2-1-253,-3-3 141,5 3 1,-5-7 0,12 3-257,4-4 0,4-5 1,4-2-1,2-3 32,7-1 1,2-6 0,3 4 0,1-1 75,4-5 0,-2 5 1,5-1-1,-2 0 261,-3 0 0,4 6 0,-3-2 0,-2 5 160,-7 5 0,3 2 1,-5 5-1,-1-1 233,-3 1 0,-3 7 0,-3 4 0,-1 1 6,-3 4 1,-3-3 0,-4-1 0,1 1 309,-1-1 1,-10 0-1,-4 4 1,-4-3-171,-2-2 1,-6 3 0,-5-5 0,-2-2-343,-3-2 0,1-3 0,-1-1 1,1-5-370,-1-1 0,-4-2 0,-1-5 0,2 0-992,2 0 1,8-5 0,3-2 0,1-1-625,0-5 1,2-1-1,8-1 1,6-1-417,3 0 1,2-5 2112,0 0 0,14-14 0,4 2 0</inkml:trace>
  <inkml:trace contextRef="#ctx0" brushRef="#br2">7783 17918 8419,'9'-24'233,"3"1"1,-5 7 0,0 1 360,0-1 1,5 2-1,1 2 1,4 3-177,4 2 1,5-3 0,-1 4-1,1 3-157,2 1 0,5 2 1,-7 2-1,2 1 77,-2 3 1,2 8 0,-5 0 0,0 7 9,-1 3 0,-1 0 1,-5 6-1,0 2 77,0 6 0,-8 0 0,-2 6 1,-5 1 133,-1 1 1,-1 10 0,-6-9 0,-7 0-199,-6-3 0,-8-1 1,2-6-1,-2-2 113,2-2 1,-4-1-1,6-3 1,-2-3-178,-1-5 0,8-3 0,-2-4 0,4-2-11,1-1 1,0-8 0,1 2-339,-1-3 0,5-2 0,3-2 0,1-3-347,3-5 1,4 1-1,5-2 1,6-1-195,3-2 0,14-7 0,5 0 0,4 0-240,1-1 0,6 4 0,-2-1 0,1 5-60,-1 3 0,7 6 0,-5-3 1,0 1 273,1 3 0,-6-3 0,-1 2 0,-1 1 619,-1 3 0,8-6 0,-4-2 0</inkml:trace>
  <inkml:trace contextRef="#ctx0" brushRef="#br2">9135 17997 8392,'-15'0'941,"-1"0"0,0 2 0,2 3 0,4 5-358,4 4 0,5 7 0,1 2 1,0 0 198,0-1 0,0 12 0,0-3 1,0 2-408,0 0 1,1-6 0,5-1 0,4 2-620,4 1 0,2-4 0,0-2 1,-1-2-1469,1-1 1,-2-4 0,-3-5-1438,-6 1 3149,-4-5 0,-7-7 0,-3-9 0</inkml:trace>
  <inkml:trace contextRef="#ctx0" brushRef="#br2">8774 18186 8789,'15'0'1106,"1"-2"0,2-3 1,3-4-602,5 0 1,2-3 0,1 5 0,1 0-214,3 0 0,2 2 0,-3 3 1,-1-2-271,1-1 0,-3 0 0,-1 5 1,-3 0-519,-3 0 1,5 0-1,-6 0 1,-2 0-776,-2 0 1,-1 0 0,0 0 0,-1 2 1270,1 3 0,7-3 0,1 5 0</inkml:trace>
  <inkml:trace contextRef="#ctx0" brushRef="#br2">10189 17840 13482,'0'-16'-1097,"0"0"1293,0 1 1,1-1-1,5 2 354,4 3 0,-1 4 1,3 7-1,4 0-23,3 0 1,4 0 0,-2 0 0,3 2-125,1 3 1,3 4 0,-7 7-1,0 0-149,1-1 0,-6 1 0,1 1 0,-6 4 54,-4 6 1,-2 4-1,-5 4 1,0 3-13,0 3 0,-9-5 0,-5 4 0,-6-1 62,-5-4 0,-1-2 0,-6-3 0,1-2-199,0-2 1,-1-7 0,1 2 0,-1-5-235,1-6 1,-4 2 0,0-6-1,3-3-102,3-1 0,-4-2 0,8 0 0,1 0 111,3 0 0,3-7-58,2-4 1,9-3-1,7-1 1,11-1 117,8 0 1,6 6-1,8-1 1,4 1-105,4 1 1,5-3 0,1 7 0,0 1-337,0 2 0,1-3 0,-1 0 0,-2 1-463,-3 3 1,2 1 0,-8 0-1,-1 0-235,-1 0 1,-8 0-1,0 0 198,2 0 0,-4-2 986,3-3 0,-1-11 0,5-8 0</inkml:trace>
  <inkml:trace contextRef="#ctx0" brushRef="#br2">11321 17997 13482,'-7'-9'-304,"-4"4"0,-3 3 0,-1 2 1245,-1 0 1,0 7 0,0 4 0,-1 4 0,-2 5 150,-2 1 1,-2 5 0,4-4-1,-4 1-439,-1 0 0,4 3 0,0-3 0,2-1-982,2 1 0,2-2 0,4-5 0,3 0-2635,0-1 0,5-4 860,-3-1 1,-4-8 866,-1-2 1,1-14 1145,-2-12 1,1-11-1,-6-3 1</inkml:trace>
  <inkml:trace contextRef="#ctx0" brushRef="#br2">10802 17997 13482,'16'0'1550,"1"3"-1172,4 8 1,-2-1 0,8 11 0,0-1 0,3-1 645,2 2 1,4 5 0,1-3 0,-2 1-706,-2 4 1,-1-4 0,-3 1 0,-3-2-1134,-5-4 0,2 0 0,-4 0 0,-3 2-341,-4-2 1,-8-1 0,-2-4 1217,-11-4 0,-16-17 0,-15-10 0</inkml:trace>
  <inkml:trace contextRef="#ctx0" brushRef="#br2">11965 17730 13207,'16'0'162,"0"-6"1,0 1 239,-1 2 1,8-4 0,3 2 0,6-1 0,3 1 1060,1 0 0,11-7 0,-3 1 0,0-3-1007,1-2 0,-6 8 0,-3 1 0,-4 1-59,-6 1 0,-3 0 0,-8 5-275,1 0 0,-7 2 0,-4 3 26,-3 5 0,-2 11 0,-2 6 0,-3 2 345,-6 3 1,-3-1 0,0 2-1,2 2 8,2 2 1,1 5 0,-3-5-1,3-3-222,2 0 1,2 1-1,5-1 1,0-2-252,0-2 0,0 3 1,2-9-1,1 2-624,2 1 0,6-8 0,-4 2 0,1-4-1310,5-1 0,-5-2 1,1-2-3997,-2-1 4516,-2-8 1,-6-1-1,-6-11 1,-9-3-1919,-8-6 3282,-13-8 0,-3 2 0,-8-8 0</inkml:trace>
  <inkml:trace contextRef="#ctx0" brushRef="#br2">12091 18138 14356,'16'0'841,"0"0"1,6 0 0,6 0-1,5 0-37,4 0 1,7 0 0,0 0 0,3 0-276,0 0 1,9 0-1,-7 0 1,3 0-559,2 0 1,-1-5-1,-4 0 1,1 0-901,3-2 1,-1 5-1,-7-5 1,-3 2-621,-5-1 0,-5-1 0,-5 4 0,-4-4 1565,-5-2 0,1-8 0,-10-8 0</inkml:trace>
  <inkml:trace contextRef="#ctx0" brushRef="#br2">13176 17651 13207,'25'-16'252,"4"2"1,-4 2 0,1 3 213,0 2 1,-7-3 0,4 5 0,-2 1-147,0 3 1,0 1 0,-5 0 0,-1 0 448,1 0 1,0 7 0,-2 3-536,-4 4 1,-3 2-1,-7-1 1,0 1 93,0 0 1,-7 7-1,-5 3 1,-7 3 24,-7 3 0,-4-1 1,-2 2-1,3 2-46,3 2 0,-4 5 1,5-5-1,1-2-90,3-2 0,10 2 0,6 0 0,4-4-444,1-1 0,0 1 1,3-8-1,6 0-129,6-1 1,6-2 0,-1-8-1,2-4 497,3-1 0,-1-1 0,4-6 0,-3 0 413,-3 0 0,5-7 0,-6-6 0,-4-4-239,-5-4 0,0-5 1,-6 3-1,-5-1-483,-4-4 1,-6-2 0,-8-3 0,-4-2-188,-5-2 0,-4 1 0,-2 4 0,1 1-70,0-1 1,1 6 0,2 2 0,2 1-20,-2 4 1,5 3-1,2 4-1420,4 1 0,4 8-5718,8-2 7489,21 17 1,17 5-1,14 15 1</inkml:trace>
  <inkml:trace contextRef="#ctx0" brushRef="#br2">13931 18075 11395,'15'9'0,"1"-4"501,0-3 1,-6-2 6685,1 0 35,-1 0-7475,-1 0 1,-2-2-1,-5-1-2396,3-2 0,-1-1 1918,6 6 0,1-5 0,4-2 0,1 0 750,0 0 1,-1-12 0,1 2 0</inkml:trace>
  <inkml:trace contextRef="#ctx0" brushRef="#br2">14906 17620 12183,'14'-2'141,"-4"-3"830,-3 3 1,-19-5 0,-6 7 0,-4-2-264,-6-3 1,-4 1-1,-3-6 1,-3 0-232,-2 1 0,-1-5 1,-2 3-1,3-3-147,1-1 1,4 1 0,7 1 0,4 3-33,1-2 0,2 5-341,5 2 0,8 5 1,2 5-209,5 5 0,1 4 1,-2 4-1,-2 1-31,-1 2 0,0 7 1,5-2-1,-2 4 235,-3 1 1,3 1 0,-3-1 0,2-1-29,-3-4 0,5 2 1,-5-7-1,5-2-98,1-2 0,0-1 0,0 0-102,0 0 1,1-8 0,5-2 249,4-5 1,4-1 0,2 0-1,-1 0-36,1 0 0,7-7 0,5-3 0,5-2-8,4 1 0,5-1 1,-4 5-1,2 0 102,4 0 0,-6 2 1,-1 5-1,-4 1 170,-1 5 1,-6 2 0,-2 10 0,-1 1 375,-4 2 1,-3 5-1,-6-3 1,-3 1 369,0 4 1,-5 0 0,3 0 0,-5-3-125,-5-3 1,-5 6-1,-10-3 1,-2-1-354,-3-3 1,-1-3 0,-5-3-1,-1 1-192,1 0 0,-1-7 0,1-4 1,-1-3-597,1-2 0,0 0 0,-3 0 0,1-2-1085,2-3 0,-2 1 1,12-5-1,1 1-533,3-1 1,6 4-1,3-6 1,2 1 650,8 1 1,10-5 1412,9 3 1,14-16-1,-2-7 1</inkml:trace>
  <inkml:trace contextRef="#ctx0" brushRef="#br2">15283 17557 15093,'-16'0'690,"7"2"0,2 3 0,0 5-131,-3 4 1,-2 7 0,0 2 0,1 1-25,-1 4 0,-2 2 1,-2 3-1,0 2 86,1 2 0,-1 1 1,2-3-1,2 2-79,1-2 0,8 1 1,-2-2-1,3-5-271,2 1 0,0-7 0,2-1 0,3-1 30,5 0 1,6 0-1,5-5 1,3-2-195,1-4 0,5 3 0,-4-8 0,3-2-551,3-1 0,-1-2 1,1 0-1,-1-2 70,1-3 1,-3 2-1,-1-8 1,-1 1-2304,0 1 1,-2-10 0,-1 3 1474,-1-1 0,-2-1 0,-7 1 0,-2-4 0,-3-4 1217,-2 1 0,5-6 0,-3 6 1</inkml:trace>
  <inkml:trace contextRef="#ctx0" brushRef="#br2">15645 17903 13482,'-16'0'525,"2"7"1,2 3 0,1 6-68,-1 5 1,3-2 0,0 7 0,2 2 1018,4 2 1,-4 1 0,2 1-1,1-1-738,2 1 1,2-3 0,0-1 0,0-2-867,0 2 0,6 0 0,1 0 1,0-3-1484,0-3 0,3 5 0,-3-7 0,2 0-4641,3-3 6178,2-1 1,9-7 0,1-2 0</inkml:trace>
  <inkml:trace contextRef="#ctx0" brushRef="#br2">16415 17903 13482,'-2'-14'-305,"-3"3"0,3-3 1708,-3 4 1,10 3 0,6 1-468,3 5 0,1 1 0,1 0 0,0 0-894,0 0 1,-1 5 0,1 2 0,0 2-887,-1 3 1,-1-3-1,-1 1 1,-3 2-1684,2 2 1,-5 2 2458,-1 0 1,-5-1-1,-1 1 1</inkml:trace>
  <inkml:trace contextRef="#ctx0" brushRef="#br2">16273 18107 13482,'16'0'654,"2"0"1,1 0 459,2 0 0,7 5 1,-4 0-1,2-1-705,1-2 1,-3 3 0,4 2-1,-4 0-1393,-1 0 1,-2 0-1,-5-2 1,0 4-700,-1 0 1,-4-1 1611,-1-2 1,1 2-1,4 8 1</inkml:trace>
  <inkml:trace contextRef="#ctx0" brushRef="#br2">17060 17415 8248,'-16'0'666,"0"0"1,0-1-147,1-5 0,4 3 0,2-8 0,1 1 732,-1 1 1,5-5-815,-1 4 1,4-4-1,4 0 1,6 2-209,6 1 1,6 2-1,2-3 1,7 3-88,5 2 0,7 2 1,-4 5-1,1 0-42,-1 0 0,-3 0 1,-7 0-1,-4 0-114,-1 0 1,-2 2 0,-5 3 0,-1 4 6,1 0 0,-7 5 1,-4-2-1,-3 5 18,-2 4 0,0 5 0,-4-3 1,-4 2 2,-8 3 1,-5-1-1,0 1 1,-3-1-16,-1 1 1,-5-4 0,4 0 0,-2-1 62,2-4 0,-4 2 1,4-3-1,-2-4 5,2 0 1,-2-6 0,7 1 0,2-2 36,1-3 0,3-3-173,-1-1 0,7-1 0,4-5-271,3-4 0,11 1 0,7-1 0,8-1 31,6 3 0,3-6 0,4 5 0,5 0 148,3 4 1,2 3 0,0 2 0,-1 2 245,-4 3 1,1 4 0,-6 8-1,-2 3 327,-2 0 1,-3 7 0,-2-5-74,-2 3 0,-7-4 0,1 5 0,-6 0 0,-6 0 289,-1 1 0,-2-8 0,-5 3 1,-1-1-216,-5 0 1,-4 0-1,-9-5 1,-2 0 14,2-1 1,-6-4 0,-1-2 0,-4-1-283,-1 1 0,1-5 1,2 3-1,2-2 30,-2 0 0,4 0 0,-1-5 0,2 0-687,4 0 1,7 0-1,1 0 64,-1 0 0,3 0 1,1-1-352,1-5 1,-4 3 0,6-8-595,2-1 0,1 3 0,2-1-102,0-2 0,2-2 0,3 0 0,4 2-1951,-1 1 3444,13 8 0,-10-11 0,11 5 0</inkml:trace>
  <inkml:trace contextRef="#ctx0" brushRef="#br2">18317 17242 8557,'2'-8'2601,"3"2"-2024,6 5 1,-2 1 0,-1 1 0,-1 5 15,-3 4 0,-2 6 0,-2 3 0,0 4-111,0 1 1,-2 2 0,-3 6 0,-6-1-115,-3 1 0,-2-1 0,1 2 0,-3 2 44,-3 2 0,4 0 1,-4-6-1,3 1-41,3-1 1,-1 0-1,2-1 1,2-2-81,1-2 0,6-7 0,-4 2 0,2-3 12,4-2 0,1-1 0,4-1-312,3-3 1,4 1-1,6-7 1,3-1-69,3-3 1,3-1-1,8 0 1,-1 0-494,1 0 0,6-1 1,2-3-1,0-3-202,-3-1 0,2-1 0,-4-3 0,-6 1-663,-6-1 0,-2-2 1,-4-2-1,-4 0 296,-5 1 1,-2-6 0,-6-2 0,0-1 1138,0-4 0,-14-16 0,-4-5 0</inkml:trace>
  <inkml:trace contextRef="#ctx0" brushRef="#br2">18537 17463 8860,'6'20'0,"-1"1"653,-2-1 1,-1-1-1,0 2 1,1 5 79,3 4 0,4 1 0,-3 2 0,0 2 66,0 2 1,-2 0 0,-5-4 0,0 0-155,0-2 0,2 4 0,2-9 0,1 2-649,-2-1 0,4 1 0,-1-7 1,-3-2 214,-1-2 1,3-1 0,2-2-2044,2-4 1,-4 3 0,6-8 853,1-2 0,2-1 0,1-4 978,1-3 0,7-4 0,1-6 0</inkml:trace>
  <inkml:trace contextRef="#ctx0" brushRef="#br2">19339 17305 8483,'-15'0'1471,"-1"0"-653,0 0 1,0 2 0,1 2 0,-1 1-195,0-2 0,-5-1 0,-1-2 0,-1 0-330,0 0 1,-5 0 0,2 0-1,-4 0-100,-1 0 1,6 0-1,3 0 1,1-2-90,0-3 1,0 3 0,5-3-366,0 3 1,1 4-1,1 3 203,3 6 0,-3 3 0,6 1 0,-3 1 86,1 0 0,4 5 1,-2 0-1,1 0 22,3 1 1,-3-2 0,2 4-135,1-1 0,3-2 1,1-5-1,0-1 1,0 1-147,0 0 1,1-2 0,5-4 0,4-3 36,4 0 0,4-5 1,2 3-1,8-3 80,7-2 1,4 5 0,4 0 0,-1-1 144,2-2 1,-5-1-1,-3 3 1,-4 3 385,-6 2 1,2 6 0,-7 8 0,-2 0 197,-2-1 1,-3 5-1,-1-5 1,-5 3 126,-1 3 1,-1-4 0,-8 2 0,-3 0-164,-6-1 0,-3 3 0,-2-7 1,-1-4-330,-4-4 0,4 0 1,-6-4-1,0 0-332,-3-4 1,1-3 0,-1-2 0,0 0-921,2 0 0,-4 0 0,7 0-2054,1 0 1,5-2 0,8-3-1066,12-6 4119,11 4 0,22-13 0,2 2 0</inkml:trace>
  <inkml:trace contextRef="#ctx0" brushRef="#br2">19670 17871 8248,'15'0'1470,"-4"0"0,-1 0-817,2 0 1,-3 0 0,0 2 2054,-2 3-3980,5-3 0,-8 10-900,6-7 0,-5 1 2172,6-6 0,-1-7 0,6-2 0</inkml:trace>
  <inkml:trace contextRef="#ctx0" brushRef="#br2">20157 17400 8248,'-7'-16'391,"-4"0"0,-3 7 1,-1 4 616,-1 3 1,0 4-1,-1 3 1,-4 6-294,-5 3 1,-2 9 0,0 3 0,2 4-201,-2 1 1,5 0 0,2 3-1,5 2-351,6 6 0,3-2 0,7 0 1,1-1 9,5-4 0,15 3 0,10-1 0,4-2 39,4-2 0,-1-9 1,6-3-1,-4-3 65,-2-2 1,4-8 0,-5-2 0,-4-5-22,-5-1 0,0-1 1,-7-5-1,-2-4 8,-1-4 0,-10-2 1,-2-1-1,-5-2-167,-1-2 0,-12-2 1,-4 4-1,-3-2-580,-4 1 0,-1 3 0,-7 1 0,1 1-953,4-1 0,-4 2 0,4 3 0,-2 6-220,2 3 0,-2 2 0,5 0 0,0 0 1655,0 0 0,-4 7 0,2 2 0</inkml:trace>
  <inkml:trace contextRef="#ctx0" brushRef="#br2">20817 17478 8485,'-7'-24'1224,"0"1"-764,-3 7-156,-4 1 1,7 4 0,-5 1-1,1-1 231,-1 2 0,-2 2 0,-4 7 0,-1 0-103,-2 0 1,0 7 0,6 4 0,-1 3-114,0 2 0,-3 5 0,1 1 0,5 3-47,-1 3 1,1 1-1,3 3 1,5-1-83,3 1 0,-3 4 0,-1 1 0,5-2-115,4-2 1,6-1 0,7-3 0,-1-1-321,1-2 1,5-5 0,2 4 0,1-2 2,4-4 1,2-4 0,1-2 0,1-5-799,-1-1 0,-5-1 1,1-6-1,-1-2 204,-2-3 0,4-4 1,-7-9-1,-3-3 315,-6-5 0,0-10 0,-7-6 0,-1-4 222,-2-1 1,-2 2-1,0 1 1,0 6 323,0 4 0,5 7 1,0 11-1,0 2 287,2 3 0,-3 4 0,6 9 1,2 5 16,2 9 1,2 7-1,0 10 1,0 2 611,-1 1 0,1 8 0,-2-4 1,-2 2-282,-1 0 1,-8-7 0,2 2 0,-3-4-357,-2-2 1,0-1-1,0-4 1,0-5 154,0-4 1,0-1-4,0 0 1,-7-7-389,-3-4 1,1-12-1,0-7-149,2-5 1,2-9-1,5 2 1,0-6-216,0-5 1,0-3 0,2-9 0,3-1 96,5-3 1,10 1-1,2 7 1,1 3-339,0 5 1,3 11 0,-3 7 0,1 6 445,4 8 0,-3 5 0,-1 7 0,1 9 396,-1 8 0,-5 11 0,2 5 0,-3 2-88,-3 2 1,-1 5-1,-1-9 1,-5 2 359,-1 0 0,-1-9 1,-6 0-1,-2-7-166,-3-3 0,3-2 0,-5-7 1,2-2-208,-1-1 0,-1-8-220,2 2 0,-2-10 0,-3-7 1,4-7 15,5-7 1,1-4-1,0-3 1,1-2-449,5-2 1,8-5 0,8 6 0,3 1-113,3 1 0,1 10 0,3 5 0,-1 7 439,1 6 0,-1 5 1,1 2-1,-3 5 248,-2 4 0,2 11 1,-4 5-1,1 2-124,0-2 0,-7 4 0,4-4 1,-4 2-338,-3-2 1,3 2 0,-10-7 0,1-2-697,1-1 0,-6-2 1,4-1-887,-2 1 1,5-7 1915,-1-4 0,3-17 0,1-6 0</inkml:trace>
  <inkml:trace contextRef="#ctx0" brushRef="#br2">21965 17164 8167,'-16'-21'-82,"1"0"1,6 5 0,4 6 0,3-2 0,2-2 560,0-2 1,7 5 0,5 3 0,6 1 141,3 3 1,5 2-1,-5 2 1,0 0-210,1 0 0,-4 0 0,1 2 0,-5 2-82,-3 1 0,-8 7 1,2-1-1,-3 4-51,-2 6 1,-2-2 0,-3 6 0,-7-1 114,-7 1 1,-1-6 0,-6 4 0,0-2-74,1 0 0,3 1 1,6-2-1,0 1 49,1-2 0,1 0 0,3 0 0,6 2-56,3-2 1,4-1 0,3-2 0,7-1-48,8 1 1,-3-6-1,6 1 1,-1-1-231,5-1 0,-3-2 0,2-7 0,1 0 137,-3 0 1,9 0-1,-5 0 1,0-2-1123,2-3 1,5 3 0,1-5 0,-1 2-711,-1 0 1,-3 0 1657,0 5 0,8-7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12248 15875 7853,'9'2'16,"-4"3"0,-1-2 0,-1 8 1,4 1 2117,2 2 0,-5 2-992,1 0 1,-2-8 790,3-2 527,-5 2-1448,6-6 0,-7-2 1,0-10-1,0-4-61,0-2 1,0-7 0,2-3 0,2-5-982,1-6 0,7-3 0,-3-7 0,1-2 126,1-4 0,-3-3 0,5-5 0,-3 2-461,2 1 0,2 2 1,2-1-1,0 4-604,0 4 0,4 9 0,1 4 0,-1 2 875,-3 3 0,-1 5 1,0 1-1,-1 4 144,1 7 0,0 0 1,-1 9-1,1 2 67,0 1 1,-2 9 0,-2 5-1,-1 7 729,1 8 1,2 9 0,0 8 0,-2 5-13,-1 3 1,-3 6 0,4-6 0,-1-1-835,1-2 0,2 1 0,2-1 0,0-3 0,-1-1 0,1-6 0,-2-3 0,-2-3 0,-1-1 0,-1-6 0,4-2 0,-2-1-566,-1-4 1,-6-3 0,4-4 0,0-3-4362,-1-2 3827,-4-2 0,3-6 0,-7-5 548,0-4 0,-7-4 0,-2-2 0,-1 0 410,-1 1 1,1-1-1,-6 2 1,0 2-6,0 1 0,1 8 0,-3-4 0,-1 2 1188,-2-1 0,-2 1 0,4 5 0,-4-2-455,-1-3 1,3 3 0,-5-3 0,0 3-342,1 2 0,-3 0 0,7 0 0,2 0-1893,2 0 1,1 2 0,0 2-3371,0 1 4443,8 0 1,2-5 574,12 0 0,9-7 0,10-2 0</inkml:trace>
  <inkml:trace contextRef="#ctx0" brushRef="#br0">13239 15576 8486,'-9'7'966,"4"4"1,3-2 0,2 1 0,2 1 146,3-3 1,-1 6-1,4-3-817,-1 3 1,4 1-1,-4 1 1,0 0 0,2-2 2,-1-4 0,-4 4 0,1-3 43,-3 3 1,-2-4 123,0 1 1,0-10-169,0-1 0,-5-1 1,-1-10-1,1-1-203,-2-2 1,5-2 0,-3-1 0,3-2 79,2-2 1,2 0 0,3 5 0,6-2-269,3-2 1,7 4 0,2-2 0,1 6-276,4 0 0,0 5 1,0 0-1,-4 2-96,-1-1 0,3 1 0,-5 5 0,-2 0-165,-1 0 1,-2 0-1,-1 0 268,1 0 1,5 0 0,0 0 0,-2 0 221,-1 0 0,3 0 0,1 0 0,1 0 225,0 0 1,3 0 0,-5 0 0,-2 0 56,-1 0 0,1-2 0,0-1 0,-3-4 75,-2-2 1,3 4 0,-8-5 0,0-3-39,-4-1 0,-3-1 131,-2-1 0,0 5 0,0 1 0,-2-1 135,-3 3 0,-4-1 0,-7 6 0,0-3-69,1 3 1,-1 1-1,0 4 1,1 1-75,-1 3 0,-5 6 1,0-2-1,2 4-56,1 2 1,4 0 0,2 1 0,2 2 128,-3 2 0,6 0 0,2-3-173,3 3 0,2-4 0,0 4 1,2-3-196,3-3 1,4 1-1,7 0 1,0-1 0,1-1-682,4-3 1,-2 1-1,7-7-531,2-1 1,-3 3-1,1-2 1,2-1 0,2-3-96,1-1 0,-1 0 1,-2 0-1,-2 0 177,2 0 0,-4 0 1,1 0-1,-2-1 1122,-4-5 0,5-2 0,1-8 0</inkml:trace>
  <inkml:trace contextRef="#ctx0" brushRef="#br0">14450 15545 8127,'0'-16'599,"-2"2"1,-3 2 0,-6 3 62,-3 2 1,-2-3-1,1 5 1,-1 1-2,0 2 1,-5 2-1,0 0 1,0 2-312,-1 3 0,4-1 1,-3 6-1,4 3 133,1 0 0,0 5 1,1 1-1,1 2-131,3-2 0,-1-1 0,7-2 0,1-1-184,2 1 1,2 0-1,2-1-91,3 1 0,-1-7 0,6-4 0,4-3 84,6-2 0,-3 0 0,6 0 0,-2 0-247,0 0 0,0-2 0,-6-1 0,1-4 14,0-2 0,-2-2 1,-2-6-1,-3-2 0,-2-2 31,-4 2 0,-1 1 0,-2 2 154,0 1 0,0 4 0,2 2 575,3 2 1,-2 2-146,8 5 0,-1 7 0,6 4 25,0 3 1,0 1 0,-1 1 0,1-2-483,0-3 1,3 3-1,-2-4 1,-3 4-1079,0 2 1,0-1-1,4 1 1,1 0 540,2 0 0,7-1 0,-4-1 451,1-3 0,12 3 0,-4-6 0</inkml:trace>
  <inkml:trace contextRef="#ctx0" brushRef="#br0">15880 15655 7623,'-8'-7'-169,"-5"3"1,6-4 0,-1 1 1496,-5 3 0,-6-3 0,-2 2 1,2 2-355,2 1 1,-1 2-1,-1 0 1,-2 0-419,2 0 1,-4 0-1,2 2 1,2 1-251,1 2 1,3 8-1,1-3 1,1 4-114,3 2 1,6-1 0,-1 1-1,3 0-11,2 0 0,2-1 0,2 1 0,3 0 42,1-1 0,8-4 0,7-2 0,1-1 319,4 1 0,0-5 0,2 1 0,-2-3-49,0-2 1,5 0 0,-9 0-1,3 0 15,-1 0 0,-7-7 1,2-4-331,-3-3 0,-4-2 0,-4 1 1,-5-1-303,-3 0 0,-2 1 1,-2-1-1,-3 0-640,-5 0 0,-4 2 1,-2 2-1,0 2-1256,0-3 0,-5 7 0,0 0-202,2 5 1,2 1 866,1 0 1,9 0-1,5-2 1354,6-3 0,15-4 0,-2-7 0</inkml:trace>
  <inkml:trace contextRef="#ctx0" brushRef="#br0">16273 15168 8538,'-10'-16'0,"1"0"723,2 1 0,0 6 0,2 4 57,-5 3 1,-4 5 0,0 6-109,3 7 1,4 15-1,7 1 1,0 3 35,0 3 1,2 0 0,3 6-1,6-4 8,3-1 0,1-3 0,1-4 0,0-3-680,-1-2 1,1 2 0,0-4-1,-2-1-795,-4-3 1,4-2-1,-3 1-20,3 1 0,1 0 1,1-7-1266,0-4 0,0-3 0,-1-7 0,1-2 2044,0-3 0,7-11 0,1-8 0</inkml:trace>
  <inkml:trace contextRef="#ctx0" brushRef="#br0">16619 15529 7853,'-15'-9'1625,"-3"4"1,-3 2-801,-5-2 0,-4 3 1,-3-3-1,-4 3 51,-5 2 0,2 0 0,-2 0 1,0 2-691,2 3 0,2-3 0,6 4 0,3 0-1776,2-1 0,3 7 1,7-1 1589,1 3 0,-3 1 0,10 1 0</inkml:trace>
  <inkml:trace contextRef="#ctx0" brushRef="#br0">17358 15089 7518,'16'-9'-507,"-7"4"0,-2 12 0,0 7 3518,3 5 1,-1 14-1,1-1-2068,3 1 1,-5 6-1,3-3 1,1 1-1,0 0 366,-1-1 1,3-1 0,-4-7 0,2-2-943,-1 2 0,1-5 0,-5-2 0,0-4-920,0-1 1,4 0 0,-6 0-370,-2-1 1,4 1 0,0-2-1186,2-4 0,-4-3 1,6-7-49,1 0 0,0-7 0,1-5 0,-3-5 2155,2-4 0,2-7 0,2 3 0</inkml:trace>
  <inkml:trace contextRef="#ctx0" brushRef="#br0">17814 15451 7853,'7'-16'564,"-5"0"0,1 2 428,-6 4 0,-6-2 0,-6 6 0,-1 3-71,0 1 1,-5 2 0,-2 0 0,1 0-672,-1 0 0,0 0 0,2 0 0,-3 0-562,-1 0 1,-3 2 0,7 1-1,1 3-556,-3-3 1,5-1 0,-3-2-1995,4 0 0,6 0 2862,1 0 0,13 0 0,-1 0 0</inkml:trace>
  <inkml:trace contextRef="#ctx0" brushRef="#br0">17783 15403 7853,'16'16'307,"-2"0"0,-2 0 1,-2-1 708,2 1 0,-3 5 1,0 0-1,0-2-632,-1-1 1,-4-3-1,3-1 1,-2-1 936,0-3 1,1 1 918,-6 4-1529,0-6 0,-7-4 0,-4-10-386,-3-6 0,-2-2 0,2-3 1,2-2 19,2-3 1,1 4 0,-3-6 0,3 2-201,2 0 0,2-5 1,5 5-1,2 2-180,3 1 1,4-2-1,8-1 1,2 1-924,2 3 0,5 6 0,-3 3 0,2-1-564,3 0 0,-1 6 1,1-3-1,-3 5-179,-2 1 1,-2 0 0,-6 0-1,1 0-221,0 0 1922,-8 0 0,6 7 0,-5 1 0</inkml:trace>
  <inkml:trace contextRef="#ctx0" brushRef="#br0">18254 15325 7853,'9'7'0,"-2"3"442,0 4 0,-5 2 0,3 0 0,-3-1 971,-2 1 1,5 2 0,2 1-1,0 2-813,0-2 1,5-3 0,-3-4 0,2-2-846,-1 3 1,-5-1 0,6 0 0,-1-1-180,-1 1 1,0-3-7194,-4 1 7617,4-6 0,-1-11 0,-1-11 0</inkml:trace>
  <inkml:trace contextRef="#ctx0" brushRef="#br0">18144 15215 7853,'0'-16'-216,"0"0"1,0 1 0,2-1 852,3 0 0,-3 6 0,5 1-562,0 2 1,2 2-1,7 7-720,-1 3 0,3 4 1,1 6-1,2 1 113,-2 0 532,-1 6 0,4-4 0,3 5 0</inkml:trace>
  <inkml:trace contextRef="#ctx0" brushRef="#br0">18773 15388 7238,'0'-16'0,"0"0"0,0 1 0,0-1 814,0 0 1,-7 2-1,-1 2 1,-3 3-12,1 2 1,-1-3 0,-5 3-328,1-2 1,-1 6-1,0-3-232,1 5 0,-1 1 1,0 1-1,2 5-145,4 4 0,-4 9 0,5 2 1,-2 0 42,1 2 1,5 0 0,-4 5 0,2-4 32,4-1 1,-4 3-1,1-5 1,3-2-95,1-2 0,4-3 0,1-1 0,4-5-44,2-1 0,1 4 0,6-6 0,0-1 45,0-3 0,-1-1 0,3 0 0,1 0-95,2 0 0,0-7 0,-5-3 0,-1-4-168,1-2 1,-2 0-1,-2 1 1,-1-1 115,1 0 0,-3 2 0,0 2 0,-1 3 288,1 2 0,1 2 160,6 5 1,-2 2 0,-2 1 0,-1 4-158,1 2 1,-3 2-1,1 4-63,3 1 0,-5 0 0,3-1-1621,1 1 1,-5-5-1,0-3-1036,0-1 1,2 0 801,6-1 0,-1-6 1692,-3 0 0,3-7 0,-5-9 0</inkml:trace>
  <inkml:trace contextRef="#ctx0" brushRef="#br0">19056 15388 7646,'6'15'0,"-1"1"286,-2 0 1,4 0-1,-1-1 1,-1 1 615,2 0 1,-4-1-1,6 1-432,-2 0 1,0-2 0,-4-2-157,3-1 0,-1-6-41,-5 5 1,0-8-33,0-2 0,0-7 0,-2-9-269,-3 1 1,3-6-1,-3-4 1,3-1-121,2-2 1,0-9 0,0 9 0,2 1 45,3-3 1,2 7 0,7 0 0,0 4 101,4 4 0,3-3 0,0 13 0,3 1 125,0 3 1,1 1 0,-6 0 0,2 0-7,-2 0 1,-1 10-1,-2 4 1,-1 2 54,1 3 0,-6 2 1,1-2-1,-1 2-195,-1-2 1,3 4 0,-6 0 0,-1-1-416,2 1 0,-5 3 1,5-5-1,-2-2-928,0-1 1,0-2 0,-3-1 535,3 1 1,-1 0-1,6-2-212,2-4 1040,2-3 0,9-7 0,2 0 0</inkml:trace>
  <inkml:trace contextRef="#ctx0" brushRef="#br0">19827 15403 8731,'0'-24'0,"-2"3"0,-1 2 0,-4 1 509,-2 3 1,-2-5 0,-4 12-1,-1-3 13,0 1 0,0 6 0,1-1 0,-1 3-203,0 2 1,1 7 0,1 4 0,1 4-98,3 6 1,1-1 0,-3 4-1,3 1-68,2-1 0,2-3 0,3 3 0,-1-1-13,-3-4 0,3-1-208,8-3 1,2-4-1,5-2 1,-1-2 17,1-4 0,-3-1 0,1-4-15,3-3 1,1-4 0,1-7 0,-1 1-209,-3-1 0,3 2 0,-4 2 103,4 1 0,4 6 0,1-4 0,4 2 0,-1 4 152,1 1 1,3 9 0,-3 4-1,0 3 76,-1 1 1,4 6-1,-5 2 1,-1 0 697,-3-1 0,-3 10 0,-2-4 1,-3 0-26,-2 1 1,-2-1 0,-5 0 0,0-3-346,0-3 0,-7 5 1,-3-6-1,-4-2-233,-2-2 1,0-3 0,1-2-1,-1-3-300,0-2 0,-5-2 0,0-5 0,0 0-836,-1 0 1,4 0 0,-3-1 0,5-5-255,6-4 0,-4-2 0,5-2 0,1 0-364,2-4 1,5-13-1,1-2 1600,0-6 0,-7 4 0,-2-3 0</inkml:trace>
  <inkml:trace contextRef="#ctx0" brushRef="#br0">20078 14885 7853,'9'2'321,"-4"3"0,-1 7 70,1 7 0,-3 6 1,3 8-1,-1 2-11,1 1 1,-2 12 0,6-5 0,0 1 610,-1 1 1,-2-1 0,4 0-1,2-4-531,2-2 1,2-3-1,0-9 1,0-3-173,-1 0 1,3-11 0,1 4 0,2-4-12,-2-3 0,4 3 0,0-7 1,1-1-117,4-3 0,-4-1 1,1-1-1,-2-5-254,-4-4 1,4-6-1,-3-5 1,0-5-275,-3-4 0,-8 1 0,-4 1 0,-3 2 72,-2-2 1,0 0 0,-2 1 122,-3 6 1,-4 6 0,-7 4 705,1 6 0,1 5 0,2 5 0,3 6-11,2 3 1,-4 7 0,6 1 0,2 1 0,1 2 55,2-1 1,2-3 0,3 3-366,5-1 0,-1-2 1,2-5-1,1-1-891,2 1 0,1 0 0,1 0 0,0-2-1260,0-4 1,1 2-1,2-5 1,4 0 413,1 0 1,-3-1 0,6-6 0,1-2 1522,1-3 0,3-4 0,-1-7 0</inkml:trace>
  <inkml:trace contextRef="#ctx0" brushRef="#br0">20959 15231 7853,'0'-16'585,"0"0"0,0 6 699,0-1 1,2 8-1582,3-3 1,2 12 0,5 4 0,-2 4-1232,3 2 1,1 0 1527,1-1 0,1 8 0,0 1 0</inkml:trace>
  <inkml:trace contextRef="#ctx0" brushRef="#br0">21085 15466 8473,'-7'9'1258,"5"5"1,-5-5-719,0 0 1,5-1-1,-5-4 1,0 1-261,-3-2 1,1 4 0,-2 0 0,-1 0-4532,-2 0 4251,-1-1 0,-1-6 0,0 0 0</inkml:trace>
  <inkml:trace contextRef="#ctx0" brushRef="#br0">22327 15215 7838,'10'-21'0,"-1"2"0,-2-1 0,-4 3 0,-1 5 0,-4 3 0,-1 0 758,-2 1 0,-8 4 0,1-1 0,-5 3 1128,-4 2 0,0 2 1,3 3-1,-1 6-1193,-2 3 0,0 1 0,5 1 0,1 0-170,-1-1 0,6 1 0,1 0-100,2 0 1,-4-1 0,6 1-128,2 0 0,3-8 1,5-1-1,5-1 9,4-1 1,9 2 0,3-4 0,4 3-206,1-3 0,1 6 0,-1 0 0,-1 1 58,-4 1 0,4-1 0,-6 6 0,1-1-101,-4 1 0,-6 0 0,-2 0 0,-5-1 268,-1 1 0,-1 0 1,-6-1-326,0 1 0,-2-2 0,-2-2 0,-3-3 0,-1-2 0,-8 4 0,-5-6 0,0-2 0,-2-1 0,4-2 0,-7 0 0,-2-2 0,-2-3 0,-1 2 0,-1-6 0,1 0-1674,-1 0 1,1 1 0,0-5-1,1 3-394,4-2 1,-4-2 0,5-4 2067,1-3 0,1 4 0,8-6 0</inkml:trace>
  <inkml:trace contextRef="#ctx0" brushRef="#br0">23066 15293 8227,'0'-8'2818,"-2"1"0,-2 8 0,-3 3-1617,-1 1 0,-3 7-856,-5-1 1,1 1 0,1 0 0,2-3-237,1-2 0,6 0 0,-6-3-2212,-1 1 0,3 2-1735,-1-2 1,5-3 3837,-6 3 0,8-3 0,-4-2 0</inkml:trace>
  <inkml:trace contextRef="#ctx0" brushRef="#br0">22877 15246 7853,'2'-8'961,"3"2"1,-2 5-163,8 1 1,-1 7 0,4 3-1,-1 4 1,-3 0 185,2-4 1,2 8 0,0-6 0,-2 0-631,-1 2 0,-1 0 0,6 2 0,0-2-732,0-4 1,-2 4-1,-2-5 1,-2 2-429,3-1 1,1 1 0,1 4 521,1 1 0,0-7 283,-1-4 0,1 4 0,0-1 0</inkml:trace>
  <inkml:trace contextRef="#ctx0" brushRef="#br0">23632 15372 7853,'-11'0'1681,"1"0"642,6 0-1420,-3 0 1,9-2-460,3-3 1,-1 2-1,6-6 1,2 0 473,2 0 1,2 4-1,0-5 1,0-3-358,-1-1 1,1-1 0,0-1 0,-1 0-226,1 1 0,5-8 0,0-3 0,-2-4-141,-1-1 1,-8-1 0,1 1 0,-1-3-361,-1-2 1,3 1-1,-7-7 1,-1 0-575,-2 2 1,-2-4 0,0 8 0,0 2 110,0 6 1,0 0-1,0 6 399,0-3 0,-6 6 14,1-2 0,-7 11 624,1 4 1,3 5-1,-1 2 1,0 5-99,1 4 0,-1 9 0,-3 4 0,3 2-8,2 2 1,-5 3-1,3 2 1,-2 1-88,1 3 1,5-1-1,-4 6 1,2-1-27,3 0 1,3-5 0,1 3 0,0-1 314,0 0 0,7-2 1,1-8-32,1 0 0,10-8 0,-3 2 0,3-4 0,2-1 176,0 0 1,7-6 0,-2-1-651,4-2 0,2-2 0,-1-5 0,2 0 0,0 0 0,-1 0 0,6 0 0,-10 0 0,-2 0 0,-1 0 0,-4-2 0,-5-1 0,-1-4-433,1-2 1,-6 6 0,-1-4-2788,-2 0 0,-3 7 3220,-10 0 0,-2 7 0,-8 8 0</inkml:trace>
  <inkml:trace contextRef="#ctx0" brushRef="#br0">22327 15875 10578,'-7'0'3586,"7"0"-2752,8 0 0,12 5 1,2 0-1,3-1 39,3-2 0,7-2 0,5 0 0,4 0-149,4 0 0,10 0 0,1 0 0,8-2-375,6-3 1,6 1-1,6-6 1,-39 4-1,1 1-36,2 1 0,0 0 0,2-3 0,1 0 0,-2 1 0,0 1 0,-1-2 0,1 0-247,2-1 0,-1 0 1,1 1-1,-1-1 0,-4 0 1,-1 0-1,-1 0 1,-1 0-67,40-7 0,-7 4 0,-7 2 0,-11 2 0,-8 4 0,-4-4 0,-14 2 0,-5 1 0,-4 2 0,-8 2-779,-5 0 0,-11 0 0,-4 2-1647,-10 3 0,-17-1 0,-3 6 1,-4 3-42,-6 1 1,-8 1-1,-4 1 2467,0 0 0,-5-1 0,5 1 0</inkml:trace>
  <inkml:trace contextRef="#ctx0" brushRef="#br0">22830 16378 8294,'0'-16'1778,"0"1"0,7 4 0,5 2 0,5 1-861,4-1 1,13 4-1,-3-6 1,4 1-278,3 1 0,-4 0 0,4 6 0,-1-3 268,-1 3 1,-1 1 0,-7 2-347,-1 0 0,-3 0 1,0 2-440,-8 3 0,-2-1 1,-9 6-1,-1 2-13,-2 2 1,-4 2 0,-3 0 0,-6 0-651,-3-1 0,-7 6 1,-1 2-1,-3 0-121,-3-1 0,-2 5 0,-1-5 0,0 1 323,-1 0 1,1-2-1,1-6 1,2 1 298,2 0 0,7-1 0,-2 1 1,3-2 294,2-3 1,6 1 0,1-5-1,0 0 2708,1 0 1,4 0-2706,-1-2 1,5-3 0,7 3 0,7-3-260,5-2 0,11 0 0,1 0 0,9 0 0,6 0 0,8-7 0,4-2 0,1-1 0,-1-1 0,-4 6 0,-7-4 0,-1 2 0,-5 4 0,3-4 0,-9 1 0,-4 3 0,-3 1 0,-7 2 0,4 0 0,-2 0-4916,-4 0 1,-2 7 4835,-1 4 0,0 3 0,-1 1 0</inkml:trace>
  <inkml:trace contextRef="#ctx0" brushRef="#br0">12469 18594 7853,'7'9'552,"1"-2"1,3-2 1626,-1 0 0,-5 1-889,6-6 1,-6-6 0,4-1 0,-2-1-400,-4-5 0,1-1 0,-1-1-538,3-1 1,-1-1-1,-3-4 1,1-7-1,2-6-127,-1-2 0,-2-8 0,-1 0 0,3-6-912,1-8 0,0-1 0,-3-2 1,2 0-22,1-4 1,7-1-1,-3 3 1,1 0 149,1 0 1,-1 2 0,6 5 0,1 9 362,4 8 1,-3 8 0,3 5 271,-4 5 0,1 10 0,1 6 0,2 5 0,-2 5 726,-1 6 0,3 10 0,0 7 0,-2 7-192,-2 7 0,4 8 1,0 4-1,-2 0 89,-1 1 1,3-3-1,0-7 1,-2-1-367,-2-2 0,1-5 1,1 3-1,2 0-250,-2 0 1,-1-3 0,-2 3-1,-3-2-165,-2-3 1,1-7-1,-5-3 1,0-3-159,0-2 0,4-3-3138,-6-1 2477,0-7 0,-12-2-246,-3-7 0,-4-7 18,-2-4 1,2 2 0,2 1 191,1 1 1,3 0 0,-5 3 205,3-1 1,-1 0-1,-4 5 1,-1 0-333,0 0 0,6 0 1061,-1 0 0,2-7 0,-1-4 0,5-3 0,8-1 0,2-1 0,15 0 0,-3 0 0</inkml:trace>
  <inkml:trace contextRef="#ctx0" brushRef="#br0">13223 18123 7853,'0'-16'170,"0"5"1,-2 3 669,-3 1 1,2 1-1,-8 6 1,1-1 3,1-4 0,-10 3 0,3-3 1,-3 3-201,-4 2 0,4 0 1,-5 0-1,-1 0-186,1 0 1,-1 5-1,-3 0 1,4-1-299,1-3 1,2 1 0,5 2-1,-1 1-706,-4-2 1,3 4 0,-3 0-1,4 0-832,1 0 1,2 0 0,2-3 0,2 3-1032,-3 2 0,5-6 2409,-3 2 0,1-3 0,-6-2 0</inkml:trace>
  <inkml:trace contextRef="#ctx0" brushRef="#br0">11761 17588 11674,'0'16'0,"0"0"964,0-1 0,-7 8 0,-3 3 0,-4 4-126,-2 1 0,-5 11 0,-2 4 1,-1-1-249,-4 1 1,5 1 0,0-9 0,2 2-70,0 4 0,6-6 1,6-1-1,0-4-42,0-1 1,6-3 0,-2-1 0,5-3-158,5-3 0,4-1 1,6-7-1,3-1-88,3-3 1,5-6 0,9 1 0,3-3 0,3-2 0,1-2 1,5-3-1,0-6-291,0-3 1,0-2 0,-1 2 0,-4 2-515,-6 2 1,-4 1 0,-4-3-1,-4 3-692,-1 2 1,-2-3 0,-5 4-1,-1 1-533,1-2 1,0 5-1,-1-3 1,1 3-727,0 2 2521,7 0 0,1-7 0,7-1 0</inkml:trace>
  <inkml:trace contextRef="#ctx0" brushRef="#br0">14119 18028 7853,'16'0'0,"0"0"737,0 0 1,-1 0 0,3 0 0,3-1 432,5-5 0,4 5 0,-1-6 0,-1 1 0,-2-1-286,2-1 0,0 2 1,0-2-1,-3-1-593,-2 0 0,-3 6 0,-4-3-2167,0 5 1,0-4 0,-2 1-237,-4 6 1,-3 0 2111,-7 8 0,-14 7 0,-3 8 0</inkml:trace>
  <inkml:trace contextRef="#ctx0" brushRef="#br0">14245 18264 7761,'12'9'931,"4"-4"0,3 2 0,-1-2 0,1-1-261,2-2 1,5-8 0,-3-1-1,0 0 887,-1 0 1,5-3 0,-5 5 0,1-1-1242,0-1 1,-2 0 0,-4-3-1,1 3-103,-3 0 1,5 5 0,-10-3 0,4 3 309,2 2-523,-1 0 0,1-7 0,0-1 0</inkml:trace>
  <inkml:trace contextRef="#ctx0" brushRef="#br0">16289 17415 8602,'0'-15'1045,"-2"4"0,-3 2 0,-5 2 0,-4 4-132,-2 1 0,-5 9 1,-2 4-1,1 3-449,-1 1 0,0 1 0,4 0 0,-2 0-215,2-1 0,1 6 0,3 0 0,1-2-114,3-1 1,-3-2 0,5-1 0,1 1-139,2 0 0,5-1-149,1 1 1,1-7 0,6-2-1,7-2 37,6 0 1,13 1 0,-2-6 0,2 0-141,1 0 0,2 5 0,3 2 0,-1 0 0,1 1 325,-4 1 0,-7 2 0,-2 4 248,2 1 0,-7 0 0,-4 0 0,-6-1 462,-4 1 1,-2 0 0,-5-1 0,0 1-179,0 0 0,-7-2 0,-4-2 0,-4-3-199,-6-2 0,1 3 0,-6-4 0,-2-3-269,-1-1 0,-3-2 0,1 0 0,-1 0-461,1 0 1,1-5 0,2-2-1,2 0-1246,-2 0 0,5 0 0,2 3-745,4-1 0,10 0-949,7 5 1,14 0 3266,12 0 0,11-7 0,3-2 0</inkml:trace>
  <inkml:trace contextRef="#ctx0" brushRef="#br0">17028 17573 7775,'9'0'4048,"-2"1"-3055,-7 5 0,0 2 0,-2 8-509,-3 0 0,1-1 0,-4 1 0,1 0-164,3 0 0,-5-1 0,1 1-374,-1 0 1,0-6 0,4-1 0,-4 0-615,0-1 1,-4-2-1,2 2-524,-3-1 0,-2 4 0,2-4 0,2 0-723,2 0 1,4-2 1914,-4-5 0,-1 0 0,-4 0 0</inkml:trace>
  <inkml:trace contextRef="#ctx0" brushRef="#br0">16839 17635 7775,'16'0'0,"0"0"243,0 0 1,5 6 0,0 1 0,-2 0 547,-2 0 1,1 5 0,1-3 0,2 1-123,-2 1 1,-1-3 0,-3 4-1,1-1-377,0 1 0,-1 0 0,-1 1 0,-1-3-645,-3 2 1,1-3 0,4 2 0,1-1-480,0-1 0,-6 3 0,1-5 1,1 2-999,2 3 0,2-5 1830,-1-2 0,1 4 0,0 0 0</inkml:trace>
  <inkml:trace contextRef="#ctx0" brushRef="#br0">17500 17793 6706,'5'-11'0,"2"1"765,2-3 0,1-1 1,6-1-1,0-1-297,-1 0 1,6-1 0,2-2 0,2-4 202,2-2 1,3-1 0,2-5 0,-1-1-334,1 1 0,-6-6 0,-2 1 1,-1 1-128,-4 1 1,-1-2 0,-4-3 0,-2 1-350,-2 0 0,-4-4 0,2 3 0,-1 1-103,-3-1 0,-3-1 1,-1 5-1,0 4-81,0 1 0,0 2 0,-1 9 162,-5-2 1,0 0-1,-7 7 287,3 4 1,-1 4 0,-4 10 35,-1 1 1,5 13 0,1-1 0,-2 6 172,-2 5 0,-2 3 0,2 4 0,2 3-106,1 3 0,3 1 0,-5 3 0,5-1 179,1-2 0,0-2 0,3 3 1,-1-1-8,1 2 1,3-4 0,2 0 0,3-1 97,1-4 1,7-4-1,-1-3 1,3-4-41,2-1 1,6-2 0,4-7-1,4-2-74,2-1 1,1-8 0,2 4 0,3-1-140,2-1 0,-3 0 0,3-5 0,-1-2-425,-4-3 1,-2-2-1,-2-5 1,-1 3 114,-4 2 1,-3-5-1,-7 3 1,-2-1-2102,-4-1 1,2 6 113,-7-6 1,-1 8-1,-9-2 1,-8 3-255,-6 2 0,-9 5 2304,-14 0 0,-7 15 0,-13-3 0</inkml:trace>
  <inkml:trace contextRef="#ctx0" brushRef="#br0">16352 18217 7605,'-9'0'1396,"2"0"-184,7 0-711,0 0 0,7 0 0,4 0-23,3 0 0,1 0 0,3 0 1,1 0-67,2 0 1,5 0 0,-3-2 0,2-1-59,2-3 1,10-4 0,7 3 0,5-2 33,3-3 0,15-2 0,1-2 0,10 1-213,-34 7 1,1 0 0,0-2 0,-1-1 0,8 0-1,0 1 1,-2 0 0,1 1 16,-2 0 0,1 0 0,7 1 0,0 1 1,-7-1-1,0 0 0,-1 0 0,-1 0 280,-1 0 1,-1 0 0,38-2-1,-9 1 1,-5 2-184,-6 4 0,-4 1 1,-15 2-1,-3 0-187,-5 0 1,-11 0-1,-5 0-1968,-3 0 522,-10 0 0,-4 0 1,-13 0-1,-8 2-325,-6 3 0,-10 4 0,-11 6 0,-7 1-133,-6 0 1802,-4 0 0,-2 6 0,0 3 0</inkml:trace>
  <inkml:trace contextRef="#ctx0" brushRef="#br0">17280 18406 7853,'5'-11'892,"2"1"0,2-3 0,3 1-283,2 2 1,3-4 0,4 3 0,5-1-255,4 2 0,2-3 0,-1 8 0,1 0 147,-1-2 0,-5 5 0,-1-3 0,-3 5-195,-2 5 0,-8-1 1,-3 6-1,-2 2-159,-4 2 0,-1 7 1,-2 2-1,0 1 79,0 4 1,-7 2 0,-4 1 0,-3 1 38,-1-1 1,-1 1-1,0-1 1,0-1 123,1-4 1,-1 2 0,2-5 0,2-1 3,1 1 1,6-2-1,-4-5 106,2 0 0,2-6-351,5 0 1,2-6-1,3 1-276,6-3 0,3-7 1,3-2-1,2-2-959,2-3 0,7-2 1,0 0-1,5 2-504,4 1 0,7 1 1,-2-6-1,3 2-880,2 3 1,4-1 2469,-4 7 0,11-7 0,-9 3 0</inkml:trace>
  <inkml:trace contextRef="#ctx0" brushRef="#br0">19135 18075 11045,'9'2'5290,"-4"3"-4901,-3-3 0,-9 5 1,-4-7-212,-3 0 0,4 0 1,-1-2-165,-1-3 1,0-4 0,1-6-131,6-1 1,3 0 0,4 1 43,3-1 1,4 7-1,9 4 1,1 3 136,2 2 1,0 0 0,-6 2 70,1 3 1,-2 4-1,-3 7 247,-6-1 0,-3 1 0,-2 0-96,0-1 0,0-4-135,0-1 0,-2-1 1,-3 2-1,-6-6-118,-3-3 1,4-2-1,-1 0-906,-1 0 0,3 0-492,-1 0 1,4 0 166,-4 0 0,6-2 1,1-2-1,6-1-897,8 2 1,-2-4 2093,1 1 0,8-6 0,6 3 0</inkml:trace>
  <inkml:trace contextRef="#ctx0" brushRef="#br0">20157 17557 7853,'-7'-9'2442,"-4"4"-1881,-3 3 1,-1 2-1,-1 0 1,0 0-103,1 0 0,-6 0 0,-2 0 0,0 0-228,0 0 0,-3 5 1,5 1-1,0-3-88,-1-1 0,4-2 0,-3 0 0,4-2 15,1-3 0,0 3 0,1-5-68,-1 0 1,5 5-89,1-3 1,5 3 0,-4 4-1,2 3 83,3 6 0,3 3 0,-1 3 0,-2 2 53,-1 2 1,-2 6 0,4-6 0,-3 0-23,3 1 1,-4-4-1,2 3 1,1-4-53,3-1 0,1 0 1,0-1-153,0 1 1,0-6-84,0 1 0,1-6 0,5 4 46,4-2 1,4-4-1,2-6 1,-1-4-36,1-2 1,0 0 0,1-3 0,4 4-82,6 1 1,-3-4-1,2 4 1,0 0 144,-1 0 1,5 2 0,-6 5 0,2 0 237,0 0 1,-6 5 0,2 2 0,-1 2 147,0 3 1,0 2-1,-5 2 1,0-1 58,-1 1 0,-1 2 1,-3 1-1,-6 4 266,-3 1 0,-2-5 0,0 4 0,0-2 139,0 0 1,-7 5-1,-4-5 1,-3-2-110,-1-1 0,-6 3 1,-2-2-1,-1-3-152,-4-4 0,-2-4 1,-2 5-1,1-5-348,0-1 1,-6 0-1,0-3 1,2 1-146,2-1 0,-4-4 0,1-4 0,1-3-1138,2-2 0,1 4 0,2-5 0,2-1-2997,2 3 0,7-6 4135,-2 3 0,-3-17 0,-1-5 0</inkml:trace>
  <inkml:trace contextRef="#ctx0" brushRef="#br1">15613 17211 22860,'-16'-16'-612,"1"6"0,-1 1 0,0 2 0,0 4 1911,1 1-589,-1 2 0,6 0-521,-1 0 0,8 7 1,-3 3-1,5 4-456,1 2 0,0 0 0,-2 1 0,-2 2 135,-1 2 1,0 2-1,5-4 1,0 4-14,0 1 0,0-3 0,0 6 0,0 1-112,0 1 1,0 3-1,2-1 1,1 1 144,2-1 1,2 0 0,-3 1-1,1-1-291,-1 1 0,3-6 0,0 0 0,1 0 80,4-1 0,-3 3 0,2-7 0,1 0 87,2 1 0,0-4 0,-2 3 0,-1-4 376,1-1 1,5 0-1,3-1 1,-3 1 8,2 0 1,0-1-1,-3 1-69,0 0 0,0-6 0,-1 1 0,3-1 0,1 1 1090,2-1-718,0 1 0,-5-1 0,1-1-59,4-2 0,-2 3 0,6-3 1,-3 2-162,-2 3 0,4-3 0,1 0 0,-1 0-114,-3-1 0,2-4 0,-2 3 0,-2-2 15,-2 0 1,4 1 0,0-6 0,0 0 51,2 0 1,-6 0-1,6 0 1,-2 0-10,0 0 1,5 0 0,-3-2 0,0-2-120,-1-1 0,1-2 0,-4 4 0,2-4 19,-1-2 0,-3 0 0,-1-3 0,-1 1-68,1-1 0,0-2 0,0-1 0,-1-1 108,1 0 1,-2 0 0,-2-1-1,-1-2-29,1-2 0,0 0 1,0 3-1,-3-1-23,-2-2 0,4 0 0,-4 4 0,0-2-93,0-2 1,-2-2 0,-5 4 0,0-4-96,0-2 0,0 1 0,0-2 0,0 3-189,0 0 1,2 1 0,1-6 86,2 2 0,1 1 1,-6-3-1,1 4 0,3-1-44,1 1 1,0 5 0,-5-4-1,0 2 96,0 0 0,6-2 0,-1 4 0,-2-2 72,-1 2 0,3 0 0,0 0 0,1-2-156,1 1 351,-6 3-2,6 1 1,-1 0-68,-1 1 0,5-1 1,-3 0-1,0 1-64,0-1 0,4 0 1,-4 0-1,2 1 84,3-1 0,0 0 0,0 1 0,-1-1 37,1 0 1,-3 0-1,1 1 1,2 1 75,2 3 0,0-3 1,-1 4-1,-3-4 26,2-2 0,2 2 0,0 2 1,-2 1-77,-1-1 1,-1 0 0,6 0-1,0 1 72,0-1 1,-1 3-1,1-1 1,0-1-98,0 3 0,4-6 0,1 3 0,-1-1 51,-3 1 0,4-3 0,0 6-50,-2-1 0,-1-5 0,-3 5 0,1-1 0,0 1 4,0 2 1,-1-3-1,3 3 1,1 0-103,2 0 0,2-4 0,-4 6 1,2 0 7,-2-2 0,4 5 0,0-3 0,-1 1-6,1-1 1,-2 3 0,-5-3-30,-1 3 0,1 2 1,0 0-1,0-1 1,-1-3-28,1-1 1,0 0 0,1 5 0,4 0-34,5 0 1,-3 0 0,0-2 0,-1-2-25,5-1 0,-3 0 0,1 5 1,-1 0 12,0 0 1,-3 0 0,4 0-1,-1 0 3,1 0 0,-4 2 1,3 1-1,1 2 24,-1-1 1,-5-2-1,4-2 1,-2 1 100,0 5 1,0-5 0,-4 6 0,3-1-29,1-1 1,0 5 0,-6-3 0,1 0-123,0 0 1,-1 5 0,1-1-1,0 3-28,0 2 1,-2-1 0,-2 1 0,-2 0-36,3-1 1,-1 1-1,0 0 62,-1 0 0,-3 5 0,4 0 1,-1-2-1,1-2-2,2-1 0,-3 1 0,-1 3 0,1 1-36,-3-2 1,5 3 0,-6-1 0,0-1 43,0-3 1,3 1 0,-3 1 0,0 2 69,0-2 0,-2 4 0,-3-2 1,1-2 63,3-2 1,-1 4 0,-5 0 0,2 0 0,3 2 1,-3-4 0,3 6 0,-2-1 127,3 0 1,-5-4-1,5 2 1,-5-1 32,-1 0 0,6 5 1,-1-5-1,0-1-75,2-3 1,-5-1 0,5 0 0,-2-1-19,0 1 0,6 5 1,-4 0-1,0-2-26,0-1 0,0-3 1,-4 1-1,2 0-77,-1-1 1,3 1-1,-2 0 1,0 0 12,2-1 1,-5 1-1,5 1 12,0 4 0,0 2 1,5 3-1,-3-5-25,-2-3 0,0-3 1,-2 1-29,6 0 1,-4 0 0,0-1 0,-2 1 80,0 0 0,6-1 1,-4 1-1,1 0 78,5 0 1,-5-1 0,3 1-1,1 0 57,2 0 0,-3-1 1,-1 1-1,2-2 37,2-4 0,-3 4 1,-1-3-1,2 3-26,2 2 0,2-6 1,0 1-1,0 1 5,-1 2 1,-1-4 0,-1 1 0,-3-1 46,2-1 0,2 3 0,2-5 0,0 0 93,-1 0 1,3 0 0,1-3 0,2 1-22,-2-2 1,-1 4-1,-1-2 1,2-1 17,2-2 1,0-2 0,-3 0 0,1 0-36,2 0 1,0 0 0,-4 0 0,3 0-34,1 0 0,5 0 0,-3 0 1,-1 0-3,1 0 0,3-6 0,-3 0 0,0-1-4,-1 0 1,6-4-1,-3 4 1,1 0-238,0 0 0,-5 0 0,5 4 0,0-4 0,-1-2 0,-1 4 0,-4-4 0,1 0 0,-2 0 0,-2 4 0,1-5 0,1-2 0,2-2 0,0-2 0,-7 0 0,-2 0 0,-1 1 0,-1-1 0,4 0 0,-2 1-108,-1-1 1,-1-7-1,6 0-145,0 4 1,-6-2-1,1 11 1,-1-4 28,-1-2 0,5 0 0,-5 1 67,-1-1 1,6-7 24,-3-3 0,-3-2 1,1 2-1,-2 5-26,-3 3 1,3-3 0,-2 1 0,-2 0-98,-1 3 1,-2-4 0,0 0 0,0 2 140,0 1 0,0 3 0,0-3 0,-2-1 24,-3-2 1,2-5 0,-8 5 0,-1 0-82,-2-2 1,4 4 0,-1-6 0,-3 1 51,-5 0 0,1 4 0,-3-2 0,4 1 56,1 0 0,-5 0 0,0 5 0,2 0-7,2 1 0,1-1 1,-2 0-1,1 0-25,1 1 1,-6-1-1,9 0 1,1 1 23,-2-1 1,-5 0-1,-2 0 1,2-1-9,1-4 0,-3 4 1,0-4-1,2 3 117,2 2 1,-4 1 0,0-1-1,0 0 56,-2 1 1,6-5-1,-4 3 1,3 3 33,2 0-84,-6 0 20,4-2 0,-5 2 0,6 2 1,-2 2-1,-2-1 0,0 1-4,-2-1 1,4 6 0,-7-4 0,0 0-1,1 1 0,-8 2 0,3-4 0,-1-1 33,-4 3 0,0-4 0,3 6 0,1 1 57,0-2 0,1 4 0,2-6 0,2 0 44,-2 0 1,3 4 0,-1-4 0,0 1-84,1-1 0,-3 4 0,6-4 0,-1 0-13,0 1 1,-3-1-1,5-3 1,0 3-48,-2 2 1,6-4 0,-6 4 0,2 0-97,0 0 1,-5-3-1,3 3 1,1 0-6,-1 0 1,2-5-1,4 3 1,-3-1-25,-1-1 1,0 2 0,6-3 0,-3 2-18,-3-3 0,4 5 0,-4-3 0,3 1-21,3 1 0,-3-5 1,-1 5-1,-2-1-22,2-1 0,-4 3 0,2-5 0,0 5 59,-2 1 0,1-4 0,-6 4 0,2 0 56,-2 0 1,3 2-1,1 3 1,-1-1 18,1-3 0,-1 1 0,-3 5 1,2 0 173,-2 0 1,-1 0-1,-1 0 1,2 0-41,2 0 0,1 0 0,-3-2 0,2-1-56,-2-2 0,-2 0 0,-1 5 0,0 0 27,-1 0 1,1 0 0,1 0-1,2 0-87,2 0 1,0 0 0,-4 0-1,2 0-36,2 0 1,1 0 0,-3 1 0,4 3 35,1 1 1,-5 0-1,4-3 1,-2 1 42,-1 3 0,3-1 1,-4-5-1,3 0-59,3 0 0,-6 5 1,3 0-1,-1-1 92,0-2 1,5-1 0,-3 3 0,-1 1-5,1-1 0,-1-3 0,-5-1 0,2 0-48,1 0 1,-7 6 0,8-1-1,-4 0 13,-1 2 1,5-5 0,0 5 0,-1-2-10,3 0 0,-1 2 0,5-3 1,-5 1-58,1-1 1,-1 2 0,6 1 0,-4 0 38,-1 0 0,-1 4 0,-1-4 0,5 0 34,4 0 0,-4 3 0,-2-3 0,0 0 8,1 0 0,-1 4 0,4-4 1,-2 0 47,1 0 1,-2 3 0,1-3 0,2 0-46,1 0 1,1 5 0,-3-3 0,-1 2-29,2-1 1,2 1-1,1 3-67,0-4 1,1 4 0,-1-4 117,0 4 0,0 0 0,1-1 0,1-3-23,3 2 1,-3 1-1,4-1 1,-4-2 9,-2 3 0,6 0 1,-1 3-123,-1 0 0,0 0 1,1-1-1,4 1-41,0 0 1,5 0-1,-5-1 1,2 1 28,0 0 0,0-1 0,3 1 0,-1 0-65,-3 0 0,1-1 1,5 1-1,-2 0-364,-3-1 1,3 1 0,-3 0-263,3 0 0,2-1 0,0 3 0,2 1-749,3 2 1263,4 0 1,14-5-1,1-1 1</inkml:trace>
  <inkml:trace contextRef="#ctx0" brushRef="#br1">16698 18075 9717,'-11'0'-2047,"1"0"2016,6 0 1,-9-6-1,4-3 1</inkml:trace>
  <inkml:trace contextRef="#ctx0" brushRef="#br1">25078 9321 8318,'0'-16'-1613,"0"7"1836,0 2 1,0 5 813,0-3 310,0 4-282,0-6-472,0 7-172,0 0 0,0 7-148,0 3 0,0-1 0,0 1 5,0 2 0,0 2 0,0 2-43,0 0 1,0 0 0,0-1-47,0 1 0,0 0 1,0-1-1,0 1-37,0 0 0,0 0 1,0-1-1,0 1-58,0 0 1,-5-1-1,0 1 1,1 0 52,2 0 0,1 5 0,-3 0 1,-1-2-6,1-2 0,-3-1 0,2 1 0,2 3-13,1 1 0,2-1 0,0-4 0,0 0-104,0 0 0,0-1 0,0 1-25,0 0 0,0 0 0,0-1 0,0 1-13,0 0 0,0-1 1,0 1-1,0 0 23,0 0 0,2-1 0,1 1 0,2 0 107,-1-1 1,-1-1 0,1-1-17,1-3 1,6 1 0,-6 4-1,0-1 1,0-2-92,1-1 1,1-1-1,-4 6 1,2 0 38,-1 0 1,-2-1 0,-2 1-1,1 0-169,5-1 0,-5 1 1,5 2-1,-5 1 143,-1 2 1,6 0 0,-1-6-1,-2 3 104,-1 3 1,-2-2-1,2 7 1,1 1-20,3-3 1,-1 4 0,-5-5-1,0 1-1,0 4 0,0 2 1,0-1-1,0-1 100,0-1 1,0-1 0,0 5-55,0 1 1,0-1 0,0-1 0,0-2 0,0-2-128,0 2 1,0 0-1,0 0 1,0-2-53,0 2 1,0-5 0,0-1 0,0 1 69,0 3 1,0-1 0,0-1-90,0-1 1,0-1-1,0-2 1,0 2 0,0 1 81,0 0 1,0 3 0,0-3 0,0-1 16,0 1 1,5 0-1,0-4 1,-1 2-11,-3-2 0,-1 4 0,0-2 1,0 0-39,0 1 0,0-4 0,0 3 0,0-4 17,0-1 0,0 2 0,0 1 1,0 2 141,0-2 0,0 4 0,0-2 0,2 0-4,3 1 1,-3-4-1,3 4 1,-3-1-7,-2 0 1,0 6 0,0-5 0,0 1 118,0 0 1,0 3 0,0-5 0,0 0-95,0 1 0,0-4 0,0 5 1,0-2-59,0 0 1,0-1-1,0-4 1,0 0-70,0 0 1,0-1 0,0 1 0,0 0-243,0-1 0,0 1 0,0 0-32,0 0 1,0-1-1,0 1-5997,0 0 4099,0 0 1,0-6 0,2-1 1439,3-2 1,-1-2 0,6-3 0,2 1-990,2 2 1,2 2 1667,0-1 0,0-5 0,-1 6 0</inkml:trace>
  <inkml:trace contextRef="#ctx0" brushRef="#br1">25251 12480 9690,'9'7'204,"0"-5"0,-4 5-163,5 0 0,-1-4 0,1 6 0,3 0 180,1-1 0,1-2 1,3 2-1,1 1 63,2 0 0,5-4 0,-5 4 1,0-1-4,2 1 0,1 0 0,8 3 0,-1-1 9,1 1 0,-1 0 0,1 0 0,-1-1-205,0 1 1,6 2-1,0 0 1,-2-2 43,-2-1 0,4-1 0,-1 6 1,-1-2 81,-2-4 1,4 4-1,2-5 1,-1 2-55,0-1 1,4 0-1,-5 6 1,-2-2-109,-2-3 1,4 3 0,0-4 0,-1 2-80,3-1 1,-6 1 0,4-5 0,-4 2 24,-2 3 1,6 0-1,0 0 1,-2-1-19,-2 1 1,-2-3 0,1 1 0,-1 3-4,1 1 0,-1-4 0,0 0 1,1 3 20,-1 1 1,1 1-1,1 1 1,2 0-10,2 0 0,1-1 1,-3 1 16,2 0 0,1-1 1,-3-1-1,2-1 1,-2-3 71,-2 2 1,3-3 0,1 2 0,-2-1 311,-2-1 1,-1 5-1,-1-6 1,-1 3-211,-4-1 1,4-4 0,-6 2 0,2 1-225,1 0 0,-3 0 0,4 3 1,-3-3-484,-3-3 1,4 5-1,-5-4 1,-1 2-163,-3 3 0,2-3 0,-1-1 1,-4 1-796,0 0 0,0-4-249,1 6 1,1-6-1,0 5 1736,0-6 0,-1 10 0,1-6 0</inkml:trace>
  <inkml:trace contextRef="#ctx0" brushRef="#br1">28270 13549 8868,'10'-14'0,"-1"2"199,-2 1 1,-2 6-1,-3-4 1,2 0 66,1 1 0,5 2 0,-3-4 22,2-2 0,1-1 1,6 1-37,0 2 0,0 1 0,-1-3 1,1 1-48,0-1 1,-6 0 0,1 0 0,-1 1-15,-1-1 1,3-2-1,-5-2 1,0 1-76,0-1 1,5 0 0,-3 0-1,2 1 43,-1-1 0,1 0 0,4 1 0,1-1 20,0 0 1,-2 0 0,-2-1 0,-2-2-25,3-2 0,1-2 0,0 4 0,-2-2 8,-2 2 1,1-6 0,5-1 0,-1-4-211,1-1 0,1-1 0,3 1 0,1 0 15,-2-1 0,5-5 0,2-1 1,4 0 77,2-1 1,-3 3 0,1 2 0,0-1-27,3-1 0,2-3 1,-4 4-1,1-1-27,-1 1 1,1-4 0,-1 1-1,-1 0-15,-4-1 0,4-3 0,-4 4 0,2-1 8,-2 1 0,4-6 0,-6 4 0,2 0 20,1 3 0,-6-1 1,5 1-1,2 2 21,1 2 0,-2 2 1,-3-1-1,1 2 2,-1 4 0,-5 2 1,2 5-1,-3-2 112,-3 1 0,1-2 0,0 1 0,-2 0-85,-4-2 0,3 0 1,-6-4-1,-1 2-40,1 2 0,-1 1 1,-5 2-1,3-2-53,1-3 0,0 6 0,-5-2 0,2 4-37,3 1 1,-3 0 0,3 1-1,-1 1-507,1 3 1,-3 2 0,5 6-1903,0-2 1,-4-6-1400,8 6 3882,-8 0 0,4 5 0,-7 0 0</inkml:trace>
  <inkml:trace contextRef="#ctx0" brushRef="#br1">30204 10940 7771,'0'-16'622,"0"0"1,-2 2-277,-3 4 0,1-4 0,-6 3 1,-2-1-89,-2 2 0,-2-4 1,0 3-1,0-5-64,1-5 1,-1 4 0,-2-6 0,-1 2-7,-2 0 1,-5-7-1,3 2 1,1-3-90,-1-3 1,-3 1 0,3-1-1,0 1 32,1-1 1,-1 1 0,4-1-1,-2-1 21,2-3 1,-1 1 0,1-7 0,-4 0-55,-1 2 1,5-4-1,-4 6 1,0-1 28,-3 1 1,2-1-1,-1 4 1,1-1-13,-1 1 1,1-9 0,-4 1 0,2-1-43,-2-2 1,0 3 0,0-3-1,2 3-152,-2-1 1,0-5 0,0 7-1,2-1 3,-2 1 1,0-4 0,1 4 0,5-1 27,-1 1 0,6-4 0,-4 4 1,1-1 18,-1 1 1,4-4-1,-4 6 1,3-2 17,3 0 1,-8 6-1,-1-4 1,-1-1 32,4 1 1,-2 5-1,1-1 115,-3 2 1,6 3 0,-4 0 0,2-1-1,0 3-70,2 2 0,-4-1 0,3 6 1,0-1-34,3 0 1,1 1 0,0 2-1,1-1-139,-1 2 1,0 2-1,1 3 1,-1 2-660,0 1 0,0 2 0,1-3 0,-1 3-243,0 2 0,0-3 0,-1 5 0,-2 1-1656,-2 2 2663,0-5 0,-2-1 0,-1-8 0</inkml:trace>
  <inkml:trace contextRef="#ctx0" brushRef="#br1">28176 8110 7305,'-16'11'0,"0"-2"0,0-2 126,1-4 0,-1 1 0,-2-1 0,-1 2 230,-2-1 0,-7 5 1,2 1-1,-4 4-207,-1 2 1,-6-1 0,-1 3 0,-2 1 40,-4 2 1,-1 7 0,-3-2-1,-1 2-217,-3-2 0,-9 8 0,-9-7 0,0 1 179,0 2 0,-5-5 0,2 1 0,-4 0 83,-2-2 0,2 4 0,1-5 0,2 0 90,4-1 0,-12 5 0,12-6 0,-3 0 93,-4 1 0,0-4 0,-3 4 1,0-1 47,1 0 0,-7 2 0,13-4 1,3 2-87,4-2 1,3-3 0,2-4 0,3-1-46,6 1 1,8-3 0,4 1 0,1 1-185,4-3 1,-1 5 0,1-6 0,3 0-1,1 1-787,3 1 0,0-4 0,-2 6-149,4 1 1,-2-3-1,5 1 1,1 3-550,-1 0 1,2 8 1333,5 0 0,1-7 0,-1-7 0</inkml:trace>
  <inkml:trace contextRef="#ctx0" brushRef="#br1">20692 17965 8689,'15'0'457,"1"0"0,0 0 0,-1 0 1,1 0 225,0 0 1,7 0 0,1 0 0,2 0-274,0 0 0,2 0 0,7 0 0,2 0-211,-2 0 1,3-5-1,-1 0 1,-2 1-185,-2 3 1,-1-4-1,-1-1 1,-1 3-842,-4 1 0,2 2 0,-5 0 0,-1 0-371,1 0 1,0 0 0,-4 2 0,2 1 1196,-2 3 0,-1 6 0,-3-4 0</inkml:trace>
  <inkml:trace contextRef="#ctx0" brushRef="#br1">22783 17777 7979,'-6'-11'505,"-1"3"0,0-1 884,0 0 0,0 6-356,2-3 0,3 6-789,-3 6 1,9 2 0,3 8 0,0 2 8,0 3 0,5 1 0,-2 6 0,4-3-90,2-3 0,0 10 0,-2-4 0,-2 0-10,-2 1 1,-1-1 0,3-1 0,-1-5-192,1 1 1,-5-6-1,0 4 1,-2-3-102,1-2 1,1-6 0,-4 0 115,2 3 191,1-6 0,-6-2 0,-2-12 1,-3-7-110,-6-5 0,-3-7 0,-2 1 1,1-3-159,-1-5 1,5-7-1,1 1 1,0-1-187,1-3 1,2-3 0,7-1 0,2 2-11,3 3 0,2-2 1,7 7-1,0 2 101,3 2 0,2 4 0,-1 2 1,1 6 75,2 4 1,7 1 0,-2 2-1,2 4 128,-2 5 0,8 3 0,-6 2 0,-1 0 183,3 0 1,-5 7 0,-1 3 0,-1 4 174,-4 2 1,-2 1 0,-1 3 0,-2 2 77,-3 3 0,-4-1 1,-7 4-1,0-2-83,0 2 1,-2-3-1,-3-1 1,-6 1 216,-3-1 0,-3-5 0,-2 2 0,-4-5-318,-2-6 0,4 4 1,-5-5-1,-2 0-318,-1-4 0,-3-1 0,1-1 1,-1 2-441,1-1 0,-1-2 0,1-2 0,-1 0-689,1 0 0,6 0 1,5 0-1,2 1-98,2 5 1,2-3 0,4 8 0,5 1-2216,3 2 3498,9 1 0,9 1 0,8 0 0</inkml:trace>
  <inkml:trace contextRef="#ctx0" brushRef="#br1">23553 18028 7979,'-2'-8'2654,"-3"2"-2235,3 5 1,-3 2-1,9 5-56,1 4 1,5 4 0,-3 2 0,0-1-65,0 1 0,4 0 0,-4 0 1,0-1-7,0 1 1,3 0 0,-3 0-255,2-1 1,-6 1 0,4-2 216,0-4-516,-5-3 219,5-7 0,-5-7 0,1-3 0,4-4-138,2-2 0,2 1 0,4-1 0,3 0-360,3 0 0,3 2 0,8 2 1,-1 3 347,0 2 1,6 2 0,-2 5 0,-3 0 304,-4 0 1,-8 0 0,5 2-1,-2 1-32,-4 3 0,-7 6 0,-3-2 0,0 3 838,-1-3 0,-4 4 1,1-2-1,-3 6-219,-2 3 0,-2 0 0,-3-6-438,-6 1 1,3 0-1,-3 0 1,-1-2-1,-2-2 223,-2-2 1,0-6 0,-1 3 0,-2-2-189,-2 0 0,-5 0 1,3-5-591,-2 0 1,4-1 0,-5-3 0,0-3 0,2 0-233,3 0 1,3 0-1,2 4-1712,1-2 1,6-2 0,4 1 2235,3-4 0,16-4 0,3-2 0</inkml:trace>
  <inkml:trace contextRef="#ctx0" brushRef="#br1">24481 18186 7979,'10'-7'7958,"1"-4"-7358,-8-3 0,11 5-4476,-3 4 3876,3 10 0,8-3 0,3 5 0</inkml:trace>
  <inkml:trace contextRef="#ctx0" brushRef="#br1">25786 17934 8456,'-7'-9'543,"-4"4"0,4 2 161,2-3 0,5 5 0,5-5 1,6 5 64,3 1 1,1-6 0,1 1 0,0 0-559,0-2 1,5 5 0,-1-5 0,0 2-368,-3 0 0,-1-1 0,0 6-685,-1 0 0,1 0 0,0 2-620,-1 3 0,-1 6 0,-1 8 0,-5 2 1461,-1-2 0,6 6 0,-5-1 0</inkml:trace>
  <inkml:trace contextRef="#ctx0" brushRef="#br1">25896 18217 9261,'7'14'2261,"3"-4"-1601,4-4 1,2-5-1,0-1-3,-1 0 0,6 0 0,0 0 0,-2 0-812,-1 0 1,-2 0 0,1 0 0,2 0-650,2 0 0,2 0 0,-4 0 1,4 0-217,1 0 1020,-4 0 0,16 0 0,-3 0 0</inkml:trace>
  <inkml:trace contextRef="#ctx0" brushRef="#br1">26949 17038 8924,'0'-16'0,"0"1"2819,0-1-1692,0 7 0,0 9 0,2 12 0,1 6-334,3 3 1,4 7-1,-3-2 1,0 4 288,0 1 0,4 2 0,-4 4 0,0 3-318,0 0 1,5 4 0,-4-4 0,3 2-315,-1 2 1,-1 5 0,3-7-1,-3 1-436,-2-1 0,4 2 0,-6-8 1,0-1-15,2-1 0,-5-10 0,5-1 0,0-1 0,-5-4 0,3 3 0,-3-4 0,-2-8 0,0-11 0,-2-12 0,-3-5 0,-2-7 0,-6 3 0,3-3-408,-2-7 0,-2-4 0,0-8 0,1-1-662,3-3 1,1-1 0,-1 1 0,4 0 364,5 2 0,1-9 0,0 7 0,1-3 292,5-2 1,2 1 0,8 6 0,2 0 150,3 0 0,-2 5 0,7 2 0,0 3 274,-1 7 0,4 1 0,-2 9 1,2 5 106,3 2 1,-3 10-1,-1-2 1,-3 3 328,-2 2 0,3 3 0,-5 6 0,-2 7 285,-2 1 1,-6 6 0,-2 0 0,-2 1 231,-4 4 0,-1 2 0,-2 3 1,0 2-464,0 2 1,-7-1 0,-4-4-1,-3-3-427,-1-2 0,-1 1 0,-1-6 1,-3 1-76,-1 0 0,0-4 0,4-7 0,-4-1 0,-5 1 0,1-5 0,1-2 0,1-1 0,4 1 0,-4-4 0,0 5 0,1-5-824,-1-1 0,2 0 0,5 0-8276,1 0 7290,6-7 1,4 6 0,10-4 0,7 3 1809,7 2 0,6 0 0,6 0 0</inkml:trace>
  <inkml:trace contextRef="#ctx0" brushRef="#br1">27672 17415 8473,'7'9'1333,"-5"0"1,5-6-427,0 3 1,-3 6 0,4-2 0,1 4-200,0 2 1,-4 5 0,4 3-1,-1 3-226,1 0 0,-4 7 1,4-8-1,0 4 540,0 1 1,-6-1 0,2-2 0,-3-4-352,-2-1 1,5 3 0,1-5 763,-3-2-820,-1-1 1,-2-6-531,0-7 1,0-1-1,0-15 1,0-1-685,0-2 0,0-2 1,2 0-1,1-1 36,2-4 1,13 4-1,-2-4 1,3 5-15,3 5 0,3-1 0,6 7 0,3 1 373,2 3 1,-3 1 0,2 1 0,-5 3 965,-4 1 0,-6 7 0,0-1 0,-2 3-100,-2 2 1,-8-1 0,-2 3 0,-5 1-141,-1 2 1,-3 0-1,-6-5 1,-7-1-523,-1 1 0,-7 0 0,-3-1 0,-1-1 0,2-3 0,-2 3 0,5-5 0,1-1 0,-1-2 0,0 1 0,4-2 0,-2-2-1636,2-1 0,1 0 0,3 1 0,-1 3-693,0-3 0,8-3 1,1-3 2328,0-3 0,5-13 0,-5 2 0</inkml:trace>
  <inkml:trace contextRef="#ctx0" brushRef="#br1">28647 17588 8316,'16'-8'1511,"-7"-1"1,-2 5-412,0-1 1,1 0 502,8 5 1,-2 2-631,-3 3 0,-4 4-463,-7 6 0,-2-4 0,-3-3-305,-6-1 1,-3-1-1,-2-6 1,1 0-8,-1 0 1,0-6 0,0-1 61,1-1 1,-1-3-348,0-4 0,8-1-500,2 0 0,12 7 0,4 4 0,4 3-1435,2 2 0,6 7 1,5 4-3676,2 3 5697,3 2 0,6 6 0,2 3 0</inkml:trace>
  <inkml:trace contextRef="#ctx0" brushRef="#br1">24905 17761 7838,'0'-16'928,"0"1"0,0 4 1861,0 1-1669,0 6 1,0 15 0,0 10-299,0 0 1,0 10 0,-2 1-474,-3 1 0,-4 0 0,-6 0 0,-1 2 0,0 2 30,1-2 1,-1-2-1,0-2 1,2-1 39,4-4 0,1 2 0,5-5 1,-1-1 142,2 1 1,1-2 0,4-5-140,3 0 1,-2-6-1,8-1 1,1-2-60,2-4 1,2-1-1,1-2 1,4-2-310,5-3 0,-1 2 0,1-8 0,0 1-506,-1 1 1,-1 0 0,-5 6 0,2-3-683,-1 3 1,-3-1-1,-1 1 1,0-2-36,-1 1 0,-4 2 1,-1 2-1,2 0-184,2 0 0,2 0 0,0 0-1801,0 0 1,-1 0 3152,1 0 0,0 7 0,0 2 0</inkml:trace>
  <inkml:trace contextRef="#ctx0" brushRef="#br1">25361 18358 9265,'-7'9'2276,"5"-2"0,-6-9-1597,2-3 0,3-4 0,-6-6 0,2-1-155,4 0 0,-4 1 0,1-1 0,3 0-198,1 0 0,2-5 1,0-3-1,0-2-140,0-2 0,0-11 1,0 6-1,2-5-508,3-6 0,2-1 1,5-2-1,-3-1-7,-2 1 1,4 7 0,-4 5 0,0 6-148,0 2 0,3 13 0,-3 0 0,0 4 377,0 1 0,5 7 0,-1 1 316,3 4 0,-4 15 0,1-1 0,1 4 28,2 2 0,0 8 0,-2-1 1,-1 1 331,1 4 1,2 5-1,2-3 1,-1-2-86,1-2 0,-2-1 1,-2-1-1,-1-1-340,1-4 1,-3-2 0,-1-4 0,1 1-1163,0-2 1,-4-4-1,4-2-467,-2-3 931,5-6 0,-10 1 1,1-10 600,-6-6 1,-6-1 0,-7 0-1,1 1 308,-1-1 1,-7 0 0,-3 0-1,-2 3 108,2 2 0,-4-4 0,4 4 0,-2 0-211,2 0 0,-4 2 0,6 5 0,-3 0-943,1 0 0,7 0 0,-4 0 0,2 0-1941,0 0 0,0 2 44,6 3 0,6-1 2580,4 6 0,10-6 0,4 3 0</inkml:trace>
  <inkml:trace contextRef="#ctx0" brushRef="#br1">29182 17525 7804,'10'0'1016,"1"0"0,-6-5 0,5-2 0,1-2-332,-2-3 0,5 3 0,-4-1 0,4 0-7,2 1 1,0-5 0,1 2-291,4-8 1,-2 3 0,7-6 0,2 2-1,0-1 65,-2-3 0,4-1 1,-4-9-246,4-7 1,-4 5 0,-1-10 0,-3 0-187,-2-4 0,-3 1 0,-1-6 1,-2 0-1,-2 2-293,-1 0 0,-8 1 0,2 6 1,-3 2-25,-2 3 1,0-2 0,0 9-1,0 6 87,0 6 0,0 5 1,-2 3 174,-3-1 0,-4 7 98,-6 4 0,-1 5 0,-2 7 0,-1 9 41,-2 8 1,-5 6-1,3 1 1,1 2-36,-1 4 0,-3 3 0,5 7 1,2 2 160,1 4 1,-3 1-1,0 5 1,4-3 108,4-2 1,1 4-1,7-4 1,1-2 152,3-3 0,1 2 1,1-11-1,5 2-20,4 0 0,4-9 1,4 0-1,1-5 49,2 0 1,7-5-1,-2-2 1,4-4-133,1-1 1,6-5-1,-1-3 1,-1-1-391,-1-3 0,-3-2 0,0-2 0,-1 0 0,-4 0 0,-1 0 0,-6-2 0,2-2 0,-2-1 0,-1-7-1464,-3 1-733,1-3 1,-7 9 0,-4 9-1938,-3 10 0,-4 17 4134,-3 0 0,3 11 0,-5-1 0</inkml:trace>
  <inkml:trace contextRef="#ctx0" brushRef="#br1">29622 16237 7804,'0'-16'1081,"0"0"0,0 0 1,0 1-258,0-1 0,-5 0 0,0-1 0,1-2 38,2-2 0,2-7 0,0 0 1,0-5-315,0-4 1,7-2-1,2 3 1,1-6 388,1-4 1,-1-1 0,6 2-1,0 3-795,0 5 0,-1 4 0,3 2 0,-1 1-683,-1 4 0,3 3 1,-8 7-1,4 2 381,6 4 0,-3-2-4008,3 6 0,-4 6 4168,-1 6 0,-7 6 0,-2-3 0</inkml:trace>
  <inkml:trace contextRef="#ctx0" brushRef="#br1">28867 14272 7804,'0'-11'1033,"-1"3"-306,-5 1 1,-8 1-1,-7 6 1,2 0 0,2 0-38,1 0 1,-2 7 0,-1 4-215,-2 3 1,-5-4-1,5 1 1,2 1-130,1 2 0,8-4 0,1 1 0,1 1-129,-1 2 1,5 2 0,1 0-103,6-1 0,6-1 1,8-2-1,4-1-5,6 1 0,2 2 0,3 2 1,-1 0 8,1-1 1,-3 1-1,-2 0 1,-6 1 276,-4 4 1,-6-3-1,-3 3 1,1-4 284,0-1 0,-6-1 0,2 1-309,-3 0 1,-4-2-1,-1-2 1,-4-3-213,-2-2 0,-1 3 1,-6-4-643,0-3 0,1-1 1,-1-2-1,0 0-890,0 0 1,1 0 0,1-2 0,1-3 48,3-6 0,5 3 1,-4-3-1,2-1-346,4-2 0,1-4 0,2-1 1668,0-2 0,7-7 0,2 4 0</inkml:trace>
  <inkml:trace contextRef="#ctx0" brushRef="#br1">29056 13957 8126,'10'6'1924,"-1"1"1,-2 1-846,-3 5 1,-1 2-1,1 6 1,1 5 32,-2 4 1,-1 2 0,-2-1 0,0 0-148,0 1 0,0-1 0,2 3 0,1 0-604,3 3 0,-1 0 1,-3-8-1,1-1-427,2-1 1,6-3 0,-4 4 0,0-4-629,0-1 1,3-2 0,-3-5 0,0 0-839,0-1 0,5-1 1,-1-2-1,3-3 176,2-2 0,-1 4 1,1-6-1,0-2 379,0-1 1,1-2 0,2 0 0,2-2 976,-2-3 0,6-4 0,-1-6 0</inkml:trace>
  <inkml:trace contextRef="#ctx0" brushRef="#br1">29591 14429 7790,'5'-18'946,"0"-2"1,6 2-1,-6-3 1,-2 4-685,-1 1 1,-9 0 0,-2 1 0,-1-1 747,-1 0 0,1 2 0,-6 4-620,0 4 1,1 5-1,-1 1 1,0 1-155,0 5 1,3 4 0,0 9 0,3 4-61,-2 1 0,-2 1 0,-2 3 0,2-2-114,3 2 0,-1-4 0,7 1 1,1-2-63,3-4 1,1 4 0,1-3-73,5 0 0,-3-5 0,8-4 0,1-6 21,2-3 0,9-2 1,1 0-61,0 0 1,-1-5 0,-5-2-1,1-2-206,2-3 0,0-1 0,-5 1 504,-1 2 1,1 1 0,0-1 113,-1 4 0,1 6 0,0 4 0,0 3-84,-1 2 1,1 1 0,0 4 0,-2-2-434,-4-1 0,4-3 1,-3 5-624,3-3 1,1-1 0,1 1-1065,0-4 0,-6-5 0,-1-2 865,-2-5 1,4-2 0,-6-8 0,0 0 1037,2 0 0,-5 1 0,12-8 0,-6-1 0</inkml:trace>
  <inkml:trace contextRef="#ctx0" brushRef="#br1">29952 14335 7820,'16'7'281,"-2"-4"0,-4 9 0,-4 4 516,-5 3 0,-1 7 0,2-3 0,2 0-295,1 0 0,0 3 1,-5-5-1,0-2-173,0-2 0,5-1 0,1 0 471,-3 0-375,-1-1-432,-2-6 1,0-9 0,0-12 0,0-6-91,0-3 1,0-7-1,0 2 1,2-3-171,3-3 0,-2 1 0,6-1 0,0 1 28,-1-1 0,3 1 1,5 1-1,-1 4 314,1 5 1,2 11 0,1 4 0,2 5 138,-2 1 1,-2 1 0,1 5 0,1 6 52,2 7 0,-5 0 0,-6 6 0,1-1 29,-2 1 1,3-1-1,-7 4 1,0-4-318,2-1 0,-5 3 1,5-5-1,-2-1-375,0-3 1,2-1-1,-3-1-1450,1 1 0,6-5 646,-6-1 1,2-6 0,-4-1 738,3-6 0,-1-6 0,-3-7 0,1 0 461,2 1 0,8-8 0,-5-1 0</inkml:trace>
  <inkml:trace contextRef="#ctx0" brushRef="#br1">30424 13910 7790,'7'9'0,"2"-2"0,6-7 538,1 7 1,-7 2-1,-2 8 1,0 4 384,3 5 0,4 9 1,2 5-256,0 6 0,-1-6 0,-1 11 0,-1-1 1,-5-3-123,-1-3 0,4 0 0,-4-8 0,0-1-316,0-1 0,-2-8 0,-3-2 0,1-1-1444,2-4 1,1 4 0,-6-2-2038,0-2 0,7-9 2357,3-4 1,2-6 893,-1-6 0,3-16 0,-5-11 0</inkml:trace>
  <inkml:trace contextRef="#ctx0" brushRef="#br1">30754 14382 9759,'0'-16'975,"-2"7"1,-5 4 0,-7 3-1532,-5 2 0,-9 0 1,2 0-1,-4 0 1664,-1 0 1,-1 0 0,1 0 0,-1 0-828,1 0 0,-4 0 1,2 0-1,3 0-1275,0 0 0,8 0 0,1 0-599,3 0 1,10-1-1,4-3 842,8-1 1,10-6 750,7 6 0,13-7 0,0 3 0</inkml:trace>
  <inkml:trace contextRef="#ctx0" brushRef="#br1">30958 13863 7725,'7'9'1182,"4"-2"94,3 0 0,-4 2-1195,1 6 1,-6 1 0,4 0 0,0 1 0,-2 2 451,0 2 1,5 7-1,-4-2 1,3 4-32,-1 2 1,-1 4 0,3 3 0,-3-1-176,-2 1 0,5 2 0,-3-4 0,2-2-108,-1-2 1,-5-3 0,4-2 0,-2-4-16,-3-1 0,2-2 0,0-5-570,-3-1 0,1-6 271,1-4 0,-3-5 1,5-5-25,0-5 1,-6-4 0,6-4-1,-1-3-29,-1-5 0,5-4 0,-3-3 0,0-2-93,0-1 1,6 4-1,-5 8 214,1 1 0,5 2 0,-5 5 0,1 2 0,1 4 100,1 5 0,2 3 1,3 2-1,3 2 150,1 3 1,0 4-1,-4 6 1,2 3-115,2 3 1,0-2 0,-7 5-1,-2-1-682,-1-4 1,-6 4 0,4-2 0,-2-2-28,-4-1 0,1-4 0,-1-2 1,3-2-135,-3 3 1,-1-5-1,0 3-787,3 1 0,-2-5 1084,8-2 1,-1 2-1,6-2 619,0-1 0,-1-4 1,1-5 215,0-6 1,0-1 0,-1 0-1,1 1 181,0-1 1,-2-2 0,-2-3-225,-2-4 1,-1-4 0,2-4 0,-6 1 0,-3 1 77,-2-1 1,0-1 0,0-3-1,0 1-204,0-1 1,-6 8 0,-1 3 0,-1 5 22,-5 6 0,5-2 0,-3 6-35,-1 3 0,-2 1 0,-2 4 0,1 3 59,-1 6 0,0 10 0,0 5-72,1 3 0,1 3 1,3-1-1,6 1 1,3-1-117,2 1 0,0-3 0,2-2 0,3-5 4,6 1 0,3-6 0,3 4 1,2-3-630,2-2 0,2-1 0,-4-1 0,4-2-1010,1-1 1,-3-6 0,4 4 0,-2-2 660,-4-4 1,-2-3 0,-1-5 0,0-5 885,-1-4 0,1-4 0,0-3 0,0-3 0,-1-8 0</inkml:trace>
  <inkml:trace contextRef="#ctx0" brushRef="#br1">32059 14240 7725,'0'-7'1830,"0"7"-1392,0 9 1,0 7 0,0 3-1,0 4-148,0 1 1,0-5 0,0 4 0,0-2-273,0 0 0,0 2 0,0-4-658,0 2 1,2 0-1,1-5-941,2-1 0,2-6 1581,-1-4 0,2-3 0,1-16 0,-2-3 0</inkml:trace>
  <inkml:trace contextRef="#ctx0" brushRef="#br1">31949 13926 7915,'0'-16'517,"7"8"-1138,3 2 0,4 5 0,2 2 541,0 5 1,0 2-1,-1 8 1,1 0 79,0-1 0,-1 1 0,8 0 0,2 0 0</inkml:trace>
  <inkml:trace contextRef="#ctx0" brushRef="#br1">32421 14240 7865,'0'-15'0,"0"-1"0,0 0-32,0 0 0,-7 1 0,-4 1 1,-3 2 318,-2 1 0,1 8 0,-3-3 0,-1 5 260,-2 1 1,-5 1-1,5 5 1,2 4-360,1 4 1,3 7 0,-1 0 0,0-2-31,0-1 1,8 3 0,2 0 97,5-2 0,1-2 0,1-1-266,5 0 1,2-6 0,10-1 0,3-2-149,5-4 0,-2 4 1,3-1-1,-1-3 1,-2-1 1,1 3-1,-6 2 1,2 0 152,-2 0 0,-1 5 0,-3-1 1,1 3 214,0 1 0,-7 8 0,-4 2 0,-3 1 182,-2 0 0,0 0 0,0 4 1,-2-2 287,-3-2 0,-4-2 1,-7 4-1,0-3-417,1-2 0,-1-3 0,-2-4 0,-1 0-300,-2 0 0,0-6 0,6-1 0,-1-2 17,0-4 1,0-1 0,1-2 0,-1 0-1633,0 0 1,1-7 0,1-3 477,3-4 0,4-7 0,9-2 0,1 0 1173,3 1 0,13-13 0,-2 1 0</inkml:trace>
  <inkml:trace contextRef="#ctx0" brushRef="#br1">32531 13926 7725,'15'0'190,"-4"0"82,-1 0 1,-1 2 0,2 3 0,-6 5 0,-2 6 46,3 5 0,-5 2 1,5 7-1,-5-1-6,-1 4 1,0 8-1,0-3 1,0 0-27,0 1 1,0-2 0,0-6 0,-1 0-19,-5 1 0,5-8 0,-5-3 0,5-3 139,1-3 1,0-4-206,0-1 1,7-1-303,3 2 1,-1-6 0,0-10-47,-2-6 0,5 2 0,-4-1 1,3-1-1,-1 1 47,3-1 0,-5 6 0,3-4 0,1 2-125,2 4 0,2 1 0,0 4 1,-1 3 159,1 6 0,0 3 0,-1 1 0,1 1-101,0 0 0,0 0 0,-1-1-988,1 1 0,0 0 128,-1-1 1,1-6 605,0-4 0,-2-10 1,-2-5-1,-3-4 418,-2-2 0,5-7 0,-3-1 0</inkml:trace>
  <inkml:trace contextRef="#ctx0" brushRef="#br1">33065 13926 7725,'6'16'531,"0"-1"1,1 1 122,0 0 1,4 12-1,-6 3 1,-1 4-413,-3 4 1,-1 1 0,2 7 0,2-2 249,1-3 1,0 2 0,-3-7-1,1-3-537,3 0 0,-1-3 0,-3-1 0,1-4-1152,2-5 0,6 2 0,-4-2-20,2-2 0,1-3 1,8-6 1216,2-5 0,-2-17 0,5-5 0</inkml:trace>
  <inkml:trace contextRef="#ctx0" brushRef="#br1">33458 14225 7725,'0'-16'1392,"-1"7"1,-8 4 0,-9 3-1398,-6 2 0,-20 0 1,4 0-1,-7 0 32,-9 0 0,-9 0 0,-5 2 0,-3 1-2808,-7 3 2781,1-1 0,33-5 0,0 0 0,-42 0 0</inkml:trace>
  <inkml:trace contextRef="#ctx0" brushRef="#br1">7044 8833 7645,'0'9'527,"0"-2"2175,7-7-1158,-5 0-927,5 0 0,-9 0-116,-3 0 1,1 5-25,-6 1 1,-1 4-1,-4-5-287,-1-1 1,0 3 0,1-2-1,-1-1-47,0-3 1,0 5 0,2 1 0,2-1 273,2 1 0,-1 6-130,-4-3 1,6-1-1,2 1-32,0 3 0,3-5 0,-6 3-120,-2 1 0,-1-3 0,1 0 1,2-1 9,-3 1 0,-1-4 0,-1 6-6,-1 1 1,6-3-1,1 1-18,2 2 1,-4-3-1,6 2-103,2 1 1,-1-3 0,1 1-259,-3 2 1,-4 2-1,3 2 203,-2 0 0,0-1 0,-3 1 0,3 0-103,2 0 0,1-1 1,0 1 86,-4 0 1,3-1 0,0-1 0,0-1 185,-4-3 1,3-1 0,-3 3 0,-1-3-21,-2-2 1,3 5 0,1-3 0,-2 1-16,-2 1 1,-2-6 0,0 5-1,1 1 88,-1-2 1,0 5-50,0-4 0,1 4-134,-1 2 0,0-1-80,1 1 0,-1 0 0,0-2 0,0-2-11,1-1 0,4-6 1,1 5 168,-3 2 1,5-3-1,-3 2 82,-1 1 1,5 2 0,0 2 8,0-1 1,5 1 0,-5 0-131,0-1 0,4-4 0,-6-1-97,2 3 1,-3 1-1,3 1 1,0 1 85,0 0 1,-4 0 0,4-1 26,-2 1 1,4 0 0,-4-1 0,2 1 10,4 0 0,-4 0 0,0-1 1,0 1-65,0 0 0,-5-1 0,1 1 0,-3 0-27,-1 0 1,-1 1 0,0 2 0,0 2 97,1-2 1,-6-1 0,0-1 0,2 1 32,1-2 0,8 8 0,-1-8 0,-1 1 8,-2 1 1,3-4 0,3 0 0,-1-2-35,0 0 1,4 5 0,-4-6-1,2 3-117,4 2 0,-6-1 1,0 1-1,-1 0-76,-1 0 1,6-3-1,-4 1 1,1-1 26,-1-1 1,5 5-1,-3-6 1,2 3 9,0 2 0,-6-1 1,6 1-1,0 0 46,-2-1 0,-2 1 1,-5 0-24,4 0 0,-4-1 1,5 3-1,-1-1-26,-1-1 0,2 8 0,-3-8 1,3 2 24,2-1 1,-3-1 0,3-1 0,0 1 4,0 0 1,0 0-1,4-1 1,-3 1-5,3 0 1,-4-1 0,0 3 0,0 1 14,0 2 0,-5 0 1,3-3-1,-2 1 80,1 2 0,1 0 1,-3-6-1,3 1-49,2 0 1,-3 0-1,3-1 1,0 1 167,0 0 0,-5-1 1,3 1-1,-2 0-94,1 0 0,-1-1 0,-6 3 1,-2 1-76,-2 2 0,0 0 1,5-4-1,2 3 28,4 0 1,-4 1 0,3-5 0,-1 0 4,1 0 0,-1 1 0,5 2 1,0 2-26,0-2 0,-5-1 1,3-1-1,-1 3-39,-1 1 0,6-1 0,-5-4 0,-1 0-85,2 0 0,-5 5 0,4 0 0,-2-2 91,1-2 1,-1 1 0,5 1-1,0 2 16,0-2 0,-5-1 1,3-3-1,0 1-12,4 0 0,-2-1 0,0 1 8,-2 0 1,4 0-1,-4-1 1,1 1-52,-1 0 1,5-1-1,-3-1 1,2-1 6,0-3 1,0 1 0,3 4 16,-3 1 1,1 0 0,-5-1-16,2 1 1,1 0 0,2 0 0,-1-1-74,1 1 1,-3-5-1,2-1 47,2 2 0,-4 2 1,0 2-40,-2 0 1,5-1-1,-3-1-19,0-3 1,4 3 100,-8-4 0,8-1 131,-2 1-37,3-6 0,4 1-17,3-10 0,2 1 0,7-6-29,2-2 0,-4-2 1,9 0-1,-4 2 98,-1 1 0,0 1 0,-1-4 0,1 1-31,0 3 0,0-1 0,-1-4 1,1-3-99,0-3 0,1 4 0,2-4 0,2 2 50,-1-2 1,-3 3 0,-1-4 26,0-1 0,-1 5 0,1-3 0,0 4 1,-2 1 26,-4 1 0,4-3 0,-3-1 0,3-2 4,1 2 1,-4 0-1,-1-1 1,3-2-2,0-3 1,3 4 0,-2-3-1,-2 1-88,-1 4 0,-1-4 1,6 0-1,-2 1-172,-3-1 0,3 2 0,-6 5 0,3 1 80,-1-1 1,1 2-1,3 2 1,-2 1-59,-2-1 0,1-2 1,5 0-121,-1 4 1,1-4-385,0 3 0,-2-3 0,-2 0 0,-3 2-938,-2 1 1,3 6 1598,-5-5 0,8-8 0,-5-6 0</inkml:trace>
  <inkml:trace contextRef="#ctx0" brushRef="#br1">27043 18453 8901,'-15'-7'3014,"6"3"-2282,4-6 1,3 5-62,2-6 0,2 2 1,3-1-145,5 5 0,6-2 1,3 0-1,6 0 1,1-2-252,2 0 0,10 4 0,-4-4 0,4 0-162,6 1 1,1 3 0,4-6 0,2 1-152,1 1 1,6-5 0,-6 3 0,-1-1 173,-2 2 0,5-6 0,4 2 0,5-5 102,5 0 1,-4 1 0,6 1-1,0-3-1,3-1 1,4-6-1,2 0 1,1-2-113,-38 13 0,0 0 0,1 0 1,1 1-1,3-1 0,1 0 1,-1 1-1,0-1 10,1 0 0,-2 0 0,-2 2 0,-2-1 0,37-13 0,-9 3 68,-6 3 0,-8-1 0,-5 5 0,-8 1-279,-6 3 1,-11 4 0,-5-3 0,-3 5-2215,-3 1 770,1 1 0,-9 8 1,-9 5-1,-12 7-341,-10 5 1,-7 9 0,-6-2 0,-5 6 1859,-3 5 0,-10-4 0,-1 5 0</inkml:trace>
  <inkml:trace contextRef="#ctx0" brushRef="#br1">28113 18311 15728,'7'-10'-892,"5"-1"2147,7-1 0,5-2 0,8 0 0,-1 4-340,1 4 1,5-1 0,-1 2-1,-3 2-494,-5 1 0,0 2 1,-7 0-1,-2 0 0,-1 0 0,-8 7 1,-1 3-1,-2 4-359,-3 2 1,-3 2 0,-2 3-1,-5 5-106,-4 3 0,-4 3 0,-2-1 1,-1 1-391,-4-1 0,2 1 0,-6-1 0,1 0 426,-1 1 0,1 5 0,-2-2 0,5-4 406,3-3 1,2-9 0,1 2 0,1-3 421,3-3 0,4-4-525,7-1 1,2-6-1,3 1 1,6-3-509,3-2 0,8 0 1,5-2 198,2-3 1,3 1 0,1-5 0,2 1 0,2 1-47,-3 0 1,5 2 0,-2 5 0,-1 0 59,3 0 0,-4 0 0,5 0 0,0 1-1238,0 5 0,-3 2 0,3 10 1,-1 1 1237,-5 2 0,7 7 0,-1-4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18475 2106 8067,'-9'0'1706,"-5"2"281,3 3 1,3-3-511,-3 3 1,9-3-555,2-2 0,7-7 0,11-4 0,5-4 1,6-4-269,6-2 1,11-7-1,-1 0 1,8-6-426,2-2 0,1-8 0,4 0 0,-4-4-62,-2-5 1,-4 1-1,-6 5 1,-4 0-586,-1-1 0,-4 8 1,-7 4-1,-4 2-105,-1 3 1,-2 1 0,-7 2 0,-2 4 297,-2 1 0,-6-3 1,1 3-1,-3 0-12,-2 1 0,0 1 0,-2 5 359,-3 0 0,-4 6 0,-7 1 107,1 2 0,-3 4 0,-1 8 0,-2 5-160,2 4 1,1 9-1,1 3 1,-2 6 110,-2 4 0,0-1 1,3 7-1,-1 2 165,-2 1 1,0 2-1,5 2 1,1 2 167,-1 1 1,6 6-1,1-6 1,0 1-78,0 1 1,6-10 0,-2 3 0,3-4-188,2-2 0,7 2 0,3-6 0,4-4-250,2-5 0,5-3 0,2-6 0,1 0 0,4-5 0,2 0 0,3-7 0,4 0 0,5 0 0,1-2 0,3-7 0,-3-3-1277,1-5 1,5-4 0,-9-2-1,2 0-775,0 0 0,-7 1 1,0-1-1,-5 0-1107,-4 1 1,-7-3 3158,2-3 0,-4-3 0,-1-8 0</inkml:trace>
  <inkml:trace contextRef="#ctx0" brushRef="#br0">19874 1886 8129,'10'-9'472,"-1"2"372,-2 0 1,5 4 0,-1-6 0,3 2-467,2 4 0,-1-4 0,3 2 0,1 1-648,2 2 0,0 2 0,-5 0-1079,-1 0 0,-4 6 0,-2 0 1349,-2 3 0,-9 2 0,-7 4 0</inkml:trace>
  <inkml:trace contextRef="#ctx0" brushRef="#br0">19905 1965 8129,'7'8'522,"2"-1"1,7-7 0,0 0-316,-1 0 1,8 0-1,3 0 1,4 0-370,1 0 1,1 0-1,-1 0 1,-1 0 161,-4 0 0,4 0 0,-6 0 0</inkml:trace>
  <inkml:trace contextRef="#ctx0" brushRef="#br0">21242 1446 7923,'-2'-14'606,"-1"2"26,-3 1 1,-11 8-1,1-2 1,-3 3 173,-4 2 1,4 0 0,-5 2 0,-1 1-305,1 2 0,3 8 0,-4-3 1,2 4-303,4 2 0,-3-1 0,1 1 1,3 0-92,6 0 0,0-1 0,5 1-33,-2 0 1,7 0 0,2-3-192,9-2 0,12 1 0,7-5 0,7 0 226,7 0 0,3 4 1,2-4-1,-1 1 345,-4 5 1,-4 6-1,-6 2 1,-3 0-7,-3 1 0,1-2 0,-10 4 0,-5 0 5,-3 1 1,-4-6-1,-5 4 1,0-2-3,0 0 0,-1 0 0,-6-6 1,-7-1-170,-6-3 0,-8 3 0,0-5 0,-5-1-534,-3-2 1,-6-5 0,3-1 0,1-1-675,-1-5 0,4-2 0,7-8 0,4-2-197,1-3 0,4 2 1,9-7-1,4-2-2370,5-2 1,15-6 3490,7-1 0,13-7 0,7 4 0</inkml:trace>
  <inkml:trace contextRef="#ctx0" brushRef="#br0">21446 1022 8013,'16'5'151,"0"0"0,-8 7 0,-1 1 0,-1 4 897,-1 4 1,5 7 0,-3-2-1,0 4-253,0 1 1,6 6 0,-3 1 0,2 1 632,-1-1 1,1 4 0,-7-3 0,0 1-839,2 3 1,-5-4 0,3-1-1,-1-1-617,1 0 0,-3-1 0,3-3 1,-1 1-974,1-3 1,-3 4 0,5-9 0,-2 2-197,0-2 1,6 2 0,-4-7 0,1-2-265,5-1 0,0-8 0,3-1 0,2-2 1460,3-3 0,3-10 0,8-2 0</inkml:trace>
  <inkml:trace contextRef="#ctx0" brushRef="#br0">22264 1745 8013,'9'-27'0,"-4"1"553,-4-2 0,-1 6 0,0-1 0,0 2 239,0 0 0,-6-2 0,-5 4 0,-5 0-401,-5 5 1,4-2 0,-6 7 0,2 1-30,0 3 1,-5 3 0,3 2 0,-1 0-104,-4 0 0,3 7 0,1 3 0,1 6-129,4 5 1,-4 3-1,2 8 1,2 1-96,2 4 0,6-2 0,2 5 0,2 0-164,4 0 0,1-5 0,2 2 0,2-6 139,3-5 1,6 2 0,8-7 0,4-3 208,1-6 1,2 0 0,8-7 0,0-1 35,3-2 0,5-4 0,-5-3 0,-2-6-95,-2-3 1,-3-3 0,-2-3 0,-4-2-83,-1-3 1,-8 4 0,-6-5 0,0 0-333,0 2 0,-6 1 1,2 7 440,-3 0 8,-2 8 0,0 2 0,2 12-58,3 4 1,2 6 0,5 3-1,-1 2-27,1-2 0,2-1 1,2-3-1,-1 3-454,1 3 0,0-9 0,1 4 1,3-2-437,1 0 0,0-4 0,-6-1 0,3-2-62,3-4 1,-4-1 0,4-2 0,-3-2 403,-3-3 1,-1-4-1,-2-6 1,-3-3-236,-2-3 1,-2-1 0,-5-6 0,0 1 151,0 0 0,-5-1 0,-2 1 1,0 6 571,0 4 1,0 6 671,2 1-99,3 7 1,-5 3 0,9 10 0,2 6 639,1 5 1,5 1-1,-3 5-910,2-6 0,0 3 1,1 0-1,-3 1 1,-2-4 385,1-4 1,1 4-308,-2 0 0,-3-5 28,3-6 1,-5-8 0,-4-2-328,-1-9 0,-2-6 0,4-6 0,-3-5-236,3-4 1,-4-3 0,2-2 0,3-4-530,5-1 0,6 5 1,9-1-1,1 2 209,2 3 1,5 12 0,-3 3-1,1 4 392,4 3 0,-3 2 0,1 9 1,0 3 49,-2 6 1,6 3-1,-4 3 1,2 2 568,-1 2 0,-5 7 0,-4-3 0,-1 1 50,-1 0 0,3-2 0,-8 4-679,3-1 1,-4-7 0,-1 5 0,-2-2 0,-4-4-588,-1-2 1,3-6-1409,1-1 65,-1 1 1,-5-10 0,0-8 881,0-10 0,0-2 0,0-9 1088,0-5 0,-7-6 0,-2-8 0</inkml:trace>
  <inkml:trace contextRef="#ctx0" brushRef="#br0">23349 1147 8347,'0'16'683,"0"0"1,1 0 0,3-1 128,1 1 1,6 12-1,-4 5 1,0 4-218,0 1 0,3 6 0,-3-4 0,0 2-68,0 0 1,5-2-1,-3 4 1,1-4-183,1-2 0,1 1 0,7-4 0,2 1-551,-1-1 0,-3-2 0,0-3 0,3-2 118,1-2 1,0-7 0,-6 2-1,1-3-2042,0-2 1,0-8 642,-1-2 0,1-13 0,-2-9 0,-2-9 1487,-1-4 0,6-10 0,8-1 0</inkml:trace>
  <inkml:trace contextRef="#ctx0" brushRef="#br0">23930 1698 8013,'-1'-9'0,"-5"2"0,-4 2 790,-4-1 0,-9-1 0,-5 4 0,-5-2 268,-4 1 1,-6-3 0,-1 2-1,-5 1-772,-3 3 0,-1 1 0,6 0 0,2 0-966,3 0 1,3 0-1,8 0-3138,-1 0 1495,8 7 2323,8 1 0,2 8 0,6 0 0</inkml:trace>
  <inkml:trace contextRef="#ctx0" brushRef="#br0">24952 1006 7972,'-15'0'0,"-1"0"1449,0 0-814,7 0 0,2 7 1,7 3-1,2 6 1,3 3 12,6 2 1,3 9 0,2 1-1,-1 8-302,1 1 0,0 11 0,0-4 0,-3 2-108,-2 0 1,3-2-1,-5-2 1,1-1-61,1-2 0,-8-7 0,2 1 1,-3-4-65,-2-6 1,0-3 0,0-8-1,0 1 24,0 0 1,-2-7-65,-3-4 1,2-3-1,-6-4 1,2-3 3,3-6 0,3-10 1,1-5-1,0-4-515,0-1 1,7-6 0,5 0-1,7 3-134,7 0 1,-1 8-1,1 3 1,2 4 347,2 5 1,-4 9 0,-2 0 0,1 3 72,-1 2 1,-5 0 0,2 0 0,-3 2 232,-2 3 0,-1 4 1,1 6-1,-2 3 28,-4 3 1,4-2-1,-3 6 1,1-1-21,-1 0 0,3-4 1,-4 2-1,4-1 41,2 0 0,0 0 1,-1-5-1,1-2 73,0-4 0,5 3 0,1-8 0,1-2 115,0-1 1,3-2 0,-3 0 0,-1 0 15,1 0 0,3-7 0,-3-3 1,0-4-115,-1-2 0,5-5 1,-6-2-1,-2-1-289,-2-4 0,-8-2 0,-4-1 0,-3-1-133,-2 1 1,0 5-1,0 1-18,0 3 1,-7 1 0,-3 7 0,-4 1 0,-2 5-45,0 1 0,-7 1 306,-3 6 1,9 0-1,1 0 1,2 2 0,0 3 23,-2 6 0,2 8 0,4 4 0,3 0 86,0-1 0,5 6 1,-3-2-1,3 4 60,2 2 1,5-3 0,4-1 0,3-3-104,6-3 0,8-1 0,0-5 1,4 0-13,1-1 1,3-1 0,1-1 0,3-5-56,2-1 1,-3-1 0,5-6 0,0 0-48,-2 0 0,-2-7 0,-6-4-122,-1-3 1,-5-3 0,-3-3 0,-4-2-1,-6-1-187,-5 0 0,-2-3 0,-6 3 0,0 1 3,0-1 1,-2 4-1,-2 7 477,-1 1 46,-7 8 0,10 3 1,-3 10-1,3 6-33,2 5 0,7-4 1,2 4-1,1-3-630,1-3 1,-1 1-1,4 0 1,-2 0-1146,-1-1 1,-6 1 0,4 0-3019,-2-1 3527,-2 1 1085,-5-7 0,-14-16 0,-3-11 0</inkml:trace>
  <inkml:trace contextRef="#ctx0" brushRef="#br0">26273 1163 7972,'-9'-7'1004,"4"5"-1242,10-3 1,4 10 0,7 8 0,0 4-739,-1 4 1,1 2 975,0-2 0,-1 3 0,1 8 0</inkml:trace>
  <inkml:trace contextRef="#ctx0" brushRef="#br0">27043 1635 8071,'9'-14'220,"-2"-2"0,-7-10 73,0 5 1,-2 3 0,-3 3-1,-7 1 655,-7 3 1,0-1-1,-6 7 1,1 1-519,-1 2 1,4 2 0,-3 0 0,1 0-204,4 0 1,-4 7 0,2 4 0,2 3 72,1 2 1,8 3 0,-1 0-168,-1 0 1,0-5 0,2 7-259,4-3 0,6-10 0,6-2 0,4-5 134,4-1 1,2 0-1,1 0 1,4 0 117,5 0 1,4 0-1,2 0 1,-1 2-5,0 3 1,1-1 0,-1 6 280,1 3 0,-6 1 1,-2 1-1,1 3 0,-2 1 99,-1 2 0,-1 2 0,-7-4 0,-2 3-169,-1 3 1,-2-1 0,1 4 0,-5-1 30,-3 0 1,-2-2 0,0 1-147,0 2 1,0-3 0,-2-1 0,-3-1-95,-5-4 1,1-3 0,-3-4-1,-4-3 1,-5-2-394,-3-4 1,-1-1 0,-3-2 0,2 0-670,-2 0 1,0-7 0,0-4-1,4-3 404,1-1 0,4-6 0,8-4 0,6-3-1234,3-5 0,2-9 1,4-1-1,4-6-3029,8-4 4796,10-6 0,-1 3 0,6-7 0</inkml:trace>
  <inkml:trace contextRef="#ctx0" brushRef="#br0">27264 1116 8317,'10'2'935,"1"3"1,-6 4 0,5 8 0,1 4 2,-3 5 0,6 4 1,-5 3-1,2 2-342,-1 2 1,-1 6 0,3-1 0,-1 4-177,1 1 1,-3-5 0,1-2-1,2-2-47,2-3 0,0-1 1,-2-5-1,-1-1 58,1-2 1,7-6 0,2 1-39,-1-4 0,2-3 1,-1-4-147,-2-4 0,-1-6 1,-2-6-1,-1-4-486,1-4 0,0-12 0,0-2 93,-1 0 0,1 0 0,0-2 0,-1 4 0,1 5-887,0 4 0,1 8 0,3 4 0,1 3 890,-2 2 1,5 2-1,2 3 1,2 5 308,-1 4 1,2 2-1,-3 0 1,2 1-38,-1 4 0,2-3 1,-2 4-1,0-1 77,0 0 1,1 0 0,-6-7-729,3-3 0,-4 3 1,3-6-1,-1 1 1,-4-4-912,-1-3 1,-3-2-1,1 0 969,0 0 1,-2-9 0,-4-6 0,-5-8-133,-3-1 1,-2-11 0,0 0 0,0-7-2276,0-7 2871,0-9 0,0-5 0,0-8 0</inkml:trace>
  <inkml:trace contextRef="#ctx0" brushRef="#br0">28474 1147 8097,'0'18'0,"0"1"485,0 2 1,0 0 0,0-4 0,0 4 602,0 6 0,2 4 0,3 4 1,4 3-661,0 3 0,5-1 0,-4 3 0,4-1 46,2 2 0,0-4 0,1 2 0,2 0-367,2-2 1,5 0-1,-3-5 1,0 0-1476,0-5 1,-2 0 0,-6-11 0,1-5 148,0-7 1,-1-6 0,-1-2 0,-1-5 739,-3-4 1,-1-11 0,3-5-1,-3-2 479,-2 2 0,-2-2 0,-5 7 0,0 2 125,0 1 0,0 2 1,-3 2-1,-6 2 759,-7 2 0,-5 1 1,0-1-1,-7 3-285,-7 0 0,-5 5 0,-9-3 0,-3 3-544,-6 2 0,-10 0-55,-5 0 0,25 3 0,-2 1 0,-3 0 0,1 1 0</inkml:trace>
  <inkml:trace contextRef="#ctx0" brushRef="#br0">19245 3364 11242,'16'0'395,"-1"0"1,3 0 0,3 0 783,5 0 1,6 0-1,2 0 1,5 0 1068,1 0 0,2-2 0,5-2-1755,0-1 1,-1 0 0,-3 3-1,-2-1 1,-3-3-657,-3 3 1,-2 1-1,-1 2 1,-3-2-266,-2-3 1,0 3 0,-6-3-1021,-1 3 0,-3 1 0,-1-3 0,0-1-344,-1 1 0,-6-4 0,-5-1 208,-8 0 1,-5-5-1,-6 4 1,-1-4 1583,0-2 0,0 0 0,1-1 0,-1-2 0,0-2 0,6 5 0,1 6 0,2-3 177,4-1 0,1 4 0,4 1 940,3 2 0,4 2 0,6 5-219,1 0 0,5 0 1,0 0-1,0 2-427,2 3 1,-1-2 0,6 8 22,-2 1 1,-6 2 0,2 2 0,-1 1 0,0 1 259,-1-3 0,-3 10 0,-3-9 1,-2 3-407,-1 4 1,-6-6 0,4 4 0,-2-4-595,-4-1 0,-1 0 0,-2 0 175,0-1 1,-7 1 0,-4-2-1216,-3-4 1,4-3 0,-1-7 0,-1 0-258,-2 0 1,0-7-1,2-3 1,2-4 266,-3-2 0,-1 1 0,-1-3 1276,-1-3 0,-7-3 0,-1-8 0</inkml:trace>
  <inkml:trace contextRef="#ctx0" brushRef="#br0">20031 3128 9111,'0'16'741,"0"-1"0,5 1 0,2 0 0,0 1-38,0 4 0,4-3 0,-4 3 0,0-4-101,0-1 1,3 5 0,-3-2-1,0-3-1024,0-4 1,0-2 0,-3 6-1725,1 0 1,0-1 2145,-5 1 0,-7-7 0,-2-2 0</inkml:trace>
  <inkml:trace contextRef="#ctx0" brushRef="#br0">21116 2688 7928,'5'15'520,"0"1"1,8 2-1,-3 1 114,4 2 0,4 14 1,1 0-1,2 5 34,-2 2 0,4-2 1,-1 2-1,1-5 79,0-4 0,3 3 0,-5 1 0,-2-4-622,-1-5 0,-4 0 1,-2-5-1,-2 0-813,3-1 1,-6-1 0,-2-5-271,-3 0 0,-4-8 0,-3-2-154,-6-5 1,-10-1 0,-5 0 0,-4 0 652,-1 0 1,-6-7-1,-1-3 1,-2-4 458,-4-2 0,-2-7 0,-1-1 0</inkml:trace>
  <inkml:trace contextRef="#ctx0" brushRef="#br0">20943 3206 5795,'16'0'971,"0"0"0,4 0 0,1 0 0,0-1 184,2-5 1,0 5 0,5-5 0,-2 3-697,2-2 0,0-2 0,0-5 1,-2 1-210,2-1 1,2-4 0,1-3 0,1-2-142,-1 2 1,-5-4 0,-1 0 0,-3-1-343,-2-4 1,-5-2 0,-2-1-1,-5 1-116,-1 4 0,-1-4 1,-6 6-1,0-2-63,0-1 0,-6 8 0,-1 0 98,-1 7 1,4 1 239,-1 11 0,3 4 0,4 13 0,3 4 227,6 5 0,8 11 0,2 5 0,-2 3 62,-2 3 1,4-3-1,0-1 1,-1-4-45,-3-2 1,-3-6-1,-2-8 0,-3-1 17,-2-4 0,3-2-31,-4-1 1,1-2-158,-2-3 0,-3-6 1,3-10-1,-3-6-93,-2-3 1,7-7 0,1-2 0,3 1-90,-1-1 1,6-3-1,7 5 1,1 2-18,4 1 1,0 4-1,0 2 1,-2 3-37,2 2 1,0 2 0,0 7 0,-2 3 211,2 6 0,0 3 0,0 3 1,-3 2 131,-3 2 0,5 2 0,-6-4 0,-2 2-38,-2-2 0,4-1 0,0-3 1,-2 1 272,-1 0 1,3-7-1,0-4 1,0-2-134,1 3 0,-4-5 0,5 3 0,-2-8-9,0-6 0,0-4 0,-4-2 1,2 0-6,2 1 0,0-8 1,-7-3-1,-3-2-188,-6 2 1,-3-4-1,-2 6 1,-2-3-40,-3 1 0,-4 7 1,-7 0-1,0 7-65,1 6 1,-1 5 0,0 1 0,1 0 75,-1 0 0,0 7 0,0 3 0,2 4 94,4 2 1,3 6 0,7 3 0,0 1-82,0 0 1,2-5-1,3 4 1,5-1-101,4 1 0,4-6 0,1 2 0,4-4-443,1-1 0,2-6 1,6-1-1,1-2-438,4-3 0,-2-3 1,5-1-1,0 0-492,0 0 0,-5 0 1479,2 0 0,3-14 0,0-3 0</inkml:trace>
  <inkml:trace contextRef="#ctx0" brushRef="#br0">23459 2562 10245,'0'-7'961,"0"7"1,1 9-677,5 5 1,-3 7 0,8 3 0,-1 4 340,-1 5 1,5 4-1,-4 0 1,4 3-180,2 0 0,0 5 1,-1-3-1,1 2-132,0-2 1,0 1 0,-2-6 0,-2-4 13,-2-5 1,-1 0 0,2-5-13,-6 1 0,-3-4 16,-2 1 1,0-13 0,0-8-173,0-8 0,0-6 1,1-4-1,5-3-638,4-5 0,4-4 1,3-3-1,3-2 255,1-2 1,5 1-1,-3 4 1,-1 3-637,1 3 1,-2 3 0,-4 9 495,4 3 1,-3 4 0,3 7 333,-4 0 0,-1 2 0,0 3 127,-1 6 0,1 3 1,-2 3-1,-2 2-66,-1 2 1,-1 2-1,6-4 1,0 2 170,-1-1 1,3-3-1,1-1 1,2-1 223,-2 1 0,4-5 0,0-3 0,-1-1-42,1-3 0,3-2 0,-3-2 1,0 0-111,0 0 0,3-2 0,-5-3 0,-2-4-119,-2 0 1,-1-10-1,0 3 1,0-3-79,-1-4 0,-6 1 1,-4-6-1,-3 3-219,-2 2 0,-2-8 1,-3 5-1,-7 1-191,-7 1 0,1 12 1,-3-4-1,2 4 130,-2 3 0,3 2 0,-2 7 0,2 0 63,2 0 0,1 2 0,-1 3 0,2 7 152,3 7 1,-1 1 0,7 6 0,1 2 214,3 2 1,1 1-1,1 0 1,5-1 41,4-4 1,6 2 0,3-7 0,4 0-75,1 2 1,3-7 0,4 1 0,0-7-142,1-3 0,-1 0 1,1-3-1,-1 1-104,1-1 1,-3-8 0,-1-3-1,-3-2-304,-3-3 0,5-2 0,-6-1 0,-4-3-70,-5-3 1,-3 2 0,-5-6 0,1 3-217,-2 3 0,-1-4 688,-2 2 85,0 7 0,2 14 0,1 12 177,2 7 1,11-1 0,-4 3 0,1-4-548,1-1 1,0 5-1,1 0 1,-1-2-1361,-3-1 0,1-8 0,-7 1 258,-1 1 0,-4-5 0,-5-2 517,-6-3 1,-5-6 819,-5-6 0,-3-8 0,-8-13 0</inkml:trace>
  <inkml:trace contextRef="#ctx0" brushRef="#br0">24606 2609 7991,'0'-16'0,"-1"2"0,-3 2 341,-1 2 0,1 6 114,10-1-578,-5 3 1,13 4-1,-3 3-268,3 6 1,3 3 0,3 3-1,1 4 1,-2 4 390,-2-1 0,-1-1 0,0-8 0,-1 1 0</inkml:trace>
  <inkml:trace contextRef="#ctx0" brushRef="#br0">25408 2939 7923,'9'-7'346,"-4"-3"1,-3-4 263,-2-2 1,-7 6-1,-3-1 1,-4 1-46,-2 1 0,-2-3 0,-1 6 0,-2 3-252,2 1 1,-5 2 0,-1 0 0,-1 2 4,0 3 1,6 4 0,-1 7-1,4-1-139,1 1 0,2 0 1,2 0-1,3-1-95,2 1 0,2 0 0,5-1-69,0 1 0,12-7 0,6-2 1,3-2-22,2 0 0,10 6 0,0-4 0,4 1 124,1 5 1,9 1 0,-3 1 0,-2 3 142,-2 3 1,-3-4-1,-6 6 1,1 0 55,-1 3 1,-1-2-1,-4 3 1,-5-1 56,-4-2 0,-8 4 1,-2-7-1,-2 0 203,1 2 0,-1-6 0,-7 4-218,-3-3 0,-4-3 0,-7 1 0,-1-2 0,-2-2-89,-2-1 0,-7-8 1,2 2-1,-4-3-526,-2-2 1,1-2-1,-2-3 1,0-5-863,1-4 0,-3-2 0,11 0 0,-1-1-334,4-4 1,6-2-1,4-5 1,6 2 523,3-2 0,2-9 0,4-4 0,4-5 928,8-1 0,17-21 0,0-5 0</inkml:trace>
  <inkml:trace contextRef="#ctx0" brushRef="#br0">25597 2546 8320,'2'-8'1293,"1"4"0,4 8-600,2 6 1,1 11 0,6 5 0,0 6-119,0 4 1,-1-1 0,3 7 0,-1 2-59,-1 1 0,8 2 0,-8 1 0,3-1-234,4 0 0,-9-7 0,4-3 1,-3-4 95,-3-2 1,-1-6 0,1-4 784,-1-4-1013,-1-1 1,-1-9 0,-2-7-1,-2-11-80,0-8 0,2 0 0,-3-7 1,3-2-242,2-2 1,-4 4 0,5 1 0,3 5-737,0 6 0,3 0 0,0 8 0,0 3 672,-1 1 1,6 4 0,2 3 0,2 6 510,2 3 1,8 6-1,2 1 1,0 0-96,1 2 1,-5-5 0,4 3 0,-4-4-162,-1-1 1,-1-1-1,1-1 1,-1-1-440,1-3 1,-3-6-1,-1 1 1,-3-3-521,-3-2 0,-1 0 0,-5 0 1,0-2-43,-1-3 1,-4-11 0,-2-10 0,-2-4 573,-4-1 1,-1-6 0,-2-3 0,0-4-77,0-5 1,-7 0 0,-4 6 0,-1 2 548,2 3 0,-3 7 0,8 6 1697,2 2-1387,1 9 1,2 9-1,2 12 1,1 7 370,2 5 0,8 9 0,-3-1 0,4 0 33,2 0 0,-6 6 0,1-5 1,1 0-656,2 1 0,2 5 1,0 1-1,-3-4-724,-2-1 0,3-2 0,-4-9 1,4 0 124,2-5 1,-5 0 0,-1-9 0,2-1 0,1-4-1806,-3-6 1,4-4 2277,-4-11 0,11-3 0,4-8 0</inkml:trace>
  <inkml:trace contextRef="#ctx0" brushRef="#br0">27169 2955 8834,'-17'5'0,"-2"0"648,-2-1 1,-2-2 0,2-4 0,-5-3-39,-4-6 0,-7 2 1,-1 1-1,-2 1-519,-4 3 1,4 3 0,0 1 0,0 0 249,-1 0-341,6 0 0,-10 0 0,5 0 0</inkml:trace>
  <inkml:trace contextRef="#ctx0" brushRef="#br0">27908 2986 8077,'9'-7'2592,"-4"-3"1,-5-4-1968,-5-2 0,-4 8 0,-7 2 0,1 5-111,-1 1 0,-5 0 1,0 1-1,2 5-401,1 4 1,3 4-1,1 2 1,2-1-63,1 1 0,6 5 0,-4 2 0,2-1-80,4 1 0,8 0 0,5-4 0,4 2 76,2-2 1,5-1-1,3-3 1,3-1 614,1-3 0,10-2 0,-7-6 0,1 2 138,-4-1 0,2-4 1,-4-4-1,2-3-89,-2-1 1,-3-3 0,-8-6 0,1-3-363,0 0 0,-2-7 0,-4 5 0,-5-3-342,-3-3 0,-2 0 0,-2 0 0,-3 2-774,-5-2 0,-9 6 1,-2 1-1,1 3-1261,3 2 0,-4 1 1,0 1-4663,2 3 5517,1 4 1,11 12-1,7 2 1,11 0 1172,8 0 0,12-1 0,10-6 0</inkml:trace>
  <inkml:trace contextRef="#ctx0" brushRef="#br0">28647 2782 8384,'16'-21'0,"-2"-2"0,-4 1 329,-4-1 1,-6-5 0,-6 4 0,-2-1 121,-1 4 0,-5-2 0,3 3 0,-3 2 211,-1 6 0,-1 5 1,0 7-1,1 0-231,-1 0 1,0 7-1,0 5 1,2 7-141,4 7 0,-4 9 0,5 4 0,0 1 186,4 4 1,-2-1-1,2 1 1,3-2-355,6 2 0,5-6 1,8 0-1,2-1-516,2 0 0,5-1 1,-3-4-1,0-2-962,-1-4 1,5 2 0,-6-7 0,0-4 212,1-5 1,-4 1-1,3-8 1,-4-2 713,-1-1 1,0-9 0,-1-5 0,1-6 427,0-3 0,0-12 0,-2 2 0,-2-2 0,-2-1 0,-4 10 0,2 3 0,-1 4 579,-3 1 1,-3 0 0,-2 2-97,-5 4 1,-4-4 0,-9 5 678,-2 0 0,-5-3 1,3 5-1,0 0-795,0 0 0,-4 2 0,0 5 0,-2 0-1146,-3 0 31,8 0 0,-4 0-969,7 0 1,0 0 1716,5 0 0,0 0 0,1 0 0</inkml:trace>
  <inkml:trace contextRef="#ctx0" brushRef="#br0">29921 2924 8077,'24'-2'0,"-3"-3"397,-3-6 1,-8-5 0,-1-3 382,-2-2 0,3 0 0,-4 4-141,-3-4 0,-3 3 0,-3-3 0,-4 4 0,-4 1-47,-6 0 1,1 6 0,-7 0-1,2-1-314,0 2 1,-7 2 0,4 7 0,-2 0-216,-1 0 0,6 9 0,-3 5 0,1 7-177,4 3 1,2 1 0,1 3 0,2-2-177,3 2 1,4-4 0,7 1 0,0-2 83,0-4 1,7-2-1,6-1 117,6 0 0,0-8 1,7-2-1,2-5 67,2-1 1,3 0-1,2 0 1,2 0 121,-2 0 0,-2-1 0,-3-3 0,-4-1-38,-5 1 0,1-3 0,-1 2 0,-1 2 319,-3 1 0,-1 2 1,1 0-1,3 0 82,0 0 1,8 5-1,-1 2 1,2 0-285,3 0 1,-3 5 0,-1-1 0,-3 1-576,-2-1 0,3 3 0,-5-4 0,-2 4 389,-2 2 7,-1-1 0,0 1 0,0 0 0</inkml:trace>
  <inkml:trace contextRef="#ctx0" brushRef="#br0">20880 3914 8077,'0'-16'3570,"0"0"-3088,0 8 0,2 1 0,1 10 0,4 6 0,2 8 473,3 6 1,2 10 0,4 9-1,1 3 165,2 3 1,0 4-1,-4 0 1,3-1-518,1-2 0,0-7 1,-6-2-1,1-2-558,0-3 0,-1-3 1,1-4-1,-2-4-222,-3-1 1,3-2 0,-6-5 0,1-1-2205,-4 1 1,2-5 0,0-3 0,0 1 531,0 0 1,6-6 0,-5 1 1848,1-8 0,-2-12 0,-7-8 0</inkml:trace>
  <inkml:trace contextRef="#ctx0" brushRef="#br0">21226 4511 8043,'23'0'0,"3"0"0,2 0 790,-2 0 0,6-2 1,-3-1-1,8-4 95,3-2 0,0-1 0,4-6 0,-4 2-410,-1 3 1,-3-6 0,-6 5 0,-4-1 82,-5 0 1,-3-1 0,-4-2 0,-2 0-380,-2 0 0,-6 1 0,1-1 0,-5 2-212,-5 4 1,1-4 0,-6 3 0,-2-1-78,-2 1 0,-2-1 0,0 7 1,0 0-150,1-2 1,-1 5 0,0-3 10,1 3 1,4 2 181,1 0 0,6 2 0,-3 1-509,0 2 164,5 8 0,-5-10 34,7 8 354,0-8 124,0 4 0,-1-7 379,-5 0 1,3-7-145,-8-3 0,6 3-307,-5 1 0,6 3 0,-3-1-549,0-1-239,6 0 0,-8 5-785,4 0 1,3 2 0,-3 3 215,3 5 1,2 4 0,0 2 1327,0 0 0,0 0 0,-7-1 0,-2 1 0</inkml:trace>
  <inkml:trace contextRef="#ctx0" brushRef="#br0">21713 4401 7914,'25'-14'216,"-4"4"1,-5-4 0,-6 3 0,-3-3 793,0-2 0,-5 1 1,3-1 115,-3 0 1,-11 1-1,-5 1-677,-5 3 0,-4-1 1,4 7-1,-4-1-36,-1-1 0,3 6 1,-5-5-1,-1 5-253,3 1 0,-4 5 0,7 2 0,0 2-154,-2 3 1,6 2-1,-2 2 1,5 1-1,3 2-182,-1 2 0,5 5 0,2-3 33,3 2 0,2-6 0,0 3 0,2-1 95,3 0 0,2 0 0,5-7 1,0-2 66,6-1 1,-2-2 0,6 1 0,1-3 95,3 0 0,-1-5 1,1 3-1,2-3-62,2-2 0,1-7 0,0-4 0,1-3-99,-1-1 1,1-3 0,-2-1-1,-4-2 47,-5 2 1,-9 1 0,-3 3 0,-2-1 44,-4 0 1,-1 1 181,-2-1-270,0 7 1,2 9-1,1 11 38,2 3 0,8 3 1,-3 2-1,4 2-30,2-2 1,1-1-1,2-2 1,2-1-52,-1 1 1,2-2 0,1-2 0,0-1 54,-1 1 0,5-5 0,-5-2 0,1-3-8,0-2 0,3 0 0,-5 0 0,-2-2 79,-1-3 1,1-4 0,-2-7-1,-3 1-18,0-1 0,-1-7 1,-3-3-1,-5-4 15,-3-1 0,-2-6 0,0-3 0,-2-2-232,-3-1 0,-9-5 0,-7 10 1,2 1-37,1 4 0,3 0 1,1 12-1,1 4 508,3 4-213,6-1 0,-3 14 0,7 0 0,0 9 383,0 5 0,7 14 0,6 3-174,6 3 1,-2 1 0,4-1 0,-3 5 0,-1-1-337,4 1 0,-3-3 0,4-4 0,-1-2-998,0-4 1,0 3 0,-3-4 0,1-1-16,2-3 0,0-3 1,-4-3-1,3-1-341,1-3 1,0-4 0,-6-9 1415,1-3 0,0-11 0,-1-8 0</inkml:trace>
  <inkml:trace contextRef="#ctx0" brushRef="#br0">22893 4291 7914,'10'-11'1266,"1"1"-85,-8 7 0,-3-4 1,-12 7-1,-7 0-468,-8 0 0,-2 0 1,-3 0-636,1 0 1,-6 0-1,-1 0 1,-1 0 0,1 0-487,3 0 0,2 0 0,1 0 0,1 0-521,-1 0 1,3 0 0,3 1-1,5 3-361,3 1 1,8 5 0,1-3 973,2 2 0,9 0 0,10 3 0,5-3 316,4-2 0,7 3 0,0-3 0,5 0-9,4 0 1,5-1-1,-4-6 1,3 0 444,2 0 0,1 0 1,0 0-1,-4-2 321,-2-3 0,-3-2 1,-7-6-1,-3 3-132,-3-2 0,-1-1 1,-7-1-1,-2 2-156,-1 0 1,-8-5 0,3 4-276,-5-6 1,-6 2-1,-4-4 1,-3 3-41,-5 3 1,-2 4 0,1 2 0,-1 2 1,-2 4 0,0 1 0,3 4 0,-1 3-145,-2 6 0,2 3 1,7 3-1,3 4 90,2 5 1,2 2 0,5 0 0,0-2-3,0 2 0,7 0 0,3-2 1,4-5-35,2-3 0,5-3 0,2 1 0,1-2-78,4-3 1,2-3 0,1-4 0,1 1-174,-1-1 1,-1-3 0,-2-1 16,-2 0 0,-5-7 0,3-1 0,-3-3 1,-5 1-6,-4-3 1,-3-1 0,2-1 0,-4 1-131,0 3 1,-6 3 0,6 4 240,0-1 1,-3 0 0,6 6 0,2 5 91,2 4 1,0 4 0,-1 2-1,-3-1 250,2 1 1,1 0-1,-1 0 1,-3-1-22,-2 1 1,-2-6 1010,-5 1 0,-2-8-533,-3 3 0,-4-6 0,-7-6 0,1-4-194,-1-4 0,5-3 0,1-3 0,-1-2-369,3-3 1,-4-1-1,6-5 1,3-1-349,1 1 1,4-1 0,3 3-336,5 2 1,4 5-1,2 6 1,2 0-1,3 2-876,5 4 0,2-2 0,0 6 1,-2 3-69,2 1 0,2 4 0,1 3 0,0 4 621,1 0 0,-1 4 0,1-2 0,-2 3 833,-4 2 0,3-1 0,-11 1 0,5 0 0</inkml:trace>
  <inkml:trace contextRef="#ctx0" brushRef="#br0">24040 4291 7914,'16'-9'0,"-7"-5"0,-4 4 342,-3-4 0,-2-2 1,-4 0-1,-3 1 472,-3-1 1,-13 5-1,6 3 1,-4-1-273,-2 0 0,-5 6 0,2-2 0,-4 3-187,-1 2 1,6 7 0,3 3 0,2 4-128,5 2 1,-3 10-1,11 2 1,0 0-52,0 2 0,2-1 0,5 1 1,2-2-161,3-2 1,2-7 0,5 2 0,-1-5 19,1-5 1,7 1-1,2-7 1,-2-1 16,-1-3 0,-3-1 0,1 0 0,0-1 56,0-5 0,-1-4 0,-1-9-208,-3-2 1,1-6 0,-5 7-1,2 0-72,3 3 0,2 3 0,2 3 0,1 6 160,4 3 1,-2 2-1,9 4 1,2 5 213,0 6 0,5 5 0,-9-5 0,4 1-219,1 0 1,0 5 0,1 0-1,-2-4-547,-4-5 0,2 2 0,-7-5 0,-2 1-486,-2 1 0,-1-8 0,0 3-589,0-5 1,-8-2 0,-2-6-265,-5-9 1901,-8 0 0,-1-13 0,-8 4 0</inkml:trace>
  <inkml:trace contextRef="#ctx0" brushRef="#br0">24371 3757 7914,'0'15'461,"0"6"1,0 0 0,0-2 0,1 1 685,5 1 0,8 10 0,8 13 1,3 5-399,3 3 1,-4 6 0,2-4 0,1 0-91,-3 0 0,6-3 1,-6-9-1,1-6-255,-4-3 0,1-3 0,-1-4 0,-2-5-591,-1-3 0,-8-3 0,1-1 1,-1-1 278,-1-3 0,0-6 0,-6 3-1857,3 0 1,-1-7 0,-5 0 1764,0-9 0,-14-12 0,-4-4 0</inkml:trace>
  <inkml:trace contextRef="#ctx0" brushRef="#br0">26902 4055 8146,'0'-21'135,"-2"0"0,-3 0 629,-6-1 0,-2 4 0,-5-3-179,-3 4 1,2 1 0,-7 0 0,-2 1-1,-2 1-35,-1 3 0,4-1 1,3 7-1,-1 1-166,1 2 1,5 2 0,-4 2 0,4 3-133,3 6 1,-3 5 0,10 5-1,-1 5 179,-1 3 0,8 3 0,-3 1 0,5 4-20,1 5 1,0 8 0,1 3 0,5-4-204,4-6 0,4 1 0,2-7 0,0-2 90,-1-2 0,1-7 0,0 0-898,0 2 1,1-5 0,2-1-1,2-1 1,-2 0-1066,-1-1 0,-2-3 0,-1-1 0,3-1 446,3 1 1,-4-2 0,4-3 0,-2-6 1218,2-3 0,-3-2 0,5 0 0</inkml:trace>
  <inkml:trace contextRef="#ctx0" brushRef="#br0">27028 4432 8978,'-16'0'938,"0"0"0,1-1 0,-3-3-81,-3-1 0,-2-6 1,-5 6-1,2 2-239,-2 1 1,-7 2 0,-1 0 0,1 0-481,2 0 1,-6 0-1,-3 0 1,-1 0-129,1 0 1,1 0 0,6 0 0,1 0-849,4 0 1,0 0 0,9 0-2312,2 0 0,5 0 567,9 0 2582,13 0 0,17 7 0,6 2 0</inkml:trace>
  <inkml:trace contextRef="#ctx0" brushRef="#br0">27374 4354 8120,'8'-16'0,"-2"0"434,-5 1 0,-2 1 0,-5 1 0,-2 3 182,-1-2 0,-7-2 1,2 0-1,-7 2-251,-3 1 0,5 8 1,-4-3-1,0 5 93,-3 1 0,1 0 0,1 1 0,1 5-282,4 4 1,-4 9-1,2 4 1,4 0 21,5-1 1,0 6 0,6-1 0,3 1-130,1-2 1,2 3 0,0-4 0,2-1-165,3-3 0,5-2 0,11 1 1,4 1 89,-1-2 1,11-7-1,-3-3 1,1 0 105,0-1 0,4-4 0,-2 1 0,-4-3 99,-3-2 0,-7-5 0,4-4 0,-4-3 167,-7-6 0,-1-1 1,-6 3-1,0 0 79,0 1 1,4-1-1,-6 0-249,-1 1 1,-1 6-187,2 4 0,4 3 1,7 4-282,0 3 0,-1 2 0,1 7 1,0-2-1088,-1 0 0,1 6 1,0-8-1,-2 4 204,-4 2 0,4 0 1,-5-1-1,2-1 183,-1-3 1,1-4 0,4-7-1,1-2 970,0-3 0,6-11 0,3-8 0</inkml:trace>
  <inkml:trace contextRef="#ctx0" brushRef="#br0">28128 4275 8120,'0'-15'0,"-7"-1"0,-3 0 0,-4 0 367,-2 1 0,-5 4 1,0 2-1,0 2 605,-1 4 0,2 1 1,-4 4-1,1 3-492,4 6 1,0 4-1,1 5 1,1 2-193,3 3 0,3-1 0,1 4 1,5-2-213,3 2 0,2 0 0,2 0 0,3-3-12,5-3 0,13 5 0,7-7 0,6 0-138,5-3 0,-5-3 1,6-2-1,2-3 39,1-2 0,2-2 0,-1-5 1,-4-1 82,-5-5 1,1-1 0,-3-7-1,-4 0 77,-3-3 1,-8-8 0,0 3 0,-4-3-125,-5-3 0,-4-1 0,-7-3 0,-2 1-244,-3-1 0,-6 6 0,-8 2 0,-2 1 177,2 4 0,-4 3 1,2 6-1,2 4 257,1 5 0,3 1 0,1 1-94,3 5 1,-1 2 0,7 8 0,1 2 592,3 3 0,2 1 1,5 6-1,4-2-193,4 2 1,9-3-1,1-1 1,2 1-696,1-1 1,1-3-1,6 4 1,3-3-1089,-2-3 0,-2 4 0,0-2 0,1-2-1967,-3-1 0,4-10 3253,-9-2 0,4-12 0,1-2 0</inkml:trace>
  <inkml:trace contextRef="#ctx0" brushRef="#br0">29025 4464 8154,'24'0'786,"-3"0"0,-4 0 1,-1 0 1865,0 0 0,-7 2-3285,-4 3 1,-3 5 0,-4 10 632,-3 0 0,-11 1 0,-9-5 0</inkml:trace>
  <inkml:trace contextRef="#ctx0" brushRef="#br1">1463 14633 8164,'0'-15'2074,"0"-1"0,0 9 0,0 7-883,0 9 0,-2 12 0,-3 5 0,-6 3 352,-3 3 1,-2 6-1,-1 4-810,-4 4 1,4-3-1,-6 1 1,2 3 0,0 0-429,2 4 1,1-6 0,3-3 0,1-2-306,3-5 0,-1 5 0,5-12 0,0 0 0,0 2 0,2-7 0,5-2 0,0-4 0,0-1 0,0 0 0,1-2 0,5-4 0,4-5 0,6-3 0,5-2 0,7 0 0,7 0 0,3-7 0,8-3 0,-3-4 0,1-2 0,5 5 0,-9 1 0,0-2-268,-3-2 1,0 0 0,-4 2 0,-5 3-2756,-4 2 0,2-4 0,-5 6-526,-1 2 0,-8 1 3549,-2 2 0,-6 7 0,3 2 0</inkml:trace>
  <inkml:trace contextRef="#ctx0" brushRef="#br1">2013 15482 8777,'16'-10'0,"-1"-1"1352,1-1 0,-5-4 0,-3-3 0,1-4-47,0-1 1,0-2 0,3-8-1,-2-2-785,2-6 1,-5-4 0,0-2 0,-1-3-767,-1-2 0,2-11 0,-4 1 1,4 0 378,2 4 0,0 1 1,3 9-1,-1 7-280,1 7 0,0 7 0,2 13 1,0 1 116,3 3 0,4 6 1,-1 10-1,2 9 563,3 11 0,-1 3 1,4 15-1,-3 3 143,-3-1 0,5 13 1,-6-8-1,-2 6 198,-2 2 1,-6-7 0,-1 1 0,1-3-875,-3-2 0,5-7 0,-6-1 0,0-5 0,0-2 0,3-4 0,-5-12 0,1-1-333,1 1 0,-4-7-537,8-4 1,-8-5 0,2-7 0,-3-7 183,-2-5 1,-2-9 0,-5 2-1,-7-2 508,-5 2 1,-7-2-1,1 5 1,-1 0-64,-2 1 1,-8 1-1,6 5 1,-2 2 407,-2 3 1,-1-1-1,3 5 1,1 0-184,-1 0 0,3-3 1,2 4-1,6 3-904,4 1 1,1 2 0,2-2-551,4-3 0,4 4 0,12-5-1089,4 5 1,9 1 2558,2 0 0,14-7 0,-1-2 0</inkml:trace>
  <inkml:trace contextRef="#ctx0" brushRef="#br1">3051 15105 8031,'21'-2'0,"0"-1"0,-2-4 746,-2-2 0,6 4 0,1-4 0,3 0 487,-1 0 1,-5 4 0,5-4 0,0 2-1501,-1 4 1,-3 1 0,-6 2 0,0 0-1650,0 0 1,-8 2 0,-2 3 1915,-5 6 0,-8 3 0,-1 1 0</inkml:trace>
  <inkml:trace contextRef="#ctx0" brushRef="#br1">3114 15325 8031,'21'0'869,"-1"0"1,3 0 0,-4 0 0,4 0 1037,2 0 0,1 0 0,5 0 0,1 0-1374,-1 0 1,-5-2 0,1-1 0,-1-3-1460,-2 3 1,4 1 0,-5 2 0,0 2 277,-1 3 648,-1-3 0,2 12 0,1-5 0</inkml:trace>
  <inkml:trace contextRef="#ctx0" brushRef="#br1">4764 14523 8164,'0'-8'497,"0"2"1,2 12 0,2 4 1959,1 4 1,0 9-1,-3 3 1,1 2-478,3-2 0,6 9 0,-2-4 0,4 4-2252,2 4 0,-5-6 0,-1 5 0,2-1 639,2 0 0,0-2 0,-3-7 0,-4-4-73,0-1 1,-6 3 0,5-5-295,-5-2 0,-2-3 0,-5-6 0,-2-3 0,-8-8 0,0-5 0,0-4 0,-4-9 0,-3-6 0,-2-3-162,-3-5 0,0-14 0,0-4 1,4-5-957,1-3 0,9-6 0,9 9 0,5-1 466,5-1 1,11 4 0,12-2 0,9 7 514,10 4 0,0 3 0,7 11 0,-3 1 339,-4 4 0,4 10 0,-11 11 1,0 3-213,-3 2 0,-6 7 1,-5 3-1,-5 4 1235,-3 2 1,-4 7 0,-4 3-1,-4 4-575,-5 1 0,-1 6 0,-1-1 0,-6-1-650,-9-1 0,-2-3 0,-8-1 0,0-2 0,1-2 0,-8-7 0,5 2 0,0-4 0,-1-1 0,-5-5 0,0-3 0,0-1 0,-1-3 0,0 3 0,4-2 0,1-1-1736,4-3 0,-2-1 1,7 0-3463,2 0 3321,2 0 0,15 0 1877,7 0 0,21 0 0,7 0 0</inkml:trace>
  <inkml:trace contextRef="#ctx0" brushRef="#br1">5330 14869 8164,'11'5'1343,"-2"2"553,-2 2 1,5 1 0,-3 6 0,1 2 0,1 3-587,1 5 0,2 4 1,0 1-1,-2 0-674,-2 1 1,1 5 0,3-3 0,-2-2-217,-1-4 1,-8-9 0,2 2 0,-3-4-317,-2-1 1,0 0-105,0 0 0,0-8 0,0-8 0,-2-10 0,-1-4 0,-2-2 0,-1-5 0,6 0 0,0 0 0,0-1 0,2 2 0,5-4 0,9 1-286,8 4 0,6 3 0,0 6 0,-2 3 88,-2 0 1,-2 5-1,3-3 1,-7 5 680,-2 5 1,-2-1-1,-2 6 1,-2 2-484,-2 2 0,-6 2 0,1 0 0,-3-1 0,-2 1 0,0 0 0,0 0 0,0-1 0,0 1 0,-5 0 0,-2-1 0,-2 1 0,-2-2 0,-4-2 0,-1-3 0,0-2 0,1-2 0,-1-5 0,0 0-3194,0 0 0,6 0 0,-1 0 1692,-1 0 1,5-1 1501,2-5 0,17-2 0,6-8 0</inkml:trace>
  <inkml:trace contextRef="#ctx0" brushRef="#br1">6179 14885 8164,'16'0'1409,"0"0"0,-2 2 0,-2 1-63,-1 2 0,-8 7 3217,2-1-3519,-3-4 1,-9 5 0,-3-7-500,-4-1 0,-2-8 0,2-3 0,2-1-76,1-5 1,6-1-292,-6-1 0,8-1 0,0 2-33,6 4 0,6 3 1,6 7-1,1 0-40,0 0 0,0 1 1,-1 3-1,-1 3-1,-3 2 0,1-4 0,-5 4 0,0-1 99,0 1 1,-2-4 2,-5 6 1,-7-8-207,-3 2 0,-4-3 0,-2-2 0,0 0 0,1-2 0,-1-3 0,7 2-2676,4-8 0,5 8 1,5-2 1212,6 3 1,3 4 0,1 1 0,1 2 1462,0-1 0,7-9 0,1-4 0</inkml:trace>
  <inkml:trace contextRef="#ctx0" brushRef="#br1">6808 14916 8511,'6'11'3005,"1"-3"-1462,1-1 1,3-1 0,5-6 0,-1 0-934,1 0 0,0 0 0,-1-2 0,1-2 331,0-1 1,0-5 0,-1 3 0,3-2-500,3-3 0,-4-2 1,6-4-1,-2-1-126,0-2 0,7-7 1,-2 2-1,2-5-429,-2-6 1,2-5-1,-5-10 1,-2-4-244,-4 0 0,6-4 0,-11 8 0,-1 1 66,-3 3 0,-2 7 0,-6 5 1,1 2 336,5 3 0,-5 7 1,5 3 393,-5 3 1,-2 4-142,-5 4 1,3 3-1,-8 7-97,-1 0 0,-2 0 0,-2 3 0,1 6 19,-1 7 1,0 5 0,-1 0 0,-2 5 62,-2 3 1,0 8 0,5 0 0,2 0-286,4 1 0,-4 0 0,5 8 0,0-3 0,4 1 0,3 3 0,2-8 0,2-1 0,3 0 0,4 4 0,7-5 0,-1-4 0,1-5 0,7 0 0,3-5 0,4 0 0,1-1 0,6-1 0,3-5 0,2-2 0,2-4 0,10 3 0,-5-6 0,3 0 0,2 0 0,-3-2 0,-8-5 0,-2-2 0,-3-3 0,-1 1 0,-8-6 0,-2-2 0,-6-2 0,-6 3 0,-4 1-1176,-6-3 1,-5 5-1,-7-1 1,-10 2-7855,-13 4 9030,-8 1 0,-10 2 0,1 0 0</inkml:trace>
  <inkml:trace contextRef="#ctx0" brushRef="#br1">4733 15624 8794,'17'0'0,"4"-2"0,6-2 1319,2-1 0,6-5 0,5 4 0,8 1-588,1-2 1,6 5 0,5-5 0,6 2 0,9 0 568,7 1 0,-36 3 1,1-1-1,5 0 0,1-1 1,2-2-1,2 1-1070,3 0 0,2-1 0,9-2 0,3 0 0,1 2 0,0 0 0,2-2 0,0 0-357,1-1 0,-1 0 0,2-2 0,-2-1 1,-6 1-1,-1 1 0,-3 1 0,-3 0 127,-4 2 0,-1 0 0,-3 2 0,-2-1 0,-7-1 0,-1 0 0,38-3 0,-6 2 0,-11-3 0,-15 3 0,-5 0 81,-5 0 1,-9-4-1,-8 4-81,-2-1 0,-4 2 0,-9-4 0,-10 6 0,-12-1 0,-7 3-3277,-7 2 0,-11 0 0,-9 0-1197,-9 0 0,-7 7 4474,-16 4 0,3 3 0,-11 2 0</inkml:trace>
  <inkml:trace contextRef="#ctx0" brushRef="#br1">5425 15969 8164,'15'-5'919,"1"0"1,2-7-1,3 3 1,3-2-331,1 1 1,11-1 0,1-3 0,7 2 685,3 2 1,-2 5 0,-1-4 0,-2 2-120,1 3 1,-9 3 0,-5 1 0,-4 0-334,-6 0 1,-1 0 0,-5 1-622,-2 5 0,-4 2 0,-7 8-108,0 0 0,-2 5 0,-3 0 1,-6 0-348,-2 1 1,-10 1 0,-3 5 0,-4-2-13,-2 2 1,3-3 0,-1 1 0,2 0 172,0-2 0,-5 4 0,7-7 1,-2-2 349,2-1 1,1-2 0,6-1-1,-2 1 353,2 0 1,7-2 0,3-2-329,2-2 0,-4 1 1,8 3-284,5-4 0,5-3 0,10-5 0,4 2 0,5 1 0,4 0 0,1-5 0,1 0 0,-1 0 0,6 0 0,1-2 0,1-1 0,-1-2 0,4-6 0,-3 4 0,-1-2 0,0-3 0,3 3 0,-8 1 0,-3-1 0,-1 0 0,-6 4 0,-2-4 0,-4 2-1710,-1 4 1,-5 1 1709,-1 2 0,-6-7 0,3-2 0</inkml:trace>
  <inkml:trace contextRef="#ctx0" brushRef="#br2">3680 14115 8106,'-16'-6'29,"0"1"1,6-2 0,-1 4 0,1-4 0,-1 0 2195,1 0 0,4-4 318,-4 6-2060,6 0 1,4 6 0,13 3 0,4 3 36,4 2 1,12 1 0,-1 4 0,3-2-60,3-1 0,-5-1 0,4 6-139,-4 0 1,0-6-1,2 1 1,2 1 0,-2 2-628,-2 2 0,-3-2 0,-2-2 0,-2-2 0,0 3-737,-1 1 1,-3-4-1,-6-1 144,0-2 0,0 0 0,-1-4-1986,1 2 1,-7-1 2883,-4-9 0,-10-11 0,-4-8 0</inkml:trace>
  <inkml:trace contextRef="#ctx0" brushRef="#br2">4198 14099 7887,'16'0'4737,"0"0"-3837,0 0 1,-2 7 0,-2 3 0,-2 4-295,2 2 0,1 0 1,-1 1-1,-3 2-5,-2 2 1,-2 0 0,-3-5 0,1 0 163,2 0 1,1 4 0,-6 1-271,0-1 1,-6-3 0,-1-1-244,-1 0 1,-3-6-1,-5-1 1,1-1-30,-1 1 1,0-5 0,1 1 0,-3-3-561,-3-2 1,4 0 0,-4 0 0,1 0-1039,0 0 1,2 0 0,-3 0-3495,4 0 4869,1 0 0,7 0 0,2 0 0</inkml:trace>
  <inkml:trace contextRef="#ctx0" brushRef="#br2">629 13329 14953,'7'-16'1533,"2"6"0,7 1 1,1 0-797,4 0 1,-2 4-1,8-4 1,1 1-291,1-1 1,-2 5-1,-1-1 1,0 3 26,-2 2 1,-1 0-1,-7 0-195,0 0 0,-2 7 0,-4 4 0,-5 3 80,-3 2 0,-4 6 0,-3 4 0,-5 2-259,-4-1 1,-7 2 0,-2-3 0,-2 4-101,-3 2 0,4-3 0,0-1 0,1-3 0,4-3 0,6 5 0,5-6 0,1-2 0,3-2 0,2-1 0,2 0 0,0-1 0,2 1 0,3-2 0,6-3 0,3-4 0,3-7 0,3 0 0,1 0 0,10-2 0,-1-2 0,1-3-310,4-1 1,0-3 0,-2-5 0,2 1-2149,2-1 0,-1 5 1,-4 1-1,-2 0-2458,-4 1 1,-3-5 4778,-8 3 1,1-3 0,0-1 0</inkml:trace>
  <inkml:trace contextRef="#ctx0" brushRef="#br2">1368 13392 9844,'9'7'3276,"-2"1"1,-5 10 0,1 1-1329,3 2 1,-1 2 0,-5-4 0,2 2-1549,3-2 1,-4 4 0,6-2-430,0-2 1,-5-2-1,3-1 1,-1-2-1870,1-3 1,-1 1 0,4-5-390,-1 1 0,6-4 0,-5-1 250,1-6 0,5-4 1,-3-7-1,3 0 2037,1-3 0,1-17 0,0 1 0</inkml:trace>
  <inkml:trace contextRef="#ctx0" brushRef="#br2">1557 13344 8581,'-7'-15'2828,"5"8"1,-1 8-722,6 13 0,1 2 0,4 7 0,1-2-877,0 0 1,1 7 0,6-4 0,-2 1-961,-3-4 1,3 1-1,-4-1 1,4-2-271,2-1 0,-1-2 0,-1-1 0,-1-1-1385,-3-3 0,-5 1 0,4-5-3531,-2 2 1,-3-6-2191,-10 2 7106,-2-10 0,-15-3 0,-2-8 0</inkml:trace>
  <inkml:trace contextRef="#ctx0" brushRef="#br2">1227 13344 9868,'-9'-15'0,"4"-1"1283,3 0 0,4 1 0,5-1-603,9 0 0,6 2 0,10 2 0,-1 3-140,1 2 0,-1-3 0,2 4 0,2 3-819,2 1 1,5 2 0,-6 0 0,-1 0-1219,-1 0 0,-3 0 1,0 0-1,-1 0-2348,-4 0 3845,4 0 0,-12 0 0,4 0 0</inkml:trace>
  <inkml:trace contextRef="#ctx0" brushRef="#br2">1903 13234 10231,'16'14'0,"-1"-1"0,1-3 754,0 2 0,0 4 0,-3 3 0,0 2 188,-3-2 0,1 1 1,4-1-1,-1 2 338,-3-2 0,1 4 0,-7-2-110,-1-2 0,-2-2 2040,-2-1-2455,0-7 0,-2-4 0,-2-10-755,-1-6 0,0-8 0,7-4 0,3 1 0,5-1 0,10-3 0,2 3 0,3 0-88,3 1 1,1 1 0,3 5 0,-1 0 174,1 1 0,-1 1 0,2 3 1,1 6-1703,-3 3 1,4 2 0,-9 0-1,2 2 1615,-2 3 0,-3-3 0,-7 5 0</inkml:trace>
  <inkml:trace contextRef="#ctx0" brushRef="#br2">677 13187 8581,'0'-8'997,"3"1"1,6 7 796,6 0 0,6 7 0,0 5 0,4 7-675,-1 7 1,4 4 0,-5 1-1,0 1-372,-1-1 0,5 1 0,-6-1 1,0 0-450,1 1 1,-6-1 0,3 1 0,-3-1-1689,1 1 0,3-1 0,-3 1 1390,4-1 0,3 0 0,8 1 0</inkml:trace>
  <inkml:trace contextRef="#ctx0" brushRef="#br2">5378 15828 8581,'31'7'0,"0"5"2066,1 7 1,6 6 0,6 6 0,3 1-259,0-1 1,11 7-1,-7 4 1,5 4-662,1 1 0,-8-7 0,-2-3 1,-8-6-1148,-6-5 0,-3-3 0,-4-7 0,-5 0-9,-4-1 0,-1-1 0,-2-2-2004,-4-1 2013,-3-8 0,-7 4 0,0-7 0</inkml:trace>
  <inkml:trace contextRef="#ctx0" brushRef="#br2">8271 15168 8581,'22'0'711,"1"0"1,7 0 2188,1 0 1,-6 0-1729,11 0 0,1 0 0,10 0 1,-1 0-1,-3 0 74,-1 0 1,-7 0 0,0-2 0,-5-2-2081,-4-1 1,-7 0-1557,2 5 0,-10 2 1,-10 3-1,-8 5 2390,-8 4 0,-19 9 0,1 2 0</inkml:trace>
  <inkml:trace contextRef="#ctx0" brushRef="#br2">8506 15513 10553,'23'9'1366,"3"-4"1,2 2 0,2-1 0,0-3 538,3-1 0,2 3 1,-2 0-1,0-1-722,-1-2 0,3-4 0,-11-2 0,0-1-1286,-3 2 1,-3-4-1,-2 1-5853,-1 3 5956,1 1 0,-7-5 0,-2-2 0</inkml:trace>
  <inkml:trace contextRef="#ctx0" brushRef="#br2">9733 14445 8369,'0'-16'890,"0"0"0,-7 2 131,-4 4 1,3 3 0,-1 9 0,2 3 0,3 5 550,3 4 0,1 9 0,0 5 0,0 5-144,0 4 1,7 5 0,1-4 0,3 1-1077,-1-1 1,1 6-1,5-2 1,-1 1-353,1-1 0,-2-2 0,-2-5 0,-1 0 0,1-5 0,-3 1 0,-1-6 0,1-1-891,0-3 1,-6-3 0,3-3 0,-3 1-3287,2 0 0,-1-8 3168,6-2 0,-5-5 0,6-1 0,-1-1-2932,-1-5 3941,5-9 0,-5-10 0,7-6 0</inkml:trace>
  <inkml:trace contextRef="#ctx0" brushRef="#br2">10016 14508 8369,'16'-6'0,"-1"1"0,1 3 0,-2 6 1422,-4 6 0,4 6 0,-5 5 0,2 5 899,-1 4 0,-1 3 1,3 2-1,-3 2-989,-2-2 0,5 3 0,-2 0 1,3 1-1333,-3-1 0,4-1 0,-3-6 0,1-1 0,-2-4 0,3 2 0,-6-7 0,0-2 0,0-1 0,3 3-1808,-5 0 0,2-6-2184,-1-4 1,-5-9 2821,5-2 1,-12-7 0,-4-11 1169,-4-3 0,-16-10 0,-3-9 0</inkml:trace>
  <inkml:trace contextRef="#ctx0" brushRef="#br2">9466 14523 9624,'6'-12'0,"5"-2"960,3-3 0,3-1 0,3 4 0,2 2 49,3 0 1,3-11 0,7 7-1,3 1-73,2 2 1,2-1 0,7 4 0,0-2-371,-2 1 1,4-1-1,-9 5 1,1 0-297,-1 0 0,2 0 0,-7 4 0,-4-3-903,-5 3 0,0 1 0,-5 2 0,-1 0-1342,1 0 0,-4 7 0,-7 4 0,-1 3 949,1 1 0,-5 3 0,-2 1 1026,-3 2 0,-2 0 0,0-5 0</inkml:trace>
  <inkml:trace contextRef="#ctx0" brushRef="#br2">10440 14586 8369,'27'26'0,"-3"-1"346,-1-3 0,3 6 0,-5-1 1,-2 1 1790,-1-2 0,-3 2 0,1-6 1,0 1-1348,-1 0 1,-4 3 0,-2-5 0,-2-2 1427,-4-1 1,-1-3-977,-2 1 1,-2-7-1173,-3-4 1,1-3 0,-6-4 0,-1-3-71,3-6 0,-6-4 0,5-5 0,-2-1 0,1 2 0,5-10 0,-4-3 0,2-1 0,4 0 0,1-4 0,2 0 0,2 2-500,3 2 0,9 4 0,8 2 1,3 6-1959,3 4 0,2 8 1,3 4-1,2 3-1345,1 2 0,-1 2 3803,-8 3 0,2 4 0,-4 7 0</inkml:trace>
  <inkml:trace contextRef="#ctx0" brushRef="#br2">11148 14649 8369,'26'-16'0,"0"1"0,7-3 0,-6-1 0,1-4 1433,-2-1 0,3-2 0,-2-6 0,1 1-58,-2-1 0,-3-4 0,-8-3 0,-1-1-1265,-3-4 1,1 1 0,-7 1 0,-1 5-117,-3 4 1,-1 1 0,-1 3 0,-5 1 294,-4 2 0,-6 6-279,-5-1 1,-1 11 0,-5 8 0,6 9 268,4 9 1,-4 15-1,0 4 1,2 7 251,1 7 0,8 7 1,1-2-1,2 2 70,4 3 1,3 1 0,3-1 0,4-5-8,2-5 0,7 2 0,6-9 1,3 1-595,3-1 0,7-5 0,5-9 0,3-4 0,6-1 0,2 3 0,-4-5 0,-1-3 0,-4-6 0,1 0 0,-6-5 0,-2 0 0,-2 0 0,-3-2 0,-4-3 0,-5 2-1149,-4 1 1149,-1 0 0,0-5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3444 7104,'36'0,"1"0,10 2,16 2,4 1,9 5,-11-3,3 0,2 0,9 6,-2-1,-1 5,1 4,7 0,-7-5,2 0,3-1,2 1,-2 0,2-2,-2-4,-37-3,0 0,1-1,-1-1,1 1,-1 0,1-1,1 0,-2 2,1 0,0-1,0-1,0 1,-1 2,0 0,1 0,1-1,0 1,35 8,-7 0,-10-1,-2 1,-5 0,3 0,-12-1,-49-9,-42-12,-28-9,-11-17,5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4151 6900,'42'5,"0"2,2 2,1 2,2-3,8 6,2-5,4 1,2 1,5-1,4 6,1 0,2 0,11-1,-6 1,6 1,-41-6,1-1,0-1,0 0,2 2,1 1,-1-2,1 1,1-1,0 1,0-1,0 0,-4-1,0-2,41 9,-8 0,-4-2,-10-2,-4-2,-9-4,3 4,-1 2,-5-5,-16 0,-28-9,-28-3,-19-3,-12-8,-7 0,-5 0,-9-12,1-3,-3-11,-1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4686 6727,'-18'-17,"15"-2,24 13,24 8,20 9,0 3,3-4,-9 0,6 3,3 1,12 1,-1 1,1 2,0 3,-35-13,1 1,2 2,0 1,2-2,0 1,1-1,-1 1,3 2,-1 0,-1-2,-1-1,2 0,0 1,1 0,0 0,-2-2,-1 0,0 1,-2 1,-3-2,-1-1,35 8,-4-2,-12-2,-7-1,-4-6,-1 4,1-2,-13-2,-29-10,-29-8,-19-8,-17-5,0 5,-5-5,-4-4,-10-1,6-6,-11 1,38 17,0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6148 8456,'21'28,"0"4,3 6,6 2,7 7,1 6,4 6,-7-7,-7 1,7-4,-4 8,4 3,4 1,-6 5,4-3,-4-5,-2-2,1-9,-3 2,-2-6,2 8,-4 3,-1-5,13 10,0 10,5 9,-1 1,-4-6,-11-15,-3-11,-18-23,-10-24,-11-17,-15-30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5252 6413,'45'2,"8"3,10 9,15 7,-6-2,-6-2,8 4,2 2,5 0,-38-12,1 1,40 14,-40-15,-1 0,43 12,-2 0,-37-9,0 0,37 12,-40-12,1 0,-1-1,1 0,2 1,0 0,37 7,-9-2,-6-1,-10-3,4 1,-5-2,4-3,-20-4,-26-16,-30-5,-21-5,-19-8,-4 5,-3-3,-2-3,-7-1,-3-3,-4-1,-1-4,-1 4,39 8,1-2,0 2,0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5551 6193,'61'16,"-2"-1,-1 1,1 0,6-1,3 1,0 0,4 0,12 1,-6 2,2 2,1-2,4 6,-41-13,0 0,0 1,1 1,0-1,-1 0,0-1,-1 2,2 1,-1 1,-1 0,-2 0,38 10,-6-2,-5-1,-3-4,3 6,0 1,-14-3,-8-8,-46-16,-19-15,-22-9,-9 1,-1-2,-3 0,-4 1,-12-10,8 0,-3-8,-7-1,37 17,-1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6054 6067,'82'-9,"-4"4,-1 10,-7 6,5 3,2 2,-30-9,0 1,41 10,-43-9,1 1,-1 0,1 1,-4 3,1 0,1-1,-1 0,40 17,-1 1,0-5,-2 1,0 0,-1 3,1 0,-11-4,-3-3,-1-1,-1-2,4 6,-5-2,0 3,-21-12,-24-10,-29-10,-19-9,-22-7,1 2,-10-5,-2-3,-3-2,3-3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24685 1210,'-33'-7,"3"6,21-6,44 14,-12-6,35 6,-2 0,-4-5,4 3,-2-3,-7-2,-5 0,2 0,7-2,1-1,-1-2,-2 1,-8-3,1 2,2 1,12-4,2-1,-4 0,-4 4,-2 1,-1 1,0-2,0 1,4 2,3 2,4 0,10-5,0 0,5 0,8 5,-13 0,7-6,3 1,-2 2,-3-4,-19 1,0 3,0 1,4 2,-6 0,-1 0,-2 0,2 0,3 0,3 0,1 0,-11 0,0 0,1 0,-1 0,2 0,1 0,3 0,4 0,-4 0,-1 0,2 0,-5 0,5 0,1 0,-12 0,4 0,-1 0,-1 0,2 0,6 0,-1 0,1 0,1 0,2 0,7 0,0 0,1 2,1 1,1 3,-3-1,-2 2,2-5,-7 5,2-2,1 0,6 2,-6-3,6 1,3-2,5 4,-3 0,2 0,3 0,0-1,0-5,-3 3,-2 1,0 0,-6-3,-1 3,3-3,-8 3,3-3,2-2,0 0,0 0,2 0,1 0,2 0,-2 0,-6 0,-3 0,-1 2,2 1,-4 2,-1-1,-1-2,6 3,5 0,-15 0,15-5,-3 0,-18 2,0 3,-11-3,-12 7,-24-6,-23 3,-28-1,-8-19,-15-4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22594 5014,'-25'-17,"10"-4,64 47,-11-12,2 5,2 2,30 9,-11-1,-3-4,-1 1,-1 0,11 0,-3 6,4-1,2 1,2-3,-4-1,0-2,4 2,6 7,-4 2,3 0,1 1,-37-20,0-1,0 3,0 0,0 0,-1 0,1 1,0-1,34 14,-5 5,0-1,3-1,-1 1,-15-8,-9-5,-12-3,6-1,-7-3,-12 3,-28-11,-15-10,-34-16,7-8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22044 5281,'-34'-16,"5"1,31 8,13 7,20 12,18 11,-1-1,2 1,-3 0,8-2,4 3,3 1,15 4,-1-2,4 2,-41-13,0 0,4-1,0 1,0 1,0-1,2 2,0-1,2 1,1 1,2 2,1 2,-3-3,0 1,2 2,1 0,0 1,1-1,6 1,1-1,-6 1,1 1,2 0,0 1,1 0,-1 0,0 0,-1-1,-5-3,-2-1,-3 0,-2-1,-2-1,-1 0,37 18,-11-6,-9 1,-5-1,-4-1,-3-2,3-2,-17-7,-15-8,-41-20,-25-16,-32-15,11 7,24 14,1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21446 5501,'56'26,"2"1,3 1,7-4,-9 2,6 0,3-1,13 5,-1-4,-38-12,2 1,1 1,0 0,1 0,-1-1,3 2,0-1,2 2,2-1,3 1,1 1,4 3,-1 0,-1-1,-1 0,3 1,-1-1,0 0,1 0,5 2,-1 0,-2-3,-1 0,-2 1,-1 0,-4 0,-2 0,-4-4,-1 1,-5 0,-1 0,31 14,-11-6,0 5,-3 1,0-1,-6 6,-7-11,-39-7,-18-15,-20-15,-22-10,-2-12,-14-4,29 17,-2-1,-2-2,-1 0,0 0,-2-1,-2 0,-1 1,-1-1,1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20770 5564,'-37'0,"1"0,20 7,0 19,32 11,15 1,24-10,-1-3,0-3,18 1,3-4,7 2,3-1,-32-8,1 0,1 1,0 0,3 1,1 0,3-1,2 0,5 4,2 1,1-1,1-1,1 3,2-1,0 1,2 1,7 4,1 0,-2 0,-1 0,3 0,0 1,-1-1,-1 0,-3 2,-1 1,-4 0,-2 0,-2 0,-1 0,0 0,-2 0,-3 2,-3 0,-5-2,-2 0,-3-1,-1 0,-5-1,0-1,-1 2,-1-1,34 15,-8 0,-4-3,-13-9,-5-2,-6 2,-15-5,-10-8,-31-13,-23-11,-22-11,-19-8,32 11,-2 0,-5-1,-1 0,-7-3,-1 0,-3 1,-1 0,-3-2,0 2,1 2,1 1,3-2,0-1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20707 6130,'75'30,"-3"-4,-7-5,-4-4,14 4,-4 2,6 1,5 4,-38-13,0 0,-1 1,-1-1,2 1,0 0,1-1,1 1,3 2,1 1,4 0,0 0,4 1,0 1,1 0,2 1,8 1,0 0,-2 0,-1 1,1-1,1 1,-1-1,0 1,3 1,0 1,-3-2,-1 1,-2-3,-1 1,1 0,-2-1,-7 0,-2 0,-1 0,-1 0,-4-2,-3 0,37 18,-5-3,-23-7,-2-2,-3 1,-30-6,-25-11,-30-13,-31-22,-7-8,30 14,-1 0,-5-3,-1 0,-6 0,-1 0,-1-1,-1 1,1 0,0 0,-3 1,0-2,3-1,0 0,1 3,1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20817 6334,'-26'18,"21"3,19 0,35 7,5 0,14 5,-2-7,8 4,6 1,-36-14,-1 1,2 0,0-1,1 0,2 1,2 2,1 0,3-1,1-1,-5 0,-1 0,-1-1,0-2,-2-2,-1 0,-2 2,0 0,34 11,-4 2,-5-2,-2-2,3-3,-12 4,-27-2,-37-8,-28-8,-19-5,-20-7,-4 0,-4-8,3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6007 9053,'-27'0,"-4"21,20 11,10 15,16 9,10 5,5-9,1 8,0-6,1-2,5 2,-1-3,-1 2,-2-3,1 1,0-1,3 3,-2-3,-7-2,-3-5,-3-1,10 5,-6 6,0-8,-31-27,-6-13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20864 6932,'63'14,"-2"-4,-1 13,-2-2,1 0,2 5,4-3,-1-1,-1 1,4 5,-10-4,3 1,-3-4,1 5,-4 2,4 2,-4-1,-7-8,-8-3,8 3,-18-25,1-6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16619 1666 22746,'0'-9'-1271,"0"4"1361,0 10 0,0-1 1,-1 6 118,-5 3 0,5 1 1,-5 1-76,5 1 0,1 0 0,0-1 0,0 1-116,0 0 1,-2 0-1,-2-1 1,-1 1 51,2 0 1,1 5 0,2 0-1,0-2-99,0-2 1,0 4 0,0 2 0,0 0-315,0-1 1,0 6 0,0-2 0,0 4 460,0 2 1,0-1 0,2 0-1,1 1 40,2-1 1,1 6 0,-6 0-1,0-1-52,0 3 1,0-1 0,0 4-1,0-3-46,0-1 0,0 0 1,0 4-1,0-3-55,0-1 0,0-5 0,0 6 0,0-3-84,0 1 1,-6 7 0,1-2 0,2 3 23,1 2 0,2-1 0,0-1 0,0 0 35,0 4 0,0 2 0,0-2 0,0 0-5,0-2 1,-2 7 0,-1-8-1,-3 1-3,3 3 1,1 4 0,2-3-1,0-2 77,0 2 1,0 5 0,0-1 0,0 3 36,0 1 0,-5 6 0,0-7 0,1 3 18,2 2 1,2-7 0,0-2 0,0-2-71,0 0 0,0 6 0,0-4 1,0 2-46,0 4 0,-1 1 0,-3 2 0,-1-1 134,1 1 1,3 0 0,1 0 0,0 0 355,0 0 0,0 5 0,0 0 1,0 0-173,0 2 0,0-2 0,0 5 0,0-3-89,0 2 1,5 5 0,0-7-1,-1-1-78,-3 1 1,5 5-1,1-1 1,0 1-59,0-2 0,3 8 0,-3-5 0,0 1-46,0 0 0,4 3 0,-4-6 0,0 1-63,0-2 0,0 4 0,-4-2 1,4 5 155,2 4 0,-5-39 1,0-1-1,9 42 0,-5-1-88,-1 1 1,6 1 0,-3-5 0,2-1-20,-1 1 0,-4-36 0,0 0 0,-2 0 1,0-1-1,1 1 0,1-1-9,-2 1 0,0 1 1,2-2-1,0 0 0,-2 1 1,0-1-1,2 0 0,-1-1-4,-1 2 1,0-1 0,2 1-1,0 1 1,-1 0 0,-1 0-1,1-1 1,0 1-8,-1-3 1,0 1-1,2 3 1,0 0 0,-2-3-1,-1 1 1,1-2 0,1 1-7,4 42 0,-8-40 1,0 0-1,1-1 1,1-1-1,-2 0 1,1-1 0,2 43 1,0-39 0,0 0 0,-1 0 0,-2-1 0,0 0 0,-1 0-8,0-2 1,0 1 0,1 2-1,1 0 1,0-2 0,-1-1-1,0 0 1,0 1-2,-1 0 1,0 0 0,1 2 0,1 0 0,0 1 0,-1 0 0,0-2 0,0 0-6,-1 0 1,-1-1 0,1 2 0,0 0 0,1-3 0,0-1 0,0 1 0,1 1 5,-1-2 0,-1 1 1,3 5-1,-1 1 0,1-2 1,-1 0-1,1 0 0,-1 0 0,1 0 1,-1 1-1,1 1 1,-1 0 0,-1-2-1,0-1 1,1 0-1,1-1 4,0-1 0,1 0 0,-3 5 0,1 0 0,1-4 0,1 0 1,-2 0-1,0 0-1,0-2 0,-2 1 0,0 2 0,0 0 0,-1-2 0,1 1 0,1 0 0,0 0 1,0 2 1,1 0 0,0-1 0,-1 0 0,-1-1-1,-2 0 1,1 0 0,0 0 3,0 1 1,0 0-1,3 6 1,0-1-1,-1-6 1,1 0-1,-1 1 1,-1 0-1,0 0 0,0 0 0,0 1 0,0 0 0,0 0 1,1 0-1,1-1 0,0 0 0,-1 1 1,-1 0-1,0 1 1,0 1-1,-1-1 1,0 0 0,0-1-1,0-1-8,0 1-1,0 0 1,0 2 0,0 0 0,0 38 0,0-43 0,0 0 1,0 1 0,0 0 1,0 2-1,0 0 0,0 0 1,0 0-1,0-1 0,0 0-3,0 1 1,0 0 0,0 2-1,0 1 1,0-2 0,0 0 0,0-2-1,0 0 4,0-3 1,0 0-1,-1 2 1,0 1-1,0-2 1,-1 0 0,-1 3-1,0 0 0,1 0 0,1 0 1,0-2-1,0 0 1,1-1-1,0 1 1,0-1-1,0 0 0,0 2 1,0 0-1,0 1 1,-2 0-1,1-2 1,-1 0-1,-1 0 1,1-1-1,0-2 1,0 1 0,1 4 0,0 0 0,1-2 0,0 0 0,0 1 0,0 0 2,0 1 1,0-2-1,0 41 1,0-3-1,0-1 6,0 0 0,0-36 1,0 0-1,1-1 1,0 0-1,1 0 0,0 0 6,0-1 1,1-1 0,1 4 0,-1 0 0,-1-2-1,-1 0 1,2 1 0,0 0 5,-2 1 0,1-1 0,5 39 1,-2 0-1,1 0 2,-3-42 0,1 0 0,-4 3 1,1 0-1,6 39 0,-1-1-31,-1-8 0,2 6 0,-4-5 0,-3-77 15</inkml:trace>
  <inkml:trace contextRef="#ctx0" brushRef="#br1">897 9446 8101,'0'-15'2409,"0"-1"-758,0 0 1,-2 8 0,-2 4-302,-1 8 0,0 4 1,5 10-1,-2 3-285,-3 5 1,3 4 0,-5 3 0,2 3-199,0 6 1,-1-1 0,6 0 0,0 1-851,0-1 1,0 9 0,0-3 0,2 2-18,3 0 0,-1-3 0,5-3 0,-2-3 0,-4-1 0,4 1 0,-2-5 0,-1-4 0,-2-1 0,-1 1 0,3-10 0,1-1 0,-1-3 0,-3-1 0,-1-8 0,0-9 0,0-15 0,0-8 0,0-8 0,0-5 0,-5-1 0,-2-7 0,-2-1-581,-3-3 1,5-1 0,0 3 0,2 1 227,0 4 1,1-1 0,9 4 0,6 1 176,3-1 1,2 3 0,-1 4 0,1 1 149,0-1 0,0 6 0,-1 0 0,-1 0-59,-3 1 1,8-3 0,-3 7 0,1 4 102,1 5 1,4-1-1,5 8-9,2 2 1,-3 1 0,1 2 0,1 2 0,1 3 507,3 5 0,-3 4 0,-2 4 0,-6 1-37,-4 2 0,2 2 0,-1-2 0,-6 3-285,-3 1 0,-4 3 0,-5-6 0,0 1-195,0 0 0,-2 3 0,-3-3 0,-6-1 0,-3 1 0,-1-2 0,-3-5 0,-3-1 0,-5 1 0,2-5 0,-3-3 0,0 1 0,-3 0 0,-2-6 0,1 2 0,-1-3-166,1-2 1,5 0 0,1 0 0,3 0-1625,2 0 1,3 2 0,1 3 1789,1 6 0,6 3 0,2 1 0</inkml:trace>
  <inkml:trace contextRef="#ctx0" brushRef="#br1">1526 10169 8101,'0'-15'282,"1"1"0,3 2 2314,1 1 1,0 6-730,-5-6 0,6 10 0,0 1-790,3 8 1,-4 12 0,4 4-1,0 4-455,0 5 0,-1 4 0,5-2 1,-5 1-108,-1-1 1,6 4 0,-5-3 0,1-1-429,-4-1 1,2-8-1,-1-2 1,-3-1-88,-1-4 0,-2 4 0,0-2 0,0-2 0,0-2 0,0-6 0,0-1 0,2-6 0,1-1 0,2-6 0,-1-8 0,4-8 0,3-4 0,3 1-117,2-1 0,1-3 0,4 3 0,5 0-387,4 1 1,0 3-1,-1 8 1,-1 6 378,0 3 0,4 2 1,-10 0-1,1 2-166,0 3 0,-2 9 0,-5 9 0,-1-1 0,1 3 1191,0-1 0,-8-3 0,-2 4-322,-5-3 1,-1 6 0,0-1-579,0 2 0,-1-4 0,-5-4 0,-4-4 0,-4-1 0,-2 0 0,1-6 0,-3-1 0,-1-2 0,-2-4 0,-7-1 0,2-2 0,-4 0 0,2 0 0,0 0 0,-2-2 0,4-3 0,0-4-718,2 1 0,4-6 0,1 3-1494,7-3 0,-2-2 0,5-1 0,0-2 414,4-2 0,5 0 0,5 5 0,6 0 196,3 1 0,7-6 1602,0 0 0,7-7 0,-4 3 0</inkml:trace>
  <inkml:trace contextRef="#ctx0" brushRef="#br1">2862 10122 8101,'10'-8'1594,"1"2"0,-1-1 0,6 2-348,0 2 0,5-1 0,0 1 0,-2-3-735,-2 3 0,4 1 1,0 2-1,0 0-184,2 0 0,-5 0 0,3 0-3062,-4 0 1,-3 2 37,-4 3 1,-4 2 2696,-12 4 0,-2 3 0,-8-6 0</inkml:trace>
  <inkml:trace contextRef="#ctx0" brushRef="#br1">2909 10264 8101,'16'0'837,"5"0"0,0 0 0,0 0 386,1 0 0,3 0 1,6 0-1,1 0 6,-1 0 0,-1 0 0,-2 0 0,-2 1-1217,2 5 0,0-5 0,-2 5 0,-3-5-1069,0-1 0,-6 0 1057,4 0 0,-3 0 0,-3 0 0</inkml:trace>
  <inkml:trace contextRef="#ctx0" brushRef="#br1">629 12464 8101,'-14'11'451,"4"-1"1,-2-5 0,5 4 764,-2-2 0,5 0 858,-1-2 817,3-3 1,4 10-1837,3-6 0,4-3 0,7-6-321,0-3 1,1-6 0,2 2 0,2-4-241,-2-2 0,1-5 1,-1-2-1,4 1-283,1-1 0,-3-3 0,5 1 1,0-1-212,-1-2 0,-1-7 0,-4 5 0,1-4 0,-2-1 0,-2-4 0,-1 3 0,0-1 0,-1-2 0,1 5 0,0-7 0,0 3-47,-1 3 1,1-3 0,0 1 0,-2 2-237,-4 2 1,4 1 0,-5 1 0,1 1 102,1 4 0,-8-2 0,4 5 0,-1 1-42,-1-1 0,0 2 0,-5 5 21,0 1 1,-5-1 0,-2 2 196,-2 3 0,4-1 1,-6 7 356,-1 1 0,-2 3 0,0 2 0,2 3-234,2 1 0,-1 7 0,-5-1 0,1 5 237,-1 5 0,0-4 0,0 6 0,2-1-356,4 5 0,-4 2 0,5 3 0,-1-1 0,-1 1 0,6-1 0,-4 0 0,2 1 0,4-1 0,-4 6 0,2 0 0,1-1 0,2 3 0,2-6 0,0 4 0,0-4 0,0-2 0,0 1 0,2 1 0,2 0 0,1-1 0,5 2 0,-4-7 0,-1 1 0,2-2 0,-4 2 0,8-6 0,-1 1 0,-1 0 0,5-2 0,-4-7 0,4-2 0,2-2 0,0-1 0,1 3 0,3-3 0,1-2 0,5 4 0,-4-6 0,3-2 0,3-1 0,-4-2 0,3 0 0,-1 0 0,-2 0 0,6-5 0,-6-2 0,1 0-199,-4 0 0,1 0 0,1 3 0,0-1-1547,0 2 1,-2 1 0,-6 2 0,1 0-513,0 0 1,-1-5 0,1-1 2257,0 3 0,7-13 0,1-1 0</inkml:trace>
  <inkml:trace contextRef="#ctx0" brushRef="#br1">2422 12008 15056,'15'0'1548,"1"0"1,0 0-1,0-1-921,-1-5 1,3 5-1,1-5 1,2 5 157,-2 1 0,4 0 1,0 0-1,-1 0-467,1 0 1,-2 0 0,-5 0 0,-1 0-843,1 0 0,0 0 0,0 0-2098,-1 0 0,-4 0 0,-2 1-42,-2 5 1,-11 2-1,-10 8-83,-5 0 2747,-2-7 0,-2 5 0,-1-6 0</inkml:trace>
  <inkml:trace contextRef="#ctx0" brushRef="#br1">2390 12244 8101,'7'16'1558,"2"-7"0,8-4 0,4-2 399,6 3 1,2-5-1,3 5 1,-1-5-214,1-1 0,4 0 0,1 0 1,-2 0-1473,-2 0 0,-1 0 0,-1 0 1,-1 0-273,-4 0 0,2 0 0,-7 0 0,-2 2-677,-1 3 1,-3-3-1,-1 5-9154,-3 0 9800,-4-5 1,-7 5 0,0-7 0</inkml:trace>
  <inkml:trace contextRef="#ctx0" brushRef="#br1">582 14319 9966,'-2'9'9830,"-3"-4"-8480,3-3 0,-5-9 0,7-4 0,0-5-662,0-4 0,2 0 1,3-6-1,6-2-508,3-2 1,7-8-1,2-4 1,1-3-247,4-2 1,0-6 0,2-3-1,-2-3-795,0-6 1,-1-1 0,-7 3-1,1 2 206,-2 3 1,-2 1-1,1 10 312,3 6 0,-4 6 1,4 6-1,-3 3 0,-3 6 478,1 8 1,5 5 0,0 7-1,-2 2 451,-1 3 1,3 11 0,0 14 0,-2 6 291,-2 6 1,-3 14 0,-1-4 0,-5 8-635,-1 3 1,4-2-1,-4-2 1,2-3-245,3-2 0,-4 2 0,3-7 0,-1-4 0,-1 1 0,3-8 0,-6-1 0,-1-6 0,2-5 0,-5-1 0,3-6 0,-3 2 0,-1-7 0,3-7 0,1 0 0,0-7 0,-6 0 0,-5-9 0,3-6 0,-9-5 0,-6-1 0,-1-5 0,-11 5 0,-3 2 0,-2 2 0,-3 1 0,4 0 0,-4 2 0,1 2-131,1 1 1,-1 8 0,6-2-1,-1 3-611,1 2 0,1-5 0,2 0 1,4 1-708,1 2 1,2 2 0,5 0 0,2-1-1291,4-5 1,-3 3 0,10-6-1641,5 2 4379,12-5 0,10-4 0,8-8 0</inkml:trace>
  <inkml:trace contextRef="#ctx0" brushRef="#br1">1683 13785 8750,'0'15'2105,"-2"1"0,-1 0 1,-3 1-308,3 4 1,1 4 0,2 6 0,0 0-950,0 1 0,0-1 0,0 1 0,0-3-381,0-2 1,0 2-1,2-4 1,1 1-212,3 0 0,4-7 0,-5 2-205,-1-3 0,-3-8 0,1-1-112,3-2 1,-1-4-1,5-8-185,-2-5 1,5-4-1,-2-2 1,4 0-17,2 1 0,2-1 1,1 0-1,4 2 98,1 4 1,-3 1-1,5 6 1,0-3 379,-1 3 1,4 3 0,-4 5 229,-1 6 0,-1-1 1,-7 4-1,-2 3 0,-2 1-404,-1-1 1,-8 4-1,2 2 1,-3 0-44,-2-1 0,-7 5 0,-3-5 0,-4 1 0,-2 0 0,0-2 0,-1-7 0,-3-2 0,-1-2 0,-5-6 0,4 1 0,-3-3 0,-3-2 0,-2 0 0,-1-2 0,0-1 0,-1-3 0,1-6 0,1 3 0,4-1 0,5-1 0,3 6 0,3-5-4500,-1-3 0,7 0 4500,4-3 0,10 0 0,4 0 0</inkml:trace>
  <inkml:trace contextRef="#ctx0" brushRef="#br1">2673 13722 8101,'16'-6'1315,"0"-1"0,-1 0 148,1 0 1,0 0-1,1 4 1,3-2-447,1 1 1,5 1 0,-4-1 0,1-1-723,0 2 0,3 1 1,-3 2-1,0 0-994,-1 0 1,4 0 0,-5 0-1819,-1 0 1,-10 7 0,-5 3 660,-3 4 0,-9 2 0,-7-2 1856,-10-4 0,-3 11 0,-11-3 0</inkml:trace>
  <inkml:trace contextRef="#ctx0" brushRef="#br1">2705 13895 8101,'7'8'1829,"1"-1"1,10-7 0,1 0-1119,2 0 1,5 0-1,-1 0 1,3 2 612,5 3 1,2-3-1,-4 3 1,1-3-2102,-1-2 0,1 5 0,-3 0 0,-1-1 1,-3-2 776,-3-2 0,6-7 0,-3-2 0</inkml:trace>
  <inkml:trace contextRef="#ctx0" brushRef="#br0">10110 1823 8004,'-2'-15'1246,"-3"-1"0,3 0 3078,-3 0-3652,3 8 0,8 2 0,-1 12-267,-2 4 0,-1 11 0,-2 4 1,-2 1-1,-1 0-27,-2 2 0,-8 7 0,3 3 0,-2 1-94,1-1 0,-3 0 0,4-1 0,-4 3-34,-2 1 1,2-3-1,2-5 1,3 0 158,2-1 1,0 1 0,4-10 46,-3 1 0,1-5 0,5 2-140,0-3 1,0-8-526,0 1 0,7-8 1,4 2-1,3-5-1521,1-5 0,8 2 1,5-8 424,7-1 0,0 3 1,5 0-1,0 1 1,-1 1-119,-1 0 1423,-1 2 0,-13 5 0,-1 0 0</inkml:trace>
  <inkml:trace contextRef="#ctx0" brushRef="#br0">10503 2483 8586,'16'-1'0,"-2"-5"869,-4-4 1,-3-6 0,-7-3-1,0-4 326,0-1 1,0-2-1,2-6 1,2-1-500,1-4 0,5 2 0,-3-8 0,0-4-555,0-4 1,4-1 0,-4 6-1,1 4-153,5 6 1,-5-1 0,3 5 0,1 8-25,2 5 0,0 8 1,-2 3-1,-1 1-184,1 3 1,2 8 0,4 4 0,1 5 417,2 4 1,5 14 0,-5 3-1,-2 4 355,-1 6 0,-3 3 0,1 4 0,-2 1-76,-4-1 1,3-3 0,-6 0-1,1-3-422,5-3 0,-5-4 1,1-6-493,-2-1 1,5-6-1,-3-4 1,2-4-1076,-1-1 1,-5-2 982,6-4 0,-3-10 0,3-10 0,-6-6 244,-3-5 0,-2 2 0,0-7 0,0 0 173,0 1 0,-7-3 0,-5 7 0,-6 2 265,-3 2 1,-5-3-1,3 3 1,-1 3-112,-4 0 1,-2 2 0,-1-1 0,-1 3-354,1-2 0,-1 3 1,3 0-1,3 2-1168,5 4 0,3-4 0,2 2 95,1 1 0,6 1 1384,4-3 0,10-2 0,4-8 0</inkml:trace>
  <inkml:trace contextRef="#ctx0" brushRef="#br0">11352 2169 8297,'21'0'0,"0"-2"1574,-2-3 1,6-2-955,1-3 0,2 1 1,-2 5-1,-5-1-659,-3 2 0,-8 1 0,1 2 0,-1 2-1415,-1 3 0,-2-2 0,-9 8 1454,-3 1 0,-4 2 0,-7 2 0</inkml:trace>
  <inkml:trace contextRef="#ctx0" brushRef="#br0">11368 2342 8154,'16'2'0,"-1"1"0,3 2 482,3-1 0,-2-2 1,7-2-1,4 0-247,5 0 1,-2 5-1,4 0 1,-4 0-402,-2 2 1,1-3 0,-2 5 0,-4-1 165,-5 1 0,-4 2 0,-1 4 0</inkml:trace>
  <inkml:trace contextRef="#ctx0" brushRef="#br0">12406 1713 7990,'8'-8'752,"-1"-6"0,-5 12 0,2-2-62,1 8 1,0 5 0,-5 8 0,0 4-63,0 5 0,0 9 0,0 2 0,0-2 265,0-2 1,0 4 0,0 1 0,0 0-639,0 1 1,5-3 0,1-4 0,-1-1-55,2 1 1,-5-6 0,5-2 0,-2-1-106,0-4 1,2-1 0,-4-2 221,3-1 108,-1-6 1,-5-4 0,0-12-1,-2-7-174,-3-5 1,1-14 0,-4 1 0,1-4-239,3-8 1,3 2-1,1-12 1,1 2-676,5-1 1,2-3 0,8 7 0,1 6 130,4 3 0,2 5 0,5 9 1,-3 5 410,-3 3 0,6 4 0,-3 4 1,1 4 56,0 5 0,-7 1 0,4 0 0,-2 1 502,0 5 1,-5 2-1,-8 10 1,1 1 86,0 2 1,-6 0-1,3-5 1,-5 1 34,-1 4 1,-7-3 0,-3 3 0,-4-4-165,-2-1 0,-5-1 0,-2 1 0,-1-2-333,-4-3 1,-2 1-1,-1-7 1,-1 0-638,1 2 1,0-5-1,1 3 1,4-1-517,5 1 0,3-3 1,3 3-3445,-1-3 1,9-1 3369,7 5 1,14-5 0,12 5 1161,4-5 0,1-1 0,1 0 0</inkml:trace>
  <inkml:trace contextRef="#ctx0" brushRef="#br0">13019 2075 13384,'0'15'441,"0"1"0,0 2 0,0 1 1,0 5-1,0 3 350,0 0 0,0 10 0,0-9-636,0 0 0,-2-2 1,-1 0-1,-3-3 90,3 0 0,1-6 0,2 4 367,0-3-521,0-10 0,0-2 0,0-12-83,0-4 0,2-4 0,3-2 0,7 1-99,8-1 1,6-2-1,9 1 1,1-1 14,-1 4 1,4 9 0,-3 0 0,-1 3 110,-1 2 0,-8 5 1,-2 4-1,-1 2 353,-4 1 1,-7 9 0,-3-7 0,-2 2 73,-3 3 1,-3 0 0,-1-3 0,-1-1 325,-5 1 0,-4 0-561,-11 0 0,3-6 1,-4-1-1,-1-2 1,-3-4-133,-4-1 0,-1-2 0,-1 0 0,1-2-898,-1-3 1,3 2 0,2-8 0,6-1-851,4-2 0,3-2 0,2 2 0,3 2 300,2 1 0,9-4 0,10-6 1,7 2 1352,7 1 0,18-12 0,5-3 0</inkml:trace>
  <inkml:trace contextRef="#ctx0" brushRef="#br0">13679 2122 8889,'25'0'0,"-4"0"1400,-4 0 1,-1 2 1238,0 3-290,-1-3-1491,-6 5 1,-4-7 0,-10 0-27,-6 0 0,-2 0 1,-1-2-163,3-3 0,-1 1-596,7-6 1,1 4 0,9-2-308,6 1 0,3 1 0,2 6 1,-1 0-799,1 0 0,-6 0 0,1 0-392,1 0 1,0 2 0,1 2-4530,-3 1 5952,1 0 0,4 2 0,1 2 0</inkml:trace>
  <inkml:trace contextRef="#ctx0" brushRef="#br0">14151 2421 7990,'9'0'1417,"-1"-6"1,-2-1-1,2-1-713,1-5 1,5 5-1,-2-5 1,6-2 441,3-5 1,7-2 0,-4 1 0,2-4-610,0 1 0,1-6 0,2 2 1,-1-5-445,-1-4 1,-3-4-1,2 0 1,-3-1-284,0-1 1,-6-11-1,2 6 1,-5 1 55,-3 4 0,-8-1 0,4 7 0,-1 2-82,-1 2 0,0 7 0,-5 2 0,-2 1 201,-3 4 1,2 1 5,-8 2 0,1 3 0,-8 2 0,-1 8-179,-2 6 1,-2 6-1,2 8 1,-3 2 126,-1 2 0,-4 7 0,4 0 1,1 5 135,3 4 0,3 5 0,4-4 1,2 1-25,2-1 1,6 6 0,-1-2 0,3 2 634,2-3 1,12 3 0,6-5-1,6-1 57,9 0 1,6-1-1,10-6 1,3-1-225,6-4 0,3 2 0,4-7 1,-1-2-167,-1-1 0,2-4 0,-13-4 0,-1-4-353,-2-5 0,-4-1 0,-1 0 0,-6 0-593,-4 0 1,-1-5 0,-12 0-3024,-2 1 0,-10-4 2380,-9-3 1,-14 4 0,-16 2 0,-10 3-774,-13 2 0,-11 0 2009,-4 0 0,-22 0 0,1 0 0</inkml:trace>
  <inkml:trace contextRef="#ctx0" brushRef="#br0">12594 2719 7990,'0'9'2248,"4"-2"1,5-7-1312,6 0 1,17 0-1,3 0 1,8 0-114,11 0 0,13 0 0,6 0 1,6 0-243,5 0 1,-4 0 0,7 0-1,3 0-191,-44 0 0,2 0 0,1 0 0,0 0 0,-1 0 0,0 0 0,0 0 0,0 0-277,-1 0 0,0 0 1,7 0-1,0 0 0,-3 0 1,0 0-1,0 0 0,1 0-10,-1 0 1,1 0-1,0 0 1,-1 0 0,-2 0-1,-2 0 1,42 2-98,-7 3 0,-8-3 0,-17 3 0,-8-3-644,-10-2 1,-4 0-806,-14 0 1,-9 0 0,-14 0-693,-12 0 0,-21 0 0,-16 0 20,-8 0 1,-9 0-1,-12 0 2114,1 0 0,34 3 0,1 1 0,-36 4 0</inkml:trace>
  <inkml:trace contextRef="#ctx0" brushRef="#br0">13176 3018 7990,'16'0'877,"0"0"0,-1 0 0,3 0 0,3 0-422,5 0 0,9-2 1,5-1-1,4-3 1245,5 3 1,6 1 0,-2 2-1175,-2 0 0,-10 0 0,-6 0 1,-5 0-1,-5 2-270,-3 3 1,-6 4 0,-7 7 0,-2-1-191,-4 1 1,-1 0 0,-6 1-1,-6 4-99,-11 5 1,-7-1-1,-7-1 1,-3-1-224,-4-4 1,-7 4 0,9-2 0,-2 0 94,0 1 0,2-4 1,-2 3-1,5-2 459,4 2 0,1-4 1,3 4-1,1-3-8,2-2 1,6-1-1,1 1 882,7 0 0,7 0 0,10-3-537,5-2 0,13 1 0,9-5 0,8 0-635,5 0 0,15 0 0,2-3 0,3 1 0,0-2 0,-4-1 0,-4-2 0,-4 0 0,-4 0 0,-9 0 0,-3 0 0,-6 0-689,-5 0 1,2 0 0,-5 0-1,0-2-4763,-1-3 5452,-1-4 0,-5-13 0,0-3 0</inkml:trace>
  <inkml:trace contextRef="#ctx0" brushRef="#br0">10425 4621 7990,'8'-7'383,"-2"-3"1,-5-4-1,-2 0 1,-5 1-1,-4 5 129,-4 1 0,-9 1 0,-3 6 0,-4 0 610,-1 0 1,-1 2 0,1 3 0,-1 6-391,1 3 0,7 7 0,3 2 0,3-1-214,2 1 1,8 3 0,2-3 0,5 0-149,1-1 0,0 10 0,1-4 0,6-2-223,9-2 1,7 2-1,12-3 1,3-2-101,4-3 1,12 6 0,-8-8 0,-1 1 200,-1 1 1,-9-1-1,1 2-26,-2 2 1,-10 0 0,-3-3 0,-5 1-1,-6 2 282,-4-2 0,-5-1 0,-2-4 0,-5-2-233,-4-2 1,-6-1 0,-5 3 0,-7-1-272,-7 1 0,2-5 0,-5-2 0,-1-1 0,-3 1 0,-3-3 0,-4 3 0,0-3-31,2-2 1,-9 0 0,9 0 0,-2 0-3237,0 0 0,5-6 1,6 1 739,6 2 1,11 1 0,2 0-552,7-3 3078,19-4 0,10-14 0,15-1 0</inkml:trace>
  <inkml:trace contextRef="#ctx0" brushRef="#br0">10566 5313 8299,'32'0'0,"-3"0"0,-1-2 810,-2-3 1,-8 1 0,-1-6 0,-4-3 269,-1-1 0,0-1 0,0-3 0,-3-1-413,-2-2 1,5-7-1,-1 0 1,3-5-350,1-4 1,1-12 0,0 2-1,0-2-377,-1 1 1,6-3 0,0 2 0,-2 5-84,-1 4 1,-2 5 0,-1 9 0,1 5 59,0 4 0,-1 8 0,1 4 1,2 3 348,3 2 0,-4 12 0,6 7 0,0 6-20,3 3 1,-2 12 0,1-3 0,-3 6 537,-2 4 1,-3 1 0,-1-1 0,-2-2-598,-4-3 1,2-4-1,-5-6 1,0-1-616,0 1 1,4-8 0,-4-1-695,2 0 0,1-8 1,6 3 121,0-6 1,-1-9-1,1 3 1,-2-6 505,-4-6 1,-1 3 0,-5-7 0,1-3 442,-2-1 0,-3-1 0,-7-1 0,-7 0 280,-5 0 1,-9 6 0,0-1 0,-5-1 216,-4-2 1,-4 4 0,2 1 0,-1 0-164,-4 1 0,6 4 1,-1-1-1,3 1-646,-1-1 0,0 3 0,8-3 0,2 3-2049,6 2 0,9 0 419,2 0 0,13-5 1992,2 0 0,15 0 0,4 5 0</inkml:trace>
  <inkml:trace contextRef="#ctx0" brushRef="#br0">11604 4998 8328,'26'-10'0,"-2"1"0,-1 2 857,-4 4 0,-1 1 0,-1 2 0,3-2-272,0-3 0,7 3 0,-5-3 1,1 3-461,0 2 1,-2 0 0,-5 0 0,-1 0-3417,1 0 2051,-7 0 1,-4 7 0,-10 2 1239,-6 0 0,-17 5 0,-5-6 0</inkml:trace>
  <inkml:trace contextRef="#ctx0" brushRef="#br0">11667 5124 8138,'15'0'298,"1"0"0,0 0 0,0 0-79,-1 0 0,6 0 1,2 0-1,0 0-405,-1 0 0,5 0 0,-5 0 1,3 0-928,3 0 0,-4 0 1113,2 0 0,-6-7 0,2-2 0</inkml:trace>
  <inkml:trace contextRef="#ctx0" brushRef="#br0">12531 4542 8615,'0'-15'6232,"0"8"-5546,0 7 0,0 7 0,0 10 0,-1 4 52,-5 5 1,-2 4 0,-8 1 0,0 1-161,1-1 0,-6 6 0,0 0 0,1-1-301,3 3 0,1-6 0,2 4 1,2-4-29,2-2 0,6 4 0,-1-2 1,1-5-6,-1-3 0,3 1 0,-3-5 0,5-2 86,5-1 1,-1-4 0,6-2-1,3-3-124,0-2 1,8-2 0,4-5 0,3 0-195,5 0 0,7 0 0,-1-2 0,-1-1-367,1-3 1,2-6-1,-4 3 1,-2-1-697,-2-1 0,-1 6 0,-3-4 0,-2 2-1637,-6 4 1,-4 1-1,-1 2-3627,-1 0 6315,-6 0 0,-16-7 0,-10-2 0</inkml:trace>
  <inkml:trace contextRef="#ctx0" brushRef="#br0">12862 5187 8275,'15'0'694,"1"0"1,0 0 61,-1 0 1,-6-7 0,-2-4-1,-2-3 227,1-1 1,6-6 0,-2-2-1,4-1-351,2-4 0,2-4 1,1-3-1,2-1-419,-2 1 1,-2-9-1,1 0 1,-1 1-115,-1-3 0,3 3 0,-10 1 1,2 5-391,-1 4 0,-1 3 0,3 4 0,-3 5 139,-2 4 0,5 3 0,-2 3 341,4 6 1,4 5-1,1 5-63,2 6 1,0 15 0,-5 7-1,-1 5 319,1 6 0,0 1 0,0 4 0,-1 2 178,1 1 0,-5 1 0,-3-6 1,1-2-616,0-3 0,-4 2 0,5-7 0,1-4-728,-2-5 0,3 0 1,-5-7-1,2-2 72,3-2 1,0-6 0,0-2-1166,-1-2 1,-1-2 0,6-7 1495,0-3 0,-8-9 1,-2-7-1,-5 2 372,-1 1 0,-1 2 1,-5 1-1,-4-1 203,-4 0 1,-9 1 0,-3-1 0,-4 2 629,-1 3 0,0-1 0,-3 5 1,-1-2-108,-1-3 1,-6 4-1,3-1 1,1 2-652,-1 3 1,3-3 0,4 2-1,3 2-2255,2 1 1,5 2 492,6 0 1,9 0-525,7 0 0,14 0 0,12 0 2156,4 0 0,8-7 0,3-2 0</inkml:trace>
  <inkml:trace contextRef="#ctx0" brushRef="#br0">14057 4731 8331,'-11'5'920,"1"1"0,6 1 0,-3-2 0,0 7-141,-3 7 1,1 0 0,0 8 0,0 1-209,1 1 0,4-3 0,-1 1 0,3-1-65,2-2 1,0-1 0,2-6 0,3 3-715,6 1 1,-3-2-1,1-7 1,0-1-3392,0 1 0,-6-4 2471,2 3 0,-10-8 0,-5 1 0,-6-6 1128,-5-3 0,-4-7 0,-13 3 0,-2-7 0</inkml:trace>
  <inkml:trace contextRef="#ctx0" brushRef="#br0">13758 5061 8404,'-7'-14'404,"7"4"1,2-3 0,8 6 0,4 0 133,5 1 0,0 0 0,8 5 1,1-3-86,1-1 1,8 0-1,0 5 1,-2 0-359,-2 0 1,2 0 0,0 0 0,-4-2-1028,-1-3 0,3 3 0,-9-5 0,3 2-825,-1-1 0,-2-6 1757,3 2 0,2-4 0,-4-2 0</inkml:trace>
  <inkml:trace contextRef="#ctx0" brushRef="#br0">14623 4480 8101,'0'-16'1810,"-7"7"0,5 11 0,-3 14 0,3 8-1157,2 6 1,-5 3-1,-1 4 1,3 5-283,1 3 0,-3 2 0,0 0 0,1 0-32,2 1 1,2-3-1,2-3 1,2-5-271,1-4 1,2-2 0,-4-1-1,3-4 68,-3-5 0,4-4-345,-2-1 0,1-5 304,-6-1 0,0-13 1,0-3-1,-2-8 36,-3-7 0,3-5 0,-3-10 0,3-8-684,2-7 1,5-3-1,4-7 1,3 0 113,5-4 1,8 1 0,-4 6-1,0 7 65,2 8 1,-6 4-1,4 10 1,-4 2 491,-1 6 0,0 6 0,1 3 0,3 3 132,1 2 1,0 2 0,-4 5 0,2 1-37,2 5 1,5 9-1,-3 11 1,0 6 94,0 5 1,-2 3 0,-4 9 0,2 1 92,2 3 1,-2 4-1,-6-3 1,-5 1-202,-1-1 0,6-2 0,-5-5 0,3-1-691,-1-4 1,-5 1 0,4-6 0,0-4-420,0-5 0,1-2 0,6-8 0,-2-4 7,-4 0 1,4-7 0,-3-2 672,3-3 0,-5-9 0,-4-4 1,-3-5 327,-2-5 0,0 2 1,-2-5-1,-3 1 338,-6 4 0,-5-4 0,-5 2 1,-3 2 215,-1 2 0,-4-4 0,3 0 1,-4 1-44,-2 3 0,1 3 0,-2 2 0,-2 1-374,-2-1 1,0 0 0,6 0 0,0 3-789,-1 2 1,6-4 0,1 6 0,3 2-4628,3 1 4373,8-5 1,11 5 0,14-3 258,10 3 546,10 2 0,20-7 0,2-1 0</inkml:trace>
  <inkml:trace contextRef="#ctx0" brushRef="#br0">15629 4747 10921,'0'16'1384,"0"1"1,0 2-992,0 2 1,0 12 0,-2 0-1,-1 4 550,-3 2 1,-4 3-1,5-6 1,1-1-528,2-2 1,1-1-1,-3-3 1,-1-2-263,1-6 1,3-4 0,1-1 0,1-2-134,5-4 1,-5-1 0,6-6-104,0 3 1,2-3-1,7-8 1,0-6-226,-1-3 0,6-1 1,2-1-1,1 0 106,4 1 0,2-1 1,0 2-1,-2 3 111,-2 6 1,-5 3 0,3 2-1,-1 0 313,-4 0 0,2 7 1,-2 4 231,1 3 0,-12 2 0,6-1 1,-3 1-1,-4 0 248,0-1 0,-2 1 0,-5 0 0,-2 0-89,-3-1 1,-5-4-1,-11-1 1,-6 1-170,-2-2 0,-3-3 0,-1-6 1,-2 0-446,-2 0 0,-6 0 0,3-1 0,-2-3-428,0-1 1,7-5 0,-4 3 0,3 0-2850,-1 0 0,0 1 0,6 5 3233,-1-5 0,1-2 0,0-8 0</inkml:trace>
  <inkml:trace contextRef="#ctx0" brushRef="#br1">7091 7042 8516,'-15'-2'275,"-1"-2"0,-2-3 1,-1 0 685,-2 0 1,6-3-1,4 5 1,1-1 2083,1-1-1809,-5 6 1,12-5 0,0 10-761,11 1 0,3 13 0,16-1 0,4 4 312,3 2 1,7 5-1,-4-2 1,2 4-32,4 1 1,0 0 0,-2 1 0,-6-2-599,-3-4 1,-1 2 0,-2-7 0,-4-2-185,-5-2 1,-4-1 0,-1-2 0,-2-2-2280,-4-1 0,-3-6-1179,-7 5 0,-8-6 3483,-8 1 0,-14 4 0,-10 0 0</inkml:trace>
  <inkml:trace contextRef="#ctx0" brushRef="#br1">4670 7073 8516,'0'10'536,"0"1"0,0-1 87,0 6 0,-2 5 0,-1 2 0,-4 1 0,-2 4 460,-3 2 0,0 1 0,-1 1 0,3-1-373,-2 1 0,-2-6 0,-2-2 0,0 1-414,1-1 1,-1-5 0,0 2 0,0-3-572,1-2 1,-1-1-1,0 1 1,1-2-550,-1-4 1,0 4 0,0-5 0,1 0-3955,-1-4 4778,0-3 0,0-2 0,1 0 0</inkml:trace>
  <inkml:trace contextRef="#ctx0" brushRef="#br1">4324 6036 10205,'11'15'766,"-1"-1"1,2-1 84,2-3 0,2 6 0,2 5 0,3-2 0,5 0-32,3 2 1,3-3 0,-1 3-1,1-2-173,-1 2 1,1-4 0,-3 4 0,-1-3-439,-2-3 1,-5-4-1,4-1 1,-2 1-1030,-4-3 1,2 1-1,-4-5 1,-3 1 355,0-2 0,0 4 0,2-1 1,0-3 464,-1-1 0,8-9 0,2-2 0</inkml:trace>
  <inkml:trace contextRef="#ctx0" brushRef="#br1">7233 5643 8516,'0'-7'1200,"0"7"0,-2 12-111,-3 9 0,1 7 0,-4-2 0,-1 5 0,-2 6 97,-6 5 0,1-4 0,-6 1 0,1-2-828,0-1 1,-6 1-1,5-6 1,-1-1-890,0-4 0,2 2 1,4-7-1,-2-2-2908,-2-1 3439,0-2 0,-2-1 0,-1 1 0</inkml:trace>
  <inkml:trace contextRef="#ctx0" brushRef="#br1">4277 9494 8516,'16'-7'2836,"-8"3"-2200,-2-6 0,-5 8 1,-2 0-1,-3 7 0,-3 4 709,-2 3 1,-1 8-674,-6 0-187,1 8 1,-1-3 0,0 6 0,0 1-67,1-1 1,-1 8 0,0 1 0,1 0-61,-1-3 0,0 1 1,2-1-1,2-2-40,1-2 1,6-3-1,-4-3 1,2-2 234,4-2 0,1-2 1,2-6-143,0 1 0,7-2 0,5-4 1,8-4-144,6-5 1,5-1 0,4-1-1,4-5-353,1-4 1,0-2 0,4 0 0,-4 1-210,-2-1 0,4 3 0,-5 0 0,-4 1-1202,-5-1 1,0 4-1,-7-4 1,-2 0-883,-1 0 1,-10 4 0,-1-5 0,-1-2-2078,-1-2 4454,0-2 0,2-7 0,2-1 0</inkml:trace>
  <inkml:trace contextRef="#ctx0" brushRef="#br1">4576 9682 8516,'15'7'1839,"-6"-3"0,-4 6-710,-3 2 1,-2 2 0,0 4 0,0 3 214,0 5 0,0 4 0,0 3 0,0 2-461,0 1 1,0-4-1,0-6 1,0 0-466,0-1 1,0 3-1,0-6 1,0 1-351,0 0 1,0-2 0,0-6-1,0 1-1286,0 0 0,-2 0 0,-1-1-1240,-2 1 0,1-2 1,9-4-1,6-4 2400,3-5 0,9 6 0,1 2 0</inkml:trace>
  <inkml:trace contextRef="#ctx0" brushRef="#br1">5582 9698 10265,'-9'0'2966,"1"0"0,2 0-2298,-4 0 0,1 7 0,0 3 1,1 4-1,1 2-54,0 0 1,-4-1 0,4 1 0,0 0-396,0 0 0,-5-1 0,3 1-600,0 0 1,-4 0-1232,2-1 0,2-4-2103,-1-1 0,6-8 1636,-1-2 0,3-7 2079,2-9 0,0-6 0,0-3 0</inkml:trace>
  <inkml:trace contextRef="#ctx0" brushRef="#br1">5330 9666 8516,'0'-8'2462,"2"1"0,3 7-1526,6 0 1,-2 1 0,1 5 0,2 4-236,2 4 1,2 4 0,0 1 0,-1 4-163,1 1 1,0-5-1,0 2 1,-1-3-284,1-3 1,0 6-1,0-1 1,-2-5-951,-4-3 0,4-3 0,-5 3-5128,-1-1 4119,6-1 1,-5 4 0,7-3 1702,0-6 0,-1-10 0,1-4 0</inkml:trace>
  <inkml:trace contextRef="#ctx0" brushRef="#br1">5912 9714 9095,'5'-32'0,"2"-1"0,2-2 581,3-2 0,11-6 0,7 3 1,6-1-75,5 5 1,-1-1 0,3 6 0,-2 6 83,-3 6 1,2 5 0,-7 4 0,-3 4 33,0 5 1,-6 1 0,1 0-1,-2 1-253,-4 5 0,-2 9 0,-3 11 0,-3 6 2,-6 5 0,-5 3 0,-5 9 0,-8 1-26,-6 3 1,0 4 0,-5-4 0,1-4-115,4-6 1,1 6 0,4-7 0,2-4-149,1-3 1,8-3 0,-2-2-1,3-4 171,2-5 0,7-4 1,3-3-1,4-3 26,2-6 1,5-3 0,2-4 0,0-3 75,-1-6 0,4-5 1,-3-5-1,-2-5-93,-3-3 1,-1-1 0,-12 0 0,-1 2-528,-2 0 1,-4-3 0,-5 8 0,-7 0-369,-5 1 0,-8-3 0,5 6 0,-1 3-352,0 2 1,-3-3-1,3 8 1,1-1-148,-1-1 1,2 6 0,5-4-2753,1 2 1,6 0 108,4 2 3771,10 3 0,11-12 0,8 6 0</inkml:trace>
  <inkml:trace contextRef="#ctx0" brushRef="#br1">7186 9651 8516,'15'0'671,"1"0"1,0 0 0,0-2 503,-1-3 0,3 3 0,1-3 0,4 3-134,1 2 1,1 0 0,3 0 0,-4 0-704,-1 0 1,-1 0-1,-2 0 1,1 0-1277,-2 0 0,-2 2 0,-1 3-1536,0 5 1,-7-1 0,-8 0 2473,-9-2 0,-10 5 0,-13-3 0</inkml:trace>
  <inkml:trace contextRef="#ctx0" brushRef="#br1">7154 9792 8516,'2'9'0,"3"-4"0,6-3 1686,3-2 0,7 0 1,1 0-1,3 0-103,3 0 1,7 0-1,1 0 1,-1 0-1010,-1 0 1,-3 0 0,0 0 0,1 0-682,-1 0 1,1 0 0,-3 0 0,-2 0-572,-6 0 1,1 0-1,-1 0 1,-1 0-9154,-3 0 9754,-8 0 1,5 0-1,-6 0 1</inkml:trace>
  <inkml:trace contextRef="#ctx0" brushRef="#br1">8286 9226 8516,'14'-15'1139,"-1"-1"-742,-3 0 1,0 6-1,6 1 1,0 0-1,0 2 479,-1 0 1,3 2 0,1 5-350,2 0 1,0 0-1,-5 0 1,-1 0 176,1 0 0,0 7 0,-2 4-245,-4 2 0,-3 3 1,-7 2-1,0 1-137,0 2 0,-5 5 0,-2-3 0,-2 1 70,-3 4 1,-2 0-1,-2 0 1,1-4-306,-1-1 0,0-2 0,1-3 0,-1-1-157,0-1 0,0 3-501,1-9 505,-1-3 1,9 0 33,7-7 1,14-7 0,12-1-1,6-1 20,4 4 1,3 3 0,3 2 0,-4 0 222,0 0 0,-6 2 0,1 3 1092,-5 5-994,-2-3 1,-1 13 0,-4-5-1,-4 3 192,-1-1 1,-2-1 0,-4 0 0,-4-1-261,-5 1 1,-1 5-1,-1 0 1,-3-2-242,-1-1 0,-13-3 0,3 1 0,-3 0 0,1 0 0,-4-6 0,-2-1 0,0-2 0,1-4 0,-5 4 0,5-1 0,-1-3 0,0-1 0,-3-2 0,3 0 0,1 0-1695,-1 0 1,-3-5 0,7-2 0,3-2-580,4-3 0,8-2 1,1-2-1,6-2 2274,8-2 0,17-12 0,5-8 0</inkml:trace>
  <inkml:trace contextRef="#ctx0" brushRef="#br1">9072 9305 8516,'6'-31'677,"-1"-1"-338,-2 1 0,-1 4 0,0 1 0,1 0 258,3 2 0,6 1 1,-2 7-1,4 0 1,2 2 246,0 4 1,1 3 0,2 7-1,4 0-386,2 0 1,-1 7 0,4 5 0,-4 6 568,-1 3 0,3 7 0,-5 0 1,-3 5-339,-6 3 1,0 8 0,-6-2 0,-3 3-187,-1 3 0,-2 2 0,-2-1 0,-3-4-243,-6 1 1,-8-8-1,-2-1 1,0-6-261,-2-4 0,4 1 0,-7-7 0,-2-4 0,-2-5 0,1 0 0,1-6 0,2-3 0,-2-1 0,0-2 0,1 0 0,5-2 0,-1-3 0,11 1 0,-2-6 0,5-2 0,-1 3 0,4-1 0,5-1 0,4 2 0,8-5 0,10 6 0,5-1 0,3 2-382,3 0 0,-1 5 0,3-3 1,0 3-292,3 2 0,5 2 0,-5 1 0,-1 3 197,3-3 1,-6 4 0,4 0 0,-4 0-853,-2 0 1,1-2 0,1-5 0,2 0-712,2 0 1,-1 6-1,-4-1 1,-3-2-504,-2-1 2542,-5-9 0,1-9 0,2-8 0</inkml:trace>
  <inkml:trace contextRef="#ctx0" brushRef="#br1">9984 9478 8516,'11'-9'1044,"-1"4"1,-1 5 0,3 5 0,-3 6 170,-2 3 1,3 1 0,-3 3 0,2 1 595,3 2 0,-3 5 0,2-3 0,-1 0-844,-1-1 0,5 4 0,-4-3 1,4 0-968,2 0 0,-5-3 0,-1-4 0,2 0 0,2 0 0,-3-1 0,-1 1-8611,2 0 6346,-5-7 0,0-4 1,-8-10-1,-5-8 2265,-4-6 0,-11-12 0,-4-10 0</inkml:trace>
  <inkml:trace contextRef="#ctx0" brushRef="#br1">9953 9226 8516,'-9'-15'511,"4"-1"1,3 0 0,0 0 0,-1 1 643,-2-1 1,-1 0-1358,6 1 1,2 6 0,3 4 0,6 3-1515,3 2 0,2 0 1716,-1 0 0,1 7 0,0 2 0</inkml:trace>
  <inkml:trace contextRef="#ctx0" brushRef="#br1">10315 9399 8516,'24'23'-208,"-7"-6"1,-6 6-1,1-2 962,2 0 1,2 0-1,0-5 1,-1-1-6,1 1 0,0 0 0,-2 0 0,-2-1-93,-2 1 0,-6-5 0,3-3 98,0-1 0,-5 5 1815,3-1-462,-3-4-1442,-2 0 1,-2-7-93,-3 0 1,1-5-581,-6-1 0,6-1-519,-1 2 215,3 3 0,2-6-324,0 2 230,0 5 277,0-6 0,2 7 136,3 0 50,-3 0 1,7 0-5,-4 0-70,-3 0 0,6 0-166,-2 0-341,-5 0 77,6 0-306,-7 0-884,0-7 1,2 5-835,3-3 0,-1 3-2598,6 2 5068,-6 0 0,-4-7 0,-9-2 0</inkml:trace>
  <inkml:trace contextRef="#ctx0" brushRef="#br1">10456 9509 8516,'-16'-15'24,"6"1"1,1 1-1,0 5 455,1 1 1,4 0 0,-3 3 755,0-1-648,5 0 1,-5 12-1,9 3 1,2 4-86,1 2 1,7 5-1,-1 2 1,4-1 661,6 1 0,-3 3 1,4-3-1,-1 0-502,0-1 0,6 4 0,-6-5 0,-2-1-72,-2-3 0,-1-1 0,0-1-467,-1 1 0,1-2 1,-2-2-151,-3-1 30,-4-8 0,-7 3 0,-2-10-387,-3-1 1,1-7 0,-6-1 0,-3-4-126,-1-4 1,4-2-1,-1 4 1,1-2-11,1 2 1,-3-6 0,5-1-1,0-2 202,0 2 0,2-7 0,7 5 0,3 2 106,5 1 1,4 4 0,4 7-1,3 2 193,5 2 0,4 6 0,1-1 0,-1 5 548,-4 5 1,9 6 0,-4 8 0,3 4 231,-1 1 1,-4-3 0,-1 5-1,-3 0 202,-2-1 1,-3 3 0,-2-7 0,-1-2-553,-1-2 1,3 1 0,-8-1 0,1 1-633,-1-4 0,1-2 0,-5 2 0,0-2-2591,0-1 0,0-6-466,-2 5 0,-3-4 0,5 2 3164,0-1 1,-6-15-1,6-10 1</inkml:trace>
  <inkml:trace contextRef="#ctx0" brushRef="#br2">6510 2766 8050,'0'-15'-1621,"0"4"1616,0 1 174,0 6 1,0-5 518,0 4 0,0 2 512,0-8-886,0 8 1,0-6 98,0 4-54,0 3 0,0-7 101,0 4 1,-6-4 1068,1-6 0,-2 6-103,2 4 1,3 1 1272,-3-1-1011,3 3-492,2 2 0,2 9-213,3 7 1,-3-1 0,3 1-732,-3 0 1,-2-6-1,0 1 1,2 1-253,3 2 0,-3-4 0,3 1 0,-2 1 0,3 2 0,-5 2 0,5-1 0,-3 1 0,2 0 0,-3 1 0,5 1 0,0-2 0,-5 3 0,3-9 0,-1 4 0,1 2 0,-3 0 0,5-1 0,-2 1 0,0 0 0,2 1 0,-4 2 0,4 2 0,2-1 0,-5-3 0,3-1 0,-2 1-55,0 4 1,6-3-1,-4 3 1,0-4-336,0-1 0,3 5 1,-3 0-1,0-2 157,0-2 0,4 1 1,-4 1-1,0 2 5,0-2 1,0-1 0,-4-3 0,2 1 327,-1 0 0,3 0 0,-2 1 0,0 2 74,2 2 0,-3 0 0,4-5 0,1 0-78,0-1 1,-4 6 0,6 0 0,-1 0-54,-1 2 1,3 1-1,-5 6 1,0-2-265,0-2 0,4-5 0,-5 4 0,1-3 43,0-2 1,4 2-1,-4 1 1,0 0 199,0-1 0,3 5 1,-3-6 35,2-2 0,-4 3 0,6 1 0,-1 0 0,1 0 81,-1-4 1,1 5 0,4 1 0,-1 1 44,-3 0 0,3 0 0,-4 6 0,4-3-193,2-2 1,-2 2-1,-2-3 1,-1 2-195,1-1 1,-3 2-1,1-3 1,1 4 96,-3 2 1,5-1-1,-6 0 1,0-1 83,0-4 0,5 4 1,-3-4-1,1 2 56,1-2 1,-6 4 0,5-4 0,1 2-32,-2-2 1,3 4 0,-5-5 0,0 1 56,0 0 1,3-2 0,-3 4 0,0-3-7,0-3 1,4 5-1,-6-5 1,0 1 237,2 0 1,-3 5 0,6-4 0,1 2-243,-3 1 0,6-1 0,-3 5 0,1 1-22,-2-1 0,4 6 0,-5-1 1,2-1 26,-1-1 0,-5 0 1,6 0-1,-1-5 84,-1 1 1,3 0 0,-5 1 0,0 1-76,0-1 0,5 2 1,-3 2-1,2 2-321,-1-2 1,-1-2 0,3-2 198,-1 1 1,-6-1 0,4 1-1,-1-3 1,-1-1-93,0-2 1,4 1 0,-4 4 388,2 1 1,-4-4 0,4-1 0,-1 3 0,-1-2-134,0 2 0,4-1 0,-4 3 0,0-2-106,0-4 0,3 3 0,-3-2 0,0 1-159,0-2 1,4 2 0,-6-6-1,0 1-31,2 0 1,-5 0-1,5-4-418,0 2 1,-5 0-226,3-6 54,-3-6 217,-2-2 645,0-7-303,0 0 0,-6-2 0,1-3 169,2-5 1,-1-6-1,1-3 40,-3-2 1,-4-12 0,3 1 0,-2-1 27,-3 0 1,3-4 0,-1-3 0,-3-2 169,-1-2 1,4-10-1,-1 7 1,-1-2-141,-2 0 1,-1 2 0,-1 2 0,0 1 12,0 2 1,6 2-1,-1-4 1,-1 4 100,-2 2 0,-1-4 0,1 3 0,1 1-61,3 0 1,1-4 0,-3 3-52,1-1 1,1 3 0,-4-3 0,2 0 0,1 2-156,-1-1 0,-2 1 0,0 3 0,2-2-71,1 2 1,1 2 0,-6 0-1,2-2 121,4-2 1,-4 1-1,3 2 1,-1-1 53,1-1 0,-2-1 1,2 6-1,-1-1 48,1 1 1,-3-1 0,4-1 0,-2 0 23,1 2 1,-3-8-1,5 9 1,-1 1 72,-1-1 0,3-7 0,-4 8-84,1-4 1,1 1 0,-4-8 0,0 2 0,1 1-52,1-2 1,-5 5 0,6-8 0,-3 0-146,-2 2 0,3 1 0,0 8 0,3-1 46,-2 1 1,5 1-1,0 2 1,1 2 95,1-2 1,-5 0 0,4 0-1,1 2 18,-2-2 1,4-2 0,-6-1 0,0-1-19,0 1 1,1-4 0,-4 0 0,1 2-81,-1-2 1,0 0-1,-1 4 1,3 1 68,-2 4 0,3-4 0,0 6 0,0-1 100,1 4 1,4-1 0,-3 1-102,0 1 0,4-2 1,-6-1-1,0 0 1,2-1-14,0-1 1,-5-1 0,2-5-1,-4-1 19,-2 1 0,2-1 0,2 1 1,1 1-94,-1 4 1,3 3 0,0 8-1,2-1-89,4 0 1,1 6-1,1-1 24,-5-1 1,5 3 0,-5-1 135,5-2 0,-1 3 1,-2-2 177,-1-1 0,0 3-96,5-1-90,0 6 0,0-1 0,0 10 0,2 8 29,3 6 1,4 0 0,6 7 0,-1 2 85,-3 2 1,3 1-1,-4 1 1,4 1-32,2 4 1,0-2 0,-1 7 0,-1-1-15,-3 0 1,6 9 0,-5-3 0,1 1 96,1-5 0,0 6 0,0-3 0,-2 1 40,-2 3 0,1 6 0,5-2-103,-1 2 1,3 2-1,1 5 1,2 0-1,-2 1 142,-1 4 1,3-5 0,0 4-178,-2-3 0,-2-10 1,-1 7-1,0-3 0,-1-4-188,1 0 1,0 4 0,0-4-1,-1 2 48,1 3 1,5 3 0,0 0 0,-2 1 114,-1 0 1,3 5 0,1 0-1,1-1 177,0-3 0,3 3 1,-5-3-1,-2-4-187,-1-4 1,-3-1 0,1-6 0,-2-5-1821,-4-4 0,3-5 1,-8-7-273,-2-2 2089,-1-14 0,5 9 0,2-12 0</inkml:trace>
  <inkml:trace contextRef="#ctx0" brushRef="#br2">4104 11490 18478,'16'15'2936,"0"3"1,-1 1-2631,1 2 0,0 7 0,1-2 0,2 6 468,2 4 0,0-1 0,-5 5 0,0 1-774,-1-1 0,1-4 0,-2 5 0,-2-3 0,-1-3 0,-8-2 0,3-3 0,-5-2 0,-1-2 0,0-7 0,0 2 0,0-3 0,0-3 0,0 1-745,0 0 1,-1-6-1,-5-1-3869,-4-2 0,-2-9 2810,1-8 0,4-4 0,9-4 1804,3-3 0,11 4 0,8-6 0</inkml:trace>
  <inkml:trace contextRef="#ctx0" brushRef="#br2">4874 11647 8092,'0'-16'785,"0"6"1,-1 1 153,-5 2 0,-2 2 0,-8 5 0,0 1 401,1 5 1,-1 2-1,0 10 1,0 1-627,1 2 0,-1 7 0,2 0 0,2 5 151,1 4 0,8 1 1,-2-3-1,3 2-227,2-2 1,2 3-1,3-1 1,4-4-385,-1-5 1,10 2 0,-4-6 0,3 1-255,8-4 0,-3-4 0,5-3 0,1-4 0,1-4 0,8 1 0,0-2 0,-4-2 0,-5-1 0,5-7 0,-5-2 0,-2-4 0,-1-6 0,-5 1 0,-4-6 0,-2-3 0,-3-6 0,1-2 0,-7-9 0,-3-2 0,-6-1 0,-6-1 0,-11 1 0,-4 1 0,1 0 0,-6-3 0,4 11 0,-2 2-168,2 6 0,-2 6 0,7 6 1,2 2-3513,1 4 1222,3 3 0,6 14 1,5 3-1,8 4-5370,6 2 7828,4 6 0,16-4 0,3 5 0</inkml:trace>
  <inkml:trace contextRef="#ctx0" brushRef="#br2">5834 11631 8945,'15'0'1895,"-6"2"1,-2 1-1,-2 4-772,0 2 0,6 3 1,-4 9-1,2 6-438,3 2 0,2 3 0,2 1 0,1 2 167,4 1 1,-3 1 0,2-5 0,-2-1-168,-2 0 1,-1-4-1,-1-3 1,-1-1-1740,-3-4 1,-6-2 0,1-1-1793,-3 0 0,-2-6 1,-2-1 1784,-3-2 0,-4-3 0,-7-10 1,0-4-3758,1-4 4818,-8-9 0,5-1 0,-4-8 0</inkml:trace>
  <inkml:trace contextRef="#ctx0" brushRef="#br2">5692 11427 8092,'-9'-30'0,"4"4"696,3 5 1,2 4 0,0 1 57,0 0 0,6 0 0,1 2-870,1 4 1,3 3 0,5 7 441,-1 0-326,8 0 0,1 0 0,8 0 0</inkml:trace>
  <inkml:trace contextRef="#ctx0" brushRef="#br2">6164 11725 8239,'15'30'0,"1"-2"0,0-2 786,0 2 1,-2 0 0,-2 0 0,-3-2 939,-2 2 1,3-3 0,-3-1 0,0-1-95,0-4 0,-2-1 876,-5-3-1950,0-6 1,0-5 0,0-13-438,0-7 0,0-5 0,0 0 0,2-5-401,3-4 1,4-6-1,7-1 1,1 0 43,4-1 1,-2 6 0,8 1 0,0 8 338,3 6 0,7 10 0,3 7 0,4 10-133,5 9 1,1 13 0,-3 10 0,2 3 1081,4 2 1,-11 6-1,1 1 1,-6 0-1053,-5 0 0,1-7 0,-14-6 0,-3-3 0,-4-3 0,-9-2 0,1-3 0,-8-2 0,-6-2 0,-18-14 0,2 9 0,-13-12 0</inkml:trace>
  <inkml:trace contextRef="#ctx0" brushRef="#br1">3774 13659 8398,'-14'-16'346,"2"2"-3,1 4 1,6-4 0,-4 1 125,2-6 0,2 0 1,7-5-1,5-1 0,8 1 140,10-4 1,6-2 0,6-1 0,3 1-224,0 4 1,6-4-1,-6 6 1,0 1 40,-3 7 0,1 2 1,-3 7-1,-3 0-168,-4 0 1,-4 2-1,4 7 1,-2 1-69,2 2 0,-5 8 0,-2-3 0,-4 4 46,-1 2 0,0 7 0,-2 3 1,-4 2-120,-5-2 0,-3 9 0,-4-4 1,-3 4 3,-5 4 1,-9 1-1,-4 7 1,-2 0-141,-3 0 0,0-1 1,1-4-1,2-6-75,2-3 0,-3-1 0,5-1 0,2 1-54,2-1 0,6-5 0,2-1 1,1-3-309,-1-2 0,5-3 1,-1-1 386,3 0 1,4-2 0,3-4 60,6-5 0,3-3 1,2-2-1,-1 0 238,1 0 0,1-7 1,3-3-1,1-4 350,-2-2 0,-7 0 0,-3 0 0,-2 1 94,-4-1 1,-1 0 0,-2 1 0,-2-1-298,-3 0 0,-9-5 0,-9 0 1,1 2-166,-1 2 0,-9 3 0,3 1 0,-3 3-795,-3-2 0,0 3 1,4-2-1,1 1-656,4 1 0,-4 1 1,6 4-1549,-1-1 0,5-2 1294,9 2 1,13 3 0,14-3 0,8 5-415,6 5 1906,8-3 0,2 5 0,7-7 0</inkml:trace>
  <inkml:trace contextRef="#ctx0" brushRef="#br1">4969 13737 8398,'-7'-8'1587,"-4"2"0,-3 5 0,-1 2 0,-1 5-316,0 4 1,0 4-1,1 2 1,-1 0-685,0-1 0,1 1 0,-1 0 0,2-1-597,3 1 0,-3-2 0,6-2 0,-3-3-679,1-2 0,6 5-2500,-1-1 1,2-4 1264,-3-2 0,3-10 0,-6-6 1,0-3 1923,1-1 0,-3-8 0,-5-2 0</inkml:trace>
  <inkml:trace contextRef="#ctx0" brushRef="#br1">4607 13800 8638,'2'-14'0,"3"2"947,6 2 1,3 6-1,1-1 1,1 3-9,0 2 1,0 0 0,1 0-1,2 2-332,2 3 1,0-1 0,-5 6 0,0 1-239,-1-3 0,1 4 0,0-5 0,-1 2-681,1 3 1,0-3 0,1 2 0,3-1-1304,1-1 0,0 0 0,-4-6 0,2 4 388,2 2 0,0-6 1227,-5 3 0,7-12 0,1-2 0</inkml:trace>
  <inkml:trace contextRef="#ctx0" brushRef="#br1">5456 13376 8340,'30'-21'0,"-2"-2"0,-2 1 510,2-1 1,2 2 0,1 7 0,1 2 271,-1 1 1,1 8 0,-3-3 0,-3 5-298,-5 1 0,-3 7 0,-2 3 1,-2 4-180,-4 2 0,-3 1 1,-7 4-1,0 5 75,0 4 1,-3 7-1,-6 1 14,-7 2 0,-10 1 1,1 2-1,1-3 1,1 1 58,1-1 0,4-5 0,-3 1 0,5-4-214,6-6 0,3 2 0,7-7 0,0-2 209,0-1 0,7-4 0,3-2 1,4-4 120,2-1 1,0-1-1,0-6 1,-1 0-68,1 0 1,0-7 0,-2-4 0,-2-3-504,-2-1 0,-4-3 0,2-3 0,-1-3 0,-3-1 0,-2-10 0,-4 4 0,-3-2-271,-6 0 0,-10 1 1,-3 2-1,-3 2-607,1 2 0,0 7 0,-4 0 0,2 5-1308,2 3 1,7 8-1,-2-1 1,5 10 2185,6 9 0,3 8 0,7 8 0</inkml:trace>
  <inkml:trace contextRef="#ctx0" brushRef="#br1">6525 13580 8398,'0'-10'2874,"2"1"-2040,3 2 1,4 2-1,7 3 1,1-1-395,4-3 0,4 1 0,6 5 0,-1-2 284,-4-3 0,2 3 0,-5-3-881,1 3 1,-5 2-1,2 0 1,-3 0 0,-2 0-1463,-1 0 0,-1 7 0,-3 4 246,-6 3 1,-3 1-1,-4 1 1,-3 0 88,-6 0 1284,-10-1 0,-3 1 0,-8 0 0</inkml:trace>
  <inkml:trace contextRef="#ctx0" brushRef="#br1">6667 13706 8398,'-9'7'1402,"4"-5"-1024,10 3 1,4-3 0,7-2-1,1 0 430,4 0 0,3 0 0,8 0 1,-1 1-310,1 5 1,-1-5 0,2 5 0,2-5-1017,2-1 0,0 0 1,-6 0-1,1 0-1558,-1 0 0,1 0 2075,-1 0 0,7-14 0,3-3 0</inkml:trace>
  <inkml:trace contextRef="#ctx0" brushRef="#br1">8475 12951 10274,'-16'-10'0,"1"0"0,-1-1 0,0 1 748,0-1 0,1 8 0,-3-3 0,-1 5 296,-2 1 1,-5 1 0,3 5 0,0 4-214,1 4 0,-6 2 1,3 1-1,-1 4-352,0 5 1,5 6 0,-4 4 0,3 5-104,2-1 1,1 5 0,2-1-1,-1 3-73,4 0 0,9 4 0,0-11 0,3 2-94,2 0 0,4-7 0,4 1 0,10-2 143,5-3 1,8-5 0,9-1 0,2-3-99,2-2 0,5-10 0,-7-5 1,1-3-255,-1-2 0,-3 0 0,-10-2 0,-2-3 0,-6-5 0,-4-6 0,-3-3 0,-4-2 0,-4 2 0,-5-4 0,-1 0 0,-1 0 0,-5 1 0,-8-1 0,-8 4 0,-3-2 0,-3 2 0,-1 1 0,-3 2 0,1 2 0,-1 4 0,3-2 0,1 5 0,1 0-830,-1 0 0,1 2 0,0 5 0,6 0-1729,4 0 0,1 0-137,0 0 0,8 1 0,4 3 991,8 1 1,10 6-1,8-6 1705,3-2 0,1-1 0,6-2 0</inkml:trace>
  <inkml:trace contextRef="#ctx0" brushRef="#br1">8852 12951 8398,'0'-15'2684,"2"6"-1633,3 4 0,-3 5 0,3 5 0,-3 6 222,-2 2 0,0 3 1,-2 2-750,-3 3 0,3 3 1,-5 8-1,2-1 0,0 0 331,1 1 0,-3 4 0,2 1 1,2-2-150,1-2 1,2-1-1,2-3 1,1-1-533,2-1 0,8-8 0,-3 2 1,4-4-175,2-1 0,-1-2 0,3-2 0,1-3 0,2-2 0,2-2 0,-4-5 0,4 0-1292,1 0 1,1-2 0,3-3-1,-2-5-871,2-4 0,0-4 0,-2-1 717,-5-2 1,-2-7-1,-1 0 1,-1-7 1445,-3-7 0,-2-10 0,4-4 0</inkml:trace>
  <inkml:trace contextRef="#ctx0" brushRef="#br1">9261 13014 8398,'0'23'0,"0"3"0,-5 4 0,-2 1 0,0-1 1707,0-4 1,2 11 0,3-2-1,-2 5 234,-1 2 1,0-2-1,5 4 1,0-6-1029,0-5 1,0 2-1,0-10 1,0 1-740,0 0 0,5-7 0,2 2 0,0-3-605,0-2 1,4-1 0,-4-1 0,0-2-2028,0-1 0,5-8 1,-2 3-1,4-5-5014,2-1 7472,0 0 0,-1-7 0,1-1 0</inkml:trace>
  <inkml:trace contextRef="#ctx0" brushRef="#br3">708 15325 8491,'2'-14'5118,"3"3"-3178,-3 4 0,5 14 0,-7 6 0,0 6 0,0 7-600,0 4 1,0 8-1,0 2 1,-2 2-1341,-3 0 0,3 0 0,-5 5 0,2 0 0,-1 1 0,-4-1 0,3 0 0,0 0 0,0 0 0,0-1 0,4-3 0,-3-3 0,3-1 0,-4-8 0,2-6 0,1-3 0,2-2 0,4-3 0,2-1 0,3-2 0,1-4 0,5-3 0,8-7 0,5 0 0,3 0 0,10-12 0,3-4 0,5-3 0,5-4 0,-3 6 0,4-6 0,-6 4 0,-5 3 0,1-3 0,-6 10 0,-4-1 0,-5-1 0,0 8 0,-7-2 0,-2 3-2888,-1 2 1,-8 0 2887,1 0 0,-1 7 0,6 2 0</inkml:trace>
  <inkml:trace contextRef="#ctx0" brushRef="#br3">1431 16142 8491,'11'-21'891,"-1"0"1,-6 0 0,3 4-1,-2-4-220,0-5 1,7-4 0,-3-1 0,2-1 1785,-1 1 1,-1-6-1,3-1 1,-1-3-1891,1-2 1,2-1 0,0 0 0,-2 1-940,-2-6 0,1 4 0,3-6 0,-2 5 125,-1 3 1,-3-4 0,5 12 0,-5 5-709,-1 7 0,5 8 1,-1 4 634,3 6 0,2 5 0,-1 7 0,1 9 1496,0 8 1,5 13 0,2 5 0,1 3-243,4 2 0,-4 6 0,1-1 0,-1-1-934,1-2 0,-6-4 0,2-1 0,-2-4 0,2-2 0,-3 4 0,3-7 0,-4-4 0,-1-3 0,-6-8 0,-1 1 0,0-6 0,-1-4 0,-2-4 0,4-7 0,-6-4 0,-1-4 0,-6-8 0,-1-10 0,-8-1 0,-6-2 0,-6-3 0,-6-4 0,-3-1 0,-4 2-56,-5 2 1,-1 1-1,-1 3 1,2 3-180,-1 5 1,4 5 0,2 4-1,6 3-106,5 2 0,3 2 1,7 5-5972,1 0 3358,-1 0 0,21 0 0,9 0 2954,7 0 0,9 7 0,-6 1 0</inkml:trace>
  <inkml:trace contextRef="#ctx0" brushRef="#br3">2469 15561 8491,'30'-11'456,"-4"1"0,4 4 0,-4-2 0,2-1 900,-2 0 1,9 6-1,-5-4 1,-1 2-743,-1-1 1,-3 1 0,1 5 0,-3 0-1680,-1 0 0,-10 0 0,2 2 410,-5 3 1,-4-1 0,-8 4 654,-8-1 0,-6 5 0,-14-3 0</inkml:trace>
  <inkml:trace contextRef="#ctx0" brushRef="#br3">2610 15686 8491,'0'11'1996,"2"-2"-605,3-2 1,-1 3 0,8-5-1,4-1 12,3-2 0,4-2 1,-2 0-1,3 0 348,1 0 0,4 0 0,-2 0 1,2 0-1752,3 0 0,-3 0 0,-1 0 0,-3 0-1578,-2 0 0,3 0 1,-5 0-1,-2 0 1578,-2 0 0,-1-7 0,0-2 0</inkml:trace>
  <inkml:trace contextRef="#ctx0" brushRef="#br3">3853 15089 8491,'0'-10'930,"0"-1"0,0-1-8,0-2 1,0-2 0,1-1 0,4-2 0,6-2 774,3 1 1,7 1 0,2 0 0,3-2-753,7 2 0,0 1 1,9 4-1,0 2-254,-2 2 0,4 6 1,-9-1-1,-5 3-599,-8 2 0,-4 7 0,-4 4 1,-4 3-93,-5 1 0,-3 3 0,-4 3 0,-1 3 0,-2 1 0,-13 4 0,3-2 0,-5 0 0,-2 0 0,2 1 0,-4-7 0,1-2 0,4-2 0,0-1 0,0 0 0,-2-2 0,1-4 0,3 2 0,1-5 0,0 2-21,8-5 0,1 1 0,8-9 0,5-3-377,4-1 1,11-1-1,7-3 1,5 3 7,4 2 1,10-4 0,-3 6-1,-2 2 255,-2 1 1,2 2 0,-4 2 0,-1 3 438,-4 5 1,6 4 0,-13 2-1,-2 0 333,1 0 1,-10 5 0,3-1 0,-8 1-638,-3 2 0,-1-5 0,-6 3 0,0-2 0,0 2 0,-2-4 0,-3 4 0,-8-3 0,-6-3 0,2 1 0,-8-2 0,1-2 0,-2-1 0,-8-8 0,6 2 0,-5-3 0,-3-2 0,-1 0 0,7 0 0,2 0 0,2 0 0,2 0 0,-4 0 0,3-2-424,2-3 1,4 2 0,7-8 0,3-1-2035,2-2 0,2-2 1,5 1-1,2-1-5975,3 0 8433,11-7 0,8 6 0,8-6 0</inkml:trace>
  <inkml:trace contextRef="#ctx0" brushRef="#br3">4576 14853 9125,'24'-21'784,"-3"0"0,-3-5 0,-3 5 0,1 0-264,0-1 1,1 4 0,2-1 0,4 5-1,2 5 822,3 2 0,1 2 0,3 5 0,-1 0-144,1 0 1,-1 2 0,1 5 0,-1 7-288,0 5 0,-1 9 0,-4-2 0,-5 4-911,-3 1 0,-10 2 0,-2 4 0,-5 3 0,-1 0 0,-1 4 0,-5-6 0,-4 1 0,-4-1 0,-7-3 0,-2-7 0,1-3 0,-1-3 0,-5 5 0,2-8 0,-4-4 0,-1-2 0,1-8 0,2 4 0,2-2 0,-2-4 0,0-1 0,2-2 0,5 0 0,3 0 0,3-7 0,1-4 0,3-3 0,6 0 0,14 2 0,10 2 0,10-2 0,13 3 0,2 0 0,5 2 0,3 4 0,4 3 0,-5 3 0,-4 4 0,-1 2 0,-5 1 0,-9 6 0,-1 0 0,1-6 0,-2 1 0,-3-1 0,-2 1-1015,-2-1 0,3-5 0,-5 4 0,-2-2-807,-2-3 0,4 3 1,2-2-1,0 0-977,0 2 1,3-5 2798,-5 3 0,7-3 0,-4-2 0</inkml:trace>
  <inkml:trace contextRef="#ctx0" brushRef="#br3">6258 15121 10622,'-16'1'2482,"1"5"0,-1 4-941,0 4 1,0 2-1,1-1 1,-1 1-570,0 0 0,1-6 0,-1 1 0,0 1-1369,0 2 0,6-4 0,-1 1-1655,-1 1 1,0-3 0,0 0-283,1-2 1,1-2 0,-6-5 2333,0 0 0,1-14 0,-1-4 0</inkml:trace>
  <inkml:trace contextRef="#ctx0" brushRef="#br3">5896 15199 8491,'16'-10'0,"0"-1"0,0 8 0,1-3 0,2 5 1465,2 1 0,5 0 0,-3 1 0,0 3 712,0 1 0,5 7 1,-2-1-1,3 1-1680,3-1 0,-1 6 0,1-3 0,-3 2-4635,-2 3 4138,2 0 0,3 4 0,8 1 0</inkml:trace>
  <inkml:trace contextRef="#ctx0" brushRef="#br3">6730 14649 7711,'14'-2'2539,"-4"-3"1,-1 3-1803,-4-3 1,2 5 0,4 5 0,-6 6 0,-2 3 1682,3 1-919,-5 1 0,13 7-623,-3 3 1,-2 4 0,1 1-1,1 1-64,-3-1 0,6 0 0,-5 1 0,1-1-814,1 1 0,-2-1 0,3 1 0,-2-1-170,3 1 0,-6-6 0,0-2 1,-2-1-469,0-4 0,0-1 0,-5-3 0,0 1-1091,0 0 1,6-6-1,1-1-25,1-2 0,5-2 0,6-5-142,2 0 1,5 0 0,-3-2 1895,1-3 0,2-4 0,6-6 0</inkml:trace>
  <inkml:trace contextRef="#ctx0" brushRef="#br3">7500 14712 7711,'5'-16'0,"1"0"812,-3 1 1,-1 4 0,-4 3 0,-3 1 269,-6 3 0,-3 2 0,-1 6 1,-1 5-152,0 6 1,1 11-1,-1 1 1,0 2 229,0 3 1,8-1 0,1 2 0,1 2-407,1 2 1,0 0 0,7-6 0,3-1-260,5-4 0,6 4 0,5-6 0,5 1-496,4-4 0,7-4 0,3-3 0,4-2 0,4-1 0,3-8 0,-4 2 0,0-3 0,1-2 0,-1-2 0,-2-3 0,-3-5 0,-5-4 0,-6-4 0,-3-3 0,-3-3 0,-3-1 0,-8-10 0,-8 2 0,-5-3-298,-1-3 1,-8-3 0,-6 6 0,-7 1-1473,-4 1 0,-8 5 0,-9 1 0,-3 5-570,-2 6 0,-6 4 0,-1 13 2340,-2 0 0,-2 0 0,-4 0 0</inkml:trace>
  <inkml:trace contextRef="#ctx0" brushRef="#br3">4151 16126 6870,'0'-15'0,"2"1"241,3 3 1,-1 3-1,6 4 1,4-3 0,5-2 1267,8-3 1,2 3-1,6-1 1,5-1-814,8 3 1,4-6-1,2 3 1,7-3 169,6-1 0,6-1 0,-1 0 0,5 2-366,8 4 1,-37 3-1,2 0 1,3 2-1,1-1 1,3-1-1,1-1-128,4-3 0,2 1 0,1 1 0,2 0 0,6-1 0,1-1 0,1 2 0,0 1-263,1 0 1,0 0 0,8 0-1,-2 0 1,-8 0 0,-3 1-1,0-1 1,0 2-110,-4 0 0,0 1 0,2 0 0,-1 1 0,-2 3 0,0-1 0,-2-1 0,0-1 0,-1-1 0,0 1 0,-2 2 0,0 1 0,1-2 0,0 0 0,1 2 0,0 1 0,-9 0 0,0 0 0,1 0 0,-2 0 0,-5 0 0,-1 0 0,35 0 57,-7 0 0,-14 0 0,-12 0 1,-7 0-58,-4 0 0,-8 0 0,-9 0 0,-3 0 0,-11 0 0,-7 0-1970,-9 0 1,-17 0 0,-9 0 0,-11 0-489,-13 0 0,-9 5 1,-14 2-1,-4 2 2458,42-3 0,-1 0 0,-3-2 0,0-1 0,-40 4 0</inkml:trace>
  <inkml:trace contextRef="#ctx0" brushRef="#br3">5598 16331 9184,'0'-16'0,"1"0"861,5 1 1,-3 4-1,9 1 1,4-3 130,3 0 0,15-3 0,-3 0 1,4 0-547,3 1 1,-4 6 0,2 2 0,-3 2 204,-1-1 0,-8 1 0,-3 5 887,-3 0-1051,-9 0-172,-2 7 0,-7 2 161,0 7-229,0-1-56,-7 8 0,-2-5 239,-7 2-182,-7 5-77,-1-1 0,-8 3 27,1-1 0,-6-2-154,1 2 1,-3 2 0,4-5 83,-1 2 1,4-1 0,8 2-1,1-3 2,4 0 1,1-6 0,4 6 0,4-2 281,5 0 0,3 0 1,2-6-1,2 1-328,3 0 0,11-1 0,10 1 0,2-2-84,-2-3 0,9 1 0,-2-7 0,5-1 0,6-3 0,-5 5 0,-1-1 0,-1-2 0,-1-1 0,6-4 0,-5-1 0,-2-4 0,-2-2 0,-1 4 0,-3-4 0,-1 0-394,-2 1 1,-5 2 0,4-2 0,-2 1-2065,-4 3 0,3-3 1,1 2-1,0 0-4291,0-2 6749,12-2 0,5-7 0,16 1 0</inkml:trace>
  <inkml:trace contextRef="#ctx0" brushRef="#br3">8695 15372 9187,'23'-2'0,"1"-1"963,1-2 0,4-1 1,-2 6-1,2 0-334,3 0 1,-1-5-1,2 0 1,1 1-55,-3 3 0,4 1 0,-9 0 0,2 0-459,-2 0 0,2 0 0,-7 0 0,-2 1-1633,-1 5 1,-8-3 0,-1 8-1,-2 1 1517,-3 2 0,-17 8 0,-4 3 0</inkml:trace>
  <inkml:trace contextRef="#ctx0" brushRef="#br3">9057 15734 7711,'45'0'533,"-3"0"0,2 0 0,-8 0 1,-1 0 372,-1 0 1,7 0 0,3 0 0,0 0-1713,1 0 1,-5 5 0,2 0 0,0-1 805,-2-3 0,6-1 0,-6 0 0</inkml:trace>
  <inkml:trace contextRef="#ctx0" brushRef="#br3">10362 14712 7711,'15'0'2163,"-4"2"0,-2 3-281,-2 5 0,3 6 0,-5 5-843,-1 5 0,-1 4 0,1 3 0,1 2 0,0 3 276,2 3 1,-5 1 0,5 3 0,-2-1-1184,1-2 1,4-8-1,-3 5 1,0-2-133,0-1 0,3-1 0,-3-9 0,0-3 0,0 0 0,-1-6 0,-6 4-1661,0-3 1,0-3-6298,0 1 6896,0-7 1,1-2 0,5-7 0,2-2-516,1-3 0,5-6 1,-2-8 1576,8-2 0,-3-7 0,6 4 0</inkml:trace>
  <inkml:trace contextRef="#ctx0" brushRef="#br3">11179 14806 8966,'11'-17'0,"-3"-2"1203,-1-2 1,-8 1 0,-10 10-199,-3 5 1,2 3-1,-2 2 1,-5 0-1,-4 0 0,2 14 0,-3 5 1,-1 7-120,1 6 1,-1-3 0,-3 13-1,4 0 1,1 0 319,4 0 0,3-2 0,4 4-1206,2-2 0,6-7 0,-1 0 0,3-6 0,4-2 0,3 0 0,4 1 0,8-1 0,3-6 0,0-4 0,14-1 0,-3-2 0,4-2 0,3-2 0,1-6 0,5 1 0,-4-3 0,-2-2 0,-3 0 0,-7-2 0,-3-3 0,-3-6 0,-3 3 0,-8-3 0,-6-1 0,-3-2 0,-4-2 0,-3 1 0,-7-1 0,-7 0 0,-6 0 0,-8 1 0,-2-1-221,-2 0 1,-5 2 0,4 2 0,-1 2-390,1-3 1,-4 5-1,5-1 1,4 0-726,5 0 0,0 6 0,7-2-2597,2 3 2423,2 2 1,10 0 0,8 0-869,13 0 0,7 0 2377,6 0 0,9-7 0,-3-2 0</inkml:trace>
  <inkml:trace contextRef="#ctx0" brushRef="#br3">11777 14743 7711,'0'-24'698,"-2"1"0,-3 9 601,-6 4 1,-3-3 0,-3 8-1,-2 2-374,-2 1 0,-6 9 0,5 5 0,-1 6 79,0 3 1,-3 12 0,5 0 0,2 4-305,1 1 0,8 6 1,1-4-1,2 0-251,4-3 0,10 1 0,7-1 0,8-2-148,8-2 1,-2-3 0,11-2 0,-3-4-92,1-1 1,5-2 0,-4-7 0,1-4-211,-1-5 0,-1-3 0,-6-2 0,-1 0 0,-4 0 0,-3-9 0,-7-6 0,-2-8 0,-4-1 0,-3-13 0,-7 0 0,0-6-723,0-5 1,-12 3 0,-6 3-1,-3 5-605,-1 4 1,1 4 0,3 4-1,1 8-6125,1 4 7453,-3 10 0,10-4 0,-7 7 0</inkml:trace>
  <inkml:trace contextRef="#ctx0" brushRef="#br3">12469 14696 8600,'-9'7'0,"4"4"1739,3 3 1,2 1 0,2 3-681,3 3 1,5-2 0,9 7 0,2 2 0,-1 2-13,-3 1 0,4-1 0,0-2 0,-2-4-738,-1-1 1,-3 3 0,-1-5 0,-1-2-1709,-3-1 0,1 3 0,3 0-2205,-4-2 0,-3-7 805,-7-1 0,-2-8 2799,-3 2 0,-11-17 0,-8-5 0</inkml:trace>
  <inkml:trace contextRef="#ctx0" brushRef="#br3">12374 14570 8109,'0'-24'0,"0"3"668,0 4 0,2 1 0,1 0 1,3 0-758,-3 1 1,6 1-493,1 3 0,-1 4 581,2 7 0,-1 0 0,6 0 0</inkml:trace>
  <inkml:trace contextRef="#ctx0" brushRef="#br3">12767 14680 7711,'32'21'0,"-3"2"0,-2 0 159,-6 0 1,-4 4 0,-1 0-1,-1 2 1297,1 3 0,0-3 0,-2-1 1,-2-3-231,-1-2 1,-3 3 0,3-5 0,-6-2-648,-3-2 1,-2-6 0,0-1 81,0 3-502,0-6 0,-5-7 1,-2-13-1,0-4-58,0-4 0,1-7 1,6 2-1,0-6-379,0-4 0,7 2 0,4-4 1,5 1-87,5 1 0,-2 4 1,5 10-1,1 2 70,-1 6 1,2 9-1,8 0 393,2 3 0,-3 9 0,6 4 1,-2 4-1,-1 5 215,-1 1 1,-2 6-1,-1-2 1,-1 1 137,1 0 0,-6-1 0,-2 3 0,-1-2-434,-4 2 1,-7-5 0,-1-1 0,-1-1-1286,-1 0 1,-2 0 0,-5-5-7516,3 0 7687,-3-1 0,5-9 0,-5-10 1095,3-10 0,-3-12 0,5 1 0</inkml:trace>
  <inkml:trace contextRef="#ctx0" brushRef="#br3">13836 14413 7711,'27'-31'0,"-1"-2"0,0-2 339,-2-2 1,-1 2 0,-7 7 0,0 4 662,-1 1 1,6 2-1,0 5 1,-1 2-425,-3 4 0,-7 3 1,1 7 24,1 0 0,-5 7 0,-3 3 0,-6 6-232,-3 5 0,-8 2 1,1 6-1,-5-1 502,-4 0 0,0 9 0,5-9 0,2 0-91,4 2 0,-3-3 1,8 1-1,3-3 43,6-2 0,5-2 0,8-6 0,4 1-816,5 0 1,9-2-1,4-2 1,-1-3-10,1-2 0,4 3 0,-3-3 0,1 0 0,-5 0 0,-3-2 0,-1-3 0,-1 2-13,1 1 1,-8 0 0,-1-5-2772,0 0 1,-8 2-1,1 3 310,-9 5 2474,-19 4 0,-6-5 0,-13-2 0</inkml:trace>
  <inkml:trace contextRef="#ctx0" brushRef="#br3">1258 17730 7711,'-15'-25'460,"-1"3"0,-2 8 0,-3 3 1,-7 6-1,-5 3 196,-3 2 1,-3 2 0,4 3 340,-2 6 1,-4 4 0,4 5 0,2 2-1,2 1-339,1 0 1,8 3 0,1-3 0,4-1-349,3 1 0,-1 0 1,10-4-1,0 2-181,0-2 0,2-2 1,6-1-1,5 0-63,4 0 1,6-1 0,6 1-1,10-2-3,8-3 1,7 2 0,6-2-1,4 3 100,4 2 1,1 1-1,-5 2 1,-4 2 300,-4-2 0,-9 6 0,-4 1 0,-4 4 247,-6 1 1,-3 1 0,-9-1 0,-4 1-355,-5-1 1,-3 0 0,-4 1 0,-3-2-358,-5-4 0,-9-2 0,-4-5 0,0 2 0,0-1 0,-10-3 0,2-3 0,-4-3 0,-4-6 0,-1-4 0,-9-1 0,0 0-653,2 0 1,-9-6 0,9-5 0,0-3-1406,3-2 1,6 6 0,8-1 0,4-1 94,5-2 1,11-2 0,4 1 1436,5-1 1,14 0 525,8 1 0,14-8 0,6-2 0</inkml:trace>
  <inkml:trace contextRef="#ctx0" brushRef="#br3">1620 18437 7896,'24'0'0,"-3"0"874,-3 0 1,-8 0 0,-1-2 101,-2-3 0,0-4 1,-4-6-1,4-1-550,2 0 1,-4-7 0,6-3 0,-1-3-145,-1-3 1,5-5 0,-3-1 0,3-2-190,1-4 1,1-6 0,0-3 0,-1 1-206,1-2 1,-2 5 0,0-5 0,0 3 33,4 4 1,1 5 0,-2 16 0,2 5 481,2 3 0,2 10 0,-2 4 0,5 9 139,4 11 0,1 12 0,1 10 1,-2 3 510,-4 2 1,4 8-1,-4 3 1,2 0 1153,-2 0-1883,-3-1 0,-8-6-167,1 0 0,0-5 1,-2-2-1,-2-2 0,-3-3-679,-2-1 0,0-5 0,-4-3 0,2-5 66,-1-3 0,3-2-1023,-2-1 1,6-8 680,-6-7 0,0-8 0,-5-13 0,-2-4 667,-3 1 0,-5-6 1,-11 4-1,-6-4 232,-2-1 1,-10 1-1,-3 2 1,-3 4 34,-2 1 0,-6 2 1,3 7-1,3 2 242,3 1 1,4 3 0,-2-3-1,5 4-622,4 0 1,8 5-1,4-3 1,4 3-2286,1 2 1,11 0-24,10 0 1,8 2 2550,18 3 0,4-3 0,12 5 0</inkml:trace>
  <inkml:trace contextRef="#ctx0" brushRef="#br3">2988 17903 7711,'40'-25'701,"-2"2"1,-8 9-1,-4 4 429,-5 5 1,-3-2 0,-3 2-1,1 1-880,0 2 1,5-3 0,0 0-550,-2 1 1,-2 4-1,-1 6-850,0 4 0,-6 4 1,-1 3 297,-2 4 1,-14 2-1,-12 3 1,-7-5 522,-7-3 1,-8-3 0,5-1 0,2-1 327,7-3 0,-1 1 0,7 4 0,1-1 0,3-3 0,6 1 303,1-7 0,13 0 0,3-5 0,6 0 767,4 0 1,6 0-1,5 0 1,2 0-249,3 0 0,4 0 0,1 0 0,-2-1-107,-2-4 0,-3 3 0,0-5 1,-2 2-447,0-1 0,3 1 0,-10 5 0,-2 0-513,-1 0 0,-3 0 0,1 2-643,0 3 0,-7 4 0,-4 8 0,-4 2-162,-1 2 1049,-6 0 0,-10-5 0,-9 0 0</inkml:trace>
  <inkml:trace contextRef="#ctx0" brushRef="#br3">4261 17573 7711,'11'-16'1017,"-1"0"293,1 0 1,-1 9-1,-1 7-646,-2 9 1,0 10 0,-4 6 0,3 3 1135,-3 5 0,4 9 0,0 0 0,2 3-471,3 2 0,-3 4 1,1-2-1,3-4-1120,1 1 0,1-3 0,1-1 0,-2-5-209,-4-4 0,3 2 0,-6-2 0,0-5 0,0-3 0,3 1 0,-5-5 0,-1-2-278,-2-2 1,-2-1 0,0 0 0,0 0-2014,0-1 1,1-4-130,5-1 1,2-1 0,10 3 0,1-3 1563,2-2 0,7-4 0,0-8 856,7-5 0,-2-18 0,5-5 0</inkml:trace>
  <inkml:trace contextRef="#ctx0" brushRef="#br3">5346 17588 7711,'18'-31'650,"1"1"0,-14 2 1,-1 4-328,-3 1 0,-6 7 0,-2 8 1,-2 1 7,-3 3 1,3 2 0,-3 4 0,-4 3 1000,-3 6 0,-3 10 0,2 7 0,-1 5-706,2 4 0,-4 11 0,2 1 0,2 4 191,2 1 1,1 4 0,0-4-1,2 0-307,4 0 0,-2 4 0,6-6 1,3-3-26,1-5 0,9 1 0,4-5 0,3 0-159,1-3 1,10 1-1,4-1 1,6-2-327,0-2 0,4-14 0,-1-3 0,2-4 0,4-3 0,0-2 0,-1-7 0,-2-2 0,-3-3 0,2-4 0,-7-8 0,-6-2 0,-8-2 0,-2-7 0,-11 2 0,-5-4 0,-4-2 0,-8 3 0,-11 1 0,-8 2 0,-5-2 0,-9 5 0,2 2 0,-3 5 0,-2 6 0,5-2 0,2 6 0,1 1 0,4-2 0,2 5 0,2-3 0,-1 3-950,1 2 0,1 0 1,2 0-1,2 0-1025,-2 0 1,5 0 0,2 0-540,4 0 1,5 0 762,6 0 1,13 0 0,20-1 1750,7-5 0,-4-2 0,16-8 0</inkml:trace>
  <inkml:trace contextRef="#ctx0" brushRef="#br3">6258 17557 8541,'-10'-5'0,"-1"-1"706,-1 3 0,-2-4 1,-2 2-1,0 1 1,1 4 75,-1 5 1,0 11 0,-1 12 0,-1 5-70,3 4 1,-8 5 0,11-2 0,1 2-304,2 2 0,-1 4 0,5-6 1,1 2 389,3-2 0,2 3 0,4-5 0,6 1-242,3-5 0,9-2 0,5-3 1,7-1-190,6-4 1,7 2 0,2-7-1,4-4 8,2-5 1,0 1 0,4-8 0,-6-2-241,-5-1 0,0-2 0,-13-3 1,-1-6-138,-2-7 0,-8-8 0,-4-1 0,-5-3 0,-6-5 0,-3-12 0,-9-1-178,-3-3 1,-11 4-1,-12-7 1,-7 3-1,-8 2-983,-8-1 0,0 3 0,-4 3 0,-1 7 140,0 7 1,7 7 0,2 11-1,8 5-36,6 3 0,9 9 1,3 7-1,5 8 1057,5 10 0,18 10 0,11-2 0</inkml:trace>
  <inkml:trace contextRef="#ctx0" brushRef="#br3">7516 17698 7711,'7'-8'1085,"-5"2"1,5 10-1,0 3-308,3 2 0,-1 6 0,1 8 1,1 1 616,-2 4 1,4 2 0,-4 1-1,2 1-257,-1-1 0,-5-1 0,4-2 0,0-2-748,0 2 1,-4-5-1,5-1 1,1-1-480,-2 0 0,3 0 1,-5-5-1,0 0-1051,0 0 0,3-1 0,-5 1-2136,-1 0 0,-4-1 0,-5-1 1573,-6-3 1,-8-4 0,-5-9 1703,-6-3 0,2-4 0,-10-7 0</inkml:trace>
  <inkml:trace contextRef="#ctx0" brushRef="#br3">7406 18186 8012,'-9'-7'1479,"4"-2"1,10-7-481,6 0 0,3 6 0,3-1 1,4-1 250,5-2 0,4 4 0,3-1 0,2 1-516,2 1 1,6-3 0,-1 5 0,2-2-312,-2-3 0,3 3 1,-4 0-1,0 2-542,1 4 0,-7-4 0,2 2 0,-4 1-1159,-1 2 1,-3 2-1,-1 0 1,-2 2-694,2 3 0,4 4 0,5 7 0,3 0 1971,0-1 0,12 8 0,-3 1 0</inkml:trace>
  <inkml:trace contextRef="#ctx0" brushRef="#br3">9528 17368 7160,'14'-21'0,"-3"0"0,-6 2 1275,-3 2 1,-9 1 0,-4 0-560,-3 0 1,-1 6 0,-1 1 0,0 2 968,1 4 1,-1 1 0,0 4-855,0 3 1,1 5-1,-1 11 1,0 4-92,0-1 1,1 6-1,-3-2 1,1 5-94,1 4 0,-3 0 0,8-8 1,-1-1-428,2-2 1,-3-6 0,6 0 0,0-2-221,0-2 0,-3-1 0,5 1 0,-1 0 0,6 0 0,0-1 0,2-4 0,2-1 0,3 2 0,1 2 0,-2 7 0,2 0 0,1 0 0,0 2 0,-4-4 0,6 6 0,-1-3 0,-1-2 0,5 2 0,-4-1 0,6 0 0,5 2 0,-2-6 0,7 6 0,1-2 0,-3 0 0,11 0 0,-2-5 0,4-2 0,1-4 0,9 2 0,-3-5 0,0 0 0,1 0 0,-1-1 0,-2-8 0,-5-2 0,-4-1 0,-9-9 0,-3 0 0,-5-7-313,-6-3 0,-3-1 0,-7-3 0,-1 2 89,-5-2 1,-9 0 0,-12 0 0,-4 4 119,-6 1 1,-3 4 0,-5 7 0,1 3 172,2 2 1,7 2 0,-3 5-1,1 0 116,0 0 0,2 0 0,6 0 1,1 0-862,0 0 1,-4 5 0,11 2-1,2 0-2748,2 0 0,3 5 2615,3-1 1,4-3-1,9 1 1,3-2-1648,6-3 1,8-3 2455,2-1 0,7 0 0,-4 0 0</inkml:trace>
  <inkml:trace contextRef="#ctx0" brushRef="#br3">10142 17352 7711,'15'-10'0,"1"0"2665,0-3-1954,-1 6 0,-6 2 0,-4 10 1,-3 8-269,-2 6 0,0 5 0,0 9 1,-2 4 702,-3 5 1,2 3-1,-8 3 1,-1-1-187,-2 0 1,4-7 0,-1-2 0,1-3-207,1-3 0,2 3 1,7-11-1,0 2-278,0 1 1,0-8 0,2 2 0,3-4-396,5-1 0,10-2 0,2-2 0,3-3-81,3-2 0,1-2 0,3-5 0,-1 0 0,1 0 0,4 0 0,3 0 0,1 0-755,4 0 1,-6-5 0,1-2 0,-3 0-155,1 0 0,-2-5 0,-7 3 0,-5-2-1462,-6 1 0,0-1 0,-11-4 0,-3-1 1496,-1 0 1,-4 1 0,-3-3 0,-6-1 874,-3-2 0,-8-14 0,-3 2 0</inkml:trace>
  <inkml:trace contextRef="#ctx0" brushRef="#br3">10676 17635 7416,'7'-15'1229,"-5"6"1,10 9 0,-7 10 0,-1 6 0,-2 5 252,-2 5 1,0 4-1,0 1 1,0 1-822,0-1 0,0 4 0,0 0 0,0-3 147,0-3 0,0 4 0,0-8 0,0-1-1014,0-3 1,0 2 0,0-2-1,0-2-629,0-1 1,7-4-1,1-2 1,3-2-1834,-1 3 1,6-6-1,7-2 2668,1-3 0,2-9 0,6-2 0</inkml:trace>
  <inkml:trace contextRef="#ctx0" brushRef="#br3">11289 17777 9850,'16'-16'1599,"0"0"0,-6 1 1,1-1-1574,1 0 0,2 8 0,3 2 1,3 3 105,1-2 0,0 3 0,-4-3 0,6 3-285,8 2 0,-6 0 0,1 2 0,-9 3-1160,-6 5 0,1 4 0,-7 2 0,-1 0 1313,-2-1 0,-2 8 0,0 2 0</inkml:trace>
  <inkml:trace contextRef="#ctx0" brushRef="#br3">11101 18028 7711,'15'0'0,"1"0"1009,0 0 1,0 0 0,1 0-1,2 0 467,2 0 0,0-5 0,-3 0 0,1 1-851,2 3 0,0 1 1,-5 0-1624,-1 0 0,1 0 0,0 0 777,-1 0 0,-4 7 221,-1 3 0,1 4 0,5 2 0</inkml:trace>
  <inkml:trace contextRef="#ctx0" brushRef="#br3">12374 17510 7606,'-16'-2'87,"1"-3"0,-1-2 1,0-6-1,-1 3 1,-1-2 1310,3-2 0,-5-2 1,12 0-1,-1 1-635,4-1 1,3 0 0,2 0-353,0 1 0,2-1 1,5 0-1,7 1 1,7 1 323,3 3 1,2-1 0,8 7 0,0 1-273,3 2 0,0 4 1,-6 5-1,1 7-126,-1 5 0,-5 9 0,-1 0 0,-4 7-28,-7 7 0,0 10 0,-9 6 0,-2 1 73,-1-1 1,-4 3 0,-3-3 0,-7 1-186,-7-1 1,0 1-1,-8-6 1,1-4-215,2-6 0,-6 1 0,6-9 1,-1-4-85,4-3 0,-3-9 0,-1 2 0,-1-5-78,0-5 0,1-4 1,-3-7-1,4 0-48,1 0 0,-3-7 1,3-4-1,1-5 53,-1-5 1,4-1-1,6-6 1,5 3-48,1 3 0,1-5 0,10 5 1,5-1 73,6 0 1,12 2 0,1 6 0,7 1-34,6 3 1,5-1 0,3 7 0,1 1-69,3 2 1,-1 8 0,-5 1-1,-1 1-337,-4 5 0,1-1 0,-6 0 0,-2-1-688,-2 1 0,-3 2 1,-2 1-1,-4 1 38,-1 0 1,3-6 0,-5-1-1,0-2-135,2-3 0,-11-3 1370,4-1 0,3 0 0,6 0 0</inkml:trace>
  <inkml:trace contextRef="#ctx0" brushRef="#br3">13192 17478 7711,'7'-22'0,"3"-3"0,4 1 345,2 3 0,0 0 0,-1 3 0,1 4 822,0 0 0,5 2 0,0 2 0,-2 4-344,-2 5 1,4 1 0,0 1 0,-1 5-204,-3 4 1,-1 11 0,0 5 0,-3 4-184,-2 1 0,1 6 0,-7 3 0,-1 4 309,-2 5 1,-9 7-1,-4-2 1,-3 0-304,-1 0 0,-6-2 1,0-4-1,0-1-318,-2 0 0,4-7 1,-6-3-1,1-6-179,-1-5 0,4-3 0,-3-7 1,1 0 35,4-1 1,-4-6-1,1-4 1,-3-3-318,-3-2 1,5-5-1,2-4 1,4-3 234,1-6 1,1-3 0,1 2-1,3-2 139,6 2 0,5-4 0,5 1 0,7-1 29,8 0 0,4 4 1,9 7-1,4 3-4,5 2 0,8 2 0,3 5 0,-2 0-159,-3 0 1,-2 7 0,-2 3 0,-4 4-137,-2 2 0,-1 0 0,-6-1 0,-1 1-717,-4 0 1,2-1 0,-7 1-1,-2 0-10,-1 0 1,-2-2 0,-1-2-1851,1-2 1,0-4-1,-1 2 1424,1-1 1,-7-8 1383,-4-10 0,4-3 0,0-2 0</inkml:trace>
  <inkml:trace contextRef="#ctx0" brushRef="#br3">14009 17510 7711,'16'-16'143,"0"0"0,0 2 1,-2 2-1,-2 3 1793,-2 2 0,-5-3-997,6 5 1,-8 6 0,3 10-1,-5 5-378,-1 4 1,-1 5 0,-5 6 0,-4 1-149,-4-1 0,-2 6 0,-1 1 1,-2 1 498,-2-1 0,-7 6 0,3-4 0,1 0-26,3-3 1,3-4 0,4-2-1,4-1-537,5-4 1,-2 2-1,1-7 1,3-2-284,1-1 0,7-2 0,2-1 1,2-1-67,3-3 0,4 1 0,3-7 0,4-1-484,1-2 0,3-2 1,4 0-1,1 0-1012,-1 0 0,4-2 0,0-3 0,-2-6-228,2-3 1,-2 0-1,-7 0 1,-5 0 125,-3-3 0,-8-9 0,-1-1 1598,-2-2 0,-2-3 0,-5 1 0</inkml:trace>
  <inkml:trace contextRef="#ctx0" brushRef="#br3">14292 17714 6246,'2'16'195,"3"-1"1,-3 6-1,3 2 1,-3 2 2208,-2 2 0,0 8 1,0 2-1,0-2-807,0-2 0,2-1 1,1-1-1,3 0-1275,-3 1 0,4-2 1,-2-2-1,1-4-652,1-1 1,-4 3-1,6-5 1,-1-2-456,1-1 1,-4-3 0,6-1 0,-1-2-2493,-1-1 0,5-8 0,-2-1 3159,8-11 0,-3-8 0,6-14 1</inkml:trace>
  <inkml:trace contextRef="#ctx0" brushRef="#br3">14874 17667 7711,'0'-7'1973,"0"7"-886,0 9 0,0 5 0,0 3 0,0 4 314,0 5 0,0 9 0,0 4 0,-2-1-361,-3 0 0,3 3 0,-3-7 1,3-2-497,2-2 0,0 3 1,0-7-1242,0 4 1,0-6-436,0-3 1,6 2-775,-1-2 1,0 0 1269,-5-6 0,5-4-1592,1-1 0,-1-8-411,-5-2 1,0-14 2638,0-12 0,7-11 0,2-3 0</inkml:trace>
  <inkml:trace contextRef="#ctx0" brushRef="#br3">14733 17463 8161,'0'-30'0,"1"2"718,5 2 0,-3 12 0,6-2 0,0 2-1080,-1 0 0,3 4 0,4 1-134,1 2 0,0 2 0,0 6 1,-1 3 495,1 1 0,7 0 0,1-5 0</inkml:trace>
  <inkml:trace contextRef="#ctx0" brushRef="#br3">15094 17651 7711,'16'51'1074,"0"-4"0,-1-5 0,-1 1-631,-3-1 0,1-7 1,-5 4-1,0-3 1,2-1 460,0-5 0,-6 1 0,2-6 1,-3-1-112,-2-3 0,0-3-393,0-2 1,-2-8 0,-3-4-171,-5-8 1,3-4-1,0-10 1,1-3-142,1-5 1,0-4 0,5-3-1,0-2-447,0-2 1,9-6 0,5 1 0,5-2-136,0 2 0,9 4 1,0 8-1,0 4 481,2 5 0,1 5 1,4 6 3,2 5 1,5 10 0,-4 7-1,0 7 1,-1 7 959,-7 4 0,1 2 0,-6 1-417,-1 3 1,-3 3 0,-9 3 0,-3-4-1,-2-1-501,-3 0 0,3-1 0,-2-4 0,-2-1-1133,-1 1 0,-2-3 0,0-3 1,0-5-41,0-3 0,0-2 1,0-1-3647,0 1 1464,0-7 3321,7-16 0,2-11 0,6-13 0</inkml:trace>
  <inkml:trace contextRef="#ctx0" brushRef="#br3">15880 17085 7711,'-14'-21'0,"2"0"0,3 2 128,2 2 0,-3-4 1,5 0 187,1 2 0,2 6 1,2 3-1,2-1 1,2 1 739,1-1 0,12 8 0,1-2 0,3 3-683,2 2 1,-2 5 0,-6 2-1,1 2-72,0 3 0,-2 7 0,-4 2 0,-5 0-12,-3 2 1,-2 1 0,-2 8 0,-3-1-86,-5 1 0,-4-3 0,-2-1 0,0-3-45,1-3 1,-6 5 0,1-6 0,5-2 493,2-2 0,5-1-278,-3 0 1,4-1 0,11-1 0,4-1 0,10-3 51,5 2 0,8-3 1,7 2-1,1-1-353,-1-1 1,4 3 0,-5-5 0,0 0-1152,1 0 0,-5 3 0,6-3-718,-1 2 0,-3 3 0,7 8 1795,2 1 0,8 13 0,4 0 0</inkml:trace>
  <inkml:trace contextRef="#ctx0" brushRef="#br1">17861 9666 14386,'-15'-10'-331,"1"0"1,1-1 0,3 2 642,-2 4 0,3 3 1091,-1 2 0,6 2 1,-1 3-1,3 8-430,2 6 1,5 0 0,4 9 0,3 3 54,6 4 1,3 4 0,-2-3 0,4 5-300,1-1 0,-5 5 0,4-3 1,-2 2-509,0-2 1,5-2 0,-5-5-1,-3 1-376,-6-1 0,2 4 0,-5-4 1,-1-4 34,-2-3 0,-3-9 1,0 2-83,3-3 1,-3-4 21,-8-4 1,-4-3 0,-6-9 282,-1-3 0,0-5 0,0-11 1,1-4-105,-1 1 1,2-11 0,2 2 0,3-6-31,2-4 0,2-3 0,5-3 0,0-1-508,0-3 0,2 3 0,3 6 0,5 4 161,4 1 1,4-3 0,1 6 0,4 1 403,1 2 1,2 3-1,6 4 1,-1 5 292,1 3 1,-1 4 0,0 4 0,1 5 31,-1 3 0,1 2 0,-2 2 0,-3 3 203,0 5 1,-8 6 0,4 3 0,-4 4-461,-3 1 1,1 3 0,-12 4-1,-1 0-83,-3 1 1,-1-1 0,-1 1-1,-4-1 39,-6 1 1,-8-1 0,-4-1 0,-1-4 28,-4-5 1,-7-4 0,-4-1 0,1-2-3,-1-3 0,-2 1 0,2-7 0,1-1-60,-1-3 1,3-1 0,4 0 0,2 0-29,4 0 0,3 0-3266,8 0 0,6-1 0,6-3 1516,6-1 0,13 0 1,12 5-1,7 0 1929,7 0 1,3-7-1,2-2 1</inkml:trace>
  <inkml:trace contextRef="#ctx0" brushRef="#br1">18553 10122 14386,'9'-8'3083,"3"2"0,-5 12 0,0 4-2373,0 4 0,0 7 0,-2 2 1,4 1-415,0 4 0,3 2 0,-5 1 0,2 1 287,3-1 0,-3 0 0,-1 1 0,1-2-345,0-4 1,-4 3 0,4-4 0,0-1-325,-1-3 1,-4 2-1,3-2-94,0-2-21,-5-1 0,6-11 0,-4-7 130,1-9 1,7-5 0,1-2 0,4 1 199,4-1 1,12 0-1,0 0 1,4 2 49,1 4 1,4 3 0,-3 7-1,-1 0-34,1 0 1,-4 7 0,-7 3-1,-4 4-59,-1 2 0,1 0 0,-6 1 0,-6 2-83,-3 2 1,-4 0 0,-5-5 0,0 0 44,0 0 1,-9-1 0,-5 1 0,-7-2 104,-3-4 0,-2-1 0,-6-5 0,-1 1-114,-4-2 0,2-1 0,-7-4 1,0-1-40,2-2 0,2-8 0,8 3 0,2-4-1528,2-2 0,7 1 0,0-1 0,6-2-930,8-3 0,3 4 1,8-7-1,6-3 2155,9-4 1,17-11 0,-5 2-1</inkml:trace>
  <inkml:trace contextRef="#ctx0" brushRef="#br1">19591 10107 14386,'21'0'740,"0"0"1,0 0 0,-5 0 0,-1 0 291,1 0 1,5-6-1,0 1 1,0 2-473,2 1 0,-6 2 0,4 0 0,-4 0-277,-1 0 1,0 0-1,0 0-1243,-1 0 0,-1 2 455,-3 3 1,-4-2 0,-7 8 421,0 1 0,-14 2 1,-4 2-1</inkml:trace>
  <inkml:trace contextRef="#ctx0" brushRef="#br1">19528 10311 13495,'21'9'0,"2"-2"1569,1 0 0,2-6 1,9 5-1,4-5-380,3-1 1,7 0 0,-7 0 0,-1 0-418,-4 0 0,5 0 0,-12 0 0,-1-1-442,-1-5 1,-8 5-1,1-5 1,-4 5-2384,-1 1 0,-1 0 2016,1 0 0,-7 7 0,-2 1 1</inkml:trace>
  <inkml:trace contextRef="#ctx0" brushRef="#br1">17736 12464 27082,'12'-7'0,"2"-3"822,3-4 0,10-2 0,0-1 0,7-4-223,2-6 0,13-2 0,-2-3 1,2 1-600,0-1 0,-9 1 0,-1-2 0,-2-2 0,-1-2 0,-6-5 0,-7 2 0,-4-3-8,-3-6 0,1-7 0,-10 3 0,0 3-97,0 1 1,-2 3 0,-5 3 0,0 3-613,0 1 0,-1 8 1,-3 6-1,-3 3 183,-2 2 0,1 3 1,-5 1 293,3 0 0,5 6 1,-6 1-1,-1 2 157,-2 4 1,-2 1 0,0 4 0,3 3 51,2 5 1,-3 10 0,4 2 0,-3 3 121,3 3 1,-4 7 0,5 3 0,0 2 253,4 4 0,-4 7 1,1 3-1,-3 0-190,1 0 1,6-2-1,-3-4 1,2-1-203,0 0 0,0-2 1,6-1 46,5-2 0,-1-11 0,9 2 0,3-1 0,2-4 0,4 2 0,2-8 0,6-1 0,0-3 0,1-3 0,-1 1 0,3-2 0,1-3 0,1-6 0,1 2 0,-4-2 0,2-2-642,2-1 1,-1-7-1,-4-2-175,-1-2 1,2-1 0,1-6 0,-1 0 0,-3 1-1642,-1-1 0,-1 0 1,0 0-1,-3 1 1778,-3-1 0,-1-7 0,-5-1 0</inkml:trace>
  <inkml:trace contextRef="#ctx0" brushRef="#br1">19135 11961 8060,'0'-10'3702,"2"1"-2650,3 2 0,4-3 0,6 4 1,1 3-171,0 1 1,7 2 0,3-2 0,2-1-299,-2-2 1,2-1 0,-7 6 0,-2 0-553,-1 0 1,2 0-1,1 0-1582,-1 0 0,-5 2-394,-4 3 1,-4-1-1,-9 6 1,-3 1-1453,-6-2 3396,-10 5 0,-3-6 0,-7 8 0</inkml:trace>
  <inkml:trace contextRef="#ctx0" brushRef="#br1">19119 12087 8324,'7'9'1101,"4"-4"1,3-3-200,1-2 1,6 0-1,4 0 1,3 0-157,5 0 0,2 0 0,-2 0 1,2 0 512,2 0 0,-2 0 1,-7 0-1,-4 0-1324,-1 0 1,3 0-1,-5 0-2146,-2 0 1,-1 1 0,-3 5 2210,1 4 0,-7 4 0,-2 2 0</inkml:trace>
  <inkml:trace contextRef="#ctx0" brushRef="#br1">17594 14303 12614,'0'-15'3158,"0"-3"0,0-1-2553,0-2 0,2-7 0,3 2 0,4-4-357,0-1 0,10-8 0,-2-3 0,4-1-32,2 1 0,3-4 0,-5 3 0,-2-6-499,-1-4 0,-4-4 0,-2 3 0,-3-1-807,-2 1 0,0 2 0,-4 5 0,4 3 462,2 7 0,-4 2 0,6 15 667,1 0 0,-3 10 1,1 6-1,2 10 720,2 9 1,9 8 0,3 12 0,4 5 241,1 7 1,1 14 0,-1 0 0,-1 2-209,-4 4 1,2-3 0,-7-8 0,-2-7-431,-1-5 1,1-9 0,-2 1 0,-3-4-262,0-6 1,-1-3 0,-3-8 0,-3 1-1222,0 0 0,-5-6-1263,3 1 1,-1-8 1164,1 3 0,-3-12 0,3-4 228,-3-4 1,-2-7 0,-2 0 784,-3 2 1,-4 3 0,-7 4 0,-1 1 471,-4-1 1,1 3 0,-8-1 0,-3-1 240,-4 3 1,-9-6 0,3 5 0,-3 0-93,2 4 0,-4-2 1,5 0-1,-3 0-636,2 0 1,0 2 0,9 5 0,5 0-5337,3 0 1564,4 0 3991,13 0 0,15-7 0,10-2 0</inkml:trace>
  <inkml:trace contextRef="#ctx0" brushRef="#br1">18710 13690 8060,'-5'23'1436,"0"3"0,0-1 0,5-1 0,0 0 0,0-1-605,0 0 0,0 3 0,1-3 0,3-1-306,1 1 0,6-2 0,-4-3-248,1 3 1,1-4-1,2 4 60,-6-4 1,-3-6-437,-2-1 1,1-6 0,3-1-338,1-6 0,2-6 1,-2-7-1,6 1-6,3-1 1,8 0 0,5 1 0,2-1 176,3 0 1,5 2 0,-1 4-1,1 4 388,1 5 0,-4 1 0,2 1 1,-4 3 520,-6 1 0,2 7 0,-7-1 1,-2 3 332,-2 2 1,-8-1 0,-4 1 0,-3 1-285,-2 4 0,-7-5 0,-5 2 0,-6-6-298,-2 0 1,-14 0 0,3 1 0,-2-5-296,0-1 1,-4-2 0,0-5-1,0 0-525,-1 0 0,5 0 0,-4 0 0,4-1-834,2-5 1,1 3 0,4-6-1,5 1-871,3-1 0,4 4 1,4-6 24,4-1 0,12-2 0,6-4 2105,7-3 0,6-3 0,6-7 0</inkml:trace>
  <inkml:trace contextRef="#ctx0" brushRef="#br1">19701 13549 8060,'7'-16'0,"2"6"0,6 1 0,1 2 729,0 3 1,7-3 0,3 0-1,2 0 330,-2 0 0,2 2 1,-7 5-1,0 0-724,2 0 1,-6 0 0,4 0 0,-4 0-1961,-1 0 0,-5 0 0,-3 2 0,-1 3 716,-3 6 0,-4 3 1,-5 1 908,-6 1 0,-10 0 0,-3-1 0</inkml:trace>
  <inkml:trace contextRef="#ctx0" brushRef="#br1">19842 13643 11715,'7'9'0,"4"-4"1118,3-3 0,3-2 0,4 0 0,6 0-250,2 0 1,3 0-1,-1 0 1,-1 0-692,-4 0 0,7 0 0,-5 2 0,0 1-1343,2 2 1,-7 2-1,-1-3 1,-1 3 1165,0 1 0,0-4 0,-5 3 0</inkml:trace>
  <inkml:trace contextRef="#ctx0" brushRef="#br1">25833 2672 8655,'9'0'1198,"-2"-2"0,-7-3 0,1-4-469,5 1 0,-5-6 0,6 1-480,0-6 0,2 0 0,7-7 0,-1-2 1,1-4-69,0-4 1,0 1-1,1-7 1,2-2 77,2-1 0,0-2 1,-3-1-382,3 1 1,-4 0-1,4 0 1,-3 2-119,-3 3 1,-4 5-1,-1 11 1,2 5-1,2 3 218,2 3 0,-5 6 1,-1 4-1,2 3 75,2 2 1,4 12 0,1 6-1,2 6 145,-2 9 1,4 6 0,-2 8 0,-2 0 260,-1 0 0,3 4 0,-1-1 0,0-2-247,-3-3 0,-1 2 0,0-10 0,-1-2-426,1-2 1,-5-3 0,-1-2 0,1-4-840,-3-1 1,6-2-573,-3-6 685,-4-6 1,0-4-1,-9-10 657,-3-5 0,-9-4 1,-9-2-1,-1 0 192,-4 1 0,-2-1 1,-2 2-1,1 2 105,0 1 0,1 8 0,0-4 0,2 1 70,0 1 1,-5 0 0,7 5 0,-2-2-236,2-3 1,-2 3-1,7-3 1,2 3-1050,1 2 0,4-1-446,4-5 1646,3 5 0,14-13 0,1 5 0</inkml:trace>
  <inkml:trace contextRef="#ctx0" brushRef="#br1">26792 2311 8192,'21'0'0,"0"0"0,-2 0 248,-1 0 1,-1 0 0,2 0 0,2-2 101,-2-3 0,-1 3 1,-2-3-1,-1 3-744,1 2 0,-5 0 0,-1 0-398,2 0 0,-7 0 1,-3 2-333,-5 3 1124,-10-3 0,-2 12 0,-10-6 0</inkml:trace>
  <inkml:trace contextRef="#ctx0" brushRef="#br1">26839 2483 8120,'16'0'0,"0"0"0,1 0 0,2 0 60,2 0 0,5 0 0,-3 0 0,2 0 237,2 0 1,-2 0 0,1 0 0,2 0-734,2 0 0,0 0 1,-3-1 435,0-5 0,-8 5 0,4-6 0</inkml:trace>
  <inkml:trace contextRef="#ctx0" brushRef="#br1">27751 1949 8120,'0'-10'714,"0"-1"1,0 6 1375,0-6-272,0 8-687,0-4 155,0 7 1588,0 0-2651,0 7 1,0-4-302,0 8 1,5-1 0,2 6 102,2 0 1,-4-1-1,4 1 1,0 0 40,-1 0 1,-4 5-1,3 0 1,-2-2 13,0-2 1,6 4 0,-6 2-1,-1 0-42,-3-1 0,-1-1 0,2-3-33,3 3 1,-3 1 0,3 5 25,-3-7 1,-2-7 97,0-3-69,0-6 0,0 1 0,-2-9 81,-3-1 1,-2-7 0,-5 0 0,1-6-197,-1-3 0,0-7 0,0 2 0,3-4-130,2-1 0,2 1 0,5 2 1,0 4-21,0 1 1,8-3-1,8 5 1,9 2-22,4 1 0,3 3 1,-1-1-1,2 0 119,4 1 0,-4 1 0,2 3 0,-5 6 253,-4 3 0,-1 2 1,3 0-1,-2 2 18,2 3 1,0 4-1,0 8 1,-4 3 16,-1 0 0,3 8 0,-5-1 0,-2 1 341,-1-2 1,-4 2-1,-2-7 1,-2-2-275,3-2 0,-6-1 0,0 0 0,-2-1-27,0 1 1,0 0-161,-5 0 1,0-6-1340,0 1 1,0-6 0,0 5-142,0 3 0,0-5 1,2 1-1358,3-2 1,-1 3 2775,6-4 0,1-8 0,4-7 0</inkml:trace>
  <inkml:trace contextRef="#ctx0" brushRef="#br1">28852 2090 8129,'8'0'680,"6"0"-166,-3 0 0,-2 0 950,1 0-913,-7 0 1,4 2-250,-7 3 1,-1-3-151,-5 3 0,-2 2-78,-8-1 1,6-1-10,-1-5 1,8-2 107,-3-3 0,-1 1-29,2-6 1,2 1 0,6-3 115,2 2 1,8 6 0,-5-3-4,1 0 1,0 5 177,-4-3-237,-3 3-157,5 2 1,-7 2-379,0 3 1,0-1 243,0 6 1,0-4-41,0 4 128,0 0 1,-7-1-28,-4-4 0,3-3 25,-3-2 0,2-7-2,-1-3 20,-4 3 0,19 0 1,0 7 58,8 0 0,-3 0 0,1 0 0,1 0 0,-3 0 0,-1 1 5,-1 5 0,-2-3 0,-6 6-4,-5-2 1,5 0 0,-6-4 17,0 3 0,3-1-59,-6-5-390,-1 0 0,-3-2 0,2-1-2477,2-3 1537,6 1 1,-6 5-527,10 0 1,-2-5 1825,12 0 0,8-8 0,6 5 0</inkml:trace>
  <inkml:trace contextRef="#ctx0" brushRef="#br1">29528 1902 8262,'0'-16'653,"-2"2"0,-3 2-81,-6 1 1,-3 3 0,-2-3 0,1 6-32,-1 3 0,-7 2 1,-1 0-202,-1 0 0,3 0 0,6 2 1,0 3-168,1 6 0,-1 3 0,2 1-160,3 1 0,-1 0 0,7 0-32,1-1 0,3 1 1,1 0-1,1-1-214,5 1 0,4-2 0,9-2 1,4-1 88,1 1 1,3 0-1,4 1 1,-1-3 192,-4 2 0,4 2 0,-6 0 0,1-2 383,-4-1 1,-4-1 0,-3 6 107,-3 0 1,-4-1 0,-7 1-8,0 0 0,-2-6 0,-3-1 0,-6-2-131,-3-3 0,-7 3 0,-2-2 1,1-2-49,-1-1 1,-5-2-1,2 0 1,-4 0-292,-1 0 0,-1-7 1,1-2-1,1-1-23,4-1 0,-2 6 0,5-5 0,1-1-1887,-1 2 1,2-4 181,5 2 0,9-3-118,7-2 1,12 8-1,11 2 1,2 3 1012,3-2 1,6 1-1,5-5 770,1 2 0,-5-5 0,3 3 0</inkml:trace>
  <inkml:trace contextRef="#ctx0" brushRef="#br1">29952 2106 8321,'14'-2'1518,"-2"-1"-382,-1-2 0,-6-1 703,6 6-1097,-8 0 0,4 2-520,-7 3 0,-7-3 0,-3 3-10,-4-3 1,-2-2 0,0 0 3,0 0 0,6 0 0,1-2-502,2-3 1,2-4 163,5-6 1,2 6-155,3 4 1,4 3 0,6 2 81,1 0 1,0 0-1,0 2 1,-1 1-386,1 3 0,0 6 0,-1-4 0,1 3-1946,0-1 0,0-6 2525,-1 1 0,1-3 0,0-2 0</inkml:trace>
  <inkml:trace contextRef="#ctx0" brushRef="#br1">30754 1918 8362,'0'-16'555,"0"0"0,-2 0-264,-3 1 1,2 1-1,-8 2 1,-1 1 389,-2-1 0,-7 0 0,0 1 1,2 4-222,1 0 1,1 5 0,-2-3 0,-4 5-148,-2 5 1,4 4-1,-3 7 1,1 0-51,4-1 0,2 3 0,1 1 0,0 4-75,0 1 0,8-3 0,2 4 1,5-3-165,1-3 0,1 4 0,5-2 0,6-3 76,7-6 1,6 2 0,6-6 0,0 1-232,1-4 0,5 2 0,-1-1 1,-3-3 115,-5-1 1,2-2 0,-5-2 0,-1-3 143,-3-6 0,-4-3 0,-1-1 0,-2-1-70,-3 0 1,-4-5 0,-7 0 0,0 2 99,0 2 1,0 6-44,0 1 0,1 8-67,5 2 0,2 7 1,8 9-1,0-1 344,0 1 0,-1 0 1,3 1-1,1 3-250,2 1 0,2-1 0,-4-4 0,2 0-190,-2 0 0,-2-2 1,-1-2-1,0-2-1398,0 3 1,-2 0 0,-2 3 0,-3 0-304,-2 0 1,-6-1 0,-13 1 0,-16 0 1747,-16 0 0,-24-1 0,-12 1 0</inkml:trace>
  <inkml:trace contextRef="#ctx0" brushRef="#br1">27562 2766 8062,'16'0'-922,"0"0"0,-1 0 1393,1 0 0,9 0 1,4 0-1,10 0 0,6 0 1557,9 0 1,8-5 0,6-2 0,7-2-1445,7-3 0,-36 7 0,2 1 1,5 0-1,1 0 0,1-1 1,2 1-271,-1 0 1,3-1 0,10 1 0,2-1 0,0 0-1,1 0 1,2 2 0,0 1-270,1 1 1,1 0-1,2 1 1,1 0 0,-1 0-1,-1 0 1,1 0 0,0 0 200,0 0 1,-1 0-1,1 2 1,0 1 0,-6 0-1,-1 0 1,-2-2 0,-2 1-99,-2-1 0,0 0 1,-2-1-1,-1 0 1,-7 0-1,-1 0 1,-5-1-1,-1 0 99,40-4 0,-10 3 1,-6-5-1,-9 2-593,-9 0 1,-8-6 0,-8 6 0,-8 0-2007,-6-2 0,-3 3 1483,-5-6 0,-16 6 1,-12-1-1,-16 3-804,-13 2 0,-25 0 0,-14 0 0,34 1 0,-1 0 1673,-2 1 0,-1 1 0,-4 1 0,1 1 0,1 3 0,1 0 0</inkml:trace>
  <inkml:trace contextRef="#ctx0" brushRef="#br1">28789 3112 9182,'-25'0'2052,"4"0"-1498,11 0 0,10-5 1,12 0-1,11-1 0,12 1 408,10 0 0,20-2 0,3 3 0,5-1-326,1 2 1,-1 1 0,-10 2-1,-7 0-215,-6 0 1,-9 5 0,-6 4 0,-8 3-245,-6 6 1,-5 1 0,-5-2 0,-6 4-97,-3 5 1,-6 4 0,-6 2 0,-13-1-68,-10 0 1,-7 4 0,-8-1-1,1-5 70,0 1 0,-4-2 0,4-2 0,9-5 378,8-3 0,2-3 0,9 1 0,3 0-100,4-1 1,9-4 0,-3-1 0,6 1 100,6-2 1,9 3-1,11-7 1,6-1-464,5-3 0,10-1 0,12 0 0,6 0-483,3 0 1,12 0 0,1 0-1,4 0-1389,-39 0 1,-1 0 0,42 0 0,1 2 1475,-3 3 0,-1-3 0,-5 5 0</inkml:trace>
  <inkml:trace contextRef="#ctx0" brushRef="#br1">20833 6680 7930,'-10'0'248,"-1"0"337,-1 0 1,-7 0 0,-2 0-1,1 2 105,3 3 1,-6 2-1,-3 5 1,-2-1-154,2 1 1,-4 2 0,4 2-1,-2-1-464,2 1 0,-2 0 1,5-2-1,0-2-546,1-2 1,1-6 0,5 1 0,0-1-452,1 1 0,-1-3 0,0 1 924,0-6 0,1-6 0,-1-7 0</inkml:trace>
  <inkml:trace contextRef="#ctx0" brushRef="#br1">21053 5313 7930,'0'8'269,"2"6"0,3-3 640,6 3 1,3 3 0,1 2 0,1 2-271,0-1 1,5 2 0,0-1 0,0-2-420,1-1 1,-4-2-1,3-1 1,-4 1-591,-1 0 0,0 0 0,1-1-176,4 1 0,-3 0 0,1-1 0,-5 1 0,-4 0 546,2 0 0,2-1 0,2 1 0</inkml:trace>
  <inkml:trace contextRef="#ctx0" brushRef="#br1">23663 5171 7930,'14'-16'222,"-3"1"1,-4 4 0,-7 1 1669,0-2-956,0 5 0,0 1 0,0 12-537,0 4 0,-6 4 0,-1 2 1,-1 1-34,-5 4 1,5-3-1,-3 3 1,-1-4-225,-2-1 1,3-1 0,3 1 0,-1 2-702,0 3 1,6-4 0,-4 4 0,2-2-252,-1 2 1,1-2 0,3 6-1,-1-2 810,-2-4 0,-1 5 0,6 1 0</inkml:trace>
  <inkml:trace contextRef="#ctx0" brushRef="#br1">24748 6209 9292,'-7'7'1513,"9"3"0,12 6-954,10 5 1,6 1 0,5 6 0,3-1-133,4 0 0,0 1 1,-9 0-1,0-3-534,-1-2 0,1 3 0,-12-4 0,-3 3-821,-6 3 1,0 1 0,-5 3 0,0 1 927,0 4 0,-2 3 0,-5 7 0</inkml:trace>
  <inkml:trace contextRef="#ctx0" brushRef="#br1">22107 7529 7930,'-14'-25'281,"1"4"1434,3 4-1166,6 1 1,4 15 0,11 7 0,3 12 229,2 8 0,-2 4 0,-2 3 0,-2 2-274,2 2 1,2-1 0,0-4 0,-1-1-353,-3 1 0,-5-1 1,4 0-1,0-1-346,0-4 0,-4 2 0,4-5 0,-1 0-4376,1-1 4569,-5-1 0,2-12 0,-6-2 0</inkml:trace>
  <inkml:trace contextRef="#ctx0" brushRef="#br1">21446 9541 7930,'16'0'1065,"-7"0"1,-4 0-1,-10 1 1,-6 3-1,-5 1-370,-5-1 0,-3 3 1,-9-2-1,-4-2-314,-5-1 0,4 3 1,-1 1-1,3-3-45,-1-1 1,0-2 0,8 0 0,1 0-60,1 0 0,8 0 1,-2 0-1,4 0 75,1 0 0,0 0-75,1 0 0,-1 2 0,2 3-278,3 5 1,-1 4 0,5 2-24,-2 0 0,1 5 0,-3 0 1,4-2-38,0-2 1,4 4 0,-6 2 0,2 0 43,4-1 0,-4 5 0,1-6 0,3 0-101,1 1 1,2-4-1,0 3 1,0-4-111,0-1 1,7 0 0,4-2 113,3-4 1,1-3-1,3-7 1,3-2-94,5-3 1,4 1 0,3-6-1,2-2-103,1-2 1,8-2-1,-2 0 1,2 2 252,-2 4 0,1-2 0,-6 6 0,-2 3 277,-2 1 0,-1 9 0,-1 4 0,-1 3 149,-4 1 1,-3 3 0,-8 3-1,1 3 466,0 1 0,-2 4 1,-4-2-1,-4 2-173,-5 3 0,-2-1 0,-5-1 0,-4-2-91,-4-2 1,-9-7-1,-3 2 1,-4-3-376,-1-3 1,-6-1 0,-1-3 0,-1-4-197,1 0 0,-6-6 0,0 5 0,-3-5-384,0-1 1,-4-5 0,9-2 0,-1-1-977,1-5 0,9 5 0,8-3 0,3 1 50,2 1 1,10-5 0,5 3 0,6-3-680,10-1 1,12-6 0,17 0 0,7 2-126,12 1 2114,2-5 0,16-1 0,-5-7 0</inkml:trace>
  <inkml:trace contextRef="#ctx0" brushRef="#br1">22169 9839 7930,'9'16'691,"-2"2"0,-9 1 404,-3 2 1,2 0-1,-8-4 1,-1 2-208,-2 2 0,-3 5 0,-3-3 1,-1 0-524,2 0 1,2 3 0,1-5 0,0 0-520,0 1 0,8-4 0,1 1 0,2-5-1858,-1-3 0,1-6 511,5 5 1,0-8 0,0-2 729,0-9 1,-7-6 0,-3-6-1,-4-6 771,-2-2 0,-7-17 0,-1-3 0</inkml:trace>
  <inkml:trace contextRef="#ctx0" brushRef="#br1">21761 9855 7059,'15'0'141,"1"7"1,2 4 699,3 3 0,-2-4 1,7 2-1,0 4-164,-1 3 0,4 4 0,-2-4 0,0 4-80,0 1 0,1-3 1,-6 4-1,1-3-579,0-2 1,3 2 0,-5-1 0,-2-2-547,-1-1 0,3-2 0,0-1 0,-2-1-413,-2-3 0,-1 1 1,0-7-1,-1-1 139,1-3 0,0-1 0,-2-1 802,-4-5 0,4-2 0,-5-8 0</inkml:trace>
  <inkml:trace contextRef="#ctx0" brushRef="#br1">22704 9698 8187,'-7'-9'3159,"4"2"-2286,-8 7 0,2 2 1,-3 3-1,2 6-154,-3 3 0,-1 8 0,-1 3-333,-1-1 0,2 4 1,2-5-1,1 1-90,-1 4 1,5 0 0,0 0-1,2-2-52,0 2 1,-1 0-1,8 0 1,3-3-68,6-3 0,3 5 0,2-7 0,1 0-13,4-3 1,-2-3 0,6-2 0,-1-3-331,1-2 0,1-2 0,5-5 0,-1 0-816,-4 0 1,4 0-1,-4-1 1,4-5-709,1-4 0,-1-4 0,-2-2 0,-4 0 401,-1 1 1,-7-6-1,-8-2 1289,-1-1 0,-1-10 0,-6-6 0</inkml:trace>
  <inkml:trace contextRef="#ctx0" brushRef="#br1">22971 9792 7930,'0'18'474,"0"3"1,0-2 0,0 5 0,0 1 0,0-3 157,0 1 1,6 5 0,1 0 0,0 3 601,-1 1 0,5 6 0,-4-10 1,0 0-945,0 2 0,3-2 1,-3 0-1,0-4-1140,0-1 0,4 3 1,-6-5-1,-1-2-3333,-3-1 4183,-1-3 0,-7-6 0,-1-2 0</inkml:trace>
  <inkml:trace contextRef="#ctx0" brushRef="#br1">23600 9855 7930,'16'0'1243,"0"0"-232,-1 0 0,1-5 1,2 0-599,3 1 0,1 2 0,6 1 0,-2-3 0,1-1-615,-3 1 1,4 3 0,-7 1-1,-2 0-443,-1 0 1,-4 7-1,-4 3 1,-5 4-1229,-3 2 0,-9-6 1873,-3 1 0,-18 6 0,-6 8 0</inkml:trace>
  <inkml:trace contextRef="#ctx0" brushRef="#br1">23569 10091 7713,'15'2'278,"3"1"1,1 2 380,2-1 1,7-2-1,-2-2 1,4 0-240,1 0 1,1 0-1,-1-2 1,1-2-480,-1-1 0,1 0 1,-1 3-1,1-1-81,-1-3 1,-1-4 0,-2 5 0,-2-1-2887,2-1 3026,-5-1 0,6-8 0,-4 0 0</inkml:trace>
  <inkml:trace contextRef="#ctx0" brushRef="#br1">24465 9572 7930,'0'-10'247,"2"-1"0,1-1-190,2-2 0,8 4 0,-3 1 1,4 2 682,2 3 1,1 3 0,3 1-1,2 0-234,3 0 1,-1 0 0,4 1 0,-2 5 217,2 4 1,-3 4-1,1 3 1,0 3-189,-1 1 0,-3 5 0,-6-3 0,-2 1-66,-4 4 1,-3 2 0,-7 3 0,0 2-167,0 1 0,-1 1 0,-5-4 0,-4 2-123,-4 2 0,-2 0 0,-1-6 0,-2-1-28,-2-4 0,-6 2 0,5-7 0,-1-4-119,0-5 0,-5 1 1,4-6-1,-2 0 48,-1 0 1,3-2 0,-4-7 0,4-1-176,1-3 1,4-6 0,6 2-224,3-4 1,6-2 0,1 0 0,6 1 79,8-1 0,10 2 0,5 2 0,6 3 43,4 2 1,3 2 0,4 5 0,-2 0-101,-3 0 0,4 0 0,-5 0 0,-2 1-294,-2 5 1,-7-3-1,-2 6 1,1-2-492,-1-4 1,-4 4 0,2-1-1,-1-1 50,0 2 1,0-5 0,-3 3 0,1-3-887,2-2 1914,7 0 0,-11 0 0,6 0 0</inkml:trace>
  <inkml:trace contextRef="#ctx0" brushRef="#br1">25786 9635 7930,'-16'-10'0,"-2"-1"102,-3-1 1,4 3 0,-6 0 0,2 2 1026,0 4 1,-10 1-1,1 4 1,-1 1-651,-4 3 0,0 13 0,3 2 0,3 7 30,3 3 1,-2 4 0,7 0 0,3-2-186,6 2 0,5 5 0,7-3 1,3-4-8,8-5 0,3 2 0,17-6 0,6 1 29,1-4 0,8-4 1,-4-3-1,3-2 215,2-1 0,-1-8 1,-2 3-1,-6-5-49,-5-1 1,0-7 0,-12-3 0,-1-6-204,-3-5 1,-1-3 0,-2-9 0,-4-4-612,-5-5 1,-5 3 0,-7 3-1,-7 3-256,-5 1 0,-9 3 0,0 2 0,-5 8 558,-4 7 0,-6-9 0,3 3 0</inkml:trace>
  <inkml:trace contextRef="#ctx0" brushRef="#br1">26352 9651 8256,'1'15'1044,"5"3"1,4 1-457,4 2 0,2 7 0,0-2 0,-1 4 0,-1 1 32,-3 1 1,1-3 0,-5-1 0,0-3-233,0-2 0,-2 3 1,-5-5-1,0-2 221,0-2 1,0-6 176,0-1-776,0-6 0,-5-4 0,0-12 0,1-6-420,2-3 1,2-7-1,0 0 1,0-5-32,0-4 0,2 1 0,3 4 1,6 3 211,3 2 0,2 0 0,-1 6 0,3 3 249,3 6 1,-4 5 0,6 7 0,0 0 318,3 0 1,-2 7 0,3 5 0,-1 6 218,-2 3 0,1 5 0,-6-2 0,2 2-67,-2 2 1,-1 9 0,-3-9-1,1 0-83,0 2 1,-6-8 0,-1-1 0,-2-3 523,-4-3-663,-1 1 0,-2-4-410,0-6 0,0-13 1,0-16-295,0-2 0,0-1 0,2-5 0,3-2-113,6-4 1,3 4-1,1-4 1,1 4-55,0 1 1,5 8 0,0 3 0,0 5 558,1 6 0,-2 3 0,6 7 0,0 0 669,-2 0 0,6 7 0,-5 5-427,-1 7 0,4-1 0,-7 3 0,0-4 0,0 1 875,0 3 1,0-2 0,-5 7 0,-1 0-352,1-1 0,0-1 0,-1-5 1,-1 2-563,-3-1 0,3 2 0,-5-1 0,1-3-824,1-6 0,-6 2 1,4-4-1,-1 4-961,1 2 1,-4 0 0,6-1-1,3 3 1624,5 3 0,5 3 0,8 8 0</inkml:trace>
  <inkml:trace contextRef="#ctx0" brushRef="#br2">22751 2641 8009,'0'-9'740,"0"-5"0,2 12 719,3-3-960,-3 3 0,10 4 1,-5 3 155,2 6 0,-4-3 1,6 3-1,-1 1-256,-1 2 1,5 2 0,-5-1 0,1 3-68,0 3 0,1-4 0,5 6 1,-1-2-89,1 0 0,-5 7 0,-1-4 0,2 1-29,2-4 1,0 1 0,-2 1-85,-1 2 1,-2-4-1,3 3 1,-2 0-1,3-1-5,1 0 1,-4 3 0,1-3-1,1 1 12,2 4 1,0 0-1,0 0 1,-2-2-42,0 2 1,6 0 0,-8 0 0,2-2 85,-1 2 1,3 0 0,-4 0 0,4-3-54,2-3 0,-5 1 0,-1-4 1,2 4-53,2 1 1,2-3-1,0 5 1,-2 1-154,-4-3 1,4 6-1,-3-4 1,3 4 3,1 1 0,1 1 1,0-1-1,-1 0-40,1 1 1,0 1-1,0 2 1,-1 2 251,1-2 1,0-2 0,-1-2-1,1 1-19,0-1 1,0 6-1,-1-1 1,1-1-54,0-1 0,0-3 0,-1 0 0,1 1-50,0-1 1,-1 1 0,1-1-1,-2-1-16,-3-4 1,3 4 0,-4-4 0,2 2 17,-1-2 1,3 4 0,-4-4-1,2 2-23,-1-2 1,3 4-1,-4-2 1,4 3-31,2 1 0,5 8 0,0-9 0,-2 2 19,-1 1 1,-3-3 0,1 0 0,0-1 7,0-4 0,3 4 1,-2-4-1,-3 4-65,0 1 1,0 1 0,2-1 0,0 1 23,-1-1 1,1 1 0,0-1-1,0 0-100,-1 1 0,1-1 0,0 1 1,-1-3 134,1-2 0,0 2 0,1-1 1,3 4 66,1-1 1,0 9 0,-6-8 0,1 1-34,0 0 1,3-2-1,-2 3 1,-3 1-96,0 1 1,0-1-1,0-7 1,-2-2-93,-1 2 0,-2 0 1,3 0-1,-3-3 64,-2-3 0,3 5 1,-3-5 42,2 3 0,-4-6 0,6 4 0,-1-2 0,-1 0-43,-4-2 0,2 3 0,-2 1 0,-1 0-56,-2 0 0,-1-3 1,3-4-285,1 0 154,0 0 270,-5-8 0,-5-2 0,0-12 0,0-4 64,-2-4 1,3-2 0,-5 0 0,1 1-35,-1-1 0,4-5 1,-6-2-1,-1 1-135,-2-1 0,0-5 0,2 2 0,1-6-50,-1-4 0,-2 1 1,-3-7-1,-3 0-9,-1 2 0,0-11 1,6 4 198,-1-2 1,-5 0 0,0 4 0,2 1 0,1 2-55,3-1 0,-1 2 0,0 1 0,0 2 72,1 3 1,-1 0-1,0 0 1,1-3 143,-1-3 0,0 1 0,0-3 0,-1 1-136,-4-2 1,2-1 0,-7-4 0,-1-2-112,3-1 0,-4 1 1,7 7-1,0 2 65,-2-1 0,6 4 0,-4 1 106,3 0 0,3-1 0,-1-3 0,0 4 0,0 1 141,1 0 1,-1-1 0,0 3 0,1-3-170,-1-3 1,-2 0-1,-1-7 1,-4 1-28,-1 0 0,5 2 0,-4 1 0,2 2-12,0-2 1,-2 4 0,4-2 0,-2 0-170,2 2 0,-4-3 0,2 6 0,2 0 105,2-1 0,1 3 1,0-7-16,1-2 1,-1 4-1,0 0 1,-1 0-1,-3 0-56,-1-4 0,-1-1 0,3-3 1,-4 1 13,-2 0 1,4 0 0,-3 2 0,1 1 6,4 2 0,-4 7 1,2-2-1,2 4 84,2 2 1,1-1-1,0 1 89,0 0 0,1 6 1,-1 4-1,0 2 0,1 1 36,-1 3 1,0-8 0,0 11 0,2 0 59,4-2 0,-4 5-341,3-2 0,4 10-154,2 1 1,4 8-1,2 12 183,4 1 0,-1 6 1,6 0-1,3 2-78,1 3 1,7 1 0,1 4 0,1 5 67,0 3 1,5 2 0,-2 2 0,4 3 30,1 6 0,1-2 1,1 2-1,2-1 8,1-1 0,1 10 0,-4-4 0,2-1 79,2-2 0,-6-7 0,-5 4 0,1 0 90,-3 0 1,4-5 0,-5 1 0,0-3 87,-1-2 1,1 6-1,-4-1 1,4-1 43,1-2 0,-3 3 0,5 2 1,1 2-172,-3 3 0,6 8 1,-4 1-1,2-2 41,-2-1 0,2-2 0,-5 0 0,0-1-28,-1 1 0,1-2 0,-4-1 0,2-3 132,-2 3 1,6 1 0,-1 4 0,3-1 72,-1-1 0,-2 14 0,4-7 0,-2 1-63,2 1 1,2 7 0,1-3 0,-1 1-84,-4 0 1,2 2 0,-5-11 0,0-4-381,-1-4 1,5-1 0,-6-8 0,0-6-396,1-6 1,-6-8 0,1-3 0,-4-4-404,-1-1 0,0-2 1,-1-5-1,-6 0-3237,-3-1 4303,-2-6 0,7 5 0,1-5 0</inkml:trace>
  <inkml:trace contextRef="#ctx0" brushRef="#br2">20236 11285 12120,'17'9'0,"4"-4"0,3-3 663,1-2 1,12 2-1,-1 1 1,8 3 103,3-3 1,11-1 0,1-2 0,-1 0 0,-2 0-342,-6 0 1,-1 0-1,-3 0-439,-4 0 0,-4 0 0,-8 0 0,-2 2-50,-2 3 1,-9-2-1,1 6 1,-6-2 379,0-3 1,-3 4 54,2 3 1,-8 3 0,4 1-1,-2 1 126,0 0 1,1 5 0,-6 2 0,0-1-148,0 1 0,0 5 0,0-2 0,0 4-69,0 1 1,0 1 0,0-1-1,0 0-226,0 1 1,5-2 0,0-2 0,0-4-618,2-1 0,-5 3 0,5-5 0,-2-2-1320,1-1 1,1-4 0,-4-2-51,2-2 0,1-5 0,-8 4 748,-3-2 0,-11-2 0,-12-6 1,-5-3 1182,-4-1 0,-14-14 0,3 1 0</inkml:trace>
  <inkml:trace contextRef="#ctx0" brushRef="#br2">20534 11851 8009,'-8'-10'444,"1"1"0,1 0 469,1 1 1,7 2-1,10-2 1,6 1 131,2 3 0,15 1 0,2-1 0,7-1-250,3 1 0,11 1 0,3-1 0,2-1-438,3 2 0,0 1 0,-3 2 0,0 0-246,0 0 0,-7 0 0,-4 0 0,-4 0-216,-7 0 1,-2 0 0,-9 0 0,-2 0-1995,-2 0 1,-7 0 0,2 2-44,-4 3 1,-1-3-861,0 3 3002,-7-3 0,-2-9 0,-7-2 0</inkml:trace>
  <inkml:trace contextRef="#ctx0" brushRef="#br2">22012 11647 12955,'7'16'633,"4"-1"1,1 8-1,0 3 1,-1 2-113,1-2 1,0 4 0,0-5 0,-3 1-188,-2 0 0,4-2 0,-5 3-30,3-6 0,-5-4 0,3-1 137,0-1 1,-6-4-307,5-1 0,-5-8 0,-2-2 1,-3-9-24,-1-5 0,0-8 1,5-4-1,0-6-221,0-5 0,0 4 0,1-5 0,5 1-604,4 0 1,6 1 0,3 8-1,2 5 430,-2 7 1,4 6 0,-2-1 0,0 6 481,2 3 0,-1 9 0,6 6 1,-3 4-114,-3 4 1,6 5-1,-3-3 1,-1 1 652,-3 4 1,0 0 0,-3 0 0,-4-3-188,0-3 1,-2-1 0,0-5 0,-3 0 388,-2 0-603,-2-8 0,-3-1 1,1-8-339,3-5 0,-1-8 1,-3-8-1,1-3-341,2-3 1,8-7 0,-3-1 0,4 1 156,2 1 1,-1 5-1,3 1 1,3 3-717,5 3 0,4 8 1,3 8-1,2 5 745,2 1 0,6 12 1,-1 5-1,2 6 1213,-2 5 0,3 2 0,-3 1 0,2 1-512,-2-1 0,1 4 0,-6 0 0,-2-4-93,-2-1 1,-7 3-1,-1-7 1,-2 2-549,-4-1 1,-2 1-1,-1-6 1,-2 1-2348,-4 0 1,3-2 0,-8-6 2441,-2 1 0,6-7 0,0-2 0</inkml:trace>
  <inkml:trace contextRef="#ctx0" brushRef="#br1">21635 13124 8234,'16'0'3864,"-8"0"0,-1 2-2579,-7 3 1,-8-1 0,-8 5-647,-9-2 1,1 3-1,-2-5 1,-2-1-1,-2-2-193,-1-2 1,-6 0 0,0 0 0,2 0-393,2 0 1,2-2-1,1-2 1,2-1-254,2 2 0,7 1 0,-2 2-159,3 0 0,2 0 21,1 0 1,-1 2 264,0 3 0,8 4 0,2 6 0,5 1 92,1 0 0,-6 5 0,1 1 1,2 1-68,1 0 1,2 5 0,0-2 0,0 2-116,0-2 1,0 2 0,2-7 0,1-2-96,2-1 0,1-3 0,-5 1 90,5 0 373,-5-1 0,8-6-39,-4-4 1,-1-10 0,5-5 0,-1-4-165,1-2 0,7 0 0,6 1 1,3-1-84,3 0 1,3 0 0,6 2 0,5 2 163,3 2 1,-3 6 0,-2-1 0,-1 3 137,-4 2 1,1 7-1,-2 6 1,-5 4 93,1 4 1,-5 5 0,-1-3 0,-1 0 402,-4-1 1,-7 4-1,-3-3 1,-2 2-356,-4 3 1,-1-4-1,-2 0 1,0-1-365,0-4 0,-7 4 0,-3-2 0,-3-2 0,3-1 0,-9-3 0,3 1 0,-2 0 0,1 0 0,0-8 0,-3-1 0,-2-1 0,-3-1 0,-1 0 0,-5-5 0,-1-2 0,1-3 0,-1 2 0,1-8-1250,-1-1 1,3 3 0,1 0 0,3 1 0,2 1-2985,4 0 0,9 0 4234,5 1 0,17-2 0,5-8 0</inkml:trace>
  <inkml:trace contextRef="#ctx0" brushRef="#br1">22500 13360 12146,'-7'16'854,"3"0"0,-6-1 1,-1 1-203,2 0 1,-3-1-1,5 1 1,-2-2-205,-3-3 1,4 3-1,-3-6 1,1 3 0,-1-2-323,1-2 1,4 0 0,-4-4 0,-2 2-1960,-2-1 1,3-3 0,1-1-255,-3 0 1,1-7 0,0-3 45,2-4 2041,6-2 0,-10-6 0,5-3 0</inkml:trace>
  <inkml:trace contextRef="#ctx0" brushRef="#br1">22217 13329 7058,'15'7'0,"1"3"520,0 4 0,-2-3 1,-2-1-1,-2 1 1108,3-3 1,2 6 0,5-1-1,1 4-830,-2 4 1,-2 0-1,-1-4 1,1 3-547,4 1 1,-3 1 0,5-3 0,-2 2-1092,0-1 0,5 2 1,-4-1-1,3 0-1325,3 2 1,7-6 2163,1 4 0,1-3 0,-5-2 0</inkml:trace>
  <inkml:trace contextRef="#ctx0" brushRef="#br1">23239 12936 8434,'5'-11'3455,"0"1"-2987,0 6 0,-5-1 0,0 10 1,0 6 206,0 3 0,0 3 1,0 4-1,0 4 122,0-1 0,0 6 1,-1-4-1,-3 4-409,-1 1 0,-6 1 0,4-1 0,0 0-134,0 1 0,-3-2 1,5-3-1,-1-2 28,-1-2 0,6-2 1,-5-6-1,5 1 202,1 0 1,1-1-1,5-1-282,4-3 0,4-4 0,2-7 0,1 0-261,4 0 0,4 0-1,8-2 1,2-1-244,2-3 1,1-6 0,-1 2 0,3-3-596,0 3 0,2-2 0,-9 7 0,-3-1-1471,0-1 1,-8 6-1,-1-6 1,-3 1 342,-3 1 0,-6-9 2026,-4-2 0,-3-6 0,-2-10 0</inkml:trace>
  <inkml:trace contextRef="#ctx0" brushRef="#br1">23616 13014 8008,'-5'13'131,"-1"1"0,3 3 0,1 0 0,2 1 817,0-2 0,0 1 0,0 2 0,0 4 252,0 1 0,5 3 1,1 4-1,-1-1 80,2-4 1,-4 4-1,6-6 1,0 1-888,0-4 0,-4 1 0,5-1 0,1-2-851,-2-1 0,5 3 0,-4 0 1,4-2 446,2-2 0,5-1 0,1 0 11,3 0 0,1 6 0,5 3 0</inkml:trace>
  <inkml:trace contextRef="#ctx0" brushRef="#br1">24559 13156 9405,'-10'16'4012,"1"-1"-3182,2 1 0,2 0 0,3-1 0,-1 1-123,-3 0 1,1 0 0,5-1-461,0 1 0,0-6 0,0 1-1711,0 1 0,0-3-1039,0 1 1,-2-6 1329,-3 1 1,2-10-1,-8-6 1,-1-3 1172,-2-1 0,-2-8 0,1-1 0</inkml:trace>
  <inkml:trace contextRef="#ctx0" brushRef="#br1">24355 13187 10305,'10'5'0,"1"1"795,1-3 1,7 4 0,2 0 0,0 2 126,2 3 0,-6-3 0,4 1 0,-3 1-370,-2-2 1,-1 3 0,1-5 0,0 0-500,-1 0 0,1 3 1,0-3-880,0 2 0,-6-6 0,1 3-1420,1-5 0,-3-1 0,1 0-1018,2 0 3264,2-7 0,-5-8 0,-2-10 0</inkml:trace>
  <inkml:trace contextRef="#ctx0" brushRef="#br1">22704 6994 7691,'0'-15'0,"-2"-1"0,-1-1-227,-2-4 0,-1 3 0,6-3 0,0 4 212,0 1 0,0 0 0,0 1-68,0-1 1,2 5 57,3 1 0,-3-1 44,3-4 0,-3-1 0,-2 0-16,0 1 0,0-1 0,0 0 0,0 0 211,0 1 1,0-1 806,0 0 1,7 2 130,3 4 0,-1 3-532,2 7 0,-6 0 1,4 2-237,-2 3 1,-2 3 0,-5 8 0,0 2-82,0 3 1,-5-2 0,-1 7 0,1 0 132,-2-1 1,0 10-1,-3-2 1,3 3-198,0 3 1,5 5-1,-3-3 1,1 3-229,-1-2 1,3 2-1,-3-6 1,3 1-77,2-1 1,0 4 0,-1-5-41,-5-3 1,5-6 0,-6-3 0,1-2 0,-1-4 1,-1-2 1,2-8 264,-4-4 0,6-5-51,-1-5 1,3-11 0,2-10-1,0-4-136,0-1 0,0-7 1,2-6-1,2-5 27,1-3 0,0-1 1,-5 4-1,0-1-310,0-3 0,0 3 0,0 6 0,0 4 162,0 1 1,0 3-1,0 6 454,0 4 1,2-2 0,1 7 298,3 2 1,-1 5-493,-5 8 1,2 10-1,1 17 1,2 7 49,-1 7 0,-2 5 0,-2 9 0,0 1 154,0 3 1,0-1-1,0-5 1,0 1 37,0-1 1,0-5-1,0-2 1,0-2-377,0-3 1,0-2 0,0-1 0,0-3 42,0-2 1,5 1 0,0-6 0,0 1-1744,2 0 0,-3-1 0,6-1-1469,2 6 1,2-3 3187,2 2 0,7-7 0,1 4 0</inkml:trace>
  <inkml:trace contextRef="#ctx0" brushRef="#br1">25078 12999 8008,'0'-16'0,"0"0"846,0 0 1,-5 1 0,0-1 0,3 0-210,5 1 0,6-1 0,9 0 0,1 0-166,2 1 1,7 4 0,-2 3-1,4 1-125,1 3 0,-1 2 0,-2 2 0,-4 0 70,-1 0 1,-2 0 0,-5 2 0,-1 3-10,1 6 1,-2 3-1,-4 1 1,-4 1-158,-5 0 1,-1 7 0,0 1-1,0 2-10,0 0 0,-7 1 0,-3 4 0,-4 1-19,-2-1 0,1-5 0,-1-1 0,2-1 83,3 0 1,-1-4 0,5 2 0,0-1 328,0 0 0,2 0 0,5-5-82,0 0 1,2-2-1,3-2-370,5-2 0,4-6 0,2 1-181,0-3 0,1-2 0,3 0 0,4 0 0,4 0-437,5 0 1,2 0 0,-3 0-1,-1-2-1392,0-3 1,1 3 0,-1-3-1,1 3-71,-1 2 0,4-2 1,0-1-1,-3-2 780,-3 1 1,3 1 1119,-11-3 0,7-2 0,-4-8 0</inkml:trace>
  <inkml:trace contextRef="#ctx0" brushRef="#br1">26037 13172 9651,'16'0'4708,"0"0"-2497,-1 0 0,-4 0-1770,-1 0 0,-4 0-514,4 0 0,-5 0 0,6 0-2335,1 0 1,2 0-1,2-2 140,-1-3 0,1-4 2268,0-7 0,0-7 0,-1-1 0</inkml:trace>
  <inkml:trace contextRef="#ctx0" brushRef="#br1">26682 12684 8008,'35'-10'0,"-2"1"0,-5 2 637,-4 4 1,-3-1 0,-5 1 0,0-3 0,0 3 1,-8 3-1,-3 5 213,-3 6 0,-2 8 0,-3 4 0,-6 1-345,-7 4 0,-10 7 1,0 3-1,-4 1-65,-1-1 0,-6 4 0,2-5 0,4-2-67,3-2 1,8-2-1,0-1 1,4-2-86,5-2 0,4-7 0,7 2 0,0-3-21,0-3 1,13-4 0,4-2 0,6-2 257,5-4 1,0-1 0,0-2 0,-2-2-86,2-3 1,-4-4 0,-1-7 0,-4 1-92,-5-1 0,-3-7 0,-1-3 1,-5-2-441,-3 2 1,-4-4-1,-3 2 1,-5-5-345,-4-4 1,-9 1 0,-2 4 0,-1 1-521,0-1 1,-4 3-1,-3 3 1,3 5-1180,1 3 0,-1 8 1,0 1-1,2 4 2133,2 6 0,0 6 0,-5 9 0</inkml:trace>
  <inkml:trace contextRef="#ctx0" brushRef="#br1">21069 14335 8008,'7'-11'368,"3"1"1,-1 6 0,2-1-1,3 1 288,5-1 1,5 3-1,9-3 1,2 2-156,2-2 0,12 3 0,0-5 0,5 2-311,5-1 1,15-6-1,10 2 1,-38 3-1,2 0-46,4-1 0,3 0 0,6 0 0,2 0 1,2 0-1,1 0 0,3 1 0,1-1-137,4 0 0,1 0 0,6 2 0,0 2 0,-1-2 0,-1 1 0,2 0 1,-1 0 105,-1 0 0,1 1 0,2-1 0,0 1 1,-4 2-1,0 1 0,-1-2 0,1 0 51,-1 1 1,2 1 0,4 0 0,1 0-1,-2 1 1,1-2 0,-1 0 0,1-1-64,1-2 1,0 0 0,-21 1 0,0 0 0,0-1 0,25-1 0,0 0 0,-27 3 0,-1-1 0,1 1-67,-1-1 0,0 0 0,0 0 0,1-1 0,-1 0 0,1 1 0,27-3 1,0 0-1,-5 0 0,-2 1 129,-3 1 1,-2 0 0,-5 2-1,-2 1 1,-10-2 0,-1-1 0,-4 1-1,-2-1 38,-2 1 0,-2-1 1,36 0-1,-18-4 0,-6 1-236,-8-1 0,-5 0 0,-6-3 1,-10 2-323,-8-3 1,-8 5 0,-2-1-1214,-3 2 1,-8-4 0,-4 6 0,-12 0-118,-10-2 1,-18 5-1,-11-3 1,-9 3 1685,-14 2 0,-4 0 0,1 0 0</inkml:trace>
  <inkml:trace contextRef="#ctx0" brushRef="#br1">23176 14335 9287,'-16'-9'1431,"7"-5"1,9 12 0,12-5 0,8 2-780,6 0 0,4 0 0,3 5 1,3 0-80,6 0 0,4 0 0,1 0 0,-2 0-173,-3 0 1,-3 6 0,-10 5 0,-2 3-31,-6 2 1,-4-1 0,-3 3 0,-3 1-132,-6 2 1,-3 7-1,-2-2 1,-4 4-34,-6 1 1,-3-3 0,-13 0 0,-2 2 83,-2-2 1,-1-2 0,0 2-1,-1-2 162,1 2 0,1-3 0,2-1 0,4-1-224,1-4 1,2 2 0,5-4 0,0-3-229,1 0 0,4-2 0,3 1 0,1-3 0,3-6 0,9 1 0,6-3 0,11-2 0,8 0 0,7 0 0,3 0 0,7 0 0,7 0 0,1 0-1400,-1 0 0,2-6 0,-8-1 0,-2 0-217,-1 0 0,-1 2 0,0 3 0,-4-1 257,-2-2 1,11-2 0,2 2 1359,8-6 0,8-10 0,11-3 0</inkml:trace>
  <inkml:trace contextRef="#ctx0" brushRef="#br1">27515 13454 9876,'26'-8'945,"1"2"1,-8 3 0,2-1 0,-4-1-581,-1 2 0,5-1 0,0 1 656,-2-2 0,-1-2-1740,-3 1 0,-1 3-2967,-3-8 2370,-4 8 1316,-7-4 0,0 14 0,0 2 0</inkml:trace>
  <inkml:trace contextRef="#ctx0" brushRef="#br1">27641 13627 8008,'21'6'0,"0"-1"0,5 2 0,-3-4 0,1 4 1069,4 2 1,2-4 0,1 4 0,1 0-699,-1-1 0,6-2 1,1 2-1,1 1-716,-1 0 0,1-6 0,-3 4 0,3-1 345,-4-1 0,8 7 0,-9-3 0</inkml:trace>
  <inkml:trace contextRef="#ctx0" brushRef="#br1">28380 13203 8008,'0'-30'213,"0"4"0,-5-4 1,-2 6-1,0-2 402,0 0 0,1 5 0,6-4 1,0 2-93,0 4 0,7 2 0,4 3 0,5 2 0,5 3-43,5 2 0,4 2 0,3 5 0,2 1-185,1 5 0,1 4 0,-6 11 1,1 3 154,-1 1 1,-1 12-1,-4-1 1,-3 8-107,0 3 1,-8 5-1,3 3 1,-8-1 70,-3 0 1,-1 2 0,-6-6 0,-2-2-25,-3-3 0,-4 2 0,-9-10 0,-3-4-14,-5-5 0,-3-5 1,-3-8-1,1-1-156,-1-3 0,-1-4 0,-2-7 0,-2-2-238,2-3 0,2-2 1,4-5-1,1 1-104,1-1 1,8-2-1,0-2 1,7 1-68,6-1 0,5 0 0,2 0-144,5 1 0,9 1 0,12 1 1,4 5 50,6 1 1,3 1-1,7 6 1,0 0-44,0 0 1,-5 7 0,-1 4 0,-3 3-138,-3 2 1,3-1 0,-1 1 0,-4-2-135,-5-3 0,0 2 0,-5-4 0,0 2-523,-1-1 0,1-5 0,-4 4 0,2-2-307,-2-3 0,-1-3 0,-2-1 1425,-1 0 0,1 0 0,0 0 0</inkml:trace>
  <inkml:trace contextRef="#ctx0" brushRef="#br1">29449 13077 9173,'31'-14'0,"-1"2"0,-4 3-8,-5 2 1,2 2 0,0 5 0,-1 0 1315,1 0 1,-2 0-618,-5 0 1,-7 7 0,-4 5 0,-3 6-227,-2 3 1,-7 7 0,-6-2 0,-6 4-130,-7 1 1,-4 0 0,-1 1-1,1 1-35,4 4 1,-2-4-1,7 4 1,2-4 17,1-2 1,8 1-1,1-1 1,2-1 104,4-4 0,3 2 0,5-5 0,5-1-213,4 1 1,2 3 0,2-5 0,1-3 16,2-6 0,1 2 0,-2-5 0,2-1-104,3-2 1,-6-5-1,2-1 1,-4 0 85,-1 0 0,0 0 1,0 0 208,-1 0 0,-4 0-64,-1 0 1,-6-1-61,1-5-172,-3-2-430,-2-8 0,0 5-128,0 1 52,0 6 103,0-3-47,0 7 8,0 0 0,5-1 11,0-5 1,0 3-36,-5-8 1,2 8 178,3-2 0,-3 1 73,3-1 1,-3 1-1,-2-6 26,0-2 0,-2-2 0,-1-4-90,-2-3 0,-9 4 0,0-6 0,-5 0-38,-1-3 1,-2-3 0,-1-3 0,-2 1 61,-2-1 1,2 6-1,-1 0 1,0 0-12,1 1 0,-5-3 1,6 6-1,-2-1 47,0 0 0,6 2 0,-2 6 0,1-1 120,0 0 1,0 0 0,5 2-1,0 2-247,1 2 1,-1-1 13,0-4 1,7 4 99,4 1 0,16 1 1,6-2-1,6 6-108,5 3 1,2 2 0,1 0 0,2 0-164,4 0 1,-4 0-1,4 0 1,-4 2-471,-2 3 1,1-1-1,-2 6 1,-3 3-1128,0 1 1,-3-1 1975,2-2 0,4 3 0,-6-5 0</inkml:trace>
  <inkml:trace contextRef="#ctx0" brushRef="#br1">30204 13219 10266,'14'15'713,"-2"1"0,-3 2 0,-1 1 275,1 2 1,-4 10 0,4-3 0,0 0-310,0 2 0,-4-1 0,4 3-424,-2-1 0,3-4 0,-3-3 1,0 0-1,0-1 68,-4 0 0,-1-2 0,-2-5-79,0-1-553,0-6 1,-2-4 0,-3-10 0,-3-7-26,-1-7 1,-3-6 0,5-6 76,-2-1 0,5-6 0,-1-4 1,5-4-1,5-1-616,6 0 0,8 5 0,4 2 693,1 2 0,2 8 1,6 9-1,1 5 0,2 6 359,2 5 0,-1 3 0,-4 2 0,-1 2 356,1 3 1,-3 9 0,-1 8 0,-3 1-40,-2 0 0,-3 10 0,-4-1 0,-2 1 90,-3 0 0,-4 4 0,-7-1 0,0-1-202,0-2 0,0-8 0,0-4 1,0-4-167,0-1 1,-2 0-1,-3-2-92,-6-4 0,2-3-78,-1-7 0,5 0 0,-4-2 1,0-5-1,2-7-713,0-5 1,2-9 0,5 2-1,2-4 221,3-1 1,9-1 0,9 1-1,3 0-21,7-1 1,0 8-1,7 3 1,-1 5 260,-4 6 0,3 3 0,-1 8 0,-2 5 600,-2 4 0,-3 6 1,-2 5-1,-2 3 69,2 1 1,-4 3 0,1-6 0,-2 1-232,-4 0 0,-4 3 0,-2-3 1,-5-1-687,-1 1 0,4-2 0,-6-5 0,0-2-86,2-4 1,-5 4-1,3-3-2271,-3 3 1,5-4 1210,4 0 0,-3-6 0,1-1 1598,-2-6 0,5-13 0,-3-8 0</inkml:trace>
  <inkml:trace contextRef="#ctx0" brushRef="#br1">31477 12763 8008,'-10'-40'39,"-1"3"1,3 11 0,-5 3-1,3 2 5,-2 0 0,5 0 0,1 6 0,5-1 966,1 0 1,1 0-1,5 2-304,4 4 1,6-2 0,3 6-434,2 3 1,0 1 0,-5 2 0,-1 0 17,1 0 0,0 5 1,0 2-1,-2 2 62,-4 3 1,-3 2 0,-7 4 0,0 1 200,0 2 1,-2 2-1,-3-4 1,-5 2-18,-4-2 0,-7 4 0,-2 0 1,0-1-38,1 1 1,1-2 0,5-5 0,0-1-235,0 1 1,6 0-1,1-1 1,2 1-60,4 0 1,8 5 0,7 0 0,6-4-184,3-4 0,7 0 0,-1-2 0,7 1-421,2-1 0,1-3 0,-4-4 0,2 1-556,2-1 0,0 3 1,-6-2-1,0-2-104,1-1 1,-8 3 0,-3 2 0,-3 0-1223,-3 0 1,1 5-1562,0-1 3840,-7 3 0,-2-5 0,-7-2 0</inkml:trace>
  <inkml:trace contextRef="#ctx0" brushRef="#br3">18066 15576 8067,'0'-15'1303,"0"-1"0,2 0 2112,3 0-2069,-3 1 0,5 8-880,-7 7 1,0 7 0,-2 10 0,-2 4-57,-1 5 0,-2 4 0,4 3 0,-3 4 268,3 5 1,-4 3 0,0 2 0,0 2-268,0 4 0,-5-4 0,1 5 0,-1-2-25,1 1 1,-6-3-1,5-6 1,0-2-79,-2 1 0,7-4 0,0-4 1,1-6 2,1-2 1,0-8-1,7 2 1,3-4-312,5-1 0,4-6 0,4-1 0,3-2 0,5-3 0,4-3 0,1-1 0,1 0 0,1-7 0,2-3 0,3-4 0,1 0 0,-1 4 0,4-4 0,-4 3 0,1-1 0,-1 1 0,4-1 0,-5 7-795,-2 1 0,-2-3 1,-3 2-1,-2 0-4121,-2-2 1,-7 5 2420,2-3 1,-12 3 0,-9 2 2494,-9 0 0,-5 0 0,-2 0 0</inkml:trace>
  <inkml:trace contextRef="#ctx0" brushRef="#br3">18710 16362 8139,'21'0'0,"0"0"994,-1 0 0,-8-1 1,-3-5 440,-2-4 1,3-4 0,-5-4-1,-1-1-224,-2-2 0,3-2 0,0 3 0,0-5-795,2 1 0,-5-11 0,5 3 1,-2-3-258,0-3 1,6-1-1,-6-6 1,0 0-699,2-4 1,0-2 0,6 6-1,-5 3-30,-1 5 1,6 6 0,-3 5 0,4 5 284,2 3 1,-1 9 0,3 4 0,1 5 633,2 5 0,7 6 0,-2 12 0,4 6-77,1 6 0,1 14 0,-2 0 0,-3 5 474,0 5 0,-3-3 0,2 0 0,-3-2-409,0-3 0,-6-7 0,4-4 0,-3-2-777,-3-3 1,-1-3 0,-1-6 0,-5-5-728,-1-4 0,4-6 0,-4-3 278,2-1 0,-4-1 1,4-8 696,-2-3 1,-2-4 0,-5-7 0,0 1 322,0-1 1,-2-2-1,-3-1 1,-6-2 466,-3 2 0,-7 3 1,-1 4-1,-1 2 61,0-3 0,-5 5 0,2-1 1,-4 0-335,-1 0 0,-1 6 0,-1-2 0,0 1-394,2-1 0,-10 3 0,10-3 0,0 3-954,3 2 1,0 0 0,7 0 0,1 0-1437,3 0 0,10 0 0,7 0 55,9 0 0,19 0 2403,8 0 0,15 7 0,5 2 0</inkml:trace>
  <inkml:trace contextRef="#ctx0" brushRef="#br3">19827 16079 8139,'24'-7'-74,"-1"4"0,-7-8 0,-1 1 950,1 1 1,0-3 0,1 5 0,2 0-346,2 0 0,2 2 0,-4 3 0,4-1-427,2-3 1,-6 1 0,2 5 0,-4 2-565,-1 3 0,0-1 0,-2 6-81,-4 2 1,-3 2 0,-9 0 540,-3-3 0,-11 3 0,-8-6 0</inkml:trace>
  <inkml:trace contextRef="#ctx0" brushRef="#br3">19858 16237 8432,'16'0'1162,"0"0"0,-1 0 0,3 0-491,3 0 1,2 0-1,6 0 1,1 0-614,3 0 0,2 0 0,-2 0 0,0 0-200,-1 0 1,6 0 0,-11 0 0,-3 0 673,0 0-532,-13 0 0,10 0 0,-12 0 0</inkml:trace>
  <inkml:trace contextRef="#ctx0" brushRef="#br3">21258 15686 8139,'-9'-7'335,"-5"-1"1,5-8 287,0 0 0,2 1 0,7-1 0,0 0-66,0 0 1,7 1 0,6 1 0,4 1-205,4 3 0,7 5 0,-2-4 0,4 0 74,1 1 0,1 4 0,-1-1 0,1 3-87,-1 2 0,-5 7 0,-1 4 0,-1 2-57,1 3 1,-6 7 0,2 3 0,-5 4-58,-6 1 1,-3 8 0,-7 3 0,0 3-176,0 2 0,-14 6 0,-7-1 1,-7 0-73,-3 2 1,-1-6 0,-1 1 0,-2-8-48,-2-2 1,-4-4 0,2-7 0,1-4 56,-1-1 0,3-2 1,2-7-1,-1-2 5,-1-2 1,4-6 0,6 1 0,0-3 71,1-2 1,3 0-1,6-2 1,0-3 192,1-5 0,6-6 1,4-3-171,3-2 1,16-6 0,7 5 0,8-1 0,8 0 0,9-3 0,8 5 1,0 4-240,0 4 1,-2 1 0,-4 7 0,-3 2 121,-3 1 0,2 2 0,-8 2 0,-1 1-75,-2 2 0,-1 6 1,-2-4-1,-2 0-360,-2 0 0,-7 3 1,2-3-1,-4 2-399,-1 3 0,3-3 0,-1 0 0,-4-1-1646,0 1 1,0-4 1171,1 6 0,-4-6 1335,-1 5 0,1-6 0,5 3 0</inkml:trace>
  <inkml:trace contextRef="#ctx0" brushRef="#br3">22327 15765 8139,'0'-24'231,"0"3"0,-2-2 1,-3 2-1,-4 2 560,0 1 0,-5-1 1,4 2-1,-4 4-264,-2 5 1,0 2 0,1 6-1,-1 0-127,0 0 1,0 2 0,1 3 0,-1 6 8,0 3 1,-5 3 0,0 4 0,2 5 2,2 4 0,6 3 0,2 4 0,2 5-65,4 3 0,1 1 0,2-3 1,2-2-102,3-3 0,11-1 0,10-6 0,4 0 58,1 1 0,2-8 1,4-3-1,3-5 140,1-5 0,2 1 0,-4-7 1,-1-2 131,0-1 1,4-4 0,-5-3 0,-4-5-188,-5-4 1,0-9-1,-7-3 1,-2-4-514,-1-1 1,-4-6 0,-4 0-1,-4 1 94,-5-3 0,-8 1 1,-5-4-1,-5 4-1388,-4-1 0,-6 13 1,5-2-1,-1 7-376,0 5 0,2-1 0,6 12 0,-1 3-3282,0 5 5076,7 6 0,2 7 0,7 0 0</inkml:trace>
  <inkml:trace contextRef="#ctx0" brushRef="#br3">23522 15796 14143,'-11'14'577,"1"-3"1,4 8 0,-4-3 0,-1 1-135,3 1 1,-5 3-1,6 1 1,0 1 50,0 0 0,-3 3 1,5-5-1,1-2-1475,3-1 1,1-3-1106,0 1 703,0-7 0,-6-4 0,-1-8 172,-1-3 1,2-6 0,-4 0-1,-2-7 1211,-2-8 0,-9-2 0,-2-10 0,-6-1 0</inkml:trace>
  <inkml:trace contextRef="#ctx0" brushRef="#br3">23176 15765 8389,'15'9'0,"1"5"0,2 5 823,3 0 1,-2-1-1,7-3 1,2 1 30,2 0 1,1 1 0,1 2 0,-3 2-269,-3-1 0,4-3 0,-5-1 0,-1-1-242,-3 1 1,-4 0-1,-1 0-1189,0-1 0,-6-1 0,-1-1-5323,-2-3 6168,-2-6 0,2 9 0,2-4 0</inkml:trace>
  <inkml:trace contextRef="#ctx0" brushRef="#br3">24119 15356 8139,'5'-10'374,"1"-1"1,1 6 227,-2-5 0,0 1 1,9-3-1,5 1 0,6-1 135,8-2 1,5-2-1,11-1 1,4-2-364,4-2 1,4 0 0,1 7 0,-5 2-1,-4 1 0,-4 2 0,-4-1 0,-3 3 54,-5 0 1,-6 5-1,-5-3-129,-5 3 1,-3 4 0,-4 3-8,-4 6 0,-3 10 0,-7 6 1,0 8 57,0 7 1,-5 5-1,-2 6 1,0 3 208,0 0 1,-4 3-1,6-7 1,2-3-321,1-5 1,2 0 0,0-6-1,2-1-332,3-4 1,-2 2 0,8-11-1,-1 1-200,-1-4 1,3-4-1,-6-1-6544,-3 0 4967,-1-8 0,-2-2 0,-2-12 675,-3-4 0,-16-4 1,-12-4-1,-4-1 1195,-1-2 0,-13-7 0,2 4 0</inkml:trace>
  <inkml:trace contextRef="#ctx0" brushRef="#br3">24355 15686 8761,'24'0'945,"6"-1"1,-4-3-1,6-3 229,4-2 1,6 1-1,9-5 1,3 5 163,2 1 1,2-4-1,6 4 1,1 0-857,-2 0 1,10-3 0,-5 3-1,6 0-424,-1 0 0,2-5 1,-3 3-1,1 0-244,2 4 1,2 3-1,-14 2 1,-9 0-3092,-8 0 0,-10 2 0,-11 3 3225,-9 6 1,-8 3-1,-8 1 1</inkml:trace>
  <inkml:trace contextRef="#ctx0" brushRef="#br3">21415 16677 9026,'7'-9'1015,"5"2"0,7 2-491,7-1 0,6-1 0,5 4 1,3-2-148,0 1 0,5-3 0,-3 2 0,5 1 414,6 3 1,3-1 0,10-1 0,7-4-444,11-2 0,-38 4 0,1-1 0,4-1 0,1-1 0,3 0 0,2 0-186,1 0 1,3 0-1,11-2 1,2-1 0,0 0-1,1-1 1,4 1 0,1 0-237,1-1 1,2 1 0,5 0 0,0 1 0,-2 3 0,0 0-1,-4 1 1,0 0 246,-2 0 1,-1 1 0,-9 3 0,-2 1 0,-8-2 0,-1 1 0,-6 1 0,-2 0 241,39 1 0,-7 0 0,-16 0 0,-6 0-151,-7 0 0,-12-2 0,-5-3 0,-6-4-552,-5 1 0,-3-6 0,-7 3 0,-2-3-1321,-4-2 1,-3 1 0,-9 1-45,-3 3 0,-10 4 1,-13 7-1,-9 0 168,-10 0 1485,-14 7 0,-4 2 0,-5 7 0</inkml:trace>
  <inkml:trace contextRef="#ctx0" brushRef="#br3">22421 16944 8767,'-7'-14'1164,"-3"3"0,3-3-742,1 4 1,12-2 0,6-1 0,7 3 165,7-2 0,6 3 0,6-1 0,7-1-104,6 2 0,2-3 0,-6 7 0,0 1 9,0 3 1,-3 1-1,-6 0 1,-6 0-94,-3 0 1,-6 1-1,-4 5 1,-5 4-129,-3 4 0,-8 2 0,2 1 0,-5 2-52,-5 2 1,-5 7-1,-13-1 1,-7 2 113,-5 3 0,-7-3 1,4 1-1,0-2-95,-1 0 0,-8 5 0,5-8 1,4 1-18,3 0 1,5-2 0,4 3 0,5-6 137,3-4 0,4-1 1,2-1-1,3 1 115,2 0 0,4 0 0,10-2-475,9-4 0,6-1 0,13-6 0,7 3 0,11-3 0,1-3 0,3-3 0,1-4-142,-2-2 0,3 4 0,-6-4 0,-3 0-609,-1 0 1,-1 1 0,-1-5-1,-2 5-412,-3 1 1,3 0 0,-3 3 0,6-1 521,4 2 1,4-1 640,7-1 0,0-4 0,0-7 0</inkml:trace>
  <inkml:trace contextRef="#ctx0" brushRef="#br3">25943 16095 9009,'0'-16'1007,"2"8"1,3 2 0,5 3-419,4-2 0,4 3 1,3-3-1,3 1 253,1-1 1,4 3 0,-2-3 0,2 3-841,3 2 0,-1 0 1,-1 0-1,-4 0-1865,-5 0 1,2 2 720,-2 3 1142,-7 4 0,0 14 0,-6 1 0</inkml:trace>
  <inkml:trace contextRef="#ctx0" brushRef="#br3">26053 16237 8139,'21'-11'532,"0"1"1,5 6 0,-1-1 0,2 3-278,7 2 1,13 0 0,2 0-1,5 0-1863,5 0 1608,2 0 0,2-7 0,0-2 0</inkml:trace>
  <inkml:trace contextRef="#ctx0" brushRef="#br3">27311 15215 8139,'7'-14'-64,"3"2"236,4 1 0,2 6 1,1-4-1,6 0 0,9 1 998,8-4 1,3-2-1,3-2 1,-1 2-620,4 3 0,2-3 0,-6 6 1,-3-1-215,-5 4 1,-6 3-1,-4 2 1,-7 0-57,-2 0 1,-2 5 0,-1 4 0,-1 5 68,-3 9 1,-2 5 0,-6 3 0,2 2-90,-1 4 1,3 1 0,-2 8-1,-1-1 325,-3 4 0,-1 0 0,0-5 0,2-4 90,3-2 1,-3 4 0,5-5 0,-2-4-456,0-5 1,6 0 0,-4-6 0,2 1-815,3 0 1,-3-2 0,1-7 0,1-2-1352,-3-1 1,6-6 0,-3 3-1773,3-1 1,-7 4 1697,-7-6 0,-14 0 2018,-12-5 0,-4-14 0,-2-3 0</inkml:trace>
  <inkml:trace contextRef="#ctx0" brushRef="#br3">27704 15702 8139,'0'-10'1510,"2"-1"-289,3-1 0,5 0 0,11-1 0,5 5-662,4 1 1,3-4 0,4 4 0,5 0-12,3 0 1,1 0 0,-1 4 0,1-4-476,3-2 1,3 6-1,-1-3 1,1 3-1594,-1-2 0,3 3 0,0-3 1,0 3-1475,0 2 0,2-2 2994,-9-3 0,11-4 0,-9-7 0</inkml:trace>
  <inkml:trace contextRef="#ctx0" brushRef="#br3">29197 15168 8139,'-7'-16'274,"-3"0"1,-9 6 0,-4 1 0,-1 2 344,-4 4 1,-7 1-1,-2 4 1,0 5-202,-1 8 0,-2 8 0,-7 8 0,1 1 60,4-1 1,4 6-1,6 1 1,3 1 8,2-1 0,12 4 0,9-7 0,5-3-121,1-5 1,1-7-1,6 2 1,9-1-43,9 0 1,4 0-1,5-5 1,0-2 471,3-4 1,10 3 0,-1-8-1,-1-2-190,1-1 0,6-2 1,-8 0-1,-1-2-183,3-3 1,-8-4 0,-1-8-1,-6-4-223,-4-5 1,-5-4-1,-6-3 1,-2-2-534,-4-2 0,-3-5 0,-7 4 0,-1 0-1123,-5-1 1,-2 4-1,-8 9 1,0 5-504,1 4 0,1 6 1,1 2 457,3 2 0,6 4 0,-1 8 1,3 6 541,2 3 1,6 3 958,-1 4 0,14-4 0,-1 6 0</inkml:trace>
  <inkml:trace contextRef="#ctx0" brushRef="#br3">29952 15403 8510,'2'-8'2839,"3"2"-2261,6 5 1,1 4-1,0 6 1,-1 8 334,1 6 0,2-2 0,3 5 1,2 0-295,2-1 0,-5 3 1,-5-7-1,1-2-163,2-1 0,-5-3 0,-2 1 0,-2 0-186,0-1 1,0-4-161,-5-1 1,-5-4-1,-2 2-96,-2-1 0,-1-3 1,-4-9-1,2-6-239,1-3 0,6-2 0,-4 1 0,0-3-204,1-3 0,4-1 1,-1-8-1,3 0 0,2-3 1,2-2-1,5 4 1,7-1 51,5 1 1,9 1 0,-2 6 0,2 6 170,-2 6 1,8 8 0,-6-1 0,0 5 501,1 5 1,1 4 0,0 9-1,-2 1 182,-2 2 0,-7 7 0,4-2 0,-4 4 23,-3 1 1,1-5-1,-10 0 1,0 1-4,0-3 1,-2 1 0,-5-6-219,0 2 0,0 0-22,0-6 0,-1-6-256,-5-4 0,5-10 0,-6-5 0,1-4-116,1-2 0,0-5 1,7-2-1,1-1-336,2-4 0,9-2 0,0-1 0,6 1-223,-1 4 1,3-2 0,-1 9-1,0 5 527,2 7 0,-4 5 0,8 4 1,-1 3 353,-2 5 0,6 4 0,-6 4 0,3 1-68,-1 2 1,-7 4-1,2-6 1,-4-2 154,-1 2 0,0 1 0,0-6 0,-2-2-784,-4-2 0,2 1 1,-5 3-1,0-2-1061,0-2 0,4-4 1,-4 2 118,1-1 1,3-1 0,6-6 0,3-2-768,1-3 2198,0-4 0,1-14 0,3-1 0</inkml:trace>
  <inkml:trace contextRef="#ctx0" brushRef="#br3">31210 14948 8417,'0'-18'0,"0"-1"0,0-2 684,0 2 0,7 1 1,5 3-1,7-1-148,8 0 0,-3 6 0,2 1 1,0 2-1,1 4 112,-1 1 0,-7 2 1,2 2-1,-5 3-335,-6 5 1,-3 4 0,-7 2-1,0 1 85,0 4 0,-1 2 1,-5 5-1,-6-2 118,-7 2 1,1 2 0,-3 3-1,4 0 153,1-1 1,2 3 0,2-11-151,2 0 0,6-1 1,-1-7-1,5 0-123,5-1 1,6-1 0,8-2 0,3-3-123,3-2 1,1-2-1,7-5 1,2 0-1061,2 0 0,5 0 0,-4 0 0,1 0-1350,-1 0 1,4 0-1,-5 2 1,-2 3 2135,-2 6 0,-2 3 0,1 2 0</inkml:trace>
  <inkml:trace contextRef="#ctx0" brushRef="#br3">18176 18217 8139,'-2'-14'185,"-3"2"0,-6 1 1,-3 1-1,-1 1 812,-1 4 1,-1-2 0,-4 2-1,-4 1-252,1 2 1,-6 2-1,4 2 1,-4 2-320,-1 1 0,-6 7 0,0-1 0,4 3-177,5 1 0,0 1 0,7 1 0,2 1-8,1-2 0,4 3 0,2-9 0,4 4-50,1 2 0,1-6 1,6 1-213,0 1 1,2 0-1,5-1 1,9-6 41,8-3 0,6 3 1,5 0-176,7-1 0,1-2 0,12-2 1,-3 0-1,-5 0 153,-1 0 1,1 0 0,-11 1 0,-1 5 205,-1 4 1,-10 4 0,-3 2 0,-5-1 126,-6 1 0,2 0 0,-6 1 1,-3 3 294,-1 1 1,-4 1 0,-3-3 0,-6 2 456,-3-1 0,-6-3 0,-1-1 0,0-1-992,-2 1 1,5-2-1,-4-2 1,1-3-93,0-2 0,-5-2 0,3-3 0,0 2 0,0 1 0,-5 0 0,4-5-549,0 0 0,-4 0 1,5 0-1,0-2 1,0-1-1952,4-2 0,7-1 1,3 5 1408,2-5 0,4 5 1,10-5-1,9 5-4826,8 1 5917,6 0 0,1-7 0,1-2 0</inkml:trace>
  <inkml:trace contextRef="#ctx0" brushRef="#br3">18522 18783 8139,'24'0'615,"-3"0"0,-9 0 400,-1 0 0,-8-7 0,3-5 1,-5-6-19,-1-3 1,0-5 0,-1 2 0,-3-4-434,-1-6 0,0-8 0,5 1-496,0-5 1,0-3-1,1-3 1,3-6-1,3-1-412,2 1 0,1 1 1,8 8-1,1 5-154,2 4 1,7 5 0,-4 9 0,2 7 220,1 6 0,-3 6 0,4 7 0,-2 2 215,2 3 0,0 6 0,0 10 0,-4 5 930,-1 4 1,0 10 0,-6 7 0,1 7 29,-4 2 0,-4 9 1,3-8-1,-5-3-367,-1-3 0,4-6 0,-4-3 1,0-5-422,0-4 0,3-8 0,-5-3 1,1-2-843,1-5 0,-4 3 1,6-11-1236,-2 1 0,5-4 0,-3-1 1204,0-6 0,3-6 0,-7-8 0,-1-2 324,-3-2 1,-1 0 0,-1 3-1,-5-1 221,-4-2 0,-6 0 0,-5 5 0,-3 1 659,-1-1 0,-4 2 0,1 2 1,-4 1 439,1-1 1,-10-2 0,10 0 0,-2 2-619,0 1 1,3 3-1,2-3 1,4 4-643,1 0 1,-3 5-1377,5-3 1,8 3-1,15 2-2807,12 0 4562,9 0 0,8 0 0,1 0 0</inkml:trace>
  <inkml:trace contextRef="#ctx0" brushRef="#br3">19811 18264 8199,'21'0'0,"0"0"0,0-5 0,-5-2 0,-1 0 870,1 0 1,5-4 0,0 6-1,-2 0-378,-1-2 1,-3 5 0,1-3 0,0 3-835,0 2 1,-6 0-1,-1 2 1,-2 3 39,-4 6 0,-3 3 0,-5 1 302,-5 1 0,-18 0 0,-6 0 0</inkml:trace>
  <inkml:trace contextRef="#ctx0" brushRef="#br3">19780 18500 8199,'-7'17'756,"5"4"194,-3-10 1,10-4 0,5-2-335,4-3 1,2-2 0,1 0 0,3 0-644,1 0 0,7-2 0,-2-1 0,4-3-660,1 3 0,0-4 0,1 2 0,-1 1-534,1 2 0,-6 1 1221,0-5 0,0-2 0,6-8 0</inkml:trace>
  <inkml:trace contextRef="#ctx0" brushRef="#br3">20990 17997 8199,'-14'-2'591,"4"-3"0,5 1 224,10-6 0,9 6 0,10-3 0,6 2-263,8 0 1,8-5 0,4 3 0,5-2-184,0-3 0,1 3 0,4-2 1,-6 1-105,-5 1 1,0 2-1,-13 5 1,-1-1-28,-1-2 1,-10-1 0,-3 6 0,-4 2 3,-1 3 0,-5-1 0,-1 6 0,1 3 102,-3 1 1,1 8-1,-5 4 1,1 6 380,-2 5 0,-1-2 0,-2 6 0,0 1 106,0-1 1,0 2-1,0-4 1,0-1-394,0 0 0,-5 4 0,0-5 1,1-2-439,2-2 0,2-1 0,2-1 0,2-1 0,1-4 0,2-3 0,-4-8-509,3 1 0,4 0 0,-3-2 1,0-2-1,2-3-4399,-1-2 0,-2 3 3536,4-5 0,-10 1 0,-3-6-1001,-11 0 1,-12-2 2372,-1-3 0,-23-4 0,-8-7 0</inkml:trace>
  <inkml:trace contextRef="#ctx0" brushRef="#br3">21242 18437 10930,'7'-10'485,"3"-1"0,11 6 0,7-4 0,5 0 226,4 1 1,7 2 0,-2-2-1,3 1-375,2 3 0,0-3 0,2 2 1,2 0-286,1-2 0,6 5 1,-4-3-1,0 1-766,1-1 0,-8 3 0,-5-3 0,0 3-366,-2 2 1,-4 2-1,-8 2 1,-3 1-710,-2-2 0,-3-1 1790,-4-2 0,0 0 0,0 0 0</inkml:trace>
  <inkml:trace contextRef="#ctx0" brushRef="#br3">23050 18044 8199,'-7'-16'760,"-2"1"0,-7 1-393,1 3 1,-1-3 0,0 5-1,1 1 1,-3 2 111,-3 5 0,-2 1 1,-5 3-1,2 6 95,-2 7 0,4 5 0,-2 0 0,-1 5-198,3 3 0,1 3 1,8 1-1,-1 2-11,0 2 1,2 1-1,4-1 1,4 3 132,5 0 0,2 6 1,5-6-1,6 2-181,7 0 1,4-8-1,7 3 1,-1-4-82,4-1 0,8-8 1,-3-3-1,2-3-135,4-3 1,1-6 0,2-4-1,1-3-77,-1-2 0,0-7 0,0-5 0,-1-6-90,-5-3 0,-2-6 1,-8-1-1,-1-6-76,-4-2 1,-3-8 0,-7 0 0,-2-5-135,-4-3 0,-3 0 0,-7 3 0,-2 0 108,-3 2 0,-11 1 0,-10 11 0,-3 0-47,-3 6 0,1-1 0,-1 9 0,1 2-382,-1 1 1,1 8 0,-1 1 0,3 2-197,3 4 1,3 6 0,7 4 0,0 4 65,1 6 1,6 4 0,4 7 726,3-2 0,16 0 0,3 6 0</inkml:trace>
  <inkml:trace contextRef="#ctx0" brushRef="#br3">24166 17981 8199,'-14'-10'0,"4"-1"687,-4 8 1,12-3 0,-3 12 0,3 4 0,2 6 315,0 5 1,5 3-1,1 8 1,-1-1-318,2 1 0,-4 4 1,8 3-1,-1-3-50,-1-2 1,5 4 0,-2-10 0,4 0-178,0 2 1,6-2-1,-9-2 1,-1-5-822,2-4 0,0-1 0,0 0-4065,-4-1 3508,-3-6 0,-14-2 1,-5-7-1,-7-2-787,-7-3 1,-11-4-1,-5-6 1,-2-3 1705,2-3 0,-10-3 0,3-8 0</inkml:trace>
  <inkml:trace contextRef="#ctx0" brushRef="#br3">23867 18296 8199,'-8'-2'-1309,"4"-2"3111,8-1 1,11-7 0,12 3-1050,2 0 0,5 1 1,1 4-1,3-1 1,0 0-87,1-2 1,4 5 0,-1-3-1,4 1-378,1-1 0,-2 1 0,1-4 0,-2 1-418,-1 3 1,6-3-1,-7 0 1,2 0-18,-2 0 1,-9 0 0,-9 4 0,-1-2-964,-4 1 0,4 2 0,-2 2-345,-2 0 1,-1 6-1,-3-1 1454,1-2 0,0-1 0,-1-2 0</inkml:trace>
  <inkml:trace contextRef="#ctx0" brushRef="#br3">25267 17950 8592,'-2'-16'615,"-3"0"1,3 1 0,-3-1 267,3 0 0,9 0 1,4 1-551,3-1 1,3 2-1,4 2 1,5 1-57,4-1 0,1 0 0,1 0 0,-1 3 0,1 0 37,-1 0 1,-5 6-1,-1-2 1,-3 3 67,-2 2-196,-3 0 1,-1 2 0,0 3-1,-1 5 0,1 11 0,0 6 0,-1 2 69,1 3 1,0 11 0,-2 5-1,-4 2 201,-4 4 0,-5 2 1,-1 7-205,0 0 0,-3-7 0,-6-4 0,-7-3 0,-1-3 155,-1-5 0,-2 1 0,-3-8 0,-2-5-126,-3 1 1,0-7 0,-1-4-1,1-7-151,0-7 0,-11-3 0,8-2 1,-2-3-291,0-8 0,3 1 0,2-13 0,3 2 223,3 0 0,3-7 0,6 2 1,5-2-623,1 2 0,3-2 0,11 7 0,7 2 248,5 1 0,14 2 1,-1 2-1,3 4 247,3 5 0,-3 5 0,7 3 1,-2 4 366,-5 2 0,7 1 0,-10 6 0,-1 0 45,-3 0 0,0 3 1,-7 0-1,0-3-433,2-2 1,-8 3-1,3-6 1,-6 1-674,0-2 0,1 4 0,-1-5 0,-4 2-705,-1-1 1,6-7-1,-3 4-148,4 0 0,-3-5 1,-1 3 147,2-3 0,-3-2 0,2 0 1463,1 0 0,2 0 0,1 0 0</inkml:trace>
  <inkml:trace contextRef="#ctx0" brushRef="#br3">26289 17808 8548,'0'-15'118,"0"-1"0,2 2 187,3 3 0,5-8 1,9 3-1,4-1 98,2 0 0,6 1 0,6 0 0,-2 2 153,-2 4 0,2-3 0,-2 8 0,-3 2-228,-1 1 0,-6 4 0,0 3 0,-4 5-59,-3 4 1,3 7-1,-10 2 1,-1 2-4,-2 2 1,-5 3-1,-1 3 1,-1 4 57,-5 5 0,-4 3 0,-9 2 0,-4 1 52,-1-1 1,-1 0 0,-1 0 0,5-2-102,4-3 0,3 2 1,3-7-1,6-2-112,3-2 1,4-2 0,3 1-1,6-3-45,3-2 0,6-5 1,3-6-1,0 0 20,0-1 0,5-6 0,-4-4 1,2-3-3,0-2 1,-1-7-1,3-5 1,-4-7-176,-1-7 0,-2-4 0,-5-3 1,-2-2-229,-4-2 134,-3-7-41,-7 11 1,-9-10-1,-5 6 1,-7 4 0,-3 3-1,-4 4-323,-2-2 0,-1 5 0,-2 0 0,0 3 21,1-1 0,-3 1 0,11 8 0,-3 3-101,1 2 1,7 2 0,-2 5 0,4 2-1350,1 3 1,5 4 1925,1 7 0,-1 6 0,-4 3 0</inkml:trace>
  <inkml:trace contextRef="#ctx0" brushRef="#br3">27625 17997 8548,'9'0'651,"12"0"1,0 0 0,7 0 500,3 0 1,2 0 0,2 0-1,4 0-582,1 0 0,-5 0 1,2 0-1,-4-2-593,-2-3 1,-6 3 0,-3-3-1,-1 3-1283,0 2-597,-7 0 1,-8 5 0,-13 2-1,-9 2 1903,-9 3 0,-11 2 0,-4 2 0</inkml:trace>
  <inkml:trace contextRef="#ctx0" brushRef="#br3">27767 18170 10205,'21'2'0,"0"1"0,0 2 660,1-1 1,3-2-1,6-2 1,2 0-152,4 0 0,-2 5 0,5 2 0,0 0-523,1 0 1,-6 0 0,3-4 0,-1 4-1788,-1 2 0,1-4 0,-6 4 1801,1-2 0,-1-2 0,1-5 0</inkml:trace>
  <inkml:trace contextRef="#ctx0" brushRef="#br3">29213 17808 8383,'25'-31'380,"-4"-1"0,-6-1-245,-4-3-214,-4 2 71,0-11 1,-5 10-1,3-5 1,-5 1 0,-7 5 662,-9 0 0,-7 5 0,-8 1 0,-1 3 184,1 3 0,0 1 0,-1 7 0,1 3-520,-1 6 1,3 3-1,1 2 1,3 2-192,2 3 1,-3 11-1,5 10 1,2 6 127,2 4 1,3 4 0,3 8-290,6-1 0,3-4 0,2 3 1,0 1 69,0-3 0,7 3 1,5-7-1,6 2 1,5-2 389,1-2-337,2-1 79,6-6 0,-1-6-58,1-4 0,-1-4 0,0-3 1,1-3-51,-1-6 0,-1-3 0,-2-4 0,-2-3-162,2-6 1,-5-4 0,-2-6-1,-4-6-121,-1-2 1,0-8-1,-2-1-115,-4-3 0,2 5 1,-6-3-1,-3 4-240,-1 6 1,0 10 1046,3 3 1,-2 19 0,6 15 0,0 5 0,0 4 1,-6 8 0,4 4 0,-2-1-33,1 1 1,-1 3 0,-5-4 0,0 0 66,0 1 0,0-3 0,0-4 0,0-1-668,0 1 0,2-6 0,1 0-190,2 2 0,2-3 0,-3-1 1,3 0-1,0-1-868,0 0 0,3-2 1,-3-7-1,2-2-708,3-1 0,4-8 0,3 2 203,2-3 1,0-4 1724,-5-3 0,6-11 0,3-8 0</inkml:trace>
  <inkml:trace contextRef="#ctx0" brushRef="#br3">29999 17431 8204,'30'-24'0,"-4"3"552,-5 3 1,-3 9 0,-3 2 0,1 2-153,0 0 0,0 0 0,-1 5 0,1 2 75,0 3 1,-6 3 0,-1 10 0,-2 3-112,-4 5 1,-3 4 0,-7 5 0,-7 5-50,-5 7 0,-9 5 0,2-1 1,-4 3-1,-1 2 0,0-4 0,1 4 0,4-1-28,5-5 1,5-3 0,5-3-1,6-4-216,3-1 1,4 2 0,3-4 0,8-2-56,6-2 1,-2-7 0,6-3 0,-2-4 335,0-5 1,2-8-1,-4-1 1,2-3 147,-2-2 0,-1-9 0,-3-7 1,1-8-178,0-6 1,-6-8-1,-1-4 1,-2-6-71,-4-4-303,-8-4 1,-4-1-150,-6-1 1,-3 7-1,-1-1 1,-4 5 0,1 3-131,-1 2 0,-3 7 0,5-3 1,2 3-122,1 3 1,2-1 0,2 12 0,4 2-1970,5 2 0,5 3 624,5 3 0,5 11 0,11 12 1795,6 8 0,2 4 0,3 8 0</inkml:trace>
  <inkml:trace contextRef="#ctx0" brushRef="#br3">30848 17903 8204,'0'-16'1157,"0"9"1,0 9-476,0 12 0,2 5 0,2 11 0,3 3 1,0 0-88,0 0 0,3 4 0,-5-1 1,1-1-329,1-1 1,-6-5-1,5-1 1,-5-3-1,-1-3 1,0-1 0,0-5 189,0 0 1,0-9-222,0-7 1,-5-9 0,0-12 0,1-3-348,3-1 0,1-12 0,0 1 0,0-10-171,0-6 1,7 3 0,3-5 0,6 0-279,5-4 0,-4 9 1,6 4 302,0 5 0,-6 10 0,4 11 1,-4 7-1,-1 6 107,0 5 0,0 2 0,-1 6 0,1 9 504,0 8 1,0 13 0,-1 5-1,1 3 31,0 3 0,-2-1 0,-2 0 0,-3 2 52,-2 3 1,-2-10 0,-5 2-1,0-8-153,0-4 0,0 1 0,0-12 1,0-2 149,0-1 1,-2-10-83,-3-2 0,3-8 0,-3-7-453,3-7 0,2-8 1,0 0-1,2-4-384,3-6 1,4-7 0,8-3-1,6-5-1209,8-3 1418,1-8 0,8 17 0,-7-1 56,-1 9 1,8 4 0,-10 15 0,-1 7 36,-1 6 1,-2 6 0,4 8 0,-2 10 425,-2 6 0,-5 10 1,4 2-1,-3-1 184,-2 0 0,2-1 1,-2-4-1,-5 0-494,-2-1 0,-8 6 0,4-10 0,-2-2-552,-4-1 0,-1-4 1,-2-5-1,0-1-3217,0 1 2889,0 0 0,2-8 1,1-4-1992,2-8 2938,7-11 0,-3-17 0,7-8 0</inkml:trace>
  <inkml:trace contextRef="#ctx0" brushRef="#br3">31902 17101 8204,'2'-14'175,"3"4"1,-3 1-1,4 5 1,1-1 634,4 2 1,3 1 0,2 2-380,-1 0 1,1 7-1,0 3 1,-2 4 17,-4 2 1,-3 10-1,-8 2 1,-5 0-70,-4 2 0,-9-1 0,-4 3 1,-2-2 28,-3-4 1,-3 2 0,-4-6 0,0 1-32,5 0 1,1-2 0,8-5 181,2-1 0,6 1 0,5 0 0,1-1-125,3 1 0,9 0 0,6-2 1,3-2-152,2-2 0,5-6 0,1 1 0,3-3-76,3-2 0,1 0 0,3 0 0,-1 0-794,1 0 0,-1 0 0,2 0 0,2-2-1354,2-3 0,0 3 0,-6-3 1,1 1-3617,-1-1 5556,-7-3 0,6-22 0,-5-3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23899 6853,'24'49,"8"3,-6-5,4 2,-4-7,-2-3,-3 3,6 5,-5-4,-1 15,-7-14,-40-18,-11-19,-8-16,-2-15,1-4,1-5,-4-4,-2-7,4 2,0-3,0-2,1 7,4 3,6 4,3 1,-1 6,-2 0,16 14,3 24,28 25,8 18,17 8,1 9,0 3,-11-10,-7-8,-3 6,0 5,-8 0,-2 6,-15-22,-12-26,-14-13,-7-29,-5-14,-4-12,-8-12,26 20,1-2,0-1,0-1,-1 1,-1 1,0 0,0 0,-3-1,1 1,1 1,0 0,0 0,0 0,0 0,0 0,4 2,1 0,-23-25,6 8,5 6,2 7,4 11,16 17,5 25,29 26,12 30,7-4,5 0,3 0,6 0,0 5,-23-35,-1 1,1 5,-1 1,0 0,0-1,-2-1,0 0,-2-2,-2 0,9 31,-6-6,-8-7,-9 4,-13-10,-20-20,-19-31,-5-20,-5-17,25 8,0-3,-4-5,1-2,-4-4,-1-2,-2-3,-1-2,-3-6,-2-1,1 3,-1 0,1 1,0 2,1 2,0 2,-1-1,0 1,1 3,0 2,3 1,1 1,3 2,0 2,3 5,3 2,-23-22,5 6,5 15,21 29,20 34,25 21,15 11,5-3,8 1,5-2,-24-25,0 2,-2-2,0-1,2 3,-1 1,-1-2,0 2,2 5,-1 1,-2-5,-1 1,-2 0,-2 0,-1-2,-1 0,8 32,-6-15,-7-6,-12-6,-21-10,-17-27,-29-28,1-20,30 12,0-3,-1-6,-1-2,-3-5,-2-1,0 0,-1-1,0 0,-1-1,-7-4,1-1,7 4,2 0,-1-1,1 1,0 2,1-1,-1 1,1 1,4 5,2 0,2 3,1 2,-25-27,1 15,14 15,21 31,17 30,25 24,-4-14,3 2,4-5,3-1,0 5,2 0,2 5,0 1,3 3,-1 1,-1 1,-1 1,0 0,-1 0,-1 0,0 1,-2 3,-2 0,-3-11,-2 0,-2-1,-1-1,11 36,-14-13,-14-10,-30-23,-21-17,-12-27,-12-34,38 12,-1-4,-2-3,-2-1,-2-4,-1-1,-7-4,-1-3,-2-6,0-1,-1 1,0 1,0 0,1 2,2 1,1 1,0 7,1 2,1 1,2 2,4 3,0 2,2 4,1 1,-26-21,6 10,5 14,37 44,17 21,21 12,18 6,9 3,6 8,-24-31,2 0,0 1,1 0,-3 0,0 1,-1 3,0 1,-1-1,-2 0,0-1,0 0,0 2,-1-1,8 28,-8-3,-9-6,3-3,-6-4,-1 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7044 7827,'47'9,"1"16,-1 17,-7 8,-2-1,-1 4,0 4,-1-1,-4 0,-1-2,-3 9,-7-5,-12-11,-25-21,-20-19,-24-25,2-11,3-11,20 13,0-2,-1-2,0 1,-2-2,-1-1,-2-3,0 0,-2 0,0-1,1-1,1 1,0 1,0 0,0 1,-1 0,1 2,0 0,-22-23,8 9,-3 7,21 29,11 22,26 17,30 31,5 1,7 8,-2-7,2 2,1 3,3-1,-11-6,0-1,-7 3,3 2,-19-20,-22-22,-25-29,-25-22,1-9,-2-4,-5-13,-4 3,34 25,0-1,-1 0,-1 0,0-2,1-1,0 4,0 0,-31-22,4 3,9 0,7 10,4 2,9 9,7 20,19 22,18 17,12 11,10 3,1 0,-1 1,6 11,1 4,1 1,-1 1,-1-2,-6-2,-1-3,-4-6,-3-7,-7 3,-8-19,-32-1,-18-30,-9-13,-4-15,-8-8,26 13,0-1,-1-1,-1-2,0-2,0-1,-4-4,0-1,-1 0,-1 1,-1-3,-1-1,0-2,0 0,0 2,0 0,0-1,1 0,2 3,-1 1,3 1,0 3,-29-17,8 8,0 7,28 18,3 27,32 25,16 10,10 11,18 5,3 7,2 4,0 0,-20-28,1 2,1 1,0-1,-1 3,1 0,-1-2,-1 0,-1 2,0-2,1-3,0-2,-3-3,-2-1,20 30,-6-2,-6-8,-15-4,-34-23,-30-27,-14-27,21 0,1-3,-31-24,31 21,0 0,-3-3,0-1,-6-5,0-1,0 1,0 0,-2-2,0-1,-1-2,1-1,-3 0,-1 1,1-2,-1 2,0 3,0 2,2 1,-1 2,4 2,1 3,-29-10,3 9,1 8,10 12,26 36,27 22,15 14,16 6,5-15,4 4,1 0,1 8,-2-3,-4 2,-5 4,-6-8,-4-7,-6-3,-8 2,-13-4,-21-12,-22-21,-2-12,-6-11,-8-10,30 7,-1-1,-1 0,-2-2,-1-1,-1-1,-9-3,-1-2,10 3,-1 0,-12-2,-3 0,-2 2,0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16777 1619 8204,'0'-11'732,"0"1"-90,-7 6 1,3-2 1307,-6 6-825,6 0 1,-3-2 1130,7-3-951,0 3-30,0-5-927,0 7-558,0 0 50,0 7 1,0-4-1,2 8 185,3 1 1,-3-3 27,3 1 0,-3 1 32,-2 4 0,0 1 0,0 0 6,0 0 1,0-6 0,0 0-8,0 3 0,0 1 0,0 1-8,0 1 1,0 0-1,0 0 1,0-1 80,0 1 1,0 0 0,0-1 107,0 1 0,0 7-175,0 3 1,0 2 0,0-2 0,0-5-114,0-3 0,0-3 0,0 3 1,0 1 64,0 2 1,0 0 0,0-5-1,0-1-16,0 1 0,0 5 0,0 2 0,0-1 21,0 1 1,0 5-1,0-2 1,0 2-5,0-2 0,0 4 0,2-4 1,1 4-19,2 1 1,1 6-1,-6 0 1,0-2-43,0-2 1,5 4 0,0-1 0,-1-1-1,-3-2 0,1 4 0,2 0 0,1-2-15,-2-2 0,-1 3 0,-2 1 1,0 0 6,0 1 1,0 1 0,0 3 0,0-6 18,0-3 0,0 4 1,0 2-1,0-1 12,0 0 1,-5 4 0,0-3-1,1-1 1,2 1 1,1 2-1,-3-2 1,-1-1 5,1 1 1,3 3-1,-1-4 1,-2 0-20,-1 1 1,0 5-1,5-4 1,-2 2 32,-3 0 0,3-2 1,-5 3-1,2-1 48,0 2 1,-1 0 0,5-1 0,-3-1-77,-1 2 1,0-4-1,3 2 1,-2 0-1,-1-2 1,0 4 0,5-6 0,-2 2-71,-3 4 1,3 1 0,-3 4 0,3 2 143,2 1 0,0 2 1,0-1-1,0 3 152,0 0 0,5 10 1,2-3-1,2 1-16,3 1 0,2-2 0,2 2 0,-2 1-46,-3 2 0,6 5 0,-5-5 0,0-1-232,2-3 0,-1-1 0,-1-2 0,-3-1-53,-2-3 0,3-4 0,-5 3 0,1 0 40,1 0 0,-6 1 0,6 6 0,-1 0 76,-1 0 0,2-2 0,-4 0 1,3 0 108,-3 4 0,4 6 0,0-3 0,0-1-69,0-3 0,3-1 0,-3 0 0,0 0-68,0 0 1,-1-2-1,-5-2 1,3-1-10,1 1 1,0 3 0,-5-1 0,0-4-4,0-4 1,0 1 0,0 0-1,0 2 41,0 3 0,0 2 0,0 4 0,2 3 186,3 5 1,-3 3 0,5-1 0,-2-4-116,1-1 1,1 0-1,-4-4 1,2 2-76,-1-1 0,-2-4 0,-2-2 0,0 0-200,0 4 0,0 1 0,0-3 1,0-2 102,0-3 0,0 3 1,0-4-1,-2 3 62,-3-3 1,3 4 0,-3-3 0,1 3 48,-1 2 0,3 5 0,-3 2 0,3 0 80,2 0 0,0 3 1,0-5-1,0 0-27,0 2 1,0-5 0,0 3 0,0-3-54,0-3 1,0 3-1,0 1 1,0 1-10,0-6 0,-5 7 0,0-5 0,1 1 11,2 1 0,2-4 0,0 0 1,0-1 1,0-1 1,-5 7 0,0-4-1,1 4 22,3 0 1,1 4 0,0 2 0,0 1 12,0 2 1,5-1 0,2-10 0,0 3-11,0 1 0,0 2 0,-4-2 0,4 1-65,2-2 1,-5 6 0,3-10-1,-2 3 47,0 4 1,0-7 0,-3 4 0,2-6-5,1-2 1,2 6-1,-4-8 1,2 4 42,-1 2 1,3 5 0,-2 0 0,0 1-21,2 0 0,-5-4 0,5 3 0,-2-5-76,1-5 1,1 3 0,-4-4 0,4 3-7,2-3 1,-6 8 0,3-6 0,-3 1 26,2 1 0,-3-2 0,3 1 0,-1-3 35,1 3 0,-3-4 1,3 0-1,-3-2-15,-2-4 0,0 4 0,0 1 1,0-1 32,0 0 0,2 5 0,1-3 0,2 2 22,-1-1 1,-1 1-1,1 3 1,1-1-10,-2-3 1,4 1 0,-1 5 0,-1 0 15,2-1 0,-4-4 0,6 1 0,0 3-61,0-1 1,-4 10 0,4-8 0,-1 2-11,1-1 1,0-3 0,3 1 0,-3-1 6,-2 3 0,3 3 1,-3-3-1,0 1-14,0-2 1,4 14-1,-4-7 1,1 3 6,5 4 1,-5-4 0,1 0 0,0-3 6,0 2 0,-4 5 0,4-7 0,-1-1 41,1 1 0,-4 5 0,4-1 0,0 1 0,-1-2 0,-2 2 1,2-7-1,1 0-4,0 2 0,0-5 0,3 5 0,-2-2 113,3 0 1,-5 5-1,3-1 1,-1 1-83,-1 2 0,5 8 1,-4-12-1,3-3 33,-3 0 1,0-18-31</inkml:trace>
  <inkml:trace contextRef="#ctx0" brushRef="#br0">7484 3081 8198,'6'-11'866,"-1"1"1,5 8-1,-3 2 1,0 9-143,0 5 0,-1 3 0,-6 2 0,0 4-157,0 2 0,-7 6 0,-4 6-266,-3-2 1,-2 3-1,1 0 1,-3 1 0,-1-1 180,-2-3 1,0-2-1,7-1 1,4-1 87,4 1 1,-1-8 0,2-1-1,2-2-167,1 0 0,4-2 0,3-7 1,5-1 39,4 1 1,4-3-1,3-1 1,5-1-354,4-3 0,6-2 0,3-2 0,-1 0-781,1 0 1,3-7-1,-4-2 1,1-2-564,-1 1 0,2 5 0,-7-4 0,-5 2-786,-3 3 1,1 3-1,-5 1-1071,-2 0 3111,-1 0 0,-3-7 0,1-2 0</inkml:trace>
  <inkml:trace contextRef="#ctx0" brushRef="#br0">8066 3694 8065,'9'-2'799,"-4"-3"401,-3-6 1,-2-3 0,0-3 0,0-2-332,0-2 1,0-13-1,0 1 1,0-3-496,0-3 1,0-10 0,2 2-1,3-2-405,5 0 0,4-1 1,2 3-1,0 6-171,0 6 1,4 6 0,1 3-1,-1 5-16,-3 3 1,4 9 0,2 4 0,1 5 412,4 5 0,2 6 1,1 12-1,-1 6 304,-4 6 0,2 9 0,-5-1 0,0 6-154,-1 4 0,-6-6 1,-7-5-1,0 0-214,-1-2 0,-4-2 1,3-8-1,-2-2-381,0-2 0,2-7 1,-3 2-1,3-3-553,1-2 0,3-2 0,5-4 27,-1-5 0,-4-3 0,-2-4 453,-2-3 0,-4-4 1,-8-6 420,-6-1 0,-4-5 0,-8 0 0,-7 3 120,-5 6 1,-3-7-1,1 5 1,-3 0-105,0 2 1,-9 3 0,5-3-1,2 3-198,2 2 1,3 0-1,8 4 1,3-3-5578,5 3 5661,3 1 0,23-5 0,6-2 0</inkml:trace>
  <inkml:trace contextRef="#ctx0" brushRef="#br0">8837 3411 8017,'40'-7'143,"3"5"1,-6-5-1,-2 2-19,-2 0 1,-3-1-1,-2 6 1,-4 0 742,-1 0 1,3 0 0,-5 0-1906,-2 0 0,-3 7 1038,-5 4 0,-4 3 0,-7 1 0</inkml:trace>
  <inkml:trace contextRef="#ctx0" brushRef="#br0">8994 3552 8017,'7'9'528,"-4"-2"0,10-7 0,2 0 199,4 0 0,9 0 0,0-2 1,6-1-318,2-3 1,6 1 0,-3 5 0,-1 0-744,0 0 0,-3 0 0,-7 0 0,-3 0 333,-2 0 0,-2 7 0,-6 2 0</inkml:trace>
  <inkml:trace contextRef="#ctx0" brushRef="#br0">9984 2829 7986,'-8'-7'2938,"2"7"1,10 0-2465,1 9 1,2 7 0,-3 3 0,1 4 199,-2 1 0,4 2 0,-1 7-458,-3 4 1,-1 2-1,0 2 1,1-2 0,2-2-110,-1-1 1,3 6 0,-2-5 0,-2-4-79,-1-5 1,3 0 0,1-7 0,-3-2-18,-1-2 1,-2-1 427,0 0 1,-2-9-1,-1-9 101,-3-12 0,-6-7 0,4-8 1,-1-3-821,4-6 0,-2-13 0,1-7 0,5-3-461,4-2 1,13 1 0,10 0 0,5 5 370,6 4 1,-2 17-1,5 6 1,0 7 31,1 9 1,-6 6-1,1 8 1,-3 0 538,-1 0 1,-8 0 0,-3 3 0,-3 6 372,-3 7 1,-1 5 0,-3-1-1,-6 7 5,-3 2 0,-4 3 1,-3-3-1,-6-1-161,-3-1 1,-8-1 0,-4 4 0,-4-4-275,-2-5 0,-1-2 1,-2 0-1,-3 2-842,-2-2 0,5-1 0,0-4 0,5-2-1074,4-2 1,7 1-1,-2 5 1,5-1-980,6 1 1,3-5 2749,7-1 0,7 0 0,1 6 0</inkml:trace>
  <inkml:trace contextRef="#ctx0" brushRef="#br0">10598 3364 8025,'8'1'1082,"-2"5"0,-5 2 0,-1 8 0,0 2-256,0 2 0,0 3 0,0 5 0,0-3-451,0-3 0,-5 4 0,0-5 1,0 0-166,-2 2 1,5-5 0,-3 3-1,3-4 85,2-1 0,0-1 327,0 1-697,0 0 0,7-13 0,5-4 0,7-6-251,7-6 0,15-1 1,2-1-1,1 1 343,1 3 1,-1 4 0,0 7-1,-6 0 179,-5 0 0,6 2 1,-13 3-1,-3 6 8,-4 3 0,-3 1 1,-2 1-1,-2 0 64,-2 0 1,-6-1 0,1 1 0,-5-2 304,-5-4 1,-4 4 0,-7-5 0,-1 0-257,-4-4 0,-4 2 0,-8-2 0,-3-1-163,-6-2 0,-4-2 0,1 0 0,1-2-113,2-3 0,2 1 1,0-6-1,7-1-2312,5 2 1,9-5 0,-1 4 0,6-6-4407,4-5 6677,6 4 0,4-20 0,9 4 0</inkml:trace>
  <inkml:trace contextRef="#ctx0" brushRef="#br0">11164 3458 8025,'31'0'267,"0"0"1,-1 0 0,-4 2 735,-5 3 0,-3-2 1,-2 6-79,-1-2 0,-6 0-278,-4-2 0,-5-3 0,-5 3 77,-6-3 0,-2-7 0,-3-2-83,0-2 1,2-1 137,4-6-693,3 0 1,8 7-1,5 4 1,4 3-664,4 2 1,7 0 0,2 2 0,-1 2-417,1 1 0,0 5 1,-4-4-1,2-3-3323,-2-1 4316,-1 5 0,4-5 0,3 5 0</inkml:trace>
  <inkml:trace contextRef="#ctx0" brushRef="#br0">9733 4228 7921,'-2'-10'0,"-3"-1"1026,3 8 1,-3-4 0,10 7-1,7 0 305,7 0 0,13 0 0,12-2 0,8-2-794,11-1 0,12-5 0,12 3 0,-41 3 0,1-1-296,3-1 1,1 0 0,5 1 0,0 1-1,5 0 1,0-1 0,3 1 0,0 0-267,1-1 0,3 1 0,11 1 0,1 1 1,-7-3-1,0-1 0,1 1 0,-1 0 47,-1 0 1,-1 1 0,7-2 0,-2 0 0,-9 3 0,-1 0 0,-3 1 0,0-1-35,-4-1 0,-1 1 0,-6 2 0,-1 0 0,33-4 0,-14 3-405,-15 2 1,-9 0 0,-16 0-1,-4 2-1891,-5 3 1,-13-1 1508,-8 6 1,-15-6 0,-22 3 798,-19 0 0,-8-5 0,-22 5 0</inkml:trace>
  <inkml:trace contextRef="#ctx0" brushRef="#br0">10393 4495 9675,'-16'0'1177,"1"0"1,8 0 0,7 0-634,8 0 0,15 0 0,10 0 0,11 0-135,7 0 0,13 0 1,-1 0-1,-2 0-178,-6 0 1,-7 0 0,-14 2 0,-6 3-223,-4 6 0,-8 3 0,-8 3 0,-1 2-152,-3 2 0,-8 6 1,-4-5-1,-6 3-39,-9 3 1,-7 1 0,-6 3 0,-8-1 75,-7 1 0,1-1 0,-6 1 0,3-3 666,8-3 1,0-3 0,8-5 0,4 1 238,5 2 1,7-6-1,10-4 1,6 1-10,3 2 0,9-3 0,7-3 0,9 1-109,8 0 0,18-6 0,4 3 0,8-5-465,7-1 0,5 0 1,13-1-1,-41-1 1,1 0-217,0 0 0,0-1 0,3-3 0,-2 0 0,36-5 0,-8-1-2309,-11 1 0,-10 4 1,-13 6 2308,-10-5 0,-13 5 0,-11-6 0</inkml:trace>
  <inkml:trace contextRef="#ctx0" brushRef="#br0">7878 5926 7847,'-2'-11'0,"-5"2"0,-11 2 394,-11 4 1,-3-4 0,-5 2 0,4 1 0,2 4 593,-1 5 1,1-1-1,0 6 1,1 1-684,4-2 1,-2 5 0,7-4 0,3 4-10,6 2 1,5-1-1,7 3 1,2 1-129,3 2 0,16 0 0,12-5 0,6 0 73,4-1 0,6 6 0,2 2 0,-2 0 61,1-1 0,-6 6 1,-7-2-1,-6 2 7,-5-1 1,-3 1-1,-7-8 1,-2 1 64,-4 2 0,-3-5 1,-8 3-1,-5-2-185,-4 2 1,-9-4-1,-6 4 1,-3-5-204,-5-6 1,-9 3 0,0-8 0,-3 0-181,-2 2 0,-4-5 0,0 3 0,2-3-175,-1-2 0,-1-5 0,6-1 1,3 1-609,5-2 0,4 5 0,3-5-66,4 0 0,5 4 0,12-6-1950,9 2 0,14-5 2993,12 1 0,18-10 0,5-3 0</inkml:trace>
  <inkml:trace contextRef="#ctx0" brushRef="#br0">8271 6633 7842,'14'-11'0,"-2"3"1050,-2 1 1,-6-5 0,1 1-261,-3-3 0,-4-7 1,-1-2-1,-3 1-89,3-1 1,1-10 0,0-2 0,-1-7-576,-2-7 1,-1-14-1,6 2 1,0 2-182,0 5 1,2 8 0,3 8-1,6 8 39,3 6 0,1 4 0,3 10 0,1 5 27,2 3 1,12 9 0,1 7 0,2 9 407,3 8 0,-1 9 1,-3-1-1,0 1 121,-5 3 1,-1 3-1,-8-1 1,-1-3-275,-3-5 0,-3-1 0,-2-2 0,-3-5-244,-2 1 0,3-5 0,-3-1 0,2-1-1724,3-4 1,-3-2 0,2-1-187,1 0 0,-3-7 0,1-4 1054,2-4 1,0-2-1,1-4 1,-5-6 408,-1-3 1,-1-2-1,-6 1 759,0-1 1,-7 2 0,-4 2 0,-5 1 563,-5-1 1,2-2 0,-9-2-1,-3 2-54,-4 4 1,-3-4-1,1 3 1,-3-1-907,-1 2 0,-2-3 1,4 6-1,3 1-853,2-1 0,1 1 1,14 5 474,5-5 440,5-2 0,16-8 0,2 0 0</inkml:trace>
  <inkml:trace contextRef="#ctx0" brushRef="#br0">9355 6256 7916,'41'0'0,"-5"0"0,-4 0 105,-6 0 1,-2 0-1,-3 0 1,6 0 769,2 0 1,3 0 0,-3 0 0,-1 0 0,-1 0-526,1 0 0,-6 0 1,-1 0-1,-3 0-260,-3 0 1,1 5 0,-2 2-1104,-3 2 0,-8 1 1,-13 4-604,-11-3 0,-14-4 1,-7-7 1615,-4 0 0,-8 0 0,-2 0 0</inkml:trace>
  <inkml:trace contextRef="#ctx0" brushRef="#br0">9198 6460 8806,'32'5'0,"-1"1"715,1-3 1,4 4-1,3-2 1,1-1-168,4-3 1,1-1 0,2 0 0,-1 0-221,-5 0 0,3 0 1,-7 0-1,-4 0-671,-5 0 0,-5 0 0,-8 2-5028,1 3 5371,-7-3 0,-2 12 0,-7-5 0</inkml:trace>
  <inkml:trace contextRef="#ctx0" brushRef="#br0">10786 5926 7849,'5'-30'394,"1"4"0,-3 5 2742,-1 3-2201,-2 10 0,0 2 0,0 12-220,0 4 0,0 11 1,-2 5-1,-3 4-443,-6 1 1,-3 6-1,-3 1 1,-4 1-71,-5-1 0,1 4 0,1-3 0,1-1 36,4 0 1,2-1 0,1-5 0,0-1 130,0 0 0,8-4 0,2-3 0,5-1-5,1-4 0,1-7 0,6-3 1,7-2 59,6-4 0,8 4 0,-1-1 1,7-3-158,2-1 1,8-7 0,0-2 0,5-2-949,3-3 1,6-2-1,-6-2 1,-1 2-75,-2 4 0,-4-3 1,-3 6-1,-7 0-1896,-7 0 0,-5 2 0,-9 3-1694,-4-3 4345,-3-4 0,-14-6 0,-2-1 0</inkml:trace>
  <inkml:trace contextRef="#ctx0" brushRef="#br0">11541 6460 7941,'9'-7'468,"-2"4"0,-7-8 739,0-1 1,0-7 0,0-2 0,0 0-449,0-2 1,-6-3 0,1-9 0,2-4-256,1-1 0,4-7 0,1-7 0,4-2-455,2-3 1,1 1-1,6 2 1,0 7-157,0 4 1,1 5 0,4 14-1,3 5 38,1 3 0,5 9 0,-4 4 0,3 3 162,3 2 0,5 13 0,-1 6 1,1 7 334,1 7 0,-4 16 0,1 2 0,-8 5 140,-6 1 1,-3-1 0,-4 4 0,-2-5-390,-1 0 0,-8-3 0,4-7 0,-2-3-512,1-5 0,4 0 0,-3-4 0,0-5-249,0-4 1,3-3-1,-4-5 1,-1-2-4233,2-4 4074,-5-3 1,5-21-1,-7-7 1,0-7 375,0-3 1,0-6 0,-2 1 0,-3 1 200,-6 2 0,-3 6 0,-1 3 0,-3 1 474,-3 4 1,-2 7 0,-6 1 0,1 1 627,0 1 1,-11-3 0,6 5-1,-5 0-642,-6 0 1,-5-4 0,-2 6 0,4 2-828,2 1 1,-4 2 0,9 0 0,1 0-141,8 0 670,-1 0 0,15-7 0,-6-2 0</inkml:trace>
  <inkml:trace contextRef="#ctx0" brushRef="#br0">12767 5926 8176,'9'12'1812,"-4"4"1,-3 3-984,-2 3 0,5-4 0,2 3 0,0-4-269,0-1 1,4 2 0,-4 1 0,1 2-818,5-2 0,-5 4 0,3-1 1,1 1-741,2 0 1,-3-2 0,-3-6 0,-1 1-4068,-3 0 5064,-3-7 0,-14-9 0,-5-9 0</inkml:trace>
  <inkml:trace contextRef="#ctx0" brushRef="#br0">12453 6146 8633,'30'0'212,"-1"0"0,1 0 155,3 0 1,11 0 0,3 0 0,7 0 463,2 0 0,10 0 0,-4 1 0,-3 3-596,-5 1 1,-2 0-1,-3-3 1,-5 2-1302,-4 1 1,2 0-1,-5-5 1,-2 0 460,-2 0 1,-3 0 604,-4 0 0,4-7 0,-6-2 0</inkml:trace>
  <inkml:trace contextRef="#ctx0" brushRef="#br0">13774 6429 7948,'-2'7'394,"-2"-7"1,-3-9 737,-1-5 1,2-4 0,-4-3-379,-2-5 0,5-3 1,1-5-1,5-2 0,1-6 60,0-4 0,0-3 0,0-3 0,1-4-727,5 0 0,-3-10 0,8 3 1,-1 0-199,-1 4 0,0 5 1,-4 10-1,4 6 135,-1 6 0,6 11 0,-3 2 0,3 7-225,1 7 0,3 3 0,3 5 0,5 8 288,4 10 1,1 14 0,2 8 0,2 6 85,2 4 1,0 6 0,-8-1 0,-2 3 111,-6 2 0,-6-7 0,-2-4 1,-3-3-393,2-2 1,2-5 0,2-2 0,0-3-497,-1-8 1,1 1-1,0-9 1,0-2-347,-1-1 0,1-4 0,0-2 404,-1-2 1,1-8 582,0-2 1,-7-7 0,-4-9 0,-5 1 311,-5-1 1,-4 2 0,-9 2 0,-3 1 330,-5-1 0,-9 0 0,-3 0 0,-2 1-33,-4-1 1,-1 3-1,-3-1 1,1-1-482,0 3 1,-5-5 0,-1 6 0,3 0-11,1 0 1,3-3 0,4 5 0,7 1-1685,7 2 1,0-3-1,8 0-519,0 1 1,13 3 0,11 1 986,10 0 1,19 0 0,4 0 0,8 0 1058,8 0 0,16-7 0,12-2 0</inkml:trace>
  <inkml:trace contextRef="#ctx0" brushRef="#br0">14560 6051 9644,'15'-8'2448,"-4"1"-2050,-1 7 1,-6 12-1,3 5 1,-2 4 309,0 2 1,6 5 0,-4-2 0,0 2-356,0-2 1,0 7-1,-4-5 1,4-1-318,2-3 1,-6 2-1,3-5 1,-3-3 227,2-6 0,-3 2-459,3-4 1,-1-3-278,1-1 0,6-12 0,8-4 157,2-4 0,5-2 1,-2 0-1,4 1 145,6-1 0,1 7 0,-2 4 0,2 3 116,1 2 1,1 2 0,-5 5-1,-1 7 600,0 5 0,-6 4 1,-4-4-1,-5 2 84,-6-2 1,-3-1-1,-7-1 1,-2 2 205,-3 2 1,-5-1-1,-11-8 1,-6-3-349,-2-2 0,-10 0 1,-3-4-1,-3 2-184,-2-1 1,0-8 0,-2-3 0,-2 0-1016,-1 0 0,-6-3 0,6 3 1,3-2-2894,5-3 0,-7 3 3604,4-1 0,-4-8 0,4-6 0</inkml:trace>
  <inkml:trace contextRef="#ctx0" brushRef="#br1">708 10232 8169,'16'-8'1549,"-8"2"0,-2 12 1,-5 4 1580,-1 4 1,2 9-1,2 3-2160,1 4 0,7 5 0,-3 5 0,1 7 0,-1 4-567,-2 3 0,0 0 0,-3 5 1,1-3-404,-2-2 0,-1 4 0,-2-6 0,0-1 0,0-2 0,5-9 0,1-2 0,-3-3 0,-1-3 0,3 3 0,0-11 0,-1 1 0,-3-5 0,5-2 0,-1-2 0,-2-1 0,-1-6 0,-2-9 0,0-12 0,0-7 0,0-8 0,-2-9 0,-3-8 0,-4-6 0,1-8 0,-6-8 0,5-3 0,0 3 0,4 1 0,3 10 0,2 2 0,2 4 0,3 2 0,9 5 0,9 2 0,0 2 0,-1 3 0,6 1 0,-1 3 0,1 0-116,-2-1 0,3 2 0,-2 6 0,2 7 71,3 4 0,-6 10 0,0-2 1,0 3-24,-1 2 1,5 7 0,-6 5 0,0 6 295,-3 2 0,0 8 0,-3-1 0,-4 2-228,0 3 0,-7-1 0,-2 2 0,-3 2 0,-2 2 0,-12-2 0,-4-7 0,-3-2 0,-4 2 0,4-4 0,-8 1 0,0-2 0,-3-4 0,-2-7 0,1-1 0,-1-1 0,1-1 0,0-2 0,-1-7 0,1 0 0,-1 0 0,1 0 0,-1-2 0,1-3-1833,-1-6 1,3-3 0,1-3-1,3-2-5799,3-2 7632,-6-14 0,3 9 0,-6-13 0</inkml:trace>
  <inkml:trace contextRef="#ctx0" brushRef="#br1">1541 10971 8169,'0'-9'1675,"0"4"0,-1 10 1,-3 6 22,-1 3 1,-2 1 0,3 1 0,-1 2-864,2 3 1,1 3-1,2 8 1,0-1 386,0 0 0,0 6 1,2 0-1,1-2-1110,2-2 1,2-3-1,-3-3 1,1-2-113,-1-2 0,3 3 0,-2-5 0,0-4 0,2-5 0,-5 2 0,3-3 0,-3-4 0,-2-2 0,0-10 0,0-7 0,0-8 0,1 1 0,5-7 0,2-2-341,1-2 1,12 1 0,2 1 0,8 3 75,6 3 1,10 6 0,-1 7 0,1 2 67,3 4 0,-1 8 0,-7 7 1,-5 6 486,-4 3 1,-8 5 0,-6-2 0,-7 4-489,-7 5 1,-3 1 0,-2-7 0,0 0 742,0 1 0,-12 0 0,-6-2 0,-3-5-383,-1-4 1,-5-1 0,5-2 0,-3-2-163,-3-1 0,-1-8 0,-3 2 0,2-3 0,4-2 0,-9-2 0,4-3 0,-2-5 0,-1-4 0,3-2 0,1 0 0,4 0-593,5 1 0,4-6 1,3-2-1,3 0-1865,6 1 0,10-5 1,7 3-1,8-4 2318,6-5 0,18-9 1,4 2-1</inkml:trace>
  <inkml:trace contextRef="#ctx0" brushRef="#br1">2673 10767 8016,'18'0'0,"1"0"0,2 0 1156,-2 0 1,4 0-1,-2 0 1,-2 0 193,-1 0 1,2 0 0,1 0 0,-1 0-1037,-3 0 0,-1 0 1,0 1-1,-1 3-1636,1 1 0,-7 7 1322,-4-1 0,-10 3 0,-4 2 0</inkml:trace>
  <inkml:trace contextRef="#ctx0" brushRef="#br1">2579 11050 8035,'16'0'794,"-1"-2"1,3-2 0,1-1 1503,2 2 0,7 1 0,-4 2 1,1 0-1798,-4 0 0,2 0 1,-1 0-1,1 0-2050,0 0 0,-2 5 0,-6 4 1549,1 5 0,7-2 0,1 11 0</inkml:trace>
  <inkml:trace contextRef="#ctx0" brushRef="#br1">771 12417 7410,'0'-9'4200,"0"4"-2288,0 10 0,5 4 1,2 10-889,2 7 1,1 1 0,6 11 0,0 2 0,-1 6-65,1 4 1,0 3-1,0-4 1,-1 1-372,1 3 1,-5 4-1,-3-4 1,1-4-590,0-6 0,-6 1 0,3-6 0,-5 1 0,-1-1 0,0-6 0,0-8 0,0-1 0,0-4 0,0-2 0,0-1 0,0 0 0,0-7 0,0-2 0,0-9 0,0-3 0,0-4 0,0 0 0,2-3 0,3 7 0,-1-1 0,6 6 0,-6 0 0,3 0 0,-7 0 0,0 2 0,0 3 0,0-3-409,0 5 256,0-7 39,0 0 0,5 2-51,0 3 61,0-3 56,-5 5-97,0-7 856,0 0-947,0-7 364,-7 5 21,6-12-180,-6 12-28,7-5 1,0 6 11,0-5-45,0 5 367,0-6-555,0 7-35,0 0 1,5 1 162,0 5 261,0-5-367,-5 6 1,2-7-622,3 0 1,-3-1-215,3-5 0,-3 3-2184,-2-8 0,0 1 0,-2-6 3214,-3 1 0,-4-8 1,-6-2-1</inkml:trace>
  <inkml:trace contextRef="#ctx0" brushRef="#br1">708 13234 8169,'-9'7'480,"0"-5"4994,4 3-3877,4-3 1,-6-9-87,7-3 0,8-4 0,6-2-702,5 0 1,8-1-1,-5-2 1,3-4-298,3-2 0,7-1 0,1-7 0,-1-2-301,-1-2 1,-3-4 0,0 0-1,1-1-91,-1-1 1,-1-11 0,-2 6 0,-4 0-585,-1-1 0,-2-4 1,-5 3-1,-2 4 129,-4 8 1,3-1 0,-8 3 0,-2 1-22,-1 2 0,-2 3 1,0 2-1,0 4 244,0 1 0,-5 2 1,-2 3 399,-2-3 1,-1 4 0,-6-2-222,0 7 1,0 5 0,1 7 111,-1 0 1,5 0 0,1 0 0,-1 1-20,3 5 1,-4 2 0,5 8-1,0 0 110,0-1 1,-4 6-1,4 2 1,0 2 73,0 2 1,-3 3 0,3 3-1,0 2-278,0 2 0,-4 5 0,4-2 1,0 2-67,0 2 0,-3 8 0,3-7 0,0 1 0,0-1 0,-4 9 0,6-6 0,2-1 0,1-4 0,2 3 0,0-6 0,0 2 0,0 0 0,2-7 0,3 1 0,4-2 0,-1-3 0,11-1 0,-1-2 0,3-4 0,2-1 0,5-2 0,-2-7 0,3-2 0,3-2 0,1-1 0,2 2 0,3-4 0,3 0 0,-5-6 0,5 5 0,-3-5 0,-3-1 0,-2 0 0,-1 0 0,-1 0 0,0 0 0,-4-5 0,-3 0 0,1 0 0,-1-2 0,-5 3 0,2-5 0,-3 1-38,-3-1 1,-4 0 0,-2-5 0,-2 0-4719,-4-3 0,-3-4 4756,-5 0 0,-4-18 0,-7-9 0</inkml:trace>
  <inkml:trace contextRef="#ctx0" brushRef="#br0">11824 3521 8604,'-7'9'1548,"5"-1"-1110,-3-3 0,5-5 0,5 0 0,6-8 255,3-6 0,3-2 0,4 0 0,7-1-147,7-4 1,3-2 0,8-5 0,-3 2-241,1-2 0,3-2 1,-10-1-1,-2 0-28,-2-1 0,-3-6 0,-4-2 0,-5-2-347,-4 0 1,-3 0 0,-3-5 0,-6 0-151,-3-1 0,-2 6 0,0 2 0,-2 2 114,-3 3 1,-4-2 0,-7 2 0,1 4 99,-1 1 0,0-1 0,1 10 0,-1 2 56,0 1 1,0 4 0,1 4 0,-1 4 23,0 5 1,1 1 0,-1 1 0,0 6-95,0 9 0,1 7 0,-1 10 1,0 4-27,0 5 0,-4 3 0,-1 4 1,1 2 76,3 1 0,3 6 0,2-4 0,3 2 214,2 3 0,2-3 0,5 0 0,0-2 195,0-3 0,7 1 0,5-3 0,5-4-128,4 1 1,7-4 0,0-4 0,7-7 66,7-1 1,2-2 0,-1-2 0,-1-7-129,2-6 0,1-1 0,3-5 0,-1 0-204,0 0 0,0-2 0,0-7 0,-1-3-488,-4-5 0,1 1 1,-6-2-1,-4-1-423,-5-2 0,0 0 0,-7 2 0,-2 3-605,-1 2 0,-3-5 1468,1 2 0,0-4 0,0-2 0</inkml:trace>
  <inkml:trace contextRef="#ctx0" brushRef="#br1">2422 12747 8183,'0'-10'474,"0"-1"0,1 8 1,5-4-1,4 1 519,4 1 0,4 0 1,3 5-1,5 0-516,4 0 1,1 0-1,0 0 1,1 0-180,-1 0 1,-4 0 0,-3 0 0,-1 0-718,-4 0 0,-2 0 0,-1 0-633,0 0 0,-7 7 1,-6 2-1,-8 1-1124,-11 1 1,-5-1 2175,-5 6 0,-11 0 0,4-1 0</inkml:trace>
  <inkml:trace contextRef="#ctx0" brushRef="#br1">2500 12920 8183,'16'0'94,"5"0"1,0 0-1,0 0 351,2 0 1,5 0 0,7-2 0,-2-1 854,2-2 1,7-1 0,-2 6 0,0 0-1493,-3 0 1,-4 2-1,-2 2 1,-1 3 191,-4 1 0,-3 3 0,-7 4 0</inkml:trace>
  <inkml:trace contextRef="#ctx0" brushRef="#br1">582 15011 8213,'0'10'1121,"0"0"0,2-6 793,3 1 1,-3-5-1,3-5-859,-3-6 1,-2-8 0,0-2 0,2 0-413,3-1 1,2-5-1,7-9 1,0-4-404,3-1 0,3-4 0,-3 3 0,2-5-507,2-5 1,5-3 0,-5-4 0,-1 3-253,-3 2 0,-6 2 0,-1 6 0,2 4-112,2 6 1,-3 4-1,-1 6 1,1 5 342,-3 4 1,12 8 0,-5 5 0,5 8 503,2 6 0,-3 11 0,8 9 0,1 8 755,1 10 0,1 13 0,-2 0 1,-4 0-290,-1 0 0,-7 2 0,-6-11 1,1-1-518,-2-2 1,3-4 0,-5-3 0,2-7-7,3-7 0,-4-5 1,1-8-1,0 1-1500,0 0 632,-6-7 1,4-4 815,-7-10 0,-2-2 1,-3-6-1,-5 3 113,-4-2 1,-7 3 0,-2-1 0,-1-1-96,-4 2 1,-7-3-1,-4 5 1,-1 0-247,-4 0 1,-1-3 0,0 4 0,1 1-643,2-2 1,5 5-1,-1-3 1,3 3-1234,5 2 0,9-1 1,0-3-54,4-1 0,10-2 0,7 4 481,9-3 1,12-6 1567,5 2 0,10-11 0,5-4 0</inkml:trace>
  <inkml:trace contextRef="#ctx0" brushRef="#br1">1557 14508 8213,'14'1'402,"-4"5"0,3 2 0,-6 8 0,1 1 441,5 4 0,-6-1 0,0 6 0,-2 2 5,0 1 1,0 3-1,-3-1 1,2 1-281,1-1 1,0-5 0,-5-1 0,0-1-248,0 1 1,0-6 0,0 2 0,0-4-141,0-1 0,0-5 0,2-3 62,3-1-520,-3-1 1,7-13 0,-4-4 0,5-5-135,4-5 1,4 2 0,4-5 0,8 1 187,5 4 1,3 1 0,-3 4 0,2 4 353,-2 5 0,2 3 0,-4 2 1,-3 2 486,-1 3 0,-6 4 1,-2 6-1,-5 1 94,-6 0 0,2 1 0,-6 2 0,-3 2-144,-1-1 0,-2 2 0,-2-1 0,-3 0-205,-6 2 1,-4-7 0,-5 1 0,-2-6-203,-3-4 1,-6 3-1,-6-5 1,1-1-605,-3-2 1,1-2 0,-6-2-1,4-3-990,1-6 1,8-3-1,6-2 1,3 1-364,3-1 0,8-5 0,6-2 0,3 1 706,2-1 0,7-10 1090,4 1 0,9-17 0,5 0 0</inkml:trace>
  <inkml:trace contextRef="#ctx0" brushRef="#br1">2249 14492 8273,'21'-14'0,"0"2"443,-2 1 1,0 6 0,0-6 0,4 1-1,0 1 625,-1 4 0,5-2 0,-5 2-1132,3 1 1,-6 3 0,4 1-814,0 0 1,-8 7 0,1 3 0,-9 4-891,-5 2 0,-11-1 1767,-7 1 0,-6 0 0,-10 0 0</inkml:trace>
  <inkml:trace contextRef="#ctx0" brushRef="#br1">2375 14602 8273,'1'14'562,"5"-4"0,2-3 0,10-7 0,1 0 399,2 0 1,7 2 0,-4 2 0,3 1-837,-1-2 0,0-1 0,4-2 0,-4 2-1927,-5 3 1,2-3 1801,-2 3 0,-1-3 0,-4-2 0</inkml:trace>
  <inkml:trace contextRef="#ctx0" brushRef="#br1">3853 10389 7775,'-11'-5'-528,"1"0"894,-3 2 1,5-4-1,-3 1 1,1 1 587,1-2 1,-5 4-260,3-8 0,4 1 0,2-6 1,3 0-100,2 0 0,0 6 1,2-1-1,3-1-103,6-2 1,5-7 0,5 0 0,3 4-179,1 5 0,2-1 1,-4 6-1,0 1-5,0-1 1,3 1 0,-5 6 0,0 0-86,1 0 0,-4 7 0,3 5 1,-4 6-74,-1 3 0,-2 7 1,-3 0-1,-6 7-48,-3 7 1,-2 3-1,-2 4 1,-3 2-153,-6 1 1,-10 4 0,-5-7-1,-4-4 25,-1 1 1,5-8 0,-1-1 0,1-4 83,2-2 0,-6-6 0,6-4 1,-3-4-38,1-1 0,2-7 0,-4-4 0,3-3-17,3-2 0,-5 0 0,5-2 1,-1-2-145,0-1 1,2-7 0,5 1 0,3-4 39,2-6 0,4 3 0,9-4 0,3 1-241,6 0 1,9-6 0,10 5 0,7-1 60,5 0 1,1 8 0,-6 6 0,3 2 332,1 3 0,-3 3 0,-7 2 1,1 3 74,-1 1 1,1 7 0,-3-1 0,-1 1-104,-1-1 1,-8 3 0,2-4 0,-4 2-533,-1-1 1,0 3-129,-1-4 0,-1-1 0,-1 0-2450,-3-2 0,-5 0 1888,6-2 0,-1-3 0,4 1 1194,-3-6 0,3-6 0,-6-7 0</inkml:trace>
  <inkml:trace contextRef="#ctx0" brushRef="#br1">4686 10279 8115,'0'-8'931,"0"2"1,0 12 0,0 4 299,0 4 0,0 7 0,0 2 0,0 1-409,0 4 1,0 2 0,0 1 0,0 1-333,0-1 1,0 1-1,0-1 1,0 1-71,0-1 1,0-7 0,0-1 0,0-2-163,0 0 1,0 2 0,0-4-585,0 2 1,0 0 0,0-5-699,0-1 0,0-4 0,2-2-2158,3-3 1725,-3 0 0,6-6 1,-4-2-1,1-3 532,-1-6 1,2-3 0,1-3 0,0-4 924,0-5 0,13-11 0,-3-3 0</inkml:trace>
  <inkml:trace contextRef="#ctx0" brushRef="#br1">4922 10311 8115,'8'2'2946,"-2"3"-2381,-5 5 0,-1 6 1,0 3-1,0 4 610,0 1 0,0 3 1,0 4-1,0 2-489,0 4 0,0-6 1,0 4-1,0-5-81,0-2 1,0 5 0,0-8-1,0-1-296,0-3 1,6 2-1,1-2 1,1-4-845,5-5 0,-5 2 1,3-3-293,1 3 0,-3-6-1623,1-2 1,-6-6-1,1-6 592,-3-4 1,-11-11-1,-7-5 1858,-8-4 0,-6-8 0,-1-2 0</inkml:trace>
  <inkml:trace contextRef="#ctx0" brushRef="#br1">4324 10311 9368,'5'-11'0,"2"3"813,2 1 0,2-4 1,6 6-1,4 0-473,5-2 1,9 5 0,4-3-1,1 3 497,3 2 1,8 0 0,2 0-1,-3 0-227,-1 0 0,-2 0 1,0 0-1,-1 0-540,-4 0 0,2 0 1,-8 0-1,-1 0-379,-2 0 1,-6 0 0,-1 0 0,0 0-466,-2 0 1,1 0 0,-6 0 0,2 0-489,-2 0 0,-1 0 1,-3 0-1,1 0-1393,0 0 2655,0 0 0,-1-7 0,1-2 0</inkml:trace>
  <inkml:trace contextRef="#ctx0" brushRef="#br1">6148 9934 9123,'-17'0'0,"-3"0"651,-1 0 1,-5 0-1,5 0 1,0 0-7,-1 0 0,2 8 0,-6 6 0,-2 7 213,-2 4 0,1 1 0,1 7 0,2 2-268,-2 2 0,5 6 1,0-1-1,2 4-113,0 1 1,6-5 0,6 0 0,2 0-206,3-2 1,3 3 0,2-4-1,5-1-241,4 1 0,9-3 1,6-4-1,1-1-623,2 1 0,10-6 0,-6-2 0,3-1-771,3-4 0,-5-7 0,4-3 0,-4-2 213,-1-3 0,-6-3 0,-2-1 0,-1-1 191,-4-5 959,-1-9 0,-3-17 0,1-8 0</inkml:trace>
  <inkml:trace contextRef="#ctx0" brushRef="#br1">6510 10154 8720,'-7'-25'1091,"-4"4"0,-3 11-246,-2 5 1,6 5-308,0 5 1,6 4 0,-3 8 0,0 2-195,-3 2 1,1 5 0,-2-1-1,-1 1 99,-2 2 0,-2 5 0,1-7 0,-1 4 9,0 1 1,1-1-1,-1-2 1,0-2-108,0 2 1,2-3 0,4-1 0,3-1 146,0-4 1,5-1 0,-3-3 4,3 1 0,9-2 0,4-2-185,3-1 1,7-8-1,1 2 1,1-3-205,0-2 1,5 0 0,-2 0 0,4-2-394,1-3 1,4 2-1,-2-6 1,-3 0-968,0 0 1,-1 4-1,3-5 1,-3-1-154,-2 3 0,-5-5 0,-6 6 0,-2-1 415,-4-5 0,3-1 0,-8-1 0,-2-3-168,-1-3 0,-9 2 0,-3-5 1158,-4 1 0,-2-5 0,0 3 0</inkml:trace>
  <inkml:trace contextRef="#ctx0" brushRef="#br1">6651 10279 8115,'-16'0'1221,"8"2"0,2 3-114,5 6 1,1 8 0,0 4 0,0 1-92,0 4 1,0-3-1,0 1 1,0 2-674,0 2 1,1 1-1,5-1 1,2-2-822,1-2 1,5-2 0,-3 2-1,3-3-312,1 0 1,1-6 0,0 4-5659,-1-3 4777,1-3 0,-7-15 1671,-4-10 0,4-18 0,0-12 0</inkml:trace>
  <inkml:trace contextRef="#ctx0" brushRef="#br1">6777 9745 8385,'16'0'0,"-1"0"557,1 0 0,0 2 1,1 1-1,4 4-47,5 2 1,9 8 0,2 10 0,0 4 217,1 6 1,1 3-1,4 11 1,-3 4-181,-1 8 0,-4-2 0,-9-3 1,-5 0 83,-4-2 1,-8 3-1,-4-7 1,-3-1-218,-2-2 1,0 3 0,-2 1 0,-3-3 216,-5-1 1,-2-2 0,-1-1-1,3-4-160,-2-6 0,-1-4 0,1-4 1,3-4-400,2-1 1,-5-2-635,2-5 0,-3-6-1865,3 1 0,3-10 1032,7-1 0,0-7 1,2-8-1,3-1-403,5 0 1,10-5 0,4-1 1796,6-3 0,5-8 0,12-7 0</inkml:trace>
  <inkml:trace contextRef="#ctx0" brushRef="#br1">7909 10421 8115,'16'0'641,"-1"0"1,1 0 328,0 0 0,7-5 0,3-1-759,3 3 0,-2 1 1,-3 2-1,1 0 1,-1 0 355,4 0 0,0 0 0,0 0 0,-4 2-281,-1 3 0,0 2 0,-4 5 1,2-1-1355,-2 1 1,-3-3-1,-4 1-764,-1 3 1,-10-1-1,-2-2 1832,-13-5 0,-2-10 0,-7-3 0</inkml:trace>
  <inkml:trace contextRef="#ctx0" brushRef="#br1">8145 10562 8115,'0'16'0,"0"-5"0,2-3 0,3-1 1180,5-3 1,6-1-1,3 1 1,4 1-196,1-1 0,-3 2 1,6 1-1,-1 0-1095,-2 0 1,6 4-1,-4-4 1,2 2-170,-2 3 1,7-3 0,-5 1-1,0 1 511,2-3 0,-7-1-232,-2-7 0,3-7 0,1-1 0</inkml:trace>
  <inkml:trace contextRef="#ctx0" brushRef="#br1">9340 10075 8088,'-9'-24'0,"2"3"0,0 3 0,4 3 0,-6-1 0,2 0 1034,3 0 0,3 1 0,2-1 1,3 0-243,1 1 0,9 4 0,0 2 0,7 2-251,3 4 1,-3 1 0,4 2 0,-1 2-65,1 3 1,-1 4-1,4 8 1,-3 4-78,-3 5 1,-2 15-1,-8 2 1,-3 1-29,-3 1 1,0 6 0,-8 3 0,-3-2-78,-6-3 1,-8 7-1,-4-9 1,1 1-119,-1-5 1,-5-4-1,2-8 1,-4-1-1,-1-4 0,1 0 1,0-8-1,2-6-299,0-3 0,-8 1 1,8-5-1,0-1-23,-2-2 0,6-8 1,-1-1-1,4-1 80,7-5 0,0-1 0,9-3 1,3-2 9,6-2 1,11-7 0,13 2 0,9-2-6,10 1 0,-1 5 1,4 8-1,-3 2 252,2 1 0,2 8 0,-6-1 0,-3 8-67,-5 6 1,-4 4 0,-1 2 0,-3 0-286,-2-1 0,1 1 1,-7 0-52,-2-1 1,-2-1-1,-3-1-2031,-3-3 1,-3-6 0,-2 1 677,4-3 1,-1-2 0,1-2 0,3-5 1563,1-9 0,8-7 0,3-8 0</inkml:trace>
  <inkml:trace contextRef="#ctx0" brushRef="#br1">10598 9824 8104,'8'-7'449,"-1"3"357,-7-6 1,-1 6 0,-5-1 271,-4 3 1,-4 2 0,-4 2 0,-1 1-595,-2 3 0,-12 1 0,2-4 0,-3 2-115,1-1 0,2-2 0,-1-2 0,1 0-50,-1 0 0,6 0 1,2 0-1,1 0-111,4 0 0,1 0 1,3 0-130,-1 0 0,5 0 1,1 0-113,-2 0 0,5 7 1,0 3-1,1 6 125,1 5 1,-2 3-1,4 8 1,-4-1 27,-2 1 0,4-1 0,-4 2 1,0 0 6,1-1 0,2 8 0,-2-10 0,-1-1-16,0-1 0,6-7 0,-3 4 0,5-3-45,1-2 1,-6-8-218,1-2 0,2-1 0,8 0 142,5-9 0,11-5 0,6-9 0,4 0-339,6-4 0,5-3 1,10 2-1,4 0-36,0 5 1,-2-2 0,-7 7 0,-1 1 444,-5 2 0,3 6 1,-7 6-1,-4 4 272,-5 4 0,0 2 1,-7 1-1,-2 2 143,-1 2 1,-8 6 0,-1-5 0,-2 1 129,-4 0 1,-3 3-1,-5-3 1,-5-1-110,-4 1 1,-4 3 0,-1-5 0,-4-2-282,-1-1 0,-2-8 0,-6-1 0,1 0-381,-1-1 0,-4-4 0,-1 1 0,2-3-125,2-2 1,1-2 0,3-1 0,2-4-2916,6-2 1,6-1-1,4-6 848,6 0 0,10 0 0,9-1 2357,11-4 0,8-3 0,14-8 0</inkml:trace>
  <inkml:trace contextRef="#ctx0" brushRef="#br1">10975 10342 8228,'21'0'0,"0"0"0,-2 0 845,-2 0 1,-1 6 0,0-1 0,-2 0 1469,-4 2 1,4-3-309,-3 6-1723,3-7 0,-4 10-3254,1-8 1123,-8 0 1,4-12 0,-7-3 1846,0-4 0,7-2 0,2 0 0</inkml:trace>
  <inkml:trace contextRef="#ctx0" brushRef="#br1">11525 9887 11076,'0'15'582,"5"6"1,1 2 387,-3 1 0,-1 4 1,-2 7-1,0 4 1,0 1 199,0 3 1,0-2 0,-2-1 0,-1 0-363,-3 0 1,1-5 0,5 0 0,0-5-456,0-4 1,0-2-1,0 3 1,2-5-688,3 1 1,-3-6 0,5 3 0,-2-6-1550,0-4 0,8 1 0,-3 3 26,4-4 0,-3-3 1,-1-7-1,2 0 316,2 0 0,2-7 0,0-5 1541,-1-7 0,1-6 0,0-6 0</inkml:trace>
  <inkml:trace contextRef="#ctx0" brushRef="#br1">11918 10091 8440,'16'-30'0,"0"4"50,-1 5 0,1-3 1,2-1-1,1 1 854,2 3 1,7 3 0,-4 3 0,2 1-224,1 3 0,-6 4 0,3 7 0,-1 0-196,-4 0 1,-2 2 0,-1 3-1,0 6-94,0 3 0,-2 8 0,-4 4 0,-5 2-39,-3-1 1,-2 2 0,0-3 0,-2 2-65,-3-1 1,-4 1 0,-8-6 0,-2 1-106,-2 0 0,-6-4 0,5-7 0,-1-3-96,0-2 0,2 3-190,6-5 1,6 2-1,5-3 40,8 1 1,10 0 0,9-5 0,1 2 93,4 3 1,7-1-1,2 6 1,-2 3 171,-2 1 0,-2 3 0,1 2 0,-3 2 202,-2-2 0,-5 6 1,-6-1-1,-2 3 146,-4-1 1,-3-2 0,-7 4 0,0-3-22,0-3 0,-7 1 0,-5-4 0,-7 2-435,-7-2 0,-4-6 0,-1-5 0,-3 1-95,-2 0 0,1-6 0,-7 3 0,-2-5 0,-1-1 0,-2-1 0,-1-5 0,3-2-1711,3-1 1,4-5-1,6 3 1,1-1-510,-1 2 0,8-3 0,3 6 0,5-1 2220,6-4 0,3-9 0,7-4 0</inkml:trace>
  <inkml:trace contextRef="#ctx0" brushRef="#br2">5268 3725 12217,'7'-9'2459,"-6"2"1,8 7-643,-4 0-856,-3 0 1,5 2-337,-7 3 1,-2-3 0,-3 5 187,-5 0 0,1-3-368,-2 6 1,3-5-1,-5 4-150,3-2 0,5 4 1,-4-4-33,2 1 1,-5 3 0,3 4-227,0 1 1,-3-5 0,5-3 0,0 1-102,0 0 0,-5 1 94,1 6 1,-1 0 0,0-2 0,3-2 123,2-2 1,-3 1 0,3 3 12,-2-4 1,4 4 0,-4-3-113,2 3 0,-5 1 1,3 1-56,0 0 0,2-6 0,6 1 0,-5 1 0,3 2 0,-6 2 0,2 0 0,0 3 0,4-2 0,-3-3 0,3 0 0,-4 0 0,0 2 0,0 0 0,0-1 0,0 1 0,2 0 0,-6-1 0,-1 6 0,0 0 0,1-3 0,-1-6 0,0 7 0,0-3 0,1 1 0,-1 1 0,0-2 0,-1-1 0,3 1 0,-2 0 0,3-1 0,-2 3 0,1 1 0,1 2 0,-5 0 0,4-5 0,-4-1 0,-2 1 0,6 0 0,-1 0 0,-1-1 0,-2 1 0,3 0 0,1 1 0,-2 2 0,-2 2 0,0 0 0,2-5 0,1 2 0,-1 3 0,3-4 0,0 4 0,1-4 0,-1-1 0,4 5 0,-4 0 0,0-2 0,0-1 0,1-1 0,-5 2 0,5 2 0,1-1 0,-4-3 0,4-1 0,-1 1 0,-5 4 0,5-3 0,-1 3 0,0-4 0,0-1 0,4-1 0,-4 1 0,1 0 0,-1 0 0,4-1 0,-4 1 0,0 0 0,0-1 0,4 6 0,-3 0 0,-1-1 0,0-3 0,-1 1 0,-4 1 0,3 2 0,-3 0 0,4-6 0,1 1 0,-2 0 0,6 1 0,-5 4 0,4-3 0,-4 3 0,5-4 0,-6-1 0,6 0 0,-5-1 0,4 1 0,-4 0 0,-1 1 0,-4 4 0,4-9 0,1 4 0,-1-2 0,-5 7 0,2-7 0,4 7 0,-2-7 0,7 7 0,-6-4 0,6-1 0,-6 0 0,6-1 0,-5 6 0,4 0 0,-1 2 0,4-4 0,-2 2 0,-8 0 0,3-3 0,-4 1-885,-2 2 1,1 0 0,-1-5 0,0-1 519,0 1 0,1 0 0,1-1 0,1 1 277,3 0 1,1 5 0,-3 0 0,3-2 237,2-2 1,-5-1 0,2 2 0,-4 1-94,-2 2 1,0 1 0,0-2 0,1 1-29,-1-2 0,5 4 0,1-2 0,-2-2-20,-2-2 1,3-1 0,3 0-1,-1-1 8,0 1 1,4 0 0,-6 0-1,1-1 34,1 1 1,-3-6 0,5 1 0,-2 1-80,-3 2 1,0 2 0,0 0 0,1-1-4,-1 1 0,0 5 0,-1 0 0,3 0 48,-2 2 0,3-6 0,0 6 0,0-2 197,1 0 1,4 0 0,-3-6 0,2 3-144,0 3 1,-6-4 0,4 4 0,-1-3-75,-5-3 0,1 1 0,0 0 0,1-1-154,-1 1 1,3 0 0,-1 0 0,-2-1 91,-2 1 1,0 5-1,2 0 1,3-2 72,2-1 1,-5-3 0,1 3 0,-1 1 183,1 2 0,-3 0 1,6-5-1,-3-2-62,1-4 0,4 4 0,-2-3 1,-1 3-52,0 1 1,4-4-1,-4-1 1,1 2-107,-1 2 1,4 2-1,-6 2 10,-1 3 0,5-4 1,0 4-1,2-4-61,-1-1 0,-6 0 0,3 0 0,-1-1 125,-1 1 0,1 0 1,-4-1-1,2 1-86,1 0 1,1 0 0,-4-1 93,3 1 0,3 0 0,4 0 61,-1-1 0,0-4 1,3-1-120,-3 2 0,3 2-273,-3 2 0,-2-5-761,1-1 0,1-6 330,5 3 575,0-7 1,7-6 0,2-1 97,0-1 0,5 2 0,-4-4-39,4-2 1,2-1 0,-2 1 0,-2 3-115,-2 2 1,1-3 0,3 3-1,-2-2-127,-1-3 1,-3 3 0,5 1 0,-5-1-50,-1 0 1,4 4 0,-4-4 0,0 0-531,0 1 1,5 2-1,-3-4 1,1-2 892,1-2 0,6-9 0,8-1 0</inkml:trace>
  <inkml:trace contextRef="#ctx0" brushRef="#br2">4104 12354 7571,'25'-2'118,"-5"-3"0,-2-4 310,-2 1 0,-6-6 0,1 3 0,-1-4 0,-1-5 153,-4-1 0,-3-1 0,-2 3 0,0-2-99,0 1 1,-7-2 0,-4 1 0,-4 1-26,-6 3 0,1 1 0,-6 2 0,0 2-64,2 2 1,-6 6 0,4-3 0,-4 2-223,-1 0 0,1-1 0,0 8 0,2 2-113,0 1 0,-5 12 1,7-1-1,-2 2-3,2-1 0,3 4 0,6 2 0,-1 1-51,2 4 1,-3 2 0,10 1 0,-1 1-131,-1-1 0,8-5 0,-2 0 0,3 1 16,2-3 0,7 6 0,5-6 0,6 1 60,3-4 0,7-4 1,-1-3-1,7-3-61,2-6 1,8 2-1,-2-2 1,3-3-26,3-6 1,-3-4 0,-3-8 0,-5-2-43,-4-3 0,-4-3 0,-2-7 1,-6-1-145,-4 1 0,-3-1 0,-2 3 0,-3 2 270,-2 6 0,-2 4 0,-3 3 335,3 3 0,-3 6-67,3 10 0,2 6 0,-2 10 0,1 3 741,1 1 1,-6 10 0,6-4 0,-1 4-402,-1 4 1,5-6 0,-4 3 0,-1-2-354,2-3 1,-4-1-1,6-2 1,0-4-422,0-1 1,-4 3 0,4-5-1,-1-2-292,1-1 0,-4-8 0,4 1 0,0-1-1462,-1-1 1,3 3-1,5-7 684,-1-1 0,6-3 0,2-1 0,0-1 1288,0-5 0,11-2 0,0-8 0</inkml:trace>
  <inkml:trace contextRef="#ctx0" brushRef="#br2">5000 12417 7571,'16'7'0,"-2"4"521,-4 3 1,4 1 0,-5 1 0,2 0 73,-1-1 0,-1 8 0,3 3 1,-3 4-55,-2 1 0,3 6 1,-4 0-1,-3-2 463,-1-2 1,-2-7-1,2-1 1,1-1-455,2 0 0,0-4 0,-5 1 224,0-4-634,0-8 1,-5-4 0,0-12 0,0-7-362,-2-5 0,5-11 0,-3-1 0,5-9-698,5-6 1,4-6 0,6 1-1,3 4 462,3 3 1,-2 11 0,7 2 0,1 10 310,-3 9 0,6 5 0,-4 7 0,4 1 184,1 5 0,-5 4 1,0 9-1,2 4 875,2 1 1,-4 3-1,-1 4 1,-3 0-187,-2 1 1,-8-1 0,-3 1 0,-2-1-416,-4 1 1,4-8 0,-2-3 0,-1-4-18,-2-1 1,-2 0-289,0 0 1,-2-8 0,-2-4-282,-1-8 0,-5-4 0,4-10 0,3-3-428,1-5 1,2-5 0,2-4-1,3-2 33,6 2 0,4-2 0,6 6 0,6 6 375,2 6 0,4 11 0,4 2 1,3 5 442,0 1 0,4 7 0,-5 3 0,-1 6 551,0 5 0,4-2 1,-5 7-1,-2 2 97,-2 2 1,-7 1 0,-1 1 0,-2-1-330,-4 0 0,-2-6 0,-3-2 0,-2-2-595,-1 0 0,-8-1 1,3-4-875,-5 0 0,-1-6-882,0 1 0,0-6 0,-1 4-629,-5-2 0,5-9 2512,-5-8 0,12-11 0,2-4 0</inkml:trace>
  <inkml:trace contextRef="#ctx0" brushRef="#br1">13176 10264 8139,'0'-9'1571,"-7"2"0,5 14 0,-3 3 0,3 6-829,2 5 1,6 2 0,1 5 0,0-2-245,0 2 1,3 2-1,-5 1 1,1-1-95,0-4 1,-4 2-1,3-5 1,-3-1 194,-2 1 1,0-2 0,0-5-14,0-1-365,-7-6 1,-1-5-1,-6-13-468,3-7 0,4-8 1,7-1-1,0-3-258,0-5 1,0-4-1,2 3 1,3-3 11,6 2 0,6 4 1,2 4-1,-1 8 301,1 7 1,5 0 0,-1 6 0,2 5 659,2 4 1,3 11 0,3 9-1,2 1 119,2 4 1,0 2 0,-6 1 0,-1 1 308,-4-1 1,-3 1 0,-8-3-1,-1-1-187,-3-2 0,-2-6 1,-6 1-571,2-4 0,1-6 1,-8-3-140,-3-1 0,1-3 0,-5-9 0,2-6 0,-3-5 0,5-5 0,1-3 0,2 0 0,2-10 0,0 6 0,2 2-455,3 2 1,6-2 0,8 6 0,4 6-47,1 7 1,3 6 0,4 1 0,0 1 761,1 5 0,-1 2 1,1 8-1,-1 0 363,1 0 0,-1 4 0,1 1 1,-3-1-556,-3-3 0,-3 2 0,-7-1 0,0-4-69,-1 0 0,1 0 0,0 1-898,-1 1 0,1 0 1,-2 0-1,-2-1-91,-1 1 0,-1 0 989,6-1 0,7 1 0,1 0 0</inkml:trace>
  <inkml:trace contextRef="#ctx0" brushRef="#br1">3727 14067 8805,'-7'-15'1249,"5"8"0,-3 7 0,3 8-15,2 6 1,0 9-1,0 5 1,0 7-617,0 7 0,0 2 0,2 1 0,1-1 228,2-1 0,6 6 1,-4-9-1,0 1-490,0-5 1,5 3-1,-3-4 1,0-4-195,-4-3 1,2-7 0,-2 3-1,-1-1-1116,-3-4 0,5-6 0,-1-3-1709,-2 2 1,1-5 722,1-2 1,4-3-1,7-4 558,-1-3 1,1 2 0,0-8 1381,-1-1 0,-6-9 0,-2-3 0</inkml:trace>
  <inkml:trace contextRef="#ctx0" brushRef="#br1">4073 14083 11808,'0'21'837,"0"0"0,0 7 1,0 0-1,0 5 396,0 4 0,0 6 0,0-2 1,1 1-351,5-1 1,-5 0 0,6 1 0,0-6-391,4-3 0,-2-1 1,1-2-1,1-3-335,-3 0 1,6-8 0,-5 2-1451,0-4-2193,-2-8 1,-7-4 2324,0-10 0,0 2 1,-2-10-1,-5-4-2245,-9-8 3405,0-4 0,-20-10 0,3-1 0</inkml:trace>
  <inkml:trace contextRef="#ctx0" brushRef="#br1">3444 14052 9758,'-9'0'4082,"4"-2"-3222,10-3 1,5 3 0,11-3 0,6 3-70,2 2 1,5 0 0,4 0 0,7 0-202,6 0 0,7 0 0,-4 0 0,2 0-386,3 0 1,6-5-1,-1-2 1,-4 0-631,-4 0 0,0 2 0,-7 5 1,-6 0-188,-3 0 0,2 0 0,-5 0 0,-2 0-471,-2 0 1,-1 1 0,-1 3-1,0 1 1084,1-1 0,6-17 0,3-4 0</inkml:trace>
  <inkml:trace contextRef="#ctx0" brushRef="#br1">5488 13675 8139,'-7'-23'-11,"-4"5"1,-3 8 0,-2 1 740,1 0 1,-1 1 0,0-3 0,1 4 0,-3 2 372,-3 0 0,2-1 0,-7 6 0,0 0-502,1 0 1,-5 6 0,6 2 0,-2 5-108,0 4 1,1 8 0,-1-1 0,3 4-72,0 5 1,8 2 0,-3-2-1,8 4-137,3 5 1,2-2 0,5 4 0,1 1 11,5 1 1,2 9 0,8-7 0,0 0-107,-1 1 1,6-3-1,2-4 1,2-6-530,3-2 0,-1-3 0,1-1 0,-3-4-282,-2-5 1,-2-5-1,-6-6 1,1-5-1138,0-3 1,5-2 0,0 0 181,-2 0 1,-2-2-1,-3-3 1,-1-5 1573,-3-4 0,-6-9 0,2-2 0</inkml:trace>
  <inkml:trace contextRef="#ctx0" brushRef="#br1">5786 13785 8139,'0'-11'1958,"0"1"0,0 4-1425,0-4 0,-1 6 1,-3 1-1,-3 6 504,-2 8 0,-1-2 0,-6 3 1,1 4-550,-1 3 0,-2 3 1,-1-1-1,-2 6-27,2 2 1,-4 3 0,0-1 0,1 1-101,-1-1 1,2-1 0,5-2 0,2-2 337,4 2 0,-2-4 0,6 1 1,3-3-268,1-2 1,2-3-1,0-1 1,2 0-293,3-1 0,4-4 0,8-3 0,3-1-140,1-3 0,7-1 0,-2 1 0,3 1-96,3-1 1,5-4 0,1-4 0,2-1-1745,4 1 1,-4-3 0,0 0-1,-1 0 173,-4 0 1,1-3 0,-3 3-1,-5 0 655,-3 0 1,-4-5 0,-7 1 0,-4-4-259,-4-6 1270,-5-4 0,-1-13 0,0-2 0</inkml:trace>
  <inkml:trace contextRef="#ctx0" brushRef="#br1">6054 13863 9197,'0'16'769,"0"0"0,0-1 0,0 1 0,0 0 538,0-1 1,5 8-1,0 3 1,-1 4-362,-3 1 1,-1 1 0,0 1-1,0 2-408,0 2 0,0-2 0,0-6 0,2-1-313,3 0 0,-1 5 0,5-8 0,-2-1-702,-4-3 1,4 2 0,0-2 0,2-2-646,3-1 1,-3-3 0,1-1 0,1-2-884,-3-1 1,6-8 0,-3 3 759,3-5 1,2-2-1,-1-5 1245,1-4 0,0-11 0,0-3 0</inkml:trace>
  <inkml:trace contextRef="#ctx0" brushRef="#br1">6368 13517 8139,'0'-15'530,"7"6"0,4 4 229,3 3 1,7 2 0,1 2-1,1 5-398,0 8 1,10 6 0,-2 9 0,3 1 312,-1 8 0,3 5 1,1 3-1,-2 0 123,-2 0 0,-3 9 0,-4 0 0,-3-2-48,0 4 1,-8-1 0,3 4 0,-8-1-63,-3-1 0,4-1 0,-6-11 1,-2 0-179,-1 0 1,-4-5 0,-1-2-1,-4-3-186,-2-7 0,0-1 0,-3-8 0,2-2-315,-2-1 0,-1-8 0,1-1-8,2-2 0,-1-2 0,-5-5 0,1 0 0,4 0-4916,1 0 1,1-7 452,-2-3 1,4-4 4462,7-2 0,14 0 0,4 1 0</inkml:trace>
  <inkml:trace contextRef="#ctx0" brushRef="#br1">7233 13219 8414,'-16'1'1366,"9"-2"1,7-13-932,9 3 1,5-1-1,3 7 1,3 1 148,1 3 0,6-5 0,0 1 1,2 2-294,3 1 0,-6 2 0,-2 0 0,-1 0 56,-4 0 0,-1 5 1,-2 2 40,-1 2 0,-6-4 1,-4 5-160,-3 3 0,-2 1 0,-2 1 0,-3 1-79,-5 0 1,-4 5 0,-4 2 0,-1-1-34,-2 1 0,-5 3 0,5-5 0,2 0 16,1 2 1,2-6-1,1 4 1,1-3 303,3-3 0,2-4 0,6-1 855,-2 3 1,1-7-610,9 0 0,4-5 1,7-1-1,1 0-452,4 0 0,-1-5 0,6-2 0,2-1-231,1-5 0,3-1 0,1 0 0,2 2-1578,2 2 0,1 6 0,-3-1 0,4 5-2196,1 5 1,2 11 3773,5 10 0,0 11 0,0 3 0</inkml:trace>
  <inkml:trace contextRef="#ctx0" brushRef="#br1">7752 13957 11004,'15'0'726,"1"0"0,0 0-94,0 0 1,5 0 0,1 0 0,1 0-298,0 0 1,3 0-1,-3 0 1,-1 0-319,1 0 1,-2-5-1,-4 0 1,3 1-1355,1 3 0,0 1 595,-6 0 0,-6 1 0,-4 5-634,-3 4 1,-4-1-1,-5 0 1376,-8-2 0,-8-2 0,-9-5 0</inkml:trace>
  <inkml:trace contextRef="#ctx0" brushRef="#br1">7767 14209 8139,'16'9'505,"-5"-2"0,-1-7 531,2 0 1,-3 0 0,2 0 0,1 0-309,2 0 1,-4 0-1,2 0 1,4 0-739,3 0 1,4 0 0,-4 0 0,4 0 157,2 0 0,1 0 1,7 1-1,4 6-148,5 9 0,3 7 0,2 8 0</inkml:trace>
  <inkml:trace contextRef="#ctx0" brushRef="#br1">9497 13454 8139,'5'-15'0,"0"-1"0,-1 0 597,-2 1 0,-2-1 0,0 0 1539,0 0 1,-2 2-1399,-3 4 0,-4 5 1,-7 8-364,1 2 1,-6 13 0,-2-2 0,-2 1-127,-3 1 1,-1 3 0,-3-1 0,1 0-106,-1-3 1,3-3 0,1-2 0,2-1-261,-2 1 0,5-3 0,0 0 1,2-2-195,0-4 1,0-1 0,6-2-61,-1 0 0,0-2 339,0-3 288,8-4-204,1 0 1,7 4 0,0 10 47,0 6 1,0 3 0,1 3 0,3 2-34,1 2 0,0 2 1,-5-4-1,0 4 38,0 1 1,0-3 0,0 4 0,0-1 0,0 1 0,0-6 0,0 2 0,-1-5 186,-5-6 1,5 4-1,-6-3 367,0 3-330,5-6-282,-5 6 1,7-14-1,2 2 1,5-7-64,8-4 1,3 4 0,8-6-1,2 1-173,2 1 0,8-5 0,4 5 0,2 1 54,-2 2 1,7-1 0,-6 2 0,1 2-108,1 1 1,-6 9-1,-1 3 1,-3 4 381,-3 2 0,1 5 0,-10 2 0,-1 1 42,1 4 0,-4 0 0,-7 0 1,-3-2 23,-2 2 0,-2-3 1,-5 1-1,-1 2 332,-5 1 1,-2-4-1,-8-2 1,-2-4-225,-3-3 0,-1 6 1,-6-10-1,2-1-291,-2-2 0,-2-4 0,-3-5 1,-2 0 57,-2 0 1,0 0 0,4-2-1,-2-3-874,-1-6 1,1-2 0,7-3 0,3 2-2453,3 3 0,1-3 1,7 4 1962,3-4 0,13-7 0,14 0 1,8 2 1280,6 1 0,8-11 0,2-5 0</inkml:trace>
  <inkml:trace contextRef="#ctx0" brushRef="#br1">10204 13675 8281,'-1'-16'0,"-5"0"539,-4 0 1,-6 8 0,-3 1 0,-4 1 65,-1 1 0,-2 0 0,-6 7 0,-1 3-72,-4 5 1,4 4 0,-4 4 0,3 1-96,-3 2 0,9 7 0,-2-2 1,7 2-80,10-2 1,2 4 0,8-4-1,-1 2 136,6-2 1,7 2-1,13-5 1,8 1 37,5 4 1,14-3 0,-2-1 0,4-1 237,3-4 1,0-1-1,5-3 1,-3 1-321,-2 0 1,-1-8 0,-8-2-1,-3-5-82,-5-1 0,-6-3 0,-3-6 0,-3-8-369,-3-6 0,-6-5 0,-7-7 0,-2-3 0,-4-2 0,-8 5 0,-7-4 0,-7 3 0,-8-1 0,-2 0 0,-3 8 0,3 2-1917,2 6 0,5 6 0,6 2 0,0 5-1040,1 1 1,8 3 0,7 9 2286,8 6 1,8 3-1,3 2 670,2-1 0,7 1 0,-3 0 0</inkml:trace>
  <inkml:trace contextRef="#ctx0" brushRef="#br1">10692 13910 8314,'26'16'0,"-1"-2"386,-3-4 1,-1 3-1,-3-8 1,1-2 400,2-1 0,0 0 0,-5 1 0,-1 3 627,1-3 0,5-1 0,0-2-779,-2 0 1,-1 2 0,-3 3-1926,1 5 0,0 3 1290,-1-3 0,1-10 0,0-9 0</inkml:trace>
  <inkml:trace contextRef="#ctx0" brushRef="#br1">11305 13517 8139,'9'-15'-204,"-4"-1"1,-3-5 0,-2 0 0,2 2 0,1 1 405,2 3 0,6-1 831,-6 0 1,7 0 0,-1 1 0,3 1-1,1 3-384,1 6 0,2 3 1,1 2-1,2 0-38,-2 0 1,4 7 0,-2 5 0,0 8-309,1 6 1,-4 5 0,1 6 0,-5 5 185,-4 3 0,-6 4 1,1 2-1,-5 1-174,-5-1 1,-4-2 0,-6-4 0,-3-3 21,-3-5 1,-2-9 0,-6-4 0,1-3-39,0-7 1,-11 0-1,8-9 1,-2-1-16,0-2 1,1-2-1,1-2 1,-1-3-196,1-6 1,1-6 0,2-3 0,4 3-77,1-2 1,9 0 0,9 3-1,3 0-291,2 0 1,9 1 0,6 1 0,12 1 85,8 3 1,6 5-1,10-4 1,3 2 49,2 4 1,-3 6 0,3 4-1,-2 2-143,-4 3 1,-1 0-1,-2 0 1,-1-1-472,-4 1 1,1-3-1,-6 1 1,-2 1-152,-2-2 0,-7-1 0,-1-4 1,-2 1-681,-4-1 0,4-3 1,-2-1-2137,-2 0 3723,-9-7 0,-3-8 0,-7-10 0</inkml:trace>
  <inkml:trace contextRef="#ctx0" brushRef="#br1">12060 13329 8493,'10'-6'373,"1"1"1,-1-5 0,6 5 0,0-1 0,1 1 5,4 0 1,2 0-1,6 5 1,1 0 323,3 0 1,2-6 0,-3 1 0,-3 2-313,-2 1 1,1 2 0,-7 0 0,-2 0-25,-2 0 1,-6 0-1,-1 0-116,2 0 1,1 7 0,-3 3 0,-3 4 195,0 2 0,-5 7 0,3 5 0,-3 5 135,-2 3 0,0 13 1,-2-1-1,-1 0-19,-3 1 1,-4-1 0,5-1 0,1-2-321,2-3 1,2 2 0,0-8 0,0-1-201,0-2 1,2-3-1,2-2 1,1-3-772,-2-3 1,4 4 0,0-5 0,0-1-2653,0-3 0,-1-6 1780,-6-1 0,-2-8 0,-3-2 1,-8-11 750,-6-8 1,-12-11-1,-11-8 1,-4 1 848,-1 4 0,4-5 0,4 11 0,8 5 18,1 3 0,9 3 0,4 2 0,6 2 404,4 1 1,2 6-1,7-4 1,3 0 633,5 1 1,9-3-1,4-4 1,2-1-128,3 0 0,1 2 0,5 2 0,2 1-465,6-1 1,2 5-1,1 2 1,-1 3-931,0 2 1,3 9-1,-9 5 1,1 7-5312,-1 3 5777,-1-4 0,-6 2 0,1-6 0</inkml:trace>
  <inkml:trace contextRef="#ctx0" brushRef="#br1">13050 13580 8139,'0'-16'0,"0"1"0,-5 4 1220,0 1 0,1 8 0,8 2-445,1 9 0,7 12 0,-1 5 1,3 5-190,1 6 0,1-2 0,0 5 1,-2-1-178,-4-4 1,4-4-1,-5-3 1,2-4-102,-1-1 0,-6-2 0,1-5 0,-3-1 359,-2 1 0,0-5-256,0-1 1,-7-8-1,-4 0-255,-3-6 1,0-13-1,2-1 1,1-3-338,-1-1 0,3-6 1,1 0-1,1-6-234,3-2 0,4-11 1,7 3-1,7 2-238,5 2 1,9 3 0,-1 8 0,2 2 309,3 6 1,-1 11-1,1 5 1,-1 3 431,0 2 0,1 2 1,-1 5-1,1 7 65,-1 5 0,-1 9 0,-2-2 0,-4 4 120,-1 1 0,-2 1 0,-7-1 0,-2-1 223,-1-4 0,-8 2 0,2-7 0,-3-2-214,-2-2 1,0-1 39,0 0 1,-2-7 0,-3-6-229,-5-6 1,1-6 0,0-7 0,1-1-155,-1-4 1,5-4-1,-1-6 1,5-2-383,5-4 0,4 4 1,8-4-1,4 4-101,6 1 0,2 10 0,3 4 1,-1 8 403,1 3 0,4 3 0,1 11 1,-2 7 241,-2 6 0,4 7 1,0 0-1,-2 2 296,-2 3 0,-4-1 1,-2 1-1,-5-1 170,1 1 0,-7-3 0,1-1 0,-5-3-822,1-3 0,-6-1 0,-2-5 1,-2-2-1888,3-4 0,-5 4-395,5-3 0,-5-6 1930,-1-5 1,0-7-1,0-10 1,0-4 603,0-5 0,7-11 0,2-3 0</inkml:trace>
  <inkml:trace contextRef="#ctx0" brushRef="#br1">14277 13014 8139,'-6'-15'0,"1"-1"0,0 0 0,5 0 735,0 1 0,0-1 1,2 0-78,3 1 0,4 4 1,8 1-1,2-1-248,2 2 0,5-3 0,-3 7 0,2 1-132,3 3 1,-6 1 0,-1 0 0,-3 1 64,-3 5 1,-1 2-1,-1 10 1,-5 1 6,-1 2 0,-3 7 0,-9-2 0,-6 6 102,-3 4 0,-7-2 1,-3 2-1,-2-4 94,-2-6 1,-6 4 0,10-6 0,0 0-139,3-3 1,3-3 0,4-2-1,4-1 103,4 1 0,5-6 0,2 1 0,5-1-279,4-1 1,6 3 0,5-6 0,5-1-177,4 2 1,3-5 0,4 3-1,5-3-142,3-2 0,2 0 0,0 1 1,0 3-1696,1 1 0,-3 0 1,-1-5-1,-4-1-537,-2-5 1,-1-4 0,-7-13-1,-4-12 2318,-5-15 0,3-34 0,-11 31 0,-1 1 0</inkml:trace>
  <inkml:trace contextRef="#ctx0" brushRef="#br3">488 16032 8150,'7'-9'1172,"3"4"1,-3 5 0,-1 5 0,-5 6-595,-1 3 0,-1 14 1,-5 3-1,-4 4 247,-4 4 1,-7 1 0,-2 7 0,0-2-132,1-3 0,-6 4 1,2-4-1,-2 1-259,1-1 0,3-2 0,7-5 0,-1 2 121,4-2 0,4-2 0,-1 0 0,4 0-239,0-1 0,7 1 0,0-12 0,9 0-29,5 2 1,10-11 0,6 2 0,7-5-27,3-6 1,-3-1-1,4-2 1,3-2-473,2-3 1,1-4-1,0-7 1,-2 1-1257,-3-1 0,7 0 0,-7 2 0,-2 2-420,0 2 0,-6 1 0,4-2 1,-3 6 241,-4 3 1,3 2 0,-13 0 1643,-2 0 0,-2 0 0,-1 0 0</inkml:trace>
  <inkml:trace contextRef="#ctx0" brushRef="#br3">1164 16850 8150,'16'0'643,"-1"-2"1,-1-3-1,-3-6 656,-6-3 0,2-2 0,-2-1 1,1-4-406,1-5 0,-6-4 0,6-3 0,0-2-500,4-2 0,3-6 0,3-1 1,2-5-259,2-3 1,6-11 0,-6 2 0,-1-2-683,3-4 0,0 3 0,5 8 0,-4 9 140,-1 8 1,0 8 0,-4 5 0,2 6 184,-2 8 0,4 5 1,0 11-1,1 6 269,4 11 1,-4 16 0,3 10 0,1 9 771,1 5 0,3 9 0,-1 3 1,1 1 244,-1-6 1,-5 0 0,-1-12 0,-3-2-783,-2-7 0,-3-2 0,-3-8 0,-2-4-484,-1-5 1,-8-5 0,4-9-158,0-4 1,-5-4-593,3-12 0,-1-2 0,-1-10 0,2-1 290,-1-2 1,-2-5 0,-2 5 0,0 2 611,0 1 0,0 2 0,-2 2 0,-3 2 144,-6 2 0,-10-1 0,-5-4 1,-4 1 196,-1 3 1,-2-3 0,-4 5 0,-5-1 119,-3-1 1,3 3 0,2-4 0,1 3-1529,4 2 1,4 0 0,5 3-2310,5-1 1,14 0 3423,12 5 0,11-14 0,15-4 0</inkml:trace>
  <inkml:trace contextRef="#ctx0" brushRef="#br3">2359 16331 8150,'23'0'0,"3"0"0,2 0 616,-2 0 1,2-7 0,-4-2 169,6 0 0,-2 2 0,9 7 0,-2 0 0,0 0-116,1 0 0,-1 0 1,-7 0-1,-3 0-855,-3 0 0,-1 0 1,-5 0-387,0 0 0,-8 7-614,-2 4 0,-6 3-761,-6 2 1,-8-1 0,-8-1 1945,-3-3 0,-1 3 0,-5-6 0</inkml:trace>
  <inkml:trace contextRef="#ctx0" brushRef="#br3">2610 16472 7881,'-8'7'989,"2"4"0,8-4 0,7-2-5,7-3 0,5-2 1,0 0-1,5 0-414,3 0 1,3 0 0,1 0 0,0 0-37,-1 0 1,6 0 0,-10 0 0,0 0-602,2 0 0,-8 0 0,-1 0 0,-3 0-1104,-2 0 1,-2 1-1,-2 3 1,-3 3 1170,-2 2 0,5-6 0,-3 4 0</inkml:trace>
  <inkml:trace contextRef="#ctx0" brushRef="#br3">3585 16001 8150,'0'-18'180,"0"-1"1,0-4 428,0-1 0,2 3 1,3-5-1,7-4 0,6-1 81,3-1 1,12-3 0,-1 9-1,2-2 73,5 2 1,-1 0 0,6 8-347,-2 4 1,-5 9-1,3 0 1,-2 3 0,-5 4 56,-5 3 0,0 6 0,-5 10 0,0 5-269,-1 3 0,-2 8 0,-8 3 0,-3 6-72,-2 8 1,-2 0-1,-9 5 1,-4 2-210,-8 1 1,-5 2 0,0-11-1,-5-3-233,-4-1 0,-7-9 0,-1-1 0,0-4 20,-1-4 1,1-1 0,1-11 0,-3 0 96,0-5 0,-1 0 1,6-9-1,-1 1 144,1 1 1,2-6-1,3 5 1,2-6 290,2-6 1,8 3 0,1-8 0,6-1 423,4-2 1,4-3-1,10-3-451,9 0 0,12-1 0,10 5 0,2 0-98,4 0 1,1 8-1,2 2 1,1 5-13,-1 1 1,0 0 0,-2 0-1,-3 0-144,-5 0 1,-4 0 0,-1 0 0,-1 0-389,1 0 0,-8 1 0,-1 3 0,-2 1-966,0-1 0,0-3 0,-6 1-692,1 3 1,0-3 827,-1 3 0,-4-5 1256,-1-5 0,-6-4 0,3-6 0</inkml:trace>
  <inkml:trace contextRef="#ctx0" brushRef="#br3">5016 15734 8150,'14'-2'1770,"-2"-2"414,-1-1-1396,-8 0 0,2 5 1,-10 0-1,-7 0-175,-7 0 1,0 0 0,-8-2 0,-1-1-298,-1-3 1,-3-4-1,3 3 1,1 0-96,1 0 1,3-4-1,-2 6 1,5 2-90,3 1 0,3 2 1,-1 0-61,0 0 1,7 2 0,2 3 0,0 5-156,-3 4 0,1 2 1,-1 2-1,-3 3 18,-1 5 1,-1 3-1,1 3 1,2-1 146,1 1 0,2-1 0,-3-1 0,3-2-7,2-2 0,-3-5 0,5 3-79,1-1 1,2-2 0,2-5-170,0-1 0,2-6 0,3-4-30,6-3 0,3-2 1,3-2-1,6-1-57,8-2 0,3-6 0,9 4 0,3 0 98,-1 0 0,11-3 0,-10 5 0,-3 1 159,-4 2 0,-1 4 0,-1 3 0,-4 6 522,-5 3 1,0 1 0,-7 1 0,-4 0 88,-5 0 0,1 5 0,-8 1 1,-2 1 120,-1 0 1,-2 3-1,-2-3 1,-3-1-274,-5 1 0,-4-2 1,-2-5-1,0-1-241,1 1 0,-8-5 0,-3-1 0,-2 1-308,2-3 0,-9-1 0,3-7 0,-1 0-1422,0 0 0,7 0 0,-1 0-1165,-1 0 1,6-1 0,2-5-14,8-4 0,12 1 2693,11-1 0,17-8 0,5-6 0</inkml:trace>
  <inkml:trace contextRef="#ctx0" brushRef="#br3">5393 16237 8150,'32'0'828,"-3"0"0,-1 0 0,-3 0-166,-2 0 0,-2 0 0,-6 0 0,1 0 409,0 0 0,-6 0 1,-1 1-1,0 3 444,-1 1-3105,-4 0 749,3-5 1,0 0 0,3 0 624,4 0 216,2 0 0,0-7 0,0-1 0</inkml:trace>
  <inkml:trace contextRef="#ctx0" brushRef="#br3">6069 15576 11906,'11'16'1241,"-1"0"1,-4 7 0,4 4 0,1 7-172,-3 2 1,6 6 0,-3-2 0,1 4-74,-2 5 0,4 7 1,-5-4-1,2-1-252,-1-2 0,-5-4 0,4-3 0,-2-5-609,-3-4 1,-1-2-1,1-1 1,1-4-345,-2-5 0,1-3 1,-1-3-1248,3 1 0,4-5 0,-3-3 1,2-1-402,3-3 0,-3-2 0,1-2 0,2 0 384,2 0 0,4-7 0,1-4 0,2-5-1225,-2-5 2697,-1-3 0,4-7 0,3-1 0</inkml:trace>
  <inkml:trace contextRef="#ctx0" brushRef="#br3">6541 15954 8378,'0'-37'0,"0"0"489,0 2 0,2-3 1,3-1-1,7 1-118,8 0 0,-1 1 0,7 6 0,2 1 118,2 4 0,1 3 1,0 9-1,1 3-164,-1 6 1,-1 3 0,-4 2 0,-3 0 58,0 0 1,-11 13 0,4 4 0,-4 4 112,-3 2 1,3 5-1,-7 0 1,-1 5-157,-3 4 0,-1-1 0,-1-4 0,-3-3-106,-1-2 0,-6 1 0,4-8 0,-1 0 50,-5-3 1,5-3 0,-3-3-483,-1-6-435,5 4 1,0-9 0,9 1 326,3-4 0,9-2 1,7 5-1,0 0 88,2 0 1,-1 1-1,6 5 1,-2 4 410,2 4 1,0 7 0,0 2 0,-3 1 449,-3 4 1,-1 2 0,-5 1-1,0 1 54,0-1 1,-2 1-1,-4-1 1,-5-1-180,-3-4 0,-2 2 0,-2-7 0,-3-2-96,-5-2 1,-4-3-1,-6-1 1,-4-5-135,-8-1 0,-9-1 0,-3-6 1,-5 0-290,-3 0 0,-8-6 0,3-1 0,-3-1-1371,2-5 1,-4 6-1,6 2 1,3 3-1138,1 2 0,8 0 0,6 0 2508,-1 0 0,6 0 0,-5 0 0</inkml:trace>
  <inkml:trace contextRef="#ctx0" brushRef="#br3">7988 15812 9416,'-9'16'0,"2"-2"878,0-4 0,3 4 0,-4-3 1,1 3 231,3 1 0,-3 1 0,2 0 0,0 0-395,-2-1 1,5-4 0,-5-2-1,2-1-408,-1 1 1,-1-6 0,4 4-2711,-2 0-2717,-7-5-303,10 12 5423,-5-12 0,0-2 0,-2-9 0</inkml:trace>
  <inkml:trace contextRef="#ctx0" brushRef="#br3">7705 15891 8150,'15'0'194,"1"0"1,0 0 0,-1 1 1120,1 5 0,5-5 0,2 6 0,1 0-319,4 4 1,2 3-1,1 0 1,1-2-1170,-1-1 1,6 4 0,0 6 0,-2-2-1122,-2-1 0,-2-1 1294,1 4 0,-1-3 0,1 4 0</inkml:trace>
  <inkml:trace contextRef="#ctx0" brushRef="#br3">9182 15529 8150,'7'-17'192,"4"-4"0,-2 2 0,-1-6 0,-1 1 0,-3 1 521,-2 0 0,-4-3 0,-3 3 0,-6 1-381,-3-1 1,-3-3 0,-4 5 0,-5 3 630,-4 6 1,-2 0-1,1 7-438,0 1 0,-6 2 1,0 4-1,2 3-210,2 6 0,2 5 1,-1 5-1,2 5-147,4 3 0,-2 3 1,7-1-1,2 2-16,2 4 0,1-5 1,2 1-1,3-7-59,6-3 0,3 3 0,4-5 1,5-2-234,9-1 0,7-3 0,10-1 0,2-3 46,1-6 1,13-3-1,0-2 1,2 0-70,-2 0 1,0-2 0,-13-3-1,-2-4 33,-6 0 0,0-5 0,-7 4 0,-2-6-153,-2-5 1,-1-2 0,-2-5-1,-2 2 136,-1-2 0,-8 6 0,2 1 0,-3 3 1221,-2 2-780,0 1 0,0 13 1,0 9-1,2 10-6,3 10 0,-3 8-1,3 3 1,-1 2 662,1 4 1,-3 5 0,5 1 0,0-2-474,3-3 0,2 7 1,0-10-1,-3-3-615,-2-4 1,4-6-1,-4-1-552,1-2 1,-4-6 0,1 1 507,-3-4 182,-9-1 0,-2-1 0,-7 1 0</inkml:trace>
  <inkml:trace contextRef="#ctx0" brushRef="#br3">4073 16677 8150,'-11'8'-12,"2"-1"0,1-1 565,-1-1 156,5 0 1,1 0-209,13 1 0,8-1 0,13-5 0,3 0 20,2 0 1,10-2 0,8-1 0,0-3 57,0 3 0,11-4 1,-1 0-1,6 0-170,5 0 0,7-4 1,-37 8-1,0-1 0,1 1 1,2-1-166,2 1 1,1-1-1,6-1 1,2 0-1,-2 1 1,1 1-1,3-1 1,2-1-194,2-1 0,3 0 0,9 0 0,3 0 0,-2 0 0,-1 0 0,3 0 0,-1 1 91,2-1 0,1 0 0,4-1 0,1 0 0,-4 0 1,-2 0-1,-4 1 0,-2 0-24,-2 0 0,-1 1 1,-9 3-1,0 1 0,-1-2 1,0 0-1,-3 2 1,1 1 382,-3 0 1,1 0-1,3 0 1,0 0-1,-6 0 1,-2 0 0,2 0-1,-1 0-502,0 0 1,0 0-1,6 0 1,1 0 0,-5 0-1,-1 0 1,1 0 0,-2 0 0,2 0 0,-1 0 0,-3 0 0,0 0 0,0 0 0,-1 0 0,-3 0 0,-1 0 0,40 0 0,-3 0 0,-21 0 0,-9 0 0,-9 0 0,-3 0 0,-8 0 0,-6 0-3717,-4 0 1839,-3 0 0,-16 0 0,-12 0 299,-17 0 1,-13 1-1,-15 5 1,-10 4-879,-11 4 2457,-14 2 0,6-7 0,-4-2 0</inkml:trace>
  <inkml:trace contextRef="#ctx0" brushRef="#br3">5928 17038 8150,'-5'-10'255,"-1"-1"0,1 1 0,7-6 728,3 0 0,9 1 1,11-1-1,4 0-295,10 0 0,6 6 1,8-1-1,4 1-177,4 1 1,-5 2-1,-3 7 1,-6 0-196,-5 0 0,-9 2 1,-9 3-1,-1 6 124,-4 3 1,-8 1 0,-6 3 0,-3 3 23,-2 5 1,-7 4 0,-5 3-1,-8 2-100,-6 1 0,-11 6 0,-4-5 0,-7-2-217,-4-2 1,3-1-1,-3 1 1,3 0-42,2-2 0,6 4 0,5-8 0,4 0 116,6 0 0,0 1 0,8-7 419,4-2 0,9-2 0,2-1-372,6 0 1,6-8 0,8-2 0,4-5-270,6-1 0,9 0 0,8 0 0,7 0 0,6 0 0,4 0 0,6-1 0,1-3 0,0-1 0,7-2 0,-15 3 0,-3-1-1842,-1 2 0,-4 1 0,-4 2 0,-1 0-1220,0 0 1,-5-2 0,0-1 3061,2-3 0,8-13 0,4 2 0</inkml:trace>
  <inkml:trace contextRef="#ctx0" brushRef="#br3">9764 16174 8150,'16'-2'561,"0"-3"1,-1 3 0,1-3 0,2 3 1001,3 2 1,1-2 0,8-1 0,0-3-894,3 3 1,0 1 0,-5 2 0,-2 0-375,2 0 0,-3 0 1,-1 0-1,-1 0-820,-4 0 0,-2 5 0,-1 2-1349,0 2 0,-7-4 0,-4 6-104,-3 1 0,-9 2 0,-6 2 1977,-6 0 0,-5 6 0,-8 3 0</inkml:trace>
  <inkml:trace contextRef="#ctx0" brushRef="#br3">9780 16409 9008,'16'9'795,"-1"-2"1,3-7 0,1 0 315,2 0 1,5 2-1,-3 1 1,1 3-275,4-3 0,2-1 1,2-2-1,-3 2-278,-3 3 1,4-2 0,-5 6 0,-1-2-389,-3-3 0,-4 3 1,-1-2-1,0 0-856,0 2 0,-1-5-249,1 3 1,0 2 0,-2 0-1585,-4 2 0,4-6 0,-5 4 2518,0 0 0,5-5 0,-6 5 0</inkml:trace>
  <inkml:trace contextRef="#ctx0" brushRef="#br3">10865 15781 8150,'-11'-16'424,"1"0"0,-1 1 1,1 1 1710,-1 3 1,8 6-1627,-2 10 1,3 4-1,4 7 746,3-1 1,2 13-1,5 4 1,-3 3 78,-2 3 1,5 0 0,-3 4 0,1-5-563,1-4 0,-8 4 0,4 0 0,-1-4-772,-1-5 0,2 1 0,-4-4 0,2-1 0,-1-3 0,-1 2 0,1-2-660,1-2 0,6-1 0,-4-4 0,0-2-3905,0-2 1,5-6-2678,-2 1 7242,4-3 0,2-9 0,0-2 0</inkml:trace>
  <inkml:trace contextRef="#ctx0" brushRef="#br3">11101 15781 8150,'8'-7'2895,"1"5"-2044,-4-3 1,-1 5 0,5 7 0,-1 7 298,1 5 0,-4 11 1,4-1-1,0 6-310,0 0 0,-6 4 0,4-1 0,-2 0 372,0 1 1,2-4 0,-3-7 0,3-2-862,2 2 1,-4-5 0,4-3 0,-1-2-687,1-2 0,-4 3 0,6-2 0,1-3-298,2 0 0,-3-5 0,-1 0 0,2-2-1825,2-4 0,2-1 1,0-2-1,-1 0-1231,1 0 0,-5-2 3689,-1-3 0,1-4 0,4-6 0</inkml:trace>
  <inkml:trace contextRef="#ctx0" brushRef="#br3">11557 15781 8150,'15'-16'0,"1"0"0,-5 1 0,-1-1 0,2 2 1125,2 3 1,2-1-1,0 7 462,-1 1 0,1 3 0,0 2-1029,0 5 1,-8 2 0,-2 8 0,-5 0 88,-1 0 1,-7 6 0,-3 4 0,-6 2-205,-5-1 0,4 1 1,-6-8-1,2 1 97,0 2 1,0-7-1,5 1-346,1-4 0,1-8-211,3 5 1,6-6 0,12 1-201,9-3 0,6-2 0,10 0 0,-1 0 272,1 0 0,4 1 0,1 5 0,-2 4 485,-2 4 1,-3 2 0,-4 1 0,-5 3 36,-3 1 1,-3-1-1,-1-4 1,-3 2-578,-6 3 0,-3-4 0,-2 4 0,0-3 0,0-3 0,-6 1 0,-1 0 0,-1-2 0,-5-4 0,0 2 0,-3-6 0,-2-3 0,-3-1 0,2 3 0,-5 0 0,1-1-1177,4-2 0,-4-2 0,2-2-2123,2-3 0,10 1 3300,9-6 0,21-1 0,12-5 0</inkml:trace>
  <inkml:trace contextRef="#ctx0" brushRef="#br3">12248 16158 9808,'16'-9'3083,"0"2"0,0 7 545,-1 0-2807,-6 0 0,0 0-2064,-4 0 1,-1 2-807,6 3 1,0-3-1,6 3 1,0-1 2048,0 1 0,-1-3 0,1 5 0</inkml:trace>
  <inkml:trace contextRef="#ctx0" brushRef="#br3">13050 15671 9206,'7'-16'399,"-7"0"1,-1 1 0,-10 1 0,1 1 313,1 3 1,-5 1 0,2-1 0,-6 4 54,-3 5 0,-5 1 1,3 0-1,1 0 93,-1 0 1,-3 1-1,3 5 1,0 4-168,1 4 0,-5 7 0,6 2 0,2 1-218,2 4 0,-3 0 1,3 2-1,3-1 194,0 5 0,7 6 1,2-4-1,3 1-388,2 2 1,9-6-1,6 3 1,10-4-283,5-6 0,1 2 0,2-7 0,2-4 0,2-4 0,0-1 0,-6-7 0,0-1 0,1-3 0,-2-1 0,-2-3 0,-4-6 0,-1-7 0,-2-10 0,-6 0 0,-1-5-120,-3-6 1,-4 2 0,-7-5-1,0 0-1092,0-1 0,-7 7 0,-4-1 0,-3 5 166,-1 4 0,-1 7 1,0-1-1,2 6-2176,4 4 1730,-4 6 1,14-1 0,0 10 37,9 6 0,5-2 0,1-1 1454,1-1 0,0-1 0,-1-6 0</inkml:trace>
  <inkml:trace contextRef="#ctx0" brushRef="#br3">13616 15639 8150,'9'-7'410,"3"-1"0,-7-8 194,-1 0 0,-2 0 0,-2 1 0,-2-1-83,-3 0 0,-4 0 1,-7 1-1,1 1 97,-1 3 1,-5-1 0,-2 5 0,-1 0-106,-4 0 1,0 2 0,2 7-1,5 3-121,3 5 0,2 6 0,2 3 1,4 2-112,5-2 1,3 6 0,4 1 0,3 2-34,5-2 1,10 2-1,2-7 1,3-2-124,3-1 0,0-2 0,0-1 0,-4-1-69,-1-3 0,3-4 0,-5-7 1,-2 0-48,-1 0 1,3-2 0,0-3 0,-2-6-217,-2-3 0,-3-1 1,-1-1 6,-3 0 1,-1 0 0,3 2 482,-2 4 1,-4 5-1,2 10 1,1 5 621,0 4 0,1 9 1,6 3-1,0 6-305,0 4 1,-6 3-1,1 4 1,-1-2-532,-1-3 1,-2-1-1,-7-6 1,0-1-70,0-4 0,0 2 0,0-5 0,0 1-96,0 4 1,0-3-1,0 1 1,0 2-2363,0 1 0,0 3 1,0-1-1,1-1 1409,5-4 1,9-3-1,10-7 1</inkml:trace>
  <inkml:trace contextRef="#ctx0" brushRef="#br3">14355 15718 8150,'0'9'711,"0"-2"1,5 0 0,2 3 0,2 6 234,3 5 1,-3 1 0,2 8 0,1 0-125,2 3 1,-4 2 0,1-2 0,-1 2-258,-1 2 0,3-6 0,-5-6 1,0-1-142,0 0 1,-2-10-1,-3 2 939,3-2-1136,-3 0 0,3-7 0,-8-7-268,-2-9 0,-6-6 0,6-6 0,2-6-732,1-2 0,-3-10 0,-1-3 0,3-1 101,1 1 0,9-2 0,4 8 0,2 1 323,3 1 0,5 12 0,2 4 0,0 8 498,-1 3 0,5 3 0,-5 10 0,3 4 461,3 4 0,0 9 0,0 3 1,-4 4 201,-1 1 1,-2 6-1,-6-1 1,1-1-340,0-2 1,-6-1 0,-1-1 0,0-1-123,0-4 0,-6-3 1,2-7 567,-3-1-664,-2 1 1,0-9 0,0-7-1,0-9-337,0-5 1,2-8 0,1-5 0,4-4-239,2-6 0,1-1 1,8-6-1,1 4-194,2 2 1,5 3 0,-3 9 0,1 6 374,4 8 0,0 5 1,0 7-1,-1 2 462,0 3 1,1 9-1,0 9 1,-3-1 246,-2 1 1,3 5 0,-5-2-1,-2 2-184,-2-2 1,-1 2 0,0-5-1,-2 0-437,-4 0 1,-1-3-1,-5-4-1644,1 0 0,0 0 0,-3-2-332,3-4 1,-2-3-74,8-7 1,-6 0 0,6-3-1,-1-6 2100,-1-7 0,5-17 0,-5 0 0</inkml:trace>
  <inkml:trace contextRef="#ctx0" brushRef="#br3">15519 14995 8150,'-16'0'944,"7"-7"0,2 7 1,9 0-1,3 7-152,6 2 0,-3 5 0,3-4 0,-1 6-287,-1 5 0,5-4 1,-5 4-1,0-2 0,-2 1 143,0 0 1,-6 1 0,5-3 0,-5 1-255,-1 2 0,-1 0 0,-3-5 0,-3-1-118,-2 1 1,1 5-1,-5 0 1,3-2 241,-2-1 1,5-3-1,1 1 169,5 0 1,-5-6 0,1 1-114,2 1 0,8 0 0,5 1-466,4-3 0,4-6 0,3 1 1,3-4-109,1-1 0,10 0 0,-4 0 0,2 0 0,1 0 0,2 0 0,1 0 0,-2 0-695,-2 0 0,-7 0 1,-1 0-1,-1 0-1155,1 0 1,-6 2 0,2 3 0,-5 6-1216,-6 3 1,-3 2 3064,-7-1 0,0 1 0,0 0 0</inkml:trace>
  <inkml:trace contextRef="#ctx0" brushRef="#br3">692 18060 8150,'9'-12'1136,"-4"-4"143,-3-2 0,-2 1-724,0 1 0,-2 7 0,-5 4 0,-7 3 421,-5 2 0,-11 0 1,1 2-1,-6 3-408,0 6 1,-5 3-1,-2 3 1,-4 3-232,-1 1 0,7-1 0,1-4 1,5 0-211,2 0 1,-1-6 0,12 1 22,2 1 0,3 2-284,5 2 1,6-1-1,12-1 66,9-3 0,8 1 0,13-7 0,5 0-19,3 2 0,8-3 0,1 5 0,0-1 59,0 1 1,-1-4-1,-6 6 1,-2 1 703,-3 2 1,-3 7 0,-10 2 0,-1-1 86,-1 1 1,-10 3 0,0-3 0,-6 1-483,-4 4 1,-2 0 0,-5 0 0,0-2-123,0 2 1,-7 0-1,-3 0 1,-4-5-160,-2-6 0,-5 8 0,-2-9 0,-1-1 0,-4-2 0,3 1 0,-1-6 0,-2 1 0,-1-4 0,-8-3 0,-1-4 0,-3-1 0,-2-3 0,-8-9 0,0 3 0,4-2-1829,3-6 0,15 5 1,-1-6-1,7 3 636,9 2 1,6-1 0,9-2-1,5-4-1669,4-1 1,18-1 2861,9-1 0,13-11 0,6 4 0</inkml:trace>
  <inkml:trace contextRef="#ctx0" brushRef="#br3">1195 18657 8635,'0'16'1693,"-1"-7"-958,-5-4 0,3-4 0,-6-2 1,0-4 84,1-6 0,4-3 0,-3-3 0,2-4-414,0-6 1,-1-4 0,6-6 0,0-5-298,0-3 1,7-7 0,6-3 0,4 1-170,4 0 0,5-5 0,-3 3 0,2 2-48,2 7 1,1 6 0,0 12-1,-3 3 179,-2 5 0,3 10 0,-4 6 0,1 5 552,0 5 1,0 4 0,-4 8 0,2 4 108,-2 5 0,4 4 1,-2 3-1,-2 4 21,-2 5 1,-1 7 0,0 2-1,-2-3-564,-4 3 0,4 0 1,-3-4-1,1-2-534,-2-3 1,4 0-1,-3-9 1,1-5-1454,-1-3 1,1 1 0,-5-7-416,2-5 1,-6-7 0,4-14 1456,0-9 1,-5-6-1,3-12 1,-3 0 401,-2-3 0,0 2 0,-2 7 0,-3 4 407,-6 1 1,-3-2 0,-1 8 0,-1 3 958,0 0 1,-7 5-1,-3-1 1,-4-1 71,-1 3 0,0-5 1,-4 6-1,-6 0-884,-6 0 1,-3-3 0,1 3-1,-2 0-1274,-1 0 0,-6 0 0,7 3 1,4-1 1073,4 2 0,8-6 0,-4 0 0</inkml:trace>
  <inkml:trace contextRef="#ctx0" brushRef="#br3">2563 18390 8150,'-5'10'678,"0"1"1,0-6 0,6 4 0,6 0-213,9-1 0,1-4 1,8 1-1,-1-2 0,1 1 149,3 1 1,1 2 0,3-3 0,-1 1-531,1-2 1,-1 4-1,-1-1 1,-2-3-1043,-2-1 1,-7 0-1,2 1-1518,-3 2 0,-10 8 1769,-2-3 1,-18-1 0,-11 0 705,-10-2 0,-8-2 0,-6-5 0</inkml:trace>
  <inkml:trace contextRef="#ctx0" brushRef="#br3">2673 18578 8150,'-15'7'454,"8"-5"1,7 3-1,8-3 385,6-2 1,7 0 0,2 2 0,1 1-674,4 3 0,2-1 0,3-3 0,2 1-12,2 2 1,5 1-1,-2-5 1,4 3-3922,5 1 3767,8 7 0,-8-3 0,5 7 0</inkml:trace>
  <inkml:trace contextRef="#ctx0" brushRef="#br3">4041 17997 8150,'0'-11'1476,"-2"3"-437,-3 1 0,5 3-696,0 9 0,2 6 0,7 10 0,-1 5 423,1 4 0,0 3 0,3 2 1,-3 3-98,-2 2 0,5 1 0,-3 2 0,1-1-161,1 2 0,-3 0 0,5-1 0,-3-1-188,2 2 1,-3-6 0,2 1 0,-1-4-258,-1-4 0,5 4 1,-5-11-1,-1 1-760,-2-4 0,1-4 1,-2-1-2250,-2 0 1,1-8 1613,1-2 0,4-12 1,6-6-1,-1-7-1449,-3-7 2781,3-4 0,-5-1 0,6-1 0</inkml:trace>
  <inkml:trace contextRef="#ctx0" brushRef="#br3">4576 17903 8150,'-16'7'671,"7"1"0,2 10 0,2 1-29,0 2 0,0 12 0,5 0 0,0 6 602,0 4 1,1 6-1,3 0 1,3-3-622,2-1 1,-4-1-1,5-2 1,1-6-219,-3-3 1,5 2 0,-6 0 0,1-3-155,5-3 0,-5 5 0,1-8 0,-2 2-981,-3-2 0,3-3 0,0-8-228,1 1 1,-2-2-653,4-3 1,1-4 0,4-7-1,1-2 359,0-3 0,-1-2 0,1-7 0,-2 0 1251,-3-4 0,10-8 0,-4 1 0</inkml:trace>
  <inkml:trace contextRef="#ctx0" brushRef="#br3">4859 18123 8150,'0'-16'0,"0"0"368,0 0 0,7 1 0,5-1 1,5 0 502,4 1 0,7 1 0,-3 3 0,-1 4-481,-3 0 1,2 5 0,-2-3-1,-2 5 38,-1 5 1,-3 6 0,-1 8 0,-1 2-133,-3-2 1,-7 6 0,3 1 0,-6 2 4,-6-2 1,-2 4 0,-10-4 0,-1 2-196,-2-2 0,-5-3 0,3-7 1,0-1-155,1 1 1,3-6 0,6-1-45,3-2 1,6 0-1,1-3-511,6 1 1,8 5 0,10-3 0,5 0 548,4 0 1,1 6 0,2-3 0,1 6 430,-3 5 1,4-2 0,-11 7 0,1 0 332,-4-1 0,-4 4 1,-3-4-1,-3 1-184,-6 0 1,-3-5 0,-2 4-1,0-3 51,0-2 0,-7-3 1,-4-1-1,-3 0-502,-1-1 0,-1-4 0,-2-3 0,-1-1-735,-2-3 1,-2 3-1,4-2 1,-2-1-753,2-3 0,7-1 0,3-1-190,2-5 1,2-2 0,7-8 0,5 0-3382,8 1 4983,1-8 0,14-2 0,-6-6 0</inkml:trace>
  <inkml:trace contextRef="#ctx0" brushRef="#br3">5503 18516 7909,'25'-2'0,"-4"-2"0,-4-1 218,-1 2 0,-6-1 0,1 1 2725,1-3 1,-3 1-505,1 5-2380,-6 0 0,8 2 0,-5 1-728,2 3 0,-4 4 0,6-5 0,3 1-4778,5 1 5447,-2-6 0,20-1 0,-4-8 0</inkml:trace>
  <inkml:trace contextRef="#ctx0" brushRef="#br3">6525 18075 8150,'-7'-15'486,"-5"-1"0,-5 0 145,-4 1 0,-5 1 1,5 1-1,1 5-192,3 1 1,-6 1 0,-3 6 0,-4 2-68,-1 3 0,-1 4 0,-1 9 0,0 1 59,2 2 1,-4 9 0,8-1-1,-1 6-166,2 0 1,0 5-1,9 0 1,4 2-51,5 0 0,2-2 0,8 4 1,3-4 97,6-1 1,10 3-1,5-6 1,4-3 138,1-5 1,6-1 0,-1-10 0,-1-5-97,-1-3 0,-3-4 1,1-5-1,-1-2-100,0-3 0,1-9 0,-2-8 0,-4-5-272,-5-6 0,0-4 0,-4-6 0,-5 1-663,-3-2 0,-4 1 1,-5-1-1,-1 4-220,-5 1 0,-2-3 1,-8 8-1,0 4-873,0 7 1,8 6 677,2 1 0,6 7 0,7 6 0,9 6 293,9 8 0,4 6 1,3 2-1,-1-3 801,1-2 0,-1 4 0,1-10 0,-1 8 0</inkml:trace>
  <inkml:trace contextRef="#ctx0" brushRef="#br3">6950 18233 8162,'10'-16'0,"-1"-2"0,-2-2 1,-2-3 0,-6-5 0,-3 2 910,-1-2 0,-7-5 0,-1-1 0,-4 5-413,-4-1 1,-7 0 0,2 1-1,-4 2-97,-1 6 0,1 6 0,2 4 0,2 6-150,-2 3 1,5 4 0,0 5-1,4 7-81,3 5 1,-1 9 0,10 0-1,0 5-28,0 4 0,2 5 0,7-5 0,1-4-77,2-5 1,9 1-1,0-4 1,7-1-190,4-3 1,1-3 0,7-3 0,2-1 70,2-3 1,1-4-1,-3-7 1,2 0-103,-2 0 1,1-11 0,-2-3 0,-5-1 50,1-5 0,-7-4 1,-2 3-1,-6 2-322,-4 1 1,1 3 0,-7-1 621,-1 0 0,-1 7 0,1 6 254,1 6 0,0 6 0,-5 9 0,0 3 632,0 5 0,0 4 0,0 3 1,0 3-402,0 6 1,-1-3-1,-5-1 1,-2-1 118,-1-1 0,-3 1 1,6-5-1,1-3-637,-2-3 0,5 2 1,-3-7-1,3-1-1178,2-3 0,0-1 0,0-1 0,2 1-1189,3 0 0,2 0 1,6-2-1,-1-2-927,5-2 0,2-4 3131,13 4 0,10-6 0,14 3 0</inkml:trace>
  <inkml:trace contextRef="#ctx0" brushRef="#br3">7893 18028 8150,'0'-8'682,"0"1"0,0 8-160,0 5 1,5 8-1,2 7 1,0-2 305,0-2 0,0 4 0,-3 2 0,3 1-173,2 4 0,-4-3 0,5-1 1,1 1-508,-2-1 1,5-3-1,-4 3 1,4 1-494,2-1 1,-6-4 0,1 1 0,-1-4-1241,-1-1 0,5-1 833,-4 1 0,-3-5 1,-3-3-1,-8-1-238,-6-3 1,-9-8-1,-6-4 1,-4-5 989,-10-4 0,-5-9 0,-3 1 0</inkml:trace>
  <inkml:trace contextRef="#ctx0" brushRef="#br3">7673 18311 8875,'23'0'830,"-4"0"0,9 0 0,3 0 6,4 0 1,7 6 0,-2-1-1,4-2-453,5-1 0,2-2 1,-2 2-1,0 1-485,-2 2 1,9 1 0,-9-6 0,3 1 306,5 5 1,-5 2-1,8 6 1,0-3-206,-3-6 0,14 4 0,-5 0 0</inkml:trace>
  <inkml:trace contextRef="#ctx0" brushRef="#br3">9701 17651 7598,'-7'-9'1005,"-1"4"0,-8 10 0,-2 6 0,-1 3-119,-2 2 1,-7-1-1,0 1 1,-3 0-443,-1-1 0,-8-4 0,9-2 0,-2-2-277,-1-4 0,3-1 0,0-2 0,-1 0-58,1 0 1,-1 0 0,1 0-1,1-2-142,4-3 0,-2 3 1,7-5-1,2 2-163,1 0 1,3-1-1,1 5 1,1-3 225,3-1 1,5 0-183,-6 5 0,8 1 0,-3 5 115,5 4 1,1 4-1,1 2 1,3 0-27,1-1 1,0 6-1,-3 2 1,2 0 7,1-1 1,0 5 0,-5-6 0,0-2-60,0-2 1,0 4 0,0 0-9,0-2 1,7-3-7,4-5 1,-3 1-1,3-7 1,1-2 62,2-1 1,9-2 0,5-2-1,7-1 70,7-2 0,3-6 0,6 4 0,1 0 46,0 0 0,11 2 1,-12 5-1,1 0-16,-4 0 1,-3 7 0,-7 4 0,-1 2 382,-4 3 0,0 5 0,-12 2 1,-1 0 286,-3-1 0,-8 4 0,-4-3 0,-3 0-50,-2 0 1,-2 3 0,-3-5 0,-7-2-173,-8-2 1,-4 4 0,-7 0 0,-1-3-271,1-6 1,-1 0 0,1-7 0,-1 1-257,1 1 0,-1-6 1,1 5-1,0-5-589,-1-1 1,6 0-1,0 0 1,-1 0-2111,3 0 1,1-7 1642,8-3 1,6-4 0,7-2-2091,11 1 0,3-1 3189,14 0 0,7-7 0,8-1 0</inkml:trace>
  <inkml:trace contextRef="#ctx0" brushRef="#br3">10362 17871 8150,'-2'-24'0,"-5"3"0,-9 3 0,-1 4 0,-8 2 739,3 2 1,-1 1 0,4-3 0,-4 3-192,-1 2 1,-3 2 0,-2 6-1,1 5 1,1 4-104,-1 4 0,-1 9 0,-1 3 0,4 4-190,5 1 0,3 6 1,3 0-1,1-3 25,3 0 0,4-3 0,11 0 0,5 3 32,6 2 1,17-2 0,1 2 0,5-4 208,6-6 0,1 2 1,3-7-1,-1-4-47,0-5 0,-2 1 1,-1-8-1,-6-2-154,-4-1 0,1-4 0,-11-3 0,0-5 57,-3-4 0,-3-9 0,-4-3 0,-4-4-552,-4-1 1,-5-6 0,-1-1-1,-1-3-496,-5-2 1,-2 4-1,-10 3 1,-1 2-420,-2 3 0,2 7 0,7 3 1,3 3-1231,2 2 0,-2 9 313,9 7 1,4 7 0,13 11 2006,4 3 0,3-4 0,8 6 0</inkml:trace>
  <inkml:trace contextRef="#ctx0" brushRef="#br3">11085 18311 8150,'3'7'9830,"-3"-7"-3962,-10-7-12835,8-1 3285,-5 1 0,7 5 3682,0-3 0,7-11 0,2-9 0</inkml:trace>
  <inkml:trace contextRef="#ctx0" brushRef="#br3">11274 17730 8150,'15'-21'142,"1"0"1,0 0-1,1 0 1,4 0 410,5 2 0,2 1 0,2 3 0,-2 1 0,2 3-74,-2 6 0,-2 3 1,2 2 15,-2 0 0,-7 7 0,4 5 0,-2 6 152,0 3 0,-2 7 1,-7 0-1,-3 5-250,-2 3 1,-2 8 0,-6-2 0,-5 3 78,-4 3 1,-9 2 0,-4-1 0,-2-5-180,-3-4 0,-1 0 0,-3-7 0,1-3-33,-1 0 0,1-8 0,1-1 0,2-5-273,2-5 1,5 1 0,-3-7-1,1 0 86,4 2 0,-4-5 0,2 3-312,2-3 1,7-7 0,3-2 42,2-2 0,2 4 1,6-4-1,5 2 103,4 4 1,11-4 0,7 1-1,5 3 33,4 1 0,12 2 0,-2 2 0,2 1-154,0 3 0,-2 4 1,-2-5-1,-1 1-466,-2 1 1,-7 0 0,3 3-1,-1-5-733,0-3 1,0-2-1,-6 0 1,-1 0 248,-4 0 0,4 0 0,-6 0 0,0-2 1160,-3-3 0,-3-11 0,-2-8 0</inkml:trace>
  <inkml:trace contextRef="#ctx0" brushRef="#br3">12091 17494 8150,'0'-9'1677,"7"-3"1,5 7-1059,8 1 0,-3 1 0,6-1 1,-2-1-268,0 2 0,5 1 0,-3 2 1,-1 0-120,1 0 1,-2 0 0,-5 0 0,-1 0-10,1 0 1,0 0 0,0 0-16,-1 0 1,1 7 0,-2 3-1,-2 4 160,-1 2 1,-8 7 0,4 5 0,-2 5-14,1 3 1,-1 12 0,-5-3 0,0 2 557,0 4 0,0-2 0,0-4 0,0-1-587,0-1 0,-2 5 0,-1-12 0,-3-1-538,3-2 0,1-1 0,4-1 0,1 1-1252,3-1 1,1-5 0,-4-1 0,2-3-1983,-1-2 1,-1-5 2149,3-4 1,-6-6 0,-2-14-1,-10-10 1295,-7-11 0,-16-11 0,1 0 0</inkml:trace>
  <inkml:trace contextRef="#ctx0" brushRef="#br3">12123 18028 9194,'7'-8'979,"-4"-5"1,9 8 0,4 0-410,3-2 1,9 5 0,-2-5 0,6 2 3,5 0 0,-2-1 1,8 6-1,3 0-504,-1 0 1,6 0 0,-9 0 0,1 0-900,-1 0 0,-3 7 1,-10 4-1,-1 3-1424,-1 2 0,-14-1 2253,3 1 0,-4 0 0,4-1 0</inkml:trace>
  <inkml:trace contextRef="#ctx0" brushRef="#br3">13475 18107 8536,'-16'0'3197,"0"0"-2530,1 0 0,-6 0 0,-2 0 1,-2 0-145,-2 0 0,-3 0 0,-3 0 0,-1 0-244,3 0 1,-7-5-1,10-1 1,1 3-319,3 1 0,-2 2 0,5 2 1,2 1-2426,1 3 0,8 4 0,1-3 2464,2 2 0,2 1 0,5 6 0</inkml:trace>
  <inkml:trace contextRef="#ctx0" brushRef="#br3">13506 18311 8001,'16'16'614,"-9"-7"0,-7-4 233,-9-3 0,0-1 0,-3 3 0,-3 1-282,-5-1 0,-6-3 1,3-1-1,1 0-73,-1 0 1,-8 6 0,3-1 0,1-2-2803,3-1 1,3 3 2309,5 1 0,1-8 0,-1-7 0</inkml:trace>
  <inkml:trace contextRef="#ctx0" brushRef="#br3">13868 17525 8150,'9'-7'2245,"-4"4"-1185,-10-8 0,3 10-530,-3 1 1,3 12 0,2 12 0,0 3 334,0 0 0,5 14 1,2-6-1,0 5 199,0 2 1,5-2-1,-3 3 1,2-2-560,-1-3 1,-5 4 0,4-5-1,-2-2-292,-4-2 0,4-4 0,-1-1 0,-3-3 5,-1-2 0,-2 5-2490,0-2 1,0-4-886,0-1 1,-2-5 1738,-3-5 1,5-4-1,0-7 1,9 0-85,5 0 0,8-2 1502,5-3 0,2-11 0,3-9 0</inkml:trace>
  <inkml:trace contextRef="#ctx0" brushRef="#br3">14481 17573 8758,'0'-16'2409,"0"0"-1638,0 0 1,-7 8-337,-3 2 1,-10 12-1,-1 6 1,2 7 1,2 7 1,-6 4-1,-1 3 1,-3 2 250,1 2 1,7 5 0,-2-4 0,3 1-303,3-1 1,4 6 0,3-4 0,1 2-175,3 0 1,11-2 0,9 3-1,8-2-198,6-3 1,7 4 0,1-5 0,2-2 283,4-2 1,-4-4 0,0-2 0,-1-6-80,-4-4 0,-4-8 0,-5-4 1,-5-3 55,-3-2 0,-3 0 0,-1-2 0,-3-3-11,-6-6 1,-3-8-1,-2-2 1,0 2-155,0 1 0,-7-3 1,-5 1-1,-8-1-9,-6-2 0,2 5 0,-2-4 0,-1 1-773,3 0 1,-6 0 0,6 7-1,-2 2-1270,-1 1 0,8 2 0,-2-1-5047,4 5 4775,1 3 1,14 2 2213,7 0 0,15 7 0,4 2 0</inkml:trace>
  <inkml:trace contextRef="#ctx0" brushRef="#br3">14811 17651 8150,'0'-16'133,"0"1"1,0-1 721,0 0 0,7 1 0,4 1-239,3 3 0,1 4 0,3 7 1,1 0-260,2 0 0,0 7 0,-7 5 0,-2 6-104,-1 3 0,-8 7 0,2-2 0,-3 2 376,-2-2 1,-12 4-1,-4-4 1,-3 2-60,-4-2 0,1 2 1,-6-7-1,3-2-143,2-1 1,-3-4 0,5-2-88,2-2 1,3-4-741,6 4 1,5-7 0,12 3 94,8-5 1,3 5-1,10 1 1,1 0-310,1 0 1,10 5 0,-8-2 0,-1 4 638,-3 2 0,0 0 0,-7 1 0,-2 2 630,-1 2 0,-9 2 1,-4-4-1,-3 4 96,-2 1 1,0-4-1,0 1 1,-2-4 73,-3-1 1,-2 0 0,-6-2 0,3-2-655,-2-2 0,-2-6 0,-4 3 0,-1-2-613,-2 0 0,0 0 0,5-5 0,1-1-154,-1-5 1,0 5 0,2-6-2682,4 0 0,3 3 0,7-6-3709,0-2 6986,7-2 0,8-16 0,10-3 0</inkml:trace>
  <inkml:trace contextRef="#ctx0" brushRef="#br3">15346 18091 8150,'16'7'1969,"-6"-5"0,0 5-797,3 0 0,-5-5 1,1 5-1492,-2 0 0,-2 1 1,-5 8-1,0 0-4541,0 0 4860,0-1 0,0-6 0,0-2 0</inkml:trace>
  <inkml:trace contextRef="#ctx0" brushRef="#br3">15566 17525 8150,'-11'9'0,"1"-4"428,-2-3 1,-2-4-1,-2-3 414,0-5 0,6-4 21,-1-2 1,8 0-1,-2 1-151,3-1 0,9 0 0,5 0 1,7 2-432,7 4 1,4-4-1,2 3 1,-1-1-42,1 2 1,-6-2 0,-2 6 0,-1 1-52,-4-2 1,-1 5 0,-3-3-1,1 5-232,0 5 1,-6-1 0,-1 6 0,0 4 24,-1 5 1,-4 4 0,1 7-1,-3 0 36,-2 3 0,-5 7 0,-2-3 0,-2-3-26,-3 0 1,-2 1-1,-2-2 1,0-4-81,1 1 0,-1-7 1,0-2-73,0-4 1,1-3-1,-1-2 97,0-1 1,6-8 5,-1 3 1,10-6 32,1-6 0,12-1 1,10-5-1,1 4 96,0 1 0,5 1 0,-2 6 0,4 0-13,1 0 0,4 0 0,-2 2 1,-3 3 107,0 6 0,-2 8 0,-2 4 1,-3 1 61,-1 4 0,-4 2 0,1 3 0,-5 0 89,-4-1 0,-6 2 1,1-9-1,-3 1 126,-2 0 0,-7-6 1,-4 2-1,-3-1-282,-1 0 1,-1-5 0,-1-6 0,-3 1-297,-1-2 0,-5-2 0,3-6 0,1 3 60,-1 1 0,-3 0 1,5-6-1,2-3-1479,1-1 0,2-7 0,2 1-178,4-3 0,3-2 0,7 1 0,2-1-137,3 0 0,9-5 1868,7 0 0,7-14 0,-4 2 0</inkml:trace>
  <inkml:trace contextRef="#ctx0" brushRef="#br3">16651 17368 8150,'-16'0'756,"0"0"-134,1 0 0,4 0 0,1 0 0,-3 2-168,-1 3 0,-3-3 0,-2 5 0,-4-2-32,-1 0 0,3 1 1,-6-6-1,1 0-74,2 0 1,-4 0 0,7 0 0,2 0-103,1 0 1,2 0 0,1 0-111,-1 0 1,0 0-54,1 0 0,-1 1 1,0 5-376,0 4 0,1 4 0,1 4 0,1 1 187,3 2 1,5 0-1,-4-6 1,2 1 56,3 0 1,1 0 0,0-1 0,-3 1-20,3 0 1,3-1 0,3 1 51,3 0 0,6-6 0,0-1 0,5 0 139,4 0 1,6-4 0,-5 5 0,3 1 79,3-3 0,1 12 0,1-5 0,-2 3 82,-2-1 0,-5 6 0,4 3 0,-4 4 253,-7 1 1,1 1 0,-6-1 0,0-1-19,-4-4 0,-3 2 1,-4-5-1,-1-1 112,-3 1 0,-8 2 0,0-6 0,-5-3-452,0-3 1,-4 5-1,1-9 1,-1-1-289,0-2 0,-3-5 0,3-1 0,0 0-557,1 0 0,1-1 1,5-3-1,0-3-2868,1-2 1,1-1 2940,3-6 1,4 1 0,9-1 0,3 0-1829,6 0 1,8-1 2418,2-4 0,14-4 0,-2-6 0</inkml:trace>
  <inkml:trace contextRef="#ctx0" brushRef="#br3">16604 17824 8150,'15'16'0,"-4"-1"0,-1 1 0,1 2 414,-2 3 0,4-2 0,-2 9 0,3 3 652,2 4 0,-8 2 0,-1-4 0,-1 2-623,-1 2 1,0 4 0,-5-6 0,0-3 261,0-4 0,0-4 0,0 4 0,0-3 28,0-3 0,-2-1-347,-3-5 1,2-7-260,-8-4 0,6-10 0,-4-7 0,2-8-268,4-6 1,-4-4 0,1-3-1,3-2-394,1-1 1,9-13 0,5 2 0,8-4-39,6-3 0,2 7 1,0-1-1,-4 10 222,-1 5 1,3 10-1,-5 7 1,-2 9 246,-1 6 1,3 2 0,0 5 0,-2 6 489,-2 7 0,-1 6 0,0 10 0,0 3 336,-1 4 0,-1 7 1,-3-9-1,-6 2-115,-3 0 1,-2-2 0,0 0 0,0-7-209,0-5 0,-2-3 0,-2 1-36,-1-5 1,-2-11-364,2-4 0,2-5 0,-6-2 0,2-6-305,3-9 0,3-2 1,1-8-1,1-2-361,5-1 0,2-5 0,10-1 0,1 1 266,2 4 0,5 0 1,-3 9-1,0 4 268,-1 4 0,-1 1 0,-5 7 0,0 3 123,-1 6 1,1 4 0,0 8 0,0 2 269,-1 3 1,1-2 0,0 7 0,-2 0-381,-4-1 1,2 3-1,-6-6 1,-1 1-519,2 0 1,-5-2-1,5-6 1,-2 1-815,0 0 1,0-6 0,-3-1-135,3-2 0,4-3 1585,7-10 0,7-9 0,1-10 0</inkml:trace>
  <inkml:trace contextRef="#ctx0" brushRef="#br3">17516 17337 8024,'-14'-26'-16,"3"-1"0,4 1 1,7 10-1,2 1 286,3-1 0,6 2 0,10 4 0,3 4 382,0 5 1,10 1-1,-5 1 1,1 5-154,0 4 1,1 9 0,-10 2 0,-3 0-108,-6 2 0,-5 1 0,-7 10 1,-4 0-65,-6 3 1,-2 0 0,-16-6 0,-4 1 405,-3-1 1,-1-1-1,4-2 1,1-4-109,-1-1 1,8 3-1,5-5 1,5-2-120,3-1 0,8-3 0,-3 1 0,6 0-224,6 0 0,2-1 1,8 1-1,2 0-138,3-1 1,-2-4 0,7-2 0,0-1-514,-1 1 0,4-4 1,-3 4-1,4 0-780,2 0 1,-1-4 0,1 4-1,-1-1-790,0 1 1,6 1 0,0 6-2799,-2 0 4736,-2 0 0,-2-1 0,1 1 0</inkml:trace>
  <inkml:trace contextRef="#ctx0" brushRef="#br1">17956 9588 10678,'0'16'2052,"0"-1"0,2 5 0,1 2 1,4 8-491,2 3 1,-4 0 0,4 13-1015,-2 3 0,3 1 0,-3-1 0,2 2 178,3 1 0,-3 4 0,0-7 0,-1-4-726,1 1 0,-4-8 0,4-1 0,-2-6 0,-3-5 0,-3-3 0,-1-7 0,0 0-3277,0-1 0,2-15 0,1-8 865,3-10 1,4-5 0,-5 2 0,-1-3 2411,-2 0 0,-2-13 0,0 4 0</inkml:trace>
  <inkml:trace contextRef="#ctx0" brushRef="#br1">17830 9839 8150,'0'-15'692,"-5"-1"1,-2 0-1,0 0-111,0 1 1,0-1 0,3 0 23,-1 1 0,0-1 0,5 0 0,2 0 0,5 1-164,8-1 1,6 0-1,9 1 1,1 1 103,8 3 1,4-1 0,6 7 0,2 1-124,1 2 1,1 2 0,-6 0 0,0 0 96,0 0 1,-6 7 0,-5 6 0,-3 4-143,-1 4 1,-8 7 0,-3-2 0,-5 2 366,-5-2 0,-5 8 0,-7-5 0,-4 1-377,-6 0 0,-8 8 0,-4-7 0,-1 1-367,-4-4 0,-2 0 0,-1-6 0,-1 1 0,1 0 0,1-7 0,2-6 0,2 1 0,-2-3 0,-2-1 0,0-7 0,2 0-1015,2 0 1,7 0 0,-2 0-2263,4 0 0,8-1 0,5-3-3039,8-1 6316,5 0 0,13-2 0,3-2 0</inkml:trace>
  <inkml:trace contextRef="#ctx0" brushRef="#br1">18443 10028 10607,'19'7'0,"-3"3"0,-4 6 0,-1 3 479,-1 2 1,-1 2-1,3-4 1,-1 4 1128,1 1 1,0 3 0,0 4 0,-1-1-782,1-4 0,-3 4 1,0-4-1,-2 3 85,-4 3 1,4-1-1,0-1 1,0-2-432,0-2 0,-2-7 1,-5 2-1,0-3-206,0-2 1,0-6 0,-1-1-276,-5-2 0,-2-4 0,-8-6 0,0-3 0,6-11 0,1 0 0,2-4-1148,3-2 1,11-5 0,11 2 0,10-2 561,7 2 0,14-2 0,-2 7 0,2 3 610,0 6 0,-7 5 0,-2 7 0,-2 0-34,-3 0 0,-9 7 1,-3 4-1,-4 2 1078,-3 3 1,3 0 0,-10 0 0,0 1-419,-4 4 0,-3-2 0,-4 6 1,-3-3-651,-6-2 0,-10 1 0,-5-2 0,-4-3 0,-1-3 0,-2 3 0,-2-9 0,-2 0 0,2 0 0,-3-2 0,1-5 0,2 0 0,2 0 0,1-1 0,1-3 0,0-3-822,-1-2 1,2 4 0,4-5-1,5-2-1140,4-2 0,3 3 0,3 1 0,6-3 237,3-1 0,4-1 1725,3-1 0,11-14 0,8-3 0</inkml:trace>
  <inkml:trace contextRef="#ctx0" brushRef="#br1">19575 9934 12021,'11'-6'664,"-1"1"1,-5-5 0,6 4 0,1 1 0,2 0-214,2 0 0,0 0 1,1 5-1,2 0 228,2 0 0,5 0 1,-3 1-1056,2 4 0,-1-3 0,2 5 0,-5-2 0,-5 2-2146,-6 2 0,3 2 2503,-8 4 0,-14 1 0,-8 0 1</inkml:trace>
  <inkml:trace contextRef="#ctx0" brushRef="#br1">19607 10169 9371,'15'-8'0,"1"2"0,0 5 200,0 1 1,4 0 0,3 0 0,0 0 1538,0 0 1,5 0 0,-2 0 0,3 0-984,3 0 0,-1 0 1,1 0-1,-1 0-3200,1 0 2436,-1 7 1,8 8 0,1 10-1</inkml:trace>
  <inkml:trace contextRef="#ctx0" brushRef="#br1">17767 12606 9443,'-10'0'1224,"-1"0"433,8 0 0,-11 0 581,3 0 1,2 0 0,1-2 744,1-3-2344,1 3 0,6-7-51,0 4 0,7 3 49,4-3 0,3 3 0,2 2-310,-1 0 0,-4-5 1,-1 0-1,3 0-333,1-2 1,3-2 0,2-7 0,4 0-3,1 1 0,1-6 1,5-4-1,-1-3-3,4-5 1,2-4 0,-3 1 0,-2-6-2,-4-4 1,2-2-1,-7-3 1,-2-3 0,-2-2 0,-8-5 0,-4-4 0,-3 6 11,-2 3 0,0 0 0,0 7 0,-2 5-1192,-3 4 1,2 9-1,-6 6 1,0 3 1048,0 2 1,1 8 0,-5 4 0,3-1 121,-2 0 1,-2 6 0,-2-3 20,0 5 1,1 8-1,-1 5 1,0 7 151,0 7 1,2 9 0,2 5 0,2 4 422,-3 5 1,1 1 0,0-1-1,3 2-6,2 1 1,-3 6 0,5-4 0,1 0-570,2 0 0,2 2 0,2-5 0,2-4 1,1-1 1,12 1 0,-1-11 0,3-1-1,4-1 1,1-3 0,8-1 0,-1-2-4,1-2 1,-1-12 0,1 1 0,-1-2-4,0-5 1,-1-1-1,-2-7 1,-3-1 18,-3-5 0,5-2 1,-5-8-1,1 0-2,0 1 1,-1-1 0,-2 0 0,1 2-643,-2 4 0,-2 3 0,-1 7 0,0 0 645,-1 0 1,1 14 0,0 3-1</inkml:trace>
  <inkml:trace contextRef="#ctx0" brushRef="#br1">19292 12024 9403,'-9'7'1868,"2"-5"0,14 5 1,6-7-1,4 0-968,4 0 1,2 0 0,-4 0 0,4 0-36,1 0 0,-3 0 1,4 0-1,-3 0-1670,-2 0 0,2 5 0,-1 0 0,-2 1-1189,-1 1 0,-2 0 0,-2 5 0,-4-2 1975,-5 2 0,-3 2 0,-2 2 0</inkml:trace>
  <inkml:trace contextRef="#ctx0" brushRef="#br1">19261 12323 9219,'15'5'0,"1"0"552,0-1 0,5-1 0,2 1 0,1 1 1305,4-2 0,2-1 0,1-2 1,-1 0-2276,-4 0 0,4 5 0,-6 2 0,2 0-5209,1 0 5618,-15 6 0,9-5 0,-12 8 1</inkml:trace>
  <inkml:trace contextRef="#ctx0" brushRef="#br1">17924 14177 9403,'0'16'486,"0"-5"0,-1-3 0,-3 1 3604,-1 0 1,-7-6-2641,1 3 1,2-6 0,1-6-718,1-4 1,0 1 0,3-3-1,-1-4-275,1-3 1,3-9 0,2 2 0,5-4-503,4-1 0,9-8 0,4-3 0,2-3-784,3-2 0,-1-2 0,1-2 83,-1-1 0,-8 5 0,2 8 0,-4 4 0,-1 7 284,0 4 0,1 10 0,2 9 0,2 3 1131,-1 2 0,-3 14 0,1 7 0,1 9 542,2 6 1,0 5 0,-4 7 0,2 1-834,2-2 0,-5 4 0,-5-9 0,1 2-378,2-2 0,0-4 0,-2-7 0,-2-1-8,3-4 1,-5 2-1,3-7 1,-1-2-1018,-1-1 1,5-8-678,-3 1 1,2-8 0,1 1 1186,-3-8 0,-2 1 0,-6-8 842,2-1 0,-1-2 0,-9-2 1,-6 3 337,-3 2 1,-3-6 0,-4 4-1,-5 1 447,-4-2 0,-2 2 1,1 0-1,-2 1-1016,-4-1 1,4 3 0,-6 1 0,3-1-589,-1 0 1,6 4 0,4-4 0,1 2-3545,2 4 1,1 1 2542,7 2 1,9 0-309,7 0 1,9-5 0,12-1 0,5 1 1887,4-2-75,1-2 1,8-6-1,1-1 1</inkml:trace>
  <inkml:trace contextRef="#ctx0" brushRef="#br1">18663 13785 9403,'9'7'-88,"-2"-4"0,-7 7 0,0 3 1697,0 1 0,5 1 0,0 3 0,1 3-634,1 5 0,-6 4 0,6 3 1,-1 0 503,-1-1 0,5 6 0,-3-10 0,0-2-844,0-1 0,0 1 0,-3-5 0,1-2-184,-1-2 1,-3-6-472,-1-1 20,0-6 1,-5-4 0,0-11 0,1-3-3,3-1 0,8-6 1,5-2-1,7 0-956,7 1 0,4 1 0,3 5 0,4 2 766,5 3 0,1 4 1,-1 9-1,-5 3 1032,-4 6 0,-3 3 0,-2 3 0,-4 3-458,-1 1 1,-4 10-1,-8-3 1,-6 0-382,-3 2 1,-2-1 0,-4 3 0,-4-3 12,-8-2 0,-10 0 1,-1-6-1,-2-3-14,-3-6 1,1-5 0,-2-7 0,-2 0 16,-2 0 0,-5-2 1,4-3-1,-1-4-18,1 1 1,1-10 0,6 6-1,1 0-15,4-2 1,5 0-1,10-2-2442,6 0 0,5 1 1,7-1-1,9 0-2458,8 1 1,8-6 4743,4 0 0,5-14 0,6 1 0</inkml:trace>
  <inkml:trace contextRef="#ctx0" brushRef="#br1">19638 13847 9403,'9'-15'2943,"5"6"0,-5-3-1806,6 6-445,1-6-133,7 4-175,1-1-149,15 2 332,-13 7-278,10 0 0,-13 0 51,3 0 0,2 0-32,-7 0 1,-1 7-3476,-10 3 2109,-3-3 0,-7 7 0,0-3 0,0 3-411,0 1 0,-7 1 0,-5 0 0,-6-2 1464,-3-4 0,0 3 0,4-7-3,-4 3 1,5-4 986,0 6 1,10-8 0,11 3 429,5-5 0,6 1 0,7 2 0,6 3-903,6 1 1,4-2-1,-3 6 1,8 4-2108,7 3 0,6 7 1617,12-5 0,9 0 0,9-5 0</inkml:trace>
  <inkml:trace contextRef="#ctx0" brushRef="#br1">22751 7403 9616,'0'-9'1295,"0"4"0,0 10 0,2 6 1,1 5 372,3 5 1,6 3-1,-3 9-646,-1 4 1,6-2 0,-3 5-1,3-2 1,0-3-14,-4-2 1,4-1-1,-5-1 1,1-1-1018,1-4 1,-6-3-1,4-7 1,-2-1-5,-4 1 0,4 0-3260,-1 0 0,4-1 1095,-5 1 2168,1-7 1,-6-2 0,0-7 0</inkml:trace>
  <inkml:trace contextRef="#ctx0" brushRef="#br1">23081 8582 9403,'0'-16'2910,"0"0"0,0 10-2237,0 6 0,6 8 1,1 13-1,0 4-42,0-1 1,3 6 0,-5-4 0,-1 4 8,-2 1 0,3 1 0,0-3 0,-2-1-340,-1-2 0,-2-1 1,2 1-1,1-5 120,3-4 1,-1-1 222,-5 0 0,-2-7-32,-3-4 0,3-5 0,-5-4 0,2-3-602,0-1 0,0-3 0,5-5 0,0 1-12,0-1 1,0 0 0,0-1 0,0-2 3,0-2 1,0-6 0,0 5-1,1-1 6,5 0 0,0-3 0,7 3 1,-3 1-233,2-1 1,4 0 0,3 4 0,2-2 144,-1 2 1,-3 7-1,-1 1 20,-1-1 1,1 0 0,0 1 0,-2 4-176,-4 0 0,4 6 0,-3-5-204,3 5 1,2 1-1711,-1 0 0,1 0 78,0 0 1,-1 0-1,1 0-1094,0 0 1,0 0 3175,-1 0 0,8 0 0,1 0 0</inkml:trace>
  <inkml:trace contextRef="#ctx0" brushRef="#br1">23726 8566 10662,'16'-2'0,"-1"-1"0,1-4 1041,0-2 0,0 4 1,-1-4-1,1 1-354,0-1 0,5 5 0,0-1 0,-2 3-539,-2 2 0,4 0 1,0 0-226,-1 0 1,-3 0 0,-3 2 0,-2 2-1663,-1 1 0,-8 7 0,2-1 0,-5 1 1732,-5-2 1,-11 4 0,-8-5-1</inkml:trace>
  <inkml:trace contextRef="#ctx0" brushRef="#br1">23757 8708 9416,'0'15'0,"2"1"736,3 0 1,4-7-1,7-2 1,0-2-100,-1 0 0,8 6 0,3-5 0,2 1-734,-2 0 1,4-1-1,-4-6 1,4 0 0,1 0 0,1 0 0,-1 0 1,-1 0-4783,-4 0 4886,4-7 1,-6-9-1,8-8 1</inkml:trace>
  <inkml:trace contextRef="#ctx0" brushRef="#br1">24905 8205 9414,'-7'-16'516,"-3"0"1,-4 6-1,-2 1 1,0 2 555,1 4 1,-3 1-1,-1 4-608,-2 3 0,0 9 0,3 8 1,-1 3 342,-2 3 1,0 7-1,6 3 1,-1 2-304,0 4 1,2 0-1,4-1 1,4-2-270,5-3 0,2-1 0,6-4 0,9 0 51,9-2 0,6 3 0,4-13 1,2-2 313,-2-2 1,1-3 0,-2-3 0,-5-6 2245,1-3-2839,-7-2 1,-1-7-5,-6-4 0,-2-3 2,-3-1 0,1-1 2,-7 0 0,0-1-2,-5-4 0,-7 3-5,-3-3 0,-6 4 0,-3 1 0,-6 2 0,-3 4-2077,-5 4 0,-14 6 1,-2 6-1,-5 6 2080,-5 7 1,-3-1 0,0 4 0</inkml:trace>
  <inkml:trace contextRef="#ctx0" brushRef="#br1">20629 10012 9403,'-9'-15'-303,"-5"4"515,3 1 0,-1-1 1,0-5 258,1 1 1,8-6-1,-4-2 1,2 0 0,0-1 984,1-1 1,9 1-1,6-4 1,4 2-715,6-2 1,4 3-1,6 1 1,1 3-318,-1 7 0,1 0 1,-3 9-1,-1 1 41,-1 3 0,-3 2 0,4 5 0,-2 6-202,2 7 0,-5 5 0,-2 8 0,-4 1-54,-1 4 0,-7 3 0,-4 9 0,-3 1 2,-2 3 0,-13-1 1,-4-3-1,-6 0-82,-5-2 1,-1 2 0,-3-12 0,2-2-131,4-2 1,-3-9 0,2-3 0,-2-3 53,-3-3 1,3-4 0,1-2-1,1-2-72,-1-4 0,6-1 0,-1-4 0,4-3 57,3-6 1,-1-3 0,11-1 0,3-1 16,1 0 1,11 1 0,7-3 0,8-1-44,6-2 1,13 2 0,5 7 0,-1 3-94,-4 2 1,1 2-1,-5 5 1,-1 0-341,0 0 0,-1 5 1,-5 2-1,-3 2 14,-3 3 0,2-5 1,-5 0-1,0-2-642,-1 0 0,-1 0 0,-5-3 0,0 2-759,0 1 0,-1 0 0,1-5 1,0-2-694,0-3 1,-1 2 2508,1-8 1,0-6 0,-1-8 0</inkml:trace>
  <inkml:trace contextRef="#ctx0" brushRef="#br1">21541 9792 9403,'8'2'931,"-2"3"1,-5 6-338,-1 3 1,0 1-1,0 3 1,0 3 913,0 5 0,0 4 0,0 1 0,0 1-718,0-1 0,5 0 0,1 1 0,-1-1-573,2 1 0,-4-6 1,8-2-1,-1-1-889,-1-4 1,5-1 0,-5-3 0,1-1-1758,1-3 1,-1 1 1079,6-7 0,0 1 0,-1-8 0,-1-3 490,-3-6 0,3-5 1,-5-5-1,-1-3 863,-2 0 1,1-13-1,-2 2 1,-2-5-5,-1-2 1,-2 2-1,0-4 1,2 6-144,3 4 0,-3 1 2176,3 12 0,-1 9-946,1 12 1,-3 12-1,5 11 1,0 1 189,3 4 0,-1 7 1,-1 4-1,1-1-430,0 1 1,-4-3 0,6-3-1,1 1-577,2-3 1,0 4-1,0-11 1,-2 1-238,0-4 0,6-4 0,-8-3 0,2-1-4142,-1-3 1651,-4-7 0,-11-3 1,-6-10-1,-9-4 2419,-4-2 1,-14-6-1,4-3 1</inkml:trace>
  <inkml:trace contextRef="#ctx0" brushRef="#br1">21210 9761 11224,'20'-5'0,"-6"-2"1062,-6-2 1,5 5 0,-1-1 0,7 2-753,7-3 1,4 5 0,1-5 0,1 5 540,-1 1 1,2 0 0,2 0-1,2 0-530,-2 0 0,0 0 1,0 0-1,3 0-935,2 0 0,-3 0 1,5 1-1,0 3-733,-2 1 0,4 2 0,-7-3 0,-3 1-495,0-2 1,-5 4 0,-1-1 1840,-1-3 0,-8-8 0,3-4 1</inkml:trace>
  <inkml:trace contextRef="#ctx0" brushRef="#br1">22673 9619 8958,'-7'-10'0,"-6"1"0,-4 2 945,-4 4 1,0 1-1,5 2 1,-1 0 328,-4 0 0,3 2 0,-4 3 1,1 5-353,0 4 1,-2 9-1,4 3 1,-2 4-227,2 1 0,1 6 0,2 1 0,2 1 84,4-1 1,3 4-1,7-3 1,0-1-359,0 0 1,0 1 0,2-4 0,1 1-435,2-1 0,13-1 0,-2-3 0,3-1 11,4-4 0,-1 2 0,6-7 0,-2-2-1579,2-2 1,-3-8 0,-1-2-1,-1-2-497,-4 1 0,4-1 0,0-7 0,-1-3 582,1-6 1,5-3 0,-2-3-1,4-4 1501,1-5 1,1-4-1,-1-1 1</inkml:trace>
  <inkml:trace contextRef="#ctx0" brushRef="#br1">23239 9745 10595,'-16'0'553,"-5"0"1,-2-2 0,0-1 45,1-2 0,-10-1 0,4 8 0,0 3 256,-1 6 0,-1 5 1,0 4-1,2 7 19,2 2 1,2 8-1,-3 1 1,7 1-222,2-1 0,4 4 1,4-3-1,4-1-218,5 0 0,4 3 1,6-6-1,8-4-256,6-1 1,10 3-1,9-9 1,2 1 151,-2-4 1,8-9 0,-4-3 0,-1-2-81,-1-4 0,-9-1 0,0-2 0,-5-2-197,-4-3 1,-9 1 0,-1-8 0,-9-4-74,-5-3 0,-2-2 1,-2 6-1,-3-1 14,-6 0 1,-10 0 0,-5 1 0,-4 1 12,-1 3 1,-2-3 0,-2 6 0,-4-3 9,-1 1 1,5 6 0,-3-3 0,1 2-225,0 0 0,2-1 0,7 6 0,4 0-2683,1 0 0,2 0-4028,6 0 3232,6 0 0,19 0 3705,11 0 0,11-14 1,-8-3-1</inkml:trace>
  <inkml:trace contextRef="#ctx0" brushRef="#br1">23144 9525 9403,'40'0'341,"-1"0"1,-8 0 0,1 2 657,-1 3 0,11 2 0,2 7 0,-1 2-95,3 6 0,-2 6 0,-1 5 0,-3 4 433,-1 5 0,-9 3 0,-9 4 0,-4 2 111,-1 1 0,-8 6 0,-2-6 0,-5-3-1463,-1-5 0,0 0 1,0-6-1,-1 1 8,-5-1 0,-2-3 1,-10-7-1,-1-4-825,-2-1 1,-2-2-1,4-5 1,-2-2-1455,2-4 1,-4 2 0,2-6-5578,2-3 7861,9-1 0,3-16 0,7-4 1</inkml:trace>
  <inkml:trace contextRef="#ctx0" brushRef="#br1">24371 9808 10031,'22'-2'0,"3"-1"0,-1-3 322,-3 3 0,-2 1 1,2 2-162,6 0 0,2 2 1,1 1-1,-4 4 1,-5 0 1543,-3 0 0,-4 6 0,-4-3-3013,-5 4 1,-12 2 0,-8 0 1309,-10-1 0,-12 1 1,-3 0-1</inkml:trace>
  <inkml:trace contextRef="#ctx0" brushRef="#br1">24292 10075 8989,'7'11'0,"5"-3"0,6-1 878,3-3 0,12 3 0,2 0 0,7 0-286,7 0 0,-4 5 0,-3-3 0,2 1-1104,1 1 0,-3-3 1,-2 5 514,-1-3 1,-3-6 0,-4 3 0</inkml:trace>
  <inkml:trace contextRef="#ctx0" brushRef="#br1">25408 9572 10474,'6'-10'675,"-1"-1"0,2 2 1,-2-3-1,4 2-33,-1-2 0,6-2 0,-1 0 1,4 1 549,4 3 1,5 1-1,-3-3 1,0 3-198,-1 2 1,5 2 0,-6 5 0,-2 0-562,-2 0 1,-6 5 0,-2 4 0,-2 3 92,-4 6 0,-1 6 0,-4-1 1,-3 1-313,-6 4 1,-3 2 0,-3 1 0,-2 1-227,-2-1 1,-6-1 0,6-2 0,1-4 15,-3-1 0,5-2 0,-3-7 1,4-2 3,1-1 0,6-8-9,-1 2 1,9-3 0,2-4-6,9-3 1,14-4 0,8-6 0,11-1 10,9 0 1,-2 7 0,5 4 0,-3 3 16,-4 2 1,2 2-1,-13 3 1,-2 6-20,-6 3 1,0 7 0,-7 0 0,-2 0-15,-2 1 1,-8 3 0,-4 6 0,-3 1-5,-2-1 0,0 1 1,-4-1-1,-4-1 6,-8-4 1,-5 2 0,0-7 0,-5-2 6,-4-1 1,-1-4-1,-2-4 1,-4-5 2,-5-3 1,3-2 0,1 0-1,1 0-7,1 0 0,6-7 0,7-3 1,4-4-2454,3-2 0,2 0 1,11-1-1,-1-4-431,6-5 1,12-4-1,12-3 2899,4-4 1,8-3 0,3-7 0</inkml:trace>
  <inkml:trace contextRef="#ctx0" brushRef="#br1">26116 9462 9403,'-11'0'1500,"1"0"0,8-5 0,2 0-403,9 1 0,7-3 0,5 2 0,5 1-539,3 3 1,5-1 0,1-2 0,0-1 116,-6 2 0,6 1 0,-9 2 0,-1 0 233,-1 0 1,-6 2-1,3 3-418,-4 5 1,-3 4 0,-2 4-1,-3 1-141,-2 2 1,-2 7-1,-5-2 1,0 6-372,0 4 1,0-3-1,0 6 1,0-2 3,0-1 1,0 6 0,-1-5 0,-3-4-2,-1-5 1,0 2 0,5-4 0,0 2-6,0-2 0,1-3 0,3-8 0,1 1-484,-1 0 0,4-6-9323,3 1 4917,3-1 1,-7-1 4935,-7-4 1,-14-3-1,-11-2 1</inkml:trace>
  <inkml:trace contextRef="#ctx0" brushRef="#br1">26257 10012 9403,'7'-15'1553,"2"-1"0,9 0 0,1 2-845,2 4 1,7-4-1,-2 3 1,4-1 594,1 1 1,0-1 0,1 7 0,-1 2-1761,1 1 1,-3 2 0,-1 0 0,-1 0-1118,1 0 0,-4 0 0,1 0 1,-1 2-3894,0 3 5466,-4-3 0,9 5 1,-4-7-1</inkml:trace>
  <inkml:trace contextRef="#ctx0" brushRef="#br1">27075 10044 9403,'16'8'435,"-1"-2"1,1-5-1,0-1 4480,0 0 0,-6 0-2403,0 0 0,-4 0-3153,4 0 0,-6-1-1977,1-5 0,-2 5 1,1-6-363,1 0 0,2 5 2974,-2-3 0,-3-4 0,5 0 0</inkml:trace>
  <inkml:trace contextRef="#ctx0" brushRef="#br1">27940 9478 9403,'-7'-9'-1156,"5"-5"581,-3 4 0,5 3 569,5 1 1,-3 6 91,3 6-94,-3-5 0,5 13 1,1-5-1</inkml:trace>
  <inkml:trace contextRef="#ctx0" brushRef="#br1">27452 9446 9403,'-8'0'691,"1"-1"0,8-3 1,5-1 247,4 1 1,6 3 0,5-1 0,5-2 441,4-1 1,8-2-1,2 4 1,0-3-902,-3 3 0,2-4 0,-3 2 1,-1 1-313,-2 3 1,-6 1-1,-3 0 1,-1 0 90,-4 0 0,-2 0 1,-1 1-1,0 3-16,0 1 1,-1 7 0,-1-1 119,-3 3 1,1 1 0,-5 3 0,0 3 317,0 5 0,3 9 0,-4 2 0,-3-1-706,-1 3 1,-2-1-1,0 6 1,0-4 0,0-2 0,0-1 0,0-5 0,2-1-3,3 0 1,-3-1 0,3-4 0,-2-5-8,3-3 0,-5 3 1,5 0-4245,-5-2 1,-1-2 1695,0-1 1,-3-9-1,-6-5 1345,-7-6 1252,-10-8 1,-5-4 0,-9-8-1</inkml:trace>
  <inkml:trace contextRef="#ctx0" brushRef="#br1">27767 9918 9403,'0'-16'218,"7"1"1,5-1 1324,7 0 0,0 6 0,8-1 0,1 1-601,1 1 0,3-3 0,1 5 1,2 0-1029,1 0 0,3 1 0,-4 6 1,2 0-264,-3 0 1,5 0 0,-2 0 0,-1 0-536,3 0 0,-6 2 0,5 2 0,-1 1-4885,0-2 5772,-1-8 0,3-4 0,1-6 0</inkml:trace>
  <inkml:trace contextRef="#ctx0" brushRef="#br1">28899 9556 8943,'-2'-15'0,"-3"-3"425,-6-3 1,-10 4-1,-5-4 1,-2 3 477,2 3 0,-9 1 1,2 3-1,-4 6-97,-1 3 1,1 4 0,6 3-1,-1 7 20,1 8 1,6 4 0,4 8-1,4-1-125,1 0 0,7 6 0,4 0 0,3-2-75,2-2 0,7-2 1,7 1-1,7-1 33,5 1 0,18-1 0,-5-1 1,1-4-569,0-5 0,7 0 0,-3-4 0,-2-4-79,-2-5 1,-3-2 0,-6-8 0,-1-2-8,-4-1 1,-3-14 0,-8-2 0,1-7-22,0-3 1,-7-1 0,-4-1 0,-3-4-2,-2-5 1,-2 4 0,-3 1-1,-8 4-1014,-6 2 0,2 6 0,-6 4 0,2 4-1427,0 1 0,0 7 1,5 4-1,1 3-107,-1 2 2571,7 0 1,2 7-1,7 2 1</inkml:trace>
  <inkml:trace contextRef="#ctx0" brushRef="#br1">29386 9588 9403,'2'10'-189,"1"1"0,3 1 919,-3 2 1,6 2 0,0-1 0,1 3-1,1 1 1008,1 2 1,2 7-1,1-2 1,-1 2-686,-3-2 1,3 2 0,-4-5-1,4 0-926,2-1 1,0-1-1,-2-5 1,-2-2-1139,-1-3 0,-1 1 0,4-5-1782,-4 1 0,-3-6 1106,-7-2 1,0-7 0,0-8 0,-1-3 335,-5-3 1,-2-9 1349,-8-6 0,-7-15 1,-1 2-1</inkml:trace>
  <inkml:trace contextRef="#ctx0" brushRef="#br1">29402 9415 9708,'0'-16'17,"0"1"1,0 4 0,0 1 676,0-3 1,7 6-283,3 2-397,4 3 1,2 9 0,0 2 0</inkml:trace>
  <inkml:trace contextRef="#ctx0" brushRef="#br1">29826 9714 8871,'25'31'0,"-4"-1"0,-4-2 1103,-1-2 0,5-2 0,0 4 0,-2-3 345,-1-3 1,-3 5 0,-1-6 0,-3-2-194,-6-2 1,2-6-411,-2-1 0,-1-8-372,-9-2 1,-2-7-1,-6-10 1,3-4-511,-2-6 1,-1-2 0,3-3 0,5 1-221,3-1 0,2 1 0,2-1 0,3 3-90,5 3 0,11 3 0,4 9 0,1 3 666,0 6 1,0 3-1,6 2 1,-1 2 146,1 3 0,-1 6 0,1 8 1,-1 4 317,1 1 1,2 1-1,0 4 1,-5 1-741,1 3 1,3 7-1,0-1 1,-3-1-1096,0 1 0,-2 3 1,0-4-1,-4 0-1522,-1 1 1,0 8 0,-4-3 2573,2-1 1,0 1 0,-6 3-1</inkml:trace>
  <inkml:trace contextRef="#ctx0" brushRef="#br1">21588 3662 7681,'0'11'-39,"0"-1"1,0-5 153,0 6 1,0-6 14,0 6 1,0-1 0,0 6-61,0 0 0,0-6 1,0 1-1,0 1 12,0 2 0,0 1 0,0 1 0,0 0-16,0 0 0,-6-1 0,1 1 0,2 0 11,1-1 0,2 6 0,0 2 0,0 0-77,0 0 0,-5 3 0,-1-4 0,3 1 25,1 0 0,2 5 0,0-4 1,0 1-37,0-4 1,-1 3-1,-3 1 1,-1 1 24,1 0 1,3-2-1,1 4 1,0-3 7,0-3 1,0 5 0,0-6 0,0 0-19,0 1 0,0-4 0,0 4 0,0-1-6,0 0 0,0 6 0,0-5 0,0 1-12,0 0 0,0 5 0,0-2 0,0 2 2,0-2 0,0 9 0,0-4 0,0 2 15,0 1 1,0-3 0,0 1-1,0-1 27,0 0 0,0-1 0,0-2 0,0-3-2,0-3 0,0 6 0,0-3 1,0-1-10,0-3 0,0 2 0,0-1 0,0 3-7,0 3 1,0 0 0,0 0 0,0-2-9,0 2 1,0 2-1,0 1 1,0 0 14,0 1 0,0-1 0,0 1 1,0-1-19,0 1 1,0-1-1,0 0 1,0-1 4,0-4 0,0 4 0,0-2 0,0 3 11,0 1 1,0 6 0,0-10 0,0 0 24,0 2 1,0 0 0,0-1 0,0-1-19,0-2 0,0-1 1,0 3-1,0-4-44,0-1 0,0 0 1,0-4-1,0 4-24,0 1 0,0-3 0,0 5 1,0 2 93,0 2 1,0-1 0,0-1 0,0-1 8,0 1 1,0 1 0,1 3 0,3-3-2,1-2 0,0 6 0,-5-5 1,0 0 24,0 1 1,0-4 0,0-1 0,0 1 14,0-1 0,0-3 0,0 5-27,0 2 1,0-5-1,0 0 1,0-2-1,0 1 21,0 3 1,0-4-1,-1 3 1,-3-1-168,-1-4 0,-2-2-613,2-1 688,3-7 0,-12-9 0,5-9 0</inkml:trace>
  <inkml:trace contextRef="#ctx0" brushRef="#br4">25959 1760 8426,'-7'-8'2640,"5"1"1,-3 7-2263,10 0 1,-3 7-1,3 3 1,-2 4 86,3 2 0,-5 0 1,5-1-1,-5 1-54,-1 0 0,0-1 0,0 3 0,0 1-88,0 2 1,0 0-1,0-4 1,0 3-60,0 1 0,0 5 0,0-3 0,0-1-36,0 1 0,0 5 1,0-2-1,0 4-100,0 1 0,0 1 1,0-1-1,0 1-19,0-1 0,0 0 1,0 1-1,0-1-90,0 1 0,0 4 0,0 1 0,0-2 39,0-2 1,0-1-1,0-1 1,0 0-99,0 1 1,0-1-1,0 1 1,0-3-84,0-2 1,0 1 0,0-6 0,0 3 244,0 3 1,6 0 0,-1 1-1,-2-1 47,-1 0 0,3 5 0,1-6 1,-3 2 0,-1 3 1,3 3-1,0 0 1,0-2 195,2 2 1,-3 1 0,5-1-1,-2 4-102,-4 1 0,4-5 0,-2 3 1,1-1 43,1 0 0,-6 4 1,5-2-1,-3-1-192,2 1 0,-3-3 0,3-4 0,-1-1-116,1 1 0,-3-1 0,3 1 0,-1-3 0,1-3 0,-3 2 0,3-7 0,-3-1-75,-2-3 1,1-1-2888,5 0 0,-6-3 823,0-2 1,-2-6-6471,-9-10 7092,8 3 1,3-5 1516,10 7 0,4-7 0,2-1 0</inkml:trace>
  <inkml:trace contextRef="#ctx0" brushRef="#br4">26116 4055 8238,'2'-9'928,"3"4"-334,5 3 1,4 2 0,2 0-1,0 0 193,-1 0 1,6 0-1,2 0 1,0 0-215,0 0 0,3 0 0,-4 0 0,3-1-169,3-5 1,2 3 0,1-6 0,0 1-140,1-1 1,-1 4 0,1-4 0,-1 2-62,1 3 1,-1-3-1,1 2 1,-1 2-174,0 1 0,3 2 1,1 0-1,1 0 20,-1 0 1,4 0-1,-1 0 1,1 0 29,-1 0 0,4 5 0,-4 2 1,1 0 330,-1 0 0,-1 0 0,-6-3 1,1 3-80,-1 1 0,-5-4 1,-1 3-1,-2-2-852,-4 0 1,-2 0-1,-1-5-4265,0 0 3932,-1 0 1,-8-1-1,-8-5 1,-13-4 851,-11-4 0,-11-23 0,-5-5 0</inkml:trace>
  <inkml:trace contextRef="#ctx0" brushRef="#br4">26147 1902 8005,'-5'-11'56,"0"1"1,-6 5-1,4-4 1,0 0 1466,0 0-1267,2 6 1,5-2 0,2 10 0,3 4 36,6-1 0,3 6 1,1-1-1,1 4-9,0 4 0,5 5 1,1-3-1,1 3-9,0 7 1,5-1 0,-2 6-1,2-1-76,-2 0 0,4 6 1,-4-1-1,2 2-53,-2-2 0,4 7 0,-4-4 0,4 2 48,1 4 0,1-1 0,-1-1 0,-1 2 8,-4 1 1,9 3-1,-4-5 1,1 4 156,-4 2 1,7 5 0,-4 6 0,4-4-42,4-2 1,-6 7 0,5-7 0,-1 0-82,0 0 1,-1 4 0,-4-9 0,-1 1 227,1 1 1,-1-9 0,-1 0 0,-4-7 89,-5-4 0,2-3 1,-2-7-1,-2-4-281,-2-1 0,-6-2 0,-3-5 552,-1-1-5555,6-6 0,-12-4 4729,5-10 0,-5-11 0,-1-8 0</inkml:trace>
  <inkml:trace contextRef="#ctx0" brushRef="#br4">21713 3882 8222,'-8'-7'846,"3"-3"0,-2 1 1,0-1-271,-2-3 0,4 6 429,-6 2 0,6 3-671,-6 2 1,3 7 0,-3 6 0,6 4-39,3 4 1,2 7 0,0-2 0,-2 4-27,-3 1 1,3 6 0,-3 1 0,3 1-86,2-1 0,-1 9 0,-3-1 0,-1 1 22,1 4 1,1 1 0,-1 0 0,-1 4-39,2 0 0,-1 11 1,1-5-1,-3 5 43,3 3 0,-4-2 1,2 3-1,0-4-38,-2-1 1,5 6-1,-5-1 1,2 3-39,-1 1 1,1 10 0,3-4-1,-1 1-2,-2-2 1,2-34-1,0 1 1,3 40 0,0-41-1,0 1-93,0 1 0,0 1 0,0 0 0,0 0 0,0-2 0,0-1 0,0 41 45,0-8 0,-5-8 1,0-10-1,1-3-409,3-6 0,1-5 0,0-3 0,0-5-286,0-6 0,0 2 1,0-9-1,0 2 337,0-2 0,-6 4 1,1-4-1,2 2 139,1-2 0,2 2 0,0-7 0,-2-2-82,-3-1 1,3-8 209,-3 1 1,3-17-1,2-6 1,0-14-14,0-9 1,0-16 0,0-1 0,0-9 28,0-7 0,5-4 0,2-6 1,0-1-63,0 0 1,0-6-1,-3-3 1,1 1-499,-1 3 0,3 6 1,-2 4-1,-2 8-435,-1 7 1,3 6-1,2 11 1,0 6-312,0 2 0,0 8 0,-3 2 1295,1 1 0,14-12 0,-1 2 0</inkml:trace>
  <inkml:trace contextRef="#ctx0" brushRef="#br4">26163 3631 8005,'-7'9'872,"5"-2"0,-5-6 833,7 5-1072,0-5 0,0 5 0,2-10 0,2-3-237,1-2 1,7 6 0,0-4-1,6 2-83,3-1 0,5 1 1,-3 3-1,1-1-157,4-2 1,-4-1-1,1 6 1,-2-1-14,-4-5 0,-2 5 1,-1-5 48,0 5 0,-1 1-58,1 0 1,-7 7-1,-4 3 1,-3 4 201,-2 2 0,0 1 0,0 4 0,0 4 117,0-1 1,0 6 0,0-6-1,2 2-205,3 1 1,-3-3-1,3 4 1,-3-3-747,-2-3 0,0 1 0,0-2 0,0 3-1358,0 1 0,0-1 1856,0-3 0,0 4 0,0 6 0</inkml:trace>
  <inkml:trace contextRef="#ctx0" brushRef="#br4">21603 3835 8005,'-1'-21'0,"-3"0"461,-1 2 0,0 2 82,5 1 0,-6 9 0,1 9 0,2 10-202,1 7 0,2 9 0,0-2 0,0 4-75,0 1 1,0 6-1,0 1 1,0 1 54,0-1 0,0 4 0,0-5 0,0-2 8,0-2 1,0 5-1,-2 4 1,-1 2-36,-3-2 0,1 8 1,5-1-1,-1 6-74,-5 4 0,5-3 0,-5 1 0,3 3-13,-2 1 1,3 2 0,-3 0 0,1 0-205,-1-1 0,3 1 1,-3-2-1,1-1 130,-1-3 0,3-4 0,-3 3 0,3-2 24,2-4 1,-1 5 0,-3-1 0,-1 2-50,1 3 0,3 0 1,1 1-1,0-3 3,0 3 1,0 1 0,0 4 0,0 1-122,0 2 1,0 0 0,0-5-1,0-2-173,0-3 0,0 1 1,0-5-1,0 0 124,0 1 1,0 4 0,0 0-149,0 8 0,0-8 0,0 2 0,0-5 0,0-5 32,0-2 1,0-6-1,0-4 1,0-8-288,0-1 0,0-7-65,0-3 0,-2-9 456,-3-6 0,3-12 1,-3-10-1,3-11 115,2-7 1,0-16 0,0-1 0,0-8 67,0-2 0,0-12 0,0-3 0,0-1-124,0-4 1,0 37-1,0-1 1,-2-43 0,1 44-1,-1 1-30,-1-3 0,0-1 0,0 3 0,1 0 0,2-1 1,0 1-1,0-1 0,-2-1-66,0 1 1,-1 0 0,2-6-1,0-1 1,-1 4 0,-1 0 0,2-1-1,0-1-2,1 1 0,0 0 0,0 1 0,0 0 1,1 3-1,-2 0 0,0-38 16,-5 6 1,5-1 0,-5 9 0,5 0 176,1 0 1,0-3-1,0 3 1,0 0 7,0 0 0,5-3 0,0 3 0,-1 0-108,-3 1 1,-1-7 0,0 5 0,0 1-59,0 7 0,0 4 0,0 12 0,0 6 11,0 6 1,0 11 0,0 3 229,0 4 0,0 10-157,0 7 1,0 7 0,0 10 0,0 4-16,0 5 1,6 9 0,-1 5 0,-2 4 135,-1 5 1,3 3-1,1-1 1,-3 1 146,-1-1 1,3 3-1,0 0 1,-1 2 10,-2 3 1,-1 8 0,3 3 0,3 1-20,2 4 1,-6 2-1,4 2 1,-2-1-160,1 1 1,-1 5 0,-5 1 0,0 3-126,0-43 0,0 1 0,0 41 0,0-42 0,0 1 0,0 1 0,0 0 15,0 2 0,0 0 0,0 1 1,0 1-1,0-2 0,0 0 0,0 0 1,0 0 60,0-3 0,0 0 0,-2 1 1,-1-1-1,-3 38 0,3-4-14,1-5 0,2-7 0,0-10 1,0-6-99,0-3 0,-2-3 1,-1-5-1,-2-6-131,1-7 0,2-5 0,2-7-793,0-1 1,0-8 732,0-7 0,0-14 0,0-12 0,0-3 369,0-3 0,0-12 0,2-4 0,2-7 210,1-4 1,0-9-1,-3-7 1,1-5-273,3-4 0,-3 36 1,-1 0-1,-2-1 0,0 0 1,0-3-1,0-1-25,0-2 1,0-2 0,0-4 0,0 0 0,0 1-1,0 0 1,0-1 0,0 1-145,0-3 1,0 0 0,0 0-1,0 1 1,-1-1 0,0 2 0,0 0-1,-1 1-82,-1 2 0,0-1 0,0-3 1,1 2-1,1 7 0,0 1 1,0 2-1,-1 0 162,-1 4 1,1 0-1,-1 1 1,0 1 0,3-37-1,0 6 267,0 4 0,0 6 1,0 9-1,0 6-114,0-1 0,-5 6 0,0 4 0,1 5 59,3 6 0,1 0 0,0 9 1,0 2 16,0 2 0,-2 8-325,-3 4 1,3 5 0,-3 7 50,3 8 0,2 10 0,0 12 0,0 4 0,0 7 220,0 4 0,0 4 1,0 7-1,2 1 37,3 5 0,-2 4 0,8 12 0,-5-37 1,0 0-37,1 6 1,0 1 0,1 3 0,0 1-1,0 5 1,0 1 0,-1 1 0,1 1-92,0 1 1,0 0-1,0 4 1,0-1 0,0-3-1,-1-1 1,1-1 0,0 0 40,0-2 1,0-2-1,-3 0 1,0-2 0,0-5-1,-1-1 1,0-6-1,-1 0-637,1 34 0,-3-18 0,-1-13 0,0-9-5061,0-11 739,0-6 4857,0-37 0,0-23 0</inkml:trace>
  <inkml:trace contextRef="#ctx0" brushRef="#br4">25141 2562 8374,'0'-16'491,"0"1"0,0 4 1,0 1-1,2-1 0,3 2 19,5 4 1,4 2 0,4-1 0,1-1-1,4 1 256,1 3 1,-3 2-468,5 5 0,-6-3 0,1 6 0,-4 0 0,-3-1 122,-3 5 1,-4 2 0,-7 5 0,0 0-51,0 0 0,-2 4 0,-5 2 0,-7 4-310,-5 1 0,-4 1 1,4-1-1,-2 1-75,2-1 1,1 1 0,4-1-1,4 1 1,4-1 1,5-1 0,1-2 0,0-4 89,0-1 0,7 1 0,3-6 0,6-4 352,5 0-1,-2-7 1,5-2 0,1-3 435,-1-2 0,-3-2 0,4-3 0,-2-6-443,-4-3 0,-4-9 0,-4-3 0,-6-3 25,-3-3 0,-2 1 0,-4-1 0,-4-1-580,-8-4 0,-10 9 0,0-3 0,-4 3-1119,-2 4 0,-4-4 0,-3 7 1,1 3 1252,-1 6 0,-4-2 0,3 5 0</inkml:trace>
  <inkml:trace contextRef="#ctx0" brushRef="#br4">21713 7246 8005,'0'9'2124,"0"-2"1,-1-7-1063,-5 0 0,5-2-261,-4-3 1,5 3 0,3-5-340,2 0 1,13 5-1,-3-3 1,5 3-100,2 2 0,3 0 0,8 0 0,2 0-82,2 0 1,5 0 0,-4 0 0,2 0 151,4 0 1,0 0 0,1 0 0,-1 0-125,-1 0 0,6 0 0,-5 0 1,5 0-158,3 0 1,6 0 0,-4 0-1,2 0-80,3 0 1,2 0-1,2 0 1,-3 0 83,-8 0 0,6 5 0,-11 1 0,2-3 73,0-1 0,3-2 0,1 0 0,-1 0 16,2 0 1,2 0 0,9 0 0,3 0-269,5 0 0,9 0 0,4 0 0,-2 0-16,-4 0 1,4 0 0,-14 0 0,-7 2 49,-6 3 1,-11-3-1,-8 5 1,-3-2-149,-3 0 0,-4 0 1,-13-5-1,1 2-574,0 3 626,-7-3 0,-4 5 0,-12-7 1,-9 0-53,-8 0 1,-13 0 0,-7 0 0,-6 0-202,-8 0 1,-10 0 0,-6-2 0,-4-3 98,-6-5 1,2 3-1,38 3 1,-1 1-1,0 0 1,1 0-96,-44-2 1,39 2-1,-1-1 1,0 2-1,0 1 1,-2-2 0,-1 0 149,1 1 1,0 1 0,-1 0-1,1 0 1,3 1 0,0 0-1,1 0 1,0 0 97,-1 0 1,0 0-1,1 0 1,0 0-1,-41 0 1,7 0 141,7 0 1,-2 0 0,5 0 0,0 0 1,4 0 0,11 0 0,2 0 1,3 0 246,0 0 1,4 2 0,8 1 0,2 3 12,3-3 0,7-1 0,4 0 0,1 1 11,4 2 1,1 1-1,2-6-36,1 0 1,6 1-165,4 5 1,5-5 0,5 5 0,7-5 153,7-1 0,8 0 0,9 0 0,8 0 14,7 0 1,5 0-1,10 0 1,4 0-152,3 0 0,-27 0 1,1 0-1,-2 0 1,1 0-1,3 0 1,1 0-52,3 0 0,1 0 0,0 0 1,0 0-1,2 0 0,0 0 0,-1 0 1,0 0-181,-3 0 0,1 0 0,7 0 0,0 0 0,-5 1 0,-1 0 0,1 1 0,0 0 40,-1 0 0,2 1 0,4 0 0,0 1 0,-3-2 0,0-1 0,-1 2 1,0 0-9,-1-2 0,0 1 0,2 1 0,-1 1 0,-4-1 0,-2-1 0,-4 1 0,0 0 32,38 3 0,-11-4 1,-17 3-1,-9-3 184,-8-2 1,-13 5 0,-5 1 341,-4-3 1,-10-1 0,-8-2-393,-13 0 1,-11-5 0,-11-1 0,-8 1-279,-7-2 0,-12 4 0,-10-6 0,-6 0 74,-4 1 0,-3 2 0,40 2 1,-1 0-1,2-1 0,0 1-216,-1-1 0,1 1 0,-6 2 0,0 1 1,5-2-1,0 0 0,0 2 0,1 1-90,-41 0 1,2-2 0,6-2-1,6-1 222,6 2 1,5 1 0,1 2 0,6 0 95,5 0 0,0 0 0,13 0 0,2 0 437,6 0 1,1 0 0,6 0-38,1 0 0,10-2-1142,5-3 0,5 3 0,7-5 0,7 2-761,5 0 1,11-8-1,-1 3 1,6-4 1581,0-2 0,5-6 0,0-3 0</inkml:trace>
  <inkml:trace contextRef="#ctx0" brushRef="#br4">26792 4275 7998,'16'-8'990,"-8"-6"-200,-1 12-193,-7-12 0,-1 10 0,-5-4 445,-4 1 1,1 1-1,-1 6 492,-3 0 1,-1 0-1031,-1 0 0,-1 0 0,0 0 0,1 2-217,-1 3 1,5 4 0,1 9 0,-2 1-40,-2 2 1,0 7 0,1-4-1,5 2-160,1 1 0,2-3 1,5 4-1,0-2 3,0 2 0,1-4 0,4 1 1,6-2-88,3-4 0,7-2 0,2-1 0,1-2 173,4-4 1,0-1 0,2-5 0,-2 1 98,0-2 0,3-1 0,-10-2 0,-2 0 34,-1 0 1,-4-7-1,-4-3 260,-5-4 0,-3-2 1,-4 0-475,-3 1 0,-5-1 0,-10 2 0,-2 2-330,-3 1 0,4 8 0,-5-3 0,-2 5-1542,-2 1 0,1 0 0,1 0 1,2 0-1375,-2 0 0,3 5 3150,-1 0 0,0 7 0,-6-3 0</inkml:trace>
  <inkml:trace contextRef="#ctx0" brushRef="#br4">21776 3662 8051,'-8'0'1318,"1"0"0,7 7-1004,0 4 0,5 3 0,2 0-49,2-4 0,-4 4 0,5-3-110,3 3 0,1 1 1,0 1-1,-2 0 49,-2-1 1,1 1 0,4 2-90,1 3 0,0-4 1,0 4-1,-1-4 0,1 1-4,0 3 1,-1-4-1,1 4 1,0-3 5,0-3 1,-6 1 0,1 2 0,1 1-36,2 2 1,2 0-1,-1-5 1,1 1 17,0 4 0,-1-2 0,1 6 0,0-3-73,0-2 1,-1-1 0,1 0 0,0 2 88,-1-2 1,-1-1-1,-1-3 1,-3 1-26,2 0 1,2-1 0,2 1 0,0 0-39,0 0 0,-1 5 0,1-1 0,0 1 4,-1 2 0,1-5 0,0 4 0,-2-1-140,-4 0 1,4 0-1,-3-5 1,3 0 97,2-1 1,-6 1-1,0 2 1,3 1 65,1 2 0,1 0 1,1-4-1,0 2 52,0 2 0,5 7 0,-1-3 0,0 1-42,-3 0 0,4-7 0,0 4 0,-2-2-90,-1 0 1,-2 0 0,-1-4 0,1 3-24,0 0 1,1 7 0,2-5 0,2 1 24,-1 0 1,2 5 0,-1-2 0,0 2-16,2-2 0,-4 4 1,6-6-1,-3 2-33,-3 1 1,4-3 0,-2 4 0,-2-4 11,-1-1 0,-2 0 1,-1-4-1,1 2 21,0-2 0,-1 4 1,1 0-1,0-1 3,0 1 0,5 5 1,0-2-1,-2 2 161,-2-2 1,-1 4 0,1-6-1,3 3 75,1-1 1,0-7 0,-6 4 0,1-2-145,0 0 1,-2 0 0,-2-6-163,-2 1 135,1 0 1,5 0-1,-1 1 1,1 2-19,0 2 1,0 2 0,-1-4 0,1 2-60,0-2 1,5 6 0,0 1 0,-2 2 31,-2-2 1,4 2-1,2-5 1,0-1 41,-1 1 0,-1 5 1,-5-4-1,0 1-7,0-4 1,-1 3 0,1 3 0,0 0-54,-1 0 1,1 1 0,0-6 0,0 1-47,-1 0 0,1 5 0,0-4 1,-1 1-11,1-4 0,-2 1 0,-2 1-14,-1 1 0,-1 1 0,4 1 0,-1-3 0,-3-2-9,2 0 1,1 0-1,-1-4 1,-2 2 29,2 2 1,-3 2 0,2-4-1,1 4 118,2 1 0,0-3 1,-2 4-1,-1-3 204,1-2 0,-3-3 1,-1-1 160,-1 0-343,5-8 1,-10-3 0,3-10 0,-3-5-112,-2-4 1,-7-7 0,-3-2 0,-4-3-26,-2-7 1,0-4 0,-1-8-1,-4-1 32,-5-3 1,-2-12 0,-2 0 0,-1-2-34,-8-3 0,-3 0 0,-1 1 0,1 0-140,-2 2 0,0-6 1,-1 7-1,1 1 137,1 0 1,1 4 0,8 8 0,-1-2 135,-1-1 0,-3-1 0,4 4 0,-1-1-25,1-3 0,-4-4 1,1 4-1,-2 1 66,-4-2 0,0 5 0,1-5 0,1 3-101,-2 4 0,4-4 1,-2 9-1,0-1 39,2 1 0,-4-2 1,6 6-1,-1-3-13,1-2 0,1-1 1,4 1-1,-2 1-6,-2-2 0,-1-1 1,3-3-1,-3-1 160,-3-3 0,5 3 0,-6-3 0,0 3-58,2 2 1,-4 1-1,7 3 1,2 2 81,2 3 0,-2-6 0,2 4 0,3 0 184,1 3 1,-1 4 0,0 2-1,2-1-134,2 1 1,2 1-1,-4 2 1,3 2-339,3-2 1,-5-2 0,5-1 0,-1 1-170,0 4 1,-3-4 0,3 6-1,1-2-58,-1 0 0,4 6 0,6-1 0,3 4-1358,-2 1 1,5 6-1114,2-1 0,5 8 2762,5-2 0,10 3 0,10 2 0</inkml:trace>
  <inkml:trace contextRef="#ctx0" brushRef="#br2">21808 3819 7901,'-11'0'582,"3"-1"0,-1-5 726,0-4 0,6 1 1622,-3-1-2544,5 6 1,1-1 0,1 10-186,5 6 1,1 3-1,7 1 1,0 3-37,3 3 1,4 2-1,-2 4 1,4 1-128,1 6 0,1-3 0,3 7 0,-2-1-76,2 0 1,0 5-1,0-4 1,-2 1 139,2-1 1,0 4-1,0-4 1,-2 1 110,2-1 1,0-1 0,2-4 0,-2 2-28,0 2 0,5-1 1,-7-4-1,2-1 246,-2 1 0,4 4 0,-4 1 0,2-2-193,-2-2 0,2 4 0,-5-1 0,0-1-101,-1-1 0,6-1 0,-3 2 0,1 1-55,0-1 1,-1 4-1,3-3 1,-2-1-146,2-2 0,0 4 1,0 0-1,-2-2-49,2-2 0,0-2 1,0 1-1,-4-1 185,-1 1 0,5-1 0,-4 1 1,2-1-40,1 0 1,-3 1 0,4-1-1,-3 1-3,-3-1 1,6 1 0,-3-1 0,1 0-206,0 1 1,0 5-1,6 1 1,-1 0 29,1 1 0,-3-2 1,1-4-1,-2 0-13,0-2 1,3 4-1,-8-9 1,0 2 39,-1-1 0,5 6 0,-5-4 1,3 3-79,3 3 0,0 5 0,1-2 0,-1 1 16,0-1 0,6 4 0,-8-3 0,3 1 37,3 3 1,-2 1 0,-2 0-1,-2-4-47,2-2 1,0 4 0,0-5 0,-4 0 54,-1 1 0,3-5 1,-3 4-1,-1-4 23,1-2 0,-4-4 0,-6-3 77,-3-1 0,-5-4 0,4-7 39,-2-1 0,-2-10 0,-7-1 13,-3-8 0,2-11 1,-9-4-1,-4-3 105,-3-8 0,-4-2 1,2-8-1,-5 2 47,-4-1 1,-3-10 0,-2-4 0,-4-5-160,-1 0 1,-2-1 0,-5 0-1,2 0 70,3 0 1,-4-3 0,4 1 0,-1 6 16,1 3 1,-7-7 0,4 2 0,-3-2-30,-2-3 1,-1-6 0,2 2-1,-2-1-28,25 33 1,0 0 0,-1 1 0,0-1-1,2 1 1,-1-1 0,-26-33-8,1 1 1,-5 2 0,0 3-1,-1-1-25,27 32 1,2 0 0,-23-35 0,-3 7 0,2-1 26,-1 0 1,1 2-1,3 1 1,0 4-47,2 2 0,-9 2 0,9 5 0,0 1-134,3 4 1,-1-1 0,4 6-1,1 2-207,4 2 0,-3-4 0,3 1 0,2 2-308,6 7 1,0-1-1,7 7 1,2 1-479,2 3 1,1 1-1,2 1 118,4-1 1018,-4 7 0,19-5 0,-3 5 0</inkml:trace>
  <inkml:trace contextRef="#ctx0" brushRef="#br2">26132 1870 8056,'5'11'874,"0"-1"0,0 3-367,2 1 0,-3 3 0,6 4 0,2 3-43,2 1 1,7 8 0,2-3-1,0 1-74,0 4 0,3 2 0,-4-1 0,3 5-148,3-1 0,-4 5 0,3-1 0,0 3-18,3 0 1,2 9 0,-1-9 0,1 2-87,-1 0 0,6-2 0,1 0 0,-1-1-207,-4-4 1,7 7-1,-8-4 1,1 2 75,0 4 0,2-1 0,0-1 0,-4 0 21,-1-2 0,3 8 0,-7-12 0,2-1 14,-1-2 1,2 2-1,-4-5 1,1 0-6,0 1 0,-7-5 0,4 4 0,-2-4-34,0-2 0,0 1 0,-5-1 0,-1-1 10,1-4 1,-2-3 0,-2-7 147,-1-1 0,-6-6 6,5-4 0,-6-5 0,-1-7 0,-4-8-14,-5-10 0,-7-6 0,-3-6 0,-7-5-21,-1-3 1,-8-9-1,1-4 1,-8-3-21,-1-2 1,-4-5 0,6-2-1,-2 0-27,-4 0 1,-1-3-1,-1 5 1,3 1 62,1 3 1,7 6-1,-2 1 1,4-3-47,1-1 1,1 5 0,1 4-1,2 3-31,2 2 0,2 1 0,-4 3 0,2 1-26,-2-2 1,3 6 0,-1 1 0,0 4-72,1 1 1,-3 3 0,6 1 0,-1 3-389,0 3 0,2 2 1,6 8-534,-1 2 419,0 6 1,4-1 442,7 10 0,1 6 0,16 10 0,6 5 173,6 3 1,8 15 0,6 7 0,6 6 98,1 8 0,-16-29 1,0 1-1,-3 1 0,0-1 1,3 3-1,0-1 42,0 0 0,0 1 0,0 2 1,-1 1-1,-3-5 0,-1-1 0,20 35 53,-4-6 0,2 4 0,-5-9 0,-2 0-166,-2 1 0,-2 2 1,1-8-1,-1 2-107,1-1 1,4-1-1,1 2 1,-2-6-95,-2-3 1,-2 2-1,1-2 1,-1-4-451,1 0 0,-2-6 1,-4-4-1,-5-7-1621,-4-7 0,-6-4 218,-1-1 1,-6-9-1,1-12 1938,-3-20 0,-9-15 0,-2-23 0</inkml:trace>
  <inkml:trace contextRef="#ctx0" brushRef="#br2">27830 1870 7901,'0'-15'786,"0"4"0,0 1-448,0-2 0,7 3 1,5-2-1,7-1-83,7-2 0,4 0 1,3 2-1,2 3 230,2 2 0,-1 2 0,-6 5 0,-4 0-12,-5 0 1,2 7-1,-2 3-254,-2 4 1,-8 4 0,-6 1 0,-3 4 51,-2 1 1,-7 1 0,-4 4 0,-3 1 67,-1 3 0,-6 2 0,-2-3 0,0-1 29,0 0 0,2 1 0,6-1 0,-1-1-5,0-4 1,2 2 0,4-5-1,5 0-74,3-1 0,2-1 1,0-5-1,2-2-68,3-4 1,4 3 0,6-8-1,1-2 33,0-1 1,6-2 0,3 0 0,1 0 95,0 0 0,-6-7 1,0-3-31,-2-4 1,-4-9 0,-4-1-96,-4-1 0,-6 2 0,-6 8 0,-6-1-608,-7 0 1,0-5-1,-7 0 1,-1 2-826,3 2 0,-6 1 0,4 0 0,-4 0 280,-1 1 0,1 1 1,4 2-1,5 3-1502,3 2 0,3-4 1263,-1 6 1167,7-7 0,16 3 0,11-7 0</inkml:trace>
  <inkml:trace contextRef="#ctx0" brushRef="#br2">28506 1682 7901,'-11'-7'496,"2"-4"150,2-3 1,4-1 0,8 1-171,6 3 1,4-1 0,5 5 0,2 0 246,3 0 0,-4 2 0,3 5 0,-1 0-346,-4 0 0,-7 7 1,-3 3-1,-2 4 69,-3 2 1,-3 0 0,-2 1 0,-5 4-75,-4 5 1,-4-1-1,-2 1 1,2 0-50,4-1 0,-4-3 0,5-6 1,0 0 110,4-1 0,3 1 0,2 0-140,0 0 0,2-8 0,3-2-215,6-5 1,3-1 0,1 0-1,1 0-653,0 0 1,5 0 0,0 0 0,-2 0-1313,-1 0 0,2 0 0,1 0 0,0 0 62,2 0 1,-5 0-1,3 0 1824,-4 0 0,-1 7 0,-1 2 0</inkml:trace>
  <inkml:trace contextRef="#ctx0" brushRef="#br2">28993 1996 10421,'5'11'935,"1"-1"1,-1 1 0,-5 4-415,0 1 0,5 0 1,0-1-1,1 1-147,1 0 0,-4 0 0,6-1 1,-1 1-741,1 0 0,-4-1 0,4 1-2278,-2 0 0,-2-6 1627,-5 1 1,-8-2-1,-8 1 1,-7-5 1016,-1-3 0,-13-16 0,4-3 0</inkml:trace>
  <inkml:trace contextRef="#ctx0" brushRef="#br2">28836 2232 7402,'7'-9'381,"2"-3"0,8 5 1,4 0 448,5 0 0,9 0 0,2 4 0,-2-3-360,-2 3 1,2-1-1,-2 1 1,-3-2-837,0 1 1,-1 2-1,3 2 1,-3 0 181,-2 0 1,2-5 0,-3 0-1,2 0 184,-1-2 0,2-9 0,-4-9 0</inkml:trace>
  <inkml:trace contextRef="#ctx0" brushRef="#br2">29811 1823 7901,'0'-15'415,"-7"-1"1,-4 0 0,-3 2 288,-2 4 0,-4-3 1,-1 8-1,0 2-59,-2 1 0,0 2 1,-5 2-1,4 3-281,1 5 1,-3 6-1,3 5 1,0 4 156,1-1 1,1 6 0,7-4 0,2 4-254,1 1 1,8-1 0,-3-2 0,5-2-101,1 2 1,8-6 0,6-1 0,7-1 142,4 1 0,1-6 1,7 3-1,2-6 34,2 0 0,-1 0 1,-4-1-1,-2-4 211,-4 0 0,-4-5 0,-8 1 40,-3-6 0,-4-1 1,-7-6-499,0-3 0,-7-1 0,-5 1 0,-7 0-351,-8 3 0,-2 1 0,-3-3 0,1 1-151,-1-1 0,-4 3 0,-1 1 0,2-1-2007,2 0 1,7 4 0,1-4-2849,2 2 3886,2-5 0,25 3 0,10-6 1373,12-1 0,9-7 0,12-1 0</inkml:trace>
  <inkml:trace contextRef="#ctx0" brushRef="#br2">29952 1666 8316,'16'-28'0,"0"4"0,-1 6 725,1 4 0,0-3 0,1 8-82,4 0 1,-3 2 0,3 7 0,-2 0 0,0 0 183,2 0 1,-2 2 0,-7 3-501,-1 6 0,-8 3 0,3 3 0,-6 2 79,-6 2 1,-2 6 0,-10-5 0,-3 3 97,-5 3 0,3 0 0,2 0 0,4-4 182,1-1 0,1 3 1,1-5 100,3-2 0,4-1-584,7-3 1,7-4-1,4-2 1,2-3-422,3-2 1,0-2 0,1-2 0,4 0-817,6 0 1,2-2 0,3-2-1,-1-1-586,1 2 0,-1 1 0,-1 2 0,-2 0-529,-2 0 1,-7-2-1,2-1 2149,-3-2 0,-3-8 0,1 5 0</inkml:trace>
  <inkml:trace contextRef="#ctx0" brushRef="#br2">30487 1980 8895,'15'-1'0,"1"-3"327,0-1 0,5 0 0,2 5 1,-1 0 286,1 0 1,3 0 0,-5 0 0,-2 0-1424,-1 0 1,-2 1 0,-2 5 313,-4 4 1,-3-1 494,-7 1 0,-14 1 0,-3 5 0</inkml:trace>
  <inkml:trace contextRef="#ctx0" brushRef="#br2">30392 2216 7901,'7'9'787,"4"-4"0,5-3 0,3-2 0,4 0 67,1 0 1,-3 0 0,5 0 0,0 0-1126,-1 0 1,3 0 0,-7 0 0,0 0-623,1 0 1,-4 0-1,5 0 1,-2 0 370,0 0 1,5 0 521,-5 0 0,0 0 0,-6 0 0</inkml:trace>
  <inkml:trace contextRef="#ctx0" brushRef="#br2">31336 1886 7901,'-18'-16'0,"-8"2"0,10 4 0,1 3 570,2 0 0,-1 5 0,4-3 0,-4 5 670,-2 5 0,1-1 0,-1 6 1,0 2-486,0 2 0,2 4 0,2 1 1,3 2-86,2-2 0,2 4 0,5 0 0,0-1-265,0 1 0,7 0 0,5-4 0,6 2-246,3-2 1,7-1 0,-2-3 0,4-1-663,1-3 1,1 1-1,-1-7 1,0 0-374,1 2 0,-2-5 0,-2 3 0,-2-3-300,2-2-1,-6-5 1,1-2 0,-2-2 459,0-3 1,0-2-1,-5-3 1,-1-4 79,1-6 637,-7-2 0,5-3 0,-5 1 0</inkml:trace>
  <inkml:trace contextRef="#ctx0" brushRef="#br2">30974 2138 7901,'-5'15'783,"0"1"1,-1 0 837,6-1 1,2-1-681,3-3 0,4-4 1,9-7-1,1 0-412,2 0 1,7-7 0,-2-4 0,4-1 512,1 2 1,1-6 0,-1 2 0,0-5-491,1 0 1,3-6-1,-2-1 1,-5-4-380,-4-1 0,1-1 1,-8-2-1,-3-7-140,0-6 0,-7-9 0,-1 2 0,-5 0-395,-1 0 0,0-4 0,0 6 0,0 3-304,0 5 1,-5 8-1,0 9 1,0 6 586,-2 4 0,5 1 0,-5 2 383,0 4 1,3 3-260,-6 7 0,5 7 1,-6 3-1,-1 6 15,-2 5 0,-2 3 1,2 10-1,2 1 79,2 1 1,-6 6 0,-5-2 0,2 2 163,1 2 1,8 8 0,-1-8 0,1 0 43,1 1 0,2-1 0,7-1 1,2-2 32,3-3 1,2 4 0,7-5 0,0-3-56,3 0 1,4 1-1,0-2 1,4-5-277,-1-4 1,6 2-1,-4-5 1,2-3-50,-2-6 0,2 0 0,-5-7 0,1 1 0,4 1 0,0-6 0,0 5 0,-3-6-1189,-3-6 0,5-1 0,-5-5 0,1 2-769,0-3 0,-2-7 0,-7-5 806,-4 1 1,-3-1 0,-7 6-1,0-2-653,0 2 1,0-4 0,-2-1 1804,-3-6 0,-4 2 0,-6-10 0</inkml:trace>
  <inkml:trace contextRef="#ctx0" brushRef="#br2">31902 1320 9219,'7'-15'334,"1"4"0,10 2 220,3 2 0,-4 2 1,4 5-1,-3 0 1,-2 0 218,-1 0 1,1 5 0,-2 2 0,-2 2-358,-1 3 0,-8 2 0,2 4 1,-5 1-59,-5 2 1,-4 0 0,-8-4-1,-2 4 12,-2 6 0,-7-5 1,3 1-1,-1-2 134,0 0 0,7 0 0,0-4 155,6 4 1,1-3 0,9 3-88,4-4 1,6-6-1,9-3 1,0-1-220,-1-3 1,6-1 0,2 1-422,2 1 0,-1 0 1,4-5-1,-4-2 1,1-1-71,-1-2 1,-3-2 0,4 3 0,-2-1-1871,-4 2 1,-2 3 0,-3 5 355,-3 5 1652,-4 4 0,-7 2 0,0 0 0</inkml:trace>
  <inkml:trace contextRef="#ctx0" brushRef="#br2">28694 3002 9121,'14'7'3076,"-1"4"-2133,-3 3 0,-5 3 0,4 4 0,-2 5 0,-2 4 505,2 1 0,-3 6 0,4 0 1,-1-2-944,-3-2 1,3-2 0,-2 1 0,-1-3-415,-3-3 1,1 2 0,2-5 0,1 0-532,-2 0 1,-1-2 0,-2-6 0,0 1-2755,0 0 0,-2-6 1399,-3 1 0,3-6 0,-1 4 1161,6-2 0,6-7 0,5-7 634,-3-2 0,10-9 0,-4-6 0</inkml:trace>
  <inkml:trace contextRef="#ctx0" brushRef="#br2">29135 3238 7901,'14'-16'122,"-4"0"1,-5 1 0,-3-1 0,-2 0 689,0 1 0,-7 1 0,-3 3 1,-4 6 10,-2 3 0,0 2 0,-1 2 0,-3 3-311,-1 6 1,-1 10 0,3 5-1,-2 3-89,1 3 0,-2-1 1,2 1-1,6-1-209,7 1 1,6-3 0,1-1-1,3-3 91,8-3 0,1 5 0,16-6 0,3-2 265,4-2 1,7-3-1,-3-2 1,1-3 94,3-2 0,-4-2 0,-2-5 0,-4 0-144,-2 0 1,-1-1 0,-2-6 0,-4-7-300,-1-6 0,-4-6 0,-8 4 0,-6-3-649,-3-3 0,-2-2 1,0-1-1,-2 1-304,-3 4 0,-4-2 0,-7 7 1,1 0-1811,-1-1 1,0 4-1702,0-3 0,4 5 3139,7 6 1,7-2 1102,13 7 0,8-8 0,2 5 0</inkml:trace>
  <inkml:trace contextRef="#ctx0" brushRef="#br2">29701 3049 7901,'10'0'575,"1"0"1,-8-7 0,1-1 0,-8-1-54,-6 4 0,-4 3 0,-2 2 0,0 2-6,0 3 1,-5 5 0,1 11 0,0 4-40,3-1 0,3 11 1,3-3-1,6 1-164,3 0 0,2-3 0,2-2 1,3-2 31,6 2 0,10-4 1,5 1-1,4-3 190,1-3 0,1-3 0,1-4 0,2-3 202,1-2 1,1 0 0,-5-3-1,-1 1-102,0-2 1,-6-8 0,-4-7 0,-4-6-318,-1-3 1,-7-7 0,-4 2-1,-3-3-485,-2-3 0,-2 1 0,-3 1 0,-6 2-1074,-3 2 1,-1 7 0,-3-1-1,1 7-3907,1 2-380,-3 8 3083,17-4 2445,-5 14 0,14-6 0,2 6 0</inkml:trace>
  <inkml:trace contextRef="#ctx0" brushRef="#br2">30550 3018 7274,'15'2'0,"1"1"0,0 2 1058,0-1 1,-1-2 0,3-4 0,1-2-278,2-1 0,2 0 0,-2 5 0,3-2-866,0-3 0,1 3 1,-6-3-1,2 3-1020,-2 2 1,-6 2 0,-5 3-730,-1 6 0,-1-3 1834,-6 3 0,-14-1 0,-4 6 0</inkml:trace>
  <inkml:trace contextRef="#ctx0" brushRef="#br2">30534 3348 7901,'2'10'0,"3"-1"0,5-2 749,4-3 1,2-3-1,0-1 1,1 0-285,4 0 0,-2 0 1,8 0-1,1 0-814,1 0 0,3-5 0,-1 0 0,1 1-591,-1 3 1,6 1 0,-1 0 0,-1 0 939,-1 0 0,-3-7 0,0-2 0</inkml:trace>
  <inkml:trace contextRef="#ctx0" brushRef="#br2">31383 3379 7549,'26'-10'-212,"0"-1"0,1 1 0,4-8 0,0-1 1359,1-2 0,-1-5 1,3 2-1,0-3-432,3-1 1,5-10 0,-5 5 0,-2-4 155,-2-1 0,-9-9 0,-1 1 0,-4-1-617,-3-4 0,-4 6 1,-12 5-1,0 0-257,0 0 1,-2 6 0,-5 1 0,-6 7-47,-7 3 1,-8 2 0,2 7 0,-4 4 6,-1 5 1,5 3 0,0 2 0,-1 2 57,3 3 1,-4 9 0,7 9-1,2 1 72,1 4 0,4 7 0,2 3 0,3 2 331,2 4 0,2-4 1,5 2-1,0 2 144,0 1 0,12 2 0,6 1 0,3-3-169,2-3 1,4 2-1,1-6 1,6-1-145,2-4 0,1 0 0,-6-10 0,1-2-747,-1-4 0,6 2 0,0-10 0,-2 0-582,-2-4 1,-3-3 0,-3-2 0,-2-2-474,-2-3 1,3-4 0,-5-7-1,-2-1-96,-1-4 1,-5-4 0,0-9 1647,-3-8 0,-6-7 0,3-14 0</inkml:trace>
  <inkml:trace contextRef="#ctx0" brushRef="#br2">32232 2515 8668,'2'-21'0,"3"0"0,5 2 474,4 1 1,2 4-1,2 2 1,1 3-19,2 2 1,5 2 0,-3 5 0,-1 2 17,1 3 0,3 4 1,-6 7-1,-5 1-132,-3 4 1,-8-2-1,1 7 1,-3 1 181,-2-3 1,-7 9 0,-5-3 0,-6 0-69,-3-1 1,-5 4 0,5-6-1,2 1 39,1-2 1,4 2-1,2-7 1,4-2-105,1-2 0,1-1 1,8 0 36,3 0 1,9-3 0,9-2 0,1-4-526,4 0 0,2-5 0,3 3 0,2-3-1316,2-2 1,0 5 0,-6 0 0,0 0 620,1 2 0,-8 0 1,-4 6 791,-8-3 0,-5-6 0,-7 3 0</inkml:trace>
  <inkml:trace contextRef="#ctx0" brushRef="#br2">31430 4825 7901,'16'-10'494,"0"-1"0,-1 1 1,3-6 389,3 1 1,5-3-1,11-3 1,6-5 72,8-4 0,5-1 0,5-1 0,-3-1-266,-6-4 0,-5 3 0,-7-8 1,-6 0-384,-6 2 1,-11-11-1,0 4 1,-6 0-300,-4 3 1,-2-5 0,-5 7 0,0 4-165,0 3 1,-10 5-1,-4 4 1,-2 5 0,-3 3 1,-6 8-1,4 1 1,0 2 41,-1 4 0,4 3 1,-5 5-1,1 7 238,-4 7 0,1 6 0,-1 8 1,0 2 185,1 2 0,-3 12 0,7-2 0,2 2-9,2 0 0,8 1 0,4-1 0,3-4 129,2 1 0,14-8 0,9 1 1,8-4 184,6-4 1,13 8 0,1-12 0,5 1-100,2 2 0,-1-7 0,6 0 0,2-4-437,3-4 0,-9 3 0,4-13 1,-5-1-646,-7-3 1,-1-1 0,-13-1 0,-2-5 25,-2-4 1,-14-4 0,-5-2-1,-5 1-1745,-6-1 0,-8 0 0,-9 0 1,-10-1 2282,-13-4 0,-21-11 0,-6-8 0</inkml:trace>
  <inkml:trace contextRef="#ctx0" brushRef="#br2">30613 4385 7901,'15'-10'1001,"1"-1"132,0-1 0,-1 3 0,1 1 1,0-1-611,0 0 0,5 6 0,1-4 0,1 1 195,0 1 1,3 0 0,-5 5 0,-2 0-1194,-1 0 0,-3 0 1,1 0-1007,0 0 0,-8 9 1,-4 5-800,-8 5 0,-6 2 2280,-11-5 0,-10 6 0,-10 3 0</inkml:trace>
  <inkml:trace contextRef="#ctx0" brushRef="#br2">30518 4527 7901,'12'10'273,"4"-1"0,3-2 660,4-4 0,2-1 0,6-2 1,2 0-386,4 0 1,-2-5 0,5 0 0,-2 1-320,-3 2 1,2 2 0,-4 0 0,-5 0-2652,-3 0 2422,3-7 0,-18-8 0,4-10 0</inkml:trace>
  <inkml:trace contextRef="#ctx0" brushRef="#br2">29182 4228 7901,'-7'-24'448,"3"3"0,-6 10 0,-1 4 0,1 2 573,-1 0 1,8 1-1,-2 11 1,3 7-132,2 5 1,0 15-1,0-1 1,0 3-74,0 3 0,5 3 0,2-4 1,0 1-458,0-1 0,4-1 0,-6-6 0,-2-1-368,-1-4 0,-2 2 0,0-7 0,0-2-818,0-1 0,0-3 1,0 1-4917,0 0 3931,0 0 0,2-8 1,3-4 619,5-8 1,11-6 1190,6-11 0,9-11 0,5-8 0</inkml:trace>
  <inkml:trace contextRef="#ctx0" brushRef="#br2">29653 4260 7901,'-7'-9'0,"-3"4"0,-4 3 0,-2 2 547,1 0 1,-6 7-1,0 5 1,1 9-6,3 10 1,1 3-1,0 6 1,3 0 345,2 0 0,4-5 1,7 2-1,0-4-216,0-2 0,12-1 1,6-4-1,4-5 136,6-3 1,7-3 0,4-1 0,1-3-357,4-6 0,-6-3 0,0-2 0,-1-2 794,0-3 1,-2-4 0,-7-8 0,-6-4-1213,-4-6 1,-1-2-1,-11-4 1,-3-4-173,-1-5 0,-11-3 0,-7-3 0,-6 3-375,-3 3 0,-11 4 0,1 8 1,-6 4 512,0 5 0,-1-4 0,-6 1 0</inkml:trace>
  <inkml:trace contextRef="#ctx0" brushRef="#br2">20503 11600 7901,'0'-11'74,"0"1"1470,0 6 1,2-1-347,3 10 1,2 6 0,5 8 0,-1 4-528,1 1 1,-4 2 0,1 8-1,0 0-50,0 3 1,1 10-1,4-3 1,-2 0-72,-1 1 0,-1-1 1,6-1-1,-2-3-160,-3-1 1,1-2-1,-7-8 1,-2-3-368,-1-5 0,-2 2 0,0-2-171,0-2 1,-2-6-3209,-3-3 0,2-6-497,-8 1 0,8-5 1903,-2-5 1,10-4 1949,5-7 0,4 0 0,2 1 0</inkml:trace>
  <inkml:trace contextRef="#ctx0" brushRef="#br2">21305 11757 6576,'8'-21'0,"-2"0"0,-5 2-34,-1 1 1,-7 4 0,-3 2 0,-4 3 1438,-2 2 0,-5 2 0,-1 5 1,-3 0-360,-3 0 1,-2 9 0,-1 5 0,1 7-449,4 3 0,-9 2 1,5 8-1,1 1-229,1 1 0,9 6 0,-1-3 0,8-1 0,7 0 0,3-1 0,4-4 1,5 0 164,9-1 1,6 3 0,12-11-1,2 1 28,6-4 0,5-4 0,6-3 0,6-3 7,8-6 1,-3-3 0,4-4 0,-5-2-468,-5-1 0,-6-9 0,-8 0 1,-6-5-103,-4 0 0,-7-6 0,-11-1 0,-2-4 0,-3-1 0,-4-7 0,-11-4 0,-5-2 0,-6 2 0,-12-7 0,1 6 0,-5 1-355,-6 1 1,4 1 0,-5 7 0,3 7-2650,3 7 1,-3-1 0,11 12 1520,-1-1 0,4 9 0,11 12 1483,5 7 0,3 13 0,2 8 0</inkml:trace>
  <inkml:trace contextRef="#ctx0" brushRef="#br2">22484 11678 15285,'10'2'-192,"1"3"1,-1 6 0,1 3 1270,-1 1 0,-1 8 1,3 3-1,-1 4 286,1 2 1,-3-3 0,1-1 0,2-2-801,2 2 0,-3-3 1,-1-1-1,1-1-727,-2-4 1,3-1 0,-5-3 0,2-1-1783,3-3 0,-4 1-61,3-7 0,-6 0 0,4-6 1,-2-5-2479,-4-4 4323,-1-4 0,-2-9 0,0-1 0</inkml:trace>
  <inkml:trace contextRef="#ctx0" brushRef="#br2">22515 11521 15285,'-7'-24'1,"0"1"0,-3 7 1,5 1 48,3-1 0,-3 5 1,-1 1-1382,3-2 0,10 5 1455,9 1 1,6 5 0,10 1 0</inkml:trace>
  <inkml:trace contextRef="#ctx0" brushRef="#br2">22861 11694 12626,'16'21'0,"-2"2"0,-2 1 665,-1 4 0,-1-3 1,6-1 205,0-1 0,-6 5 0,1-4 0,-1 2 0,0-1 113,1-3 1,-6 5 0,4-6 691,-2-2 0,-2-7-1338,-5-1 0,0-10 1,-2-1-1,-1-8-329,-2-6 1,-1-2 0,6-2 0,0-3-846,0-5 0,2-3 0,3-5 0,6-1 3,3-1 0,9 1 0,3 7 1,2 5 587,-2 6 0,4-1 0,-4 13 0,4 2 727,1 1 1,6 11 0,-1 4 0,1 7 311,2-1 0,-5 5 0,7 1 1,-3 1 145,-3 0 0,-2-1 0,-1 3 0,-1-2-1118,1 2 1,-6 1-1,0 1 1,0-2-2509,-1-2 1,4-1-1,-2 1 2823,2-5 0,-4-4 0,-3-1 0</inkml:trace>
  <inkml:trace contextRef="#ctx0" brushRef="#br1">21006 13313 8322,'7'-9'477,"-4"2"256,8 7 0,-1 7 0,6 4 0,0 4 0,0 6 1724,-1 6 1,-1 8-1,-2 3 1,-1 0-864,1 1 0,-3 3 0,0-4 1,-2 1-1595,-4-1 0,4 4 0,-2-5 0,1-2 0,1-2 0,-6-4 0,5-1 0,-3-3 0,2-3 0,-3-1 0,3-5-2222,-3 0 1,0-7 0,1-6 0,4-6 629,2-8 1,2-8-1,4-4 1,-1-1 484,-3-4 1107,-4-2 0,0-8 0,1-2 0</inkml:trace>
  <inkml:trace contextRef="#ctx0" brushRef="#br1">21305 13470 8322,'7'-14'311,"3"4"0,-1 3 0,0 8 0,-1 5 2063,1 4 1,0 6-1,3 5 1,-3 5-1099,-2 4 1,5 1 0,-3 2 0,1 2-602,1 2 0,-6 0 1,5-8-1,1-1-226,-2-2 1,3-5 0,-5 4 0,0-2-487,0-4 0,0-3 1,-4-4-8537,3-2 5831,-1-6 0,-5 1 1,-2-10 709,-3-6 1,-9-8 2031,-7-2 0,-14-14 0,2 2 0</inkml:trace>
  <inkml:trace contextRef="#ctx0" brushRef="#br1">20707 13376 8322,'7'-11'977,"4"3"1,3 1 72,1 3 1,3-3-1,3 2 1,5 0 170,4-2 0,6 5 0,5-3 0,2 1-273,6-1 0,7 3 0,-2-3 0,0 3-540,1 2 1,-3-1-1,-5-3 1,0-1-385,0 1 0,-1 3 0,-4 1 0,-5 0-821,-4 0 1,2 0-1,-2 0 1,-3 0-1051,-1 0 0,-6 1 1,0 3-1,-2 1-1035,0-1 1,0-3 2881,-6-1 0,8 0 0,1 0 0</inkml:trace>
  <inkml:trace contextRef="#ctx0" brushRef="#br1">22405 13030 9740,'9'-7'1382,"-4"-3"0,-5 3 1,-5 0-370,-5 0 0,-6 5 0,-5-2 0,-5 8 299,-4 6 0,-2 6 0,-1 5 1,-2 7-336,-1 7 0,-5 0 0,8 7 1,5 1-585,4 3 1,-1 1-1,8 2 1,5 0-394,3-2 0,4 4 0,5-9 0,2 1 0,3-1 0,3 2 0,8-8 0,-2-2 0,-3-6 0,8-1 0,-2-4 0,4 0-1108,2 0 1,5-4 0,-2-7 0,6-3-534,4-2 0,-2 3 1,4-5-1,-1-1-230,-1-2 1,1-2 0,-6-2 0,1-3 1870,-1-6 0,8-10 0,1-3 0</inkml:trace>
  <inkml:trace contextRef="#ctx0" brushRef="#br1">23050 13234 9366,'-16'-14'877,"0"4"1,1 3 0,-3 7-1,-1 0-190,-2 0 0,-7 12 0,2 6 1,-4 4 728,-1 6 1,5 2 0,-1 3 0,1 2-482,2 2 1,-4 5 0,7-4 0,2 1-131,1-1 0,9-1 0,4-6 1,3 1-703,2-1 1,2-7 0,5-1 0,7-2-104,5 0 0,9 0 0,-2-7 0,4-2 0,2-1 0,-1-8 0,1 2 0,-3-3 0,-3-2 0,-3 0 0,-7-2 0,-2-3 0,-4-5 0,-3-4 0,-7-2 0,0 0 0,0 1 0,-7-1 0,-5 0 0,-5 0 0,-4 1 0,-13-5 0,3 3 0,-2 3 0,0 0 0,-4 2 0,0 0 0,4 3-700,5 2 0,-5-4 0,7 4 1,3 0-8836,4 0 2076,3 2 7459,7 5 0,16-7 0,11-2 0</inkml:trace>
  <inkml:trace contextRef="#ctx0" brushRef="#br1">22814 12951 8322,'26'-19'0,"0"4"854,2 1 0,0 1 0,2 3 1,2 5 345,6 3 0,9 9 0,2 5 0,-4 7-83,1 8 1,-8 7 0,-1 5 0,-4 3 29,-1 7 1,-8 0 0,-1 8 0,-4 3-381,-3 1 1,1 3-1,-10 1 1,0 0-768,0-4 0,-2-5 0,-5-2 0,0-7 0,0-2 0,-1-6 0,-3-3 0,-3-2 0,-2-3 0,4-7 0,-5-4 0,-1-6 0,3-4 0,-6-6-2073,3 1 0,-1-5 0,1-5 0,4-8-2206,0-6 0,6-5 4279,-5-8 0,19-6 0,4-2 0</inkml:trace>
  <inkml:trace contextRef="#ctx0" brushRef="#br1">23726 12700 8196,'0'-21'829,"0"0"1,7 2-1,5 7-144,7 1 0,1 6 0,6-4 0,4 2 187,4 4 1,0 3 0,2 3 0,-4 4 0,-6 2 103,-5 3 1,-5 7 0,-6 4 0,-5 0-391,-3-1 1,-4 6 0,-3-1 0,-5 2 560,-4 3 0,-7-1 0,0-1 0,2-4-1137,1-5 0,2 2 0,2-2 1,2-2-11,2-2 0,6-1 0,-1 0 0,3 0 0,4-3 0,3 0 0,6-5 0,3-1 0,8 4 0,5-6 0,4-1 0,6-3 0,-2 5 0,5-1 0,-2-2 0,-3-1 0,4-2 0,-3 0 0,-1 0-2458,-2 0 0,-3 2 1,-4 1-1,-5 3-7249,-3-3 9707,-2-1 0,-1-2 0,1 0 0</inkml:trace>
  <inkml:trace contextRef="#ctx0" brushRef="#br1">24276 13297 8322,'37'-5'1554,"0"0"1,-1-7-1,-6 3 1,-2 0-132,-2 4 0,0-2 0,4 2 1,-2 1-1857,-2 2 0,-12 4 1,2 3-1,-4 6-1871,-3 3 1,-2 7 0,-11 2 2303,-6 1 0,-8 2 0,-13 6 0</inkml:trace>
  <inkml:trace contextRef="#ctx0" brushRef="#br1">24308 13612 8322,'0'15'2049,"1"-1"1,5-3-545,4-6 0,4-3 1,4-2-1,3 0-237,5 0 0,4 5 0,1 2 0,0 2-405,1 3 1,5 9-864,-1 5 0,15 4 0,-2 1 0</inkml:trace>
  <inkml:trace contextRef="#ctx0" brushRef="#br1">25487 12857 8322,'-7'-16'3600,"5"1"-1114,-3-1 0,3 9 1,4 7-1279,3 9 1,-1 10-1,4 4 1,1 1-95,0 4 0,1 4 0,6 2 0,0 5-1114,0 1 0,-1-3 0,1 3 0,-2 0 0,-4 0 0,3-5 0,-8 2 0,-2-4 0,-1-2 0,3-6 0,1-2 0,-3-2 0,-1-1 0,-2-4 0,0-5-2154,0-1 1,0-8 0,0-7 0,0-8-108,0-2 1,0-6-1,0-4 1,0-3 2260,0-5 0,7-2 0,2 4 0</inkml:trace>
  <inkml:trace contextRef="#ctx0" brushRef="#br1">25817 12857 8181,'16'-9'549,"-6"2"0,1 7 472,1 0 1,0 7 0,0 6 0,-1 4-82,1 4 1,-3 7 0,1-2 0,1 4 1103,-2 1 0,3 1 0,-5 1 0,0 2-1203,0 2 1,3-1-1,-4-4 1,-1-1-842,2 1 0,-5-3 0,4-1 0,0-2 0,-1 2 0,2-5 0,-4-2 0,3-4 0,-3-1 0,-1 0 0,0-2 0,3-4-3814,-3-3-1102,5-7 1,-7-7 4173,0-3 1,7-4-1,1-2 1</inkml:trace>
  <inkml:trace contextRef="#ctx0" brushRef="#br1">26336 12810 8322,'0'-16'0,"0"8"0,0-6 1140,0 3 1,2-1 0,3 0-1,5 1-307,4-1 0,2 0 0,2 0 0,1 3-174,2 2 0,7 2 1,-4 5-1,1 0 29,-4 0 1,1 1 0,-2 5 0,-5 4-179,-3 4 1,-3 7 0,2 2 0,-6-1-61,-3 1 0,-2 5 0,-2-2 0,-3 4-158,-6 1 1,-3-4-1,-3-1 1,-2 0-165,-2-2 0,0 1 0,5-6 1,0 2-224,0-2 1,-5-7-1,1-3 1,0-2-540,3-3 0,1-3 141,0-1 1,2-1-1,4-5 95,5-4 0,10-4 0,7-2 0,6 1 29,3-1 0,12 0 1,0 2-1,5 4 188,6 4 0,-5 5 0,-3 1 0,-3 0 284,-1 0 1,-2 1 0,-3 5 0,-2 4-56,-2 4 0,-8 7 1,-4 0-1,-1 0 774,-1 2 0,-2-6 1,-7 6-1,0-2 99,0 0 1,-2 0-1,-3-4 1,-4 2-705,1 2 0,-6-5 0,3-5 1,-3-1-218,-2-1 0,-5 3 0,1-7 0,0-1-375,3-3 0,1-1 1,0 0-1,1 0-862,-1 0 1,0-5-1,1-2 1,-1-2 205,0-3 0,6 4 1,1-3-2223,2-1 1,2-2 0,6-2 3252,5 0 0,9 1 0,10-1 0</inkml:trace>
  <inkml:trace contextRef="#ctx0" brushRef="#br1">27374 13077 8322,'0'11'1924,"0"-1"1,0 1 0,-2 3-1255,-3-4 0,1-1 0,-6-6-96,-3 3 0,-1 4 22,-1-5 1,-1 1 346,0-6 1,8-2-342,2-3 1,5 1-85,1-6 1,1 1-170,5-2 1,2 4-1693,8 7 1,0 0-1297,-1 0 0,1 0 1,0 0 1822,0 0 0,-1 0 0,1 0 816,0 0 0,0 0 0,-1 0 0</inkml:trace>
  <inkml:trace contextRef="#ctx0" brushRef="#br1">28034 12700 8322,'-2'-14'520,"-3"4"1,2-4-1,-8 3 241,-1-3 0,-2 0 1,-2 2-1,0 3-86,1 2 0,-3 2 0,-1 5 0,-2 2-315,2 3 0,-4 4 0,2 6 0,0 1 0,-2 0 1,6 7 0,-6 3 0,2 3-17,0 3 0,0-1 0,6 1 0,1-1-181,3 1 0,-1-1 1,7-1-1,1-2 62,2-2 1,4-2 0,3 4 0,8-3 17,6-3 0,0 5 1,7-6-1,2-2 249,2-2 0,3-3 0,2-2 0,2-3 50,-2-2 0,3-2 1,-1-5-1,-4-1-199,-5-5 1,0-2 0,-5-10 0,-2-1-262,-4-2 1,2-7 0,-10 2 0,0-4 20,-4-1 0,-3-2 0,-2-2 0,-2-2-997,-3 2 0,-2 2 0,-5 3 1,1 2-334,-1 2 1,0 7 0,-1 0-1,5 5-1765,1 3 0,-4 9 868,6 2 0,1 9 1,8 10 2123,1 2 0,14 7 0,-1-3 0</inkml:trace>
  <inkml:trace contextRef="#ctx0" brushRef="#br1">28852 12700 8322,'0'-10'379,"0"-1"0,0-1 1,0-2 526,0-2 0,0 6 1,-2-1-403,-3-1 0,-4 0 0,-7-1 0,0 5-79,1 1 0,-6 0 0,0 3 0,0-1 155,-2 2 1,0 1 0,-5 2 0,4 0-311,1 0 0,1 2 0,2 3 0,-2 5-59,-3 4 0,6 7 0,-2 2 0,2 0-65,-2-1 0,3 5 0,-1-5 1,5 1-193,4 0 1,6 3 0,-1-3 0,3-1-15,2 1 0,2-2 1,3-5-1,6-1 70,3 1 1,3-2 0,4-2 0,4-3 45,-1-2 1,9-2 0,-5-5-1,0 0-44,2 0 0,-1-2 1,3-3-1,-2-5-217,-4-4 0,2-7 0,-7-2 0,-2 0-102,-2 1 1,-3-4 0,-1 3 0,-5 0-38,-1 0 1,-1 8 919,-6 4 270,0 8 1,0 8 0,0 12-166,0 6 1,0 3 0,0 6 0,0-1-33,0 1 0,0 3 0,0-2 0,0-4-197,0 1 1,0 0-1,0-1 1,0-1-321,0-1 0,0-3 0,0 4 1,0-4-133,0-1 0,0-2 0,0-5 0,0 0 0,0-1 0,0 1 0,0 0 0,0-1 0,0 1 0,0 0 0,0 0 0,0-6 0,0 1-1209,0-8 230,0 4 701,0-7 17,0 0 1,1-5 407,5 0-172,-5-1 14,6 6 0,-7-1-133,0-5-28,0 5 0,2-6-22,3 7 117,-3 0-159,5 0 102,-7 0 0,2 0-84,3 0 5,-3 0-4,5 0 159,-7 0 0,0-2-26,0-3 60,0 3 109,0-5 0,1 7-49,5 0-204,-5 0-98,6 0-36,-7 0-353,0 0-439,0-7-1529,0 5 1717,0-5 1,0 5-1,2-1-981,3-2 1,-1-2 1886,6 1 0,1-2 0,5-8 0</inkml:trace>
  <inkml:trace contextRef="#ctx0" brushRef="#br1">29480 13077 8322,'11'0'5185,"-1"0"-4686,-6 0 0,8 7 0,-7 4 0,1 4 0,-1 5 967,0 1 1,2 1 0,-3-3-1,3 4-751,1 2 0,-2-4 1,2 3-1,1-1-763,0-4 0,-4 2 0,4-4 0,-1-3-1197,1 0 1,-5-5-1,3 0-1098,0-2 0,-6-4 0,5-8 1213,-5-5 1,-1-4 0,-1-6-1,-3-4 1130,-1-8 0,-14-16 0,1-1 0</inkml:trace>
  <inkml:trace contextRef="#ctx0" brushRef="#br1">29433 12763 8209,'0'-16'0,"0"0"0,0 1 1049,0-1 0,0 6-841,0-1 0,2 8 1,3-3-1054,6 5 0,-2 6 0,1 2 1,2 2-790,2 3 1634,-5 2 0,5 1 0,-5 1 0</inkml:trace>
  <inkml:trace contextRef="#ctx0" brushRef="#br1">29685 12920 8227,'17'18'0,"3"2"1,1 7 0,-1 2 1,-2 3-1,1 1 909,2 4 1,2-4 0,-4 4 0,2-4-175,-2-2 0,-1-5 0,-4-1 0,-2-3 581,-2-2 0,-6-3-84,1-1 1,-3-9-790,-2-7 1,-5-9 0,-2-12-1,0-5-490,0-4 0,1-1 0,6-2 1,0-2-285,0-2 1,2-5-1,3 7 1,8 4-36,6 3 1,0 14 0,6 0 0,-1 5 579,0 6 1,1 1 0,3 2 0,-2 2-121,2 3 1,2 5 0,1 10 0,-1 2 490,-4 3 0,2-4 1,-5 3-1,-1 1-761,1-1 0,-2-3 1,-7 3-1,-2-1-706,-1-4 1,-2-1-1,3-2 1,-3-1-529,-3 1 0,7-6 1,-3 1-1,4-1-168,2-1 1,0-2 0,-1-7 1576,1 0 0,0-14 0,0-3 0</inkml:trace>
  <inkml:trace contextRef="#ctx0" brushRef="#br1">30707 12621 8892,'-2'-29'298,"-3"3"0,-2 1 0,-4 6 0,4 0-27,0 5 0,6-2 0,-3 7 383,8 1 0,4-5 0,10 8 0,1 2 361,2 1 1,0 2 0,-5 0-699,-1 0 0,1 7 0,-2 3 1,-3 4 81,-6 2 1,-3 0 0,-2 1-1,-2 2-23,-3 2 1,-4 5 0,-9-3 0,-1 0-82,-2 0 0,-5 3 1,3-3-1,1-1 144,-1 1 0,2-2 0,7-5 1,4-1 219,4 1 0,5-5 1,1-1 259,0 2 0,8-5 0,6 0-903,5 0 0,4-5 0,-4 3 0,4-3-16,2-2 0,-6-2 0,3-1 0,-1-3 0,0 3 0,0-4 0,-5 2 0,0 1-1019,0 2 0,-1 2 1,1 0-1,0 2-1439,-1 3 0,6 6 1,2 12-1,3 6 2412,7 6 0,13 2 0,10-6 0</inkml:trace>
  <inkml:trace contextRef="#ctx0" brushRef="#br3">18097 15482 9779,'11'-14'4400,"-1"4"-2719,-6 3 0,3 8 0,-7 5-820,0 4 1,-6 4-1,-1 4 1,-1 2 266,-4 7 1,-2 2-1,-2 5 1,0 0-757,0 3 0,1 2 0,-1-5 1,0 3-373,0-2 0,1 4 0,-1-1 0,2 0 0,4 1 0,-3-4 0,6-7 0,0-4 0,0-1 0,2 3 0,5-5 0,2-2 0,3-1 0,6-4 0,10-4 0,5-5 0,3-3 0,5-2 0,2 0 0,6 0 0,4-7 0,1-2 0,0-1 0,0-1 0,-1 3 0,-3-5 0,-1 3 0,2-2 0,-6 0 0,-1-1 0,-6 3-2366,-4-2 0,1 3 1,-7-2-7466,-2-1 9731,-9 5 1,-3 0 0,-7 7 0</inkml:trace>
  <inkml:trace contextRef="#ctx0" brushRef="#br3">18726 16111 8103,'11'-16'0,"-3"0"1178,-1 1 0,-1-1 0,-6 0 0,1 0 1052,5 1 0,-5-6 1,6-2-1,-1-1-1718,-1-4 1,5-7-1,-3-4 1,0-1-609,0-3 1,4-10-1,-4-3 1,1-1-21,5-1 0,1-1 0,3-1 0,2 11-618,2 7 1,6 7 0,-7 9 0,1 7 807,2 7 0,0 5 0,5 10 0,-2 6 739,2 7 0,-5 15 0,-1 4 1,-1 9 340,0 10 1,-7-2 0,-8 2 0,-3-1-1031,2-1 0,-3 6 0,3-6 0,-3-3-124,-2-5 0,5 5 0,0-6 0,1-1 0,1-1 0,0-10 0,5-7 0,-3-1 0,-2-4 0,3-6 0,-3-5-608,2-1 1,0-3 0,3-11-132,-2-9 0,-6-1 1,-1-10-1,-4-1 546,-5-1 1,-11-3-1,-1 1 1,-3-1 257,-1 1 0,-6 1 0,2 4 1,-4 5 73,-2 4 1,-3 1-1,1 0 1,2 2-306,2 4 0,-1-2 1,8 6-1,1 3-755,-1 1 1,2 2 0,5 0-6503,0 0 7423,8 0 0,8-7 0,8-2 0</inkml:trace>
  <inkml:trace contextRef="#ctx0" brushRef="#br3">19559 15608 8103,'23'-7'0,"-11"5"0,4-5 0,-2 2 871,0 0 0,4-1 1,3 5-1,5-3 1,3-1 808,3 1 1,-1 3 0,-1 1-1254,-4 0 0,4 0 1,-6 0-1,3 0 1,-3 0-886,-1 0 0,-2 0 1,-7 1-1,-2 3-1741,-2 1 0,-6 7 0,-1-3 2199,-6 0 0,-13 5 0,-8-5 0</inkml:trace>
  <inkml:trace contextRef="#ctx0" brushRef="#br3">19685 15859 8103,'21'0'954,"0"0"0,7 6 0,-2-1 0,4-2 1503,1-1 1,1 0-1,-1 1 1,1 2-1277,-1-1 0,-5-2 1,-1-2-1,-2 0-2348,-4 0 1,-2 0-3629,-1 0 4795,0 0 0,-8 0 0,-1 0 0</inkml:trace>
  <inkml:trace contextRef="#ctx0" brushRef="#br3">20644 15073 7767,'25'-15'261,"-4"-1"0,-4 0 1,1 1-1,1-1 1,4 0-1,1 0 1921,4 1 0,7-1 0,3 0 1,1 2-1386,-1 4 0,2 1 0,-6 6 0,-5-3 234,1 3 0,-7 3-547,-2 5 0,-11 6 0,-5 8 1,-3 3-59,-2 3 0,-7 1 1,-5 6-1,-7-1-431,-7 0 1,-4 6-1,-2 0 1,1-4-54,0-5 0,-1 2 0,1-6 1,1 0-75,4-3 1,1-3 0,6-2 0,-2-1-329,2 1 0,7-7 0,3-2 0,0-2 434,0 0 259,6 0 0,3-10 1,12-2-1,7-1-237,8-5 1,9-1-1,8 0 1,7 2-140,6 2 1,3 6 0,-3-1 0,-4 3 205,-4 2 1,-9 2 0,-4 1-1,-2 6 273,-3 5 0,-6-2 0,-4 9 0,-6-2 265,-4 2 1,1-1 0,-7 4 0,-1 1-602,-3-1 0,-8-5 0,-3 4 0,-4-2 0,-2 0 0,-1 0 0,-2-7 0,-4-2 0,-2-2 0,1-6 0,-4 1 0,2-3 0,-2-2 0,0 0 0,0 0 0,2 0-1196,-2 0 0,5-7 0,0-4 0,4-2-802,3-3 1,-1-5 0,12-4 0,1-1 1997,3-2 0,7-12 0,3 7 0</inkml:trace>
  <inkml:trace contextRef="#ctx0" brushRef="#br3">21415 14869 10146,'15'-2'0,"1"-3"0,0-5 1066,0-4 1,1 1 0,6-1 0,7-3-384,4 0 1,8-1 0,-3 2 0,-1 2-176,1 4 1,3 1 0,-6 6-1,-1-3 80,-2 3 1,-8 1-1,-4 4 1,-4 3 140,-1 6 0,0 3 0,-2 3 0,-2 2 44,-2 2 0,-6 12 1,3-1-1,-2 3-492,0 3 1,1 2-1,-6 8 1,0-1-282,0 0 0,0-7 0,0-2 0,0-1 0,0 0 0,0-1 0,1-6 0,3-4 0,1-5 0,0 2 0,-5-2-1416,0-2 1,0-7-1067,0-1 0,-1-2 1,-5 1-1336,-4-5 1,-4-3 3816,-2-2 0,-7 0 0,-1 0 0</inkml:trace>
  <inkml:trace contextRef="#ctx0" brushRef="#br3">21761 15388 8883,'12'-16'0,"4"0"0,1 2 1363,1 4 1,4-4 0,4 3 0,4-3-479,2-1 1,-1-1-1,2 2 1,2 2 30,2 1 1,0 6 0,-4-4 0,2 2-1994,1 4 1,8 1 0,-4 2 0,0 0-1231,-3 0 0,0 7 2307,-6 4 0,4 3 0,-10 1 0</inkml:trace>
  <inkml:trace contextRef="#ctx0" brushRef="#br3">22625 15341 8055,'16'0'1632,"0"0"1,-6 0 0,1 0 1378,1 0 0,-3-6 1,1 1-2394,2 2 0,-3 1 0,0 0 0,0-1-2204,-1-3 0,3 1 0,3 3 1166,-4-3 0,4 3 420,-3-3 0,10-4 0,3 1 0</inkml:trace>
  <inkml:trace contextRef="#ctx0" brushRef="#br3">22861 14743 9946,'11'-5'0,"-1"-2"0,2 0 565,2 0 1,2-3 0,2 3 0,1 0 351,2 0 0,12-6 1,0 5-1,4-3-78,1 1 1,6 1 0,-4-3 0,0 1-510,-3-1 1,-4 3 0,-1 1-1,-1-1-201,1 0 1,-8 6 0,-3-3 0,-4 5 318,-1 1 1,0 0 0,0 1 5,-1 5 1,-4 4 0,-2 9 0,-1 2 234,1-1 0,-4 4 1,4 2-1,-2 4-272,-4 1 1,-1 1 0,0 1 0,1 2-418,3 2 0,-1-1 0,-5-4 0,0-1 0,0 1 0,0-6 0,0 0 0,0 0 0,0-1 0,0-3 0,0-6 0,0 0 0,0-1-797,0 1 1,2-7-8971,3-4 994,-3-3 8773,5-2 0,-21 0 0,-4 0 0</inkml:trace>
  <inkml:trace contextRef="#ctx0" brushRef="#br3">23191 15058 8103,'16'-6'1228,"0"1"1,0 0 934,-1-2 0,8 5 1,5-3-1,5 1-659,4-1 0,5 4 1,-2-5-1,2 3-644,2-2 0,10 3 0,-5-5 1,5 2-861,5-1 0,-3-1 0,3 4 0,3-2 0,-1 1 0,-2-3 0,-12 2 0,-1 1 0,-4 3 0,-4 1 0,-6 0 0,-3 0-3922,-3 0 0,-3 0-5817,-7 0 9739,-7 7 0,5 1 0,-6 8 0</inkml:trace>
  <inkml:trace contextRef="#ctx0" brushRef="#br3">24717 14665 8103,'8'-16'703,"-3"0"864,-3 1 1,-9 6 0,-5 4-1,-5 3-114,-4 2 1,-7 7-1,1 5 1,-2 6-712,-3 2 1,3 8-1,1 0 1,3 6 94,2 2 0,3 1 0,4-4 0,2 0-472,3-1 1,4 8 0,9-10 0,3-1-366,6-1 0,12-7 0,8 4 0,9-3 0,6-2 0,6-5 0,0-3 0,-1-3 0,-2-2 0,2-2 0,-2-5 0,-6 0 0,-3 0 0,-5-7 0,-7-5 0,-3-5 0,-3-4 0,-2-7 0,-10 0 0,-5-5-343,-3-4 0,-4-5 1,-5 2-1,-8-2-2018,-10-2 0,-11 4 0,-8 16 0,-5 6 2361,-3 6 0,-15 9 0,3-4 0</inkml:trace>
  <inkml:trace contextRef="#ctx0" brushRef="#br3">26021 14822 8028,'11'-2'863,"-4"-1"1233,-5-3 0,-6 3 0,-12 8-1269,1 6 0,-1 4 1,0 5-1,1 2 766,-1 3 0,0-4 0,0 5-1020,1 2 0,4-4 0,1 1 0,-1-3 0,1-1-333,-1 2 1,6-5 0,-4 3-2302,2-4 0,-3-7 368,5 1 0,-2-8 0,1 3 314,-4-5 1,1-8 0,-1-5-1,-4-7 1379,-6-7 0,-4-11 0,-7-3 0</inkml:trace>
  <inkml:trace contextRef="#ctx0" brushRef="#br3">25581 14822 8587,'7'-16'2885,"2"7"-2221,7 4 1,-1 3-1,1 2 1,0 2 0,0 3 707,-1 6 0,6 5 1,2 3-1,0 4-183,-1 1 1,5 2-1,-5 4 1,1-2-704,0-2 0,3-2 0,-5 4 0,0-3-786,2-2 0,-6-2 0,4-4 0,-4 0 374,-1-1 0,-5 3 0,-1-10 0,2 2-2594,2-1 0,-3-6 0,-1 1-3883,3-3 6403,1-2 0,8-7 0,3-2 0</inkml:trace>
  <inkml:trace contextRef="#ctx0" brushRef="#br3">26367 14508 7959,'18'-25'0,"1"6"2150,2 7 0,-5 5-884,-6 7 0,-1 7 0,3 5 0,-3 7-460,-2 7 1,-2 4 0,-5 1 0,0 1 501,0-1 0,0 6 0,0 0 1,0-2-860,0-2 0,0-2 1,0-1-1,0-2-444,0-2 1,2-5 0,1 3 0,3-1-149,-3-4 0,1 4 0,-1-2 0,4-4-1590,2-4 1,-4 1 0,6-6-1,1 1-71,2-4 1,2-3 0,1-2 0,2 0 808,2 0 1,7-7 0,-3-3 0,1-6 11,0-5 0,-2-3 983,3-8 0,2-13 0,-4-4 0</inkml:trace>
  <inkml:trace contextRef="#ctx0" brushRef="#br3">26949 14649 8064,'18'-37'17,"3"1"0,1-6 1,4 5 210,-5 2 0,-3 2 0,-2 3 0,-2 2 1,-4 4 1947,-5 1 0,-3 7-1325,-2 6 1,-12 8 0,-6 4 0,-4 10 25,-6 7 0,-7 16 0,-4 0 0,1 5-169,-1 2 0,5 6 0,7 4 0,6-1-85,4-3 1,8 5 0,4-1 0,3-3-227,2-5 1,14 1 0,7-5 0,7 1-91,4-5 0,4 1 0,4-4 1,4-5-308,5-4 0,9 3 0,-2-8 0,-1-5 0,-2-7 0,1-5 0,-2-4 0,-3-5 0,-5-9 0,0-7 0,-8-12 0,-2-5 0,-7-7 0,-4-10 0,-9-3 0,-3-4 0,-6-5 0,-10-2 0,-8 8 0,-6 7-1376,-7 5 1,-11 13 0,-6 7 0,-6 10-2530,-4 8 1,-6 8 3904,1 10 0,-10 11 0,-3 9 0</inkml:trace>
  <inkml:trace contextRef="#ctx0" brushRef="#br3">20849 16095 7977,'17'-7'746,"2"-2"0,2 1 0,-1 2 266,-3 5 0,8-5 0,8-1 0,10 0-196,8 0 1,8-5-1,-1 2 1,5-3-286,5 3 0,-3-4 0,5 5 0,-2-1 221,0-1 0,11 3 0,-3-5 0,3 3-79,3-2 0,-2-1 0,-3 1 0,2 2-348,7-2 1,-1 3-1,-40 4 1,1-1-1,2 0 1,0 0-290,3-1 0,1 0 1,2-1-1,0 0 1,1 0-1,1 1 1,-2-1-1,0 2 45,-2 0 0,1 1 1,2-2-1,0 0 0,-4 3 1,-1 0-1,-2-2 1,0 1-64,-1 0 0,0 0 0,-1 0 0,-1 1 1,1-2-1,-1 0 0,42-3-18,-1 2 0,-38 2 0,0-1 0,1 3 0,0-1 0,3 1 0,1-1 0,2 1 0,2-1 0,4-1 0,2 0 0,-1 1 0,0 1 0,0 0 0,1-1-81,2 1 1,0-1 0,2-1 0,0 0 0,1 1-1,1 1 1,0-1 0,1 1 80,2-1 0,0 1 0,2-1 0,0 1 0,-6 1 0,-1 0 0,-1-1 0,0-1 0,-2 0 0,-2-1 0,0 3 0,-2-1 0,-3-2 0,0 0 0,-1-1 0,0-1 0,0 1 0,1-2 0,3-1 0,-1-2 0,0-1 0,-1 1 0,0 0 0,-1-1-34,-1 1 1,0-1-1,3-1 1,-1-2-1,-5 3 1,-1-2-1,-2 0 1,0 0 33,-3 1 0,-2 0 0,39-15 0,-11 5 0,-6 1 0,-8-1 0,-13 7 0,-15 8 0,-10-1-1849,-9 0 1,-10 6-1,-19-1 1,-22 8-1684,-18 6 1,-27 6 3531,35-6 0,-2 1 0,-2 1 0,0 0 0,-3 4 0,1 0 0</inkml:trace>
  <inkml:trace contextRef="#ctx0" brushRef="#br3">23081 16189 7977,'0'-15'0,"6"4"251,-1 1 0,7 4 0,-1-2 0,4-1 826,6 0 1,11-1 0,11-6-1,8 2-114,7 4 0,6-3 0,3 8 0,-4 2-56,-2 1 0,-9 2 0,-13 0 1,-5 0-271,-4 0 1,-9 7 0,-2 3 0,-6 6-192,-8 5 1,-5 3 0,-5 8 0,-8-1-48,-6 1 0,-5 10 0,-9 1 0,-2-1 33,-2-2 1,-10 2 0,3-3-1,0-1-374,-1 1 1,5 3 0,-2-6 0,2-1-59,5-2 0,-2-3 0,11-2 0,-2-4 0,2-1 0,3 3 0,9-5 0,4-2 0,4-1 0,-1-2 0,4-2 0,5-4 0,6 2 0,13-6 0,5-3 0,4-1 0,10-7 0,9-4 0,11-3 0,6-6 0,9-6 0,-2 1 0,1-1 0,-6-4 0,11 0 0,-10 0 0,5 3-2177,3 3 1,3 1-1,4 5 1,2-2 1956,-41 8 1,2-1 0,8 0 0,0-2-1,1-3 1,0 1 0</inkml:trace>
  <inkml:trace contextRef="#ctx0" brushRef="#br3">27688 15419 7977,'32'-10'1959,"-3"1"0,-1 2-378,-2 3 0,-5 3-1281,6 1 0,-1 0 0,5 0 0,1 0 0,-1 0 127,1 0 1,-3 0 0,-3 0 0,-5 1-3468,-3 5 0,-9 2 3040,-4 8 0,-3 14 0,-2 3 0</inkml:trace>
  <inkml:trace contextRef="#ctx0" brushRef="#br3">27814 15671 9959,'17'8'0,"4"-2"0,6-5 1131,2-1 0,1 0 0,0 0 1,-1 0-1548,5 0 1,13 0 0,0 0-1,2 0 416,0 0 0,12-14 0,3-3 0</inkml:trace>
  <inkml:trace contextRef="#ctx0" brushRef="#br3">28930 14822 8568,'0'-16'2437,"0"7"0,7 15 0,2 11 1,1 6-1529,1 5 0,-1 8 0,6 6-160,0 4 1,-2 1 0,-2 0 0,-2 0 0,3-1 219,1-4 1,-4 1-1,-1-4 1,0-3-970,-1-2 0,-2 0 0,2-7 0,1 1-275,0-2 0,-6-4 0,4-6-1081,0 0 1,0-6-1,6-1-6,-3-2 1,-7-3 0,4-8 0,-1-3-2880,-1-2 0,0-1 4241,-5-6 0,7-6 0,2-3 0</inkml:trace>
  <inkml:trace contextRef="#ctx0" brushRef="#br3">29323 14979 8201,'16'-31'0,"1"-1"0,3 3 731,1 2 1,7 6-1,-2 9 1,3 3 89,3 2 1,5 2-1,-1 5 1,-3 0-98,-5 0 1,0 7 0,-7 4-1,-3 4-315,-6 6 1,-5-1-1,-7 6 1,-2 2-2,-3 1 0,-4 10 1,-6 1-1,-1 2-174,0 0 1,2-2-1,4 4 1,3-4 57,0-2 1,5 4 0,-2-5 0,8-4-13,6-5 0,4 0 0,2-7 0,0-4 111,0-4 1,-1-1 0,1-7 21,0-2 1,-2-3-1,-2-5 1,-3-5-136,-2-4 0,-2-4 0,-5-3 1,-2-5-230,-3-4 1,-11-1 0,-10-2 0,-5-2-557,-6-2 0,-2-5 0,-4 6 0,3 1 95,1 2 0,-3 1 0,6 2 0,2 4-554,6 5 0,6 4 0,6 3 0,0 3-2375,1 6 1,4-2 1292,1 2 0,11-2 0,1 3 2048,5-1 0,11-7 0,6 3 0</inkml:trace>
  <inkml:trace contextRef="#ctx0" brushRef="#br3">30015 14743 7913,'25'-1'0,"-5"-3"522,-2-1 1,-2 0 0,-1 3-1,1-2 275,0-1 1,0 0 0,-1 5 0,1 2-177,0 3 0,-2 4 1,-2 8-1,-3 2-165,-2 2 1,-2 12-1,-5-1 1,-2 1-183,-3 0 0,1 6 0,-6 3 0,-1 1 51,3-1 1,-5 2 0,8-8 0,2-1-1,1-1 1,4 0-1,3 0 1,5-5-17,4 1 1,7-2 0,2-2 0,0-7 24,0-6 1,3-1 0,-5-7 0,-2-1-9,-2-3 0,-1-2 1,0-5-1,-2-4-30,-4-4 1,-3-4 0,-7-3 0,0-3-83,0 0 1,-7-11 0,-5 1-1,-7-2-113,-7-3 0,-9 1 0,-2 3 0,2-2-112,2 2 0,-4 2 0,1 4 0,1 2-644,1 6 0,5-1 1,2 1-1,7 2-1046,2 1 0,2 8-973,1-1 0,8 8 1,8-3 239,13 5 0,4 2 2434,8 5 0,7 2 0,7 8 0</inkml:trace>
  <inkml:trace contextRef="#ctx0" brushRef="#br3">30518 15026 7913,'25'16'0,"3"0"0,-7-2 0,-2-4 471,-2-5 0,-1-3 1,-2 0 4050,-4 3 1,4-3-3819,-3 3 0,-2-3 0,-1 0-2344,-1 3 438,-1-3 1,1 5-1,1-9 1202,1-3 0,5-4 0,-5-7 0</inkml:trace>
  <inkml:trace contextRef="#ctx0" brushRef="#br3">31351 14570 8693,'-7'-8'1864,"-3"2"-975,-4 5 1,-7 2-1,-2 3 1,1 1-249,-1-1 0,-9-3 0,3-1 0,-1 0-509,0 0 1,-1-1-1,10-3 1,2-3-120,1-2 0,3 6 1,1-4-1,1 2 226,3 0 1,5-1-634,-6 6 1,6 2 423,-6 3 1,8 4 0,-2 7 0,1 1 184,-1 4 1,3-3-1,-3 4 1,3-1-54,2 0 1,-5 2 0,0-4 0,1 2-109,3-2 0,1-1 0,1-4 0,3-2-170,1-2 0,7 1 1,-1 3-90,3-4 0,1-1 1,3-5-1,1 1-29,2-2 0,7-1 0,-2-2 1,4 0 82,1 0 1,6 5 0,0 2-1,-4 2 203,-5 3 1,0 2-1,-7 2 1,-2 0 312,-2-1 0,-1 1 1,0 2-1,-2 1 198,-4 2 1,-3 5 0,-7-5-1,0 0 105,0 2 0,-1-6 0,-6 6 0,-7-2-281,-6 0 1,-13-2-1,2-7 1,-4-3-270,-4-2 1,4-2 0,-6-5 0,-3-2-368,-2-3 0,5-2 0,0-5 0,1 1-1058,0-1 1,5 0 0,-2 0-1,6 3-2184,5 2 1,-2 2 3490,7 5 0,0 0 0,5 0 0</inkml:trace>
  <inkml:trace contextRef="#ctx0" brushRef="#br3">31713 14743 7913,'0'11'1947,"0"-1"0,5 1 0,1 4 0,-1 3-902,2 3 1,-4-4 0,6 6 0,0-2-569,0 0 1,-4 5-1,3-5 1,1 0-191,0 2 0,0-6 0,3 4 0,-2-3-1082,3-3 0,-5 1 0,3 0-2084,1 0 1,-3-8 488,1-2 1,-6-6 0,-1-7 2389,-6-9 0,-13-14 0,-8-10 0,-8-7 0</inkml:trace>
  <inkml:trace contextRef="#ctx0" brushRef="#br3">31540 14539 8163,'7'-16'1035,"-3"2"1,6 2-1215,2 2 1,2 6 0,2-1-621,0 3 1,-1 7 798,1 1 0,0 6 0,0-3 0</inkml:trace>
  <inkml:trace contextRef="#ctx0" brushRef="#br3">31949 14728 8145,'14'21'0,"-2"1"590,-1 3 1,-1-1-1,6 4 1,-2-3-79,-4-3 0,4 10 1,-3-3-1,3 1-157,1 0 1,-6 1 0,-2-8 0,-2 0 513,1-1 0,-1-1-169,-5-5-645,0-7 0,-5-4 1,-1-10-1,3-6-154,1-3 1,2-8-1,2-5 1,3-2 29,6-3 1,3 3-1,3 1 1,2 3 229,2 2 1,5 4 0,-3 9 0,2 5 328,3 3 1,0 2 0,-1 2 0,0 3 151,1 5 1,0 9-1,-2 2 1,-5-1-179,-4-3 0,4 4 0,-2 0 0,-3 0-316,-4 2 1,-6-6 0,2 6-1,-1-2-422,-3 0 0,-2 0 0,-2-6-2020,0 1 0,0 0-3309,0 0 3872,0-8 1,0-2-1,0-12 1731,0-4 0,7-11 0,1-4 0</inkml:trace>
  <inkml:trace contextRef="#ctx0" brushRef="#br3">32562 14115 8177,'-9'-11'856,"4"1"0,10 1 1,6-2-1,3 4-344,2 0 1,5 6-1,0-5 1,-2 5 3,-2 1 0,-1 0 0,0 0-49,-1 0 0,1 7 0,-2 3-236,-3 4 0,1 2 0,-7 1 0,-1 3 87,-3 1 0,-1 1 1,-1-3-1,-5 4-23,-4 2 1,-6-1 0,-3 4-1,-4-2 40,-1 2 0,4-3 0,-1-1 0,4-1 38,1-4 0,8 0 1,2 0-1,5 2-54,1-1 0,7-3 0,3-1 0,6-2 204,5-4 0,1 4 0,6-5 0,-1 1-338,1 1 1,1-8 0,3 4 0,-1-1-1249,1-1 0,-1 0 0,0-5 0,1 0-2060,-1 0 1,6 5 3122,0 0 0,6 8 0,-2-5 0</inkml:trace>
  <inkml:trace contextRef="#ctx0" brushRef="#br3">18868 17494 7859,'8'-7'501,"-2"-4"0,-5 3 0,-2-1 959,-5 2 1,-4 2-1,-11 7 1,-5 3-520,-4 5 1,0 4 0,2 4 0,2 1-452,-2 2 1,0 5 0,2-3-1,5-1 359,4 1 1,1 3 0,2-3-1,3 0-553,6-1 0,3-1 0,2-5 0,2 0-271,3 0 0,11 5 0,12-1 0,7 0 49,7-3 0,10-1 0,8 1 0,4 3 89,5 1 0,0 1 0,-4-1 1,-4 4 176,-10-1 1,-4 4 0,-12-5-1,-4 1-154,-3 4 0,-14 0 0,0 0 1,-5-4-187,-5-1 0,-4-2 0,-6-5 0,-4 0 0,-4-1 0,-2-4 0,-1-3 0,-4-1 0,-5-3 0,-2-2 0,-2-2 0,0 0 0,-3 0 0,-4 0 0,2-2 0,-1-2 0,1-1 0,-2-5 0,4 5 0,5-1-3671,3-1 1,5 6-1172,4-5 4842,7-2 0,9-1 0,9-7 0</inkml:trace>
  <inkml:trace contextRef="#ctx0" brushRef="#br3">19465 18468 7859,'16'-7'0,"-7"-1"0,-4-10 0,-3-1 1258,-2-2 0,0-7 1,0 2-1,0-4 39,0-1 1,5-8 0,0-3 0,0-3-975,2-2 0,-5-5 0,5-3 0,-2 0-104,1-5 0,6 4 0,-2 0 1,2 2-521,-1 4 1,3 8-1,-4 7 1,4 7 71,2 7 0,7 10 1,1 8-1,2 8 835,1 11 1,-1 14 0,5 11 0,1 5 499,-1 1 0,-1 7 0,-4 4 1,-3 1-306,0-1 1,-6-4 0,4-7 0,-4-2-683,-1-3 0,0 2 0,0-7 1,-1-2-164,1-2 1,0-3-1,-1-4 1,1-5-1317,0-4 1,-6-8 0,-1-2 537,-2 0 0,4-7 0,-6 0 0,-2-9 453,-1-5 1,-4-7 0,-3-2-1,-7-1 360,-7-4 0,-1 4 0,-8-1 0,-3 2 610,-4 4 1,-3 2 0,1 1 0,-3 2 256,0 4 1,-4-4 0,6 5 0,-1 0-620,1 4 1,1-2 0,6 2 0,1 1-581,4 2 1,-2 2-1,7 0-2290,1 0 1,12 0-1,8 0 2631,8 0 0,13 0 0,4 0 0</inkml:trace>
  <inkml:trace contextRef="#ctx0" brushRef="#br3">20361 18075 7047,'46'-1'367,"-4"-4"0,-4-2 1,-6-6-1,-3 5 1062,-3 1 1,2 0-1,-7 3 1,-1-1-1164,-3 1 1,-1 3 0,0 1-1510,-1 0 1,-6 7 0,-4 3-1,-5 2 1243,-5-1 0,-4 10 0,-6-4 0</inkml:trace>
  <inkml:trace contextRef="#ctx0" brushRef="#br3">20456 18248 9027,'1'9'2330,"5"-4"0,8-5 0,8-3 0,1-2-1521,0 1 1,5 1-1,-2-1 1,4-1-1348,1 1 0,-1 3 1,-4 1-1,-3 0-1245,-1 0 0,-9 0 0,2 0 1783,-1 0 0,0-7 0,2-2 0</inkml:trace>
  <inkml:trace contextRef="#ctx0" brushRef="#br3">21509 17463 9137,'7'-9'4547,"-3"2"-3767,6 7 0,-5 7 1,6 5-1,-1 7 0,1 7 1460,-1 4 0,1 2 1,3 1-1,-2 2-1709,-2 1 0,1 6 0,5-5 1,-2-2-532,-4-2 0,2-2 0,-6 1 0,-1-2 0,2-4 0,-6 2 0,5-6 0,-5 1-1008,-1 0 0,0-2 1,0-6-2127,0 1 0,2 0 1,3 0 591,6-1 1,3-6-1,2-4 2542,-1-3 0,8-16 0,2-3 0</inkml:trace>
  <inkml:trace contextRef="#ctx0" brushRef="#br3">21996 17541 9997,'37'-35'0,"2"2"0,-3 5 915,-3 4 0,-5 4 1,-12 10 381,0 5 0,-7 6 0,-4 8-356,-3 7 0,-8 15 1,-1 4-1,-1 5-98,-5 4 0,6 10 0,2-8 0,3-1-298,2-1 0,0-2 0,2 3 0,2-1-263,1-2 0,7-8 1,-1 3-1,3-4-125,1-1 1,1-3 0,0-2 0,-1-6-71,1-4 0,5-3 0,0-2 1,0-3 15,2-2 0,-6-2 0,4-5 0,-3-2-54,-3-3 1,-1-5 0,-1-9 0,-5-4-50,-1-2 0,-1-6 0,-8-7 0,-5-1 0,-9 1 0,-1-4 0,-10 3 0,-2 1 0,-6 0 0,0 1 0,-5 5 0,1 3-1198,4 3 1,-3-2 0,1 5 0,4 2 410,5 3 0,5-1 0,6 11 0,-1-3-3054,3 1 3555,-5 6 0,19-1 1,-3 10-1,8 6-59,6 3 0,9-1 345,2-2 0,7 10 0,-3-4 0</inkml:trace>
  <inkml:trace contextRef="#ctx0" brushRef="#br3">22783 17573 7913,'5'-25'334,"0"4"1,7 4-1,-3-1 1,2-1 69,-1-2 0,1 0 0,6 5 0,2 1 0,2 1 155,-2 3 0,-1-1 1,-1 7-1,3 1-62,0 2 0,3 4 0,-4 3 0,1 8 84,-6 6 0,0 5 0,-7 8 0,0 1-31,0 4 1,-2 3 0,-7 7 0,-3 0 128,-6 0 1,3 0 0,-3-1-1,1-4 111,1-6 0,0 3 0,6-2 0,-3-3-509,3 0 0,3-8 0,5-2 0,4-1-86,0-4 0,5-1 0,-2-4 0,5-2 21,4-2 1,0-6-1,-5 1 1,0-3-217,-1-2 0,1-7 0,-2-4 0,-3-4 0,-6-6 0,2-6 0,-2-7 0,-3-5 0,-6-1 0,-4-2 0,-10-3 0,-3 1-107,-5 2 1,1 7-1,-1-2 1,0 4-736,2 2 0,-6 1 1,5 2-1,1 4-239,3 1 1,0 7-1,4 6 1,3-1-884,0 3-106,7 1 1,1 14 0,13 5 0,7 5-19,6 4 2088,1 0 0,1 2 0,3 1 0</inkml:trace>
  <inkml:trace contextRef="#ctx0" brushRef="#br3">23773 18044 7913,'-7'-16'1263,"5"1"1276,-3-1 1,2 7 224,-3 4 0,5-4 3846,-5-1-6031,5 3-2153,1 0 1,1 7-193,5 0 1,-5 1 0,6 5-282,0 4 0,-3-1 0,5 1 0,-1 1 288,1-2 1,-4 3 1758,6-7 0,-1 7 0,6-3 0</inkml:trace>
  <inkml:trace contextRef="#ctx0" brushRef="#br3">24606 17305 7913,'0'9'2533,"-8"-2"0,-6-5-1447,-5 3 1,-4-3-1,2 3-655,-5-3 1,-4-2 0,-1 0 0,-1 0-1,1 0-28,-1 0 0,1 0 1,1-2-1,4-1-188,5-3 1,-2-4 0,4 3 0,3 0 69,4 0 0,3 0-234,-1 2 1,3 5-194,7 0 0,0 12 1,0 12-1,-2 4 246,-3 5 1,3 2 0,-5-3 0,2-1 11,0 1 0,-8 4 0,5-1 0,-3-3 32,1-4 0,4-7 1,-2 3-1,-1-1 92,0-4-1,6-7-115,-3-1-239,5-1 0,1-3 1,1-7-1,5-7 44,4-2 0,6-5 0,5 4 0,5-4-340,4-2 1,3 1 0,4 1 0,5 3 122,3 6 0,7 3 0,1 4 0,-3 3 502,-1 6 0,-1 8 0,-3 3 1,-3 3 332,-5 3 1,-9 7-1,-6 1 1,-3 1 377,-5 2 1,-8-6-1,-1 5 1,-5-3-326,-5-3 0,-6 2 0,-10-7 1,-5 1-601,-4-2 0,-8-3 0,-6-10 0,-6-2 0,-8-6 0,-3-3 0,-4-2 0,-1 0-234,-2 0 0,-1 0 1,7 0-1,0 0-2004,5 0 0,4-7 0,11-2 0,9-3-5739,11-4 7977,8-3 0,14-12 0,0-1 0</inkml:trace>
  <inkml:trace contextRef="#ctx0" brushRef="#br3">25440 17730 10791,'0'21'1041,"0"0"0,0 7 0,0-2 0,0 3-61,0 3 0,0-1 1,0-1-1,2-2 369,3-2 0,-4-5 0,5 4 0,-3-3-1452,2-3 1,-3 4 0,5-2 0,-2-2-1505,1-1 0,4-2 1,-5-1-1,1 1-2421,1 0 0,-6-6 4028,5 1 0,-19-15 0,-4 2 0</inkml:trace>
  <inkml:trace contextRef="#ctx0" brushRef="#br3">25172 18060 7905,'7'-14'0,"4"2"123,3 1 1,9 6 0,3-4-1,5 0 1294,6 1 1,-2 2 0,7-2 0,1 1-637,3 3 1,1-3 0,0 2 0,2 1-2447,4 3 1,-5 2-1,5 3 1665,-4 1 0,5 7 0,2-3 0</inkml:trace>
  <inkml:trace contextRef="#ctx0" brushRef="#br3">26242 17305 7913,'-11'-8'3276,"1"2"1,6 13 0,-1 7-1695,3 6 0,7 2 1,2-1-1,0 5-433,0 4 1,4 7 0,-4 1 0,2 1-1150,3-1 0,0 6 0,0-4 0,-3 0 0,-2-3 0,3 1 0,-3-1 0,0-2 0,0-2 0,-1-7 0,-6-1 0,1-3 0,5-3 0,-5 4 0,5-2 0,-5-2 0,-1-6-2005,0-3 1,0-5 0,2 4-1273,3-2 0,-1-2 0,6-7-1860,3-3 5137,8-10 0,-4-3 0,6-5 0</inkml:trace>
  <inkml:trace contextRef="#ctx0" brushRef="#br3">26666 17258 7913,'0'-16'2858,"0"6"-1198,0-1 1,2 10-1,1 2-674,3 13 1,-1 11 0,-3 8 0,1 2 0,4 0-258,2 5 1,-4 7 0,4 4 0,0-4 536,-1-2 1,-3 3-1,4-10 1,0 0-1267,0 1 0,-4-2 0,4-6 0,-2 0 0,-4 1 0,4-8 0,-2-3 0,-1-3-56,-2-3 0,3 1-2055,0 0 1,6-6-1,-4-1-347,1-2 0,-2-2 1,4-6-1,2-3 2449,2-1 1,9-14 0,1 1-1</inkml:trace>
  <inkml:trace contextRef="#ctx0" brushRef="#br3">26981 17337 7913,'22'-32'891,"4"1"0,4-1 0,2 1 1,-3 1-377,-2 4 1,2 3-1,-3 8 1,4-1 368,2 0 1,-8 8 0,-3 4-304,-4 8 0,-8 11 0,-4 11 1,-3 4 40,-2 2 0,-7-1 0,-3 0 0,-6-1-20,-5-4 1,2 4 0,-6-6 0,3 1-273,2-4 1,3-4 0,1-1-1,1 0 0,-1 0 0,7-6-257,4 0 0,5-1 0,5 2 1,7-6-47,8-3 0,9 3 0,10 2 0,1 2 226,4 3 1,-4 2 0,0 3 0,-2 4 209,-3 5 1,-3 4 0,-6 2 0,-5-1-464,-4 0 0,-3 6 0,-3 0 0,-6-1 0,-3 3 0,-7-6 0,-4 4 0,-3-6 0,-6-5 0,-6-3 0,1-7 0,-2-1 0,-2 1 0,-1-7 0,-2-4 0,2-3 0,0-2 0,-9 0 0,9 0 0,0-2 0,-1-3 0,6 1 0,0-6-2458,1-2 0,6-2 1,0-2-1,9 0-7373,5 1 9711,16-1 1,4 0-1,13 0 1</inkml:trace>
  <inkml:trace contextRef="#ctx0" brushRef="#br3">27924 17871 7913,'16'-16'0,"-1"2"3644,1 4 0,-7-4-782,-4 4 612,-3 3-4590,-2 0 0,-2 7-953,-3 0 1,3 1 0,-1 3 0,6 1 2068,8-1 0,17-3 0,5-1 0</inkml:trace>
  <inkml:trace contextRef="#ctx0" brushRef="#br3">28962 17085 7913,'-16'-5'0,"-2"0"501,-3 1 0,2 4 1,-5 4-1,-1 5 628,1 4 0,-1 0 0,-3 9 0,4 1 0,0 3 150,-1 4 1,6 1 0,-2 1 0,3-1-423,3 1 1,6 4-1,4 3 1,3-1-423,2 1 0,0 3 1,0-4-1,2 0 113,3 1 0,-2-2 0,8-6 0,1 0-392,2 1 1,2-8-1,1-3 1,4-3-157,6-3 0,0-1 0,3-3 0,-2-6 0,0-3 0,5-2 0,-7-2 0,4-3 0,2-6 0,-3-8 0,-1-5 0,-3-4 0,-3-5 0,-1-9 0,-7 0 0,-3-4 0,-6-1 0,-3 0 0,-4 0 0,-1 0-4,-3 0 0,-8 6 0,0 5 0,-5 4-1282,0 6 0,2-2 0,1 7-139,0 2 0,0 3-446,1 6 0,1 5 0,3 10 0,6 5-14,3 4 0,4 2 1,3 0 1884,6-1 0,3 1 0,1 0 0</inkml:trace>
  <inkml:trace contextRef="#ctx0" brushRef="#br3">29465 17242 8633,'5'-29'912,"0"3"1,0-4 0,-5 4-1,-3-4-151,-7-1 0,-1 6 0,-10 4 0,2 4-73,-2 1 1,2 7-1,-8 4 1,1 3-281,2 2 0,-6 9 0,4 5 0,-2 7 144,2 3 0,-2 3 0,7 4 1,2 0-255,1 1 0,9-1 0,4-1 0,3-2-199,2-2 1,9-7 0,5 2 0,7-3 111,4-3 1,-1-4-1,4-2 1,-2-2-95,2-4 0,-3-1 1,1-2-1,0-2-163,-2-3 0,4-4 1,-5-7-1,0 1 21,0-1 1,-3-3 0,-6 1 0,-1 4 402,-3 0 1,1 7 67,4 2 0,-4 12 1,-2 9-1,-2 8-51,-4 6 0,4 7 0,0 1 1,0 2-396,0 4 0,-2-4 0,-5 0 0,0-1 0,0-4 0,0-2 0,0-3 0,0-3 0,0 0 0,0-8 0,0 2 0,0-4 0,0-1-2458,0 0 0,2-2 1,3-4-1,6-5 120,3-3 0,8-2 0,5 0 1,2 0 2337,3 0 0,-1-14 0,1-3 0</inkml:trace>
  <inkml:trace contextRef="#ctx0" brushRef="#br3">30330 17290 7913,'0'-16'1755,"-7"5"0,-4 3 0,-3 1-1075,-2 3 0,-5 1 0,-1-1 0,-3-1 253,-3 1 0,-1 3 1,-5 1-1,-1 0-928,-1 0 1,-1 0-1,7 0 1,2 0-1108,2 0 0,7 0 0,-2 1-486,4 5 0,8 2 0,5 8 0,8 0-2137,6 0 3725,11-1 0,4 1 0,6 0 0</inkml:trace>
  <inkml:trace contextRef="#ctx0" brushRef="#br3">30361 17510 6589,'5'15'593,"0"1"0,-1-7 0,-9-4 0,-8-1 1770,-6 1 0,-5-3 0,-8 3 0,-1-3-1452,-4-2 1,3 0 0,-8 0-1,-2 0-1912,-1 0 0,-3 0 1,1 0-1,2 0-328,3 0 1,-2-2 1328,7-3 0,-6-18 0,3-10 0</inkml:trace>
  <inkml:trace contextRef="#ctx0" brushRef="#br3">31147 16629 7913,'-16'0'542,"2"-1"209,4-5 1,-4 3 347,3-7 0,4 4 1,2-4 282,3-2 1,9 3 0,4 0 0,3 2-979,2 4 1,5 1-1,1 2 1,1 0-4,0 0 0,-2 2 0,-6 3 1,1 5-212,0 4 0,-7 4 0,-4 3 1,-3 3-76,-2 1 1,0 8 0,-2-4 0,-3 3-89,-6 3 1,-8-2-1,-4-5 1,0-2-18,1 2 1,-1-5 0,4 0 0,-2-4-119,2-4 1,1 5 0,2-12 366,1 1 1,-1-2-59,0-7 0,9-2 0,7-1-247,9-2 1,7-6 0,5 6-1,5 0-196,4-2 0,6 5 0,1-3 0,-2 3 176,-2 2 1,-7 7 0,-1 3-1,-2 4 189,-4 2 1,-2 0 0,-3 1-1,-3 3 253,-6 0 0,-3 7 0,-2-5 0,0 1 200,0 0 0,0 3 0,-2-5 1,-3-2-252,-6-1 1,-1-3 0,0 1-1,1-2-619,-1-4 1,-2 3 0,-2-8 0,1-2-665,-1-1 1,0-2 0,0 0 0,1 0-644,-1 0 0,0-7 0,2-3 487,4-4 1,3-4 0,7-1 0,0-2-2024,0 2 1,12-6 3136,4-1 0,10-3 0,-2-3 0</inkml:trace>
  <inkml:trace contextRef="#ctx0" brushRef="#br3">31619 16629 9023,'-7'11'993,"-4"-1"1,-3-1 0,-1 3 0,-1 1-348,0 4 1,0 1 0,1 8 0,1 2-115,3 1 1,4 3-1,7-1 1,0-1 54,0-4 1,0 7 0,2-5 0,3-2 208,6-1 1,3-2 0,1-4 0,1 0-115,0-5 1,0 2 0,-1-8 0,1 1 73,0-4 0,-1-3 0,1-2-652,0 0 1,-2-7 0,-2-5 0,-3-6-171,-2-2 0,-2-8 0,-5 1 0,0-2-946,0-3 0,0-4 0,0-1 0,0 2-796,0 2 1,0 8 0,0 4-1,0 4-12,0 1 0,0 0 0,0 1 1820,0-1 0,7 0 0,2 1 0</inkml:trace>
  <inkml:trace contextRef="#ctx0" brushRef="#br3">31886 16614 8711,'5'10'763,"1"1"0,4-1 0,-5 6 0,-1 0 134,-3-1 0,5 6 0,-1 2 0,-2 0 13,-1-1 0,0 6 1,1-3-1,3 1-155,-3 0 1,-1-5-1,-2 4 1,2-3-1447,3-2 0,-3 2 0,5-1 0,-2-2-1220,0-1 1,6 3 0,-4-2-1,1-3 1911,5-4 0,1-2 0,1 6 0</inkml:trace>
  <inkml:trace contextRef="#ctx0" brushRef="#br3">32185 16991 7913,'10'-5'1755,"1"-1"1,-6-4 34,5 5 0,-4 0-1243,4 5 0,-6 1-1928,1 5 0,-3 2-1090,-2 8 1,0-6 2470,0 1 0,7-8 0,1 4 0</inkml:trace>
  <inkml:trace contextRef="#ctx0" brushRef="#br3">32924 16488 8645,'-16'0'0,"0"0"974,1 0 1,-1 0-1,-2 0 1,-1 0-557,-2 0 1,-5 0 0,3 0 0,1 0-227,-1 0 0,2 0 0,5 0-4,0 0 1,6 0 83,0 0 1,6 2-195,-1 3 0,-2 4 0,0 8 1,0 2 236,0 2 1,-5 6 0,3-5 0,-2 1-66,1 0 1,5 3 0,-4-5-1,0-2-73,0-2 0,6-1-41,-2 0 1,5-2-92,5-4 1,4 3 0,6-8 0,1-2-108,0-1 0,1-2 1,3 0-1,2 0 26,3 0 1,-6 0 0,4 2 0,-2 1 181,0 3 0,0 6 0,-7-2 0,-2 4 160,-2 2 0,-1 1 0,1 3 0,-4 2 27,-5 3 0,-1-4 0,-1 5 1,-5 0 228,-4-1 0,-4-3 1,-2-6-1,1 0-495,-1-1 0,-5 1 0,0-2 0,2-2 12,1-1 1,-3-8 0,0 3 0,2-5-1820,2-1 1,1 0-1,0 0-1039,0 0 0,8-1 1399,2-5 0,12-1 1,4-5-1,4 2 1380,2-3 0,7-1 0,1-1 0</inkml:trace>
  <inkml:trace contextRef="#ctx0" brushRef="#br3">33301 16519 7913,'-9'-7'687,"-5"0"1,2-5-457,-7 2 0,1 6 1,-4-1-1,1 3 669,0 2 0,-2 7 1,4 4-1,0 4 1,3 5-361,4 1 0,8 5 1,-1-5-1,3 0-439,2 1 0,0-4 1,0 3-1,2-4 58,3-1 1,4-5 0,7-3 0,-1-1-257,1-3 0,2-3 0,1-1 0,2 0-212,-2 0 0,4-7 0,-1-3 1,1-4 246,0-2 1,3 1 0,-5-1 0,-2 2 378,-1 3 1,-8-1 48,1 7 1,-3 7-1,3 10 1,-6 5 880,-3 4 0,-4 13 0,-1-3 0,-3 2-713,3 0 1,-4-3 0,0-2 0,0-2-991,0 2 1,-5 2 0,3 1 0,-1-1-319,-1-4 0,1 7 1,-8-3-1,-3 1-2272,-5 4 1,1-1 3045,-1-8 0,7-4 0,-4-6 0</inkml:trace>
  <inkml:trace contextRef="#ctx0" brushRef="#br3">31886 18075 7913,'0'-15'3246,"0"6"0,0 4 0,0 10-2083,0 6 0,0 8 0,0 3 0,0 1 145,0 0 1,0 10-1,0-2 1,0 3-1200,0-1 0,0-9 1,0-1-1,0-2-677,0 0 1,2 0 0,1-5 0,3-1-498,-3 1 0,1 0-2212,1-1 0,3-1 0,8-5 2775,0-9 1,0-7 0,-1-9-1</inkml:trace>
  <inkml:trace contextRef="#ctx0" brushRef="#br3">31886 17793 7913,'11'-27'0,"-1"3"1756,2 1 0,2 2-1995,2 6 0,0 1 1,-1 3-1,1 6-1659,0 3 1,1 7 1897,4 1 0,-3 6 0,4-3 0</inkml:trace>
  <inkml:trace contextRef="#ctx0" brushRef="#br3">32263 18028 7913,'11'27'0,"-2"0"0,-1 3 1633,1 0 0,-5 8 0,-1-8 0,-5 0-476,-3-1 1,-2-1 0,4-8 0,-4 0-160,-2 0 1,4-8-540,-6-2 0,1-8 1,-4-2-458,3-9 0,4-6 1,7-6-1,0-5-143,0-4 1,0-2-1,2-1 1,3-2-361,6-1 1,8-6-1,4 5 1,1 2-214,4 2 0,0 3 0,0 4 0,-2 7 948,2 7 0,-3 5 0,-1 7 0,-1 1 428,-4 5 1,-2 4 0,-1 11-1,-2 3 145,-3 1 1,1 5 0,-5-6 0,0 2-484,0 0 1,-2-1-1,-5 3 1,0-4-891,0-1 1,0-2 0,0-5 0,0-1-2047,0 1 1,0 0-3869,0 0 4579,0-8 0,2-8 1901,3-10 0,4-11 0,6-4 0</inkml:trace>
  <inkml:trace contextRef="#ctx0" brushRef="#br3">32877 17510 7913,'7'-21'256,"3"0"0,9-5 0,2 5 0,-2 3 933,-1 6 1,-2 0 0,-1 6-489,1 3 0,-7 3 0,-4 5-227,-3 6 0,-4 8 0,-3 5 0,-7 4 140,-8 5 1,-4 2-1,-6-3 1,4-1 56,5 1 0,4-3 0,1-1 0,0-3-198,0-3 0,8-1 1,2-5-1,6 0 712,6 0 0,2-2 0,8-2 0,2-2-1088,3 2 1,-2 1 0,7-1 0,2-3-98,2-2 0,1 3 0,1-3 0,-1 0-755,0 0 0,1 4 0,-1-6 0,1 0-1325,-1 2 0,-1-5 0,0 5 0,-2-2-2383,0 0 4463,5 7 0,-16-10 0,6 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14968 11458 8428,'-8'0'9,"-6"0"0,3 0 2074,-3 0-1550,6 0 1,2 2 0,12 2 0,4 1-1,6-2 220,5-1 1,5-2 0,12 0-463,10 0 1,7 0 0,14-2-1,7-3-56,12-5 1,-41 5 0,2 1-1,6-1 1,2 1 0,0 0 0,1-1-85,1 1 1,2 0-1,12 2 1,1 0-1,4-1 1,1 1 0,3 1-1,1 0-94,3 1 1,1 0-1,-3 0 1,-1 0-1,0 0 1,-1 0-1,-2 0 1,0-2 151,-1 0 0,0-1 0,-2 2 0,-1 0 0,-6-1 0,-2-1 1,-2 1-1,-2 1 10,-6-2 0,-1 0 0,-2 3 0,-2-1 0,-5-2 0,-2 0 0,40 2 21,-9 1 0,-14-2 0,-13-2 1,-8-3-696,-10-1 1,-9 3 140,-13-6 1,-19 1 0,-19-4 0,-19 1-5582,-19 3 5895,-6 6 0,-13-3 0,6 7 0</inkml:trace>
  <inkml:trace contextRef="#ctx0" brushRef="#br0">15173 11380 8573,'-7'15'117,"-4"3"0,-4 1 1063,-6 2 0,-9 7 1,-8 0-1,-4 5-326,-7 4 0,0 10 0,-9-2 1,2 3-312,6 2 0,-8 1 0,11-4 1,-2 0-324,0 0 1,4-1 0,1-3 0,2-1-201,-2 2 0,4-6 0,0 1 0,1-4-199,5-4 1,-5 4 0,1-11 0,-1 1-434,1-4 1,3-4-1,7-1 1,3-2-1296,3-3 1,1-3 823,5-2 1,9-5 0,11 3 0,15-8-73,16-6 1155,15-11 0,13-11 0,9-8 0</inkml:trace>
  <inkml:trace contextRef="#ctx0" brushRef="#br0">18144 11615 9006,'11'-5'0,"-2"-2"1554,-2-1-1338,-2 4 0,-7-3 371,-3 7 1,-4 2 0,-7 5 0,-1 8 88,-4 10 1,-9 5 0,-8 3 0,-2 3-138,-4 6 0,-7 4 0,-3 1 0,-2 0-161,-3 0 0,-6 6 0,-1-1-108,-1-1 1,13-8 0,-3-2 0,6-1-221,4 0 0,1-10 0,4 1 0,6-1 0,3-2-303,1-2 1,8 2 0,3-6 0,3 1-299,3 0 0,-1-2 0,0-5 0,2-1-137,4 1 0,-10 0 0,3-2 0,-6-2-4936,-5-2 5624,-15-6 0,-6 3 0,-14-7 0</inkml:trace>
  <inkml:trace contextRef="#ctx0" brushRef="#br0">13946 12763 9461,'16'0'135,"0"0"1,1 0 0,4 0 0,7 0 261,7 0 0,5 0 0,11 0 0,5 0 51,7 0 0,15 0 0,3 0 0,3 0-225,1 0 0,-38 0 0,1 0 1,-1 0-1,0 0 0,3 0 0,1 0-43,5 0 0,2 0 1,2-2-1,0-1 0,5-1 1,0 1-1,1-1 0,0 1-218,2-1 1,1 1 0,11-3-1,2-1 1,-1 3 0,-1 0-1,1-1 1,0 1 167,-4 1 0,0 1 0,1-2 0,0 1 0,-8 0 1,-1 1-1,-3 0 0,-1 0 145,-3 1 1,-1 0 0,-5 1 0,-2 0 0,35 0-1,-9 2-105,-10 3 0,-4-1 1,-15 4-1,-4 1-1105,-3 0 0,-9 0 0,0 3 1,-7-2-1649,-7 3 1,1 1 2582,-1 1 0,0 1 0,-5 0 0</inkml:trace>
  <inkml:trace contextRef="#ctx0" brushRef="#br0">13978 12889 7133,'-9'-16'0,"4"0"1328,3 0 1,2 6 2392,0 0-3089,0 6 1,0-1-1,0 10 1,0 5-303,0 4 0,0 9 0,0 5 1,0 7 165,0 7 1,5 9-1,2 4 1,0 5 8,0 4 1,4 17-1,-4 3 1,-3-40 0,1 1-310,1-1 0,0 1 1,-2 6-1,1 1 1,-1-1-1,0 1 1,1 1-1,-1 0-32,1 1 0,-1 1 0,-2 0 0,-1 0 0,2-3 0,0 0 0,-2 2 0,-1 1 131,0 0 1,0 2 0,0 1-1,0-1 1,0-6 0,0-1-1,0 0 1,0 0-93,1-2 0,-2 0 0,-1 2 0,-1-1 0,-4 39 1,0-6-204,0-4 0,0-4 0,4-12 0,-3-2 0,3-8 0,-4 1 0,0-13 0,0-2 0,0-6 0,0-4 0,3-11-876,-1-3 0,0-12 0,5-7-492,0-15 1,5-9-1,2-10 1,0-6-985,0-6 1,5-6 0,-1 4 0,3 1 2351,2-2 0,-1 5 0,1-5 0</inkml:trace>
  <inkml:trace contextRef="#ctx0" brushRef="#br0">17107 12731 8168,'0'-15'36,"5"-1"0,0 0 278,-1 1 0,-3-1 0,-1 0 1,0 0 0,2 2 982,3 4-787,-3-4 1,5 14-1,-7 0-132,0 9 1,0 17-1,0 7 1,0 7 161,0 9 0,0 7 0,2 12 0,3 9-236,6 10 1,-5-40-1,0 1 1,1 5-1,0 2 1,0-1 0,0 0-32,1 2 1,1 0 0,1 1 0,0-1-1,-2 0 1,-1 0 0,1 1 0,-2 0-7,-1 0 0,1 1 0,1 1 0,0 1 0,-2-3 0,0-1 0,2 0 0,0-2 179,1 1 0,0-1 1,-1-2-1,0-1 0,-1-5 1,0-2-1,5 42 303,1-6 0,0 2 0,0-10-719,-1 0 0,-1-2 1,4-8-1,-2 0 1,-3-5-31,-2-4 0,0-6 0,-3-7 0,1-7-2443,-2-5 0,1-9 544,1 2 1,2-12-1,5-9 1,-3-9 398,-2-5 0,3-14 0,-4-5 0,-3-5 245,-1-6 0,-2-14 1,0-6 1254,0-6 0,0-3 0,0-6 0</inkml:trace>
  <inkml:trace contextRef="#ctx0" brushRef="#br0">18349 11521 10846,'0'23'687,"0"3"0,0 11 1,2 6-87,3 8 0,-3 7 0,3 10 0,-2 7 0,1 5-232,1 4 0,0-36 0,1 0 0,-3 0 0,0 0 0,1 2 1,-1 1-119,1 3 1,-1-1-1,3 0 1,1 1 0,-2 0-1,0 0 1,1 0-1,0 0-74,0 2 1,-1 0-1,2 1 1,0-1-1,-3 0 1,1-2 0,0 1-1,0-1 178,0-2 0,1 0 1,-2 4-1,0 0 1,2-3-1,1-1 1,-2-2-1,0 0 149,1-4 0,0 0 0,3 40 0,0-9 0,-1-4-250,1-5 1,-4-5-1,4-6 1,0-8-479,0-10 1,-6-3 0,4-11-423,0-1 0,2-8 0,7-11-865,-1-3 1,1-11 0,0-8 0,-1-13 0,-1-8-979,-3-2 1,-4-11 0,-7 2 2488,0-5 0,0-4 0,0-5 0</inkml:trace>
  <inkml:trace contextRef="#ctx0" brushRef="#br0">18537 14492 10581,'-17'2'1558,"-2"3"0,-4 5 1,-1 4-410,-4 2 0,-7 8 0,-2 8 1,0 8-14,-1 5 0,-2 10 0,-6 2 1,4 3-438,6-3 1,-3 1 0,1-9-1,-1-4-752,1 1 1,7-8 0,4-1 0,1-6-1244,2-5 0,-4 4 0,7-4 0,2 2-723,1-2 1,2-1-1,1-6 2019,-1 2 0,0 0 0,0-5 0</inkml:trace>
  <inkml:trace contextRef="#ctx0" brushRef="#br0">13931 15529 8168,'21'0'32,"1"0"0,3 0 935,3 0 0,3 0 0,6 0 0,5 0 181,3 0 0,9 0 0,6 0 0,6 0-203,8 0 1,4 0 0,6 0 0,5 0-487,-43 0 0,1 0 1,7-2-1,2-1 1,3 0-1,1-1 0,2 0 1,1 1-320,4 0 0,3-1 1,11-1-1,2 0 1,1 1-1,1 1 1,-24 0-1,0 0 0,1 0-76,1-1 1,0 0 0,1 0 0,8-1-1,2 1 1,-1 0 0,-8 0 0,0 0-1,-2 0 1,-1 1 0,0 0 0,-2 0 124,24 0 1,-2-1 0,-4 1 0,-2 1 0,-12 2-1,-1 0-189,-3 0 0,-3 0 0,-8 0 0,-2 0 0,41-2 0,-10-1 0,-8-2 79,-5 1 1,-1-3 0,-11 2-1,-4 1-154,-6 3 1,-6 1 0,-11 0-9757,-5 0 9831,-3 0 0,-10 7 0,-1 1 0</inkml:trace>
  <inkml:trace contextRef="#ctx0" brushRef="#br0">15204 11521 8168,'11'0'4030,"-1"0"-2510,-6 0 0,3 2-90,-7 3 0,0-1-1280,0 6 1,0 1 0,0 4-710,0 1 1,0 0 0,0-1 0,0 1-1212,0 0 0,0 5 0,0 2 0,0 1 1770,0 4 0,-7 2 0,-2 1 0</inkml:trace>
  <inkml:trace contextRef="#ctx0" brushRef="#br0">15236 12134 8168,'5'11'0,"0"-1"1,-1 2 1,-1 2 174,2 2-176,-3 0 0,12-1 0,-5 1 0</inkml:trace>
  <inkml:trace contextRef="#ctx0" brushRef="#br0">15330 12857 8168,'9'16'0,"-4"0"0,4-1 0,0 1 0</inkml:trace>
  <inkml:trace contextRef="#ctx0" brushRef="#br0">15409 13360 8168,'15'25'86,"1"3"0,-2-6 1,-2 1 346,-1 0 1,-8-2-1,3-6-846,-5 1 0,-1 0 1,0-1-1,0 1 413,0 0 0,0 0 0,0-1 0</inkml:trace>
  <inkml:trace contextRef="#ctx0" brushRef="#br0">15424 13769 8168,'2'14'0,"2"-2"0,1-2 786,-2 3 0,4-5 0,0 3-748,2 1 1,-5-3-3502,1 1 3463,-3-6 0,-9 3 0,-2-7 0</inkml:trace>
  <inkml:trace contextRef="#ctx0" brushRef="#br0">15377 14570 9347,'9'0'736,"-4"0"0,-10-1 1,-6-3-539,-2-1 1,-3 0-199,0 5 0,0-7 0,1-2 0</inkml:trace>
  <inkml:trace contextRef="#ctx0" brushRef="#br0">15047 14743 8168,'0'16'133,"-2"0"0,-1-1-430,-2 1 1,-8 3 0,5-1 0,-3-6 296,1-3 0,4 5 0,-4 2 0,-1-1 0,-4 8 0</inkml:trace>
  <inkml:trace contextRef="#ctx0" brushRef="#br0">14654 15121 9017,'0'17'1178,"0"4"0,5 2 1,0 3-1,-1-5-1196,-2-4 0,-2-1 129,0 0 1,-6-1-1,1 1 1,0-2-1,0-2-1655,0-1 1,-8-6 0,3 4 566,-4-2 0,3 0 0,1-4 977,-2 3 0,-1 6 0,1-4 432,2 1 0,6 5 1615,-1-3 1,3-3-1515,2 3-3502,0-8 2969,0 4 0,0-7 0</inkml:trace>
  <inkml:trace contextRef="#ctx0" brushRef="#br0">15833 14398 8168,'-9'0'1058,"2"1"2423,7 5 0,2-5-2697,3 4 1,-1-3 0,6-2-1273,3 0 1,1-5 0,1-2 0,1 0-1141,0 0 0,0-3 0,1 3 0,2 0 1628,2 0 0,14-6 0,-2 5 0</inkml:trace>
  <inkml:trace contextRef="#ctx0" brushRef="#br0">16494 14382 9542,'31'0'0,"0"0"0,1 0 635,-1 0 0,-4 0 1,-3 0-1,0 0-246,1 0 0,-6 0 0,4 0 0,-2 0-910,0 0 1,0-5 0,-6-1 0,1 3-208,0 1 1,0-3 0,-1 0 0,1 1 727,0 2 0,6 9 0,3 2 0</inkml:trace>
  <inkml:trace contextRef="#ctx0" brushRef="#br0">17327 14492 8168,'16'0'0,"-1"0"0,6 0 0,0 0 0,-2-2 235,-1-3 0,-2 3 0,-1-3-535,1 3 1,0-3 0,0 0-1,-1-1 300,1-1 0,0-1 0,-1-8 0</inkml:trace>
  <inkml:trace contextRef="#ctx0" brushRef="#br0">18113 14476 7154,'47'5'161,"0"1"1,-1-1-1,-4-5 1,-6 0 908,-2 0 1,-5 0 0,-3 0-1,-5 0 86,-3 0 1,-2 0-2009,-1 0 0,-8 0 852,-7 0 0,-7 0 0,-8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24952 10547,'-33'0,"3"-7,22 5,43 9,-2 3,35 11,-7 2,0-2,-3-2,-6-1,1-3,6 8,16 2,-7-1,-1 2,-4 0,5 1,10 8,-15-8,-10-6,4 2,3 0,-1 0,2-1,-5 4,2-3,-1 0,-1 0,6 4,-5-2,3 1,-3 0,3-6,-6 2,0-1,0 0,4 2,-2-4,5 2,7 10,5-3,-12 0,4 2,-2 7,2-4,-8 4,-17-18,-10 9,-30-28,-10 0,-24-14,-13-18,-2 1,-15-6,-1 1,4 1,3 1,1 3,3 0,-1-1,1 1,0-1,3 1,-3-1,-2 1,6 1,-4 2,1 2,1-2,-1-2,6-1,0 0,0-1,1 6,3 2,3-1,1 1,2 3,2-6,-6 0,4 4,-10 2,10-4,-8 8,25-6,22 16,33 7,12 9,6 5,-6 2,0-1,2 3,2 3,3 3,2 2,3 1,13-1,6 7,-36-16,0 1,4 0,1 1,3 2,1 1,0-1,-1 0,0 2,0 0,-2 0,0 1,0-3,0 0,-6-1,-2 0,37 18,-7-3,-4 0,2 2,-3-4,3 4,-10-11,-11-10,-35-25,-27-17,-5-4,-22-7,0 4,-1 0,-4-4,-6-1,-1-6,0 4,0 2,-4-4,4 3,-2-1,9 5,-2-2,0 3,4-1,-1-2,-6-1,-1 1,8 4,-11-4,4 4,8 7,7-1,4 8,9-10,32 22,26 5,16 14,20 12,-5-1,5 2,5 3,0 1,0 4,-2 2,2 2,2 1,2-3,-2 2,-4-2,1-2,-8-1,-3-3,-2-3,-9-3,-10-5,2 3,-13-11,13 11,-44-28,-10-3,-29-17,-24-11,6 0,1-1,7 2,-5 6,3 0,4-1,-4 6,11 0,0-2,-11-4,4-4,-4 3,11-6,47 25,30 12,20 15,19 6,-14-2,5 4,4 5,12 2,-8 0,-4-3,-4-3,3 6,-11-3,0-1,-8 1,-2-6,-4 2,4-2,-16-1,11-3,-46-22,-13-14,-15-7,-22-8,3 3,0 1,-4 1,-4-2,-8-1,2 3,7-4,9 9,3-4,4 6,47 11,35 19,23 2,8 13,-12-3,-8-2,-1-1,2 3,2 1,4 2,-1 0,-1-5,-6-1,-3 1,0 1,3 4,-3-3,5 5,-36-18,-18-10,-26-13,-20-15,-4 1,2-2,6 7,7 5,11 1,24 10,12 4,30 9,2 1,1 3,4 6,2-3,1-1,-1-2,-2 1,-2-2,0-2,0-1,1-2,-1-2,0-1,0-2,0-8,0 5,1-1,9 0,1 4,-1-2,-9-3,-6 3,0 7,-1 0,7 0,-6 0,-1 0,-20 0,14 0,-31 0,-39-7,7 5,-35-3,12 3,6 2,-7 2,-3 1,1 4,0 2,-9 6,6 8,1 2,0 3,5 1,-7 4,1 2,1 2,0 0,5-6,-3 1,-2-1,-5-7,-5-3,1-5,-1-5,-1 3,3-6,-1 3,2-1,4-4,10 6,-4 5,6 1,0 8,0 0,19 11,-3-1,17-13,0-9,19-9,11 1,-1-1,22-5,5 2,10 3,1-2,-6 8,-21-8,16 4,-26-19,20-4,-4 4,10 7,-16 3,5 2,-20 0,24-7,-25 5,6-12,-30 6,-12-8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25172 1305,'-26'-9,"-2"-5,39 21,10 3,8 11,29 11,-2 4,9-1,-13-3,-5-4,4-2,3 5,0 1,0-1,4 1,-2-1,2 1,1-1,9 6,-9-1,1-1,-1-2,2-1,1 1,-3 2,0 2,11 5,-7-4,2 2,1-3,1 3,1 0,-2 0,-1 4,-4-6,-4 1,-4-2,-4-1,-4 1,-1-6,-4 1,-1-1,-3-5,-4 1,-1 0,1-7,-1 1,-14-14,1 1,-18-23,-9-8,-22-24,1 10,-15-7,3 6,2 1,-4 2,-2-5,-1 0,0-2,0 0,0 6,-2-5,-2 1,-1 0,-6 3,4-3,0 0,0 0,-6 3,4-3,-1 2,-1 3,7 2,-1 1,5 1,5-1,3 6,6 0,-3-2,8 9,-4-2,18 14,5-7,25 14,26 17,23 8,-2 4,0 6,5 5,7-1,3 1,-39-18,1 0,4 0,1 1,-4 1,0-1,2 1,0-1,-1 1,0 0,0-1,0 1,-1-1,0 1,-1 0,0 1,1 1,0 0,32 16,-6 2,-8-6,-5-1,4 1,-11-1,-1-9,1 3,-21-17,-16-12,-20-25,-13-13,-10-6,-12-7,-9-5,-4-2,-7-4,2 5,28 26,-1 0,0 0,0 0,0 1,-1 0,-3-1,-1-1,-30-22,1 3,7 5,7 0,7 8,0 1,2 2,0-1,5-2,11 8,-11-4,17 11,22 11,34 20,18 10,30 22,-36-21,1 1,4 2,2-1,4 4,2-1,-1-2,0 1,3 2,-1 0,-1-2,-2 0,-1-1,-1 0,-1 1,-1 0,-4-4,-1 0,-2 1,-2 0,32 20,-8-4,-5-6,-3-1,-20-6,0-10,-32-20,-12-9,-32-28,-8-2,-9-1,-7-7,-5-2,32 26,-1 1,-1 0,-1 0,-3-2,0 1,1 1,0 1,2 1,1 0,-28-19,10 4,2 1,3 4,-3-3,2 1,13 1,16 13,29 7,27 21,37 18,7 9,1 4,-29-14,2 0,-3-1,0 0,3 1,1 1,-4-1,0 0,0-1,0 2,-1 0,-1 1,-3-2,-1 1,0 0,-2 0,36 22,-8-12,-11-3,-6-1,-4-4,0 1,-14-14,-15-5,-29-28,-8-1,-24-24,-6 3,-6-1,0-5,-10 0,6 5,1 3,2-3,2 4,1-2,19 7,9 5,36 14,29 16,24 16,-1 7,0 1,4 6,2-2,1 5,0 4,2-2,-8-7,-4-2,-4 2,5 2,2 1,-7-7,-2-8,-40-35,-25-18,-15-13,-18 1,2 3,13 15,-3-1,18 18,6-5,23 14,15 7,28 8,3 9,10 4,-2 2,-13-4,6 5,-9-7,-10-9,-16-20,-15-4,-23-23,8 15,-18-22,30 32,6-4,12 11,20 5,-14 0,9 0,2 0,8 0,13 2,-2 3,1-3,-6 3,-4-5,-7-5,-17-1,-4-9,-17 9,5-29,-25 9,-10-21,-5 7,-16 3,0 4,9 9,3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10802 2515 8089,'-9'-25'1328,"4"4"1693,3 4-2346,2 1 1,2 13-1,3 6 1,6 9-136,3 11 1,1 7 0,3 7 0,1 4-22,2 5 1,5 10-1,-3 5 1,0 7-194,-1 4 1,5 1-1,-5 7 1,1 2 259,0 2 1,-1-2 0,-2-8-257,1-6 1,0-11 0,-6-4 0,1-6 0,-2-5 355,-4-5 0,3-6 0,-6-5 151,1-5 0,-2-10 1,2-8-838,-1-6 0,11-15 0,-2-13 0,3-9 0,3-6 0,3-13 0,6-6 0,-1-5 0,-4-5 0,-3-5 0,-7 1 0,-1 8-184,1 4 1,-2 13-1,-2 5 1,-1 7-552,1 4 0,0 3 1,1 7-1,-3 4 149,2 1 1,2-3 0,2 5 0,-2 1-784,-4 3 0,4 3 0,-3 2-947,3 1 0,2 10 0,-2 1 2316,-4 8 0,4 6 0,-5 2 0</inkml:trace>
  <inkml:trace contextRef="#ctx0" brushRef="#br0">11824 3191 9206,'16'-2'359,"-1"-3"1,1 1 0,0-6 0,0-1 72,-1 3 1,1-6 0,0 5 0,-1-2 309,1 1 0,0 6 0,0-3 0,-1 2-1318,1 0 0,0 0 0,-2 6 0,-2 3-632,-2 1 1,-6 7 0,1-1 0,-5 3 1207,-5 2 0,-11-1 0,-8 1 0</inkml:trace>
  <inkml:trace contextRef="#ctx0" brushRef="#br0">11824 3426 8779,'16'2'0,"-1"2"0,3 1 873,3-2 1,1-1 0,8-2-441,2 0 1,-3 0-1,12-2 1,-1-1-1,-2-2-723,1 1 0,-4 2 0,-8 2 0,-2 0 290,-2 0 0,12-7 0,-2-1 0</inkml:trace>
  <inkml:trace contextRef="#ctx0" brushRef="#br0">12877 3332 8088,'0'11'1667,"0"-1"1,0 1 171,0 4 0,0-8 1,0-7-455,0-8 1,6-8 0,1-7 0,0-7-304,0-4 1,10-15-1,-1-2 1,1-7-942,1-6 0,4-11 0,5-6 0,-13 37 0,0-1-605,-1 0 0,0-2 1,1-6-1,0-1 0,-3 6 1,-1 2-1,-1 2 0,1 1 232,7-36 0,-1 13 1,0 13-1,0 11-824,-1 7 0,-1 11 0,-2 5 774,-1 6 1,-1 6-1,6 7 1,-2 2 649,-3 3 0,6 11 1,-3 14-1,2 8-106,3 9 1,0 16 0,-3 2 0,0 3 100,-1 2 1,-1 8 0,-1-2 0,-3-1 445,2 2 0,2-9 1,2-4-1,0-6-97,-1-4 1,-1-2-1,0-6 1,-1-4-1172,-1-6 1,5-9-1,-6-6 1,1-4-757,-2-1 1,4-8 662,-3-2 1,-4-8-1,-2-7 1,-3-8 201,-2-6 0,-7-1 0,-4-4 0,-4 1 298,-6 0 1,-4 2 0,-6 1 0,-2 1 678,-4 4 0,-3 1 0,-7 3 1,1-1-608,4 0 0,-8 2 0,2 2 0,0 1-564,-1-1 1,7 5-1,0 0 1,0 2 164,2 0 1,6 0 0,10 5 0,1 0-6642,4 0 4323,2 0 0,20-2 2697,8-3 0,20-4 0,2-7 0</inkml:trace>
  <inkml:trace contextRef="#ctx0" brushRef="#br0">13884 2798 9504,'15'0'640,"-6"0"1,-2 2 0,-7 3-1,0 7 272,0 7 0,0 6 1,0 6-1,-2 2 1,-1 2-92,-2 2 1,-2 1-1,3-3 1,-1 2-288,1-2 0,3 3 0,1-1 0,0-2-244,0-2 0,1-2 0,3-1 1,1-2-14,-1-2 0,3-7 0,0 1 0,0-6-181,0-4 0,-1-6-252,0 1 0,2-5 0,8-5 0,0-6-206,0-3 0,6-9 0,6-1 1,5 0-202,4 3 1,10 0 0,-3 3 0,0 6 10,1 3 1,-5 4 0,0 5 0,-1 2 599,-4 3 1,-4 4 0,-5 6 0,-5 1 727,-3 0 0,-4 5 0,-4 2 0,-4-1-217,-5 1 1,-1 5-1,0-4 1,-1 1 470,-5-4 1,-8 1 0,-8-1 0,-3-1-775,-3-3 0,-3-6 0,-4-3 1,-4-1-257,-1-3 0,-2 3 0,-5-2 0,0-3 0,0-6 0,1-4 0,5-8 0,4 0-1003,4 0 0,8 1 0,4-3 0,4-1-1455,1-2 0,7-5 1,8 3-1,9-1-1579,13-4 1,16-2 4036,10-1 0,0-8 0,7-1 0</inkml:trace>
  <inkml:trace contextRef="#ctx0" brushRef="#br0">14717 3049 8107,'26'9'0,"-1"-2"0,-3 0 0,-1-4 273,-5 8 0,0-6 0,-1 4 0,-1 0 0,-1-1 2345,-3 5 1,-6-5-1794,1 3 1,-5-8-1,-5 3-484,-6-5 0,-3-1 0,-2-1 0,1-3 212,-1-1 1,0-7-1,2 1-11,4-3 1,3-2-294,7 1 1,7 6 0,3 4-40,4 3 1,2 2 0,0 0-135,-1 0 1,-1 7 0,-3 3-39,-6 4 0,-3-3-473,-2-1 341,0 1 0,-7 3-119,-4-4 1,-3-3 0,0-8 0,2-3-71,2-1 0,4-6 0,-2 4-1265,1-1 0,1 2 0,8-2 1,5-1-1530,9 0 1,1-3 3076,10-9 0,-1-3 0,5-8 0</inkml:trace>
  <inkml:trace contextRef="#ctx0" brushRef="#br0">15236 2578 7982,'8'-16'169,"-2"0"0,-5 1 1,-1-1-1,0 0 2135,0 0 1,0 6-1213,0-1 0,0 10-406,0 1 0,6 12 0,1 11 0,0 1-116,0 4 0,0 7 0,-4 3 1,4 3-168,2 2 1,-6 3 0,4 3 0,-1-1-113,-1 0 0,7 7 1,-3-9-1,1-1-51,1-1 1,-3-9 0,5 2 0,-5-4-67,-1-2 1,0-6 0,-3-4 0,1-4 673,-1-1-622,-3-8 1,1-4 0,2-13 0,3-8-576,1-6 0,5-5 0,8-7 0,5-1-176,3 1 0,3 3 0,1 6 0,2 7 199,2 7 1,-1 5-1,-4 7 1,1 1 317,4 5 1,-2 2 0,7 10 0,0 1 558,-2 2 1,3 10 0,-4-1-1,-1 1-34,1 4 0,-3 0 0,-4-3 0,-1-1-138,1 1 1,-3-3-1,-2-3 1,-8-5-539,-7-3 1,2-2-4051,-3-1 1432,-5-6 0,0-4 1,-12-10 2776,-4-5 0,-18-18 0,-5-6 0</inkml:trace>
  <inkml:trace contextRef="#ctx0" brushRef="#br1">2673 7199 13117,'2'-18'0,"2"-1"859,1-2 1,7-7 0,-2 0 0,4-7-337,2-7 1,7-10 0,3-7 0,6-8 0,2-6-534,3-4 0,-18 36 0,-1-2 0,-2 1 1,-1-1-1,0 0 0,0 0-191,-2 0 1,0 1 0,15-41 0,-7 10 0,-3 7-260,-6 6 0,0 8 0,-5 10 1,0 5-148,0 4 1,0 9 0,-3 3 961,1 3 1,7 10 0,-2 4-53,4 8 0,4 11 0,1 13 1,4 9 9,1 10 0,1 7 0,3 11 1,-4 1 505,-1 2 1,0 11 0,-4-4-1,2-2-428,-2-1 0,4 0 0,-2-8 0,0-3-211,1 0 1,-4-6 0,4-3-1,-2-5-83,-5-5 1,5-4 0,-10-6 0,2-2-1008,-1-4 0,3-4-2165,-4-6 0,-1-7 2438,2-4 0,-8-15 1,2-8-1,-3-3 76,-2-1 1,-7-5 0,-3 5 0,-4-1 345,-2 0 0,0 2 0,-1 6 0,-3-1 804,-1 0 1,-6 2 0,-1 2-1,-6 3-71,-2 2 1,-8-3 0,0 4 0,-3 1-88,0-2 0,-7 6 0,8-5-9,-2 5 1,7 1-1,-4 0 1,3 0 0,4-2-478,-1-3 1,4 3-1,7-3 1,4 3-1714,1 2 0,2 0 1,5 0-701,1 0 1,8-2 2467,7-3 0,7 3 0,8-5 0</inkml:trace>
  <inkml:trace contextRef="#ctx0" brushRef="#br1">4481 6554 8058,'9'0'0,"-2"7"0,-7 4 458,0 3 0,0 8 0,0 5-46,0 2 0,0 10 0,0 3 0,0 5 0,0 3 764,0 3 1,5 5 0,2-6-1,0-1-800,0-3 1,4 0 0,-4-3-193,2-3 1,-6-4 0,2-6 0,-3-3 0,-2-2 126,0-6 0,0-4 0,0-1-9,0 0 0,-2-8-495,-3-2 0,3-6 0,-3-7 0,3-9 53,2-9 1,0-4 0,0-5 0,4-2-596,6-6 0,8-2 1,15 1-1,5 2 360,10 3 0,4 8 0,7 9 0,-3 6 109,-2 4 0,-6 4 0,-8 7 0,-2 2 498,-3 3 0,-3 9 0,-6 7 0,-5 0 758,-4 2 0,-8-4 0,-4 9 0,-3 3-314,-2 4 0,-7 2 0,-4-6 0,-4 1-148,-6-1 0,2-1 0,-8-4 0,1-5-195,2-3 1,-6-3 0,4 1 0,-4-2-310,-1-4 0,-1 3 1,1-8-590,-1-2 0,1-1 1,-1-2-1,1-2 0,0-1-1039,-1-2 1,8-9-1,3 0 1,5-7 219,5-4 1,6-3 0,14-8 1383,12-6 0,17-11 0,18-3 0</inkml:trace>
  <inkml:trace contextRef="#ctx0" brushRef="#br1">5613 6381 8058,'9'0'339,"5"0"1,-3 0 663,3 0 1,1 0 0,1 0-1,0 0-522,0 0 0,-1 0 1,1 0-1,0 0-387,-1 0 0,6 0 1,0 0-1,-1 2-877,-3 3 1,-1-1-3732,-1 6 4514,-6 1 0,-16 5 0,-10-1 0</inkml:trace>
  <inkml:trace contextRef="#ctx0" brushRef="#br1">5551 6664 8058,'15'2'0,"1"2"0,0 1 152,-1-2 0,8-1 0,3-4 0,4-1 1481,2-2 0,-1-2 0,0 3 1,1-1-1115,-1 1 1,-1 1 0,-2-1 0,-2-1-1036,2 2 0,-3 1 0,-1 4 0,-1 1-2475,-4 2 2991,-2 8 0,-1 2 0,0 10 0</inkml:trace>
  <inkml:trace contextRef="#ctx0" brushRef="#br1">2720 8896 8569,'-8'2'994,"2"3"1,5 6-606,1 3 1,5 10-1,2 8 1,0 8 277,0 5 1,5 9 0,-1 4 0,3 5-22,1 5 1,1 2-1,0 3 1,0-5-477,-1-3 0,1-2 0,0-2 0,-1-2-68,1-1 0,0-7 0,-2 1 0,-2-3 72,-1-2 1,-3-7 0,3-3 0,-6-6-188,-3-5 1,-2-3 0,0-7 215,0 0 1,-2-8 0,-3-4-178,-6-8 0,-3-11 0,0-12 0,2-4-203,2-6 0,6-10 0,-1-10 0,5-5-169,5 0 1,11 6 0,12 1 0,7 3-215,7 0 1,5 8-1,4 13 1,1 8 680,-1 5 0,-3 10 0,0 2 1,-1 5 321,0 1 0,-5 8 1,-2 8-1,-1 7-106,-5 1 0,-6 6 0,-3-2 0,-2 5 423,-4 4 0,-7 5 0,-3-4 0,-2 1-371,-4-1 1,-1-1-1,-2-4 1,0 0-562,0-2 1,0 8 0,0-11 0,0 0-663,0 1 1,7-4 0,3-1 0,4-1-1290,2-4 1,5 2-1,2-3 1,1-6 2122,4-3 0,9-11 0,3-7 0</inkml:trace>
  <inkml:trace contextRef="#ctx0" brushRef="#br1">4419 9619 8345,'15'0'0,"1"0"0,0 0 0,-1 0 1026,1 0 0,5 0 0,4 0-504,4 0 1,-4 0 0,10 0 0,0 0 0,-2 0-318,0 0 0,-7 0 1,-1 2-790,-3 3 1,-8-1 0,-8 6-2965,-5 2 3548,-8-5 0,-8 0 0,-10-7 0</inkml:trace>
  <inkml:trace contextRef="#ctx0" brushRef="#br1">4497 9887 8559,'32'8'0,"-1"-3"0,0-3 0,1 0 772,-1 3 1,6-3-1,1 3 1,1-3-100,-1-2 1,4-2 0,-5-1 0,-2-4-318,-2-2 1,-1 4 0,-3-4 0,-1 2-569,-2 4 1,-6 1 0,2 2 0,-1 0 211,0 0 0,0-7 0,-5-2 0</inkml:trace>
  <inkml:trace contextRef="#ctx0" brushRef="#br1">24874 1336 8168,'-14'-2'-378,"2"-1"537,1-2 0,2-2 0,-3 3 1142,2-1-103,6 0-954,-3 5 1,9 1 0,3 3 0,6 3-61,3 2 1,1-1 0,3 4 0,1-1-11,2 1 1,2 2 0,-4 2 0,4-2 23,1-4 1,2 8 0,6-4 0,-1 1-121,1 5 1,-3-1 0,-1-3-1,-3-1-53,-3 1 0,5 0 0,-5 0 0,3-1 17,3 1 0,1-6 0,3 1 0,-1 1 16,1 2 1,-1 2 0,1 0-1,-1-3 18,1-2 0,-1 3 0,0-4 0,1 4-10,-1 2 0,1 5 0,-1 0 0,1-2-72,-1-1 1,1-3 0,1 1-1,3 0 31,6 0 0,-1-1 1,0 1-154,3 0 148,-12-1 0,10 1 0,-11 0 0,2 1-3,0 4 0,4-3 0,0 3 0,-2-4 19,-2-1 1,-2 1-1,1 3 1,-1 1-19,1-2 0,-3-2 0,-1-1 0,-2 0-16,2-1 0,2 1 0,2 0 0,-1 0 13,0-1 1,1 6 0,-1 0 0,1-2 24,-1-1 1,-1-2 0,-2-1 0,-4-1 77,-1-3 1,3 3 0,-3-4 0,1 4-78,4 2 1,0 0 0,0-1 0,-3 1 20,-3 0 1,5-2 0,-5-2 0,1-2-1,0 3 1,3 1 0,-5 1 0,-2-1 11,-1-3 0,3 3 0,0-4 1,-2 2 11,-2-1 0,-1 1 1,0-5-297,-1 2 1,1 0 0,0 1 0,-2-3-320,-4 0 1,4-5-1223,-3 3 0,-4-10 1751,-2-6 0,4-10 0,-1-3 0</inkml:trace>
  <inkml:trace contextRef="#ctx0" brushRef="#br1">30424 1210 8200,'-11'0'-864,"1"0"1132,-2 0 0,3 2 0,-2 2 202,-1 1 0,-9 5 1,-1-3-281,2 2 1,-2-4 0,8 4-1,-6-2 17,1-4 0,-4 4 1,1-1-1,-3-1-75,-3 2 1,4-4 0,-1 6-1,1 0-37,0 0 0,4-1 0,-1 4 0,2-1-27,-2 1 0,4 2 0,-6 2 1,2 0-19,0-1 0,0 1 1,4 0-1,-3 1-4,-1 4 0,0-3 0,6 3 0,-1-2 35,0 2 0,1-4 0,-3 6 0,-1-2-4,-2 0 0,-2 0 0,4-4 0,-2 1 7,2-3 1,-4 10-1,0-9 1,1 1-1,-1 1 1,-3-3 0,3 1 0,0-2-8,1-4 0,-5 4 0,5-3 0,-1 3-27,0 2 1,-3-6 0,3 1 0,1 1-2,-1 2 0,-3-4 0,3 1-38,-1 1 0,3 2 0,-4 2 1,1-1-1,-1 1-12,-3 0 1,0-1 0,0 1 0,2 2 26,-2 3 1,0-4 0,0 4 0,4-4 1,1-1 0,-3 0 0,3 0 0,-1 1-2,-4 4 0,3-3 0,-1 2 0,0-2 3,2-2 1,-4-1 0,5 1 0,0 0 58,0 0 0,-3-1 1,4 1-1,-1 0-8,0-1 1,-5 1 0,2 0-23,-4 0 1,4-6 0,0 1-1,-2 1 6,-2 2 0,2-4 1,0 1-1,-1-1 1,2 1 54,3-1 0,-2 1 1,3 4 3,-1 1 0,4 0 0,-1-2 0,2-2 0,0-2 127,-2 3 0,-2-1 0,2 0 0,-3-1-44,-1 1 0,-3-3 0,4-1 0,-2 1-45,-2 0 1,-4-4 0,10 4-1,-1-1-107,0 1 0,2-4 0,6 4 1,-1-2-1002,0-3 0,6-1-1010,-1 2 0,11-3 1,4 3 1956,10-3 0,19-16 0,0-3 0</inkml:trace>
  <inkml:trace contextRef="#ctx0" brushRef="#br1">7359 5486 8200,'8'0'427,"1"0"0,-5 1 0,1 6 704,-2 9 0,-1 1 1,-2 10-538,0 1 0,-5 7 1,-2 3-1,-2 2-11,-3 4 1,0 6 0,-1 3-265,3-3 1,-1-1-1,-2-2 1,0-1-1,5-4 50,1-6 0,-4 1 0,6-4 0,1-3 11,3 0 1,1-8 0,0-1-62,0-3 1,7-4 0,3-4 0,4-4-106,2-5 0,6-1 0,5-1 0,2-5-358,3-4 0,12-9 0,3-2 0,2 0-193,0-2 1,-2 6-1,0-4 1,-2 3-600,-3 2 0,-5 2 1,-9 2-1,-4 3-977,-1 2 0,-4-5 1,-7 4 262,-1-1 0,-8 0 1,1 4 1649,-8-6 0,-11-3 0,-10-1 0</inkml:trace>
  <inkml:trace contextRef="#ctx0" brushRef="#br1">7736 5753 8848,'9'-7'1773,"-4"7"1,-3 12-1,-2 11 1,0 1-917,0 4 0,0 2 0,0 3 1,0 2-454,0 2 1,0 4 0,0-4-1,0-2 555,0-2 0,0 4 0,1 0-729,5-2 0,-5-8 0,5-2 0,-5-1 0,-1-1-265,0 0 1,2-2 0,2-6-5361,1 1 3104,0 0 1,2-7 0,4-4 233,3-3 0,1-4 2057,1-3 0,0-18 0,0-10 0</inkml:trace>
  <inkml:trace contextRef="#ctx0" brushRef="#br1">8805 5878 9385,'-16'0'718,"6"7"0,-1 4 1,1 3-242,1 2 1,-5-1 0,6 1-1,-3 0 1,1-1 0,-1 1 424,2 0 0,-3 0 1,5-2-957,-2-4 0,6 4 1,-4-5-653,0 0 1,5 5-195,-3-4 1,1-5-1388,-1-5 1,3-7 2286,-3-8 0,-4-1 0,1 0 0</inkml:trace>
  <inkml:trace contextRef="#ctx0" brushRef="#br1">8585 5894 8422,'16'0'0,"-1"0"398,1 0 1,-5 0 0,-1 2 0,2 1 229,2 3 0,2 6 1,0-2-1,-2 4-39,-4 2 1,4 0 0,-3-1 0,3 1-268,1 0 1,-4-2 0,-1-2 0,3-1-502,1 1 1,0 2 0,-2 0-856,-2-4 0,1 2 0,4-6 14,1-3 1,-5-1-1,-1-2-448,2 0 0,1-12 1468,-3-4 0,11-3 0,-3 3 0</inkml:trace>
  <inkml:trace contextRef="#ctx0" brushRef="#br1">9230 5313 8371,'8'-7'1001,"6"5"1,-7-3 0,4 10-292,-6 5 1,2 10-1,-2 2 1,-1 3 78,-2 3 0,-8 1 0,-1 5 1,0 0-373,0 3 0,-5 0 0,3-4 0,-1 2-82,-1 2 0,3-1 1,-5-4-1,5-1 96,1 1 0,1-3 0,5-1 1,-3-3-167,-1-3 0,0 5 1,7-6-1,1-2-62,2-2 0,7-3 0,-1-2 0,3-3-69,2-2 0,6 0 1,5-3-1,2 1-271,3-2 1,4-1-1,3-4 1,-1-1-64,1-2 1,-1-8-1,-3 5 1,2-3-1632,-2 1 0,-9 1 0,-5-3 0,-4 1 375,-1-1 0,-2-2 1,-3-3-1,-6-3 551,-3-1 1,-2-1 904,0 1 0,-7-11 0,-2-8 0</inkml:trace>
  <inkml:trace contextRef="#ctx0" brushRef="#br1">9654 5438 8920,'0'16'0,"2"-2"695,3-3 0,-3 3 0,3-4 0,-3 6 356,-2 5 0,0 3 0,0 9 1,0 2-106,0 2 0,0 1 1,0-3-1,2 2-107,3-2 0,-3 3 1,5-1-1,-2-2-314,0-2 0,2-3 1,-2-2-1,4-4-492,0-1 0,5 3 0,-5-5 1,1-2-773,0-1 0,-1-3 0,2 1 0,-4 0-1917,0 0 0,-7-1 0,-2 1 1110,-12 0 0,-16-6 1,-13-1-1,-8-2 1546,-7-4 0,-17-1 0,-5-2 0</inkml:trace>
  <inkml:trace contextRef="#ctx0" brushRef="#br1">7595 6601 8713,'-16'2'0,"0"2"0,0 1 1150,1-2 1,6 6-836,4 2 1,5-4 0,7-2 0,8-3 661,10-2 0,11 0 0,8 0 0,7-2 27,6-3 1,12-4 0,6-7 0,7 2-786,-38 9 0,1 0 1,7-5-1,1 1 0,2 1 1,2 0-1,1-1 0,1 0-124,2 0 1,0 1-1,-3 2 1,-1 1 0,0 1-1,0 0 1,-3 0 0,0 1 54,-1 1 1,1 0 0,-2 1 0,0 0 0,-5 1 0,-1 0 0,41 0 111,-8 0 0,-7 0 1,-9 0-1,-2 0-203,-4 0 0,-10 0 0,-10 0 0,-5 0-579,-6 0 1,-3 0-2309,-8 0 0,-10 0 1101,-10 0 1,-16 0 0,-21 0-1,-7 2-63,-10 3 0,-18 2 1790,-1 4 0,-5 3 0,5-5 0</inkml:trace>
  <inkml:trace contextRef="#ctx0" brushRef="#br1">8349 6900 8106,'-16'0'3819,"1"0"-1356,-1 0 0,2-2-1447,4-3 0,10 2 0,10-6 0,6 0-422,5 0 1,8 4 0,12-5-1,2-2-316,6-2 1,5 3-1,-3 2 1,-4 2-149,-1 4 1,-1 1 0,-12 2 0,-5 2-63,-3 3 0,-4 4 0,-7 8 0,-4 2-63,-5 2 1,-3 7-1,-5-1 1,-8 2 230,-10 3 0,-9-1 0,-6 1 0,-6-1 124,-4 0 1,1-1-1,1-2 1,4-3-96,2-3 0,-3 4 0,7-3 1,2 0-266,2 0 0,-1-1 0,10-3 0,2 2 0,1-1 0,4-3 0,4-1 0,5 0 0,3-1 0,2-4 0,3-3 0,6 1 0,7 0 0,10-6 0,4 3 0,8-5 0,9-1 0,6 0 0,1 0 0,7-1 0,5-5 0,1 3 0,-8-6 0,-5 2 0,-5 4 0,0 1 0,-12 0 0,-4-1-647,-5-3 0,0 1 0,-5 5 0,-1 0-207,1 0 0,-2 0 1,-3 0-1,2 0-6606,7 0 7460,2 0 0,3-7 0,-1-1 0</inkml:trace>
  <inkml:trace contextRef="#ctx0" brushRef="#br1">10535 6193 8106,'8'7'200,"6"-5"0,-3 3 366,3-3 1,2-2 0,1 0 0,2-2 74,2-3 0,7 3 0,-2-3 0,4 3 387,1 2 1,1-5 0,-1-1 0,1 3-644,-1 1 1,-6 2-1,-3 0 1,-1 0-847,0 0 0,0 0 0,-5 0-2596,0 0 0,-2 2 1739,-4 3 1,-5-1-1,-10 4 1318,-5-1 0,-18 6 0,-5-5 0</inkml:trace>
  <inkml:trace contextRef="#ctx0" brushRef="#br1">10660 6460 8106,'7'9'0,"4"-4"0,3 2 0,2-2 0,-1-1 1020,1-3 1,7-1-1,1 0 1,2-1 292,1-5 0,-3 5 0,4-5 0,-2 3-990,2-2 1,0 3-1,-2-3 1,-3 1-111,0-1 1,-6 3-1,4-5 1,-3 2-865,-3 0 0,-4 0 0,-1 3-3610,3-3 0,-6 1 1235,-2-6 3026,-3-1 0,-2-12 0,0-1 0</inkml:trace>
  <inkml:trace contextRef="#ctx0" brushRef="#br1">12060 5486 8106,'-16'-7'155,"0"-4"1,1-3 162,-1-2 1,7 1-1,4-3 1,3-1-99,2-2 1,7-5 0,5 5 0,8 2 533,6 1 0,10 2 1,6 2-1,4 4-280,1 5 0,-2-2 0,-1 2 0,-4 3-240,-1 5 1,-3 4-1,-4 7 1,-2 0-2,-4 4 1,-4 8 0,-6 2 0,-2 5-94,-3 4 1,-6 6 0,-10 1-10,-6 7 1,-10-1 0,-7 6 0,-5 0 0,-5-2 100,-3 0 1,6 4-1,-1-6 1,3-1 98,1-2 1,8-4 0,4-3 0,8-5-114,7-4 0,3-1 0,2-3 0,0-3 94,0-5 0,12-5 0,6-4 0,5-3 70,5-2 0,1-2 0,5-6 0,0-6 8,3-9 1,0-7-1,-6-7 1,-1 1-193,-4-3 0,-10 4 0,-11-10 0,-3 0-322,-2-4 0,-9-2 0,-7 0 1,-10 4-204,-9 2 1,0-4 0,-7 5 0,0 4-479,2 5 0,-5-2 0,5 6 0,0-1-217,3 4 1,4 0-1,3 4 1,4 5-1997,5 3 1,3 4 1482,3 5 0,8 0 1535,7 0 0,7 7 0,8 2 0</inkml:trace>
  <inkml:trace contextRef="#ctx0" brushRef="#br1">13836 5548 8116,'25'-29'0,"-6"1"178,-7 2 0,-5 6 1,-7-2-1,0 1 0,0 0 617,0 2 1,-1-4-1,-6 2 1,-7 0-395,-6-2 0,-9 6 0,-1-4 1,-7 3-144,-3 3 0,-7 1 0,-7 3 0,0 6-60,-1 3 1,8 2-1,7 2 1,2 3-59,3 6 0,9 8 0,5 4 0,3 1-23,2 4 0,2 9 1,4 5-1,5 3 84,3 2 1,2 5 0,2 3 0,3-1 70,5 0 1,10 5 0,2-3 0,1 0-75,0-4 1,3-4 0,-5-5 0,-2-3-111,-1-1 0,-3-2 1,1-6-1,0-1-551,0-4 0,-6-3 0,-1-8 0,-1 1-854,1 0 0,-4-1-951,6 1 0,-6-7 1700,6-4 0,-3-5 0,3-5 568,-6-6 0,4-10 0,0-3 0</inkml:trace>
  <inkml:trace contextRef="#ctx0" brushRef="#br1">13774 5894 8187,'-7'-16'108,"-4"1"1,-6 6 0,-6 2 0,-7 2 857,-3 0 1,3-1 0,-6 6 0,1 0 0,0 0-287,-2 0 1,0 0 0,6 2-1,-1 2-531,1 1 1,0 2 0,1-4 0,2 3-403,2-3 0,5-1 0,-4-2 0,3 0-1630,2 0 0,3 0 374,1 0 0,9-7 0,7-5 1509,9-8 0,19-11 0,5-9 0</inkml:trace>
  <inkml:trace contextRef="#ctx0" brushRef="#br1">14072 5250 8183,'16'0'211,"-7"7"0,-2 3 1,-2 4 469,0 2 0,6 8 0,-4 6 1,0 7 257,0 3 0,3 2 0,-3 7 0,2 1-461,3 3 0,-3-1 1,1-5-1,1 0-29,-3 1 1,6-3 0,-5-1 0,2-4-284,-1-2 1,-5-1 0,6-7 0,-1-2-553,-1-2 1,3-7 0,-5 0 0,2-5-1209,3-3 1,-3-6 0,1 4 887,3-2 0,1-9 0,0-10 1,-2-6-2097,-2-3 2802,1-14 0,5 9 0,-1-12 0</inkml:trace>
  <inkml:trace contextRef="#ctx0" brushRef="#br1">14512 5831 8183,'7'-14'779,"-7"4"0,-7-2 1,-10 6-1,-4 3 202,-5 1 0,-4 2 0,-3 0 0,-2 0-613,-2 0 1,-1-2 0,1-1-1,-3-2-367,0 1 1,0 1 0,5-1 0,0-3-225,5-2 0,-1 4 1,6-5-1,1-1-1583,3 3 0,5-6 0,6 1 1,4-4 1805,5-4 0,8-21 0,1 0 0</inkml:trace>
  <inkml:trace contextRef="#ctx0" brushRef="#br1">14638 5061 8154,'14'-17'0,"-2"-1"0,-3-1 252,-2 0 0,5 5 0,-1-7 0,3 5 323,2 6 0,1-3 0,2 6 0,4 0 1,0 0-126,-1 4 0,5 1 0,-6 2 1,-2 0 115,-2 0 0,4 7-280,0 4 1,-7 3-1,-9 3 1,-3 2 0,-4 4 310,-3 2 0,-11 1 0,-10 5 0,-3-1-283,-3-4 1,-3 4 0,2-4 0,5 2 96,4-2 1,-3-3 0,8-8 0,5 1-33,7 0 0,5 0 0,2-1-51,0 1 1,13-2 0,4-3 0,8-5-238,8 1 0,3-5 0,10 3 0,-1-3-542,4-2 1,7 0 0,0 0 0,2 0-375,1 0 1,7 0 0,-4 0 0,4-2 824,0-3 0,13-10 0,1-10 0</inkml:trace>
  <inkml:trace contextRef="#ctx0" brushRef="#br2">24717 1320 26683,'-9'2'717,"4"3"1,1 4 0,1 7-610,-3-1 1,1 3 42,5 3 0,0 2 0,0 3 0,0-5 76,0-4 0,0 1 1,0 1-1,0 2-204,0-2 1,0 4 0,0-2 0,0-2-59,0-2 0,0-1 0,0 2 0,0 1 11,0 2 0,-5 0 0,0-6 1,1 1-121,2 0 0,2 5 0,0 0 0,0-2 108,0-2 1,0 4 0,-1 2 0,-3 0 49,-1-1 1,0-1 0,5-3 0,0 3-23,0 5 1,-6-3 0,1-1 0,0-1-27,-2 0 0,5 2 0,-5-4 0,2 4-15,0 1 1,-1-3-1,6 6 1,-1-1 54,-5-2 1,5 4-1,-5-5 1,5 0-6,1-1 1,-6 6-1,1-3 1,2 1-6,1 0 0,0-1 0,-1 2 0,-2-2-8,1-2 1,2 5-1,2-4 1,0 2 20,0 0 0,-5-1 0,0 3 0,0-2-17,-2 2 0,5 0 0,-3 2 0,1-1 23,-1 4 0,3 2 1,-5-5-1,2-2-68,0-2 1,-1 0 0,6 6 0,-1-2 49,-5-4 1,5 3 0,-5-2 0,3 2-249,-2 3 0,3-3 0,-3-1 0,3-1-101,2 1 0,-5-1 0,-1 1 0,3-1 162,1 1 1,2 6-1,-2 3 1,-1-4-213,-2-5 1,0 2-1,5-4 1,0 4 344,0 1 0,0-1 1,0-2-1,0-2 165,0 2 0,0 0 0,0 0 0,0-2 48,0 2 0,0 0 0,0 0 1,0-4 66,0-1 1,0 3 0,0-3 0,0 1-112,0 4 0,0 0 1,0 0-1,0-3-100,0-3 0,0 6 0,0-3 0,0-1 25,0-3 0,0 2 1,0 0-1,0 1 207,0 4 0,0-4 0,0 1 0,0-1 36,0 1 1,0-4 0,1 3 0,3 1-102,1-1 0,0 1 1,-5 1-1,0-3-138,0-1 1,0-3 0,0 6 0,0-1-129,0 1 1,0 1-1,0 4 1,0-2-106,0-2 1,0-2-1,2 4 1,1-2 101,3 2 1,-1-3 0,-5 1 0,0 2 16,0 2 1,0-4 0,0 0 0,0 2 176,0 2 0,0-1 0,0-1 0,0-2 125,0 2 1,5 0-1,0 0 1,-1-2-222,-2 2 1,-2 2 0,0 2-81,0-1 1,1 2 0,3 2 0,1 2 0,-1-2-73,-3-2 0,-1-2 0,0 1 0,2-1 131,3 1 1,-3-1-1,3-1 1,-3-2 68,-2-2 0,0 0 0,0 6 0,0-3 136,0-3 1,0 4 0,0-4 0,0 4-83,0 1 0,0 1 0,0-1 1,0 1-212,0-1 1,0 1 0,0 1-1,0 2-93,0 1 0,0 6 0,0-5 1,0-2 293,0-2 1,0-7 0,0 2-1,0 2-135,0 0 1,0 5 0,0-8 0,0 7-110,0 2 0,0 1 0,0-4 1,2 2 197,3 2 1,-3 5 0,3-6-1,-3-1-5,-2-2 1,0-1 0,0-1-1,0 1-45,0-1 1,0 1-1,0 1 1,0 2-73,0 1 0,0 1 0,0-4 0,0 2 34,0 2 0,0 0 1,0-4-1,0 0-102,0-2 0,0 4 0,0-8 0,0 2 189,0 3 1,0-1 0,0 1 0,0-1 133,0 0 0,0 1 1,2 1-1,1 2 113,2 2 0,1 5 1,-6-6-1,0-1-286,0-2 1,0-1 0,0-1 0,0 1-15,0-1 0,0-1 0,0-1 0,0-1 0,0 0 0,0 11 0,0-8 0,0 2 10,0 1 0,5 2 1,0 1-1,-1 0-5,-3 1 0,-1-5 0,0 6 0,0-3-5,0 1 0,0 0 0,0-6 0,0-1-2,0-4 0,0 4 0,0-4 1,0 3-14,0 3 0,0-1 0,-1 3 0,-3 0 2,-1 3 0,0 5 1,5-4-1,0 1 13,0-1 0,0 4 0,0-5 0,0-2 0,0-2 0,0-2 0,0-1 0,0-2-11,0-2 1,0-1 0,0 3 0,-2-4-14,-3-1 0,3 5 0,-3-2 0,3 2 21,2-2 1,0 4 0,0-6 0,-2 2-259,-3 1 0,3-8 0,-3 2 0,3-4-1021,2-1 676,0-7 0,0-4 0,0-12 287,0-9 1,0-1 0,0-11 0,0-4 49,0-3 1,0-3 0,0 1-1,0-3 208,0 0 0,0-5 1,0 4-1,0 0-143,0-1 0,0 1 1,0-2-1,0 1-15,0-2 0,0 4 1,0-2-1,0 0 74,0 2 0,0-5 0,0 3 0,0-5-131,0-6 1,0 4 0,0-5 0,0 2 41,0-1 1,0-4-1,0 4 1,0 3 36,0 1 1,0 2 0,0 1 0,0 3-7,0 1 0,0 7 0,0-2 0,0 4 337,0 1 1,0 1 0,0-2 0,0-2-149,0-2 0,0-1 0,0 3 0,0-4 3,0-1 1,0 0 0,0-4 0,0 3-9,0-3 0,-2 0 0,-1 1 1,-2 2 180,1 3 0,2-4 0,2 5 0,0 2 77,0 2 0,-5 2 0,0-1 0,1 1-173,3 0 0,1-1 1,0-1-1,0-2 0,0-2 0,-6-1 0,1 3 1,2-2-338,1 2 0,2 2 0,0 2 0,0-1 167,0 1 0,-5-1 1,-1 1-1,3 0 107,1-1 1,2-5 0,-2 1 0,-1 1 24,-2 2 1,0-4 0,3 0 0,-2 1-67,-1-3 0,0 6 0,5-5 0,0 1-21,0 0 1,-2 1 0,-1 4 0,-3 1 156,3-1 1,1 1 0,2-1 0,0 1-28,0 0 1,0-1-1,0 1 1,0-2-24,0-4 0,0 2 1,0-5-1,0 0 9,0-1 1,0 5-1,0-4 1,0 1-178,0 4 1,0 2-1,0 2 1,0 1 152,0 4 0,0-4 0,0 4 1,0-2 4,0 2 1,0-4 0,0 4 0,0-4-4,0-1 0,0-1 0,0 1 0,0-1 25,0 1 0,0-1 1,0 1-1,0 1-21,0 4 0,2-2 0,1 6 0,3-1 331,-3 0 1,-1-3 0,-2 3 0,2 1-129,3-1 1,-3-3 0,3 1 0,-2-1-18,2-2 1,-3-9-1,3 8 1,-3-1-183,-2 0 0,0-8 0,2 6 0,1-1 170,3 0 0,-1 2 0,-3-3 0,1 0 136,2-3 0,6 0 1,-6 4-1,0-2-109,2-2 1,-3-6 0,5 3 0,-2-2-213,-4 0 0,4-4 0,0-4 0,0-1-104,0-5 1,-2 0 0,-3 0 0,2 6 114,1-1 1,2 0-1,-4 4 1,2 2 34,-1 3 1,3-3 0,0 3-1,2-4-17,3-1 1,0 0-1,0-4 1,-1-3-118,1-3 0,0-19 0,1 8 0,-5 0-123,-1 2 1,0-1-1,-3 5 1,1 6-60,-2 5 1,-1 6 0,0 1 0,1 4-394,3 1 1,-1 1 0,-5 3 0,2-2 524,3 2 1,-3 2-1,3 0 1,-3-4 582,-2-5 0,0-3 0,0-2 0,0 0-54,0 0 0,0 1 0,0 3 1,0 2-600,0 3 1,0 3 0,0 7-1,0 4-577,0 1 1,0 7 0,1 7-204,5 3 1066,2 0 0,8 6 0,0 0 0</inkml:trace>
  <inkml:trace contextRef="#ctx0" brushRef="#br2">6604 8928 14409,'-16'-21'-1978,"1"0"2289,-1 2 0,0 3 0,2 4 602,4 1 1,-3 1 0,6-4-1,0 2 465,0 1 1,2 9-521,5 2 0,0 4 0,2 11 0,3 6 361,6 2 0,1 12 1,0 0-1,-1 7-177,1 7 1,2 1 0,2-1 0,-1 2-1137,1 1 1,0 4 0,-1-7 0,-1-3 38,-3-1 0,1-7 0,-7-1 0,-1-4-37,-2-1 1,-2-3 0,0-2-1,0-6-47,0-4 1,0-1 0,0-1-1355,0 1 0,-2-7-721,-3-4 1,1-3 0,-5-4 0,2-3-1157,4-6 0,3-8 3295,5-2 0,4-14 1,7 2-1</inkml:trace>
  <inkml:trace contextRef="#ctx0" brushRef="#br2">6966 9085 14409,'5'-26'-244,"0"0"1,2 6 0,-3-2 0,3 1 747,1 0 0,3 0 1,6 5-1,2 0 181,2 1 0,7-1 1,-1 2-1,2 3 9,3 6 0,-1 3 1,1 2-1,-1 0-52,0 0 0,1 2 1,-2 3-1,-2 6-52,-2 3 1,-2 7 0,2 3-1,-3 4-52,0 5 0,-6 11 0,4 3 0,-3 7 80,-2 2 1,-8 5 0,-3-3 0,-3 1-220,-2-1 1,-2-4 0,-5-8 0,-8-5-383,-10-4 1,-4-5 0,-3-4 0,1-4-5,-1-1 0,-4-8 1,-3-6-1,1-2-3,-1-3 1,-4-3-1,2-2 1,0-5 12,-1-4 0,7 1 0,0-1 1,7-3-21,7-1 1,5 4 0,6 0 0,4-3-154,5-1 0,9 0 0,12 2 1,13 2-57,12-3 1,11 1 0,0 2-1,2 4 130,1 5 0,6 1 0,-9 1 0,-1 3-188,-2 1 0,-4 6 0,-2-4 0,-2 0-754,-3 0 0,-3 3 1,-6-5-1,0-1 269,-1-2 1,3 3 0,-9 0 0,2-1-977,-2-3 1,4-2 0,-4-5 1651,3-4 1,3-11-1,-1-4 1</inkml:trace>
  <inkml:trace contextRef="#ctx0" brushRef="#br2">8789 8771 14409,'-1'-21'26,"-5"0"1,-4-2-1,-9 4 1,-2-2 1048,2 2 1,-4 1-1,0 4 1,0 4-129,1 4 1,-4 5 0,3 1 0,0 1-309,0 5 0,-3 4 1,7 11-1,3 5-62,4 4 0,3 7 0,-1 3 1,5 2 216,3 1 0,2 12 0,0-7 0,3 7-414,8 4 0,-1-5 1,13 0-1,-2-3-458,0-4 0,2 7 1,-4-10-1,4-2 97,1-2 1,-3-3-1,3-6 1,-1-1-75,-4-4 0,4-3 0,-2-8 0,-2 1-2403,-1 0 0,-8-6 1,1-1-1,1-2 354,2-4 0,-4-6 0,1-6 0,-1-5 147,-1-8 0,5-8 1924,-3-7 1,2-3 0,3-7 0</inkml:trace>
  <inkml:trace contextRef="#ctx0" brushRef="#br2">8978 9321 14409,'7'-9'-1991,"-7"2"3950,0 7 0,-3 2 1,-11 1-1,-6 4-1040,-2 2 1,-6-4 0,-9 6 0,-3-1 91,0-1 1,-11 0 0,4-6 0,0 2-309,3-1 0,-5-2 0,5-2 0,3 0-1142,0 0 1,5 0 0,4-2 0,2-2-721,4-1 0,4-5 1,6 3-1,2-2 363,3-3 0,6-2 1,12-4-1,9-3-2103,8-5 1,13-11 2799,5-5 1,17-17 0,-26 27-1,-1-1 1</inkml:trace>
  <inkml:trace contextRef="#ctx0" brushRef="#br2">9010 8629 14409,'10'7'310,"1"4"1,-1 3 0,6 3 0,-1 2 879,1 2 1,2 7-1,1 0 1,4 9-447,1 10 0,-3 0 0,5 7 1,0-1 846,-1-1 0,3 0 0,-5-5 1,-1-1-1160,1-4 0,3 1 0,-5-6 1,-2-2-900,-1-2 0,1-3 1,0-4-1,-3-5-1267,-2-3 0,3-4-698,-6-4 0,1-6 1,-1-13 2308,-6-7 1,11-17 0,1 0-1</inkml:trace>
  <inkml:trace contextRef="#ctx0" brushRef="#br2">9701 9053 14931,'-7'9'1323,"-1"-2"1,-8-7 0,-2 0-96,-3 0 0,-3-2 0,-9-1 0,-4-2-590,-5 1 1,-5 2 0,-4 1 0,-3-5-270,-2-4 0,-1 1 1,-4-1-1,1-2-1528,2-2 0,8-4 1,-3-3-1,4-7 1138,2-7 0,-7-19 0,-2-10 0</inkml:trace>
  <inkml:trace contextRef="#ctx0" brushRef="#br3">2532 12574 7651,'24'-15'0,"-3"1"984,-3 3 1,-3 13 0,1 14 0,0 6 349,0 3 1,1 17 0,4 3-1,5 11-354,4 9 1,1 3 0,3 0 0,0 5-405,3 4 0,5-2 1,-3 2-1,-1 1-206,0-2 1,-19-35-1,-1 0 1,12 32-1,-4-1 457,-5-1 0,-4-13 1,-1 1-1,-2-6-739,-3-6 1,1 0-1,-7-14 1,-1-3-89,-3-1 0,-1-6 0,0-2 0,0-3 0,0-11 0,0-7 0,0-9 0,0-14 0,0-7-135,0-4 1,7-17 0,4 0 0,5-6-208,4-6 1,-2 2-1,3-13 1,-2-1-86,2-2 1,2-1-1,5-1 1,-2 4 184,2 7 0,5-9 0,2 12 0,-2 3 63,2-1 1,-5 9-1,-6 1 1,-1 6-408,-4 5 0,2-2 1,-3 8-1,-4 3-1590,0 5 1,-6 5 1078,3 7 1,-6 8-1,6 6 1,1 9-2463,2 8 3559,2 19 0,6-8 0,3 12 0</inkml:trace>
  <inkml:trace contextRef="#ctx0" brushRef="#br3">4088 13407 7629,'18'-1'0,"1"-3"0,2-3 0,-2 0 0,-1 0 0,-3 4 0,1-4 0,2 0 0,3-2 2457,5-3 1,-2 3-1,2 0 1,1 0-1251,-3 1 0,4 4 0,-7-1 0,-2 3-1794,-1 2 0,-3 0-4329,1 0 1,-7 2 4445,-4 3 0,-10 4 0,-4 7 0</inkml:trace>
  <inkml:trace contextRef="#ctx0" brushRef="#br3">4041 13643 7629,'16'-5'0,"0"-2"1916,-1-2 1,1 6 0,0-3-1,1 3-1221,4-2 1,4 3-1,8-3 1,2 1-850,1-1 0,6 3 1,-5-3-1,-4 3-742,-5 2 0,0 0 1,-7 0-494,-2 0 1,-6 5 0,-5 2 296,-1 2 0,-1 2 1092,-6 4 0,-7 1 0,-2 0 0</inkml:trace>
  <inkml:trace contextRef="#ctx0" brushRef="#br3">5582 12606 7604,'44'-37'0,"5"0"0,5 2 0,-4 9 0,1 5 0,-6 4 0,-3 3 1566,2 3 1,2-1-1,1 7 1,-2 1-981,-3 3 0,0 2 0,-9 6 0,-5 7-382,-3 6 0,-6 13 0,-9 2 0,-5 7-76,-3 6 1,-14 5-1,-5-1 1,-6 6-99,-5 3 0,-7 5 0,-3 1 0,-1-4 25,1-2 0,1 3 0,7-8 0,4 0 200,5-3 1,5-6 0,4-4 0,3-2 355,2-3 1,2-1 0,5-8 0,0-1-276,0-2 1,2-6-1,3-1 1,6-5 214,3-4 1,1-6-1,3 1 1,1-3-236,2-2 0,5-7 0,-3-4 0,0-3-348,-1-1 1,-1-8-1,-5-5-229,0-7 1,-8-5-1,-2-7 1,-5-2-1,-2-2-166,-5-1 0,-4-1 0,-11 6 0,-5 0 54,-4 0 1,-3 2 0,-2 1 0,-2 4 105,2 1 1,2 3-1,2 4 1,-1 1 16,1-1 1,6 8-1,4 3-513,4 3 1,3 3-1,2 1 29,1 3 0,8 6 734,-2 10 0,3 11 0,2 8 0</inkml:trace>
  <inkml:trace contextRef="#ctx0" brushRef="#br3">7673 12873 7595,'11'0'794,"-1"0"0,-8 9 0,-2 5 608,-9 5 1,0 9 0,-1-2 0,-2 4-512,-2 1 1,-7 7 0,0 3 0,2-1-439,1-3 0,2-4 0,1-2 0,-1 1-309,0-1 0,0-5 0,2-1 1,2-3-766,2-2 0,1-3 1,-3-3-1491,1-4 1,6 3 611,-5-8 0,6-7 0,-1-8 0,3-4-1756,2-2 3255,0-7 0,0-8 0,0-9 0</inkml:trace>
  <inkml:trace contextRef="#ctx0" brushRef="#br3">7374 12951 7595,'16'-5'332,"-2"-2"1,-2 0 1258,-1 0 0,-6 2 1,6 7-538,1 3 1,2 6-1,1 9 1,-1 7-397,-3 2 1,8 3-1,-3 1 1,1 2-177,1 2 1,-2 3 0,1-5 0,2-2-379,2 2 0,0 0 0,-5-6 0,-2-1-438,-4-1 0,3-8 0,-6 2 0,0-4-1554,-1-1 0,1-2-1328,-1-4 1,-5 1 1219,5-11 0,-3-5 1996,2-16 0,4-4 0,7-6 0</inkml:trace>
  <inkml:trace contextRef="#ctx0" brushRef="#br3">8522 12401 8150,'9'-7'1368,"-4"7"0,2 7 1,-2 13-1,1 4-518,1 7 0,-6 11 1,6 0-1,-1 4-4,-1 1 0,5 5 0,-4 2 0,-1 1-375,2-1 0,-6 3 0,5-3 0,-5-1 130,-1-4 0,6 7 0,-1-11 0,0-1-292,2-6 1,-3 1 0,4-5-1,-1-2-601,-3-4 0,3-9 0,-2 2 0,-1-4-1574,-3-1 0,-1-5-21,0-1 1,0-8-1,0-2 785,0-9 0,0-7 0,0-5 0,0-3-737,0 0 1,2-11 1838,3 3 0,11-17 0,9 0 0</inkml:trace>
  <inkml:trace contextRef="#ctx0" brushRef="#br3">9025 12511 7200,'18'-33'0,"3"0"0,5 0 0,4 3 673,1 0 1,0 8 0,1-1 0,1 4-296,4 3 1,3-1 0,7 11-1,0 3 174,1 1 1,-3 2-1,-3 2 1,-5 5-62,-4 9 1,-2 3 0,-1 11-1,-4 4 135,-5 5 1,-3 5 0,-3 8 0,-1 6-170,-3 3 0,-4 2 1,-7 1-1,0 3-144,0 1 1,-7 0-1,-6-5 1,-4-2-51,-4-4 0,-2-2 1,4-8 2,-2 0 0,-5-7 0,3-3 0,1-6-248,-1-5 0,-3-3 0,3-9 0,-2-4 1,-1-4-42,2-5 1,-6-1-1,4-1 1,-2-6-91,2-9 0,-2 0 1,7-6-1,2-1-254,1-3 1,9 1 0,4-1 0,3 0 199,2 1 1,7-3-1,6 7 1,6 1 465,7-3 0,9 7 0,5-1 0,4 6-109,5 4 0,7 2 0,-2 5 1,-2 0-83,-3 0 0,7 0 0,-11 0 0,-1 2-552,-5 3 1,-3 2 0,-3 5 1,-3-1 1,-7-1-1,1 6 1,-3 0 0,-5-2-1333,-4-4 1,-8 4 0,1-4-3938,-3 4 5711,-2-5 0,-7-9 0,-2-9 0</inkml:trace>
  <inkml:trace contextRef="#ctx0" brushRef="#br3">11415 12716 7643,'11'-6'3438,"-1"1"-921,2 2-2168,-5 1 0,-8 2 1,-15 0-1,-9 2-34,-4 3 0,-3-3 0,1 3 0,-1-3-73,1-2 1,-4 5 0,2 0-1,3-1-535,0-3 1,2-1 0,0 2-1,4 2-467,1 1 1,2 2 0,6-4-69,-1 3 0,2 6 0,3-2-142,6 4 0,3-3 970,2-1 0,7 1 0,2 4 0</inkml:trace>
  <inkml:trace contextRef="#ctx0" brushRef="#br3">11588 12951 9412,'16'0'5382,"-9"0"-5078,-7 0 0,-7 0 1,-11 2-210,-3 3 0,2-3 0,-7 3 1,-2-3-5,-2-2 1,-1 0 0,-1 0 0,1 0-329,0 0 0,-1 0 1,2 0-1,2 0 60,2 0 1,5 5-1,-3 2 1,1 2-2241,4 3 1,7 2 2416,1 2 0,1 0 0,-6 0 0</inkml:trace>
  <inkml:trace contextRef="#ctx0" brushRef="#br3">13003 12071 8238,'-2'-31'0,"-1"-1"958,-2 1 0,-13 1 0,1 4 0,-6 5-619,-5 4 1,0 1 0,-2 0 0,1 2 208,-5 4 0,0 3 0,0 7 0,-1 3-226,-1 8 1,-4 1-1,5 16 1,1 3-133,-1 4 0,2 9 0,5-4 0,4 2-31,1 0 1,7-2 0,8 2 0,1-5 14,3-4 1,2 4-1,4-1 1,3-3 282,6-5 1,8 2 0,4-5-244,1-1 1,4-1 0,7-8 0,2-1 0,0-3 33,1-6 1,-3-3-1,5-2 1,0-2-309,1-3 0,-5-6 0,4-10 0,-1-5-114,-4-3 1,-2-3-1,-2 1 1,-1-3-10,-4-2 0,2 3 0,-7-2 0,-3 5-86,-6 4 0,-3 12 361,-4-2 1,-3 14 0,3 8 264,-3 13 0,-2 16 0,0 7 0,0 7 0,0 6 473,0 8 0,-6 9 0,1-4 0,0-2-485,-2-1 1,5-9 0,-5-4-1,2-3-444,0-2 0,-1-6 0,6-5-247,0-3 1,0-6-1,0-3 1,0-1-1,0-4-1353,0-2 1,0-6 0,-1-2-1229,-5-2 1,5-4 1814,-5-8 1,5-6-1,2-10 1,5-3 11,4-1 0,6-8 1100,5 7 0,10-14 0,10 7 0</inkml:trace>
  <inkml:trace contextRef="#ctx0" brushRef="#br3">13821 12103 7700,'7'-23'0,"1"6"0,6-4 1655,-3 3-174,-4 2 0,-9 8-792,-3 2 1,1 19-1,-8 8 1,-4 8-198,-3 8 0,-9 5 0,4 9 0,-1 3 15,4 2 1,4 5 0,1 3 0,2-3-22,4 1 0,3-3 0,7-1-356,0-6 1,1-3 0,6-2 0,7-2 0,7-3-5,4-5 1,1-6 0,7-3 0,2-3 45,2-2 1,5-2 0,-4-8 0,-1-2-1,-4-6 1,2-3 0,-9-2 0,2-2 24,-2-3 0,-3-6 0,-9-9 0,-3-5 24,-6 1 1,-3-6 0,-4 4 0,-3-2-284,-6 2 1,-8-2 0,-6 7 0,-3 1-100,-5 3 0,-3 8 0,-1 4 1,-3 3-442,0 2 1,-6 0 0,4 2 0,-3 3-1159,-2 6 0,-1 4 0,3 5 0,3 1-3011,5-2 4771,11-2 0,-3 6 0,4 1 0</inkml:trace>
  <inkml:trace contextRef="#ctx0" brushRef="#br3">15802 11898 7670,'7'-33'0,"1"0"344,1 2 0,-5-10 0,-15 8 0,-10-3 660,-7-3 0,-3 4 0,-2 9 0,-2 5 0,-4 5-61,-1 6 1,5 3 0,-3 9-611,-1 3 0,6 9 0,-4 12 0,4 5 21,2 8 0,6 15 0,4-2 1,6 8 163,4 3 1,8 5-1,13 3 1,11 4-208,7 6 0,-12-38 0,1 1 0,1-2 0,1 0 1,1-1-1,2 0-15,1-1 1,-1 0 0,20 37-1,-2-5 1,-1-9-101,-4-9 0,-4-2 0,-3-5 1,-3-6-636,-3-7 1,-6-4 0,-5-4 0,-1-5-2968,-1-3 948,-2-9 0,-7-4 1,0-12-1,0-7-33,0-5 0,1-15 2491,5 3 0,2-11 0,8 2 0</inkml:trace>
  <inkml:trace contextRef="#ctx0" brushRef="#br3">16163 12433 7670,'9'2'1622,"-7"1"0,-9 4-1173,-9 2 1,-12-4-1,-3 4 1,-9-1 266,-6 1 0,-3 0 0,-3 1 0,-4-3-14,0 0 1,-3-5 0,4 3 0,1-3-840,0-2 1,7-2 0,7-1 0,1-4-70,4-2 0,2 0 0,4-3 0,2 2-270,6-3 0,4 0 0,3-3 1,3 0-1029,6 0 0,5-1 1,7-2-1,9-4 1504,8-1 0,20-3 0,5-4 0</inkml:trace>
  <inkml:trace contextRef="#ctx0" brushRef="#br3">16226 11836 8708,'23'0'482,"3"0"0,-3 7 1,-2 5-1,-4 7-20,-1 7 1,-2 13-1,0 8 1,-2 9 456,0 5 0,9 14 0,-8 3 1,-1 3 229,2-1 1,0-5-1,2-3 1,-1-8-1064,1-2 0,-6-5 1,1-10-1,-1-1-545,-1-4 0,3-9 0,-5-9 1,0-1-291,0-4 1,4-1 0,-4-4-1922,2-4 0,-1-6 0,5-13 1248,-3-7 1,0-12 1421,6-3 0,7-1 0,1-6 0</inkml:trace>
  <inkml:trace contextRef="#ctx0" brushRef="#br3">16824 12386 7659,'-16'0'825,"0"0"0,-12 0 1,-7 0-1,-5 0-95,-3 0 1,-12 0 0,6 0-1,-3 0-466,-2 0 0,1 5 1,6 0-1,2-1-327,3-3 1,4-1 0,6 0 0,1 0-191,-1 0 1,8 0 0,1 0 0,4-1-1258,3-5 1,-1-4 0,11-9 1509,3-2 0,8-14 0,4 2 0</inkml:trace>
  <inkml:trace contextRef="#ctx0" brushRef="#br3">16934 11238 7343,'10'-5'0,"-1"-2"737,-2-2 0,5-1 1,-3-6-240,0 0 0,5 6 0,-4-1 0,4 1-218,2 1 1,0-3 0,1 7-1,2 1 158,2 3 0,5 1 1,-3 0-1,0 1 150,0 4 0,-1 4 0,-4 7 0,-1 0-91,-3-1 1,-9 6 0,1 2 0,-5 0-116,-1-1 1,-7 6 0,-3-3 0,-6 1-164,-5 0 0,2-7 0,-5 2 0,1-3-261,4-2 1,1-6-261,2 1 1,4-3-13,7 3 0,12-3 1,16-4-1,1 3 81,4 2 0,2-1 0,1 5 0,1-3 136,-1 2 0,-1 8 0,-2 1 0,-6-1 641,-4 3 0,-1-4 1,-11 8-1,-3-1 588,-1-2 0,-4 4 1,-3-5-1,-7 0-639,-8-1 1,-6 4-1,-10-5 1,-6-1-931,-4-3 0,-3-1 0,-3 0 0,-6-1-1215,-3 1 1,-9 0 0,-3-1-1,-2 1 1652,1 0 0,-2 0 0,4-1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29087 9824,'-21'-21,"0"0,9 10,-14-10,17 14,-19-7,62 35,-12-7,36 16,-6-4,1-1,10 3,13 8,-34-16,0 0,2 0,1 1,8 3,1 0,-3-1,-1-2,3 1,1 0,3 1,-1-1,-1 0,1 0,2 0,1-1,-3 0,-1-1,-2-1,-1 0,1 2,-1 0,-8-2,-1-1,0-1,0 1,36 15,-4-4,-14-1,-9-3,-6-2,-15-2,6-6,-21-6,-6-4,-31-10,-16-9,-17-9,-2-1,-3-4,-7-2,-6-1,-1-1,-3 1,31 15,0 0,2 0,0-1,-1 0,-1-1,-1 0,-1 0,2-1,-1 1,0 2,0 1,0-1,1 0,0 0,-1 1,0 1,0 2,-37-13,7 2,4 4,-3 2,17 1,4 0,3 1,2 4,-3 1,10 6,-3-3,41 21,23 7,29 7,21 5,8 4,-34-17,0 0,4 0,0 0,4 3,1 0,0-2,-1-1,2 2,-1 0,1-1,1 0,0 1,0 0,-5-3,-2 0,-1 0,-1 1,-1-2,-1 2,-1 1,-2 0,34 16,-8-2,-6-2,-11-2,-8 1,-13-8,-26-5,-30-14,-17-12,-13-10,-15-7,31 7,0 0,-5-1,0 0,-6-3,-1 0,-5-2,-1 0,0 1,0-1,-1 1,-1 0,2 1,0 0,-2 1,0 0,2-1,1 0,0 3,1 0,2 1,2 0,3 2,1 1,4 0,3 0,-40-11,8 3,7 2,11 8,4 2,-1 6,2-1,6 3,22 13,24 10,17 1,36 12,8-5,12 4,-28-17,3 0,1 3,1 0,3 0,1-1,1 0,2 1,5 2,1 1,-4-1,-1 0,4 2,-1 0,-2 0,0 1,0 1,0 0,-5 0,0-1,-5-1,-2 0,-5 0,-2-1,28 17,-15-3,-11-3,-8 6,-25-9,-21-6,-26-17,-29-14,-6-16,30 9,-2-1,-3-2,-3-1,-10-4,0 0,0 1,-1 0,-1-1,-1 0,0 1,0 1,-4-3,0 2,5 2,2 1,2 1,1-1,2 1,0 1,1 1,2 0,3 1,2 0,1 3,1 0,-41-7,1-4,20 9,5 1,7-2,3 5,-1-1,10 6,9 1,27 13,22 1,29 10,11-4,16 6,-28-11,1 1,2 0,0 0,3 0,0 0,2 0,1 2,0 2,0 1,-1 0,-1 0,-3 0,-1-1,-4 0,-1 0,30 19,-11 1,-12-2,-5 5,-13 2,-24-12,-30-9,-20-13,-24-18,1-8,-9-4,33 8,-2 0,-4-1,-2 0,-2-1,0-1,-2 0,1-1,1 0,-1-1,0-2,0 0,3 3,0 0,2 1,0 0,2 3,1 1,-39-15,11 7,5 0,3-2,6 9,-4-7,10 9,-4-4,27 7,9 11,32 3,27 4,32 7,5 1,7 4,4-3,-39-7,2 0,0 1,0-1,1 2,-1 0,0 2,-2 0,37 15,-12-2,-11-2,-9 0,-10 5,-10 1,-41-4,-26-9,-21-14,-15-10,-1-11,-3 1,-6-1,38 6,-1-1,0 0,1-1,-1 1,0-1,-41-10,38 9,1 0,-31-8,2 1,5 3,4 1,-2 1,3 6,2-5,49 26,32 2,25 7,19 3,-8-4,2 1,3 7,0-4,-8 0,-5 10,1-8,-7 7,-9-9,-31-6,-21-8,-21-15,-13-9,-1-5,-6-2,3 4,-6-3,-3-1,-10-1,4 2,3 0,-1 0,14 3,-1-1,3-3,14 11,-10-4,43 17,14 8,32-1,21 11,-2-3,-1-2,1 5,11-1,1 1,0 2,2-4,-16 8,2 0,-12 0,-2 4,-15-10,-4 9,-35-35,-7-6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5409 9478,'12'42,"4"0,5 7,16 8,1 10,4-1,-5-5,-9-9,-2-4,-2 1,3 8,-5-10,-13-8,-2-8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29072 1525,'47'3,"2"9,5 9,9 7,-23-11,2 1,5 1,2 1,2 0,1 2,4 2,0 0,0 0,0 0,3 2,0 2,0-2,0 0,-2 0,-1 0,-1 3,-2 0,-2-3,-2-1,-5-2,-1-1,34 17,-9-6,-8-2,-3 1,-20-8,-19-5,-38-13,-18-12,-25-13,-7-9,30 11,-2-3,-5-3,0-1,-3 0,-2-1,-5-3,-1-1,-2-1,-1 0,-1 0,-1-1,-8 0,0-1,7 2,1-1,0 2,0 1,0 1,0 1,-1 1,-1 1,1 1,0 1,4 1,2 0,3 2,3 1,7 5,1 0,-35-8,11 4,9 1,5 0,6 1,8 6,23 12,25 17,26 9,23 8,13 1,-28-15,2 0,3 2,2 0,12 7,2 1,0-1,1 1,3 1,1 2,2 1,0 1,-2-1,0 1,-1-1,-1-1,-4-1,0 0,-2 0,-1 0,-6-6,-2-1,-6 1,-2-2,25 19,-17-10,-13-1,-12 2,-19-18,-24-3,-23-11,-27-19,-4-7,29 7,-2-1,-5-3,-2-1,-9-3,-2-2,-3-2,-1-2,-1 1,0 0,-4 0,0 0,-1-2,-1 0,2 3,1 0,3 1,1-1,3 1,0 1,-1 4,0 0,11 2,2 0,0 1,2 2,2 2,1 0,-36-15,12 7,8 2,-1-4,0 2,24 7,39 16,35 14,18 8,15 6,-22-12,2 1,6 0,2 2,5 1,2 1,5 4,2 0,5 3,1 0,-1 1,0 0,0 1,0-1,-1 0,-1 1,-3 1,-1 1,-2-2,-2 0,-5-2,-2 0,-2-3,-3 1,-9-1,-3-1,27 19,-13-3,-12-5,-15-7,-17 1,-20-17,-26 0,-16-16,-15-14,19 3,-2-3,-7-4,-2-2,-6-1,-1-1,-5-3,-2 1,-6 1,-3 0,1-3,0 0,-2 0,1 2,2 0,1 1,1 1,2 1,5 1,2 2,4 1,1 1,2 2,1-1,6 1,1 1,6 0,2 0,-35-11,10 5,12 3,6 3,3-1,8 0,24 11,26 8,24 11,35 18,12 1,-32-14,1 0,5 3,2 0,1 0,3 0,3 0,1 1,0 0,0 0,-1 1,-1 0,0 2,-3-1,-7-2,-3 1,-4-1,-2 1,27 24,-9-7,-16 3,-10 5,-19-14,-23 0,-18-9,-25-12,-22-10,-12-8,38 0,-2-2,-10-6,-1-3,-1 0,-1-1,-1-1,-2-1,0-1,1 0,5 2,1 0,3-1,1 0,5 2,2 0,1 3,2 0,-32-10,12 8,9-1,5 6,2-1,21 8,19 4,30 13,12 7,12 4,10 1,13 5,7 2,2 4,-38-16,0 0,0 1,0 0,-2 0,1-1,36 21,-2 2,-4 1,-7 4,-2 2,-4 1,-23-19,1 1,-3-2,0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11258 927,'-40'7,"8"-5,17 5,49 0,14-5,36 3,-9-3,-7-2,-18 0,5 0,0 0,8 0,5 0,1 0,1 0,-6 0,6 0,-2 0,0 0,0 0,-5 0,0 0,0 0,2 0,3 0,3 0,1 0,3 0,-3 0,1 0,2 0,9 0,-7 0,2 0,3 0,3 0,-3 0,-3 0,-2 0,2 0,-8 0,1 0,-2 0,12 0,-11 0,6 0,5 0,6 0,1 0,-42 0,0 0,3 0,2 0,5 0,1 0,0 0,1 0,3 0,2 0,1 0,2 0,13 0,1 2,-5 0,-2 1,3 1,-2 2,-1 1,-1 0,2 1,-1 0,-12 0,-2 0,-3-1,-1 1,-2 0,-1 0,-1-1,-1 0,-2 0,-2 0,-1-1,-1 0,42 6,-5 6,-8-8,-6 3,-3-3,1-1,-1-6,-4 3,0-3,-2 4,1-2,-3-1,6-2,5-2,-13 0,-10 0,-38-2,-18-3,-9 3,-40-5,2 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6963 7591,'9'-2'1334,"-2"-1"0,-2-4-42,1-2 1,6-1 0,-2-6-544,4 0 0,2-7 0,0-1 0,-1-4 0,1-2-134,0-3 1,5-4 0,0-1 0,-2-7-518,-1-6 0,-3-10 0,1-2 0,-2-7-317,-4-1 0,3-5 1,-6 8-1,0 2-173,0 1 0,5 6 0,-2 5 0,4 8 240,2 6 1,0 5 0,0 7 0,-1 4 342,1 1 0,0 4 0,-1 7 0,1 3 308,0 2 0,1 2 1,3 7-1,0 3-136,0 5 1,4 13 0,1 8-1,1 10 63,0 4 1,-2 7 0,4 3 0,-3 2-142,-2 8 1,-1-2 0,-2 5 0,0-5 99,0-6 1,2 3 0,-1-6 0,-1-2-326,-3-3 0,-6 0 1,-1-12-1,1-2-432,-3-2 0,6-7 0,-3-2 1,1-1-361,-2-4 0,4-3 0,-3-4 0,3-3-30,2-2 1,-6-2 0,1-5 0,1 0-706,2 0 0,-6-8 1208,-2-8 1,-5-5-1,-2-5 1,-3 5 200,-1 3 1,-12 3 0,1-1 0,-3 0 296,-4 0 0,-2 6 0,-8-1 0,-3 1 748,-6 1 0,-4-3 0,-3 5 0,-1 0-684,-3 0 1,-4 0 0,4 4-1,2-3-481,3 3 0,2 1 1,2 0-1,6-1-699,5-2 1,-2-1 0,10 6-1475,1 0 0,3-1 1725,11-5 1,15 5-1,12-6 1,8 0 625,8-4 0,12-3 0,11-2 0</inkml:trace>
  <inkml:trace contextRef="#ctx0" brushRef="#br0">3098 6161 7902,'-7'-8'0,"3"-5"750,-6 8 1,6 2-1,-1 8 1,3 5 363,2 4 1,0 9 0,0 5 0,0 5-576,0 4 1,0 5 0,2-2 0,2 4-68,1 5 0,2-4 1,-4-3-1,4 0-142,2-2 0,-5 4 1,3-6-1,-2 0-167,0 1 1,0-8-1,-5-6 1,2-3 130,3-2 1,-3-3-366,3-1-235,-3-7 1,3-9 0,2-11 0,4-5-1,4-3-344,5-2 1,13-5-1,2 3 1,7 1 285,7-1 1,7 4-1,-4 8 1,-1 6 341,-3 3 0,0 2 1,-3 2-1,-3 3-24,-5 6 1,-1 3 0,-2 1 0,-6 1 775,-4 0 0,-8 5 0,-8 0 1,-1-2-100,-3-2 0,-4 4 0,-7 0 0,-9-3 220,-8-6 0,-8 2 0,-4-5 0,-6-1-292,-4-2 0,-6-5 1,-1-1-1,3 0-583,1 0 0,-2 0 0,1-1 0,2-3-570,3-1 1,-4-7-1,9 3 1,1-1-1035,8-1 1,7 6 0,8-4-3057,0 2 4684,7-5 0,16 3 0,11-7 0</inkml:trace>
  <inkml:trace contextRef="#ctx0" brushRef="#br0">4780 6491 9127,'16'-8'0,"0"2"1006,-1 5 1,6-1 0,2-1 0,0-3-375,-1 3 1,6-1 0,-1 1 0,2-2-489,3 1 1,-6 2 0,-2 2-1,-1 0-547,-4 0 1,4 7 0,-4 4-244,-5 3 1,-7 3 0,-14 2 0,-9 2-4723,-8-1 5368,-13 4 0,-10-6 0,-9 4 0</inkml:trace>
  <inkml:trace contextRef="#ctx0" brushRef="#br0">4654 6869 8019,'4'14'0,"5"-4"0,6-5 0,5-1 447,2 1 0,3-3 0,8 3 0,2-3-7,2-2 0,-1 0 0,-4 0 1,-1-2-66,1-3 0,-3 3 0,-1-3 1,-3 3-1047,-3 2 0,-1-5 0,-5 0 1,0 1 670,-1 2 0,1-12 0,0-3 0</inkml:trace>
  <inkml:trace contextRef="#ctx0" brushRef="#br0">2107 8519 8504,'-10'-14'0,"1"2"549,2 1 1,-3 6 676,4-5-686,1 6 1,7 1 0,1 11 0,4 10-1,0 5 1,0 5 1,6 6-1,-3 7 1,4 4-111,2 9 1,-1 11 0,3 5-1,1-1-2,2 1 1,0 5 0,-3-1 0,-1 3-215,-1 1 0,3-4 1,-10-5-1,-1-2 36,-2-6 1,-5-9 0,-1 1 0,0-6-510,0-5 1,-1-4 0,-3-8-1,-3-4-106,-2-5 1,4-5 0,-5-6 184,-3-5 1,0-3 0,-3-4 0,2-3-14,3-5 1,-1-6-1,7-7 1,1-8-52,3-9 0,13-7 1,5-6-1,6-3-78,5 0 0,9-5 1,5 7-1,3 2 331,2 5 0,-1 12 1,-3 5-1,-1 11 352,2 7 0,1 8 1,2 1-137,1 6 0,-1 2 0,0 9 0,-2 5 0,-3 2 397,-5 2 1,-6 5 0,-3 0-1,-3 5-177,-2 4 1,-2 0-1,-7-6 1,-2 0-383,-2 1 1,-6-1 0,1-1 0,-2-2-265,3-2 0,-5-7 0,5 2-641,-5-3 0,-1-8 0,2-1-123,3-2 1,-1-2-1,6-5 1,3 0-355,1 0 1,7-12-1,3-5 1,4-4 1317,5-2 0,2-12 0,-3 2 0</inkml:trace>
  <inkml:trace contextRef="#ctx0" brushRef="#br0">3915 9336 8278,'25'-14'0,"-4"2"445,-4 2 0,4-1 0,0-3 1,0 4 799,2 5 0,0-2 0,5 1 0,-4 1-1009,-1-2 1,3 5 0,-3-3-1,-1 3-728,1 2 0,-7 6 1,-7 1-1,-3 1-563,-2 5 0,-4 1 0,-5 3 0,-7 2 266,-8 2 0,-11 5 1,-11-3 788,-3 1 0,-3-4 0,1 2 0</inkml:trace>
  <inkml:trace contextRef="#ctx0" brushRef="#br0">3947 9556 8632,'9'9'0,"5"-4"0,7-3 477,3-2 0,-3 0 0,7 0 0,3 0 120,4 0 1,4-2 0,-3-1-1,5-2-196,-1 1 1,5-3 0,-5 0 0,2 0-1571,0 0 1,-7-5 0,2 0 1168,-4-7 0,5-6 0,3-6 0</inkml:trace>
  <inkml:trace contextRef="#ctx0" brushRef="#br0">14780 4385 9151,'-11'-7'1872,"3"-3"0,-1-4-857,0-2 0,6-5 0,-3-2 0,5 1-412,1-1 1,0-5 0,0 0-1,0-5 1,1-4-24,5 2 1,1-5-1,5 0-518,-2 0 1,6-9 0,5 5 0,-2 2-330,-1 2 0,-3 4 1,1 6-1,0 4 40,0 5 0,-1 8 1,1 5-1,0 1 188,-1 3 0,3 11 1,3 9-1,5 8 302,4 6 0,1 7 0,1 3 0,-1 2 378,1 2 1,-1 11-1,0-4 1,-1 3-210,-4-1 0,-1 1 1,-6-2-1,2-1-690,-2-2 0,-7-9 1,-1-2-1,-1-3-256,-1-3 1,3 3 0,-6-11 0,-3 0-2185,-1-3 1,-2-8 1870,0-3 0,0-8 1,0-4-1,0-12 216,0-10 0,0-6 1,-2-3-1,-1-2 321,-3-2 0,-4 6 0,3 6 0,0 3 193,0 2 0,-5 3 0,1 1 0,-3 1 554,-1-1 0,-8 0 1,-2 0-1,-1 2 60,0 4 0,5-2 0,-5 5 0,0 0-647,1 0 0,-5-4 1,6 6-1,-1 2-349,5 1 0,2-3-1037,2-1 1516,8 1 0,15-2 0,10-2 0</inkml:trace>
  <inkml:trace contextRef="#ctx0" brushRef="#br0">15723 4165 8218,'26'-2'0,"-1"-1"194,-2-2 0,-4-2 1,-7 3-1,-2-1 360,3 2 1,1 1-1,1 2 1,1 0-1017,0 0 1,-6 0-1342,1 0 1,-8 7 1802,3 3 0,-5 4 0,-15 2 0,-3 0 0</inkml:trace>
  <inkml:trace contextRef="#ctx0" brushRef="#br0">15692 4307 8314,'15'8'11,"1"-1"0,0-7 1,1 2 129,4 3 0,2-3 0,5 3 1,-4-1 260,-1 1 1,3-3-1,-5 5 1,-1-2-403,-3 0 0,-1 8 0,-1-5 0</inkml:trace>
  <inkml:trace contextRef="#ctx0" brushRef="#br0">16808 3851 8884,'0'10'2614,"2"1"-2112,3 1 1,-2 2 0,8 3 0,-1 3 12,-1 1 1,5 7 0,-3-2 0,3 3-62,1 3 0,-4-2 0,-2-2 0,-2-4 17,-4-1 0,4-2 1,-2-6-1,-1 1 3,-2 0 1,-4-2-59,-3-4 1,1-3-1,-5-8-251,2-5 1,-3-2-1,5-12 1,1-4-717,2-8 0,2-9 0,2-1 171,3-4 1,6-3 0,10 0 0,5 2 0,2 7-319,-2 5 0,7 5 0,-5 6 494,0 8 0,0 2 1,2 9-1,-2 3 0,-2 4 421,2 3 0,2 9 0,1 0 0,-1 7 548,-4 4 1,2-1 0,-7 6 0,-2-1-461,-1 5 1,-4 1 0,-2-4 0,-3-1-407,-2-4 0,-2 2 1,-5-5-1,0-1-146,0 1 1,0-2 0,0-5 0,0-1-3486,0 1 0,0 0 2730,0 0 0,2-8 0,3-4 1,5-6 1001,4-3 0,2-14 0,0 1 0</inkml:trace>
  <inkml:trace contextRef="#ctx0" brushRef="#br0">17924 3835 8232,'9'2'1091,"-4"3"1,-3 4-1,-2 7 1,0-1-451,0 1 1,-2 0 0,-3-1 0,-4 3-344,1 3 1,-6-4 0,5 4-1,-2-3-453,1-3 0,1 1 0,-3 0-743,1 0 0,6-6 0,-5-1-612,-2-2 0,3-2 1,-2-5 257,-1 0 1,3-7 1251,-1-3 0,-1-11 0,-4-4 0</inkml:trace>
  <inkml:trace contextRef="#ctx0" brushRef="#br0">17688 3882 8368,'7'-8'664,"2"1"0,7 7 0,0 0-94,-1 0 0,1 7 0,0 1 1,1 3-77,4-1 1,-3 1-1,4 6 1,-1 2-212,0 2 1,0 0-1,-5-5 1,0 0-333,-1-1 1,-4 1 0,-1-2 0,3-2-986,1-1 0,1-1 0,1 6-1085,0 0 0,0-6 185,-1 1 1934,1-8 0,0-3 0,-1-8 0</inkml:trace>
  <inkml:trace contextRef="#ctx0" brushRef="#br0">18585 3772 8655,'-11'-5'0,"2"-2"0,1-2 0,-1-1 735,-3 1 0,3 2 0,-1 7 0,-3 0-195,-1 0 1,-1 0 0,-1 0-1,0 0-177,0 0 0,1 2 0,-3 3 1,-1 4-158,-2 0 0,2 5 0,7-6 1,3 3-41,2-1 1,-4-5 0,6 6-201,2 1 0,3 2 1,5 2-1,5 0-83,4-1 0,9 3 0,3 1 0,4 4 212,1 1 0,1-3 0,-1 4 0,1-1 239,-1 0 1,-1-3-1,-4 4 1,-7-2 88,-6-4 0,-1 3 1,-7-1 292,-1-1 1,-3-3 0,-2-1-212,-5 0 0,-4-8 0,-9-2 1,-4-5-294,-2-1 0,-1 0 0,-5 0 0,-1-1-165,1-5 1,-2 3-1,-2-8 1,-2-1-457,2-2 0,2-2 0,3 1 0,4-1-1687,5 0 1,5 1-1,6-1 1,5 0 663,3 0 0,11 1 1,10-1-1,12 0-912,9 0 2344,16-6 0,-7-3 0,14-6 0</inkml:trace>
  <inkml:trace contextRef="#ctx0" brushRef="#br0">18946 3804 8398,'6'10'0,"1"-1"563,1-2 1,-4 5 0,1-1 336,-3 3 1,-2 1-1,0 1 1,0 0-518,0-1 1,0 1 0,0 0 0,0 0-389,0-1 0,-6 1 1,-1 0-1,1-1-860,-1 1 0,0-2 1,3-2-1,-3-3-431,-2-2 0,-1-2 1,-6-5 865,0 0 1,1-8 0,-1-8 0,0-7 429,1-1 0,-8-13 0,-2 4 0</inkml:trace>
  <inkml:trace contextRef="#ctx0" brushRef="#br0">18742 3851 8438,'16'0'368,"-1"5"1,1 2-1,0 2 92,0 3 0,-1 2 1,3 2-1,1-1-67,2 1 1,5 5 0,-5 0-1,0-2-517,2-1 0,-6-3 1,6 1-1,-2 0-562,0 0 0,5-1 0,-5 1 1,0-2 236,2-3 0,-4 1 449,7-7 0,0 7 0,6-3 0</inkml:trace>
  <inkml:trace contextRef="#ctx0" brushRef="#br0">19764 3898 8232,'10'-7'0,"-1"-3"0,-2-4 1176,-3-2 0,-3 0-654,-1 0 1,-7 1 0,-5 1 0,-5 3 0,-6 4 53,-2 0 0,-1 6 1,-5-3-336,-1 8 1,1 4 0,1 8 0,2 0 94,2-1 0,7 1 1,-2 0-1,3 1 0,4 3-100,4 0 1,3 1 0,7-3-239,0 3 1,7-4 0,3 4 0,6-5-99,5-6 1,-2 3 0,8-8-1,-1-2-14,-2-1 0,9-2 0,-5 0 0,0-2 84,2-3 0,-7 2 1,-1-6-1,-1 0 77,0 1 1,0 4 0,-5-1 0,0 3 269,-1 2 0,1 0 0,0 2 0,0 1 66,-1 3 1,6 6 0,0-2-1,-1 2-310,-3-1 0,-1 3 0,-1-5 0,1 1-527,0 1 0,-6-3 1,1 5-609,1-3 1,0 1 0,-1 4-532,-6 1 0,-5-6 0,-7 1 0,-10 1 1593,-13 2 0,-16-5 0,-9-2 0</inkml:trace>
  <inkml:trace contextRef="#ctx0" brushRef="#br0">17280 4448 11678,'15'0'1488,"3"0"1,3 0 457,5 0-1552,4-7 0,13 5 1,8-3-1,8 3-130,11 2 0,14-5 0,-36 2 0,0 1 0,5 0 0,1 0 46,2 1 0,1 1 1,8 0-1,0 0 1,-1 0-1,1 0 1,2 0-1,0 1-207,2 2 1,-1 0 0,-2-2 0,1 1 0,-1 2 0,0 1 0,-4-1 0,-1 1 168,-4-1 1,-1 0 0,-3-2 0,-1 0 0,35 3 0,-8-3-111,-9-2 0,-9 0 1,-9 0-1,-10 0-1131,-7 0 0,-5 0-2926,-4 0 1,-14-5 2179,-17-1 1,-18 1-1,-22 5 1,-9-2 1714,-9-3 0,-10 3 0,1-5 0</inkml:trace>
  <inkml:trace contextRef="#ctx0" brushRef="#br0">17971 4731 8683,'16'-5'1667,"2"0"1,3 1-935,5 2 0,16 2 1,7 0-1,3 0-199,2 0 0,2 0 1,-5 0-1,-4 0-250,-2 0 0,-4 6 1,-15 1-1,-5 1-227,-4 5 0,-3 2 0,-3 4 0,-6 4 36,-3 2 0,-9-4 0,-6 5 0,-6 0-318,-7-2 0,-11 4 0,-5-5 0,-1 0 120,1-1 1,3-1 0,8-5 0,1 0 761,4 0 1,3-1 0,8-1 0,1-2 407,3-1 1,4-1 0,9 4-455,3-3 1,4 1-1,8-5 1,6 0-187,8 0 1,8-2 0,8-3-1,0 2-374,0 1 1,8 0 0,0-5-1,1 0-1812,-3 0 0,-6 2 0,-3 1 0,-4 4-1761,-2 2 0,-1 0 3522,-6 1 0,-6-3 0,-2-7 0</inkml:trace>
  <inkml:trace contextRef="#ctx0" brushRef="#br0">7091 5375 8185,'21'0'70,"0"0"0,0 0 0,-5 0 1,0 0 544,-1 0 1,-4 6 0,-2 1-100,-2 1 1,-2-2-1,-5 4 1,0 2 192,0 2 0,-9 2 0,-7-2 0,-8-2-203,-6-1 1,-6-3 0,-5 3-1,-2-6-238,-6-3 1,-7-2 0,2 0 0,1 0-110,4 0 1,-1 0 0,8-2-1,-2-1-31,2-3 0,4-4 0,8 5 0,2 1 123,2 3 0,7 1 1,-2 0-162,3 0 0,3 1-29,-1 5 0,7 2 1,4 10-1,1 1 32,-1 2 1,3 7 0,-3 0 0,3 5-386,2 4 1,0 6 0,0-1 0,0 4 106,0 1 1,0-7-1,-1-2 1,-3-1 126,-1 0 1,0-1-1,5-6 1,0-2 50,0-2 0,-2-7 1,-2 2-21,-1-3 35,0-2 1,7-9-1,3-7 1,5-9-102,4-5 0,9-4 0,3-3 1,6-5-109,4-3 0,5-3 0,6 1 0,0 1 12,0 4 0,4 0 1,-2 8-1,-4 6 250,1 3 0,-3 4 1,1 5-1,-4 0 202,-1 0 0,-3 2 0,-4 5 1,-1 7 179,1 5 0,-6 4 1,0-3-1,0 7 77,-1 2 0,-3 3 0,-6-1 0,-2 1 89,-3-1 1,-5 1-1,-6-1 1,0 0 190,0 1 0,-13-2 0,-8-3 0,-7-2-566,-4-2 1,-5 1-1,-3-5 1,-3-3-235,-6-2 0,-7 2 0,3-9 0,3 1 0,-1-4 0,0 1 0,-1-3 0,1-2 0,2 0 0,2 0 0,0-2 0,2-1-524,3-3 0,3-1 0,8 4 0,1-2-3697,4 1 1,3 2 677,8 2 1,15-5 3542,10 0 0,18-14 0,12 1 0</inkml:trace>
  <inkml:trace contextRef="#ctx0" brushRef="#br0">8412 5988 11912,'-14'18'0,"2"1"776,1 2 0,3 0 1,-5-3-1,5 1-129,1 2 1,-4 1-1,6-2 1,0 1-306,-2-2 0,3 3 0,-4-1 0,1-1-779,3-3 0,1-1 1,-1 0-1757,-1-1 1,-7-6 794,1-4 1,2-3-1,1-5 1,-1-6 1397,0-7 0,-1-10 0,-6 1 0</inkml:trace>
  <inkml:trace contextRef="#ctx0" brushRef="#br0">8050 6114 8185,'23'5'0,"2"2"0,1 0 208,0 0 0,-2 0 0,6-3 0,-2 3 988,0 2 1,9-1-1,-8 5 1,1-3-549,0 2 0,7 2 1,-9 2-1,-1 0-424,3-1 1,-7-1-1,0-1 1,-2-5-476,0-1 0,-6 4 1,-6-4-1894,-2 2-2399,-2-6 4543,-5 4 0,0-14 0,0-2 0</inkml:trace>
  <inkml:trace contextRef="#ctx0" brushRef="#br0">9670 5454 8584,'-16'-16'1856,"0"8"-1236,1 2 0,6 6 1,2 6-1,2 4 71,0 4 1,-6 2 0,4 1-1,-2 4 2,-3 5 0,-2 4 0,-2 3 1,1 4-98,-1 5 1,0-2 0,1 0-1,1 0-170,3 1 0,-3-7 0,4 5 0,-3-2-150,3-1 0,-4 1 0,5-7 0,0-2 94,4-2 1,3-7 0,1 2 0,-3-4 22,-1-1 1,0 0 0,6-2 0,3-2 2,1-2 1,7-6 0,1 1-1,4-3-303,4-2 0,7 0 0,-2 0 1,4 0-94,1 0 0,3-7 0,1-2 0,3-1-247,2-1 1,-5 6 0,4-5 0,-3-1-619,1 2 1,5 1 0,-6 4-1,-2-3-968,-6-2 1,1 6 0,-4-2-1,-1 1 1079,-3-1 0,-10 1 0,-6-6-1172,-3-2 0,-2-2 1926,0-2 0,-7-7 0,-2-1 0</inkml:trace>
  <inkml:trace contextRef="#ctx0" brushRef="#br0">9937 5690 8185,'5'16'2349,"2"-1"-1652,2 1 1,-4 5 0,4 2 0,-2 1 502,-3 4 0,-3 7 0,-1 3 0,0 3-92,0 2 0,0 1 1,0-2-1,0-6-388,0-2 1,0 2 0,0 1-1,0-4-378,0-5 0,2 0 0,2-5 0,1-1-184,-2 1 0,4 3 1,-1-5-1,-1-1-1034,2-3 0,-4-1 0,8 1 0,1 2-910,2 2 0,2 0 1,1-5-1,4 0-2140,5-1 1,6-1 3925,4-3 0,5 3 0,6-5 0</inkml:trace>
  <inkml:trace contextRef="#ctx0" brushRef="#br0">31524 10798 8185,'11'-7'0,"-2"-3"172,-2-4 0,5 3 0,-3 1 122,-1-2 1,6 5 0,-5 0 0,2 1 175,-1 1 0,-5 0 0,4 3 1182,-2-3-494,-2 3-881,-5-5 0,-7 9 0,-5 1 1,-5 4 11,-4 2 0,-7 2 1,1 6-1,-1 2-105,2 2 1,-3 7 0,2-2 0,-2 4-76,-3 1 1,1 1 0,-1-1-1,-1 1-79,-4-1 0,4-5 1,-5 1-1,1-1-6,0-2 1,-4-1-1,2-7 1,1-1-4,-1 1 0,-3 0 1,4 0-1,-1-3 165,1-2 1,3 1-1,7-7 1,4 1-90,1 1 0,2-6-9,5 5 1,9-5 32,7-1 0,9-1 0,12-5 0,5-2-230,4-1 0,8-10 0,4 1 1,4-3-238,1-1 0,0-5 1,0 5-1,0-3 254,0-3 0,-6 6 0,-3-1 0,-1 2 284,-1 0 1,6 0 0,-3 5 0,-1 2 11,1 4 1,3-4-1,-6 3 1,-1-1-5,-2 2 0,2-4 1,-1 5-1,-6-1-66,-4-1 1,-3 8 0,-5-3 53,-1 5-196,-6-6 1,-4 5 0,-8-2-141,-2 8 0,-15 5 1,-1 6-1,-7 1 125,-3 0 0,-7-1 0,-4 3 0,-4 1 392,-1 2 0,0 5 0,-2-3 1,-2 0-18,-1-1 1,1 5 0,9-5 0,6 1-73,2 0 0,0-1 0,0-2 0,6 1-74,4-2 0,-2-4 0,5-2 0,2-5-354,1-1 0,8 4 84,-1-6 0,9 0 17,2-5 1,9-1 0,12-5 0,5-4 4,4-4 1,7-9 0,1-5 0,2-5-548,4-4 0,-4-6 0,2 1 0,0-2-79,-2 2 0,-7 4 0,-8 8 0,-2 4 697,-4 5 1,-2 5-1,-1 4 431,0 2 1,-6 6-441,1-1 0,-8 5 0,2 5 1,-5 6 272,-5 3 1,-4 7-1,-8-1 1,-2 1-250,-2 2 1,-7-5 0,2 4 0,-2-1-174,1 0 0,-2 0 0,3-3 0,-4 1-515,-2 2 0,-1 7 1,-2 0-1,-3 5 644,-2 4 0,-9-1 0,-7-4 0</inkml:trace>
  <inkml:trace contextRef="#ctx0" brushRef="#br0">11164 5973 8185,'8'-16'0,"-1"7"1448,-7-5-839,0 13 0,0 1 0,0 10 0,-1 4-97,-5 2 1,3 1 0,-8 2 0,-3 4 342,-5 2 0,2-1 0,-4 2 0,3-5-581,2-3 0,-1 3 0,-2 0 1,-2-2-563,2-2 0,-1-1 1,3 0-851,1-1 0,-3-1 0,9-3-98,-4-6 1,-2-5-1012,0-5 0,7-6 2247,4-10 0,10-3 0,4-7 0</inkml:trace>
  <inkml:trace contextRef="#ctx0" brushRef="#br0">10865 6036 8185,'16'5'405,"-1"0"1,1 2-1,1-2 1,3 4 157,1 0 0,5 5 1,-5-4-1,0 4 72,1 2 1,1 0 0,5-1 0,-2 1-308,2 0 1,-3 0 0,1-1 0,0 1-521,-1 0 1,3 1 0,-6 2 0,1 1-639,0-6 1,3 1-1,-3-4 1,-1 1-878,1-2 1,3-3 1706,-5-7 0,7 0 0,-3 0 0</inkml:trace>
  <inkml:trace contextRef="#ctx0" brushRef="#br0">28946 11065 8036,'10'-8'0,"-1"1"-270,-2 0 0,0 5-163,-2-3 1,-3-4 243,3-2 1,-3 3-1,-2-3 179,0-1 1,-5-2-1,0-2 1,-1 1 217,-1-1 0,6 0 1,-5 0-1,5 1 176,1-1 1,0 0 0,0 1-1,0-1 866,0 0 1,0 6 799,0-1-1426,0 8 0,0 10 0,0 12-124,0 4 0,-6 5 0,1-4 0,2 4-223,1 5 1,0 2 0,-1-2 0,-3 2-152,3 2 1,3 6-1,3-2 1,4-1-38,2-4 0,-4-2 0,6-3 0,-1-1-133,-1-4 1,3 2 0,-6-7 0,-3-2-98,-1-1 1,-2-3 321,0 1 0,0-9 89,0-7 0,0-12 0,0-11 0,0-1-192,0-4 1,0-9 0,0-7 0,0-5-290,0-3 0,-5-2 0,-1 3 0,3-1-52,1 1 1,0 4 0,-1 5 0,-2 7 201,1 7 1,2 0 1203,2 7-1008,0 0 0,0 20 0,0 6 0,0 9 124,0 7 0,0 3 0,0 9 0,2 4 192,3 5 0,-3 3 0,3 3 0,-1-3-66,1-3 1,-3 2 0,3-8 0,-3-3-141,-2-5 1,5 0-1,0-7 5,-1-1 0,-2-3-368,-2-1 0,-6-9 0,-1-6-221,-1-4 0,4-9 0,-3 1 0,2-3-1367,0-1 1,-2-5 0,3 3 0,-1 3 1705,1 0 0,3-7 0,1-3 0</inkml:trace>
  <inkml:trace contextRef="#ctx0" brushRef="#br0">12358 5926 8036,'-10'-11'0,"1"1"0,1-3 213,-1-1 1,4-3-1,-4-2 1,2-2 0,3 0 231,3-2 1,1 0 0,0-3-1,0 4 460,0-1 1,7 5 0,5-3 0,5 4-361,4 1 0,7 6 1,-2 1-1,2 2-186,-1 4 1,2 3-1,-3 5 1,2 5-102,-1 4 1,1 9-1,-7 3 1,-2 6-26,-2 4 1,-1 3-1,-2 6 1,-4 1-5,-4 2 1,-5 8 0,-1-3 0,0-3 17,0-1 0,-7-3 1,-5-3-1,-5-3-37,-4-1 1,-5 3 0,3-7 0,-2-4-10,-3-3 0,-1-9 0,-3 1 0,1-6-266,-1-4 0,1-7 0,-1 3 0,3-5-16,3-1 0,-2-1 1,7-5-1,1-2 157,3-1 1,8-5 0,4 4 0,3-4 9,2-2 0,7 0 1,5 0-1,6 2 73,3 4 1,7-2 0,-4 5-1,3 0-12,-1 0 1,0 2 0,5 5 0,-1 1-279,-4 5 1,4-5 0,-6 6 0,3-1-616,-1-1 1,-7 5 0,2-5 0,-4 1 187,-1 1 0,0-6 0,1 5 0,3-5-1231,1-1 0,0 0 0,-6 0 0,1 0-3103,0 0 4892,-1 0 0,8-14 0,2-3 0</inkml:trace>
  <inkml:trace contextRef="#ctx0" brushRef="#br0">13113 6256 8036,'16'0'1652,"0"0"1,-6 0-92,1 0 1,-6-2 100,5-3 1,1 3-1241,5-3 1,-6 3-957,0 2 0,1 0 1,5 0-1556,-1 0 0,1-5 1,0-2 2088,0-2 0,-1-8 0,1-8 0</inkml:trace>
  <inkml:trace contextRef="#ctx0" brushRef="#br0">13396 5800 8515,'0'-16'503,"0"0"1,2 1-1,1-1-65,3 0 1,6 6-1,-2 1 1,6 0 120,5 1 0,4-3 0,6-3 0,0 2 18,1 1 1,-1 3 0,1-4 0,-3 3-387,-2 2 0,-5 0 0,-4 3 83,3-1 1,-4 0 0,4 5-151,-3 0 1,-3 0-1,-1 2 135,-3 3 0,-2 4 0,-6 8 0,4 2 250,2 2 0,-6 11 0,3-3 1,-5 3 166,-1 3 1,0 5 0,0-2 0,0 2-60,0 4 1,0-5-1,2-1 1,2-3-240,1-4 0,2 8 0,-4-11 0,4-2-469,2-2 0,-4 2 0,6-5 0,-1 0-872,-1 2 1,5-5 0,-5 3-1,1-4-2917,1-1 0,-6-6 2680,5 1 0,-10-10 1,-3-1-3550,-11-8 4749,-19-20 0,-8 2 0,-14-13 0</inkml:trace>
  <inkml:trace contextRef="#ctx0" brushRef="#br0">13522 6114 9161,'3'0'2849,"10"0"-1949,8 0 0,0 0 0,5 0 0,2 0-208,1 0 0,8 0 0,0 0 0,-2 0-490,-2 0 0,-2 0 0,1 0 0,-1 0-805,1 0 0,-1 0 1,1 0-1,-3-2-189,-2-3 0,2 4 1,-3-5-1,2 5-572,-1 1 0,-3-6 1,-5 1-1,2 0 1364,-2-2 0,6-2 0,-1-7 0</inkml:trace>
  <inkml:trace contextRef="#ctx0" brushRef="#br0">14890 5690 6957,'0'-16'5227,"0"7"-4668,0 2 1,-7 9 0,-4 3-160,-3 6 1,-3-2 0,-2-1 0,-2-1-147,2-3 0,-4-2 0,0-2 0,0 0-95,1 0 0,-5 0 1,7 0-1,0 0-3,3 0 1,-4-6-1,0 1-32,2 2 1,1 1 0,2 2 33,1 0 1,-1 0 0,0 2 0,1 3 1,-1-3 0,0 5 67,0 0 0,1 1 0,-1 8 40,0 0 1,6-1 0,1 1-98,2 0 1,2 0 0,5-1-160,0 1 1,0-5 0,2-1-152,3 2 0,-2-3 1,10 0-1,2-2-48,4-4 0,9 4 1,-1 0-1,2 0-157,3 0 1,-1 5-1,2-1 1,4 3 255,5 1 1,-4 1 0,-1 0-1,-4 0 451,-1-1 1,-6 6-1,-2 0 1,-1-2 320,-4-1 1,-1-2 0,-2 1 117,-1 4 0,-6-3 0,-4 3 0,-3-4-48,-2-1 1,0-6 0,-2 1 0,-3 1-1407,-5 2 0,-11 2 0,-7 1 0,-7 2-1426,-7 2 1,-16 5-1,-7-1 1,-6 1-4630,-10 2 6708,36-11 0,-2-1 0,-4-3 0,-1-1 0,-3 3 0,0 1 0</inkml:trace>
  <inkml:trace contextRef="#ctx0" brushRef="#br0">6415 7042 8051,'16'8'0,"0"-2"649,-1-5 0,3-1 1,3 0-404,5 0 0,4 0 1,3-1-1,2-3 1,3-1 311,3 1 0,0 3 1,7-1-1,-1-2 214,0-1 0,5 0 0,3 3 0,-1-1-448,0-3 1,12 1 0,2 3 0,7-1-32,4-2 1,5-1 0,2 5-1,-42-1 1,1 0-152,2 0 1,2-1 0,0 0 0,1 1 0,4 1 0,1 0-208,0-2 1,0 1-1,-4 1 1,1 0-1,3-2 1,2 1-1,-2 1 1,0 0-1,-3 1 1,0 0 65,0 0 0,0 0 1,-3 0-1,1 0 1,-1 1-1,0 0 1,2 0-1,1 1 12,3 1 0,0-1 1,4 2-1,1-1 1,-2-1-1,1 0 1,-1 1-1,1-1 22,-1 0 0,1 0 1,4-1-1,2 1 1,-1 0-1,1 0 1,2 0-1,0 1-205,2-1 1,0-1 0,7 3 0,0-1 0,-1 0 0,-1 0 0,2-1 0,0-1-26,2 0 1,1 0-1,3 0 1,0 0-1,-7 0 1,-1 1-1,-3 1 1,-1-1 192,-1 0 0,-2 0 0,-1 2 0,0 1 0,-3-1 0,-1 0 0,0 1 0,0 1-28,-2-1 1,1 0 0,2 0-1,1-1 1,0 2 0,0 0 0,1-1-1,1-1 177,1 0 0,0-1 1,10 1-1,0-1 0,-7-1 1,-2-1-9,2 2 1,0 0 0,-1-1 0,0 1-1,1-2 1,0 0 0,1 0 0,-1 1-1,-2 1 1,0-1-64,2 0 0,-1 0 0,-4 1 1,-1 1-1,-1-1 0,0 1 1,-6-1-1,-1 1-39,-5-1 0,-1 1 0,-3-1 0,-3-1 0,30 0 0,-8 1 40,-7 3 1,-11-1 0,-12-5-1,-4 0-458,-6 0 1,2 0-1460,-7 0 1,-11 0 0,-15 0 514,-14 0 1,-28-2-1,-18-1 1,-21-4 519,32 3 1,-3-1 804,-9-3 0,-3-2 0,-5 2 0,-2-1 0,-3-2 0,1-1 0</inkml:trace>
  <inkml:trace contextRef="#ctx0" brushRef="#br0">9450 7545 9534,'0'-16'0,"2"2"424,3 3 1,4-1 0,8 5 0,2 0 209,2 0 1,14-3-1,4 4 1,8 3-180,5 1 1,6 2 0,-6 0-1,-1 0-123,-2 0 1,-11 7 0,-5 4 0,-6 4-69,-5 6 1,-8-1 0,-9 6 0,-3 2 75,-2 1 0,-8 3 0,-8-1 1,-9 1 188,-4-1 0,-10 1 0,-3-1 0,-3-1-178,-2-4 1,1 2-1,3-5 1,2-1 228,3 1 0,3-2 0,9-5 0,5-1-59,3 1 0,3-5 0,1-1 119,3 2 1,6 2 0,12 2-641,9 0 0,8-6 0,13-1 0,5-2 0,3-4 0,15 4 0,4-1 0,6-3 0,5-1 0,-10-2 0,-2 0 0,-6 0-1092,-6 0 1,1 0 0,-11 0-1,-1 0-1366,-3 0 0,-6 0 1,-5 0-1,-5 0-3472,-3 0 5930,4-7 0,10-9 0,8-8 0</inkml:trace>
  <inkml:trace contextRef="#ctx0" brushRef="#br0">14984 6947 8075,'16'0'209,"0"0"1,5 0-1,0 0 1,0 0 0,-1 0 836,1 0 1,6 0 0,-6 0 0,0 0-332,1 0 0,-4 0 0,4 0 0,-1 0-669,0 0 0,0 0 0,-5 0-1436,0 0 1,0 0-924,-1 0 1,-8 7 2312,-7 4 0,-14 3 0,-10 1 0</inkml:trace>
  <inkml:trace contextRef="#ctx0" brushRef="#br0">15126 7293 8990,'15'2'0,"1"1"0,0 3 784,0-3 1,5-1-1,-1 0 1,1 1 107,2 2 0,0 1 1,5-6-1,-4 0-35,-1 0 1,3 0-1,-5 0 1,-2 0-465,-1 0 0,3 0 0,0 0-1991,-2 0 0,-2 0-3834,-1 0 1013,0 0 4419,-7 0 0,5 0 0,-6 0 0</inkml:trace>
  <inkml:trace contextRef="#ctx0" brushRef="#br0">16163 6271 8075,'-10'-5'306,"1"-2"1,2-2-1,2-3 681,-2-2 0,5 4 0,-3-1 0,3-1-471,2-2 0,0-2 0,2 1 0,3-3-241,6-3 0,4 4 0,6-4 1,4 3-66,-1 3 1,11-5 0,-3 3 0,1 5-34,0 3 0,-7-1 0,0 4 0,1 3-26,-3 1 1,4 4-1,-7 1 1,0 4-19,2 2 0,-6 3 0,4 9 0,-3 4 2,-3-1 1,-1 11 0,-1 0-1,-5 5-67,-1 4 1,-2 10 0,-6-5 0,-4 3-124,-6 2 1,-5 4 0,-3-6-1,-4-3-13,-1-5 0,-2-6 0,-6-4 1,1-1 152,-1-2 0,1-3 1,-1-10-1,1-1 189,0-1 1,1 1 0,2-12 0,2-1 15,-2-2 0,0-2 1,2-2-1,5-2-121,3-1 1,2-11 0,2 3 0,2-3-149,2-3 0,6-1 0,1 5 0,5-1-191,3 0 0,12 1 1,1-1-1,4 2-20,6 3 0,7 4 0,4 7 0,-1 2 103,1 3 0,4 2 1,-3 6-1,2-3 91,0 2 1,-7 2 0,2 0 0,-6-2-369,-4-1 0,1-8 0,-7 4 0,-2-1-837,-2-1 0,-1 0 1,0-5-230,-1 0 1,-4-2 0,-2-3 0,-1-4 138,1 1 1,-5-6 1290,1 3 0,4-17 0,-1-5 0</inkml:trace>
  <inkml:trace contextRef="#ctx0" brushRef="#br0">16965 6146 8016,'16'-7'0,"-2"-4"-112,-4-3 1,4-1 0,-3 1 0,5 1 884,5 3 0,-2 1 1,5-3-1,1 1 0,-1 1-299,4 1 0,-3-5 0,-1 5 0,0-1 88,1 0 0,-4 1 0,3-3 0,-1 3-142,-4 2 1,-1 0-1,-3 3 1,1-1-51,0 2 1,-6 1 0,1 4 0,1 3-66,2 5 1,0 6-1,-2 5 50,-1 5 1,-6 11 0,4 5-1,-2 5 1,-4 4 250,-1 1 1,-2 6 0,0-4 0,0 0-146,0 0 0,0-7 0,0-7 0,0-1-194,0-4 0,2-4 0,1-3 0,2-3-529,-1-3 0,3 4 1,0-5-1,0-1-808,0-3 0,0-3 0,-4-2-7468,3-1 7171,-1-8 1,-7-3 0,-5-12-1,-7-5 787,-5-4 1,-14-6 0,1 5 579,-1-3 0,-7-1 0,0-5 0</inkml:trace>
  <inkml:trace contextRef="#ctx0" brushRef="#br0">17358 6617 8107,'-7'-16'-237,"7"3"431,9 2 1,5 4 0,3 5-1,3-1 598,1-2 1,5-1-1,-3 6 1,1 0-38,4 0 0,2 0 0,1 0 0,1 0-443,-1 0 1,-1 0 0,-2 0 0,-4 0-1056,-1 0 0,5 0 0,-4 0 0,2 0-394,1 0 1,-8 6 0,2-1 1136,-4-2 0,-1-1 0,0-2 0</inkml:trace>
  <inkml:trace contextRef="#ctx0" brushRef="#br0">18380 6633 8109,'16'0'3036,"0"0"-1182,-1 0 0,-4 0 369,-1 0-1481,-6 0-4121,3 0 1604,-7 0 1,2 0 0,3 0 1774,5 0 0,11-14 0,4-4 0</inkml:trace>
  <inkml:trace contextRef="#ctx0" brushRef="#br0">19119 6130 8131,'9'-7'3382,"-2"5"-2782,-7-5 0,-7 7 0,-4 0 0,-1 2-110,2 3 1,-9-3-1,1 3 1,-3-1-63,-2 1 0,-5-3 0,2 3 0,-2-5-153,2-5 0,-4 3 1,4-5-1,-2 2-40,2-1 0,3 1 0,6 5-137,-4 0 1,3 0 0,-3 0 0,4 0-8,1 0 0,6 7 0,-1 4 0,-1 3-318,-2 1 0,4 6 1,-1 2-1,1 0 235,1-1 0,-5 5 0,5-5 1,0 1 60,4 0 0,-2-2 0,2-6-90,2 1 1,1 0-385,2 0 0,2-2 245,3-4 1,3-3 0,10-7 0,3 0-64,5 0 0,6 0 0,3 0 0,3 0 66,2 0 1,2 2-1,5 1 1,-1 4 177,-4 2 0,-4 1 1,-7 8-1,1 3 372,-1 5 1,-1-1-1,-4 1 63,-5 2 0,-3-4 0,-4 2 1,-2 1-1,-3-1 189,-2 0 0,-2-5 0,-7 3 0,-3-1-199,-6-4 0,-3-7 0,-3-1 0,-4-1-58,-5-1 1,-6-2-1,-4-7 1,-6 0-440,-4 0 1,-1 0 0,-2-2 0,0-3-779,2-5 1,-4-4 0,10 0 0,-3 1 148,2 3 0,5 0 1,9-6-1,4 0-2173,1 0 0,4 6 0,8-1 1188,6-1 1665,3 5 0,9-14 0,2 4 0</inkml:trace>
  <inkml:trace contextRef="#ctx0" brushRef="#br0">19921 6334 8131,'-14'-7'0,"2"-1"331,1-1 1,1 0 0,-6 6 0,0-3 399,1 3 0,-6 1 0,0 2 1,2 0 133,1 0 1,-3 0 0,0 2 0,2 3-304,2 6 0,1 3 0,0 3 0,2 2-275,4 2 0,-3 5 1,8-3-1,2 0-171,1 0 1,4 4-1,3 0 1,7 2-48,7 3 0,6-6 0,8 0 0,2 0-278,2-1 1,6 3 0,-3-7 0,2-2-221,0-2 0,-5-1 1,3-2-1,-1-3-61,-4-6 1,-2-3 0,-4-2 0,-1-2 57,-1-3 0,-6-6 0,3-10 0,-1-5 92,-4-4 0,-2-3 0,-3-4 1,-3-3 40,-6 0 1,-3 3 0,-2 9-1,0 4 484,0 1 189,0 2 0,2 14 29,3 7 1,-2 9-1,6 12 1,0 7-1,0 5-3,3 4 0,2 5 0,0-4 0,-2 1 206,-2-1 0,-4 4 0,2-7 1,1-4-350,0-3 0,-6-3 0,3 1 246,-5-5-178,-1-4 0,0-11-192,0-12 1,0-4 0,-1-16-156,-5-2 0,5-9 0,-5-5 0,6-3-397,6-2 0,2-1 1,10 1-1,1 2-185,2 3 1,5 5 0,-5 11 0,0 7 404,2 7 0,-4 5 0,7 8 0,1 5 2,-3 4 1,6 13 0,-4 6 0,4 8 707,1 3 1,-5 2 0,-1 5-1,-3 1 1,-2-1 133,-3 0 0,-3-7 0,-3-3 1,-6-4-64,-3-2 1,-2-6-1,0-4 493,0-4-797,0-8 1,0-4 0,-2-10 0,-2-7-390,-1-8 1,0-4-1,7-7 1,3-3-334,5-2 0,4-3 0,4-4 0,1 2 1,2 3 1,7 1 0,-4 8 0,2 2 185,1 7 1,-3 4 0,4 5 0,-3 6 100,-3 3 0,6 9 0,-2 6 0,2 6 407,-1 7 1,2 4-1,-4 3 1,-1 2 57,-3 1 0,2 1 1,-2-5-1,-2-3-382,-1-3 0,-8 2 0,0-7-817,3-1 0,-6-3 1,-2-1-1,-2-1-3625,3 1 3467,-5-7 0,1-4 0,-9-12 0,0-7 1048,0-5 0,-5-16 0,3 2 0</inkml:trace>
  <inkml:trace contextRef="#ctx0" brushRef="#br0">21541 5973 8131,'0'-16'134,"0"0"1,1 2 0,5 2 0,4 3 491,4 2 0,2-3 1,1 5-1,4 1-125,5 2 1,-1 2 0,-1 0 0,-1 0-97,-4 0 1,4 2 0,-4 3 0,-3 6-140,-4 3 1,-8 2 0,1 1 0,-3 2-23,-2 2 0,-2 7 1,-5-2-1,-9 2 59,-8-1 1,-6 2 0,-2-4 0,1 1 110,0 0 0,6-1 0,2 1 0,4-5 164,3-4 1,-1 4-1,12 0 1,1-2-58,3-1 0,8-3 0,3 1 0,6 0-161,5 0 0,1-2 0,6-2 0,-1-3-104,1-2 0,1 3 1,4-5-1,2 0-862,2 2 0,0-5 0,-4 3 0,2-3-1253,2-2 1,-6 0 0,-7-3 0,-1-6 1040,-4-7 1,-3-12 0,-4-5 0,-3-12 817,-2-11 0,5-19 0,-3-6 0</inkml:trace>
  <inkml:trace contextRef="#ctx0" brushRef="#br1">26242 2515 8453,'7'-16'-79,"-6"6"0,5-1 259,-5-1 1,-1-2 0,0-2 136,0 1 1,-1 1 0,-3 1 1355,-1 3-870,0 6 0,5-1-425,0 10 0,0-1 0,1 6 0,3 3 70,1 1 0,0 7 1,-5-1-1,2 1-35,3 2 1,-3-4 0,3 6 0,-3-3-9,-2-2 0,0 2 0,0 1 0,0 0-19,0 0 1,0 3 0,0-4 0,0 1-77,0 0 1,-5 3-1,0-3 1,1 1-28,2 4 1,1-3-1,-3 1 1,-1 2-100,1 1 1,3 1 0,1-2 0,0-2-78,0 2 0,0 2 0,0 1 0,0-1 48,0-4 1,0 4-1,0-4 1,0 2-287,0-2 1,5 2-1,0-5 1,-1 1 39,-3 4 0,1-3 0,2 1 0,1 0 66,-2-1 1,-1 4 0,0-4-1,1 1 85,3 0 1,-1-5-1,-5 3 1,0 1 24,0-1 1,0-3 0,2 6 0,1-1 29,2-2 1,0 4 0,-5-5 0,0 1-17,0 4 0,6-3 0,-1 1 0,-2 0-95,-1-2 1,-2 4-1,0-5-28,0 2 1,0-6-1,0 4 1,0-3 0,0 3 95,0 2 1,0-6 0,0 4 0,0-3 17,0 1 0,0 2 1,0-4-1,0 4 26,0 2 1,2-5-1,1 5 1,3-1 135,-3 1 1,-1-4 0,-2 5-1,0 0-134,0-1 1,0-1 0,0-5-1,0 4-30,0 1 0,0 1 0,0 3 0,0-4-88,0-1 0,0 3 0,0-3 0,0 0 0,0-1 0,0 6 0,0-3 0,0 1 0,0 0 0,0-1 0,0 1 0,0-4 0,0 1 0,0-4 0,0 6 0,0-3 0,0-2 0,-5 2 0,-1 1 0,3 0 0,1 0 0,2 3 0,0-4 0,0 1 0,0 0 0,-2 0 0,-1-3 0,-2 5 0,1-1 0,2 4 0,1-7 0,-3 0 0,-1 2 0,0-6 0,5 6 0,0-2 0,0 0 0,-2 5 0,-1-5 0,-3 0-48,3 2 1,1-4 0,2 7 0,0 0-62,0-1 1,0 5 0,0-4 0,0 3 74,0 3 0,0-1 0,0 3 0,0-1 89,0-2 1,0 8-1,0-10 1,0 3-26,0 3 0,0-2 1,0-4-1,0-1 73,0 0 1,0 6 0,-2-8 0,-1 2-104,-2-2 0,-1 7 0,6-3 0,0-1 0,0 1 0,0 7 0,0-9 0,0 0 0,0 1 0,2 1 0,2 2 0,1-3 0,-2-3 0,-1 8 0,-2-5 0,0 3 0,0 3 0,2 0 0,1-2 0,3 2 0,-3 1 0,-1 3 0,0-3 0,1 5 0,2-1 0,0 3 0,-3-4 0,2-1 0,1 1 0,0 3 0,-5-6 0,0-1 0,0-2 0,0 4 0,0 0 0,0-2 0,0-2 0,5-2 0,1 2 0,-3 2 0,-1 2 0,-2 0 0,0-6 0,0-1 0,0-4 0,0 4 0,0-4 0,0 2 0,0-2 0,0 4 0,0-4 0,0 4 0,0-4 0,0 0 0,0 2 0,0 0 0,0-2 0,0 4 0,0-6 0,0 1 0,0-4 0,2 1 0,1 1 0,2 2 0,-1 3 0,-2-6 0,-1 1 0,3 0 0,1 3 0,0 2 0,-5 0 0,0-2 0,0 2 0,6 2 0,-1 1 0,-2 0 0,-1 1 0,-2-6 0,0 0 0,0 0 0,0-1 0,2 5 0,1-4 0,3 2 0,-3-2 0,-1 7 0,-2-5 0,0 0 0,0 2 0,0-6 0,0 2 0,0 0 0,0-1 0,0 8 0,2-5 0,1 0 0,2 2 0,1-1 0,-6 3 0,0-1 0,0 1 0,0-3 0,0-1 0,0-1 0,0 0 0,0 3 0,0 2 0,0-1 0,0 0 0,0 1 0,0-1 0,0 3 0,0 2 0,-6-3 0,1 6 0,2-3 0,1 1 0,-3 5 0,-1-5 0,3-4 0,1-5 0,-3 2 0,0-4 0,1 3 0,2 3 0,-3-1 0,0 1 0,0 1 0,-2 4 0,3-2 0,-5 5 0,2-2 0,4-3 0,-1 2 0,1-4 0,-2-5 0,1-4 0,2-3 0,2-5-382,0 0 0,2-8-338,3-2 1,-1-6-135,6-6 1,-6-2 393,1-8 0,-3 0 0,-2 1 0,0-1 167,0 0 0,0-5 1,0-2-1,0-1 41,0-4 1,0-3 0,0-6 0,2-5 44,3-3 0,-3-8 1,3-1-1,-3 0 541,-2 0 1,0 3 0,0 7 0,0 3-134,0-3 1,0 5 0,0 1-1,0 1-84,0 1 0,0-6 0,-2 3 1,-2-1-153,-1-3 0,0-3 0,5-4 0,0-5-160,0-2 0,-5-13 1,-1 7-1,3 0 65,1 4 0,2-1 0,0 8 0,0 3 185,0 5 0,-5 6 0,0 7 0,1-1-72,2 1 1,2 1 0,0 2 0,0 2 309,0-2 1,-1-9-1,-3-5-287,-1-3 0,0-4 1,5-2-1,0-4 1,0-3-129,0-2 0,0 1 0,0 8 0,0-1 128,0 1 0,0 4 0,0 5 0,0 4-30,0 0 1,0 4 0,2-4 0,1 1-67,2 1 0,2-3 0,-3 4 1,1-1-18,-2 1 0,1-4 0,-1 1 0,3-2 47,-3-4 1,-1 0 0,-2 1 0,0 2 106,0 3 1,0 1 0,0 4 0,0-2 19,0-1 1,0-1 0,0 5 0,0-1 62,0-3 0,0 1 1,0-7-1,0 0-115,0 2 0,-2-6 0,-1 4 1,-3-3-20,3-2 1,1 0 0,0-1 0,-1 1 17,-2 0 1,-1 2 0,5 1 14,-4 2 0,3 0 0,-3-3 1,1 1-1,1 4 75,-3 2 1,-1-4-1,4 3 1,-2-1-71,1-4 0,-3 4 1,2 0-28,1 2 1,-3-6 0,2 2 0,0-3 0,0-2 62,-1-1 0,-1-4 1,4-2-1,-2 0 50,1 0 0,1 1 0,-1 4 1,-1 0-10,1 2 0,3-7 1,1 9-1,0-2 72,0-4 1,0 6 0,0 3-1,0-2-58,0-1 0,0-3 0,0 3 1,0 1-34,0 2 1,0-3 0,0-6 0,0 4 1,0 2 1,0-4-1,-2 7 1,-2-2 72,-1 2 1,0-1-1,5 4 1,0 1 72,0-1 0,0-2 1,0 0-128,0-4 0,0 0 0,2-13 0,1-3 0,2-2-88,-1 0 1,-2-9 0,-2 10 0,0-1 79,0 3 0,0 3 1,0 8-1,0 3 55,0 1 0,0 7 0,0-1 0,0 2-160,0 1 0,1-1 0,3 4 0,1-4 0,-1-5 0,-1-8 0,1-4 0,1-2 0,-2-4 0,-1-1 0,-2-2 0,-2 4-863,-3 7 0,2-4 0,-6 12 1,0 2-664,0 2 0,6 8 1,-2 8 1525,3 1 0,2-12 0,0 2 0</inkml:trace>
  <inkml:trace contextRef="#ctx0" brushRef="#br1">6211 9116 8453,'24'-29'0,"-4"1"976,-8 2 1,-5-1-1,-7-4-439,0-1 0,-5 3 0,-4 1 0,-3 2 372,-6-2 1,-1 5 0,1 0 0,-1 2-39,-2 0 1,-7 0 0,2 6 0,-2 1-170,2 3 1,-7-1 0,5 7 0,0 1-351,-2 3 1,0 2-1,1 6 1,1 7-178,2 5 1,-1 9 0,-2 0 0,2 6-125,7 2 0,2 6 0,4-5 0,4-2-261,4-2 1,5 2-1,2-2 1,5-5 35,4-4 0,9 3 0,4-5 0,1-1-32,4-3 0,4 1 0,3-10 0,1-1 164,-1-2 1,6-5 0,-1-1 0,0-1 3,-3-5 1,-4-2 0,-2-10 0,-1-3-97,-4-5 0,-3-2 0,-7 0 0,-1 4 112,1 1 0,-7-3 0,-2 5 607,0 2 1,-4 8-200,8 6 1,-6 12-1,5 9 1,3 8 328,1 6 0,0 13 1,-2 5-1,-2 2-570,3 4 1,-1-5 0,0 4 0,-1-6-146,1-5 0,-5 0 0,0-7 0,0-4 0,3-1 0,-3 1 0,0-8 0,-2 0-501,1-1 0,4-1 0,-5-5 0,1 0-1823,1-1 1,-6-4 0,6-2 1029,0-2 1,2-2 0,9-5 0,1 0-5667,2 0 6960,7-7 0,3-9 0,9-8 0</inkml:trace>
  <inkml:trace contextRef="#ctx0" brushRef="#br1">7374 9163 10223,'-7'-15'0,"-3"-1"299,-4 0 1,-7 1 0,0 1-1,0 1 1,0 5-97,0 1 0,-10 1 1,3 6-1,2 0 1317,1 0 0,-3 7 0,4 6 1,-1 4-981,4 4 0,0 12 0,4-1 0,3 1-384,0 0 1,7 4 0,2 1 0,3 1-33,2-1 1,7-1 0,5-6 0,7 1-124,8-1 0,4-1 0,6-2 0,3-4-237,0-1 1,5-2 0,-3-6 0,4-1 66,1-3 0,0-2 1,-1-6-1,-3 2-29,-1-1 1,-5-9 0,3-8 0,-3-4 42,-8-4 0,3-9 1,-8 1-1,-1-6-270,-7 0 0,-2-4 0,-9 3 0,-2 1 378,-1 2 1,-2 8-1,0 4 1149,0 4-832,0 1 0,0 14 1,0 9-1,0 9 371,0 5 1,2 12 0,1-2-1,4 4-110,2 4 1,0-6 0,3 4 0,-1-4-383,1-2 0,-5-1 1,0-2-1,-2-4-97,0-1 0,6-2 406,-6-5-454,0-1 0,0-13 1,1-7-1,-3-9-21,-1-7 1,5-3 0,3-10 0,4 0-385,2-3 1,0-12-1,1 4 1,3 1-88,0 5 1,3 8-1,-4 5 1,4 7 421,2 6 0,-4 6 0,3 7 1,0 0 215,1 0 1,1 9-1,6 7 1,-1 7 368,0 1 0,-1 11 1,-2-4-1,-3 3 192,-3-1 1,-1-2 0,-5 1 0,0-3-251,-1-3 0,-6 2 0,-2-8 1,-2-5-419,1-2 1,-1-8-44,-5 5 0,-2-13 0,-1-4 0,-3-11 0,1-6 0,5-8 0,0-1-488,0-3 0,7-5 0,4-6 1,3 2-501,1 3 0,8 4 1,5 8-1,5 5 786,4 10 1,8 6 0,1 11 0,6 5-23,4 8 0,5 8 0,6 9 0,-6-1 1305,-5 0 0,3 4 0,-15-1 0,-2-5-262,-2 1 1,-5 0 0,-7 1 0,-4-1-820,-1-4 0,-2-3 0,-5-8 0,-3 1-1868,-2 0 1,-2-6 230,-4 1 1,-5-8 0,0 1 0,-9-10-1415,-5-9 3051,-1-15 0,-1-24 0,0-11 0</inkml:trace>
  <inkml:trace contextRef="#ctx0" brushRef="#br2">2265 11993 7630,'-9'-25'0,"2"6"670,0 7 0,3 5 335,-6 7 0,8 2 0,2 5 0,9 8 38,5 10 1,7 10-1,3 3-365,6 2 1,-6 4-1,11 7 1,0 4-1,-2 5-41,1 4 0,2 10 1,3-1-1,-1 2-108,1-1 0,-3-1 0,-4-8 0,-1-6-300,1-3 0,-8 0 1,-1-7-1,-2-6-118,0-3 0,-2 1 0,-7-8 0,-3-5 373,-2-4 0,3-3 110,-4-5 1,6-4-351,-2-7 0,-1-12 0,3-17 0,4-4-244,3-5 0,4-16 0,-4-4 0,2-6 0,-2-4 0,-1-10 0,-2-4 0,-1 0-26,1 0-6,0-10 0,-4 19 0,2-7-268,3 8 1,3 3 0,-5 11 0,3 5-287,3 4 1,-4 0-1,6 8 1,-4 2-116,-3 6 0,3 6 1,-8 6-1,3 2-2354,1 4 0,1-3 1892,0 8 0,-2 2 0,-4 10 1,-3 8-1,-2 8-738,1 1 1,4 6 1900,-5-4 0,8 4 0,-5 1 0</inkml:trace>
  <inkml:trace contextRef="#ctx0" brushRef="#br2">3648 12637 7635,'16'0'1154,"0"-5"1,-1-2-793,1-2 0,0 4 0,1-4 0,2 0 896,2 1 1,6-1 0,-5-3 0,3 3-934,3 2 1,-4-3 0,2 4 0,1 3-637,-3 1 1,4 2-1,-7 0 1,-2 0-205,-1 0 0,-3 2 1,-1 3-1,-3 6-856,-6 3 1,-3 1 1370,-2 1 0,-14 14 0,-4 3 0</inkml:trace>
  <inkml:trace contextRef="#ctx0" brushRef="#br2">3837 12904 9326,'7'9'1349,"3"-4"1,6-3 0,3-2 0,4 0-267,1 0 1,1 0 0,3 0 0,-2 0-841,2 0 1,7-5 0,3 0 0,1 1-168,-1 2 1,-1 2 0,-6 0 0,1 0-583,-1 0 0,-8 2 0,-6 3 0,-4 6-2002,-1 3 1,-5-4-1,-2 1 2508,-3 1 0,-9-5 0,-2 0 0</inkml:trace>
  <inkml:trace contextRef="#ctx0" brushRef="#br2">5095 12071 7913,'14'-15'0,"-2"1"0,-3 1 0,-1 5 497,1 1 1,-4-4 0,6 4 1,1-2 1,2-1-1,2-4 1,-1 4 264,1 4 1,5-1 0,2 2-1,-1 2-205,1 1 1,9 2 0,-4 0 0,0 0 7,1 0 1,6 7-1,2 5 1,-2 6-223,-2 2 1,-2 14 0,1-1-1,-2 5 299,-4 6 0,2 3 0,-9 5 1,-3 6-319,-4 3 1,-9 2 0,3 0 0,-6-2-280,-6-3 1,-2-4 0,-10-7 0,-1-2-181,-2-3 0,-5-5 0,1-9 0,-1-4 38,-2-1 0,-10-7 0,6-7 0,-1-2-174,0-4 0,1-1 1,1-2-1,1 0 72,4 0 1,-2-5 0,7-2-1,4-2 268,5-3 0,-1 3 0,8-2 0,3 1 135,6 1 0,6-5 0,11 5 0,7-1-115,7 0 1,5 6-1,7-1-44,1 3 0,-3 2 1,-1 0-1,-4 2 1,-2 1-167,-3 3 1,-1 4 0,-5-3 0,-1 0-756,-2 0 1,-6 0 0,2-4 0,-1 3-303,0-3 1,0-1-1,-5-2 1,0 0-382,-1 0 0,1-2 0,2-3 1,-1-6-478,-1-3 2034,10-1 0,-16-8 0,13-1 0</inkml:trace>
  <inkml:trace contextRef="#ctx0" brushRef="#br2">6101 11898 6625,'10'-14'425,"1"4"1,-6 3 0,6 7 0,1-2 536,2-3 1,8 3-1,6-3 1,6 3-490,2 2 1,8 0-1,-2-2 1,3-1-220,2-2 0,1 0 1,-3 5-1,-3 0 61,-5 0 0,-4-6 1,-2 1-1,-1 2 15,-4 1 1,-3 4 0,-7 1 0,-1 4 169,1 2 1,0 3 0,0 9 0,-1 5 262,1 4 1,0 8-1,-2 6 1,-2 7 146,-2 6 0,-4-1 0,2 2 0,-1-1-335,-3-1 0,3 5 0,-2-5 1,0 0-576,2-3 0,-3-10 0,5-3 0,-2-1 0,-4-4 0,4-4 0,-2-3 0,0-3-960,2-3 1,-5-1 0,3-5-2049,-3 0 0,-4-8 861,-3-2 0,-4-12 0,-8-6 0,-4-5-132,-5-4 1,-4-12 2278,-1 1 0,-15-10 0,-3 2 0</inkml:trace>
  <inkml:trace contextRef="#ctx0" brushRef="#br2">6557 12433 8530,'21'-5'1052,"0"-1"0,5-4 0,-2 3 1,4 0 304,6 0 0,7-4 0,1 6 0,4 0-905,1-2 1,5 5 0,1-3 0,-3 3-608,-1 2 1,4 0 0,-1 0 0,-1 2-629,-2 3 1,-2 4 0,-2 8 0,-3 3 782,-5 1 0,-11 0 0,-3-6 0</inkml:trace>
  <inkml:trace contextRef="#ctx0" brushRef="#br2">7972 12464 7635,'16'9'1320,"-1"-4"3087,1-3 0,-7 0 2932,-4 3-6012,-3-3 0,-2 12-873,0-4 1,0-1-455,0 1 0,0-4-5153,0 4 245,0-6 0,1 3-200,5-7 5108,2-7 0,8-2 0,0-7 0</inkml:trace>
  <inkml:trace contextRef="#ctx0" brushRef="#br2">9245 11584 7635,'7'0'276,"-7"2"0,-8 1 671,-6 3 1,-7-1 0,-4-4 0,-3 3-163,-5 1 0,-9 7 0,0-3 0,-1 2-507,1-1 1,-2-5 0,7 4 0,2-2-76,2-3 0,2-3 0,-1-1 0,3 0-8,2 0 0,3 0 1,5 0-177,-2 0 1,0-5 0,5 0-175,0 1 1,6 4 155,-1 6 0,6 8 0,-4 8 1,2 3 145,4 3 1,-6 1 0,0 5 0,-1 0-71,-1 3 1,6-2 0,-4-5 0,1-2-22,-1 0 0,4 3 1,-4-8-1,2-1-42,4 1 1,1-2 0,2-5-65,0 0 1,7-8-1,3-2 1,6-5 57,5-1 1,5 0 0,11 0 0,5 0 61,3 0 1,8-1 0,3-3-1,3-1-22,6 1 1,1 3 0,-3 1-1,-2 0 73,-3 0 1,-6 7 0,-8 5 0,-6 5 439,-5 4 0,-5 5 0,-12-3 0,-2 2 107,-4 3 1,-4 1 0,-12 4 0,-4 1-2,-4-3 0,-9 9 0,-5-8 0,-5-1-264,-4-3 1,-6 0 0,-1-7 0,-5-2-376,-3-1 0,-2-4 0,3-4 0,-1-3-833,1 0 1,2-5-1,2 3 1,1-3-1572,4-2 1,6 0 0,10-2 0,5-2-328,3-1 2703,9-7 0,-5 3 0,6-6 0</inkml:trace>
  <inkml:trace contextRef="#ctx0" brushRef="#br2">10598 12181 7635,'0'9'3765,"-2"7"-3144,-3-1 0,-2 1 1,-4 5-1,4-3 0,2-3 365,0 1 1,-6 5-1,4 0 1,-2-2-1033,-3-1 1,3 3-1,-1 0 1,-1-2-2021,3-2 0,-6-1-838,3 0 0,-3-8 742,-1-2 2162,6-12 0,-5-2 0,5-8 0</inkml:trace>
  <inkml:trace contextRef="#ctx0" brushRef="#br2">10299 12181 7635,'16'2'0,"-1"3"0,8-1 0,1 5 1120,1-2 0,-2 3 0,-8-3 1,1 2 90,0 3 1,1 7 0,2 2-1,2 0-865,-1 2 0,-3-6 0,-1 6 0,0-2-481,-1 0 1,3 2 0,-1-4 0,1 2-257,-4-2 1,3-3-1,4-4 1,-2-2-3595,-1 3 3064,4-6 0,-2 5 1,6-7-524,2-1 0,2-3 1444,1-1 0,7-7 0,3-1 0</inkml:trace>
  <inkml:trace contextRef="#ctx0" brushRef="#br2">11745 11820 8965,'21'-47'482,"0"-1"1,-2 3-1,-8 3 1,-6 5-232,-3 4 1,-4 4 0,-3 1 0,-6 3 393,-3 3 1,-12 6 0,-3 7-1,-3 2 197,-3 4 1,-5 3 0,2 7-1,-3 8-253,-2 10 1,-1 11 0,0 8-1,4 5-325,2 3 0,-2 1 1,6-8-1,6-1-210,4-2 0,5-7 0,8 1 0,6-4-18,3-6 0,2-3 1,2-8-1,3 1-119,6 0 0,10-2 0,5-4 0,5-4-30,6-5 0,1-1 0,8-1 0,-1-5 32,4-4 0,0-4 1,-5-4-1,-4-3-15,-2-5 1,3 2-1,-8-2 1,-5-1 204,-4 3 1,2 3-1,-5 11 292,-1 4 0,-5 6 0,-2 6 0,-5 7 390,-1 12 1,6 6 0,-5 15 0,1-1 65,-4 4 1,-3 2 0,-2-2 0,0 0-858,0-2 0,0 3 0,0-8 0,0 2-136,0-2 1,-5 3 0,-1-5 0,1 1-1373,-2-5 1,6 1-1,-5-4 1,5-5-2210,1-4 0,0-3 3717,0-5 0,7-7 0,1-2 0</inkml:trace>
  <inkml:trace contextRef="#ctx0" brushRef="#br2">12752 12008 7635,'31'0'0,"0"0"0,-6-7 0,-2 6 1263,-8-5 0,6-1 1,2 0-1,1 0-196,4 1 1,0-5-1,-1 4 1,-5 0-1182,1 0 0,-6 0 0,4 4 0,-3-3-1332,-2 3 1,-6 1 0,-1 4-589,-2 3 1,-9 4 2033,-8 7 0,-18-1 0,-6 1 0</inkml:trace>
  <inkml:trace contextRef="#ctx0" brushRef="#br2">12846 12197 8337,'23'14'0,"1"-4"0,1-3 0,-5-1 1059,-2-1 1,5 0-1,3-5 1,4 0-143,1 0 1,0 2-1,-1 1 1,-2 3-774,-2-3 1,1-1 0,4-2-1,0 0-681,1 0 1,-2 0 0,-3 2 0,0 1-715,1 2 1,-4 1-1,1-6 1,-3 0 1250,-3 0 0,6 0 0,-1 0 0</inkml:trace>
  <inkml:trace contextRef="#ctx0" brushRef="#br2">14591 11333 7635,'2'-16'0,"1"0"341,3 0 1,4-1 0,-3-2-96,2-2 1,1 0 0,6 3 0,0 1 0,-1-1 290,1 4 1,5 9 0,2 0 0,0 3-151,-1 2 0,1 0 1,-4 0-1,4 2-24,1 3 1,-4 4 0,2 8 0,-1 4 32,0 6 0,0 4 1,-5 6-1,-2 6 59,-4 8 0,3 5 0,-8 8 0,-2 3-215,-1 1 0,-4 11 1,-3-4-1,-5-2-100,-4-1 1,-7-4-1,-2-5 1,-2-4 23,-2-7 1,-3 1 0,-2-15 0,1-1 65,-1-6 0,1-10 0,-2 0-83,-4-3 1,4-10-1,-4-2 1,4-5-97,2-1 1,-1-1 0,1-6 0,-1-7 0,3-6-357,2 1 0,-1-3 0,9-1 0,4-2-155,2-3 1,10 4 0,-1-2 0,8 0 12,6 1 0,13-3 1,8 7-1,8 2 257,1 2 0,9 8 1,-4 4-1,3 3 430,2 2 0,1 2 0,-4 5 0,-2 7 288,-3 5 1,2 2 0,-7-4 0,-2 2-181,-2 2 1,-2 0-1,-1-5 1,-2 0-389,-2-1 1,-7 1-1,2-2 1,-1-2-1165,1-1 0,-4-6 0,4 4-138,-4-2 1,-1-2-1,0-5 1,0 0-555,-1 0 0,1-9 1896,0-6 0,0-8 0,-1-9 0</inkml:trace>
  <inkml:trace contextRef="#ctx0" brushRef="#br2">15692 11254 10086,'0'16'0,"0"-1"642,0 1 1,-2 7 0,-3 5 0,-6 7 197,-3 7 0,-7 3 1,-3 6-1,-2 3-11,-2 3 1,-6 13 0,8-7 0,-3 0-209,-3-4 1,8 1 0,3-10-1,3-2-292,3-5 1,1-8 0,1 2 0,5-6 194,1-5 0,1-3 0,5-7 0,-3 0-210,-1-1 1,0-4 0,6-2-290,5-2 1,-3-2 0,9-5 0,4 0-21,3 0 1,11 0-1,0 0 1,6 0-585,5 0 1,6 0-1,5 0 1,1-2-826,1-3 0,0 3 0,5-5 0,-3 2 152,-2 0 0,-3-1 0,-9 5 0,-5-3 157,-4-1 1,-9-7 0,-3 1 0,-5-5-278,-6-5 1372,-3-3 0,-7-7 0,0-1 0</inkml:trace>
  <inkml:trace contextRef="#ctx0" brushRef="#br2">16069 11647 7635,'0'17'0,"-2"3"537,-3 1 0,2 5 0,-6-4 0,2 3 369,3 3 0,-4 3 0,-3 4 0,-1 4-51,1 1 0,-1-4 1,5 5-1,0-3-386,0-3 1,2-2 0,5-1 0,0-3-162,0-3 1,5 2 0,2-7 0,2-1-600,3-3 1,0-1-1,1-2 1,-3-2-738,2-2 1,2-6-1,2 1 1,0-3-146,-1-2 1,3-9-1,3-5 1,3-8 1172,1-8 0,5-5 0,-6-12 0</inkml:trace>
  <inkml:trace contextRef="#ctx0" brushRef="#br2">16399 11348 5971,'0'-15'0,"2"1"346,3 3 1,4-3-1,7 4 1,-1-3 487,1 3 1,7-2 0,3 5 0,5 0-408,6 0 1,-4-4 0,6 6 0,-3 2-27,1 1 0,0 2 1,-7 0-1,-3 0-86,0 0 0,-8 0 0,2 0 0,-4 0-73,-1 0 1,-2 2 0,-2 3-1,-1 5 5,1 4 0,0 7 0,0 4 0,-1 3 433,1 5 0,-3 9 0,0 1 0,-2 8 166,-4 7 0,-1 3 1,-2 2-1,0-2-170,0-4 1,0 3-1,0-8 1,0-3-262,0-5 1,0 5 0,0-7 0,0-4-521,0-3 0,0-5 0,0-2 0,2-6-1467,3-4 1,-3 1 0,5-10 0,-2 1-6099,0 1 6280,0-8 1,-6 2-1,-5-10 1,-4-7 594,-4-7 1,-7-6 794,0-6 0,-14-1 0,2 1 0</inkml:trace>
  <inkml:trace contextRef="#ctx0" brushRef="#br2">16839 12024 7845,'-7'-16'0,"-1"1"731,-1-1 1,2 0 0,7 1-204,0-1 0,2 0 1,3 2-1,7 2 64,7 1 1,6 3 0,6-3 0,1 6-76,-1 3 1,8 2-1,3 0 1,3 2-1638,2 3 0,0 9 0,1 9 0,-3 1 1120,-3 4 0,3-5 0,-5 0 0</inkml:trace>
  <inkml:trace contextRef="#ctx0" brushRef="#br2">18003 11961 8047,'0'16'9312,"0"-7"-7749,0-2 1031,0-7-2815,0-7 0,-5 3-1952,-1-6 1,1 5 351,5-6 0,2 6 0,3-6 0,6 1 1821,3 1 0,8-12 0,3 4 0</inkml:trace>
  <inkml:trace contextRef="#ctx0" brushRef="#br2">19151 11097 10229,'-16'9'554,"4"4"0,-4-2 1,-5 3-199,-2 2 0,-6-2 0,1-2 0,-6-3 236,-2-2 1,-6-2-1,5-5 1,2 0-414,2 0 0,-2 0 0,2 0 0,5-2-62,4-3 0,-3 1 0,6-4 459,2 1-721,2 1 1,6 6 57,1 0 1,6 7 0,-1 4 0,3 3-1,0 2 30,-3-1 0,3 6 1,-5 2-1,2 0 45,0-1 1,-5 6-1,3-2 1,0 2 33,0-1 0,0 1 1,3-6-1,-1 1 38,1 0 0,3-2 0,1-6 0,0 1-171,0 0 0,1-2 1,5-2-100,4-2 0,4-6 1,4 1-1,2-3-20,7-2 1,2 0-1,6-2 1,6-1 15,6-3 0,9 1 0,-2 5 0,0 0 158,0 0 0,2 5 1,-5 4-1,-4 3 299,-2 6 1,2 8 0,-10 0 0,-2 4 315,-2 1 0,-8 1 0,-4-1 0,-4 1 294,-1-1 1,-7 1-1,-6-1 1,-6 2-381,-8 4 1,-10-9 0,-9 3 0,-8-1 239,-9 0 1,-11-4-1,0-2 1,-3-1-710,-2-4 1,-3-3 0,1-4 0,4-3-1244,0-2 0,3-2 0,3-5 0,7 0-2850,8 0 1,0-5-373,14 0 4461,3-8 0,7-2 0,9-10 0</inkml:trace>
  <inkml:trace contextRef="#ctx0" brushRef="#br2">20346 11678 7635,'0'-24'0,"0"-1"156,0 4 1,0 4 0,-2-4 0,-2 4 408,-1 1 1,-7 2 0,0 2 0,-6 3-210,-3 2 0,-1-4 0,1 6 0,-4 2 186,1 1 1,-10 9-1,6 5 1,1 6-263,-3 3 0,2 7 0,0 0 1,3 5-100,3 3 1,3 6-1,8-3 1,6-1-3,3 1 1,4 1-1,3-5 1,6-2-75,3 2 1,3 0 0,4-4 0,5-1-54,4-4 0,3-3 1,2-8-1,3 1-227,3 0 0,4-7 0,6-4 0,-2-3-236,1-2 0,-1 0 0,-5-2 0,-4-3 6,-2-6 1,-3-10 0,-8-5 0,-6-5 66,-4-6 0,-3-2 1,-2-4-1,-3 3 71,-2 1 0,-2-1 0,-5 7 1,0 5 162,0 3 207,7 4 0,-3 13 0,4 4 0,1 8-74,0 6 0,-4 9 0,6 6 0,1 3 330,2 5 1,-4 4 0,-1-1-1,0 5 35,0-1 0,-1 3 0,3-6 1,-4-2-82,0-2 1,-6-1 0,5-3 0,-5-3 257,-1-5 0,0-3-170,0-2 1,0-9-247,0-7 0,-1-7 0,-3-11 0,-1-3-171,1-5 0,3-4 0,1-3 0,0-4-505,0-4 0,7-10 0,3-1 0,4 1 43,2 2 0,5 4 0,2 4 0,-1 10 240,1 8 1,5 8 0,-2 4-1,4 6 190,1 3 0,1 11 1,-1 7-1,-1 8 369,-4 6 0,4 1 1,-6 1-1,1-1 194,-4 0 1,-6 1-1,-2-1 1,-5 1-100,-1-1 1,-1-6 0,-6-4 0,0-4 20,0-1 1,0-6 220,0 1-696,0-8 1,0-15 0,1-14 6,5-6 0,2-3 0,10-1 1,3-4-606,5-1 0,4-1 0,1 9 0,1 5 216,-1 4 1,-1 5 0,-2 8 0,-2 6 229,2 3 1,0 6-1,0 4 1,-2 10 616,2 5 1,2 8 0,1 6 0,0-1-107,1 3 1,-6-6-1,-1 4 1,-3-6-109,-3-5 0,-3-3 0,-4-6-1797,-1 4 1,-6-3-2860,6 3 3492,-8-11 1,9-4 950,-6-12 0,6-9 0,-3-10 0</inkml:trace>
  <inkml:trace contextRef="#ctx0" brushRef="#br2">22107 10562 7635,'-6'-15'173,"-1"-1"234,-1 0 1,4 1-29,-1-1-237,3 0 1,4 2 0,3 2-1,6 1 243,3-1 0,7 5 1,1 0-1,1 2-92,0 0 1,5-1 0,-2 8 0,2 2 61,-2 1 0,2 12 0,-7 1 1,-2 3-35,-1 2 0,-10 4 0,-2 0 0,-5 2 42,-1 3 0,-1-6 0,-5-2 0,-6-1-127,-7-4 0,1 2 0,-4-3 0,1-6-136,0-3 0,0-4 0,5-5-607,0 0 357,1 0 1,18 0-1,9 0 1,9 0-23,7 0 0,7 7 1,4 5-1,-1 6 169,0 3 0,4 7 0,-5 0 0,-4 5 610,-5 3 0,0 6 1,-7-2-1,-2 2-87,-1 2 0,-9 5 0,-4-7 0,-3 3-89,-2 2 1,0-1 0,-2-4 0,-3-7-20,-6-7 0,-8 0 1,-6-8-1,-3 0-590,-5-3 1,-9-8 0,-1-4 0,-6-3 44,-4-2 0,-6-4 1,3-4-1,-2-12 266,1-7 1,-4-8-134,-2-13 0,-4-6 0,11-2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3114 6067 7635,'1'25'-169,"3"-5"1,1-2 0,-1-1 0,-3 3 1029,-1 1 1,0-6-1,0-4 3950,0 1-4206,0-5 0,0-7 0,0-10 0,0-6-100,0-5 1,0-5 0,2-13 0,3-8-168,6-9 1,8-15 0,4-6 0,1-4-430,-10 38 0,0-1 0,0-3 0,0-2 0,0-1 0,0-1 0,-2 1 0,0 0-186,0 2 0,-1 0 0,0-3 1,-1 1-1,-2 5 0,0 1 1,8-40-185,-1 7 1,-1 16 0,-2 14 0,-1 8 452,1 6 0,2 9 0,2 5 0,0 6 341,-1 8 0,6 3 0,2 4 1,0 5 76,-1 9 1,6 12-1,-1 12 1,2 5 398,3 9 0,-3 11 1,1 7-1,-2 3-357,0 5 1,-12-36 0,-1 1-1,-3-1 1,-1-1 0,1 1-1,-1 0 195,12 40 1,3-6 0,-5-4 0,-2-6-394,-2-4 0,-3-4 0,-1-4 0,-3-8-547,2-2 1,-5-9 0,0-13 0,-1-1-3127,-1-4 1728,0-2 0,-3-10 1,1-7 876,3-8 1,-1-8 0,-5-5 0,-2-5 407,-3-4 0,-4 4 1,-8 0-1,-3-1 358,-1 3 1,-12 1 0,0 8 0,-5-1 252,-6 0 0,-7 6 1,-3 1-1,0 0 213,0 1 1,-2 2 0,7-2-1,4 1-155,-1 3 1,2-3-1,1 2 1,4 1-814,6 3 1,0-5 0,12 1 0,2 2-1801,1 1 1,11 2 465,7 0 1,14-2 1883,13-3 0,9-4 0,4-7 0</inkml:trace>
  <inkml:trace contextRef="#ctx0" brushRef="#br0">4623 5486 8187,'-7'8'1595,"5"1"1,-5-4-1011,0 6 0,5 8 0,-3 4 0,3 1 189,2 4 0,0 9 1,0 5-1,0 1 201,0-1 0,0 7 0,0-4 1,2 3-356,3 2 0,-1-1 0,5-5 0,-1-4-198,1-2 0,0-1 1,1-5-1,-3-3-263,0-3 0,-5-3 0,3-7-106,-3 0 1,-2-9 94,0-7 0,2-7 1,1-11-1,4-3-649,2-5 1,9-9 0,9-2-1,8 1-576,7-3 0,6 8 1,4-2-1,4 6 852,0 5 1,1 8 0,-8 9-1,-5 3 370,-4 2 1,0 12-1,-6 5 1,-5 4 509,1 2 0,-9 5 0,-4-2 0,-6 4 321,-4 1 1,-2 1 0,-7-1 0,-3-1-301,-5-4 1,-11 2 0,-6-7 0,-4 0-677,-6 2 0,2-11 0,-7 4 0,0-4 0,2-3 0,-5-2 0,3-7 0,-3 0 0,-3 0 0,3 0 0,1-2 0,4-2-1287,2-1 0,6-7 0,8 1 0,3-3-1074,7-1 0,0-8 0,10-3 0,6-4 327,7-1 0,17-1 2034,5 1 0,18-15 0,0-2 0</inkml:trace>
  <inkml:trace contextRef="#ctx0" brushRef="#br0">5881 5548 8655,'15'0'570,"1"0"0,-5 0 1,1 0-1,4 0 236,3 0 0,4 0 0,-4 0 0,3 0-368,3 0 1,-4 0 0,3 0 0,-1 0-374,-4 0 0,4 6 1,0 1-1,-1 0-1288,1 0 1,-2 3 0,-7-3-1242,-3 2 1,-6 0 2463,-10 1 0,-11-3 0,-9-7 0</inkml:trace>
  <inkml:trace contextRef="#ctx0" brushRef="#br0">5818 5847 9064,'16'0'0,"1"0"1030,4 0 1,3-5-1,10 0 1,1 1-79,1 2 0,11 1 1,-1-3-1,-1-1-686,1 1 0,3 3 0,-7 1 1,1 0-809,-1 0 1,-3 7 0,-8 3 0,0 4-3944,1 2 4485,-8-1 0,-1 8 0,-7 2 0</inkml:trace>
  <inkml:trace contextRef="#ctx0" brushRef="#br0">3569 7749 12601,'6'26'708,"-1"0"1,5 2 0,-4 7 0,-1 4 486,2 1 0,-4 3 1,6 8-1,0 3 1,-2 0-358,0 0 1,0 9 0,-2-3 0,4-1-232,0 2 1,3 0 0,-5 0 0,0-3-208,0-6 0,3-4 0,-3-6-332,2-6 0,-6-4 0,3-4 0,-5-4-68,-1-1-155,0-2 1,0-14 0,0-7-1,0-11-214,0-8 1,7-5-1,6-10 1,6-2-312,7-6 0,6-4 0,4-1 0,4 2-429,1 3 0,-3 5 0,-8 11 0,-2 5 884,-2 4 1,-2 8 0,4 4-1,-2 3 481,2 2 1,2 5 0,2 2 0,-3 2-331,-3 3 1,2 7 0,-5 2 1324,2-2 0,-4 1 1,3-1-1,-1 2 1,-4 0-493,-2 2 1,-1-6-1,0 4 1,0-4-749,-1-1 0,-1-5 0,-1-1 0,-3 1-11,2-3 0,-3 5 0,0-7 0,-1 1-1832,1 0 0,0 0 0,3-3-7999,-1 1 9015,-1 0 1,13-19-1,1-3 1</inkml:trace>
  <inkml:trace contextRef="#ctx0" brushRef="#br0">5896 8252 8187,'18'0'840,"1"-2"1,2-1 0,0-3 177,2 3 1,1 1-1,8 0 1,-1-1-494,1-2 0,-6-6 0,-2 6 1,1 1-348,-1 3 1,-5 1 0,2 0 0,-3 0-2348,-2 0 0,-3 1 846,-2 5 0,-6 2 0,-12 10 0,-8 1-590,-10 2 1913,-12 0 0,-3 2 0,-7 1 0</inkml:trace>
  <inkml:trace contextRef="#ctx0" brushRef="#br0">5755 8582 8705,'7'9'949,"3"-4"1,6-3-179,5-2 0,4 0 1,8 0-1,2 0 178,1 0 1,6-6 0,-3 1-1,-1 0-683,1-2 0,3 3 1,-6-4-1,-1 1-118,-2 3 0,2-3 1,-2 0-149,-3-1 0,-2-3 0,4-5 0</inkml:trace>
  <inkml:trace contextRef="#ctx0" brushRef="#br0">18176 1588 10961,'0'-16'1348,"0"-2"1,0-1-276,0-2 1,2-7 0,1 2-1,4-5 1,2-6-20,3-5 1,2-5 0,4-6 0,-1-2-1061,-1-1 1,8-5 0,-10 3 0,0-3-185,-2-2 0,-3-3 1,3 1-1,-1 6-320,1 3 1,-3 12 0,-1 11 0,1 8 79,0 8 1,-4-1-1,6 13 1,1 2 342,2 1 1,2 16-1,1 9 1,4 10 418,5 9 0,4 10 1,1 9-1,1 7 274,-1 6 0,-5 4 0,-1-8 1,-2-2-65,-4-3 1,-2 0 0,-1-13 0,0-3-376,0-6 0,-6-1 0,-1-8 0,-2-6-666,-4-4 1,4-3 0,-2-5-1532,-1-1 1102,-2 1 0,-2-9 168,0-7 0,-7-7 0,-6-10 0,-6-3 371,-7-1 0,-4-1 0,-1 3 0,-2-2-23,-4 1 0,2-2 0,-5 1 0,1 1-24,5 3 1,2 3 0,4 2 0,4 1-252,1-1 0,7 3 0,7-1-720,3-2 1,0-8 1406,6 0 0,14-8 0,4 3 0</inkml:trace>
  <inkml:trace contextRef="#ctx0" brushRef="#br0">19151 1147 9679,'40'0'0,"-5"0"0,-6 0 0,-4 0 891,-2 0 1,3-1-1,-3-3 1,-1-1-641,1 1 1,-2 3 0,-5 1 0,-1 0-453,1 0-147,0 0 0,-9 0 0,-7 0 0,-11 0-2560,-8 0 1,-5 1 2907,-8 5 0,-6 2 0,-2 8 0</inkml:trace>
  <inkml:trace contextRef="#ctx0" brushRef="#br0">19151 1273 8059,'-6'16'321,"1"0"0,2-1 1,8-1 318,5-3 1,6 1 0,5-7 0,5 0 36,4 2 0,1-5 1,3 3-1,1-3-856,1-2 1,-1 0 0,-5 0 0,-2 0-910,0 0 0,5-2 0,-9-3 0,3-5 1088,-1-4 0,0-9 0,6-1 0</inkml:trace>
  <inkml:trace contextRef="#ctx0" brushRef="#br0">20361 440 11736,'0'16'730,"0"0"0,0 6 1,0 6-1,-1 5-141,-5 4 0,5 7 0,-5-2 0,5 1 331,1-1 1,0 9 0,0-4-1,0 0-551,0-3 0,1-1 1,5-6-1,2-2-287,1-2 0,5-3 0,-3-2 0,1-4-776,-2-1 1,4-2-1,-3-5-1626,3-1 0,1-6 0,1-4 1134,0-3 0,0-9 0,-1-5 1,1-7-150,0-7 0,-2-9 1335,-4-2 0,4-7 0,-5 4 0</inkml:trace>
  <inkml:trace contextRef="#ctx0" brushRef="#br0">20629 723 8059,'8'2'494,"-2"3"1,-5 7 138,-1 7 0,0 8 0,2 9 0,2 6 317,1 4 0,2-4 0,-2-1 0,4 1-10,0-1 0,6 2 1,-1-6-1,5-4-641,1-5 1,-3 0 0,-1-7 0,0-2-1307,-1-1 1,1-3 490,0 1 1,-8-9 0,-4-9-3614,-8-12 1,-16-10 4128,-12-13 0,-10-3 0,2-7 0</inkml:trace>
  <inkml:trace contextRef="#ctx0" brushRef="#br0">20063 676 9915,'-9'-25'0,"4"4"0,5 4 0,3 1 784,2 1 1,13-1 0,-1 0 0,4 2-440,2 4 0,10-4 0,2 5 1,5 0 255,4 4 0,10 3 0,-5 2 0,3 0-809,3 0 0,2 0 0,-4 0 0,-3 0-667,-1 0 0,2 7 0,-2 4 1,-6 3-323,-2 1 0,1-1 0,-6-1 0,-3-3 1197,-5 2 0,2 2 0,-5 2 0</inkml:trace>
  <inkml:trace contextRef="#ctx0" brushRef="#br0">21242 864 8252,'9'16'0,"-2"0"0,-2 0 0,0 1 759,-2 4 1,1-2 0,1 7 0,4 1 28,0-3 0,3 6 1,-5-4-1,2 4-208,3 1 0,-3-1 0,1-2 0,1-4-67,-3-1 0,1-7 1,-5-6 677,1 2 0,0-6-507,-5-6 0,-5-7 0,-2-9 0,0-2-300,0-3 0,-4 2 0,6-7 0,2-2-264,1-2 0,2-1 0,2 0 0,1 1-84,2 4 1,13-4-1,-2 4 1,1-2-1106,0 2 0,4 3 0,2 7 1,2 0 187,3 1 0,0 1 1,-1 2-1,0 3-390,1 2 1,1 0 0,3 3 449,-1-1 0,1 0 0,-3 5 1,-1 0-1,-3 0 821,-3 0 0,-1-7 0,-5-2 0</inkml:trace>
  <inkml:trace contextRef="#ctx0" brushRef="#br0">21996 393 8960,'21'-11'428,"0"1"0,2-7 1,-4 6-1,2-1-83,-1 1 0,4 4 1,0 7-1,1 0 126,-4 0 1,-4 7-1,-1 6 1,0 6-126,-1 7 1,-6 2-1,-4 2 1,-3-1 5,-2 4 0,-2 2 1,-5-3-1,-6-1 116,-7 1 0,-2-1 0,2 1 0,-1-3-10,2-3 0,3 2 0,4-7 0,3-1 150,3-3 1,0-1 0,8-1-198,3 1 1,4 0 0,8-2-1,4-2 1,6-3-218,2-2 0,3 3 1,1-3-1,2 0-251,2 0 1,5 0 0,-4-3 0,0 3-1316,1 1 0,-2 3 0,-6 5 1,0-1 1371,1 1 0,-1 0 0,1 0 0</inkml:trace>
  <inkml:trace contextRef="#ctx0" brushRef="#br0">7547 5030 8211,'-1'-25'814,"-5"4"0,3 11 1,-6 6-350,2 8 1,9 12 0,8 10 0,4 5 390,2 6 1,0 3 0,0 9 0,1 3 61,4 6 1,-4 3-1,4 2 1,-1 0-540,1 0 1,-4 3 0,4-1 0,-4-6-4,-1-3 0,0-9 0,0-7 0,-1-1-416,1-4 1,-2-2 0,-2-4-1,-3-2-945,-2-6 1,0-4-1203,-2-1 0,-3-6 1071,3 1 1,-3-15 0,0-3 0,1-10 143,2-9 0,8-4 0,-3-3 1,4-6-902,2-8 1873,0-7 0,-1-16 0,1-1 0</inkml:trace>
  <inkml:trace contextRef="#ctx0" brushRef="#br0">8082 5045 7978,'0'-8'1757,"0"15"0,0 14-995,0 7 1,0 10-1,0 6 1,0 5 329,0 3 1,2 13-1,1-3 1,2 1-409,-1-3 0,5-1 1,1-7-1,4-3-178,2-5 0,0-6 0,-1-6 1,1-1-258,0 1 1,5-3-1,0-2 1,-2-6-868,-2-4 0,-1-1 0,0-1-1933,-1 1 1,1-7 502,0-4 1,-9-7-1,-5-6 1140,-6-8 1,-13-10-1,-1-2 1,-4-7 907,-6-7 0,-16-17 0,-5-6 0</inkml:trace>
  <inkml:trace contextRef="#ctx0" brushRef="#br0">7170 4998 8271,'-24'-10'687,"3"-1"0,8 6-13,3-5 0,8 6 1,4-1-15,12 3 1,14 2 0,12 0 0,5 0-146,10 0 1,0-2-1,8-1 1,7-2-41,5 1 1,9-3-1,2 0 1,1 0-393,-42 4 0,1-1 1,3 0-1,0 1 0,2 1 1,1 1-1,0-2 0,1 0-287,0 2 1,0-1 0,-1 1 0,-1 0 0,38 1 0,-8 0-941,-11 0 0,-6 2 1,-18 3-1,-11 6-178,-11 3 1,-13 1 0,-6 1 1321,-3 0 0,-2 0 0,0-1 0</inkml:trace>
  <inkml:trace contextRef="#ctx0" brushRef="#br0">9261 5470 8088,'0'9'4089,"0"-2"-3240,0 0 1,-2-6-201,-3 4 1,3-10-141,-3-5 0,5-2-357,5 1 0,4 4 1,7 7-1,0 0-67,-1 0 1,6 2-1,0 1 1,-3 4 44,-6 2 0,0 2 0,-7 6 0,-1 2 27,-2 2 0,-2 0 0,0-5 0,0 0 1,0-1 0,-2-1 0,-2-2 0,-3-3-48,-1-2 0,-3-2 1,-5-5 42,1 0 0,-1 0 1,0-1-1,1-3-5,-1-1 1,2-7 0,2 1-23,1-3 0,8 4 0,-3-1 104,5-1 0,2-2-799,5-2 0,2 6 0,8 1 0,0 2-808,0 4 0,-1 1 0,1 2 0,0-2 90,-1-3 0,1 3 0,0-3 0,0 1 1287,-1-1 0,1-3 0,0-8 0</inkml:trace>
  <inkml:trace contextRef="#ctx0" brushRef="#br0">10126 5077 8088,'0'-16'199,"0"0"1,0 1 0,2-3 0,3 1 129,5 1 1,11-8 0,5 8 0,4-2 190,2 1 1,4 1 0,3 1 0,-1 1-127,1 3 0,-3 4 0,-4 7 0,-3 0-105,-2 0 0,1 2 1,-7 3-1,-2 7-38,-2 8 0,-6-1 0,-3 7 0,-1 2 5,-3 2 0,-2 8 0,-6 4 0,-5 3 54,-6 2 0,-17 2 0,-1 2-276,-5 1 1,3 1 0,-2-6 0,4 0 0,1-2-129,1-3 1,8 2 0,6-7 0,6-2 106,4-2 1,2-2-1,5-1 1,2-4 266,3-5 0,4-3 0,8-3 0,4-1 29,5-3 0,4-4 0,3-7 0,2 0 93,2 0 1,5-7 0,-5-4 0,-4-4-55,-5-6 1,-6 3-1,-6-5-269,0 1 0,-7-3 0,-4-4 0,-7 1 0,-7 1-40,-6 0 1,-13-3 0,-2-2-1,-7 1-262,-3 0 1,0 1-1,-5 2 1,1 3-593,0 3 1,2 1 0,9 5 0,0 0-18,1 1 0,-1 1 0,12 3 1,2 4-2935,2 0 2299,1-2 0,9-5 0,9 2-332,12 2 1799,8 6 0,10-10 0,-1 6 0</inkml:trace>
  <inkml:trace contextRef="#ctx0" brushRef="#br0">11226 4637 8438,'7'-16'232,"4"0"0,5 6 0,3 1 0,4 0 505,1 1 0,2 4 1,6-1-1,-1 3-231,1 2 1,3 7-1,-2 4 1,-4 3-122,1 1 1,-12 3 0,-3 3 0,-2 5-58,-5 4 0,-1 1 1,-9 1-1,-5 1 178,-8 3 0,-3-2 0,-8 2 0,0-3-14,1-1 0,-3-2 0,8-4 0,0-5-7,3-4 0,6-1 0,3 0-135,1-1 1,3-1-1,9-3-203,6-6 1,5-2 0,5 1 0,5 1-296,3-1 0,10-3 0,1-2 0,2-3-915,0-1 1,-2-6 0,4 6 0,-4 2-653,-2 1 1,4 2-1,-7 0 1,-3 0 688,-4 0 1,-4 2 0,2 1-1,-5 2 1026,-3-1 0,-3 5 0,1-1 0</inkml:trace>
  <inkml:trace contextRef="#ctx0" brushRef="#br0">11887 5784 8020,'16'0'427,"-1"0"171,1 0 1,1 0 0,4 0 0,6 0 48,2 0 1,1 5 0,0 1-1,-2-3-68,0-1 0,8 0 0,-8 1 1,0 2-923,2-1 0,-6-1 0,1 1 0,-2 3-689,-4 2 0,-2-6 0,-1 4 0,-2 0-412,-4 3 0,-3-1 1444,-7 2 0,-7-1 0,-1 6 0</inkml:trace>
  <inkml:trace contextRef="#ctx0" brushRef="#br0">12060 5988 8020,'21'9'503,"0"-4"0,5-3 0,-3-2 0,1 2-48,4 3 1,7 2-1,5 7 1,4 0-436,5 4 1,1 1 0,-1-2-1,2 2-20,1 2 0,15 0 0,-3-5 0</inkml:trace>
  <inkml:trace contextRef="#ctx0" brushRef="#br0">13758 5187 8310,'9'-32'0,"-4"1"0,-5 0 446,-5-1 0,1 2 0,-5 3 0,1 0 0,1 1 55,0 2 0,1 1 0,8 7 0,3 1 39,6-1 0,3 2 0,3 2 0,2 3 48,2 2 1,2 2 0,-2 5 0,5 1-196,4 5 0,1 2 0,1 10 0,-1 5-123,1 8 1,-2 7-1,-3 11 1,-2 2 52,-2 1 0,-4 9 0,-9 2 0,-4 5-241,-5-1 1,-8 6-1,-7-10 1,-8 2-69,-10-1 0,-4-8 1,-1-2-1,-5-3-79,-4-4 1,1-3 0,1-13 0,2-1 63,-1-4 0,-1 0 1,2-8-1,5-6 70,4-3 1,2-4-1,-1-5 1,3 0 33,2 0 1,7-7 0,7-4 0,5-3-86,1-1 0,3-6 0,11-2 0,9-1-94,8-4 1,11 0 0,7 0-1,5 3 46,7 3 1,9 6-1,-7 7 1,0 2-156,-3 4 0,-5 1 1,0 4-1,-3 3-334,-3 5 1,2 4 0,-8 2 0,-1-2-362,-2-3 1,-6 1 0,-3-5 0,1 0-149,-1 0 0,-5 0 0,2-4 1,-3 3-875,-3-3 0,6-1 1902,0-2 0,0-14 0,-5-4 0</inkml:trace>
  <inkml:trace contextRef="#ctx0" brushRef="#br0">14984 5045 8037,'-10'-29'199,"-1"3"0,-5 3 0,-6 5 1,-1-1 614,0-2 0,-5 2 1,2 7-204,-4 1 0,-3 8 0,-2-2 0,-1 3 0,-1 4-112,-1 3 1,4 11-1,-4 10 1,1 3-78,1 3 0,-1 6 0,4 6 0,-1 5-165,3 3 1,-2 2 0,12-3 0,3 1 101,6-1 1,5 1 0,7-3-1,2-5-47,3-4 0,11-3 0,12-4 0,7 0 94,7-1 1,3 1 0,4-12 0,2-2 9,1-2 0,6-3 0,-6-1 0,-1-5 155,-2-1 0,-9-1 0,-3-8 1,-4-2-232,-2-1 0,-1-12 0,-4-1 0,-5-5-340,-3-4 0,-10-3 0,-2-3 0,-5-2-437,-1-2 0,0-5 0,-1 5 1,-5 3 200,-4 0 1,-4 5 0,0 1 0,2 3-2832,1 3 0,8 1 0,-3 5-330,5 0 0,2 0 3397,5 1 0,9-1 0,10 0 0</inkml:trace>
  <inkml:trace contextRef="#ctx0" brushRef="#br0">15251 4935 9426,'16'0'723,"0"2"1,0 3 0,-2 6 176,-4 3 0,6 10 0,-2 6 0,5 7-74,0 3 1,-1 2-1,-3 5 1,-1 0 13,-3 0 0,3 6 0,-4-1 0,4-1-373,2-2 1,-6-9 0,1-2 0,-1-3-338,-1-4 0,3 4 0,-5-10 1,0-1-723,0-3 0,4 2 0,-4-2 0,2-2-1339,3-1 0,2-3 0,2-1-605,-1-3 0,1-4 1,1-7 2535,4 0 0,-3 0 0,5 0 0</inkml:trace>
  <inkml:trace contextRef="#ctx0" brushRef="#br0">16132 5627 9551,'16'0'1871,"-6"0"1189,1 0-845,-1 0 1,1 0-1858,-1 0 0,-6 2-3877,1 3 241,-3-3 1,-2 3 3277,0-10 0,0-11 0,0-8 0</inkml:trace>
  <inkml:trace contextRef="#ctx0" brushRef="#br0">16965 5077 8524,'-10'-26'0,"-1"3"0,-1 2 0,-2 4 530,-2-3 0,1 3 1,-3 5-1,-1 3-215,-2 2 0,-2-4 0,2 6 0,-5 2 312,-4 1 0,-1 4 0,-1 3 0,1 5-68,0 4 1,-1 9 0,2 3-1,3 4-136,0 1 1,8 6-1,-2 2 1,4 1-52,1 3 1,7-2-1,4 0-199,3 3 0,6-4 0,6 0 0,13 1 0,10-3 181,9 0 0,3-3 0,4-7 1,2-1 149,1 0 0,1-4 1,-6-4-1,-2-5 52,-3-3 0,2-8 1,-6 3-1,-1-5-170,-4-1 0,2-7 1,-10-5-1,1-5-101,0-4 0,-7-13 0,1 1 0,-8-5-285,-7-6 0,-3-1 0,-4-1 0,-5 3 0,-9 1 0,-1 7 0,-9-2-844,-2 4 0,-2 2 0,-1 1 0,1 4 0,2 5-524,2 3 0,6 4 1,1 2-1,5 3-7227,4 2 7796,6 2 1,6 5 0,14 0 798,8 0 0,6 7 0,1 2 0</inkml:trace>
  <inkml:trace contextRef="#ctx0" brushRef="#br0">17704 4873 8013,'5'-16'0,"1"0"0,-3 0 0,-1 1 792,-2-1 1,0 0 0,-2 2 31,-3 4 1,-4-2 0,-8 6 0,-2 3-378,-2 1 0,-7 9 0,1 4 0,-2 4-163,-3 6 0,3 4 0,2 10 0,6 5 108,4 7 1,3 4-1,3-3 1,6 1 29,3-1 0,9 7 0,6-7 0,6 0-179,7 1 0,9-8 1,5-5-1,2-3 26,2-1 1,10-6 0,-7-2 0,2-3-28,0-7 0,-2 0 0,0-8 0,-1-3 55,-4-1 1,-6-2 0,-8-2-1,-3-3-16,-3-6 0,-6-3 0,-7-1-181,-2-1 1,-4 0 0,-10 1-1,-7-1-194,-5 0 0,-10 0 0,-1 2 0,-7 2-34,-3 2 1,-2 4 0,-3-2 0,1 1-1226,2 3 0,5 2 0,-3 2 0,3 0-196,8 0 0,-1 7 0,9 6 1,4 4-2611,4 4 4159,6-7 0,7 0 0,0-5 0</inkml:trace>
  <inkml:trace contextRef="#ctx0" brushRef="#br0">19229 5030 8116,'-14'-21'0,"2"0"201,2 2 0,-1-1 304,-5-1 1,1 9 0,-1-4 0,-2 4-1,-1 4 144,-2 2 1,0 5 0,6 1 0,-1 0-319,0 0 0,-1 12 0,-3 5 0,0 6 48,0 5 1,5 2 0,2 1 0,5 0-50,1 1 1,-4 5-1,6 1 1,1-1-156,3-4 1,8 2-1,5-9 1,7 4-29,7 1 0,2-5 0,2-1 0,0-3-319,3-2 0,2-3 0,-2-3 0,2-2-531,2-1 1,-1-8 0,-3 2 0,2-3-355,2-2 0,-2-7 0,-7-3 1,-2-4 321,2-2 0,-5-1 0,-2-4 1,-4-6 194,-1-2 0,-7-10 0,-4-1 1,-3 0 539,-2 3 0,0-1 0,0 3 0,-2 4 75,-3 3 1,3 8 0,-3-1 1072,3 4-469,2 8 1,2 9 0,1 12 0,4 6-89,2 3 1,0 7 0,3 0-1,-2 5-107,3 4 0,-1 5 0,0-6 1,-1-1 30,1-2 1,0-1 0,0-1-1,-3-1-249,-2-4 1,5 2 0,-3-7 0,0-2 29,-4-1 0,-2-8 191,3 1 0,-5-10-304,5-1 1,-10-7-1,-3-10 1,0-4-347,0-5 1,2-9 0,5-4 0,0-1-213,0-3 0,0-3 0,2-1 0,3 2-50,5 3 1,4 0 0,4 10 0,1 8 282,2 5 1,7 10 0,-2 4 0,2 5 189,-2 5 1,8 9 0,-5 10 0,3 4 341,3 6 0,-2 6 0,-5-2 0,-4 1 132,-1-1 1,-2 4-1,-7-5 1,-2-4-93,-1-5 1,-8-6-1,2-6 1,-3 0-113,-2 0 1,0-6-1,-2-1-88,-3-2 1,2-4 0,-6-8 0,0-6-133,0-2 0,6-8 0,-2-2 0,3-2-441,2-3 1,2-6-1,3-5 1,5 2-49,4 4 1,9-5 0,3 10-1,4 2 149,1 1 1,1 10 0,1 6-1,2 2 136,2 3 0,1 10 1,-3 6-1,2 5 140,-2 4 0,3 12 1,-1-1-1,-2 1-65,-2 0 1,-3-7 0,-4-1 0,-5-2-739,-4-4 0,-1-2 0,-2-1 0,-2 0-451,-1-1 0,-6-6 0,4-2 565,-2 0 0,-2-7 0,-5 0 1,0-10 654,0-10 0,0-11 0,0-9 0</inkml:trace>
  <inkml:trace contextRef="#ctx0" brushRef="#br0">20770 4260 8139,'2'-18'591,"1"-1"-189,3-2 1,11 0-1,-1 5 1,3 2 68,4 4 0,-4-2 1,7 6-1,2 3-66,2 1 1,-1 4 0,-1 3 0,-3 6-130,-2 3 1,-4 6-1,-7 3 1,-3 2 5,-2 3 1,-2 1 0,-7 3 0,-5-1 137,-8 1 1,-3 2 0,-8 1-1,-2-1-72,-2 1 0,6-2 0,3-5 0,3-4 352,3-1 1,6-2 0,4-6-1,3 1-66,2 0 1,7 0-1,5-2 1,6-2-171,3-2 1,12-4 0,0 2-1,4 1-629,1 0 0,6-6 0,-4 2 1,2-3-265,0-2 1,-6 0 0,5 0 0,-3 0-1287,-3 0 0,-7-2 1,-4-3-1,-1-3-377,-4-1 1,-1-12-1,-2-2 2092,-1-10 0,1-14 0,0-9 0</inkml:trace>
  <inkml:trace contextRef="#ctx0" brushRef="#br1">29449 3002 9359,'0'-9'1481,"0"2"0,-2 7-1253,-3 0 1,3 2-1,-3 3 1,3 6 0,2 5 87,0 5 0,-5 3 0,0 7 0,1 1-61,3-1 1,1 13-1,0 3 1,0 2-56,0 0 0,0 3 0,0 2 1,0 1-57,0-1 0,-2 3 1,-2-4-1,-1-3-43,2-1 1,-4-3 0,1-1 0,3-1-23,1-1 0,0 10 0,-1-10 0,-2 1 2,1 2 1,2 2 0,2 3 0,2-4 48,3-1 0,-3 8 1,3-5-151,-3 5 0,3 2 0,1 3 0,-3-1 0,-1-1-17,-2-1 0,0 4 0,0-6 0,0-2 2,0-3 1,0 7-1,0-9 1,0 2 12,0 0 0,0-4 0,0-1 1,2-2-71,3 2 0,-3-1 1,3 3 12,-3 1 0,-1-7 0,3 11 0,1 1 1,-1 0 102,-3 2 0,-1 4 0,0-5 0,0-5-45,0-4 1,0 0 0,0-9-1,0-4 259,0-3 1,0-9 23,0 2 0,0-12 0,0-9 136,0-9 1,0-13 0,0-8-1,0-7-2,0-3 1,0-2 0,0-5 0,0 0-92,0 0 0,0-6 0,0-1 0,0 0-21,0 0 0,-1-6 0,-3 3 0,-1-6-283,1-5 1,3-2-1,1-5 1,0 1-295,0-1 1,0-1 0,0-3 0,0 0-4,0 1 0,0-1 0,0 1 1,0 1 165,0 3 1,0-1 0,0 7 0,0 0 63,0-2 0,0 0 0,0-5 0,0 4-61,0 1 1,0-9 0,0 2-1,-2-1-21,-3-4 1,3 0-1,-5 3 1,2 2 51,-1 4 0,-1 3 0,4 9 0,-2 3 140,1 6 1,2 10 0,2 7 0,0 7 699,0 7-128,0 4-844,0 8 0,-1 21 0,-3 14 84,-1 6 1,0 3 0,5 1 0,0 6 180,0 4 1,0 8-1,0 3 1,0 5 77,0 0 1,5 14 0,2 4 0,0 5-48,-4-39 0,1-1 1,3 41-1,-5-42 1,-1 1-1,2-1 0,0 1 36,-2-1 0,1 1 0,1 7 0,1 1 0,-1-8 0,-1-1 0,0 2 0,0 0-93,-1 0 0,0-1 1,-1 1-1,0-1 1,0 41-1,0-1-52,0 1 0,-3-42 0,0 1 0,-2 40 0,2 1-56,1 0 0,2 3 0,-2-4 0,-1-1 34,-3-4 1,1 1 0,5-13 0,0 0 34,0 2 1,-5-13 0,0 3 0,1-8-82,2-5 1,1 4-1,-3-11 1,-1 0-13,1-3 0,3-9 0,1-4 0,0-1 39,0-4 0,0-1 0,0-2 0,0-1-35,0 1 0,-2 0 183,-3-1 1,3-8 132,-3-7 1,8-12-1,4-12 1,0-6 117,0-8 0,4-15 0,-4-10 0,1-10-62,5-9 1,-6-4 0,-4 39-1,1-2 1,-2-1 0,1-1-117,-1-4 0,1-2 1,0-5-1,-1-2 1,-1 3-1,-2-2 1,1-1-1,0-1-205,0 1 1,0-1 0,0 1 0,0 1 0,0 0 0,0 0 0,0 1 0,0 0 119,1 1 0,-2 1 1,-1 2-1,-1 1 0,0 3 1,1 1-1,-1 2 0,1-1 58,-2 1 0,1 1 1,2 4-1,0 1 0,-6-35 1,2 7 46,-1 3 0,1-4 0,3 6 1,-1 2-48,-2 1 1,-1 8 0,6-1 0,0 0-108,0 3 0,-1 0 1,-3 10-1,-1 3-149,1 5 1,-3-1-1,2 3 1,0 4-8,-2 3 1,5 9 0,-3-2 0,2 5-181,-3 5 269,5 4 1,-8 11 0,5 6 0,-1 11-83,2 7 1,1 11 0,2 6 0,0 9 150,0 9 1,2 16-1,3 1 1,5 6 20,-3-42 0,0 2 1,0 6-1,0 1 1,0 3-1,-2 0 0,1 2 1,-1 1-120,1 2 1,0 0 0,0-1 0,0-1 0,1 1 0,-1 0 0,-2 2-1,0 0 44,0 3 1,-1 0 0,1-4 0,-1 0 0,-1 2 0,0 0 0,0-2 0,1 0-76,-1-2 1,0 1-1,-1 3 1,-1 1 0,0-2-1,0-2 1,0 1-1,0-1 1,0 0 1,0-1 0,0-2 0,0-1 0,0-2-1,0-1 1,0-3 0,0-1 9,1-3 1,-2-1 0,-1 2 0,-1-1 0,-4 27 0,0-7-3,0-10 0,-3 0 1,4-14-1,1-5-23,-2-8 0,5-1 0,-5-8 142,0-6 0,6-7 0,-5-14 395,5-9 0,6-12 1,2-14-1,0-9-25,0-13 0,3-10 0,-3-8-151,-2 38 0,-1-1 0,0-40 0,-2 36 0,1 0 1,-2-2-1,0 1 0,-1-2 0,1 1 135,2-2 0,0-1 0,-3-6 0,1-1 0,2 5 0,0-1 0,-2-1 0,-1-1-376,0-4 1,0 0 0,0 1-1,0 0 1,0-5 0,0 0 20,0-2 0,0 0 1,1 3-1,0 1 1,1-5-1,0 0 0,0 3 1,1 1-1,-1 5 1,-1 2 17,1 5 1,-2 1 0,-2 1 0,-1 1-1,-2-33 1,1 8-426,2 2 0,-3 15 0,0-2 0,1 5-229,3 5 0,-5 4 0,1 3 0,2 4-1024,1 2 0,2-1 0,-2 4 0,-1-3 1655,-3-2 0,3 1 0,1-8 0,-5-7 0,-2-5 0</inkml:trace>
  <inkml:trace contextRef="#ctx0" brushRef="#br1">7783 7655 9382,'-7'-14'156,"-3"1"0,-4 5 1,0-1-1,2 2 2441,1 0 0,6 2-1493,-6 5 1,8 7-1,-2 3 1,5 6 143,5 5 0,-2 5 1,8 9-1,-1 2-297,-1-2 0,5 8 1,-2 3-1,7 3-764,8 6 0,-3 0 0,2 4 0,2 2-191,2 0 1,0 4-1,-2-11 1,-4-2-11,-1-3 1,-4 0 0,-7-10 0,-1-3 0,1-3 1,-5 2-1,-2-10-19,-3-1 1,-2-1-1585,0-7 1,-2-9-843,-3-7 0,3-14 1,-3-13-1,3-2 2129,2-3 1,7-6 0,2-2 0</inkml:trace>
  <inkml:trace contextRef="#ctx0" brushRef="#br1">8255 7922 9404,'10'-21'0,"-1"-2"0,-2-1 764,-3-4 1,4 3 0,3 1 0,3 1-181,1 4 1,3 3-1,1 4 1,4 3 122,1 2 1,-3 2 0,5 7 0,1 3 171,-3 5 1,6 10 0,-6 2 0,3 5-260,-1 6 0,0 3 0,4 10 1,-2 1 117,-2 7 1,-7 6 0,2 2-1,-5 1-126,-6 0 0,-3-2 0,-7-3 0,-2-6-616,-3-3 1,-5-9 0,-11-3 0,-4-4 12,1-1 1,-11-8-1,2-3 1,-4-5 0,-1-6 1,-6-3 0,4-7 0,-2-2-4,0-3 0,7-3 0,-4-8 0,5 0-9,2 0 1,1-5 0,13-1 0,6-1-7,3 0 0,6-3 0,8 3 0,9 1 9,10-1 1,10-1 0,14 6 0,3 6 13,2 3 1,6 4 0,-3 7 0,0 1 11,-4 2 1,1 13 0,-4-2-1,-6 1-13,-3 0 0,-3-1 0,-6 0 0,-1 0-262,-4-1 1,2 1 0,-7 0 0,-1-2-2211,-3-4 0,-1 2 1,-1-6-1,1-1-3451,0 2 5929,0-5 0,-1 5 0,1-7 1</inkml:trace>
  <inkml:trace contextRef="#ctx0" brushRef="#br1">9418 8362 9474,'7'-9'0,"4"4"3125,3 3 1,-4 0 1106,1-3 0,-1 3-2538,6-3 0,-6 3-2043,1 2 1,-6 0 0,4 2-2392,-2 3 0,0-3-1483,-2 3 0,-1-3 4216,6-2 1,1-14-1,4-3 1</inkml:trace>
  <inkml:trace contextRef="#ctx0" brushRef="#br1">10330 7765 9422,'14'-2'1444,"-3"-3"437,-4 3 1,-9-5 0,-3 7-760,-6 0 0,-4 2 0,-6 1 0,-6 2-542,-2-1 1,-10-4 0,-1-4 0,-2-3-257,0-1 0,7-1 1,-3-3-1,3 1-205,3-1 1,-1 3-1,12 1 1,2 1 109,2 3 0,1 2-388,0 2 0,2 2 1,2 3-1,3 6-99,2 3 1,-3 7 0,4 1 0,1 1 152,-2 0 1,5 5 0,-4-4 0,0 2 119,1 1 0,0-3 0,5 4 0,0-4-72,0-1 1,0 3 0,0-5 187,0-2 1,5-1 0,2-4-1,2-4-192,3-4 1,4 1 0,5-2 0,5-2 4,4-1 1,3-2-1,3 0 1,5 0 32,-1 0 1,10-5-1,-2 0 1,1 1 48,-1 2 0,-6 9 1,-1 4-1,-3 3 265,-3 2 1,-2 6-1,-1 4 1,-3 2 298,-3-1 1,-5 6 0,-10-4-1,-6 1-94,-3 0 1,-4 7-1,-3-10 1,-7 1-422,-8 2 1,-4-2 0,-9-2 0,-2-5-80,-2-3 0,-10-4 1,2-4-1,-3-5 2,-2-3 1,-6-2 0,3 0-1,3-2 5,1-3 1,2-4 0,1-6 0,4-1-1315,6 0 0,4 0 0,6 1 0,7-1-468,7 0 0,6 1 0,15-1 0,10 0-739,11 0 1,24 1 0,6-1 2535,8 0 1,5 1 0,6-1 0</inkml:trace>
  <inkml:trace contextRef="#ctx0" brushRef="#br1">11337 8032 9266,'-2'-16'0,"-2"0"827,-1 1 0,-12 1 1,-1 1-1,-3 5 81,-2 1 0,-10-4 1,2 6-1,-1 2 75,4 1 0,-5 2 1,5 2-1,0 3-343,-1 5 0,6 9 0,0 4 0,4 2-101,3 3 1,-3 1-1,10 4 1,1 4-128,2 5 0,5-4 0,2 1 0,5-2-69,4-1 1,11 6-1,5-5 1,4-4-183,1-5 1,11 0-1,2-7 1,-2-2-738,-2-2 0,2-6 0,-4-2 0,1-2-84,-1-4 0,-1-3 1,-6-5-1,-1-7 57,-4-7 1,2-6-1,-5-6 1,0-3-44,-1-2 0,-6-3 1,-7-4-1,-2 3 71,-4 1 1,-1 4 0,-2 9 0,0 5 454,0 4 1,2 8 272,3 4 0,-1 5 0,4 5 0,1 5 398,0 4 0,-4 9 1,4 3-1,-1 4 29,1 1 0,-4 6 1,4 0-1,-2-2 154,-3-2 1,-3-4-1,-1-1 1,0-3 7,0-2 0,0-3 1,0-4 1160,0 0-1751,0-7 0,0-4 0,0-10 0,0-6-152,0-3 0,0-8 0,0-5 0,2-2-666,3-3 0,4 1 0,9-4-136,3-7 0,-2 5 1,5-8-1,1 3 1,-3 3-245,1 1 0,5 3 1,-3 9-1,1 7 731,0 7 1,0 5 0,6 8 0,-1 5 492,0 4 1,6 11 0,0 7 0,-2 7 588,-2 7 1,-2 3 0,1 4-1,-2 0 223,-4-2 0,-4 2 0,-8-11 0,-1-1 385,-3-4 1,-6 0-808,1-12 0,-5-1-560,-5-10 1,-2-5-1,-6-10 1,5-7 0,-1-6-10,0-3 0,6-6 0,-2-1 1,3-6-163,2-2 1,2-8 0,3 2 0,5-2-521,4 3 1,4-1 0,1 8-456,2 5 0,5 8 0,-3 2 0,1 6 0,2 8 625,-1 3 1,5 16 0,-4 7 0,3 7 694,3 4 0,-1 4 0,1 3 0,-1-1 126,1 1 1,-6 3 0,-2-4 0,1 0-120,-1 1 1,-4-3 0,-1-6 0,-5-4-1582,-4-5 1,-6-3-1,1-2-101,-3-1 0,-4-8 0,-3-9 1504,-6-11 0,-10-17 0,-3-10 0</inkml:trace>
  <inkml:trace contextRef="#ctx0" brushRef="#br2">2862 11175 8356,'7'-14'0,"3"2"1815,4 2 1,-5 8-1,-2 2 1,0 10-695,4 10 0,1 4 0,2 9 1,0 4 182,3 5 1,4 10 0,-2 8 0,4 6-468,2 7 0,-1 8 0,4 1 1,-4 0-838,-12-38 0,-1-1 0,17 39 0,-2 0 0,4-5 0,1-2 0,1 4 0,-2-13 0,-2-5 0,-2-7 0,-7-1 0,2-4 0,-4-6 0,-1-2 0,0-10 0,0-7 0,-2-1 0,-4-4 0,4-6 0,-3-5 0,2-1 0,-2-1 0,-1-10 0,3-5 0,1-6 0,1-13 0,3-5 0,1-11 0,2-7 0,5-13 0,-5-3 0,-2-6 0,-1-7 0,-2-8 0,-1 3 0,1-3 0,-8 43 0,0 0 0,-3-2 0,0-1 0,0-1 0,-1 0 0,0 0 0,1 1 0,-1 1 0,0 1 0,2-40 0,2 13 0,1 7 0,0 6 0,-6 8 0,4 10 0,-1 7-131,-1 7 0,2 0 0,-2 7-2834,6 2 0,3 10 0,1 9 2965,1 9 0,7 19 0,1 5 0</inkml:trace>
  <inkml:trace contextRef="#ctx0" brushRef="#br2">4764 11757 9935,'21'-2'0,"0"-1"1174,-1-3 1,-3 1 0,1 5 0,2 0-405,7 0 0,2-5 0,5 0 0,1 1 106,1 2 1,6-3 0,-3 0 0,-1 2-1400,0 1 0,-3 4 0,-7 3 1,-3 5-3023,-3 4 1,-8 2 3544,-8 0 0,-5 6 0,-1 3 0</inkml:trace>
  <inkml:trace contextRef="#ctx0" brushRef="#br2">5079 12087 7605,'23'0'794,"3"0"1,-4 0 0,1 0-1,-2 0 1663,0 0 1,12 0-1,-1-2 1,1-1-2036,0-2 0,-1-1 1,1 6-1,0 0-846,-2 0 0,4 6 1,-10-1-1,-1 0 395,-3 2 0,2-4 29,-2 8 0,0-8 0,-5 4 0</inkml:trace>
  <inkml:trace contextRef="#ctx0" brushRef="#br2">6415 11128 7608,'0'-31'70,"7"-2"0,4-2 534,3-2 0,-4 6 1,-1 6-1,1 2 371,4 4 1,0 2-1,13 3 1,2 3-193,6 6 0,4 5 1,6 5-1,-1 8-507,-1 6 0,5 10 1,-12 10-1,-1 1 24,-2 4 0,-3 8 0,-4 6 1,-6 3 581,-8 2 1,0 0 0,-7 1 0,-3 3-478,-6 1 0,-4 1 0,-8-4 0,0-2-151,1-7 0,-6-7 0,-2-6 0,0-2-21,1-3 1,-6-3 0,1-9-1,-1-5 44,2-3 1,-4-8 0,3-1 0,-7-2-206,-2-4 0,-3-1 0,4-4 0,-1-3-325,1-5 0,-2-6 1,4-5-1,3-4-286,0 1 1,8-6 0,2 4-1,8-4-48,7-1 1,5-6 0,7 1-1,9 1 312,8 1 1,13 8 0,5 4 0,3 4 295,2 9 1,6 6-1,-1 3 1,1 2 125,1 3 1,-5 4 0,3 8 0,-3 2 68,-2 2 1,-7 5-1,-3-5 1,-4-1-571,-1-3 0,-6 4 0,-2 0 0,-1-2-52,-4-1 1,-7-3-1,-1-1 1,-1-1-2859,-1-3 0,5-6 3264,-3 1 0,10 4 0,3-1 0</inkml:trace>
  <inkml:trace contextRef="#ctx0" brushRef="#br2">7783 11128 9793,'21'-21'0,"-2"-1"1048,-5-3 1,-7 11-1,-12 0 1,-5 5-571,-4 6 1,-2 1 0,0 2-1,-1 4 91,-4 6 1,-4 4-1,-8 16 1,-2 5-181,-2 3 0,3 4 1,6 5-1,3 2-112,2 4 1,8-5-1,6 5 1,2-4-1,3-2-73,3 0 0,6-5 1,4-2-1,3-1 34,5-5 0,15-2 1,1-4-1,5-4 337,6-1 1,7-2-1,3-7 1,0-4 126,0-4 1,4 1-1,-6-2-429,-1-2 1,-4-3 0,-5-5 0,-5-5 0,-6-4-274,-5-2 0,-3-5 0,-7-2 0,-2-1 0,-4-4 0,-3-9 0,-8-5 0,-5-3 0,-4-2 0,-11 0 0,-5-1-74,-4 1 1,-3 5-1,-2 2 1,-2 0-1,4 2-970,5-1 0,0 4 0,7 9 0,4 5-26,4 4 0,6 1 1,7 0-1,0 1-416,0-1 1,14 7 0,9 4 0,9 3 1485,4 2 0,15-7 0,-2-2 0</inkml:trace>
  <inkml:trace contextRef="#ctx0" brushRef="#br2">8601 10987 7404,'15'0'440,"1"0"0,0 0 0,-2 2 1145,-4 3 1,-1 10 0,-5 13-1,3 6-198,1 2 0,3 15 0,5 3 0,-1 9-350,1 5 0,0-5 0,-1-7 0,1-2-652,0-3 1,-6-3 0,1-2-1,-1-4-939,-1-6 0,3 1 0,-5-4 0,0-3-1096,0 0 0,5-8 1,-3-1-1,2-3-1929,-1-2 1,1-6 3578,4 1 0,8-8 0,2 4 0</inkml:trace>
  <inkml:trace contextRef="#ctx0" brushRef="#br2">9324 11741 7621,'17'-5'0,"3"-2"2033,1-2 0,-7 4 3666,-9-5-5636,-3 6 1,-4-1-1,-3 10-1823,-6 6 0,-8 2 1,-4 1 1759,-1-3 0,-2-4 0,-6-7 0</inkml:trace>
  <inkml:trace contextRef="#ctx0" brushRef="#br2">10503 10971 10321,'2'-16'0,"1"1"0,3-1 0,-5 0 1225,-4 0 1,-11 6 0,-9 1 0,1 2-714,-1 4 1,-10 3 0,-1 5-1,-2 5-222,-3 4 1,-3 9 0,6 5 0,1 7-40,2 7 1,3 3 0,4 4 0,6 2-135,8 1 0,5 6 0,7-4 0,0 0 121,0 0 1,7-1 0,5-6 0,8 0 168,6 0 1,2-7-1,2-3 1,-1-4 13,4-1 1,13-3 0,-1-1 0,2-5 27,4-6 1,0 3 0,-2-12-1,1 1 22,3-4 0,-8-3 1,-6-4-1,-4-3-270,-4-5 0,2-11 0,-12-6 0,-2-4-326,-1-6 0,-9-5 0,-4-10 0,-3-6-77,-2-3 0,-7 4 1,-7-3-1,-7-1 0,-7-2-1033,0 2 1,0 14 0,-2 2 590,4 4 0,-2 7 0,7 6 0,2 5-2573,1 5 2160,3-1 1,6 19-1,5-2-230,8 6 0,12 13 0,11-1 1287,8 2 0,6-1 0,6-1 0</inkml:trace>
  <inkml:trace contextRef="#ctx0" brushRef="#br2">11541 11002 7584,'12'-24'310,"4"3"1,1-2-1,-6 2 1,-6 2 427,-3 2 0,-9 6 1,-4 3-1,-4 1 51,-6 3 1,1 4 0,-6 5 0,-3 8 42,-6 6 1,1 7-1,-2 11-467,3 5 0,1 10 1,1 6-1,1 1 1,4 0 64,5-1 0,10-2 0,6 1 1,3-4-257,2-4 1,13-4 0,6-1 0,7-4-141,7-2 0,9-1 1,0-7-1,3-2 153,3-2 0,2-12 0,-1 0 0,-3-5 24,-1-6 1,-7-1-1,-1-4 1,-5-3 161,-6-6 0,2-8 1,-9-4-1,-5-1-137,-7-4 1,-5-7 0,-4-3 0,-3-1-311,-6 1 1,-10 1-1,-5 6 1,-5 1 192,-6 4 1,-2 3 0,-4 7 0,1 2-1111,-2 4 0,4 3 0,0 7 0,1 0-691,4 0 0,-3 2 0,1 3 0,1 5 1682,-3 4 0,6 2 0,-5 0 0</inkml:trace>
  <inkml:trace contextRef="#ctx0" brushRef="#br2">13412 11270 8998,'-30'15'2777,"2"1"-2214,2 0 0,5 5 1,-3 1-1,-1 3 0,2 3 275,1 2 0,1 1 0,5 0 1,0-1-787,1-4 0,4 4 0,1-6 0,-1 1-707,2-4 0,-3-4 1,5-1-611,-2 0 0,6-6-514,-2 1 0,3-15 0,2-1 1779,0-7 0,7-11 0,2-1 0</inkml:trace>
  <inkml:trace contextRef="#ctx0" brushRef="#br2">13035 11254 9060,'15'2'1008,"1"3"1,0 4 0,1 6 0,2 3-424,2 3 0,2 2 0,-2 6 1,4-1-164,-1 0 0,6 4 0,-6-10 1,2 3-920,1 3 1,-8 0 0,3 0 0,-1-2-222,0 2 1,6 0 0,-5 0 0,1-4 717,0-1 0,5-2 0,-4-6 0</inkml:trace>
  <inkml:trace contextRef="#ctx0" brushRef="#br2">14340 10814 7591,'24'2'0,"-3"1"0,-5 6 0,-6 3 726,-5 6 0,-1 13 0,1 0 0,4 4 1308,0 4 1,3 6-1,-5 9 1,0 0-993,0 1 0,0 4 0,-4-3 1,3 0-419,-3-4 0,4-3 0,-2-2 0,-1-1-743,-3-5 1,-1-2-1,2-8 1,2 1-218,1-1 0,0-5 0,-5-1 0,0-2-1845,0-4 0,0-7-1009,0-2 1,2-8 1658,3-2 0,-3-14 0,5-12 1531,0-4 0,2-8 0,6-2 0</inkml:trace>
  <inkml:trace contextRef="#ctx0" brushRef="#br2">14874 10908 8098,'18'-16'0,"1"1"0,2-1 0,-2 0 811,-2 1 0,6 6 1,3 2-268,4 0 0,3 5 0,2-3 0,4 5 0,-1 5 73,0 6 1,3 3 0,-6 3 0,-4 4-92,-1 5 1,3 4 0,-9 5 0,1 5 143,-4 7 0,-5 11 0,-6-1 0,-5 5-184,-3 0 1,-2 7 0,-3 0 0,-6 1-51,-7 0 0,-8-4 1,1-6-1,0-6-334,0-5 1,-3 0-1,4-13 1,-1-2-11,0-6 1,-3-6-1,5-6 1,0-2-159,-2-4 1,6-3 0,-4-7 0,3-1 171,3-5 1,-1-2 0,0-10 0,1-3 97,-1-5 1,2-4-1,3-3 1,6-2-45,3-1 1,4-1 0,5 5-1,7 1-81,5 0 0,14 6 1,2 6-1,7 7-68,7 6 1,2 5-1,-2 1 1,1 1-139,3 5 0,-2 2 0,-10 10-352,-4 3 0,-4-4 1,-3 4-1,-4-3 1,-5-3-1347,-3 1 0,-3 0 0,-1 0 0,-1-2 451,-3-4 0,-5 2 0,4-5 0,0 0-120,0 0 0,1-1 1494,6-6 0,6-7 0,3-2 0</inkml:trace>
  <inkml:trace contextRef="#ctx0" brushRef="#br2">16195 11411 7593,'21'0'0,"1"0"1534,3 0 1,-11 0 1953,2 0 1,-6 2-2385,1 3 1,1-1-1300,-7 6 1,0-5-1486,-5 6 0,0-6-714,0 6 1,0-11 0,0-4 6,0-10 2387,7-5 0,2-4 0,7-1 0</inkml:trace>
  <inkml:trace contextRef="#ctx0" brushRef="#br2">17233 10814 7593,'17'-2'1454,"4"-3"0,-4 3-69,4-3-546,-3 3 1,-11 2 0,-7 0-471,-9 0 0,-7 5 0,-5 1 0,-5-3 282,-3-1 1,-3-2 0,-1 0-1,-2-2-383,-2-3 1,1-4-1,2-7 1,1 2-253,2 4 0,-4-4 0,10 4 0,-1-3 107,0 3 0,8 1 0,1 6 0,5-3-112,0 3 0,3 3 0,-2 5 0,1 6-191,1 3 1,-5 8 0,4 4-1,-4 6 324,-2 5 1,-5-3-1,0 7 1,2-3-19,1-3 0,1-2 1,-2-1-1,-2-1-54,1 1 0,8-8 0,2-3 0,-1-4-172,3-1 1,1 0 74,7 0 1,1-8 0,5-3-76,4-3 0,4-2 1,5 0-1,6 0-53,6 0 1,6-2 0,-1-1 0,6-2-176,4 1 1,1 3 0,0 1-1,0 0 140,1 0 0,-7 7 0,0 3 0,-3 4 436,-3 2 1,-7 5 0,-4 1 0,-1 3 280,-4 3 1,-8 1 0,-6 5 0,-3 1-10,-2 1 1,-4 6-1,-4-5 1,-10-2 302,-5-2 1,-3-2-1,-5-1 1,-1-4-529,1-5 0,-6-3 0,0-3 0,3-1-223,0-3 1,3-4 0,-1-7 0,3 0-94,3 0 1,-4-5 0,4-2 0,-2-2-1688,1-3 1,5-2-1,8-2 1,2 0-751,1 0 0,8 1 1,-1-3-1,9-1-1430,11-2 3888,7 0 0,15-2 0,2-1 0</inkml:trace>
  <inkml:trace contextRef="#ctx0" brushRef="#br2">17783 11223 7593,'31'-16'94,"-5"5"1,-1 3 0,-1-1 0,-1 2 931,0 0 0,10-4 1,-2 6-1,3 2-245,-1 1 0,2 2 0,0 0 0,-4 0-1133,-1 0 1,1 0 0,-10 0 0,-2 0-1040,-1 0 1,-9 2 1177,-4 3 213,-10-3 0,-4 12 0,-7-6 0</inkml:trace>
  <inkml:trace contextRef="#ctx0" brushRef="#br2">17799 11333 9336,'27'8'0,"3"-2"699,3-5 0,2-1 1,-3 2-1,-1 2-537,1 1 0,4 5 0,1-3 0,-2 2 706,-2 3 1,2 0-1,0 1 1,-4-3-1442,-1 2 0,2 2 1,-10 4-1,1-1-394,0-1 0,-2 3 0,-6-8 1,1 1-189,0-2 0,0 3 0,-1-8 1155,1-2 0,0-8 0,-1-4 0</inkml:trace>
  <inkml:trace contextRef="#ctx0" brushRef="#br2">19166 10672 9709,'0'-15'0,"2"-1"340,3 0 0,-3-1 0,3-2 0,-1-2 0,1 0-134,6-2 1,-3 4 0,3-6 0,1 3 510,2 2 1,7 5-1,2 4 1,1 6-149,4 3 0,2 2 0,3 0 0,0 2-201,-1 3 0,8 6 0,-10 8 1,-1 4-29,-1 1 0,-3 9 0,1 11 1,-5 7 70,-4 6 1,-3 4 0,-3 4 0,-6 0-84,-3-3 1,-16 15-1,-7-10 1,-7-3-182,-4-3 1,-4-7 0,-3 1 0,1-10-170,-1-5 0,-3 0 0,4-6 0,0-7-24,-1-2 0,2-9 0,6-8 1,1-1-7,4-3 1,-4-2-1,6-2 1,-1 0 121,5 0 0,2-7 0,2-6 0,1-4 88,-1-4 1,7-2 0,4 4 0,5-4-70,5-1 1,6 5 0,11-2 0,8 3-112,5 3 0,16 6 0,3 4 1,7 3-194,2 2 0,7 7 0,-11 3 0,-1 4-19,-2 2 0,-6 0 1,-6-1-1,-4 1-145,-1 0 0,-4-2 1,-9-2-1,-5-3-360,-4-2 1,-1 3 0,0-5 0,-1-1 38,1-2 1,-5-2 0,-1 0-1362,2 0 0,2-2 0,2-3 432,0-6 0,-1-8 1629,1-2 0,7-14 0,1 2 0</inkml:trace>
  <inkml:trace contextRef="#ctx0" brushRef="#br2">21210 10311 7593,'11'0'0,"-1"0"0,3-2 0,1-3 0,-4 3 3157,0-3-2427,-6 3 0,1 2 0,-10 0 0,-7 2-247,-7 3 0,-4-3 1,-7 3-1,0-3-165,-3-2 1,-2-2-1,2-1 1,-2-4-100,-2-2 1,3 0-1,6-3 1,1 3-122,-1 2 0,6-3 1,1 5-1,3 1-84,3 2 1,4 2 0,1 0 0,-1 2 54,2 3 1,-3 9 0,5 9 0,-2 1-50,-3 4 1,3 2 0,-1 1 0,0 1 82,1-1 1,-5 1 0,3 1 0,-1 0 191,2-1 0,-3 3 0,6-11 0,0 0-88,0-3 1,-3 2 0,5-2-77,1-2 1,2-1-85,2-3 0,2-6 1,3-4-187,6-3 1,5-2 0,5 0 0,7 0 0,5 0-361,3 0 0,8-5 0,0 0 1,5 1 205,3 2 0,6 4 0,-4 3 0,0 6 49,0 3 0,-1 7 0,-6 3 0,0 4-17,0 5 1,-7 8 0,-5-3 795,-7 2 0,-2 2 0,-8 3 1,-6 1-1,-5-4 565,-9-4 0,-6 8 1,-13-15-1,-6 2-822,-2 0 0,-15-3 0,-3-4 0,-4-5 182,-3-3 1,0-4 0,-7-2 0,1-3-170,1-2 0,-4-2 1,9-5-1,0 0-1627,0 0 0,-2 0 0,7 2 0,3 1-1595,1 2 0,7 1 1,1-6 2930,4 0 0,8-7 0,2-2 0</inkml:trace>
  <inkml:trace contextRef="#ctx0" brushRef="#br2">22044 10452 9253,'0'23'1218,"1"2"0,3 6 1,3 2-1,2 6 102,3 8 0,0 5 0,0 7-655,-1-1 0,-6-6 0,6 4 0,-1-1 1,0-5-4,1-1 1,-6-4 0,6-1-1,-1-5-670,-1-6 1,0 5-1,-6-10 1,4-2-671,2-1 1,-6-4-1,3-6 1,-5 1-4639,-1 0 4372,7-7 0,2-2 0,5-9-818,-3-3 0,2-11 0,-2-12 1762,3-7 0,2 2 0,-1-6 0</inkml:trace>
  <inkml:trace contextRef="#ctx0" brushRef="#br2">22625 10625 7593,'21'-22'554,"0"-5"1,6-2 0,-7-1-1,0 2-237,-3 2 1,6 7 0,5-2 0,5 3 118,4 2 1,1 8 0,-3 3 0,2 5 73,-2 5 0,-2 3 0,-3 8 0,-4 2 56,-5 3 0,-6 3 0,-4 8 1,-6 1 4,-3 3 1,-6-1 0,-6 7-1,-9-2-210,-4-5 1,-12 7 0,4-12 0,-4-2-215,-4-5 0,8-6 0,-2-1 0,5-2-86,0-4 0,5 2 1,2-6-202,4-3 1,8-3-131,4-5 1,17 3 0,9-3 47,7 3 0,15 2 0,6 0 1,4 2-1,3 3 232,0 6 0,-6 10 0,3 5 0,-6 3 502,-5 3 1,-11 1 0,-10 2 0,-5 2 313,-6-2 0,-4 3 1,-12 0-1,-4 1-114,-4-1 0,-7-1 1,-2-7-1,-1-2-543,-4-2 0,0-9 0,0 1 0,2-6-360,-2 0 1,-2-5-1,0-2 1,4-3-1615,5-2 1,-2 0-1,3-2-295,0-3 0,10 2 0,5-8 0,3-1-658,2-2 1,9-3 2757,6-4 0,15-11 0,10-8 0</inkml:trace>
  <inkml:trace contextRef="#ctx0" brushRef="#br2">23820 11160 10576,'35'8'0,"-2"-2"1969,-3-5 0,-14-1-45,0 0 0,-11 2-1417,0 3 0,-3-1 0,-2 6-1110,0 3 1,-2-5-1,-3 3 1,-6-1-2269,-3-1 0,-3 3 2871,-4-7 0,3 1 0,-4-6 0</inkml:trace>
  <inkml:trace contextRef="#ctx0" brushRef="#br2">24779 10452 7593,'21'-26'528,"0"2"432,-1 1 1,-1-3-730,2 5 0,-2 5 1,7 7-1,2 1 1,2 1 765,1 0 1,11 1 0,2 8 0,0 5-588,1 9 1,-3 5-1,-2 9 1,-7 1 143,-3 7 0,1 13 0,-11 8 1,-6 8 76,-7 6 1,-6 9-1,-2 4 1,-6-1-126,-9 1 1,-7-4-1,-8-7 1,-1-5-309,1-5 0,-6-6 0,-1-14 0,1-3-46,4-5 0,-7-6 1,8-4-1,-1-6-276,0-4 1,-4-8 0,0-4 0,2-3-96,2-2 1,4-7-1,1-4 1,3-3 303,2-1 0,4-6 0,7-2 0,3-2 217,2-2 0,2-1 0,7 0 0,3 3 130,6 3 1,11-5-1,10 8 1,8 5-241,5 7 1,9 5-1,6 2 1,4 0-275,5 0 1,4 7 0,-5 4 0,-3 3-152,-6 2 0,-1-1 0,-9 1 0,-6 0-301,-2-1 0,-1 1 0,-7-2 0,-5-2-1989,-4-1 1,3-2 0,-6 1 750,-2-5 0,-2-3 0,-1-2 542,0 0 0,-6-7 0,-1-5 1230,-2-7 0,5-6 0,-3-6 0</inkml:trace>
  <inkml:trace contextRef="#ctx0" brushRef="#br2">26509 10358 7593,'7'11'1655,"-7"-3"-682,-9-1 0,-12 0 1,-7-3-1,-5 1-455,-4-2 1,-6-1-1,1-2 1,-2 0-262,2 0 1,-7-5-1,6-2 1,-1-2-69,-2-3 0,8 0 0,1 0 1,6 1-139,5-1 0,3-2 0,9-2 18,4 0 1,-3 6 80,8-1 1,7 10 0,7 1 44,-1 8 1,5 13 0,-8 6 0,-2 2 195,-1 3 0,-2 4 1,-2 3-1,-3-1-130,-5 1 1,-4-3-1,-4-4 1,-1-1-202,-2 1 1,0-3 0,5-2 0,0-6-130,1-4 1,4 2 0,3-1 58,1-4 0,3-4 0,9 2-212,6-1 0,10-8 0,5 3 0,5-5 41,6-1 0,9 6 0,8 1 0,2 0 127,3-1 0,2 12 0,2-1 1,0 4 13,0 2 1,-6 10 0,-2 0 0,-7 6 484,-7 5 0,-13-4 0,-9 2 1,-7 0 538,-7-2 0,-5 0 1,-5-5-1,-7 1-208,-7-1 0,-13 2 0,-11-4 0,-8-5-605,-7-3 0,-8-1 0,-4-6 1,-2-6-496,-3-3 1,-5-4-1,-1-5 1,6 0-600,4 0 0,-3-7 0,8-4 0,5-3-1535,7-1 0,13-1 1,10 0-1,8-1-3182,6-4 5640,8-4 0,16-13 0,11-2 0</inkml:trace>
  <inkml:trace contextRef="#ctx0" brushRef="#br2">27547 10798 7593,'0'-16'842,"0"1"1,-2 1-1,-3 3-476,-6 6 0,-8 3 0,-2 2 0,2 2 396,1 3 0,1 6 0,-2 10 0,-2 5 218,1 4 0,5 1 0,2 4 0,5 3-85,1 4 0,1 7 0,6-7 0,0 2-378,0-2 1,6 1 0,1-6 0,1-2-365,5-2 1,1-1-1,3-1 1,4-1-226,5-4 1,2 2-1,2-7 1,0-2-706,3-2 0,7-3 0,-2-1 0,1-5-555,-1-1 0,4-1 1,-3-8-1,-1-3 108,1-6 0,-3-5 0,-6-5 0,-2-5 465,-2-3 0,-7-13 1,2-4-1,-3-3 400,-3-7 0,-4 2 0,-2-2 0,-1 2 222,1 4 0,0 3 0,3 6 0,-1 10 494,1 8 1,-3 7 0,1 6 0,2 5 439,2 3 1,-3 9 0,-1 5 0,1 7-221,-3 8 1,5 9 0,-6 8-1,0 3 390,0 0 0,-2 7 0,-5-10 1,0 0-347,0 1 0,0-5 0,-2 0 0,-1-3-266,-3-7 1,-1 0 0,4-8 0,-4 1-110,-2 0 1,6-8-1,-4-6-84,0-2 1,3-2 0,-5-6-211,2-5 0,-3-8 1,5-8-1,1-5-230,2-6 1,2 0 0,0-11 0,0-3-202,0-3 1,6-10 0,1 4 0,3-1 70,8-1 1,-1 7-1,9 1 1,2 6 362,2 7 0,7 13 1,1 8-1,1 11 154,-1 9 1,4 13 0,-4 14 0,1 8 352,-1 1 1,-3 14 0,-9-3 0,-6-1 312,-8 3 0,-5-2 1,-7-4-1,0-4-360,0-6 1,-7 3-1,-4-12 1,-1-2-183,2-1 1,-4-10-1,3-4-63,-3 1 1,4-5 0,1-3-212,2-8 1,2-6 0,5-10 0,0-2-371,0-3 0,10-6 0,4-6 0,2 1-46,3-3 1,7 1 0,1-6 0,2 4 132,3 1 0,6 3 0,2 8 1,0 5 228,-3 7 0,2 13 0,-1 3 0,0 10 406,1 10 1,-2 4 0,-6 9 0,-1 2 70,-4 2 0,2 7 0,-7-4 0,-4 0-424,-4-3 0,-1-6 0,-7-3 0,-1-4-1353,-3-1 0,-1-2 1,0-5-916,0-1 1,-7-6 983,-3-4 0,3-12 1,2-8-1,3-10 1326,2-4 0,0-10 0,0-1 0</inkml:trace>
  <inkml:trace contextRef="#ctx0" brushRef="#br2">29370 9824 7599,'-8'-2'1075,"4"-3"0,8-6-805,6-3 0,4 5 1,4 2 232,3 1 0,-2 4 0,7-2 0,2 8 0,2 6 196,1 4 0,1 2 0,-1 1 0,-1 3-88,-4 1 0,-5 6 0,-9 1 0,-3 6-229,-2 2 1,-2 1 0,-7-6-1,-1 1 96,-2-1 0,-13-1 1,2-2-1,-1-5-72,-1-6 0,-4 2 0,-4-10 0,-2 0-193,1-4 0,-1 2 1,7-2-1,4-3-246,5-6 1,0 1-1,6-8-98,3-1 1,1-2 0,4 0 0,5 2-96,8 2 0,8 6 1,9-1-1,1 3-277,4 2 1,-3 9-1,7 5 1,-3 7 556,-3 3 0,-2 4 1,-3 7-1,-4 2 526,-5-2 0,-5 0 0,-6 0 0,-4 3 251,-5 2 0,-8-3 0,-3 3 0,-6-3-305,-5-8 1,-3 3 0,-8-8 0,-1 1-575,-4-4 1,2-6 0,-8-4 0,-4-6-1061,-4-3 1,-9-2-1,3 0 1,-4-2-3213,-2-3 1,-12-11 4319,-4-10 0,-3-4 0,3-1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 6397 7593,'-9'7'1356,"-5"-5"1,12-2-1,-3-11 1,3-4-140,2-6 0,7-2 1,4-7-866,3-1 1,3 1 0,2-12 0,4-3 0,1-4-126,4-3 0,-3-13 0,1 0 0,0-4-519,-1-7 1,3-2 0,-6-4 0,1-2-189,0 2 1,-2 3-1,-6 4 1,1 5 73,0 6 0,0 1 0,-1 14 0,1 5 299,0 4 0,-6 0 0,1 8 0,1 8 383,2 5 1,2 5 0,-1 3 0,1 6 103,0 3 0,5 4 0,2 5 0,-1 11 356,1 11 0,5 11 0,-2 13 1,2 3 297,-2 0 0,7 17 0,-5 2 0,0 7-762,-13-39 1,0 0 0,-2 0 0,-1 1 0,12 38 0,-1-3 325,-4-2 1,-2-4 0,-3-12 0,-1-3-419,-3-6 1,-6-7 0,3-6 0,-2-8-264,0-1 0,2-7 0,-3-2-41,1-4 1,0-6 0,-3-3-586,3-1 1,-3-3 0,5-9-158,0-6 0,-6-3 0,5-3 0,-6-3 596,-6-1 0,-2-5 1,-8 5-1,0 2 159,1 2 0,-8 1 0,-3 0 0,-4 0-51,-1 1 0,-6 6 1,-2 2-1,-1 2 384,-3 0 0,-8-1 1,-3 6-1,-2 0-390,-4 0 1,3 0 0,1 0 0,5 0-554,1 0 1,1 0-1,7 2 1,5 2-306,4 1 1,7 0 0,1-5-932,2 0 1,11 0-2119,12 0 4075,7 0 0,16 0 0,1 0 0</inkml:trace>
  <inkml:trace contextRef="#ctx0" brushRef="#br0">2799 5627 9303,'5'10'0,"1"1"0,-3 1 0,-1 2 1042,-2 2 0,0 5 1,0 3-1,0 4-688,0 5 1,0 4 0,0 0 0,0 5 456,0 3 0,0 0 0,0-1 0,0-2-258,0 2 0,2-6 0,1 1 0,2-5-401,-1-2 0,-1 1 0,1-12 0,1-2-2,-1-1 1,-1-4 0,0-2-116,3-2 0,1-8 0,-4-2 0,6-9-310,5-5 1,2-8 0,15-4 0,8-4-208,4-2 1,15-3 0,3 2 0,2 4 253,3-1 1,1 12 0,-4 4-1,-4 6 477,-7 4 0,4 4 0,-14 6 1,-5 4 123,-7 4 0,-2 7 0,-9 2 0,-5-1 381,-7 1 0,-6 5 1,-2-4-1,-5 3-187,-4-1 0,-16-2 0,-7 4 1,-6-3-75,-5-3 1,1-1 0,-3-5-1,3-2-620,-1-4 1,-10 3-1,5-8 1,-3-2-315,-3-1 1,-1-2-1,8-2 1,4-3-596,4-5 1,5-3 0,7 0 0,5-1-1147,6-4 1,-1-8 0,15-2 0,4-7 2181,8-7 0,19-10 0,5-4 0</inkml:trace>
  <inkml:trace contextRef="#ctx0" brushRef="#br0">3978 5438 9872,'25'-5'0,"-4"0"0,-4 1 615,-1 3 0,1 1 1,4 0-1,4 0-183,-1 0 1,4 0 0,-5 0-1,1 0-580,4 0 0,-3 0 0,-1 0 0,-1 0-479,-4 0 0,-1 5 1,-4 2-1,-2 2 531,-2 3 0,-8-5 96,-2-2 0,-14 4 0,-10 0 0</inkml:trace>
  <inkml:trace contextRef="#ctx0" brushRef="#br0">3931 5690 8049,'7'9'0,"5"-2"0,6-2 610,3 0 0,7 0 0,-2-5 0,4 0 187,1 0 1,1 0 0,-1 0 0,0 0-721,1 0 1,-6 0 0,-1 0 0,-3 0-440,-3 0 1,-1 0-1,-2 0-248,-1 0 1,-6-7-1,-4-3-1123,-3-4 1,-9-4 1732,-3-3 0,-11-10 0,-4-9 0</inkml:trace>
  <inkml:trace contextRef="#ctx0" brushRef="#br0">5393 4731 8857,'0'-7'1334,"0"7"0,2 9 1,2 12-1,1 5-231,-2 4 0,1 8 1,-1 6-1,3 6-374,-3 8 1,1-2 0,-1 2 0,2 1-133,-1 2 0,3 0 0,0-1 0,0-6-346,0-5 1,3-1 0,-3-11 0,0-2-521,0-2 0,4-3 0,-6-4 0,0-5-1371,2-3 0,-5-8-535,3 1 1,4-4 1557,1-2 1,4-7 0,2-15-1,0-4-829,-1-6 0,1-15 1,0-8 1445,0-10 0,6-6 0,3-13 0</inkml:trace>
  <inkml:trace contextRef="#ctx0" brushRef="#br0">5849 4778 8047,'9'7'376,"-2"2"1,-7 8-1,0 3 630,0 1 0,0 12 0,2 0 0,1 5-83,2 6 0,1 3 0,-6 6 0,1 2 61,5 1 1,-5-2 0,5-6-1,-3-3 50,2-3 0,2 2 0,6-8 0,-3-3-670,2-5 0,-3 0 0,2-5 0,1 0-657,2-1 1,-4-1-1,1-7 1,-1-1-2062,-1-3 0,0-6 1464,-4 1 0,-3-5 0,3-5 0,-3-6-1532,-2-3 0,-7-14 1,-6-5 2421,-6-5 0,-5-11 0,-8-7 0</inkml:trace>
  <inkml:trace contextRef="#ctx0" brushRef="#br0">4953 4652 8089,'16'0'427,"0"0"1,-1 0 0,1 0 0,1 0 741,4 0 0,6 0 0,9 2 0,8 2 1,5 1-568,3-2 0,15 4 1,1 0-1,5 0-117,1 0 1,4-1 0,-4-6-1,-3 0-508,3 0 0,-1 1 0,-7 3 1,2 1-770,-1-1 0,-3-1 1,-2 1-1,-5 3-507,-4 1 0,-6-2 1,-5 2-1,-6 1-85,-2 0 1,-8-6 0,-2 2 1383,-1-3 0,-2-2 0,-5 0 0</inkml:trace>
  <inkml:trace contextRef="#ctx0" brushRef="#br0">7233 4401 8896,'-11'-5'0,"1"-2"527,-2-2 1,-2 6 0,-2-3-1,0 5-136,1 1 1,-3 8 0,-3 6 0,-5 7 0,-4 5 666,-1 8 0,-6 2 0,-1 11 0,-1 1-143,1 0 1,1 14 0,6-10 0,-1 6-90,1-1 0,6 8 0,4-6 0,6 1-246,4 1 1,4-2 0,7-1 0,2-6-311,3-3 1,4-2 0,8-1-1,4-3-416,6-1 1,2-9 0,3 1 0,1-6-801,4-1 1,-4-4-1,3-2 1,-2-5-1502,-3-6 1,0-3 0,1-7-1,-1 0 1028,1 0 1,-1-12 0,1-7-1,-1-9 1419,1-11 0,-1-18 0,0-8 0</inkml:trace>
  <inkml:trace contextRef="#ctx0" brushRef="#br0">7500 4605 8171,'-14'2'1543,"4"3"0,3 6 1,7 10-1,0 7-301,0 7 1,1 5-1,3 9 1,1 3-224,-1 6 0,3 3 0,0 2 0,0-2-517,0-4 0,0 3 0,-4-8 0,4-1 88,2-2 1,-6-9 0,4-2-1,-1-3-845,-1-3 1,5 1 0,-3-10 0,2-1-1028,3 1 0,-3-4 1,1-7-1,3-3-631,1-2 0,-4-2 0,1-6 0,1-5 531,2-4 1,2-6 0,-1-8 505,1-13 876,-7-3 0,5-21 0,-6 5 0</inkml:trace>
  <inkml:trace contextRef="#ctx0" brushRef="#br0">7972 4763 8171,'24'-21'413,"-3"-2"0,-3 0 197,-3 0 0,6 2 0,0 6 0,0 1-159,2 3 1,-4 4-1,6 7 1,-3 0 298,-2 0 1,2 7 0,-1 6-1,-3 4-72,-6 4 1,-5 7-1,-7-2 1,-2 4-229,-3 1 1,-5 6 0,-11 0 0,-7-1 243,-7 3 0,-4-6 0,-4 2 0,2-6-288,3-2 1,-4-8 0,5 2 0,4-4-206,5-1 0,7-6 1,9-1-253,2-2 0,8-2 0,2-5 0,10 0-16,9 0 0,8 0 0,9 0 1,8 0 8,7 0 1,3 0 0,7 2 0,0 3 145,4 6 1,-1 8 0,-6 4 0,-7 0 227,-8-1 0,-4 6 1,-8-2-1,-1 4 179,-4 1 1,-8-1-1,-10-2 1,-1-3-496,-3-3 0,-4 4 0,-5-3 0,-6-2 0,-3-3 0,-9 4 0,-3-9 0,-5-3 0,-6-1 0,2 1 0,-8-5 0,-5-1 0,-2-2 0,-3-8 0,6-1 0,2-1-301,3-4 0,-2-2 1,9-2-1,5 0-1753,8 0 1,6 1-1,6-3 1,6-1 569,8-2 0,11-5 0,13 3 1,7-1 1483,7-4 0,17-9 0,6-3 0</inkml:trace>
  <inkml:trace contextRef="#ctx0" brushRef="#br0">8821 5187 8759,'40'19'0,"-5"-5"1105,-7-5 0,-5 3 1,-8-3-1,-1 1 887,-3 1 0,3-1 235,-4 6 1,-3-6-575,-1 1-2522,-5-8-1248,-1 4 0,0-14 0,0-3 1,0-4 2116,0-2 0,7-7 0,2-1 0</inkml:trace>
  <inkml:trace contextRef="#ctx0" brushRef="#br0">9466 4652 8892,'0'-29'0,"0"1"0,0 3 0,0 3 778,0 2 1,0 3-1,1 1 1,4 2-76,6 4 1,8-2 0,4 6 0,1 3 122,4 1 1,2 2 0,1 0 0,-1 0-211,-4 0 0,4 7 0,-4 4 0,2 4-177,-2 6 0,2 4 1,-5 8-1,0 4 44,-1 5 0,-1 5 1,-7 5-1,-3 4-76,-6 0 1,-3 5-1,-6-5-30,-6 0 0,-2 3 1,-15-8-1,-2-4 1,-6-5-58,-7-4 0,-3-8 0,-3-9 0,1-4-320,0-1 0,-5-7 0,-1-4 0,3-3 0,1-2 0,3-7 0,3-4 0,1-3 0,12-1 0,0-1 0,7 0 0,10 0 0,6 1 0,5-6 0,5 2 0,8 3-103,10 4 1,14 3-1,8-2 1,8 6 22,7 3 1,5 2-1,3 2 1,0 2 11,-5 1 0,6 7 1,-10-1-720,-2 3 0,-5-4 0,-3 1 1,-1-1-156,-4-1 0,-4 3 1,-6-7-1,-1 0 1,-1 1-598,-4-1 0,2 0 0,-5-7 0,-1-1 957,1-2 1,-2-13 581,-5 3 0,0-12 0,-1 3 0</inkml:trace>
  <inkml:trace contextRef="#ctx0" brushRef="#br0">10881 4558 8171,'-7'-14'1440,"-4"4"-346,-3 4 1,-9 5-1,-3 1 1,-4 0-338,-1 0 0,0 0 0,-1 0 0,1 0-180,-1 0 0,3 0 1,1-2-1,3-2-520,2-1 0,-5 0 1,4 5-1,-2 0 45,0 0 0,5 0 0,-4 0 0,2 0 52,4 0 0,2 2 1,3 3-296,3 5 1,4 4 0,7 4 0,0 1 323,0 2 0,0 5 1,0-3-1,0 0-9,0-1 1,0 1 0,0-4-1,0 2-15,0-2 0,0-1 1,0-2-125,0-1 1,7-6 0,4-2 0,3-2-290,2 1 1,11-1-1,5-3 1,3 1-75,3 2 0,2 1 0,8-6 0,-1 1 26,0 5 0,0-3 0,0 9 1,-1 4 161,-4 3 0,1 7 0,-4-1 0,-1 3 793,1 5 1,-3 9-1,-4 0 1,-3 1 253,-2-1 0,-5 4 0,-8-6 0,-3 2-178,-6 0 0,-3-7 1,-4 1-1,-5-2-307,-9-3 0,-8-7 0,-13-4 0,-6-8-422,-8-7 0,-12-3 0,-10-2 0,-6-2 0,-5-3 0,-3-4 0,39 2 0,0-2 0,0 2 0,0-1-798,0 0 0,1 0 1,-1 1-1,0 0 1,-34-5-1,9 1-622,13-1 0,8-4 1420,15-5 0,15-10 0,8-9 0</inkml:trace>
  <inkml:trace contextRef="#ctx0" brushRef="#br0">10928 4071 8171,'38'-16'117,"2"2"1,4 4 0,1 5 4,4 3 0,7 16 0,-2 7 0,2 7 850,4 3 1,-1 14-1,0 8 1,-3 6 338,-1 4 1,-10 12-1,-8 6 1,-21-39 0,-1 1-1053,-1 2 0,-2 1 1,0 0-1,-1 1 0,-3-1 1,-2 0-1,0-1 0,-2-1 726,2 40 1,-12-11 0,-4-6 0,-6-8-221,-5-7 0,2-4 0,-5-5 0,-1-4-732,1-6 1,-2 0-1,-6-12 1,1-4-361,-1-4 0,2-1 1,3-7-1,2-1-878,2-3 0,2-6 0,6-2 1,1-2-767,3-3 0,4-7 0,9-4 0,5-3-554,9-7 0,12 0 2525,8-9 0,22-14 0,0-9 0</inkml:trace>
  <inkml:trace contextRef="#ctx0" brushRef="#br0">11871 4150 8171,'0'-21'-123,"2"0"633,3 1 1,4 5 0,8 2 0,2 5 312,2 1 0,7 0 0,-1 3 0,2-1-211,3 2 1,-1 1-1,1 4 1,-3 3-250,-2 5 1,-5 4-1,-6 2 1,-2 0 423,-4-1 0,-3 3 0,-7 3-325,0 5 1,-3 4 0,-6 1 0,-8 1 0,-6-3 104,-5-3 1,-2 9-1,-1-5 1,1 0-241,4-2 1,-2-4-1,7 2 1,4-5-17,4-3 0,5 1 0,4-2 0,-1-3 160,1 0 0,10-1 0,6-1 1,5-3-472,4-2 0,13 3 0,-1-5 0,5-1 0,6-3 0,6-1 0,5 0 0,-1 0-1046,0 0 1,4 6 0,-6-1 0,-3 0-1002,-5 2 1,-6-3-1,-7 6 1,-1 2 609,-4 2 0,-3 0 0,-9-1 0,-2-5 1437,-1-1 0,-8 5 0,4-3 0</inkml:trace>
  <inkml:trace contextRef="#ctx0" brushRef="#br0">12437 5203 10677,'18'0'0,"1"0"534,2 0 0,7 1 1,-2 3-1,4 1 192,1-1 0,6-3 0,1-1 0,1 0-882,-1 0 0,-1 6 0,-8 1 0,-2 0-64,-6 0 0,-4 3 0,-3-3-2869,-3 2 3089,-11 1 0,-16-1 0,-9-2 0</inkml:trace>
  <inkml:trace contextRef="#ctx0" brushRef="#br0">12406 5438 9768,'21'0'513,"0"0"1,1 0 0,-1 0 0,5 0-235,4 0 1,2 0-1,-1 2 1,-1 2-55,-4 1 1,4 0 0,-6-5 0,1 0-1099,-4 0 1,-4 0-1422,-1 0 0,-2-7 2294,-4-3 0,-3-18 0,-7-6 0</inkml:trace>
  <inkml:trace contextRef="#ctx0" brushRef="#br0">14434 4291 8618,'-7'-9'0,"-4"4"0,-4 5 854,-6 5 0,1-1 0,-6 6 1,-2 1 118,-1-3 1,-3 6 0,-1-5-1,-4 2-433,-5-1 0,2-6 1,0 1-1,2-2-215,3 3 0,-2-5 0,4 5 0,3-6-206,0-6 0,2 3 0,0-6 1,4 0 2,1 1 1,2 4-1,6-3-125,-1 0 0,5 5-73,1-3 1,5 10 0,-4 8 0,2 4-195,3 4 0,1 7 0,-1-2 0,-2 4 289,-3 1 0,4 1 0,-6-1 0,1 1 253,1-1 1,-3 6-1,5-1 1,0-1-155,0-1 1,-4-5 0,6-3 0,1-5-27,3-3 1,1-2 0,0-1-271,0 1 0,1-7-8,5-4 1,8-5 0,10-5-1,6-6-78,8-3 0,11-7 1,5 0-1,4 0 108,7-1 1,-4 9-1,2-1 1,-9 6 231,-5 4 0,-4 3-1,-3 2 1,-5 4-78,-4 6 0,-3 8 0,-2 4 0,-4 1 544,-1 4 1,-8 0 0,-6 0 284,-2-2 1,-2 1-1,-5 4 1,-3 0 0,-6-1 13,-7-4 0,-8 2 0,0-5-592,-6 1 1,2-4 0,-9-1-1,2-5 1,0-5 32,-1-2 1,-6-1 0,5-2-625,2 1 1,0-1 0,0-8 0,-1-3 0,2-1-1264,6-5 0,-1 1 1,4-2 332,1-2 1,3 8 0,9-12 0,3-1 0,2 1 51,3-3 0,4-5 0,7 2 0,11-4 202,12-1 0,8-1 1018,9 1 0,7-8 0,2-1 0</inkml:trace>
  <inkml:trace contextRef="#ctx0" brushRef="#br0">15251 4370 9184,'2'0'1122,"-4"0"0,-13 0-503,-1 0 1,-1 0 0,-4 0 0,-7 0 0,-6 0-125,-2 0 0,-6 0 1,3 0-1,-1 0 61,-3 0 1,-1-2 0,2-2-1,5-1-283,4 2 0,2 1 0,1 2 1,4 0-109,5 0 0,3 0 1,3 0-1,-1 0 27,0 0 1,7 7 0,2 2 0,2 1-255,0 1 0,-2-1 1,3 7-1,-1 4 13,2 6 1,-4 1 0,0 1 0,0-1 104,0 0 1,-6 5 0,5-6 0,-3 0 83,1 0 1,-1-5-1,-4-6 1,1 0 29,3 0 1,-1-6 0,5-1 110,-2-2-250,6-2 1,-4-7 0,10-3-222,8-6 0,6-1 0,16 0 0,4 2-12,5-3 1,9 1-1,3 2 1,0 4 7,0 5 1,4 1 0,-8 3 0,-2 6 365,-5 7 1,-8 8 0,0 0 0,-5 4-87,-4 6 0,-7 1 0,2-4 0,-5 2 621,-6 4 0,-3-4 1,-7 5-1,0-1-179,0 0 1,-8-1-1,-6-6 1,-7-2-57,-4-2 1,-1-7 0,-7 1 0,-2-6-513,-2-4 0,-1-6 0,1 1 0,-3-3-440,0-2 1,-4-2 0,7-3-1,4-4-101,5 0 1,2-5 0,9 4 0,4-6-1296,5-5 0,2-3 0,8-10 0,5-1-365,9-1 1,7-13 0,11-2 0,7-6 2240,6-8 0,-18 22 0,-1-1 0,0-1 0,0 1 0</inkml:trace>
  <inkml:trace contextRef="#ctx0" brushRef="#br0">15314 4307 8017,'16'8'80,"-2"6"1,-3-3 0,-4 3 503,-1 2 0,-2 5 0,6 3 0,1 4 647,-2 5 1,3 14 0,-5 2-1,0 2-177,0-2 1,-2 7 0,-5-9-1,0 2 193,0 0 0,5-2 1,1 0-1,-3-2-792,-1-3 0,-2-3 0,0-10 0,2-1-845,3-2 1,-3-1 0,3 1 0,-2-5 5,3-4 0,-5-6 0,6-1 1,0 1-2075,4-2 0,-3-2 1,5-7-1,2 0-4006,5 0 6464,8-14 0,-4-4 0,8-13 0</inkml:trace>
  <inkml:trace contextRef="#ctx0" brushRef="#br0">16148 4998 7950,'8'-7'2722,"1"6"-1861,-4-5 1,-1 5 1861,6 1 1,-6 1-2784,1 5 0,-3-3-2570,-2 8 1261,-7-8 1,0 2 0,-4-10 0,6-5 1368,3-4 0,-5-16 0,-1-3 0</inkml:trace>
  <inkml:trace contextRef="#ctx0" brushRef="#br0">17075 4291 8546,'-7'-9'1088,"4"2"0,-8 7-181,-1 0 1,-4 0 0,-5 0 0,-3 0-269,-1 0 0,-9 2 0,-1 1 0,-6 3-178,-2-3 1,-4-1 0,8-2 0,1 0-252,-1 0 0,3-5 1,6-1-1,2 1 46,2-2 1,7 6-1,-2-5 12,3 5 0,8 1-398,-1 0 0,6 0-7,-6 0 0,6 7 1,-4 3-1,2 4 120,4 2 0,-4 6 0,0 5 0,0 1 86,0-2 1,-5 3 0,3-2-1,-1 2 68,-1 3 1,6-3-1,-4-1 1,0-3-7,1-2 1,2-4 0,-2-7 0,1-2-283,3 3-31,2-6 1,4 0 0,5-7 30,9 0 1,7 0 0,10-2-1,3-2-59,6-1 0,9-5 0,3 4 0,2 3 58,4 1 1,-1 2 0,-1 2 0,-8 1 156,-6 3 0,0 11 0,-8 1 0,-1 4 221,-2 6 0,-8 0 0,-4 2 0,-4-2 320,-1 0 0,-7 8 1,-4-8-1,-3 0 493,-2 2 1,-7-2-1,-4 0 1,-3-4-349,-1-1 0,-8-2 0,-3-5 0,-6-2-691,-4-4 0,1-3 0,-7-7 0,-2 0 0,-1 0 0,-8-2 0,2-3 0,4-5-52,4-4 1,2-2 0,0 0 0,4 1-1592,4-1 1,8 5 0,6 1 0,5-1-303,4 3 0,6-6 0,1 3 0,8-3-92,10-1 0,15-6 0,14-2 2037,7-2 0,11-8 0,10-7 0</inkml:trace>
  <inkml:trace contextRef="#ctx0" brushRef="#br0">17861 4307 8304,'-10'0'1197,"-1"0"-425,-1 0 1,-2 0 0,-1 0 0,-1 1 49,0 5 0,-7 1 0,-3 3 0,-5-3-335,-6 0 1,4-5 0,-6 5-1,3-2-91,-1 0 0,-5 1 0,5-6 0,4 0-123,5 0 0,0-2 0,7-2 1,2-1-60,2 2 0,1-4 0,0 0-44,1-2 1,1 4-1,1-4 1,3 0 18,-2 0 1,3 4 0,-2-5-436,-1-2 0,3 5 144,-1 1 1,6 6 0,-3 6 0,2 4 4,0 4 1,-2 7-1,3 0 1,-1 0-23,2 2 1,-4-4 0,2 5 0,1 1 11,2-1 0,-3 1 0,0 1 0,1-5-3,3-4 1,1 4-1,0 0 7,0-2 1,7-1-1,3-4 31,4-4 1,9 4 0,3-5 0,4 0 47,1-4 0,6 2 1,3 0-1,2 0-20,2 0 1,8 3 0,-8-3 0,-1 2 13,3 3 0,-3 7 0,-1 4 0,-5 0 133,-4 0 0,-7 5 1,-1-2-1,-4 3 234,-7 3 0,0-2 0,-9-3 0,-1-2 192,-3-2 1,-2 5 0,-5-4-1,-6 0-100,-7-3 1,-6-3 0,-8-4 0,-4-4 141,-4-4 1,-12-5-1,-3-1 1,-1-1-799,-1-5 1,-3-6 0,-2-7 0,7 1-801,5-1 1,6 0-1,3 2 1,7-3-1053,7-1 1,5 0 0,9 6 0,4-1 837,5 0 0,10 2 0,9 2 0,9 2 1241,8-3 0,18-8 0,0-3 0</inkml:trace>
  <inkml:trace contextRef="#ctx0" brushRef="#br0">18710 4684 7924,'-5'-16'952,"0"0"0,-7 6 0,1 1-412,-3 2 0,-1 2 1,-3 5-1,-1 0 241,-2 0 0,-7 0 1,2 2-1,-4 3-83,-1 6 1,-1 2-1,1 5 1,-1 1-384,1 2 0,5 5 0,1-3 0,4 1-93,7 4 1,0 2 0,9 2 0,2-1-167,1 0 0,10 6 0,8 0 0,9-1-307,4 3 0,8-6 0,1 5 1,1-3-309,-1-3 1,4 1-1,-3-12 1,-1-2-179,1-1 1,-4-8-1,-8-1 1,0-2 307,1-4 0,-6-3 0,1-7 0,-2-7-170,0-5 0,5-14 0,-5 0 0,-2-6 31,-1-4 0,-4-1 1,-4 0-1,-4 4 401,-5 2 1,-1-2 0,0 6 0,0 6-226,0 4 1213,0 3 0,0 14 1,0 9-297,0 12 0,6 7 1,1 8-1,-1 1-10,1 3 1,-1 9 0,-5-2 0,3 1 44,1-5 0,0 1 0,-5-4 0,0-3-177,0-1 1,0-6 0,0-2 66,0-3 1,0-8 15,0 1 1,-1-10 0,-3-1-336,-1-8 1,0-8 0,3-5 0,-2-5-314,-1-4 1,2-3 0,8-4 0,5-5 55,4-3 1,7-2 0,2 0 0,2-1-667,3 1 1,-1 7 0,1 5-1,-3 9 509,-2 10 0,-1 2 0,-2 9 0,0 3 408,0 6 0,2 6 1,-1 11-1,0 5 99,2 4 0,-5 12 1,2 3-1,-2 1-18,-2-1 0,-6 9 0,-1-8 0,-2-3 637,-4-4 0,-1-8 0,-4-5 0,-1-5 67,-2-3-1,-2-4-347,1-4 0,-1-4-418,-3-12 1,-2-4 0,6-11 0,5-5-658,4-4 0,6-7 0,7 1 0,-1-1 70,1-1 0,10 4 0,2-2 1,-2 4-39,-1 6 0,1 0 0,-3 8 0,0 6 210,-1 3 1,6 4-1,-3 7 1,1 5 325,0 9 1,-1 6 0,3 10 0,-4 1 96,-1 4 1,3-2 0,-5 5 0,-2-2-13,-1-3 1,-3-2-1,-1-3 1,-3-4-727,-6-5 1,2 2-1,-2-2 1,-1-2-1691,-3-2 1,1-6 1336,3-1 1,-3-8 0,5-2 938,0-9 0,2-18 0,7-7 0</inkml:trace>
  <inkml:trace contextRef="#ctx0" brushRef="#br0">20015 4150 8275,'-10'-16'160,"1"0"0,2 0 0,4 1 1036,1-1 1,4 0-810,3 0 0,5 8 0,10 3 1,2 3-1,5 2 126,6 0 1,-2 0-1,8 3 1,-3 6-183,1 7 1,-6 3-1,-6-2 1,-2 3-120,-4 1 1,-7 10 0,-3-1 0,-2-1 1,-4 1 1,-8 7-1,-7-8 1,-7 3 76,-8 3 0,-4-6 0,-4-2 0,-2-1-22,2-2 0,2 4 0,4-7 0,2-2 273,6-1 1,4-4 0,3-2 0,3-1 296,6 1 1,3 2 0,4 0 0,5-2-192,9-2 1,7-1 0,8 3 0,2-1-616,4 1 0,1-5 0,8 0 1,-3-2-34,1 1 0,5 4 0,-9-5 0,0 1-2035,-3 0 0,-4-2 1,-3 6-1,-4 1-4945,-5-2 6980,-10 5 0,3-6 0,-6 8 0</inkml:trace>
  <inkml:trace contextRef="#ctx0" brushRef="#br0">2296 7592 8151,'-16'-25'186,"1"4"71,-1 4 0,-5 6 158,0 1 0,0 6 1,7 1-1,3 8 744,6 11 0,3 8 0,2 15 0,2 6-383,3 6 0,4 15 1,7 4-1,1 9-267,4 4 1,-12-38 0,0-1 0,2 0-1,1 0 1,-2 0 0,-1 1-140,-1 0 0,-1 1 1,3 0-1,-2 0 0,-3 35 1,-1-6 220,-3-4 1,-1-10 0,0-8 0,0-6-218,0-5 1,0 0-1,-1-9 1,-3-5-328,-1-4 1,0-8 0,3-7-200,-3-2 1,3-4-1,-3-8 1,5-9 0,5-10 0,5-6-299,4-8 0,7-11 0,2-6 0,2 1-299,2 0 0,3 4 0,2 6 0,-1 4 587,1 1 1,-1 10-1,0 9 1,1 8 694,-1 7 0,6 3 0,0 4 1,-2 3-281,-2 6 0,3 3 0,-1 3 1,-3 4 702,-4 5 0,-4 4 0,4 1 0,-3 1-956,-3-1 0,-1-1 0,-5-2 0,0-2 0,0 2 0,-2 0 0,-2 0 0,-2-4-1309,2-1 1,-3-2-1,2-4-1103,1 4 0,-3-5 1,-1 2 1688,-1-6 0,6-9 0,-1 1 0,7-9 723,7-11 0,18-28 0,5-13 0</inkml:trace>
  <inkml:trace contextRef="#ctx0" brushRef="#br1">28584 2813 8175,'0'-15'666,"0"-1"1,0 0 0,0 1 527,0-1 0,6 0 1,-1 0-435,-2 1 0,-1 8 0,-2 9-331,0 11 0,0 17 0,0 14 1,0 5-142,0 3 1,0 21 0,0 4 0,0 9-139,0 3 1,0-41-1,0 2 1,1 1 0,0 1-1,0-2 1,1 1-29,1 2 1,-1-1 0,1-2 0,0-1 0,-3 3 0,0-1 0,0 0 0,0 0 69,0-2 0,0 1 1,0 2-1,0-1 0,-2 37 1,-2-5-116,-1-9 1,-5-6 0,3-17-1,0-6-73,0-7 0,0-13 0,3-8-32,-1-4 1,0-19 0,5-4-1,0-15 337,0-10 1,0-19 0,2-16 0,1-12-225,-1 36 0,1-2 1,2-4-1,1-2 1,-2-5-1,-1-1 1,0 0-1,1-1-96,-1 1 0,1-2 0,0-5 0,-1 0 0,-1 2 0,-1 0 1,2-1-1,-1 0-81,0 0 1,0 1 0,-1 3 0,0 1 0,-1 5-1,0 1 1,0 5 0,0 2 51,0-41 0,0 15 0,0 17 0,0 15-124,0 12 1,1 9 0,3 12 135,1 9 1,0 16 0,-5 16 0,0 11 15,0 13 0,2 16 0,0-27 0,0 2 0,0 3 0,1 2 42,-1 2 1,-1 2-1,1 4 1,-2 0 0,0 0-1,0-1 1,0 0-1,0 1 109,0-2 1,0-1 0,0-3 0,0 0 0,0-3 0,-2-1 0,0-3 0,-1-1-52,-7 41 0,1-12 1,-2-12-1,1-12-44,1-13 0,2-8 0,6-16 54,-5-3 1,5-13-1,-5-17 1,6-16 21,6-16 1,-3-22-1,8-15 1,-6 39-1,0-1-244,-1-4 0,1-2 0,2-8 0,0-1 1,-3-1-1,0-1 0,2-4 0,-1 0-25,1-1 1,-2-1 0,-1 7-1,0 1 1,1-1 0,0 1-1,0 7 1,-1 1-238,-1 5 0,0 3 0,1-33 0,1 24 512,1 14 1,0 17 0,-5 18 1,0 23-41,0 21 0,0 28 0,0 13 0,0-29 0,0 2 298,0 7 1,0 2 0,3 7-1,0 3 1,-1 2 0,1 1 0,-1 1-1,-1-1-105,0 1 1,0 1 0,-1 6 0,0 0 0,0-8 0,0-1 0,0-2 0,0-2-309,1-2 1,-2-2 0,-2-2 0,-1-1 0,0-5-1,-1-1 1,1-6 0,0-2 27,-2 34 0,-1-13 0,2-21 0,0-4 458,-2-10-847,5-7 1,-5-22-1,7-11 1,2-11-2777,3-12 0,-3-19 0,3-8 3165,-3-16 0,-9-4 0,-2-6 0</inkml:trace>
  <inkml:trace contextRef="#ctx0" brushRef="#br1">4104 8472 8175,'7'-9'0,"2"2"0,7 7 1004,-1 0 0,6 0 0,2 0 1,1 0-1,4 0 8,2 0 1,1 0 0,1 0 0,-1 0-1020,1 0 1,-1 0-1,1 0 1,-3 0-490,-2 0 0,1 2 0,-9 3 842,-5 6-346,-6 3 0,-22 1 0,-3 1 0</inkml:trace>
  <inkml:trace contextRef="#ctx0" brushRef="#br1">4167 8645 8175,'24'0'362,"-1"0"0,-7 0 0,1 0 325,4 0 0,-2 0 1,8 0-1,1 0-263,1 0 1,8 0-1,0 0 1,-2 0-266,-2 0 0,2 0 0,0 0 1,-4 0-932,-1 0 1,3-5 0,-7-2-1,4 0-2911,1 0 3683,-6-6 0,5 5 0,-6-8 0</inkml:trace>
  <inkml:trace contextRef="#ctx0" brushRef="#br1">5110 7875 8175,'14'-7'248,"-3"-4"0,3-1 0,-2 0 0,5 1 821,4-1 0,13 3 1,-1 1-1,3 1-620,3 3 1,10-3-1,0 2 1,1 1-177,-1 3 1,0 1 0,-10 0 0,-1 1 127,1 5 0,-5 2 0,-7 6 0,-6-1 154,-4-3 1,-1 6 0,-2 6-67,-4 3 1,-3 3-1,-7 7 1,0 5 0,-1 2 265,-5 1 1,-2 12-1,-6-6 1,1 1-249,3-1 0,6 7 0,-3-11 1,2 1-159,0-3 1,0-8 0,6 2-1,3-4-590,1-1 0,7-6 0,-1-2 1,3-1-1489,2-4 1,-1-1-1,1-3-6491,0 1 6676,-1 0 0,-9-7 0,-12-6 0,-15-6 1544,-12-8 0,-14-10 0,-9-3 0</inkml:trace>
  <inkml:trace contextRef="#ctx0" brushRef="#br1">5378 8566 8175,'0'-16'0,"0"1"0,0-1 0,1 0 0,5 1 1219,4-1 0,9 0 0,4 0 0,1 1 38,4-1 0,7 0 0,6 2 0,0 2-1215,3 2 1,9 6 0,-10-1 0,1 3-1063,1 2 1,-1 0 0,0 0 0,-4 0-965,-2 0 0,4 7 1,-7 2 1983,-5 0 0,1 5 0,-6-6 0</inkml:trace>
  <inkml:trace contextRef="#ctx0" brushRef="#br1">6510 8472 9312,'15'0'0,"1"0"0,0 0 1186,0 0 1,-1 0 0,1 0-320,0 0 0,-6 0 0,1 0 1535,1 0 1,-3 0-2371,1 0 1,-5 0-1,4-2-1339,-2-3 0,0 3 0,-3-5 364,1 0 0,0 4 943,-5-8 0,0-6 0,0-8 0</inkml:trace>
  <inkml:trace contextRef="#ctx0" brushRef="#br1">7013 7875 8175,'47'-27'0,"-2"3"126,-3 1 0,7-3 0,-3 5 0,1 4 808,3 4 1,1 6-1,-4 7 1,-1 0-52,-4 0 1,-6 9-1,-9 7-550,-7 8 1,-4 3 0,-5 2 0,-6 6 0,-5 4 127,-5 4 0,-11 3 1,-10 3-1,-4 1 57,-1 3 0,-1-1 0,1-3 0,1 0-92,4-2 1,3 4 0,9-11 0,4 2-121,4 0 1,5-9-1,1 0 1,1-7 131,5-3 0,4-2 1,11-5-1,4-3 145,-1-2 0,4-4 0,-5-7 0,-1 0-333,1 0 0,-2-12 0,-5-6 0,-2-4-250,-4-6 0,2-2 0,-6-5 0,-5-5 0,-4-7 0,-13-6 0,-10 3 0,-4-3-546,-1 3 1,-6-3-1,-1 4 1,-2 6-925,-4 2 1,5 10-1,3 7 1,4 1-1107,6 4 1,3 1 869,8 3 1,9 6 0,12 4-1863,13 3 3568,9 9 0,10-5 0,2 5 0</inkml:trace>
  <inkml:trace contextRef="#ctx0" brushRef="#br1">8412 8158 8967,'9'-7'0,"-4"-4"0,-5-3 0,-3-2 542,-3 1 1,-8-1 0,0 0 0,-7 1 192,-3-1 0,-2 5 0,-6 3 0,1 1-102,-1 3 1,1 2 0,0 4 0,-1 3-90,1 6 1,4 5 0,3 5 0,3 6-127,7 8 0,5 0 0,9 7 0,0 0-187,0-2 0,7 6 0,6-6 0,6 2-144,7 0 1,4-13 0,3 3 0,4-4-346,4-4 0,0 4 0,-1-9 0,0-3-196,0-4 1,-5-8-1,4 1 1,-3-3-82,1-2 1,-2-2 0,-7-3 0,-4-7 172,-1-8 0,-2-2 1,-5-8-1,-1 0 84,1-3 1,-5-9-1,-3 2 1,-1 0 188,-3 3 1,-2 6-1,-2 5 1,0 5 624,0 3 0,1 9 1,3 6 54,1 6 0,7 18 0,0 13 0,6 4 171,3 6 1,0-1 0,-4 3-1,3-3-206,1 1 1,-6 1 0,-6-11 0,-2-6-122,-4-4 1,-1-3 0,-2-5 498,0-1-777,0-6 1,0-9 0,0-12-1,0-7-577,0-8 1,0-2-1,0-6 1,0-5-223,0-7 1,7-4-1,5 0 1,6-3-321,3-4 1,7 3 0,-2 13 0,4 5 712,1 4 1,6 14 0,1 5 0,1 7 520,-1 8 1,-1 8 0,-6 14 0,1 7 32,-1 4 1,1 10 0,-1-2-1,-1 2 430,-4-2 0,-3 0 0,-8-9 0,-1-5 118,-3-4 0,-4-3 0,-7-5-336,0-1-309,0-6 0,0-9 1,0-10-1,0-6-761,0-5 1,2-2-1,3-5 1,5 2 194,4-2 1,7 0 0,2 0-1,1 6-251,4 4 1,7 1-1,5 13 1,4 6 442,5 7 0,3 12 0,-1 5 1,2 4 256,-3 1 0,6 7 0,0 4 0,0 4-110,-4 1 1,-4-7 0,-7-3 0,-6-4-776,-7-2 1,-5-8 0,-7-5-816,-1-6 1,-4-9 0,-1-1-1961,3-11 3569,8-15 0,10-16 0,9-7 0</inkml:trace>
  <inkml:trace contextRef="#ctx0" brushRef="#br2">1824 10908 9463,'19'-5'1146,"-3"0"1,-9 6 0,4 10 0,1 3 0,0 3-488,-1 4 1,8 6-1,-3 9 1,3 8-300,3 6 0,3 12 0,8 7 0,2 5-173,2 6 0,-16-38 1,0 0-1,-1 5 1,0 0-1,1 0 1,2 1 222,1-1 0,0 2 0,0 2 0,-2-1 1,-2-6-1,0-1 0,-1 0 0,0-2 399,16 32 0,-3 1 0,-6-15-334,-5 1 0,-3-13 0,-5-2 0,0-6 1,-3-8-476,2-3 0,-5-9 0,0 0 0,0-6 0,-3-8 0,6-10 0,3-6 0,1-12 0,1-8 0,3-9 0,3-6 0,-2-10 0,5-6 0,-1-10 0,-4-5 0,4-7 0,-12 41 0,-1-1 0,0-1 0,-1-1 0,0-1 0,0-2 0,-1-1 0,-1-1 0,1 1 0,0 0 0,0-2 0,0 1 0,8-33 0,-9 39 0,1 0 0,8-36 0,0 13 0,-1 7 0,1 3 0,0 11 0,0 9 0,-1 8 0,1 2 0,0 9 0,-2 3-1504,-4 4 1,4 7 0,-3-4-374,3 2 0,0 4 0,-4 8 0,-5 5-854,-3 4 0,-2 14 2731,0 4 0,14 10 0,4-2 0</inkml:trace>
  <inkml:trace contextRef="#ctx0" brushRef="#br2">3522 11568 8285,'21'0'0,"2"0"0,0 0 939,-1 0 1,5 0 0,-5 0 376,3 0 0,1-5 1,5 0-1,-1 1 0,-2 3-1341,-2 1 1,-6 0-1,0 0-3375,-2 0 0,-4 1 3400,-4 5 0,-17 2 0,-10 8 0</inkml:trace>
  <inkml:trace contextRef="#ctx0" brushRef="#br2">3522 11946 11176,'2'8'3107,"3"-2"0,4-5 0,7-1-1819,-1 0 0,1 0 0,2 0 1,1-1-1264,2-5 0,7 5 0,-2-6 0,4 1-1883,1 1 0,-6-2 0,-4 4-2466,-4-3 1,-5 1 813,-6 5 3510,-22 0 0,-10-7 0,-13-2 0</inkml:trace>
  <inkml:trace contextRef="#ctx0" brushRef="#br2">6038 10908 13908,'-7'18'1035,"-4"3"1,-4-4-1,-6 6-109,-5-1 0,-11-2 0,-3 4 0,-2-1 0,0-4-508,-2-1 1,-1-5 0,-1 0-1,3-5-308,1-1 0,5-1 1,-3-6-1,1 0-69,5 0 1,6-2 0,1-2-1,1-1 44,2 2 1,3-6 0,9 0-70,1 0 1,6 1 0,-6 4 656,-1-1 1,3 0-394,-1 5 1,6 9-1,-1 4 1,3 8-439,2 4 0,0 1 1,-1 6-1,-3-1-698,-1 0 0,0 1 1,5-1-1,0-1 1036,0-4 1,0 2 0,-2-5-1,-2 0-752,-1-1 0,0-1 144,5-5 0,2-2 0,3-4 21,5-4 0,4-6 0,4-6 202,3-4 0,5-1 0,11-3 0,6-3 1,8-1-102,7 1 0,-2 7 0,-1 1 1,0 2 373,-5 3 0,-1 4 0,-3 6 0,-4 4 577,-6 4 1,-4 7 0,-6 3 0,-5 4 166,-4 6 0,-6 0 1,-2 0-1,-2 1 51,-4 1 1,-8 1 0,-6-6 0,-3 1-455,-1-1 1,-8-1 0,-2-4 0,-1-3-410,0 0 0,0-8 0,-6 3 0,-1-8 0,-3-3 0,1-2 0,-6-5 0,3 0 0,3 0 0,-2-1 0,2-3-1262,0-1 0,13-7 0,-6 1 1,5-3-365,2-1 0,7-6 0,7-2 0,2-2 0,1-3 63,6-1 1,7-8-1,12-3 1563,5-5 0,18 1 0,5-10 0</inkml:trace>
  <inkml:trace contextRef="#ctx0" brushRef="#br2">7028 10861 10417,'-7'-7'2561,"-5"7"0,-5 7-1593,-4 2 1,-5 5 0,3-4 0,-2 4-485,-2 2 1,-1 0 0,-2-1 0,0-1 40,-3-3 0,-2 3 0,4-6 0,-1 1-227,1-4 1,-6-3 0,0-2 0,4 0-111,5 0 0,-5 0 1,7 0-1,1 0 59,1 0 1,12 0 0,-4 0 147,2 0 1,0 0-309,-2 0 0,8 2 1,2 3-1,5 6-180,1 3 1,0 1 0,0 1 0,0 2-107,0 2 1,0 0 0,0 4 0,0 1 27,0-1 1,0-5-1,0 4 1,0-2-1007,0 0 0,0 0 0,0-5 717,0-1 0,1-1 1,5-3-1,4-6 637,4-3 1,7-2 0,2 0 0,3 0 24,7 0 0,2-2 0,10-2-186,4-1 1,2-5-1,-2 5 1,2 1 42,1 2 1,4 2 0,-7 2 0,-6 2 477,-2 1 1,-5 12-1,-6 1 1,-4 4 412,-5 6 1,-5 2-1,-6 1 1,-4 3-695,-5 2 1,-2-1 0,-5 5 0,-6 1-257,-7-1 0,-4-5 0,-5 1 0,2-4 0,-2-6 0,-2 2 0,-3-7 0,-2-4 0,-1-4 0,-3-5 0,4-4 0,-3 1 0,-1-1 0,1-3 0,0-8 0,3-1 0,-2-1 0,0-7 0,6 2 0,1-5-1704,4 0 0,5-4 0,10 0 0,6-1 632,3-4 0,4-2 0,7-3 0,10-4-5238,11-5 6310,19-3 0,0-9 0,14-2 0</inkml:trace>
  <inkml:trace contextRef="#ctx0" brushRef="#br2">7516 10845 10291,'16'16'0,"-1"1"0,-1 3 1630,-3 1 0,1 12 1,-5 0-1,2 5 464,3 6 1,2 5-1,2 2 1,-2-2-1225,-4 1 0,4 4 0,-5-3 1,1-4-871,1-1 0,-6 2 0,4-7 0,-2-1 0,-4-4 0,4-2 0,-2-5 0,-1-1-385,-2-2 1,3-6 0,2 1-1,0-4-3812,0-1 0,10-2 4197,-1-4 0,10 4 0,-1-5 0</inkml:trace>
  <inkml:trace contextRef="#ctx0" brushRef="#br2">8554 11663 9336,'15'0'2457,"1"0"1,-7-2-1,-2-2 1,0-1 7047,3 2-9505,-3 1-2858,0 2 1,-9 0-6974,-3 0 9506,-4 0 0,-6 7 0,-1 2 0</inkml:trace>
  <inkml:trace contextRef="#ctx0" brushRef="#br2">10079 10672 8285,'-2'9'2144,"-3"-2"1,-8 0-427,-6 4 0,-5-3 0,-9 3 0,-2 1-802,-2 2 1,-7-4 0,4 1 0,-2-1-419,0-1 0,2 3 1,-4-6-1,4-3-378,2-1 0,1-2 1,6 0-1,-1 0-84,1 0 1,6-2 0,4-1 9,4-3-1195,1-6 1168,7 3 0,2 8 0,7 6 0,0 7 116,0 4 0,0 7 0,0 3 0,0 3 88,0 3 1,0-1 0,-1 1 0,-3-1-128,-1 1 1,-6-3 0,4-1 0,1-3 52,-1-3 0,1 5 0,6-6-508,0-2 1,0-7-1,2-3 1,2-1-258,1 1 0,12-5 0,1 1 209,4-3 1,6-4-1,11-3 1,8-4-13,9 0 1,7-3 0,3 7-1,2 0 313,-1-2 0,1 5 1,-4-3-1,-4 5 400,-4 5 0,-11 4 0,-8 6 0,-6 1 703,-5 0 0,-5 5 0,-10 1 0,-6 1-107,-3 0 1,-4 8 0,-3-3 0,-6 0-889,-3 2 1,-8-2-1,-4 0 1,-4-4-3,-2-1 0,-4 0 0,-1-6 0,0 0 0,-1-3 0,-1-3 0,-2 1 0,4-3-292,4-2 1,-4-2-1,0-5 1,4-2-984,5-3 1,-2-2 0,6-5-1,0 1-91,3-1 0,10-2 0,6-2 0,3 1-88,2-1 1,4-5 0,6-2 0,11-1 1453,7-4 0,17-9 0,4-3 0</inkml:trace>
  <inkml:trace contextRef="#ctx0" brushRef="#br2">11305 10672 8285,'7'0'858,"-7"0"1,-12 0 0,-11 0 0,-1 0 516,-4 0 0,-4 0 0,-4 0 0,-6 0-516,-4 0 1,-6 7 0,-1 2 0,3 2-474,1-1 1,3 1 0,4 3-1,6-2-90,3-2 1,3-1 0,2 3 0,3-3-47,3-2 1,6 0 0,6-4 0,-1 4 49,2 2 1,-3-4 0,5 6 0,0 1 35,0 2 1,0 7 0,4 0-1,-3 0 95,3 2 1,-4-1 0,0 4 0,0-3-432,0 0 0,-3-6 0,4 4 0,3-3 0,1-2 0,-3-1 0,0 1 0,1 0 0,4-8 0,5-2 0,4-5 0,9-1 0,2 0 0,7 0 0,8 0 0,5 0 0,3 0 0,6 0 0,4 6 0,-3 1 0,3 0 0,-2 0 0,1 8 0,-3-1 0,-5 4 0,-4 6 0,-5-1 0,-7 5 0,-4 2 0,-1-1 0,-9 11 0,-9-8 0,-3 1 0,-2 0 0,-2 4 0,-5 0 0,-9-3 0,-8 0 0,-6-8 0,-5-2 0,-3-1 0,-4-4 0,-12-7 0,6-3 0,0-2 0,-1-3 0,-9-4 0,-1-6 0,-1-4-1441,1-4 1,-2-7 0,0-2 1440,-2-1 0,3-9 0,-10-8 0</inkml:trace>
  <inkml:trace contextRef="#ctx0" brushRef="#br2">12626 10971 8248,'0'-9'318,"-2"2"0,-3 9 151,-6 3 0,-1 6 0,0 8 0,1 4 0,-1-1 711,-2 1 0,-3 5 0,-3-2 0,0 2-730,0-2 1,3 2 0,-1-5-1,-1 0-573,-2-1 1,0 3 0,4-6-163,-4 0 1,3-10 0,-3 7 0,4-4 0,1-3-1741,0-4 0,1-3 0,-1-2 2025,0 0 0,1-14 0,-1-4 0</inkml:trace>
  <inkml:trace contextRef="#ctx0" brushRef="#br2">12107 11034 9370,'16'0'0,"-1"0"732,1 0 1,5 5 0,2 4 0,1 1 7,4 3 0,2 9 1,1-6-1,1 1-465,-1 1 0,1-1 1,-1 3-1,1 1-205,-1-2 1,-1 3-1,-2 1 1,-2 2-1396,2 3 1,7-4-1,1 0 1,1-3 1324,2-7 0,1 2 0,7-7 0</inkml:trace>
  <inkml:trace contextRef="#ctx0" brushRef="#br2">13129 10484 8382,'9'-7'0,"-2"-2"104,0 0 0,3-5 0,11 6 904,5-1 1,6-3 0,4 5 0,6 0-492,4 0 1,1-4 0,2 4-1,1 0-171,3 0 0,-6-3 1,-7 5-1,-1-1 8,-4-1 0,-4 6 0,-3-5 0,-4 5-18,-1 1 0,3 5 0,-5 2 0,-1 3 158,-3 8 0,-1-1 0,-1 9 0,1 2-173,0 2 1,-6 8-1,-1 4 1,-2 2 672,-3-2 1,3 10 0,0-1 0,0 5-374,0 2 1,0-8-1,-4 4 1,4-3-622,2-4 0,-6 2 0,3-12 0,-3-2 0,2-2 0,-3-4 0,3-2 0,-1-6-881,1-4 0,-3-1 1,3 0-2482,-3-1 0,-2-4 1793,0-1 1,-2-5 0,-3 4 0,-6-4 1568,-3-6 0,-22-13 0,-6-11 0</inkml:trace>
  <inkml:trace contextRef="#ctx0" brushRef="#br2">13553 11128 8362,'7'-15'249,"4"-1"0,8 0 912,2 0 0,5 2 1,-1 2-1,3 2-360,5-3 1,4 5 0,-3-1-1,5 2-670,1 4 1,2 1-1,5 2 1,0 0-54,1 0 0,0 5 0,5 2 1,3 2-2749,0 3 1,3-3 2669,-7 1 0,1 1 0,-6 4 0</inkml:trace>
  <inkml:trace contextRef="#ctx0" brushRef="#br2">14701 11144 10270,'7'-9'2351,"4"4"1,-3 3 0,3 2-1456,1 0 1,2 0-1944,2 0 1,-1 5-1856,1 1 1,-2-3 1410,-3-8 0,-4-6 0,-9-8 1491,-3-2 0,-4-14 0,-7 2 0</inkml:trace>
  <inkml:trace contextRef="#ctx0" brushRef="#br2">15204 10389 8465,'51'-15'0,"-2"1"0,-5 2 47,-4 1 0,2 8 1,-6-3-1,-2 5 527,-7 1 1,1 7-1,-7 5 1,-3 5 534,-6 4 0,-5 7 1,-9 0-1,-5 7-225,-8 7 1,-8 3 0,-12 4 0,-3 0-251,-4-2 1,-11 14 0,10-8 0,1-1-326,1-1 1,6-6 0,9-1 0,7-4-110,7-1 1,5-3 0,7-4 0,2-1-39,3 1 1,9-6 0,9-2 0,3-3 50,7-7 1,0 0-1,7-7 1,-1 0 25,-4 0 0,1-3 0,-2-8 0,-7-3 436,-2-2 0,-4-6 0,-7-10 1,-4-3-676,-4-5 0,-5-9 0,-4-2 0,-6-6 0,-7-8 0,-10 2 0,-2 0 0,-5 2 0,-4 4 0,-5 2 0,6 8 0,1 7-374,2 5 0,3 5 0,2 1 0,4 6-1987,1 2 1,2 2 0,5 0 654,0 1 0,2 9 1,4 4 694,5 12 1011,10 2 0,11 14 0,8-6 0</inkml:trace>
  <inkml:trace contextRef="#ctx0" brushRef="#br2">16572 10845 8728,'16'0'931,"-2"-1"1,0-3-754,2-1 0,-2 0 0,12 3 317,2-3 1,1 3 0,3-3 0,-1 1 0,-1 1-224,-4-3 0,4 1 0,-6 5 0,3 0-676,-1 0 0,-2 0 0,4 0 0,-3 2-461,-3 3 0,-1 4 0,-7 8 1,-3 3-201,-6 0 0,-3 7 0,-4-5 1065,-3 3 0,-11 1 0,-8 5 0</inkml:trace>
  <inkml:trace contextRef="#ctx0" brushRef="#br2">16682 11191 8827,'16'14'517,"0"-3"0,-1-4 1,3-6-1,1 3 17,2 1 0,10 0 1,-3-5-1,0 0-283,2 0 1,3 0-1,2 0 1,-3 0-261,-3 0 1,5 0 0,-8 0-1,2 0-288,-2 0 1,-3 5 0,-8 1-1,1-3-484,0-1 0,0 0 0,-1 1-155,1 2 1,0 1-1565,-1-6 2500,1 0 0,0 0 0,0 0 0</inkml:trace>
  <inkml:trace contextRef="#ctx0" brushRef="#br2">18317 10217 8314,'0'-16'112,"0"0"1,0 0 2586,0 1-1684,0 6 1,-1 2 0,-3 9 0,-3 3-103,-2 5 1,4 6 0,-5 5-1,-3 5-367,-1 4 0,1 3 1,0 2-1,1 4 135,-5 1 0,1 0 1,-7 5-1,2 1-441,0 3 1,0 1-1,6-3 1,-1-1-102,0-4 1,2 1 0,2-4 0,3-1 98,2 1 1,2-8 0,5-5 0,2 0-68,3-1 0,-2-2 0,10-8 0,2 1-43,5 0 1,8-7-1,-2-2 1,5-2-36,6 0 0,1-2 0,8-6 0,-1-4-554,4-2 1,3-1-1,-1-8 1,2-1-83,-3-2 0,3 0 0,-6 7 0,-7 2-1915,-5 2 0,-11 1 1,-3-3-1,-3 3 1225,-2 2 1,-8-5 0,-3 1-1,-3-3 269,-2-2 964,0-6 0,-14-10 0,-3-8 0</inkml:trace>
  <inkml:trace contextRef="#ctx0" brushRef="#br2">18679 10500 8305,'-9'20'1295,"4"1"1,3-1-838,2-3 0,0 4 0,0 4 1,0 2-11,0 7 0,0 8 0,0-1 1,0 5 949,0 1 0,0-5 0,0-2 0,0 0-1064,0 0 1,2-5 0,2 0 0,1-5-381,-2-4 0,6-1 0,0 3 0,1-4-414,1-1 1,-6-2 0,5-6 0,3-1-1411,1-3 1,3 1 0,2-5 0,4 0 1869,1 0 0,3-9 0,4-6 0</inkml:trace>
  <inkml:trace contextRef="#ctx0" brushRef="#br2">18978 10374 8364,'0'-16'958,"0"0"1,0 1-1,1-1-191,5 0 1,-1 0-1,9 1 1,5 1-278,4 3 1,3-3 0,7 6-1,4-3 25,5 1 0,3 6 1,1-1-1,-6 3-169,-9 2 1,1 0-1,-8 0 1,1 2 283,-4 3 0,-4 2 0,-1 5 0,-2-1-272,-4 1 1,-3 7 0,-7 4 0,0 1-62,0 4 1,-7 2 0,-3 1-1,-6 1-273,-5-1 1,-3 1 0,-8 1 0,3 0-248,2-1 1,-6 1 0,5-11 0,0 1-195,-1 0 1,6-2 0,2-7-1,3-2-322,3-1 1,-1-8 285,0 2 1,9-3 372,7-2 0,9-5 1,12-2-1,7-2 78,7-3 1,10 5 0,11 0 0,2 2 79,1-1 1,4 3 0,-10 6 124,-3 3 1,-3 8-1,-5 0 1,-5 6-1,-4 5 157,-1 3 1,-8 0 0,-3 0-1,-4-4 145,-1-1 1,-7 5 0,-4-4 0,-3 3-21,-2-1 0,-7-5 0,-4 3 0,-4-1-255,-6-4 1,-4 4 0,-8-2 0,-2-4-115,-2-5 1,-4 1-1,2-8 1,1-2-510,-1-1 0,-3-2 0,6 0 0,1 0-514,2 0 0,1-5 1,2-2-1,4-2-593,5-3 1,4 3-1,1-1 1,2-3-442,4 0 0,3-3 1,8 0 610,5 0 1,9 2 0,11 2 1329,4 2 0,9-1 0,1-5 0</inkml:trace>
  <inkml:trace contextRef="#ctx0" brushRef="#br2">20613 10358 8085,'0'-24'0,"0"3"698,0 3 0,-7 2 1,-4 1-275,-3-1 1,-1 2 0,-1 2 0,0 3-85,1 2 1,-1 2 0,-2 5-1,-1 0 140,-2 0 1,-5 7 0,3 3 0,-1 6-232,-4 5 1,-7 3 0,-2 10 0,2 1-129,2 1 0,3 8 0,4-2 0,5 3-87,4 2 0,3-1 0,3-3 1,6-1-208,3 2 1,9 0-1,6-2 1,4-6 584,4-3 0,9-1 0,-1-1 1,8-1 520,3-4 1,0-3 0,6-7 0,-1-2-268,4-4 1,-3-3 0,-4-7 0,-1 0-149,0 0 0,2-2 1,-8-5-1,-3-7 95,-4-5 0,-9-9 0,0 0 1,-7-7-614,-6-7 0,1-1 0,-2-1 0,-3 2-7,-6-1 0,1-1 0,-8 0 0,-3 4-713,-5 2 0,1 3 0,-3 8 0,4 7-3375,1 2 0,6 8 2823,-1-1 1,8 9-1,-1 1-3123,8 4 4395,5 2 0,13 2 0,3 2 0</inkml:trace>
  <inkml:trace contextRef="#ctx0" brushRef="#br2">21100 10311 8085,'16'-21'0,"0"0"0,-2 2 158,-4 1 1,9 1-1,-1-1 1,5 1 1056,5 3 0,1 3 0,4-1-758,4 2 0,-4 6 1,6-1-1,-3 5 1,1 5 13,-2 6 0,-3 3 1,-5 3-1,-2 4-171,-2 5 0,3 6 0,-5 4 1,-2 5 177,-2-1 0,-1 9 0,-2-4 0,-3 2 81,-6 4 1,-5 3 0,-7-3 0,-7-2-181,-5 1 1,-13-1 0,3-7-1,-5-5-152,-6-4 0,4-9 0,-3-3 0,2-5-42,1-6 0,-6-3 1,5-8-1,4-3 31,5-1 1,0-12-1,7 1 1,4-2-133,4 1 0,6-4 0,7 0 0,2 2-121,3 1 0,11-3 0,10 2 0,6 3 78,4 4 0,10 9 1,8-3-1,0 5-301,0 1 1,2 5-1,-5 2 1,-4 2-127,-2 3 0,3 2 0,-13 2 0,-4-1-897,-3 1 1,-9-2 0,2-2 0,-5-1-467,-6 1 0,3 2 0,-6 0 1749,1-4 0,-4 4 0,3-5 0</inkml:trace>
  <inkml:trace contextRef="#ctx0" brushRef="#br2">22390 10940 8085,'24'0'1472,"-3"0"-206,-4 0 0,-1 0 0,0 0 0,0 0 1813,-1 0 1,1 0-1258,0 0-1567,-7 0 0,-4 1 1,-10 3-2911,-6 1 0,-3 7 1,-5-1 2654,-7 3 0,-1 1 0,-11 1 0</inkml:trace>
  <inkml:trace contextRef="#ctx0" brushRef="#br2">23679 10327 8085,'16'-32'0,"-1"1"0,-6 6 373,-4 4 1,-10-1 0,-5 1 0,-4 3 594,-2 6 0,0-2 0,-1 5 1,-4-1-415,-6-1 1,-9 8-1,-4-2 1,-2 3-331,0 2 1,-4 7 0,-3 5-1,6 6-141,3 2 0,-2 8 0,5-1 1,4 2-155,5 3 1,0-1-1,9 1 1,3-1 92,4 0 1,8 1-1,-1 1 1,7 2 128,8 2 0,8-1 1,15-4-1,4-1 394,4 1 0,12-3 0,4-1 0,5-1-103,1 0 1,-1-4 0,1-2 0,-2-5 156,-3-6 0,-4-3 0,-8-7 1,-6 0-267,-9 0 0,-1-1 0,-9-5 0,-4-6-164,-4-7 1,-1-7 0,-7-11 0,-3-5-341,-6-3 0,-6-2 0,-11-2 0,-4 0-583,1 2 1,-6-4 0,4 11 0,-2 1-493,2 8 1,-2 1-1,7 11 1,4 3-4369,4 4 4939,-1 9 0,14 3 0,2 10-1445,12 4 2120,9 2 0,8-1 0,1 1 0</inkml:trace>
  <inkml:trace contextRef="#ctx0" brushRef="#br2">24544 10342 9179,'35'-12'0,"-8"-2"0,-7-5 0,-12-4 663,-4-5 1,-4-1-1,-2-3 1,-3 1-153,-6-1 1,-10 1-1,-5 1 1,-5 4 92,-6 5 0,-1 0 1,-6 5-1,0 8-300,-5 4 0,4 4 0,-6 2 0,6 3-88,1 6 1,-5 10-1,9 5 1,2 2-172,6-2 1,3 2-1,8-7-109,1-2 1,10 4 0,5-2-1,5-2 28,5-2 0,5-6 0,13-2 1,7-3 156,5-2 1,7-2 0,-4-2 0,1 0-107,-1 0 0,4 0 1,-5 0-1,-2 1 116,-2 5 1,3 2 0,1 10 0,-2 3 340,-2 5 0,4 4 0,1 3 0,1 4 269,-1 5 0,-1-2 1,-7 2-1,-2 0-341,-2-2 1,-7 5 0,2-5 0,-4 0 103,-1-3 0,-2-9 1,-2-3-512,-1-3 1,-8-1 0,4-5-1,-1 0-1455,-1-1 0,0 1 0,-5 0-8369,0-1 9751,7-6 0,-5-2 0,5-7 0</inkml:trace>
  <inkml:trace contextRef="#ctx0" brushRef="#br2">26006 10374 8085,'-11'-26'540,"1"1"-419,-2 2 1,-8-3 0,-2 7 0,-3 3 247,-3 4 0,-1 3 0,-3-1 0,1 5 209,-1 3 0,1 2 0,-1 2 0,1 3-224,-1 5 0,6 6 0,2 3 1,1 4-64,4 1 1,1 3-1,4 4 1,4 0 34,5 1 0,3 1 0,4 2 0,5 2 25,8-2 1,8 3-1,10-1 1,2-2-187,2-2 0,7-2 1,-2 1-1,1-3-305,-1-2 0,7 1 1,-5-8-1,-2-2-110,-2-6 0,2 0 0,-6-6 0,-1-3-311,-1-1 1,-5-9 0,-1-4 0,-3-4-465,-3-6 0,-6-4 0,-7-8 0,-2-2 444,-4-1 1,4-6-1,-1 3 1,-3 1 227,-1-1 1,-2 8 0,2 6 570,3 3 0,-2 3 0,8 8-28,1 6 1,0 10 0,0 7 0,1 7 501,4 8 0,-1 2 1,5 3-1,-4 1-99,-1 4 0,-2-2 1,-2 5-1,-3-2-242,-2-3 0,0-2 0,-4-3 0,3-2-6,-3-2 0,-1-7 1,-2 2 65,0-3 0,-2-10-171,-3-2 0,-4-12 0,-5-4 0,2-6-138,1-5 1,6-3 0,-3-9 0,1-2-238,3-2 0,2-7 0,2 3 0,0-5-226,0-1 1,7 7 0,5 1 0,6 4 172,3 4 0,7 3 0,-2 14 0,4 4 156,1 4 0,1 8 0,-1 9 0,1 10 386,-1 7 1,6 5 0,-1 5 0,-1 6 319,-1 1 0,-8 9 1,-2-10-1,-3-2-205,-7-2 0,0-5 0,-9-7 1,-1-4-117,-2-1 1,-4-4 0,-2-6-176,-1-3 1,-7-7 0,3 1 0,-1-8-163,-1-6 0,2-9 0,-3-6 0,3-3-254,2-5 0,2-2 1,5 2-1,0-2 145,0-1 1,7-8 0,5 4 0,6 0-582,3 3 1,10 4 0,-3 3 0,0 6 273,2 8 1,5 7 0,2 9-1,-2 2 691,-2 3 1,5 9 0,2 10 0,2 4-59,0 6 1,-7 1 0,2-2-1,-4 3 64,-2 6 1,-6-5 0,-4-4 0,-4-7-489,-1-3 0,-2-2 1,-4-5-1,-3-1-4923,0 1 4308,-5-7 0,5-4 1,-9-12-1,-1-9 806,-2-8 0,-8-20 0,5-5 0</inkml:trace>
  <inkml:trace contextRef="#ctx0" brushRef="#br2">27751 9556 8747,'0'-15'0,"0"-1"0,0 0 721,0 1 1,12 6 0,4 4 0,3 3-158,4 2 1,0 2 0,5 3-1,-2 7-38,2 7 1,-6 0 0,-1 8 0,-3-1-53,-2-2 0,-8 4 0,-2-5 0,-5 0-75,-1-1 1,-1-1 0,-5-5 0,-4 0-112,-4-1 0,-2-6 0,0-4 173,1-3 1,-1-2-399,0 0 0,9 0 0,9 0-471,12 0 1,9 0-1,10 2 1,2 3 371,1 6 0,3 4 1,-6 6-1,0 6 317,-3 2 1,-9 3 0,0-1 0,-5 1 79,-6-1 1,2 0-1,-6 1 1,-3-2 90,-1-4 1,-4 3 0,-3-4 0,-6-1-339,-3-3 1,-8-3-1,-5-3 1,-2-1-904,-3-3 0,-6 1 0,-4-7 0,-3-1-1520,-3-2 0,-4-4 0,-2-5 2309,-2-9 0,-9-14 0,-6-10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22421 1242 8610,'0'-16'0,"0"0"460,0 1 1,0 4 0,0 1 751,0-3 1,2 6-1,3 2 1,4 5-578,-1 5 1,6 6-1,-3 10 1,3 5-138,2 4 1,-1 6 0,1 5 0,0 2-169,0 6 0,-3 7 0,0 0 0,-3 2-74,2 1 0,2 0 0,0-8 1,-1 0-90,-3-6 1,-1 0-1,1-6 1,-3-3 100,0-2 0,-5-1 0,3-10 1,-1-3 736,1-2-197,-3 1 1,6-19 0,-4-2-366,1-12 0,7-10 0,-1-13 1,3-5-444,2-3 0,5-9 0,1-2 0,1 0-270,0 4 1,3-1 0,-3 4 0,1 6-119,4 3 0,-5 3 1,-1 5-1,-1 3-92,0 3 0,0-4 1,-5 5-1,0 1-1385,0 3 0,-1 4-17,1 1 0,-6 7 0,1 4-1479,1 3 1,-3 14 3360,1 4 0,-6 10 0,3-1 0</inkml:trace>
  <inkml:trace contextRef="#ctx0" brushRef="#br0">23129 2232 9992,'0'16'853,"0"-1"1,5 8 0,0 3 1070,-2 4-1477,-1 1 1,3 1-1,1 1 1,-1 2 8,2 2 0,-5-1 1,5-4-1,-2-1-194,0 1 1,2-1 0,-3-1 0,1-4 25,-2-5 1,-1 2 0,-2-2-226,0-2 0,0-7-22,0-2 1,0-8 0,-2-2-160,-3-9 1,2-5 0,-8-3-1,-1-6-326,-2-8 1,0-8 0,2-9 0,1-3 168,-1-1 0,5-3 0,2 5 0,5-1-249,5 6 1,6-1 0,11 10 0,8 1 389,5 1 1,9 8 0,-1 2 0,4 1 223,1 4 0,0 7 1,-11 3-1,-2 2 2,-2 3 1,-3 10 0,-4 4 0,-5 6 511,-3 5 0,-4-2 0,-4 7 0,-5 2-37,-3 2-1,-2 7 1,-2-1 0,-3-1-100,-5-2 0,-4-3 0,-4-2 0,-1-4-225,-2-1 0,-7-2 0,4-5 0,-3-2-296,1-4 0,0 3 0,-4-8 0,2-2-1299,2-1 1,5-2 0,-3 0-213,1 0 1,4-7 0,8-3-1,6-4-727,3-2 1,11-7 2291,7-3 0,6-18 0,10-5 0</inkml:trace>
  <inkml:trace contextRef="#ctx0" brushRef="#br0">23616 2185 7853,'7'9'434,"0"4"1,3-2 171,-4 3 0,1 2 0,-2-1 1,0 3-160,2 3 1,-3-2 0,4 5 0,1-1-10,0-4 0,1 4 1,6-2-1,0-2-237,-1-1 1,1-8-1,0 1 1,0-1-80,-1-1 1,1-2 0,0-7 0,-1 0 55,1 0 1,-5 0 0,-3-4 0,-1-4-90,-3-8 0,3-5 0,-2 0 0,-1-5-202,-3-4 0,-1-5 0,0 2 1,-1 5-197,-5 4 1,5 3 0,-5 5 353,5 0 1,8 7 0,3 6 318,4 6 1,7 6 0,2 9 0,-1 3 145,1 5 0,0 5 0,-2 6 1,2 3-52,-4 0 0,7 6 0,-12-4 0,0 3 14,-2 2 0,-8-5 0,1-2 0,-3-1-31,-2-4 1,0-2 0,-2-4 0,-2-1-260,-1-1 1,-11-8-1,2 2 1,-1-6-248,-4-4 1,-2 1 0,0-7 0,-6-1-325,-2-2 0,-3-4 0,1-3 0,-1-6-741,1-3 0,1-1 0,2-3 0,4-3-830,1-5 1,9-4 0,9-3 0,3-2-1717,2-2 3675,7-13 0,9 8 0,8-12 0</inkml:trace>
  <inkml:trace contextRef="#ctx0" brushRef="#br0">24119 2169 8130,'18'16'0,"1"-1"0,2 1 296,-2 0 1,-3 5-1,-4 2 1,-2 1 164,3 4 0,-1 2 0,0 3 0,-3 0 121,-2-2 1,0 4-1,-4-10 1,2 1-23,-1 0 1,-2-7 0,-2 2 1151,0-3-1190,0-2 0,-7-8 0,-4-4 0,-3-9-226,-1-11 1,-1-2 0,0-8-1,0-3-259,1-6 1,6 0 0,4-7 0,3 0-397,2 2 1,2-2 0,3 9 0,5 5-540,4 3 0,2 1 0,2 6 0,3 4 283,5 0 1,3 7-1,3 2 1,-1 3-123,1 2 0,-3 0 0,-1 0 0,-1 2-370,1 3 1,-6 4 0,-1 7 1106,-3-1 0,4 1 0,3 0 0</inkml:trace>
  <inkml:trace contextRef="#ctx0" brushRef="#br0">24905 2405 7853,'9'-16'264,"-4"0"1,-3-1 0,-2-2 0,0-2 274,0 2 1,-2-4 0,-3 2 0,-6 2-24,-3 1 1,4 8-1,-1 1 1,-1 0-192,-2 1 0,-1 4 0,-1-1 0,0 3-135,0 2 0,1 7 1,-1 4-1,0 2 7,1 3 0,4 7 0,1 3 1,-1 4 18,2 1 0,-5-1 0,6-2 1,-1-4-124,4-1 1,1 3 0,1-5-1,-3-2-70,3-1 1,8-4-1,6-2 1,3-3-26,1-2 1,1-2 0,0-5 0,1 0-94,4 0 1,-3-7 0,3-3-1,-4-4-76,-1-2 0,-2-5 0,-2 0 245,-1 2 1,-1 1 275,6 3 0,-1 6 0,1 4-115,0 3 1,-2 9 0,-2 2 0,-3 1-242,-2 1 0,5-3 0,-3 4 1,1-1-718,1 1 1,-1 2-1,4 2-738,-3 0 1,3-8 0,-6-1-816,1 0 1,5-7 2275,-3 0 0,-4-12 0,-2-9 0,-3-7 0,-2 4 0</inkml:trace>
  <inkml:trace contextRef="#ctx0" brushRef="#br0">25078 2263 7853,'16'0'116,"0"7"1,-1 4 453,1 3 1,-5 7 0,-1 1 0,2 1 47,2 0 1,0 5-1,-2-2 1,-3 2-196,-2-2 1,4 4 0,-4-6 0,0 1-140,0-4 0,-2-4 1,-5-1 381,0 0-394,0-1 1,0-8-1,-2-7-182,-3-8 0,-2-8 0,-5-5 0,3-5-389,2-4 0,2-8 0,5-3 0,0 1-89,0 4 0,1 4 0,5 4 0,2 4 236,1 1 1,3 7-1,-5 8 1,2 1 175,3 3 1,2 2 0,2 6 0,0 5 106,-1 6 0,5 6 1,-1 0-1,-2 4 289,3-1 1,-6 4-1,-6-5 1,1-1-72,0 1 0,-6-2 0,2-5 0,-3 0 161,-2-1 0,0-4-37,0-1 0,0-8-425,0-2 1,0-9-1,0-10 1,0-4-367,0-1 0,0-2 0,0-6 0,0 1-218,0-1 0,5 3 1,2 3-1,2 5 248,3 3 0,2 4 0,4 4 0,1 4 190,2 5 0,0 1 0,-4 1 0,3 5 156,1 4 1,5 9-1,-5 4 1,-2 0 328,-2-1 0,4 6 1,0-3-1,-3-1-419,-6-3 1,2 2-1,-3-2 1,1-2-716,-2-1 0,3-8 0,-7-1 0,1 0-3294,0-1 3413,6-4 1,-6-4-1,3-12 1,-5-6 627,-3-3 0,-2-14 0,0 2 0</inkml:trace>
  <inkml:trace contextRef="#ctx0" brushRef="#br0">25911 2311 8642,'14'15'0,"-1"1"0,-3 0 418,2-1 1,2 1-1,2 2 1,0 1 54,-1 2 0,1 1 0,0-2 0,0 1-542,-1-2 0,1-2 1,-2-1-3115,-3 0 2303,-4-1 0,-9-8 0,-5-7 880,-9-8 0,0-13 0,-6-4 0</inkml:trace>
  <inkml:trace contextRef="#ctx0" brushRef="#br0">25801 1949 7853,'18'2'-813,"1"3"556,2 5 0,5 4 0,-3 4 0,1 1 257,4 2 0,9 7 0,3-4 0</inkml:trace>
  <inkml:trace contextRef="#ctx0" brushRef="#br0">26446 2373 7853,'0'-15'0,"-2"-1"287,-3 0 1,-11 2 0,-8 4 271,-1 5 0,3 3 0,6 2 0,-2 2-310,-2 3 1,2 4 0,-1 8 0,5 2-21,3 2 0,6 7 1,-4-3-1,2 1-41,4 0 0,3-7 1,5 2-1,6-3-5,3-3 0,1-1 0,1-2 1,0-3 34,0-2 1,4-2-1,1-5 1,-1-1-43,-3-5 0,-1-2 0,0-10 0,-1-3-16,1-5 0,-7-5 0,-2-6 1,-2-5-676,0-3 1,-1-9 0,-10-2-1,-4-2-325,-4 0 0,-2 8 0,-1-1 0,-1 9 315,3 11 1,-5 6 0,10 11 677,-4 4 0,5 5 0,4 10-136,3 5 1,9 10 0,4 4-1,3 4 957,1 5 1,6 7 0,2-1 0,-2-1-698,-4 1 0,8 2 0,-11-4 1,0-4-840,-2-5 1,-8 2 0,3-4-1,-2 2-1093,0-2 1,0-3 1654,-5-7 0,-14 6 0,-3 3 0</inkml:trace>
  <inkml:trace contextRef="#ctx0" brushRef="#br0">27138 1603 8515,'24'-2'0,"-3"-1"0,-3-4 737,-3-2 0,1 6 0,2-4 1,3 2-13,5-1 0,-2-1 0,1 4 0,-1-2-1072,1 1 1,-4 2-1,3 2 1,-1 0-62,-4 0 1,-3 7 0,-6 4 0,-5 3 407,-3 2 0,-9-1 0,-2 1 0</inkml:trace>
  <inkml:trace contextRef="#ctx0" brushRef="#br0">27342 1792 7853,'23'0'324,"-6"0"0,6 0 0,-2 0 381,0 0 0,5 0 0,-3 0 1,0 0-785,-1 0 0,10-5 1,-3-2-1,1 0 79,0 0 0,10-6 0,-7 5 0</inkml:trace>
  <inkml:trace contextRef="#ctx0" brushRef="#br0">28584 739 8036,'0'-16'1249,"0"0"1,2 9 0,2 7-659,1 9 0,7 14 0,0 8 0,6 9-167,3 6 0,5 3 0,-3 3 0,-1 7 19,1 8 1,3 3-1,-5 3 1,-2-5 90,-1-3 0,-2-2 0,-1-4 0,-1-5-174,-3-7 1,-4-10 0,-6 0 0,3-6 1045,1-5-665,0-3 0,-3-18-422,3-10 1,-1-13 0,8-18-1,6-8-435,6-6 0,6-6 0,1-9 1,-1 0-405,-4 3 0,2-3 0,-7 13 1,-3 3-304,-6 5 0,2 2 0,-4 9 1,2 3 74,-1 0 0,3 8 0,-5 1 1,1 3-189,1 3 1,-1 6-606,6 4 0,-2 10 1,-4 7 1540,-4 7 0,2-1 0,1 5 0</inkml:trace>
  <inkml:trace contextRef="#ctx0" brushRef="#br0">29543 1462 10769,'0'22'596,"0"-2"1,2 6 0,2 2 318,1 2 1,5 3-1,-4 2 1,-1 1-340,2-1 1,-5 4 0,3-1 0,-3 0-315,-2 1 1,5-2 0,0-6-1,0-1-63,2-4 1,-5 2 0,3-5 0,-1-1 71,1 1-208,-3-2 1,5-9 0,-9-7 16,-3-10 1,-2-9 0,-5-7 0,1-7-362,-1-7 0,0-5 1,-1-9-1,5-3-85,1-6 0,3-3 0,11-2 1,9 2-461,8 3 0,6 6 0,1 12 1,1 8 743,-1 10 1,4 6-1,0 6 1,-3 4 404,-3 5 0,5 6 1,-8 2-1,2 2 73,-2 3 0,2 7 1,-7 4-1,-4 1 282,-4 4 0,-7 2 0,-6 1 0,-1 1-243,-4-1 1,-11-1 0,-10-2 0,-4-2-186,-2 2 1,-4-5-1,-1-4 1,2-5-397,2-4 1,1-6 0,-1 1 0,0-3-514,2-2 0,-3 0 0,14-2-1799,0-3 0,5-4 1,4-7-1,6-1-1753,3-4 4211,16 3 0,4-18 0,13 3 0</inkml:trace>
  <inkml:trace contextRef="#ctx0" brushRef="#br0">30078 1493 8799,'24'14'0,"-3"-2"0,-5-1 312,-5 1 1,1 4 0,-5 5 0,0 5 150,0 4 0,-2-1 0,-5-1 0,0-2 601,0 2 0,0 0 0,0-1 0,0-6-394,0-4 1,0-1 0,0-1-9,0 1 1,-2-7-232,-3-4 1,-2-10 0,-5-7 0,3-6 62,2-3 1,-3-12 0,4 2 0,3-4-523,1-4 0,2 1 0,2-6 1,3 2-671,6-1 1,3 4 0,3 3 0,2 4-572,2 6 0,0 3 0,-3 9 1,1 4 521,2 4 1,5-1-1,-3 2 1,-1 2-1822,1 1 1,-2 2 2567,-5 0 0,7 7 0,1 2 0</inkml:trace>
  <inkml:trace contextRef="#ctx0" brushRef="#br0">30550 1477 8049,'8'16'176,"5"5"0,-8 0 1,-2 0 568,-1 2 1,3-6 0,2 6-1,0 0-54,0 3 1,4-2 0,-4 1-1,0-1-573,0 1 0,5-4 0,-3 3 1,1-1-164,1-4 1,-6-2 0,5-1-5444,3 0 4590,-6-7 1,-2-4-1,-9-10 898,-1-6 0,-14-10 0,1-3 0</inkml:trace>
  <inkml:trace contextRef="#ctx0" brushRef="#br0">30534 1242 8049,'0'-25'360,"-5"3"0,-1 6 158,3 0 0,1 6-426,2-1-1,2 8 1,3-3 0,7 6-813,8 6 0,2 2 0,6 10 0,-3 1 721,-3 2 0,6 0 0,-1-5 0,1-2 0,-2-4 0,-2 4 0,-5-5 0,2 1 0,-1 1 0,-3-6 0,-1 6 0,0 1-407,-1 2 0,1-6 1130,0-2 0,-6 1-27,1-2 1,-10 0 0,-1-3-281,-8 3 0,-6-3 0,-2 5 1,0 0-28,1 3 0,-1-1 0,0 0 0,2 0 132,4-1 1,-3 3-1,8 4-234,2 1 0,3 5 0,7 0 0,8 0 2,10 2 0,-1-1 0,4 6 1,2-1 63,0 1 0,3-1 1,-10 1-1,-1-1 73,1 1 0,-2-6 1,-7 1-1,-4-2 211,-4 0 1,-5 0 0,-1-5-269,0-1 1,-1-4 0,-5-2 0,-4-3-239,-4-2 1,-4-2-1,-3-2 1,-3-2-112,0-3 0,-6-2 0,4-7 0,-2 2-1683,2-1 1,-2-9-1,7 6 1,1-3-66,3-4 0,3 0 0,3-5 0,6 2-127,3-2 1,4-1 1854,3-3 0,4-6 0,7-2 0</inkml:trace>
  <inkml:trace contextRef="#ctx0" brushRef="#br0">31147 1430 8049,'16'18'441,"0"3"1,-1-4 0,1 6-1,0 0 170,-1 3 1,-1 4 0,-1 1-1,-3 0-118,2 1 1,-5 4 0,0 1-1,-1-4 250,-1-5 0,0 2 1,-5-6-1,0 1-109,0-4 0,0-4 1,0-1 761,0 0-1111,0-8 0,0-4 1,-2-13-86,-3-6 0,3-10 1,-3 1-1,3-4-1014,2-6 0,7-7 1,4-1-1,3-4-280,1-1 0,6 0 0,0 2 0,-1 3 538,-3 5 0,4 11 0,0 5 0,-2 5 468,-1 6 0,-3 3 0,1 7 0,0 1 103,0 5 1,-6 2 0,1 10-1,1 3 530,2 5 1,1 4 0,-1-1-1,-3-1 16,-6-2 1,2-6 0,-2 1-1,-1-4 82,-2-1 0,-4-6-334,-3 1-432,-4-8 0,0 2 1,4-10-1,3-5-68,2-4 0,2-2 0,3 0 0,6 1-68,3-1 0,8 5 0,5 3 0,1 1 264,-2 3 1,9 3 0,-4 2 0,4 4 335,3 6 1,-4 5 0,4 5 0,-1 5 80,-1 4 1,6 1 0,-5 0-1,-4-1-505,-5-4 1,0 2 0,-9-5-1,-3 0-777,-4-1 1,-8-1 0,-2-5 0,-11 0-1333,-12-1 0,-14-1 1,-10-1 2191,-11-3 0,-9-6 0,-14 3 0</inkml:trace>
  <inkml:trace contextRef="#ctx0" brushRef="#br0">28600 2389 8028,'-9'-2'1452,"4"-3"1,10-2 0,6-3 0,4 3-368,6 0 0,11 5 1,12-5-1,6 0-510,8-4 1,19 3 0,-33 3 0,3-1 0,5 0 0,2 0-343,4-1 1,3 0 0,9 1 0,1 2-1,4-1 1,1 1 0,2 0 0,1 1-335,3 1 0,2 0 1,0 1-1,1 1 0,2 0 1,-1 0-1,-1 0 1,0 0 174,-4-1 1,0 2-1,2 3 1,-2 2-1,-7 0 1,-3 0-1,-3 0 1,-3 1 21,-4 0 1,-1 0-1,-8-4 1,-1 1 0,-3-1-1,-2 1 1,36 1-101,-12 0 1,-9 0-1,-15-5 1,-6 0-648,-9 0 1,-3-2 0,-10-1-1367,-4-2 0,-11-7 0,-5 3 459,-12 0 0,-22-3 0,-18 5 1,-11 0 196,-8 0 0,-13 2 1361,2 5 0,37 3 0,0 1 0,-34 4 0</inkml:trace>
  <inkml:trace contextRef="#ctx0" brushRef="#br0">29449 2703 7986,'-9'-15'1442,"4"-1"0,3 6 0,2-1 0,4 1-534,6 1 1,8-3 0,17 5 0,7-2-415,10-3 1,14 5-1,8 1 1,1 5-136,-2 1 0,1 0 0,-11 0 0,-9 1-351,-9 5 1,-8 2 0,-11 8-1,-7 2-133,-7 3 0,-5-2 0,-7 7 0,-1 2-116,-5 2 1,-9 1 0,-13 0-1,-9 1 42,-10-1 0,0-6 1,-7-4-1,1-4 183,1-1 0,-1-2 0,6-4 1,2-3 144,3 0 1,5-5 0,11 3 0,5-3 617,4-2-212,8 0 1,11 0 0,17 0 0,14 0-393,12 0 1,24 0-1,0 2 1,5 3-213,3 6 1,-9 1-1,-4 2 1,-8 0 17,-7 3 0,-2 2 0,-13-1 1,-5 3 281,1 5 1,-7-2-1,-2 1 1,-4-1-63,-1 1 1,-7-6 0,-4 4 0,-5-2 105,-5 0 0,-6 0 0,-12-6 0,-6 1 436,-6 0 1,-14-2 0,0-4 0,-5-5-438,-6-3 0,1-2 0,0-2 0,1-1-274,-1-2 0,-1-8 0,1 3 0,3-4 0,2-2 0,-2 1 0,5-1 0,4 0-1640,2 0 0,-3 1 0,10-1 0,1 0 1640,4 1 0,-9-8 0,9-2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3601 5957,'3'-30,"8"4,13 9,18-9,11-2,4-9,8 5,-2-1,-7 7,-6 3,-2-3,-1 3,2-1,3-4,-3-2,5-1,-1 0,-1-1,2-5,-1-1,4-2,4-4,9-1,5-2,-34 23,0 0,4 0,0 1,-3 3,1 0,-1 1,0 1,35-15,-9 2,-2 6,-11 4,0 4,-4 3,2 4,-12-4,5 12,-32-3,-14 10,-32 4,-25 8,1 4,0 5,0-1,-7 3,0 3,0 4,-8 9,-6-3,35-18,0 0,-2 0,1 1,1 0,2-1,-2 1,0-1,1 1,1-1,1 1,0 0,-33 21,4-1,5-4,5-2,-1 4,7-5,1-2,2-2,-2 0,-1 2,0 2,1-1,14-4,11-1,-4 1,46-13,17-12,18-16,15-13,-3-3,11-3,8-5,-39 15,1-1,4 1,2 0,0-2,1-1,1 1,1 0,9-3,2-1,-1 2,1-1,4-2,1-1,-2 1,2-1,6 2,0 0,-7 1,-1 0,-2 2,1 0,-2 2,-1 2,-7 3,-2 1,-7 3,-3-1,33-6,-11 1,-6 6,-11-1,3-1,-17 5,16 0,-64 4,-13 3,-37 14,21-1,-1 1,-38 16,3 5,34-17,-1 1,-2 2,-1 1,1-1,0 0,2 1,-1 0,-4 2,-1 1,2 0,0 1,1-2,0 0,1 1,0 1,-1 2,1 0,4-1,1 0,-1 1,0 0,0 2,0-1,5-2,1 1,-27 24,8-5,7-5,-2 2,11-6,0 0,3 1,4-1,1-1,1-4,7-1,29-24,23-15,17-10,13-9,19-13,-34 17,3-1,5-3,1-1,4 0,1-1,9-2,1 0,6-3,1 0,2-1,2 0,0 0,1 1,-3 4,0 1,-2 1,-1 1,-4 2,0-1,-1 1,0 1,-4 3,-2 0,-7 2,-2 1,-5 3,-2 0,35-7,-6 4,-12 3,-7 3,-6-3,-3 4,-13 3,-24 3,-29 13,-20 7,-23 10,-10 2,31-11,-2 1,-3 3,-2 0,-7 1,0 1,0 1,0 1,-1 0,0 1,0-1,0 2,-1 4,0 1,1-1,1-1,0 1,1 1,0 1,0 0,4 0,0-1,1-1,1-1,2 0,1 0,2-1,0 1,2-1,2 0,-22 16,5-3,9-5,6 1,10 0,0 3,4-12,1 3,14-11,19 0,24-13,15-9,11-13,15-4,-26 5,2-2,3 0,1-1,2-1,2-1,12-3,1 0,-3 2,1 0,4-1,1-1,2 0,0-1,4-1,0 0,-2 0,0-1,-3 1,0-1,-1 0,-2 1,-1 2,-2 2,-11 0,-2 1,-3 2,-2 1,-5 1,-1 1,32-9,-17 6,-6 0,-3 1,-9-8,-40 16,-29 5,-25 14,-18 15,-1 0,-8 8,36-14,-1 0,-2 1,0 0,1 1,0-1,1 0,-1 0,3-1,-1 2,-1 4,0 0,2-3,0-1,0 2,1 1,1 1,0 0,-31 22,5 3,5-3,5-2,4-1,7-3,0-1,-4 5,4 6,3-1,20-12,29-17,23-20,19-13,16-9,19-14,-34 15,2 1,3-4,0 0,5-3,2-1,3-3,3 0,2 1,2 0,1-1,1 0,1-2,1 0,4 1,-1-1,-3 1,-1 0,-4 4,-2 0,-3 2,-2 2,-9 2,-3 1,-5 5,-1 0,35-8,-11 4,-7 3,-14 3,0 6,-13 3,-20 20,-35 13,-34 13,10-15,-4 0,1-3,0 0,0-1,0-1,-3 2,-1 0,0 0,1 1,1-1,0 0,1 1,-1 0,-2 0,1 0,0 3,0 0,2-3,0 0,4-3,0 1,-2 3,1 0,-26 17,8-1,8-6,7-5,2-1,1-1,4 1,18-8,17-3,28-10,5-6,28-10,2-6,0-5,-9-3,0-4,1-1,4-4,0-9,4 4,-8-3,-5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20015 6177,'-17'-24,"3"8,23 12,6 15,10 1,12 14,6 2,15 9,1 1,6 3,-13-8,-4-5,-3 0,2 7,0 1,0-1,2 4,2-3,1 1,-1 1,3-3,-1 5,-3-1,-1-4,4 5,1 2,2 3,3 2,2 6,2 1,0 0,0 0,-2 0,-2-3,-3 1,-1-1,2 3,-4-1,-3-3,-1-1,-2-3,0-3,1-1,6-2,3 2,-2-12,-3-14,-26-18,-15-19,-17-14,-21-9,-7-3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20078 6161,'47'0,"-5"7,0 4,7 3,9 2,7-2,-1-2,-3-2,-3-1,0 3,-6-3,-3-2,-2 3,0-4,0-1,1 2,9-4,11 8,6-1,6 4,-13-2,-10-1,3-6,-5 4,1-2,-3-4,4 4,3-1,1-3,-2-1,-8-2,7 0,-8 0,8 0,-7 0,6 0,1 0,-4 2,-3 3,-4-3,2 3,2-3,1-2,0 5,-4 0,-1-1,0-3,0-1,0 2,0 3,14-3,8 3,6-3,3-2,1 0,0 0,-1 0,1 0,-2-2,-4-3,-3 2,-7-8,-7 6,-4-6,-3 8,-2-2,-7 3,6 2,-27 0,2 0,-49 14,-14 7,-2 8,-3 8,-5 2,-2 2,5-4,2-4,-4-1,-3 1,0 2,-1 2,-4-1,1-4,-3-3,-2-2,1 2,-3-3,-2 4,-1 2,0-1,4 2,-1 4,2 5,-3 1,10 1,0-2,3 2,10 3,3 3,1 1,4-5,-3-1,1-7,2 1,2-1,-7-6,-7-6,-8-12,-7 2,6-18,9-21,8-19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20990 6633,'11'-26,"10"10,17 18,18 10,2 5,-1 4,11 7,9-1,4 2,-38-13,1 0,-2-1,0 1,2 1,-1-1,0 1,0-1,-1 0,0 0,38 17,-19-12,-3-2,-1 6,-9 1,-24-10,-29-6,-13-13,-25-10,-4-4,-4-4,-7-5,4 5,-2 2,-3 1,3 4,-2 4,15 3,22 21,31 7,32 7,26 3,12 6,1-2,-10-6,-2-3,-6-5,3-1,18 6,-6-9,-4-1,-11-14,-9-11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1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F60EA6-83FD-484B-8795-63C7B18374B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94BE58-668F-8348-9A68-43F3305AAF5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56.xml"/><Relationship Id="rId18" Type="http://schemas.openxmlformats.org/officeDocument/2006/relationships/image" Target="../media/image68.png"/><Relationship Id="rId3" Type="http://schemas.openxmlformats.org/officeDocument/2006/relationships/customXml" Target="../ink/ink51.xml"/><Relationship Id="rId21" Type="http://schemas.openxmlformats.org/officeDocument/2006/relationships/customXml" Target="../ink/ink60.xml"/><Relationship Id="rId7" Type="http://schemas.openxmlformats.org/officeDocument/2006/relationships/customXml" Target="../ink/ink53.xml"/><Relationship Id="rId12" Type="http://schemas.openxmlformats.org/officeDocument/2006/relationships/image" Target="../media/image65.png"/><Relationship Id="rId17" Type="http://schemas.openxmlformats.org/officeDocument/2006/relationships/customXml" Target="../ink/ink58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64.png"/><Relationship Id="rId19" Type="http://schemas.openxmlformats.org/officeDocument/2006/relationships/customXml" Target="../ink/ink59.xml"/><Relationship Id="rId4" Type="http://schemas.openxmlformats.org/officeDocument/2006/relationships/image" Target="../media/image61.png"/><Relationship Id="rId9" Type="http://schemas.openxmlformats.org/officeDocument/2006/relationships/customXml" Target="../ink/ink54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ustomXml" Target="../ink/ink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customXml" Target="../ink/ink64.xml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72.xml"/><Relationship Id="rId18" Type="http://schemas.openxmlformats.org/officeDocument/2006/relationships/image" Target="../media/image91.png"/><Relationship Id="rId26" Type="http://schemas.openxmlformats.org/officeDocument/2006/relationships/image" Target="../media/image95.png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88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2" Type="http://schemas.openxmlformats.org/officeDocument/2006/relationships/image" Target="../media/image83.png"/><Relationship Id="rId16" Type="http://schemas.openxmlformats.org/officeDocument/2006/relationships/image" Target="../media/image90.png"/><Relationship Id="rId20" Type="http://schemas.openxmlformats.org/officeDocument/2006/relationships/image" Target="../media/image92.png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customXml" Target="../ink/ink71.xml"/><Relationship Id="rId24" Type="http://schemas.openxmlformats.org/officeDocument/2006/relationships/image" Target="../media/image94.png"/><Relationship Id="rId32" Type="http://schemas.openxmlformats.org/officeDocument/2006/relationships/image" Target="../media/image98.png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96.png"/><Relationship Id="rId10" Type="http://schemas.openxmlformats.org/officeDocument/2006/relationships/image" Target="../media/image87.png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image" Target="../media/image84.png"/><Relationship Id="rId9" Type="http://schemas.openxmlformats.org/officeDocument/2006/relationships/customXml" Target="../ink/ink70.xml"/><Relationship Id="rId14" Type="http://schemas.openxmlformats.org/officeDocument/2006/relationships/image" Target="../media/image89.png"/><Relationship Id="rId22" Type="http://schemas.openxmlformats.org/officeDocument/2006/relationships/image" Target="../media/image93.png"/><Relationship Id="rId27" Type="http://schemas.openxmlformats.org/officeDocument/2006/relationships/customXml" Target="../ink/ink79.xml"/><Relationship Id="rId30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83.xml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5" Type="http://schemas.openxmlformats.org/officeDocument/2006/relationships/image" Target="../media/image106.png"/><Relationship Id="rId4" Type="http://schemas.openxmlformats.org/officeDocument/2006/relationships/customXml" Target="../ink/ink86.xml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0" Type="http://schemas.openxmlformats.org/officeDocument/2006/relationships/customXml" Target="../ink/ink92.xml"/><Relationship Id="rId4" Type="http://schemas.openxmlformats.org/officeDocument/2006/relationships/customXml" Target="../ink/ink89.xml"/><Relationship Id="rId9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customXml" Target="../ink/ink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www.geogebra.org/m/jwf5y73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5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customXml" Target="../ink/ink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customXml" Target="../ink/ink102.xml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5" Type="http://schemas.openxmlformats.org/officeDocument/2006/relationships/image" Target="../media/image134.png"/><Relationship Id="rId4" Type="http://schemas.openxmlformats.org/officeDocument/2006/relationships/customXml" Target="../ink/ink104.xml"/><Relationship Id="rId9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customXml" Target="../ink/ink114.xml"/><Relationship Id="rId18" Type="http://schemas.openxmlformats.org/officeDocument/2006/relationships/image" Target="../media/image148.png"/><Relationship Id="rId3" Type="http://schemas.openxmlformats.org/officeDocument/2006/relationships/customXml" Target="../ink/ink109.xml"/><Relationship Id="rId21" Type="http://schemas.openxmlformats.org/officeDocument/2006/relationships/customXml" Target="../ink/ink118.xml"/><Relationship Id="rId7" Type="http://schemas.openxmlformats.org/officeDocument/2006/relationships/customXml" Target="../ink/ink111.xml"/><Relationship Id="rId12" Type="http://schemas.openxmlformats.org/officeDocument/2006/relationships/image" Target="../media/image145.png"/><Relationship Id="rId17" Type="http://schemas.openxmlformats.org/officeDocument/2006/relationships/customXml" Target="../ink/ink116.xml"/><Relationship Id="rId2" Type="http://schemas.openxmlformats.org/officeDocument/2006/relationships/image" Target="../media/image140.png"/><Relationship Id="rId16" Type="http://schemas.openxmlformats.org/officeDocument/2006/relationships/image" Target="../media/image147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customXml" Target="../ink/ink113.xml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10" Type="http://schemas.openxmlformats.org/officeDocument/2006/relationships/image" Target="../media/image144.png"/><Relationship Id="rId19" Type="http://schemas.openxmlformats.org/officeDocument/2006/relationships/customXml" Target="../ink/ink117.xml"/><Relationship Id="rId4" Type="http://schemas.openxmlformats.org/officeDocument/2006/relationships/image" Target="../media/image141.png"/><Relationship Id="rId9" Type="http://schemas.openxmlformats.org/officeDocument/2006/relationships/customXml" Target="../ink/ink112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9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3.png"/><Relationship Id="rId42" Type="http://schemas.openxmlformats.org/officeDocument/2006/relationships/customXml" Target="../ink/ink20.xml"/><Relationship Id="rId47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customXml" Target="../ink/ink33.xml"/><Relationship Id="rId7" Type="http://schemas.openxmlformats.org/officeDocument/2006/relationships/image" Target="../media/image6.png"/><Relationship Id="rId2" Type="http://schemas.openxmlformats.org/officeDocument/2006/relationships/image" Target="../media/image3.tiff"/><Relationship Id="rId16" Type="http://schemas.openxmlformats.org/officeDocument/2006/relationships/customXml" Target="../ink/ink7.xml"/><Relationship Id="rId29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5.png"/><Relationship Id="rId61" Type="http://schemas.openxmlformats.org/officeDocument/2006/relationships/image" Target="../media/image33.png"/><Relationship Id="rId19" Type="http://schemas.openxmlformats.org/officeDocument/2006/relationships/image" Target="../media/image12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7.png"/><Relationship Id="rId8" Type="http://schemas.openxmlformats.org/officeDocument/2006/relationships/customXml" Target="../ink/ink3.xml"/><Relationship Id="rId51" Type="http://schemas.openxmlformats.org/officeDocument/2006/relationships/image" Target="../media/image28.png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20" Type="http://schemas.openxmlformats.org/officeDocument/2006/relationships/customXml" Target="../ink/ink9.xml"/><Relationship Id="rId41" Type="http://schemas.openxmlformats.org/officeDocument/2006/relationships/image" Target="../media/image23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10" Type="http://schemas.openxmlformats.org/officeDocument/2006/relationships/customXml" Target="../ink/ink4.xml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9" Type="http://schemas.openxmlformats.org/officeDocument/2006/relationships/image" Target="../media/image22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customXml" Target="../ink/ink121.xml"/><Relationship Id="rId7" Type="http://schemas.openxmlformats.org/officeDocument/2006/relationships/customXml" Target="../ink/ink123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customXml" Target="../ink/ink122.xml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6.png"/><Relationship Id="rId18" Type="http://schemas.openxmlformats.org/officeDocument/2006/relationships/customXml" Target="../ink/ink42.xml"/><Relationship Id="rId3" Type="http://schemas.openxmlformats.org/officeDocument/2006/relationships/image" Target="../media/image41.png"/><Relationship Id="rId21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customXml" Target="../ink/ink39.xml"/><Relationship Id="rId17" Type="http://schemas.openxmlformats.org/officeDocument/2006/relationships/image" Target="../media/image48.png"/><Relationship Id="rId2" Type="http://schemas.openxmlformats.org/officeDocument/2006/relationships/image" Target="../media/image40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customXml" Target="../ink/ink38.xml"/><Relationship Id="rId19" Type="http://schemas.openxmlformats.org/officeDocument/2006/relationships/image" Target="../media/image49.png"/><Relationship Id="rId4" Type="http://schemas.openxmlformats.org/officeDocument/2006/relationships/customXml" Target="../ink/ink35.xml"/><Relationship Id="rId9" Type="http://schemas.openxmlformats.org/officeDocument/2006/relationships/image" Target="../media/image44.png"/><Relationship Id="rId14" Type="http://schemas.openxmlformats.org/officeDocument/2006/relationships/customXml" Target="../ink/ink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58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12: Surface area and volume</a:t>
            </a:r>
          </a:p>
        </p:txBody>
      </p:sp>
    </p:spTree>
    <p:extLst>
      <p:ext uri="{BB962C8B-B14F-4D97-AF65-F5344CB8AC3E}">
        <p14:creationId xmlns:p14="http://schemas.microsoft.com/office/powerpoint/2010/main" val="84957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 Using this method, we can use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020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2708BD-F3EF-3F4B-9444-6E8CF7B1BB30}"/>
                  </a:ext>
                </a:extLst>
              </p14:cNvPr>
              <p14:cNvContentPartPr/>
              <p14:nvPr/>
            </p14:nvContentPartPr>
            <p14:xfrm>
              <a:off x="554760" y="3485520"/>
              <a:ext cx="11043360" cy="201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2708BD-F3EF-3F4B-9444-6E8CF7B1B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400" y="3476160"/>
                <a:ext cx="11062080" cy="20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36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0"/>
            <a:ext cx="11772900" cy="3352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593A67-8C71-B141-8726-F8B96717133D}"/>
                  </a:ext>
                </a:extLst>
              </p14:cNvPr>
              <p14:cNvContentPartPr/>
              <p14:nvPr/>
            </p14:nvContentPartPr>
            <p14:xfrm>
              <a:off x="1443600" y="1957680"/>
              <a:ext cx="1072440" cy="27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593A67-8C71-B141-8726-F8B967171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7760" y="1894320"/>
                <a:ext cx="11037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354C76-BDF2-F24B-AD3F-25B02F937AA4}"/>
                  </a:ext>
                </a:extLst>
              </p14:cNvPr>
              <p14:cNvContentPartPr/>
              <p14:nvPr/>
            </p14:nvContentPartPr>
            <p14:xfrm>
              <a:off x="1522800" y="882720"/>
              <a:ext cx="1273680" cy="289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354C76-BDF2-F24B-AD3F-25B02F937A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6960" y="819360"/>
                <a:ext cx="1305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6B9BEF-CE05-0C4F-8271-5C4CDE056E94}"/>
                  </a:ext>
                </a:extLst>
              </p14:cNvPr>
              <p14:cNvContentPartPr/>
              <p14:nvPr/>
            </p14:nvContentPartPr>
            <p14:xfrm>
              <a:off x="9084600" y="961920"/>
              <a:ext cx="1972080" cy="89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6B9BEF-CE05-0C4F-8271-5C4CDE056E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8760" y="898560"/>
                <a:ext cx="200340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E03BCC-952E-5345-8CF0-8ABFCEB1EF15}"/>
                  </a:ext>
                </a:extLst>
              </p14:cNvPr>
              <p14:cNvContentPartPr/>
              <p14:nvPr/>
            </p14:nvContentPartPr>
            <p14:xfrm>
              <a:off x="9051480" y="978840"/>
              <a:ext cx="16560" cy="849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E03BCC-952E-5345-8CF0-8ABFCEB1EF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5640" y="915480"/>
                <a:ext cx="4788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42FF67-3F52-3D4F-A83D-5E5D362AC505}"/>
                  </a:ext>
                </a:extLst>
              </p14:cNvPr>
              <p14:cNvContentPartPr/>
              <p14:nvPr/>
            </p14:nvContentPartPr>
            <p14:xfrm>
              <a:off x="9073440" y="1827720"/>
              <a:ext cx="2007000" cy="6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42FF67-3F52-3D4F-A83D-5E5D362AC5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7600" y="1764360"/>
                <a:ext cx="2038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A343C4-A340-0C4F-BFEC-A5E3ABAA317E}"/>
                  </a:ext>
                </a:extLst>
              </p14:cNvPr>
              <p14:cNvContentPartPr/>
              <p14:nvPr/>
            </p14:nvContentPartPr>
            <p14:xfrm>
              <a:off x="8994240" y="1148760"/>
              <a:ext cx="1312200" cy="648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A343C4-A340-0C4F-BFEC-A5E3ABAA31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78400" y="1085400"/>
                <a:ext cx="134352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EFDE0A-12BA-A14B-8300-044C13B4B0AB}"/>
                  </a:ext>
                </a:extLst>
              </p14:cNvPr>
              <p14:cNvContentPartPr/>
              <p14:nvPr/>
            </p14:nvContentPartPr>
            <p14:xfrm>
              <a:off x="8190360" y="1782360"/>
              <a:ext cx="68400" cy="948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EFDE0A-12BA-A14B-8300-044C13B4B0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74520" y="1719000"/>
                <a:ext cx="9972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605ED-5F58-C142-A600-D89D61AC8E8D}"/>
                  </a:ext>
                </a:extLst>
              </p14:cNvPr>
              <p14:cNvContentPartPr/>
              <p14:nvPr/>
            </p14:nvContentPartPr>
            <p14:xfrm>
              <a:off x="8184600" y="1782360"/>
              <a:ext cx="2219400" cy="956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605ED-5F58-C142-A600-D89D61AC8E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68760" y="1719000"/>
                <a:ext cx="2250720" cy="10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F821287-040B-E340-ABE1-C47D849F4596}"/>
                  </a:ext>
                </a:extLst>
              </p14:cNvPr>
              <p14:cNvContentPartPr/>
              <p14:nvPr/>
            </p14:nvContentPartPr>
            <p14:xfrm>
              <a:off x="8289720" y="2048400"/>
              <a:ext cx="1514160" cy="605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F821287-040B-E340-ABE1-C47D849F459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3880" y="1985040"/>
                <a:ext cx="154548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25CE99-AFCD-564E-9D24-F01CC3B7AE38}"/>
                  </a:ext>
                </a:extLst>
              </p14:cNvPr>
              <p14:cNvContentPartPr/>
              <p14:nvPr/>
            </p14:nvContentPartPr>
            <p14:xfrm>
              <a:off x="335880" y="504360"/>
              <a:ext cx="11698200" cy="6353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25CE99-AFCD-564E-9D24-F01CC3B7AE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6520" y="495000"/>
                <a:ext cx="11716920" cy="63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15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cylinders as layering of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cylinders, we can replace the perimeter and area by their formulas, which give 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𝑟h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36FFE-CF5C-1849-BBDE-0FAF530D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1752740"/>
            <a:ext cx="2286000" cy="2578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EDAF97-2B43-0E43-BE61-FEE0D8C3E62A}"/>
                  </a:ext>
                </a:extLst>
              </p14:cNvPr>
              <p14:cNvContentPartPr/>
              <p14:nvPr/>
            </p14:nvContentPartPr>
            <p14:xfrm>
              <a:off x="4071240" y="1550520"/>
              <a:ext cx="2721600" cy="2076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EDAF97-2B43-0E43-BE61-FEE0D8C3E6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1880" y="1541160"/>
                <a:ext cx="2740320" cy="20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61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B5AD66-5914-134D-AD2D-0BA34932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3875568"/>
            <a:ext cx="3898900" cy="2971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50" y="6501572"/>
            <a:ext cx="2819399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81B3F-6141-F541-9C84-3E9AEE36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41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7731-DF3B-1549-9F95-3BB07BDE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0" y="0"/>
            <a:ext cx="30099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3891D-AA49-F142-9717-B32608FEC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7479"/>
            <a:ext cx="7861300" cy="137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28AE58-3BE3-604B-8106-0D80465C9DDF}"/>
                  </a:ext>
                </a:extLst>
              </p14:cNvPr>
              <p14:cNvContentPartPr/>
              <p14:nvPr/>
            </p14:nvContentPartPr>
            <p14:xfrm>
              <a:off x="9639360" y="3234240"/>
              <a:ext cx="1803600" cy="43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28AE58-3BE3-604B-8106-0D80465C9D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3520" y="3170880"/>
                <a:ext cx="18349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907214-6673-7F45-8DEF-8064731040EF}"/>
                  </a:ext>
                </a:extLst>
              </p14:cNvPr>
              <p14:cNvContentPartPr/>
              <p14:nvPr/>
            </p14:nvContentPartPr>
            <p14:xfrm>
              <a:off x="9594720" y="528840"/>
              <a:ext cx="1783440" cy="49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907214-6673-7F45-8DEF-8064731040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8880" y="465480"/>
                <a:ext cx="18147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D3CCA5-8C88-3742-AA34-31B958E7258D}"/>
                  </a:ext>
                </a:extLst>
              </p14:cNvPr>
              <p14:cNvContentPartPr/>
              <p14:nvPr/>
            </p14:nvContentPartPr>
            <p14:xfrm>
              <a:off x="144720" y="695880"/>
              <a:ext cx="11289240" cy="6100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D3CCA5-8C88-3742-AA34-31B958E72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360" y="686520"/>
                <a:ext cx="11307960" cy="61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06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12.3 – Surface Area of Pyramids and Cones</a:t>
            </a:r>
          </a:p>
        </p:txBody>
      </p:sp>
    </p:spTree>
    <p:extLst>
      <p:ext uri="{BB962C8B-B14F-4D97-AF65-F5344CB8AC3E}">
        <p14:creationId xmlns:p14="http://schemas.microsoft.com/office/powerpoint/2010/main" val="108273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7AE0-E0E3-A245-82EF-682FD734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FAB7-8285-5D4E-8B50-4D736C4C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08DF99-B90C-4241-8AFB-A202F690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116" y="2084832"/>
            <a:ext cx="10179050" cy="309608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A6D991-CC90-8B4F-813F-662818AB2D4D}"/>
                  </a:ext>
                </a:extLst>
              </p14:cNvPr>
              <p14:cNvContentPartPr/>
              <p14:nvPr/>
            </p14:nvContentPartPr>
            <p14:xfrm>
              <a:off x="1664280" y="2908440"/>
              <a:ext cx="10380960" cy="3904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A6D991-CC90-8B4F-813F-662818AB2D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920" y="2899080"/>
                <a:ext cx="10399680" cy="39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13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A934-02AD-4A42-B6DD-B43A814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using perimeter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833845"/>
                <a:ext cx="10178322" cy="4774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a cone, you can replace perimeter and area of circle by their formula.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833845"/>
                <a:ext cx="10178322" cy="4774019"/>
              </a:xfrm>
              <a:blipFill>
                <a:blip r:embed="rId2"/>
                <a:stretch>
                  <a:fillRect l="-1746" t="-1064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7249-0019-E045-8A66-7616001A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392C56-7D98-0B4C-BBAE-E033D3FCDAD8}"/>
                  </a:ext>
                </a:extLst>
              </p14:cNvPr>
              <p14:cNvContentPartPr/>
              <p14:nvPr/>
            </p14:nvContentPartPr>
            <p14:xfrm>
              <a:off x="226440" y="362160"/>
              <a:ext cx="10771920" cy="5551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392C56-7D98-0B4C-BBAE-E033D3FCD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" y="352800"/>
                <a:ext cx="10790640" cy="55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E9E64-085C-044C-B2C1-2F601E09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789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0A54CD-70C5-0E4D-851C-60A41EDE3664}"/>
                  </a:ext>
                </a:extLst>
              </p14:cNvPr>
              <p14:cNvContentPartPr/>
              <p14:nvPr/>
            </p14:nvContentPartPr>
            <p14:xfrm>
              <a:off x="1239840" y="2557440"/>
              <a:ext cx="997200" cy="16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0A54CD-70C5-0E4D-851C-60A41EDE36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000" y="2494080"/>
                <a:ext cx="10285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B300A0-30D6-0F46-B79B-4BB9567E014E}"/>
                  </a:ext>
                </a:extLst>
              </p14:cNvPr>
              <p14:cNvContentPartPr/>
              <p14:nvPr/>
            </p14:nvContentPartPr>
            <p14:xfrm>
              <a:off x="1494360" y="2484000"/>
              <a:ext cx="821160" cy="158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B300A0-30D6-0F46-B79B-4BB9567E01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520" y="2420640"/>
                <a:ext cx="8524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A2789B-0E5D-C148-A092-925F10D35BA1}"/>
                  </a:ext>
                </a:extLst>
              </p14:cNvPr>
              <p14:cNvContentPartPr/>
              <p14:nvPr/>
            </p14:nvContentPartPr>
            <p14:xfrm>
              <a:off x="1679400" y="2406600"/>
              <a:ext cx="844200" cy="162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A2789B-0E5D-C148-A092-925F10D35B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3560" y="2343240"/>
                <a:ext cx="8755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016B99-6253-0342-8E64-942B01BB1630}"/>
                  </a:ext>
                </a:extLst>
              </p14:cNvPr>
              <p14:cNvContentPartPr/>
              <p14:nvPr/>
            </p14:nvContentPartPr>
            <p14:xfrm>
              <a:off x="1890720" y="2308680"/>
              <a:ext cx="725400" cy="187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016B99-6253-0342-8E64-942B01BB16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4880" y="2245320"/>
                <a:ext cx="7567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9EC4B7-12CE-254B-86CC-F48BB19DBA9E}"/>
                  </a:ext>
                </a:extLst>
              </p14:cNvPr>
              <p14:cNvContentPartPr/>
              <p14:nvPr/>
            </p14:nvContentPartPr>
            <p14:xfrm>
              <a:off x="1998360" y="2229480"/>
              <a:ext cx="707760" cy="207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9EC4B7-12CE-254B-86CC-F48BB19DBA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2520" y="2166120"/>
                <a:ext cx="739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EB2812-7584-B346-B511-E533074C2636}"/>
                  </a:ext>
                </a:extLst>
              </p14:cNvPr>
              <p14:cNvContentPartPr/>
              <p14:nvPr/>
            </p14:nvContentPartPr>
            <p14:xfrm>
              <a:off x="2179440" y="2179080"/>
              <a:ext cx="748800" cy="20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EB2812-7584-B346-B511-E533074C26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3600" y="2115720"/>
                <a:ext cx="7801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591141-3143-AB42-B435-EAFD73C73EAE}"/>
                  </a:ext>
                </a:extLst>
              </p14:cNvPr>
              <p14:cNvContentPartPr/>
              <p14:nvPr/>
            </p14:nvContentPartPr>
            <p14:xfrm>
              <a:off x="8860680" y="396000"/>
              <a:ext cx="2521080" cy="68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591141-3143-AB42-B435-EAFD73C73E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44840" y="332640"/>
                <a:ext cx="2552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8BE256-7AE6-1446-9B75-BD40B0342B8E}"/>
                  </a:ext>
                </a:extLst>
              </p14:cNvPr>
              <p14:cNvContentPartPr/>
              <p14:nvPr/>
            </p14:nvContentPartPr>
            <p14:xfrm>
              <a:off x="8119440" y="1791360"/>
              <a:ext cx="812880" cy="390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8BE256-7AE6-1446-9B75-BD40B0342B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03600" y="1728000"/>
                <a:ext cx="84420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1D4F4B-96FA-3B42-831C-CFED6143AED1}"/>
                  </a:ext>
                </a:extLst>
              </p14:cNvPr>
              <p14:cNvContentPartPr/>
              <p14:nvPr/>
            </p14:nvContentPartPr>
            <p14:xfrm>
              <a:off x="7913160" y="1887480"/>
              <a:ext cx="1069560" cy="439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1D4F4B-96FA-3B42-831C-CFED6143AED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97320" y="1824120"/>
                <a:ext cx="11008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0B3BFA-AAA2-7A4F-83F3-21335E1AA38D}"/>
                  </a:ext>
                </a:extLst>
              </p14:cNvPr>
              <p14:cNvContentPartPr/>
              <p14:nvPr/>
            </p14:nvContentPartPr>
            <p14:xfrm>
              <a:off x="7720560" y="1980360"/>
              <a:ext cx="975960" cy="390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0B3BFA-AAA2-7A4F-83F3-21335E1AA3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04720" y="1917000"/>
                <a:ext cx="10072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5922EE0-5D38-9943-9FF7-C7FD37E546C9}"/>
                  </a:ext>
                </a:extLst>
              </p14:cNvPr>
              <p14:cNvContentPartPr/>
              <p14:nvPr/>
            </p14:nvContentPartPr>
            <p14:xfrm>
              <a:off x="7439400" y="2003040"/>
              <a:ext cx="1364040" cy="513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5922EE0-5D38-9943-9FF7-C7FD37E546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23560" y="1939680"/>
                <a:ext cx="139536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D9AA60-5F04-4C4C-B4D9-DA1D285275B8}"/>
                  </a:ext>
                </a:extLst>
              </p14:cNvPr>
              <p14:cNvContentPartPr/>
              <p14:nvPr/>
            </p14:nvContentPartPr>
            <p14:xfrm>
              <a:off x="7454520" y="2206800"/>
              <a:ext cx="1104840" cy="419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D9AA60-5F04-4C4C-B4D9-DA1D285275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38680" y="2143440"/>
                <a:ext cx="1136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AF852B-EB65-CB41-B5A4-7574303DCDA9}"/>
                  </a:ext>
                </a:extLst>
              </p14:cNvPr>
              <p14:cNvContentPartPr/>
              <p14:nvPr/>
            </p14:nvContentPartPr>
            <p14:xfrm>
              <a:off x="7482960" y="2280240"/>
              <a:ext cx="611640" cy="266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AF852B-EB65-CB41-B5A4-7574303DCD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67120" y="2216880"/>
                <a:ext cx="642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5D8E74-7971-1B41-9306-E0B1363D6296}"/>
                  </a:ext>
                </a:extLst>
              </p14:cNvPr>
              <p14:cNvContentPartPr/>
              <p14:nvPr/>
            </p14:nvContentPartPr>
            <p14:xfrm>
              <a:off x="7511040" y="2495520"/>
              <a:ext cx="436320" cy="163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5D8E74-7971-1B41-9306-E0B1363D629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95200" y="2432160"/>
                <a:ext cx="467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FED0E3-605F-F140-8B20-04BCF29B0110}"/>
                  </a:ext>
                </a:extLst>
              </p14:cNvPr>
              <p14:cNvContentPartPr/>
              <p14:nvPr/>
            </p14:nvContentPartPr>
            <p14:xfrm>
              <a:off x="203760" y="522000"/>
              <a:ext cx="11428560" cy="6336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FED0E3-605F-F140-8B20-04BCF29B011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4400" y="512640"/>
                <a:ext cx="11447280" cy="63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0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4C057-91D3-DD4F-9948-D24B93C8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039938-76B5-7149-9D47-9B3F67F077B4}"/>
                  </a:ext>
                </a:extLst>
              </p14:cNvPr>
              <p14:cNvContentPartPr/>
              <p14:nvPr/>
            </p14:nvContentPartPr>
            <p14:xfrm>
              <a:off x="7141320" y="2398680"/>
              <a:ext cx="1558800" cy="52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039938-76B5-7149-9D47-9B3F67F077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5480" y="2335320"/>
                <a:ext cx="159012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E703C6-6485-1247-8D0C-452E5DD12C34}"/>
                  </a:ext>
                </a:extLst>
              </p14:cNvPr>
              <p14:cNvContentPartPr/>
              <p14:nvPr/>
            </p14:nvContentPartPr>
            <p14:xfrm>
              <a:off x="1064160" y="2721240"/>
              <a:ext cx="1634400" cy="480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E703C6-6485-1247-8D0C-452E5DD12C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8320" y="2657880"/>
                <a:ext cx="166572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859C36-3933-ED40-94AE-7BC3457E8E34}"/>
                  </a:ext>
                </a:extLst>
              </p14:cNvPr>
              <p14:cNvContentPartPr/>
              <p14:nvPr/>
            </p14:nvContentPartPr>
            <p14:xfrm>
              <a:off x="40320" y="458280"/>
              <a:ext cx="11993760" cy="639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859C36-3933-ED40-94AE-7BC3457E8E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60" y="448920"/>
                <a:ext cx="12012480" cy="64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4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12.4 – Volume of Prisms and Cylinders</a:t>
            </a:r>
          </a:p>
        </p:txBody>
      </p:sp>
    </p:spTree>
    <p:extLst>
      <p:ext uri="{BB962C8B-B14F-4D97-AF65-F5344CB8AC3E}">
        <p14:creationId xmlns:p14="http://schemas.microsoft.com/office/powerpoint/2010/main" val="250022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Solids</a:t>
            </a:r>
          </a:p>
        </p:txBody>
      </p:sp>
    </p:spTree>
    <p:extLst>
      <p:ext uri="{BB962C8B-B14F-4D97-AF65-F5344CB8AC3E}">
        <p14:creationId xmlns:p14="http://schemas.microsoft.com/office/powerpoint/2010/main" val="77973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9241-0BED-7845-BD97-01679EE0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4FB7-B302-3445-A71D-5BC8C7E6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Volume</a:t>
            </a:r>
            <a:r>
              <a:rPr lang="en-US" sz="3000" dirty="0"/>
              <a:t> is the amount of space contained in a solid. It is measured in cubic units. </a:t>
            </a: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D8FC-8DBE-A94F-9252-CA0D114E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336F4D-1E3F-C84A-98B3-3BA286714E8D}"/>
                  </a:ext>
                </a:extLst>
              </p14:cNvPr>
              <p14:cNvContentPartPr/>
              <p14:nvPr/>
            </p14:nvContentPartPr>
            <p14:xfrm>
              <a:off x="5006880" y="4062600"/>
              <a:ext cx="1740600" cy="156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336F4D-1E3F-C84A-98B3-3BA286714E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7520" y="4053240"/>
                <a:ext cx="1759320" cy="15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8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Prisms and Cylinders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cylinders, you can replace the area by the formula for the area of a circle.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2381" t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40E49-6CED-C447-80CD-CCE2D1E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2668" cy="76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AAB82-B10D-4844-A5AE-41A61012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4191000" cy="4495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981A21-384F-3C41-A046-5717675A7DA3}"/>
                  </a:ext>
                </a:extLst>
              </p14:cNvPr>
              <p14:cNvContentPartPr/>
              <p14:nvPr/>
            </p14:nvContentPartPr>
            <p14:xfrm>
              <a:off x="8957160" y="3774240"/>
              <a:ext cx="1787040" cy="40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981A21-384F-3C41-A046-5717675A7D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1320" y="3710880"/>
                <a:ext cx="18183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A45563-833E-8D40-99B7-D6C2BD4B44D9}"/>
                  </a:ext>
                </a:extLst>
              </p14:cNvPr>
              <p14:cNvContentPartPr/>
              <p14:nvPr/>
            </p14:nvContentPartPr>
            <p14:xfrm>
              <a:off x="9042480" y="461520"/>
              <a:ext cx="1667160" cy="52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A45563-833E-8D40-99B7-D6C2BD4B44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6640" y="398160"/>
                <a:ext cx="169848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985CD4-6198-1E47-8070-27E8FDFFCD44}"/>
                  </a:ext>
                </a:extLst>
              </p14:cNvPr>
              <p14:cNvContentPartPr/>
              <p14:nvPr/>
            </p14:nvContentPartPr>
            <p14:xfrm>
              <a:off x="911520" y="435600"/>
              <a:ext cx="10041480" cy="4648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985CD4-6198-1E47-8070-27E8FDFFCD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2160" y="426240"/>
                <a:ext cx="10060200" cy="46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86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1CB4-83A7-F241-8D8D-7388BE39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1916" cy="1380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50EA7-7ADA-134B-BAAE-BF101F43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0"/>
            <a:ext cx="4051300" cy="472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AC2909-EA0B-144F-A316-6B56E3FDE3C7}"/>
                  </a:ext>
                </a:extLst>
              </p14:cNvPr>
              <p14:cNvContentPartPr/>
              <p14:nvPr/>
            </p14:nvContentPartPr>
            <p14:xfrm>
              <a:off x="9662040" y="3502440"/>
              <a:ext cx="1519200" cy="45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AC2909-EA0B-144F-A316-6B56E3FDE3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6200" y="3439080"/>
                <a:ext cx="15505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476C24-4C4A-5947-9513-946785ECC529}"/>
                  </a:ext>
                </a:extLst>
              </p14:cNvPr>
              <p14:cNvContentPartPr/>
              <p14:nvPr/>
            </p14:nvContentPartPr>
            <p14:xfrm>
              <a:off x="9893520" y="506160"/>
              <a:ext cx="1177200" cy="631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476C24-4C4A-5947-9513-946785ECC5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7680" y="442800"/>
                <a:ext cx="12085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DF1049-C808-B946-A344-0C4E0BDB6BB8}"/>
                  </a:ext>
                </a:extLst>
              </p14:cNvPr>
              <p14:cNvContentPartPr/>
              <p14:nvPr/>
            </p14:nvContentPartPr>
            <p14:xfrm>
              <a:off x="4021560" y="333720"/>
              <a:ext cx="2298240" cy="9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DF1049-C808-B946-A344-0C4E0BDB6B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5720" y="270360"/>
                <a:ext cx="2329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CB9284-C6BD-3441-8E51-8948B0730781}"/>
                  </a:ext>
                </a:extLst>
              </p14:cNvPr>
              <p14:cNvContentPartPr/>
              <p14:nvPr/>
            </p14:nvContentPartPr>
            <p14:xfrm>
              <a:off x="571680" y="797760"/>
              <a:ext cx="10844640" cy="3984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CB9284-C6BD-3441-8E51-8948B07307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320" y="788400"/>
                <a:ext cx="10863360" cy="40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42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7472E-876B-DF46-AA19-CC42C3AC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637" cy="10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85786-D9F5-514A-AE62-FF6CCC2B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0"/>
            <a:ext cx="3937000" cy="284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1E3C14-435A-BD4B-A538-23333C4D9139}"/>
                  </a:ext>
                </a:extLst>
              </p14:cNvPr>
              <p14:cNvContentPartPr/>
              <p14:nvPr/>
            </p14:nvContentPartPr>
            <p14:xfrm>
              <a:off x="1030320" y="113040"/>
              <a:ext cx="9730080" cy="448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1E3C14-435A-BD4B-A538-23333C4D91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960" y="103680"/>
                <a:ext cx="9748800" cy="45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97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6FB1B-E83B-1F49-9E65-89DFA496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15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AF44ED-4387-BA44-8534-E21DE2F3CA5F}"/>
                  </a:ext>
                </a:extLst>
              </p14:cNvPr>
              <p14:cNvContentPartPr/>
              <p14:nvPr/>
            </p14:nvContentPartPr>
            <p14:xfrm>
              <a:off x="475560" y="910440"/>
              <a:ext cx="9860760" cy="36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AF44ED-4387-BA44-8534-E21DE2F3C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200" y="901080"/>
                <a:ext cx="9879480" cy="36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52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12.5 – Volume of Pyramids and Cones</a:t>
            </a:r>
          </a:p>
        </p:txBody>
      </p:sp>
    </p:spTree>
    <p:extLst>
      <p:ext uri="{BB962C8B-B14F-4D97-AF65-F5344CB8AC3E}">
        <p14:creationId xmlns:p14="http://schemas.microsoft.com/office/powerpoint/2010/main" val="121368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26DC-D42E-714D-B2D1-6EEC5FE5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a pyramid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5425-6949-094E-AE77-2E98DBB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29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https://www.geogebra.org/m/jwf5y73q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95878-8F02-C841-93DF-8A77D7D7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9C01D-540C-8F4B-8BBF-553952BF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9" y="2663218"/>
            <a:ext cx="4451516" cy="371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0A7D0-3AC2-644C-B13E-4433A8F1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71" y="2664183"/>
            <a:ext cx="5071730" cy="37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E794-AAF7-FB48-AC3E-D883BC6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of pyramids and cones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a cone, replace with formula for area of a circle: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28"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61C3-681B-2B42-9949-6B7FE64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32D1F5-978B-0141-987C-4925F4EBF1A1}"/>
                  </a:ext>
                </a:extLst>
              </p14:cNvPr>
              <p14:cNvContentPartPr/>
              <p14:nvPr/>
            </p14:nvContentPartPr>
            <p14:xfrm>
              <a:off x="8071560" y="252000"/>
              <a:ext cx="3553200" cy="987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32D1F5-978B-0141-987C-4925F4EBF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2200" y="242640"/>
                <a:ext cx="3571920" cy="10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400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04C31-F8B2-2E4F-8C5A-67D95026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94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BA722A-8F7D-8047-81DF-6A24F876F596}"/>
                  </a:ext>
                </a:extLst>
              </p14:cNvPr>
              <p14:cNvContentPartPr/>
              <p14:nvPr/>
            </p14:nvContentPartPr>
            <p14:xfrm>
              <a:off x="1296360" y="1749240"/>
              <a:ext cx="1415520" cy="92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BA722A-8F7D-8047-81DF-6A24F876F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520" y="1685880"/>
                <a:ext cx="144684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83C7B9-9560-184D-9533-BBE44FCDBD09}"/>
                  </a:ext>
                </a:extLst>
              </p14:cNvPr>
              <p14:cNvContentPartPr/>
              <p14:nvPr/>
            </p14:nvContentPartPr>
            <p14:xfrm>
              <a:off x="7194240" y="2207880"/>
              <a:ext cx="833760" cy="63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83C7B9-9560-184D-9533-BBE44FCDBD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400" y="2144520"/>
                <a:ext cx="86508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41D26B-1550-994F-A22A-41B5BDE55E88}"/>
                  </a:ext>
                </a:extLst>
              </p14:cNvPr>
              <p14:cNvContentPartPr/>
              <p14:nvPr/>
            </p14:nvContentPartPr>
            <p14:xfrm>
              <a:off x="7228080" y="2217960"/>
              <a:ext cx="1415520" cy="590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41D26B-1550-994F-A22A-41B5BDE55E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2240" y="2154600"/>
                <a:ext cx="144684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DFC453-02C7-164B-8F1F-B96886481C6E}"/>
                  </a:ext>
                </a:extLst>
              </p14:cNvPr>
              <p14:cNvContentPartPr/>
              <p14:nvPr/>
            </p14:nvContentPartPr>
            <p14:xfrm>
              <a:off x="7556400" y="2372760"/>
              <a:ext cx="560880" cy="21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DFC453-02C7-164B-8F1F-B96886481C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40560" y="2309400"/>
                <a:ext cx="592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598CFAC-000E-104E-8381-3ADCEFFEF588}"/>
                  </a:ext>
                </a:extLst>
              </p14:cNvPr>
              <p14:cNvContentPartPr/>
              <p14:nvPr/>
            </p14:nvContentPartPr>
            <p14:xfrm>
              <a:off x="271800" y="577080"/>
              <a:ext cx="10879200" cy="6280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598CFAC-000E-104E-8381-3ADCEFFEF5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440" y="567720"/>
                <a:ext cx="10897920" cy="62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1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F167-EE6B-024D-BFF9-4F4A27B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C3E-6570-F442-BBD1-B386900A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44" y="1767845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All figures above are examples of </a:t>
            </a:r>
            <a:r>
              <a:rPr lang="en-US" sz="3000" b="1" dirty="0"/>
              <a:t>solid figures</a:t>
            </a:r>
            <a:r>
              <a:rPr lang="en-US" sz="3000" dirty="0"/>
              <a:t> or </a:t>
            </a:r>
            <a:r>
              <a:rPr lang="en-US" sz="3000" b="1" dirty="0"/>
              <a:t>solids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/>
              <a:t>Solids with flat surface that are polygons are called </a:t>
            </a:r>
            <a:r>
              <a:rPr lang="en-US" sz="3000" b="1" dirty="0"/>
              <a:t>polyhedrons </a:t>
            </a:r>
            <a:r>
              <a:rPr lang="en-US" sz="3000" dirty="0"/>
              <a:t>or </a:t>
            </a:r>
            <a:r>
              <a:rPr lang="en-US" sz="3000" b="1" dirty="0" err="1"/>
              <a:t>polyhedra</a:t>
            </a:r>
            <a:r>
              <a:rPr lang="en-US" sz="3000" b="1" dirty="0"/>
              <a:t>. </a:t>
            </a:r>
            <a:r>
              <a:rPr lang="en-US" sz="3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A6A7D-A442-854B-9849-64E8E5EF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C8877-0BFD-014C-BED9-94A1EB2E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9" y="3429000"/>
            <a:ext cx="1068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8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DDEE-3026-6749-AC6D-66114AB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0" cy="3543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37C077-3E2C-D340-81CB-FC52526A4DF6}"/>
                  </a:ext>
                </a:extLst>
              </p14:cNvPr>
              <p14:cNvContentPartPr/>
              <p14:nvPr/>
            </p14:nvContentPartPr>
            <p14:xfrm>
              <a:off x="996480" y="2527560"/>
              <a:ext cx="1647360" cy="63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37C077-3E2C-D340-81CB-FC52526A4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640" y="2464200"/>
                <a:ext cx="16786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316255-0A18-B44E-A76B-B25E2200FD1A}"/>
                  </a:ext>
                </a:extLst>
              </p14:cNvPr>
              <p14:cNvContentPartPr/>
              <p14:nvPr/>
            </p14:nvContentPartPr>
            <p14:xfrm>
              <a:off x="7466040" y="1087560"/>
              <a:ext cx="1573920" cy="65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316255-0A18-B44E-A76B-B25E2200FD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0200" y="1024200"/>
                <a:ext cx="16052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92C94F-17E9-E944-A094-CD70D53A5F18}"/>
                  </a:ext>
                </a:extLst>
              </p14:cNvPr>
              <p14:cNvContentPartPr/>
              <p14:nvPr/>
            </p14:nvContentPartPr>
            <p14:xfrm>
              <a:off x="266040" y="724320"/>
              <a:ext cx="11858400" cy="5946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92C94F-17E9-E944-A094-CD70D53A5F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680" y="714960"/>
                <a:ext cx="11877120" cy="59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7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12.6 – Surface Area and Volume of Spheres</a:t>
            </a:r>
          </a:p>
        </p:txBody>
      </p:sp>
    </p:spTree>
    <p:extLst>
      <p:ext uri="{BB962C8B-B14F-4D97-AF65-F5344CB8AC3E}">
        <p14:creationId xmlns:p14="http://schemas.microsoft.com/office/powerpoint/2010/main" val="408277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E4AF-5DBA-8F49-8F03-5EA0337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6" y="45328"/>
            <a:ext cx="9720072" cy="1499616"/>
          </a:xfrm>
        </p:spPr>
        <p:txBody>
          <a:bodyPr/>
          <a:lstStyle/>
          <a:p>
            <a:r>
              <a:rPr lang="en-US" dirty="0"/>
              <a:t>Area and Volume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36" y="1128451"/>
                <a:ext cx="10178322" cy="4646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Spheres have no base, so there is only one area (no distinction between lateral and surface areas.)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Surface Area: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Volume: V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36" y="1128451"/>
                <a:ext cx="10178322" cy="4646426"/>
              </a:xfrm>
              <a:blipFill>
                <a:blip r:embed="rId2"/>
                <a:stretch>
                  <a:fillRect l="-1873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EF8B-5DC1-844E-B5BD-B66931E2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A43A8-FA82-9349-97D0-A266F1BD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416"/>
            <a:ext cx="2846770" cy="26945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4A00F3-BFB7-F44A-B024-C1D6DA33103B}"/>
                  </a:ext>
                </a:extLst>
              </p14:cNvPr>
              <p14:cNvContentPartPr/>
              <p14:nvPr/>
            </p14:nvContentPartPr>
            <p14:xfrm>
              <a:off x="8496000" y="1414440"/>
              <a:ext cx="1828800" cy="6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4A00F3-BFB7-F44A-B024-C1D6DA331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0160" y="1351080"/>
                <a:ext cx="1860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4F9FD9-0F58-0549-A0FF-81714E758131}"/>
                  </a:ext>
                </a:extLst>
              </p14:cNvPr>
              <p14:cNvContentPartPr/>
              <p14:nvPr/>
            </p14:nvContentPartPr>
            <p14:xfrm>
              <a:off x="1160640" y="1788120"/>
              <a:ext cx="5059800" cy="79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4F9FD9-0F58-0549-A0FF-81714E7581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4800" y="1724760"/>
                <a:ext cx="5091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3BDA29-C98C-F740-93A7-E7EFCD43F7BB}"/>
                  </a:ext>
                </a:extLst>
              </p14:cNvPr>
              <p14:cNvContentPartPr/>
              <p14:nvPr/>
            </p14:nvContentPartPr>
            <p14:xfrm>
              <a:off x="1500120" y="5245200"/>
              <a:ext cx="1143720" cy="289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3BDA29-C98C-F740-93A7-E7EFCD43F7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0760" y="5235840"/>
                <a:ext cx="116244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730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2A33-11A0-FB4D-B6DE-5CEA44C2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83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BB8581-6F17-CB4A-80E1-C2940F33504C}"/>
                  </a:ext>
                </a:extLst>
              </p14:cNvPr>
              <p14:cNvContentPartPr/>
              <p14:nvPr/>
            </p14:nvContentPartPr>
            <p14:xfrm>
              <a:off x="266040" y="656280"/>
              <a:ext cx="11615040" cy="620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BB8581-6F17-CB4A-80E1-C2940F335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680" y="646920"/>
                <a:ext cx="11633760" cy="62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161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EED0-A781-2A48-BDA6-2BA83DB3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and volume of composite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7123-9B55-7040-A89B-15494300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To find the area or volume of composite solids, calculate the area or volume of the individual solids they are made up of and add them together.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8152-5D43-844B-B7EE-DF16F1AD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7E76D-25AC-2D43-AF35-98E6F97A07BD}"/>
                  </a:ext>
                </a:extLst>
              </p14:cNvPr>
              <p14:cNvContentPartPr/>
              <p14:nvPr/>
            </p14:nvContentPartPr>
            <p14:xfrm>
              <a:off x="5683680" y="1629720"/>
              <a:ext cx="3508200" cy="56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7E76D-25AC-2D43-AF35-98E6F97A07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4320" y="1620360"/>
                <a:ext cx="352692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818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8273-B94B-EF4F-8068-ADA75C20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549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5ED0C3-C4E7-544C-9F8E-BB0F28997F51}"/>
                  </a:ext>
                </a:extLst>
              </p14:cNvPr>
              <p14:cNvContentPartPr/>
              <p14:nvPr/>
            </p14:nvContentPartPr>
            <p14:xfrm>
              <a:off x="8374680" y="1823400"/>
              <a:ext cx="2939760" cy="96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5ED0C3-C4E7-544C-9F8E-BB0F28997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8840" y="1760040"/>
                <a:ext cx="29710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864D35-63AD-E94C-BB18-EF7E2B30B245}"/>
                  </a:ext>
                </a:extLst>
              </p14:cNvPr>
              <p14:cNvContentPartPr/>
              <p14:nvPr/>
            </p14:nvContentPartPr>
            <p14:xfrm>
              <a:off x="7916040" y="1820880"/>
              <a:ext cx="396720" cy="1048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864D35-63AD-E94C-BB18-EF7E2B30B2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0200" y="1757520"/>
                <a:ext cx="428040" cy="11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E7B108-64DD-BB46-8322-39C0A28A3023}"/>
                  </a:ext>
                </a:extLst>
              </p14:cNvPr>
              <p14:cNvContentPartPr/>
              <p14:nvPr/>
            </p14:nvContentPartPr>
            <p14:xfrm>
              <a:off x="11409840" y="1805760"/>
              <a:ext cx="384120" cy="102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E7B108-64DD-BB46-8322-39C0A28A30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94000" y="1742400"/>
                <a:ext cx="41544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4DEFFE-58B8-E444-9DB9-6AECFFA01425}"/>
                  </a:ext>
                </a:extLst>
              </p14:cNvPr>
              <p14:cNvContentPartPr/>
              <p14:nvPr/>
            </p14:nvContentPartPr>
            <p14:xfrm>
              <a:off x="7766640" y="1952280"/>
              <a:ext cx="384480" cy="753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4DEFFE-58B8-E444-9DB9-6AECFFA014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0800" y="1888920"/>
                <a:ext cx="41580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39BD4C-B26D-AF42-BB3B-CC555ED0FBDA}"/>
                  </a:ext>
                </a:extLst>
              </p14:cNvPr>
              <p14:cNvContentPartPr/>
              <p14:nvPr/>
            </p14:nvContentPartPr>
            <p14:xfrm>
              <a:off x="8235720" y="2036880"/>
              <a:ext cx="62640" cy="713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39BD4C-B26D-AF42-BB3B-CC555ED0FB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19880" y="1973520"/>
                <a:ext cx="9396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097F9D-036E-8C4A-A87F-C0089FBA8DDD}"/>
                  </a:ext>
                </a:extLst>
              </p14:cNvPr>
              <p14:cNvContentPartPr/>
              <p14:nvPr/>
            </p14:nvContentPartPr>
            <p14:xfrm>
              <a:off x="11445120" y="2090520"/>
              <a:ext cx="45360" cy="676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097F9D-036E-8C4A-A87F-C0089FBA8D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29280" y="2027160"/>
                <a:ext cx="7668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06C64-131C-3A44-A9C1-4DD45C153026}"/>
                  </a:ext>
                </a:extLst>
              </p14:cNvPr>
              <p14:cNvContentPartPr/>
              <p14:nvPr/>
            </p14:nvContentPartPr>
            <p14:xfrm>
              <a:off x="11671560" y="2059560"/>
              <a:ext cx="119160" cy="707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06C64-131C-3A44-A9C1-4DD45C1530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55720" y="1996200"/>
                <a:ext cx="1504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49E5DB-AE0F-2044-8D19-CEB3D0F7A1D3}"/>
                  </a:ext>
                </a:extLst>
              </p14:cNvPr>
              <p14:cNvContentPartPr/>
              <p14:nvPr/>
            </p14:nvContentPartPr>
            <p14:xfrm>
              <a:off x="6945120" y="3881520"/>
              <a:ext cx="1795320" cy="62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49E5DB-AE0F-2044-8D19-CEB3D0F7A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9280" y="3818160"/>
                <a:ext cx="1826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B71387-9B6B-0B48-9D82-8F25D7EA4C60}"/>
                  </a:ext>
                </a:extLst>
              </p14:cNvPr>
              <p14:cNvContentPartPr/>
              <p14:nvPr/>
            </p14:nvContentPartPr>
            <p14:xfrm>
              <a:off x="8067960" y="469440"/>
              <a:ext cx="3615120" cy="792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B71387-9B6B-0B48-9D82-8F25D7EA4C6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2120" y="406080"/>
                <a:ext cx="364644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87C2AE-768D-A14C-B5D0-B1D4F1AA3B47}"/>
                  </a:ext>
                </a:extLst>
              </p14:cNvPr>
              <p14:cNvContentPartPr/>
              <p14:nvPr/>
            </p14:nvContentPartPr>
            <p14:xfrm>
              <a:off x="266040" y="152640"/>
              <a:ext cx="11761560" cy="6705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87C2AE-768D-A14C-B5D0-B1D4F1AA3B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6680" y="143280"/>
                <a:ext cx="11780280" cy="67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406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12.8 – Congruent and Similar Solids</a:t>
            </a:r>
          </a:p>
        </p:txBody>
      </p:sp>
    </p:spTree>
    <p:extLst>
      <p:ext uri="{BB962C8B-B14F-4D97-AF65-F5344CB8AC3E}">
        <p14:creationId xmlns:p14="http://schemas.microsoft.com/office/powerpoint/2010/main" val="2175844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CB1-63ED-AF44-8061-785ADB2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9B8F-0CE8-B948-AC46-4F375552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Just like similar figures, </a:t>
            </a:r>
            <a:r>
              <a:rPr lang="en-US" sz="3000" b="1" dirty="0"/>
              <a:t>similar solids</a:t>
            </a:r>
            <a:r>
              <a:rPr lang="en-US" sz="3000" dirty="0"/>
              <a:t> have the  same shape, but not the same size. All their measures are proportional. 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8141-5CB7-2741-B973-5B384CC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9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3DDD2-D628-C84C-96A8-68A5DE3A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43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FF1087-65FA-D344-B486-4C84E83DE8D6}"/>
                  </a:ext>
                </a:extLst>
              </p14:cNvPr>
              <p14:cNvContentPartPr/>
              <p14:nvPr/>
            </p14:nvContentPartPr>
            <p14:xfrm>
              <a:off x="430200" y="526320"/>
              <a:ext cx="10429200" cy="629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FF1087-65FA-D344-B486-4C84E83DE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840" y="516960"/>
                <a:ext cx="10447920" cy="63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91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8187-DAB0-2447-BB8A-463268F6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factor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9690-673C-8D4A-95BC-7E73F351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9191"/>
            <a:ext cx="10178322" cy="43804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similar solids, the areas and volumes are also proportional, but their scale factors are squares for area and cubed for volume.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70A2-0EC8-B64C-BE85-05E27502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84EBE-F543-1E47-9FE8-1EFCDDD9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59" y="2583186"/>
            <a:ext cx="7407349" cy="38679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5FE152-6B1F-8B47-B06F-A9E1A8162217}"/>
                  </a:ext>
                </a:extLst>
              </p14:cNvPr>
              <p14:cNvContentPartPr/>
              <p14:nvPr/>
            </p14:nvContentPartPr>
            <p14:xfrm>
              <a:off x="6701760" y="5086800"/>
              <a:ext cx="4155120" cy="150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5FE152-6B1F-8B47-B06F-A9E1A8162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2400" y="5077440"/>
                <a:ext cx="4173840" cy="15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9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and Pyramids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51" y="4557451"/>
            <a:ext cx="3798787" cy="17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Prism</a:t>
            </a:r>
          </a:p>
          <a:p>
            <a:r>
              <a:rPr lang="en-US" sz="3000" dirty="0"/>
              <a:t>Lateral faces are rectangular.</a:t>
            </a:r>
          </a:p>
          <a:p>
            <a:r>
              <a:rPr lang="en-US" sz="3000" dirty="0"/>
              <a:t>Two bases.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619021" y="457157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Pyramid</a:t>
            </a:r>
          </a:p>
          <a:p>
            <a:r>
              <a:rPr lang="en-US" dirty="0"/>
              <a:t>Lateral faces are triangular.</a:t>
            </a:r>
          </a:p>
          <a:p>
            <a:r>
              <a:rPr lang="en-US" dirty="0"/>
              <a:t>One base.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E47C6-5747-4D41-9424-C4FF9424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22" y="1128451"/>
            <a:ext cx="3429000" cy="34290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4B8A87-081A-B243-B601-722CE595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8" y="1605515"/>
            <a:ext cx="3963668" cy="22649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E0176B-14DB-C844-8D39-D5861B70488E}"/>
                  </a:ext>
                </a:extLst>
              </p14:cNvPr>
              <p14:cNvContentPartPr/>
              <p14:nvPr/>
            </p14:nvContentPartPr>
            <p14:xfrm>
              <a:off x="2827800" y="1918080"/>
              <a:ext cx="1882080" cy="145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E0176B-14DB-C844-8D39-D5861B7048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1960" y="1854720"/>
                <a:ext cx="191340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10EB1C-F31A-7E40-ABBB-7481AD104E0F}"/>
                  </a:ext>
                </a:extLst>
              </p14:cNvPr>
              <p14:cNvContentPartPr/>
              <p14:nvPr/>
            </p14:nvContentPartPr>
            <p14:xfrm>
              <a:off x="2134080" y="3298680"/>
              <a:ext cx="1755720" cy="37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10EB1C-F31A-7E40-ABBB-7481AD104E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8240" y="3235320"/>
                <a:ext cx="178704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D2B3EF-C989-CD47-928F-C349201B44E6}"/>
                  </a:ext>
                </a:extLst>
              </p14:cNvPr>
              <p14:cNvContentPartPr/>
              <p14:nvPr/>
            </p14:nvContentPartPr>
            <p14:xfrm>
              <a:off x="2111400" y="2341440"/>
              <a:ext cx="1681560" cy="97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D2B3EF-C989-CD47-928F-C349201B44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5560" y="2278080"/>
                <a:ext cx="171288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AD8B31-5786-9748-8A3F-61D24927949F}"/>
                  </a:ext>
                </a:extLst>
              </p14:cNvPr>
              <p14:cNvContentPartPr/>
              <p14:nvPr/>
            </p14:nvContentPartPr>
            <p14:xfrm>
              <a:off x="1700640" y="5375520"/>
              <a:ext cx="1936080" cy="4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AD8B31-5786-9748-8A3F-61D2492794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4800" y="5312160"/>
                <a:ext cx="1967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2AA287-F55A-8A4C-8B1A-AB6DB848A9A8}"/>
                  </a:ext>
                </a:extLst>
              </p14:cNvPr>
              <p14:cNvContentPartPr/>
              <p14:nvPr/>
            </p14:nvContentPartPr>
            <p14:xfrm>
              <a:off x="2411280" y="2563200"/>
              <a:ext cx="577800" cy="1120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2AA287-F55A-8A4C-8B1A-AB6DB848A9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5440" y="2499840"/>
                <a:ext cx="60912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A8B6C1-38FE-0C41-B5EC-9D627412559B}"/>
                  </a:ext>
                </a:extLst>
              </p14:cNvPr>
              <p14:cNvContentPartPr/>
              <p14:nvPr/>
            </p14:nvContentPartPr>
            <p14:xfrm>
              <a:off x="2349000" y="2823480"/>
              <a:ext cx="399960" cy="84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A8B6C1-38FE-0C41-B5EC-9D62741255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3160" y="2760120"/>
                <a:ext cx="43128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864643-CD8B-284B-A3F1-C17C28CED418}"/>
                  </a:ext>
                </a:extLst>
              </p14:cNvPr>
              <p14:cNvContentPartPr/>
              <p14:nvPr/>
            </p14:nvContentPartPr>
            <p14:xfrm>
              <a:off x="2213280" y="3044160"/>
              <a:ext cx="347400" cy="595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864643-CD8B-284B-A3F1-C17C28CED4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97440" y="2980800"/>
                <a:ext cx="37872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69988B-77CC-FE46-B113-4EC2F69C4A86}"/>
                  </a:ext>
                </a:extLst>
              </p14:cNvPr>
              <p14:cNvContentPartPr/>
              <p14:nvPr/>
            </p14:nvContentPartPr>
            <p14:xfrm>
              <a:off x="2137320" y="3259080"/>
              <a:ext cx="217800" cy="41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69988B-77CC-FE46-B113-4EC2F69C4A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1480" y="3195720"/>
                <a:ext cx="2491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96CD77-61B1-2B47-ACCB-EA133F5DA8FC}"/>
                  </a:ext>
                </a:extLst>
              </p14:cNvPr>
              <p14:cNvContentPartPr/>
              <p14:nvPr/>
            </p14:nvContentPartPr>
            <p14:xfrm>
              <a:off x="1947240" y="3412080"/>
              <a:ext cx="124920" cy="254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96CD77-61B1-2B47-ACCB-EA133F5DA8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1400" y="3348720"/>
                <a:ext cx="1562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6E69C99-8F80-D24A-8867-936ACA3F4E98}"/>
                  </a:ext>
                </a:extLst>
              </p14:cNvPr>
              <p14:cNvContentPartPr/>
              <p14:nvPr/>
            </p14:nvContentPartPr>
            <p14:xfrm>
              <a:off x="1862280" y="3570480"/>
              <a:ext cx="176040" cy="237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6E69C99-8F80-D24A-8867-936ACA3F4E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46440" y="3507120"/>
                <a:ext cx="207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ACAD4C-B754-794C-A74E-25FAABC1FF7E}"/>
                  </a:ext>
                </a:extLst>
              </p14:cNvPr>
              <p14:cNvContentPartPr/>
              <p14:nvPr/>
            </p14:nvContentPartPr>
            <p14:xfrm>
              <a:off x="4302000" y="1974960"/>
              <a:ext cx="569520" cy="1062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ACAD4C-B754-794C-A74E-25FAABC1FF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86160" y="1911600"/>
                <a:ext cx="60084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18BE9E-9B01-A24C-B831-52DB0B6463CF}"/>
                  </a:ext>
                </a:extLst>
              </p14:cNvPr>
              <p14:cNvContentPartPr/>
              <p14:nvPr/>
            </p14:nvContentPartPr>
            <p14:xfrm>
              <a:off x="4222800" y="2180880"/>
              <a:ext cx="498960" cy="906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18BE9E-9B01-A24C-B831-52DB0B6463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06960" y="2117520"/>
                <a:ext cx="53028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395E38-DE02-6E44-BECA-D2C60C056387}"/>
                  </a:ext>
                </a:extLst>
              </p14:cNvPr>
              <p14:cNvContentPartPr/>
              <p14:nvPr/>
            </p14:nvContentPartPr>
            <p14:xfrm>
              <a:off x="4092480" y="2427480"/>
              <a:ext cx="322920" cy="559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395E38-DE02-6E44-BECA-D2C60C0563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6640" y="2364120"/>
                <a:ext cx="35424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3E0D260-38B1-2F4F-A30F-F091322B0B11}"/>
                  </a:ext>
                </a:extLst>
              </p14:cNvPr>
              <p14:cNvContentPartPr/>
              <p14:nvPr/>
            </p14:nvContentPartPr>
            <p14:xfrm>
              <a:off x="3979080" y="2631240"/>
              <a:ext cx="192960" cy="329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3E0D260-38B1-2F4F-A30F-F091322B0B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3240" y="2567880"/>
                <a:ext cx="2242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03C50D-2964-2D4F-ACB1-8ADF0D633800}"/>
                  </a:ext>
                </a:extLst>
              </p14:cNvPr>
              <p14:cNvContentPartPr/>
              <p14:nvPr/>
            </p14:nvContentPartPr>
            <p14:xfrm>
              <a:off x="3849120" y="2829240"/>
              <a:ext cx="113400" cy="203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03C50D-2964-2D4F-ACB1-8ADF0D6338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3280" y="2765880"/>
                <a:ext cx="1447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09880B7-FC12-2948-922B-C44D7A79F6A1}"/>
                  </a:ext>
                </a:extLst>
              </p14:cNvPr>
              <p14:cNvContentPartPr/>
              <p14:nvPr/>
            </p14:nvContentPartPr>
            <p14:xfrm>
              <a:off x="3774960" y="2897280"/>
              <a:ext cx="108360" cy="203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09880B7-FC12-2948-922B-C44D7A79F6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59120" y="2833920"/>
                <a:ext cx="1396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3605AE-F2D2-4842-BED8-892F0BE9EA02}"/>
                  </a:ext>
                </a:extLst>
              </p14:cNvPr>
              <p14:cNvContentPartPr/>
              <p14:nvPr/>
            </p14:nvContentPartPr>
            <p14:xfrm>
              <a:off x="1737720" y="6416640"/>
              <a:ext cx="1433880" cy="62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3605AE-F2D2-4842-BED8-892F0BE9EA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21880" y="6353280"/>
                <a:ext cx="14652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2B44B8-6EA5-3444-B6CC-EB1B432F8F1E}"/>
                  </a:ext>
                </a:extLst>
              </p14:cNvPr>
              <p14:cNvContentPartPr/>
              <p14:nvPr/>
            </p14:nvContentPartPr>
            <p14:xfrm>
              <a:off x="7977960" y="5488560"/>
              <a:ext cx="2448720" cy="4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2B44B8-6EA5-3444-B6CC-EB1B432F8F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62120" y="5425200"/>
                <a:ext cx="2480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2F9C14-0B01-5E44-919A-313ED745B43B}"/>
                  </a:ext>
                </a:extLst>
              </p14:cNvPr>
              <p14:cNvContentPartPr/>
              <p14:nvPr/>
            </p14:nvContentPartPr>
            <p14:xfrm>
              <a:off x="8031960" y="5986440"/>
              <a:ext cx="1515960" cy="45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2F9C14-0B01-5E44-919A-313ED745B43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16120" y="5923080"/>
                <a:ext cx="1547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72B682-D6EF-C94B-9839-34CDBEA144DC}"/>
                  </a:ext>
                </a:extLst>
              </p14:cNvPr>
              <p14:cNvContentPartPr/>
              <p14:nvPr/>
            </p14:nvContentPartPr>
            <p14:xfrm>
              <a:off x="9135720" y="1420200"/>
              <a:ext cx="209880" cy="2920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72B682-D6EF-C94B-9839-34CDBEA144D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19880" y="1356840"/>
                <a:ext cx="241200" cy="30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75D45A-47EA-9F47-9BE1-A4FE8C0D3C92}"/>
                  </a:ext>
                </a:extLst>
              </p14:cNvPr>
              <p14:cNvContentPartPr/>
              <p14:nvPr/>
            </p14:nvContentPartPr>
            <p14:xfrm>
              <a:off x="9079200" y="1590120"/>
              <a:ext cx="96480" cy="241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75D45A-47EA-9F47-9BE1-A4FE8C0D3C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63360" y="1526760"/>
                <a:ext cx="127800" cy="25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C2AFA66-DC38-7544-8B92-0FB79523DE5F}"/>
                  </a:ext>
                </a:extLst>
              </p14:cNvPr>
              <p14:cNvContentPartPr/>
              <p14:nvPr/>
            </p14:nvContentPartPr>
            <p14:xfrm>
              <a:off x="8890560" y="1799280"/>
              <a:ext cx="87120" cy="2152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C2AFA66-DC38-7544-8B92-0FB79523DE5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74720" y="1735920"/>
                <a:ext cx="11844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2B1A3D2-1607-2D49-8D08-A5CF7576BC03}"/>
                  </a:ext>
                </a:extLst>
              </p14:cNvPr>
              <p14:cNvContentPartPr/>
              <p14:nvPr/>
            </p14:nvContentPartPr>
            <p14:xfrm>
              <a:off x="8569800" y="2127600"/>
              <a:ext cx="153000" cy="1754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B1A3D2-1607-2D49-8D08-A5CF7576BC0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53960" y="2064240"/>
                <a:ext cx="184320" cy="18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305615-0173-4143-AED4-E7BC2C2CFAD9}"/>
                  </a:ext>
                </a:extLst>
              </p14:cNvPr>
              <p14:cNvContentPartPr/>
              <p14:nvPr/>
            </p14:nvContentPartPr>
            <p14:xfrm>
              <a:off x="8173440" y="2354040"/>
              <a:ext cx="396720" cy="1448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305615-0173-4143-AED4-E7BC2C2CFA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57600" y="2290680"/>
                <a:ext cx="428040" cy="15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660215-E397-894D-939E-E9F7BCC4BD73}"/>
                  </a:ext>
                </a:extLst>
              </p14:cNvPr>
              <p14:cNvContentPartPr/>
              <p14:nvPr/>
            </p14:nvContentPartPr>
            <p14:xfrm>
              <a:off x="7952760" y="2891520"/>
              <a:ext cx="336600" cy="803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660215-E397-894D-939E-E9F7BCC4BD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36920" y="2828160"/>
                <a:ext cx="36792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993E653-7CBB-B346-9339-8D21E71068D0}"/>
                  </a:ext>
                </a:extLst>
              </p14:cNvPr>
              <p14:cNvContentPartPr/>
              <p14:nvPr/>
            </p14:nvContentPartPr>
            <p14:xfrm>
              <a:off x="9267840" y="1490040"/>
              <a:ext cx="1393200" cy="179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993E653-7CBB-B346-9339-8D21E71068D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52000" y="1426680"/>
                <a:ext cx="1424520" cy="19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1266FB-C373-954B-BA1D-1D31F4A96404}"/>
                  </a:ext>
                </a:extLst>
              </p14:cNvPr>
              <p14:cNvContentPartPr/>
              <p14:nvPr/>
            </p14:nvContentPartPr>
            <p14:xfrm>
              <a:off x="9401760" y="1793880"/>
              <a:ext cx="952920" cy="1882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1266FB-C373-954B-BA1D-1D31F4A964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85920" y="1730520"/>
                <a:ext cx="984240" cy="20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3E9BF7D-273F-3342-BBEC-7AFB74D53DC8}"/>
                  </a:ext>
                </a:extLst>
              </p14:cNvPr>
              <p14:cNvContentPartPr/>
              <p14:nvPr/>
            </p14:nvContentPartPr>
            <p14:xfrm>
              <a:off x="9447120" y="2178360"/>
              <a:ext cx="526680" cy="1813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3E9BF7D-273F-3342-BBEC-7AFB74D53D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31280" y="2115000"/>
                <a:ext cx="558000" cy="19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3A9C01-9CA7-0049-9FAB-899E30A3A4CC}"/>
                  </a:ext>
                </a:extLst>
              </p14:cNvPr>
              <p14:cNvContentPartPr/>
              <p14:nvPr/>
            </p14:nvContentPartPr>
            <p14:xfrm>
              <a:off x="9554400" y="3083760"/>
              <a:ext cx="192960" cy="119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3A9C01-9CA7-0049-9FAB-899E30A3A4C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38560" y="3020400"/>
                <a:ext cx="224280" cy="13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0ECA5B4-E8AD-274B-829B-9E36743C2185}"/>
                  </a:ext>
                </a:extLst>
              </p14:cNvPr>
              <p14:cNvContentPartPr/>
              <p14:nvPr/>
            </p14:nvContentPartPr>
            <p14:xfrm>
              <a:off x="7901640" y="6569280"/>
              <a:ext cx="1651320" cy="91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0ECA5B4-E8AD-274B-829B-9E36743C218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85800" y="6505920"/>
                <a:ext cx="1682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B9FE389-0B68-7747-BCD1-2635E336DE90}"/>
                  </a:ext>
                </a:extLst>
              </p14:cNvPr>
              <p14:cNvContentPartPr/>
              <p14:nvPr/>
            </p14:nvContentPartPr>
            <p14:xfrm>
              <a:off x="9277200" y="3055680"/>
              <a:ext cx="34200" cy="22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B9FE389-0B68-7747-BCD1-2635E336DE9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61360" y="2992320"/>
                <a:ext cx="65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C15427F-C3DF-DF42-88A8-836B9FB53D99}"/>
                  </a:ext>
                </a:extLst>
              </p14:cNvPr>
              <p14:cNvContentPartPr/>
              <p14:nvPr/>
            </p14:nvContentPartPr>
            <p14:xfrm>
              <a:off x="8262720" y="3049920"/>
              <a:ext cx="2011680" cy="907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C15427F-C3DF-DF42-88A8-836B9FB53D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46880" y="2986560"/>
                <a:ext cx="204300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04C9F04-45A1-0D49-8B37-A981FAFD1454}"/>
                  </a:ext>
                </a:extLst>
              </p14:cNvPr>
              <p14:cNvContentPartPr/>
              <p14:nvPr/>
            </p14:nvContentPartPr>
            <p14:xfrm>
              <a:off x="435960" y="503640"/>
              <a:ext cx="11388600" cy="4997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04C9F04-45A1-0D49-8B37-A981FAFD145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6600" y="494280"/>
                <a:ext cx="11407320" cy="50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45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20CBD-4240-2A40-BDFF-685B14DF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334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358614-372F-5741-AA29-8A1B812FC7AB}"/>
                  </a:ext>
                </a:extLst>
              </p14:cNvPr>
              <p14:cNvContentPartPr/>
              <p14:nvPr/>
            </p14:nvContentPartPr>
            <p14:xfrm>
              <a:off x="9345240" y="390600"/>
              <a:ext cx="2542320" cy="10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358614-372F-5741-AA29-8A1B812FC7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9400" y="327240"/>
                <a:ext cx="25736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B9BF33-60E4-6F46-ADB8-E692D693BFFE}"/>
                  </a:ext>
                </a:extLst>
              </p14:cNvPr>
              <p14:cNvContentPartPr/>
              <p14:nvPr/>
            </p14:nvContentPartPr>
            <p14:xfrm>
              <a:off x="404640" y="831960"/>
              <a:ext cx="5284440" cy="7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B9BF33-60E4-6F46-ADB8-E692D693BF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00" y="768600"/>
                <a:ext cx="5315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BB1886-EE9F-0E45-866B-BE05D3816C12}"/>
                  </a:ext>
                </a:extLst>
              </p14:cNvPr>
              <p14:cNvContentPartPr/>
              <p14:nvPr/>
            </p14:nvContentPartPr>
            <p14:xfrm>
              <a:off x="356760" y="866520"/>
              <a:ext cx="8224560" cy="599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BB1886-EE9F-0E45-866B-BE05D3816C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400" y="857160"/>
                <a:ext cx="8243280" cy="60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9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44" y="1632204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8EE1-0DB1-ED48-8834-8C386400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858"/>
            <a:ext cx="12192000" cy="3763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F93B1-F22C-6849-899E-433526854F75}"/>
                  </a:ext>
                </a:extLst>
              </p14:cNvPr>
              <p14:cNvContentPartPr/>
              <p14:nvPr/>
            </p14:nvContentPartPr>
            <p14:xfrm>
              <a:off x="4568040" y="2874600"/>
              <a:ext cx="356760" cy="1477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F93B1-F22C-6849-899E-433526854F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8680" y="2865240"/>
                <a:ext cx="375480" cy="14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81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and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62" y="1784468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Cylinders and cones are not polyhedral because they have curved lateral faces.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110217" y="507522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Cone</a:t>
            </a:r>
          </a:p>
          <a:p>
            <a:r>
              <a:rPr lang="en-US" dirty="0"/>
              <a:t>One base.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4F84D-108F-0246-B4F3-A0A78FF6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63" y="2530534"/>
            <a:ext cx="2159000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BBE11-455D-D741-8836-B4F1B8C0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544" y="2125984"/>
            <a:ext cx="2857500" cy="2857500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368E5B-B80B-BE41-BDFE-5C811C30DDEC}"/>
              </a:ext>
            </a:extLst>
          </p:cNvPr>
          <p:cNvSpPr txBox="1">
            <a:spLocks/>
          </p:cNvSpPr>
          <p:nvPr/>
        </p:nvSpPr>
        <p:spPr>
          <a:xfrm>
            <a:off x="3275595" y="522667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Cylinder</a:t>
            </a:r>
          </a:p>
          <a:p>
            <a:r>
              <a:rPr lang="en-US" dirty="0"/>
              <a:t>Two bases.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254EC3-66B0-9546-AB30-3D9D3DEFE142}"/>
                  </a:ext>
                </a:extLst>
              </p14:cNvPr>
              <p14:cNvContentPartPr/>
              <p14:nvPr/>
            </p14:nvContentPartPr>
            <p14:xfrm>
              <a:off x="3469680" y="6162120"/>
              <a:ext cx="1760760" cy="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254EC3-66B0-9546-AB30-3D9D3DEFE1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3840" y="6098760"/>
                <a:ext cx="1792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6536C0-1F0F-0644-AD20-6D63BF4101F2}"/>
                  </a:ext>
                </a:extLst>
              </p14:cNvPr>
              <p14:cNvContentPartPr/>
              <p14:nvPr/>
            </p14:nvContentPartPr>
            <p14:xfrm>
              <a:off x="3453480" y="4300560"/>
              <a:ext cx="1538640" cy="70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6536C0-1F0F-0644-AD20-6D63BF4101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7640" y="4237200"/>
                <a:ext cx="15699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E8F02E-AB0D-5D40-9A0D-D5571303F851}"/>
                  </a:ext>
                </a:extLst>
              </p14:cNvPr>
              <p14:cNvContentPartPr/>
              <p14:nvPr/>
            </p14:nvContentPartPr>
            <p14:xfrm>
              <a:off x="3701880" y="4460040"/>
              <a:ext cx="1204920" cy="354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E8F02E-AB0D-5D40-9A0D-D5571303F8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6040" y="4396680"/>
                <a:ext cx="123624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A0DB7C-409B-A548-8173-98226DE7F8D6}"/>
                  </a:ext>
                </a:extLst>
              </p14:cNvPr>
              <p14:cNvContentPartPr/>
              <p14:nvPr/>
            </p14:nvContentPartPr>
            <p14:xfrm>
              <a:off x="3537720" y="2659320"/>
              <a:ext cx="1494000" cy="657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A0DB7C-409B-A548-8173-98226DE7F8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1880" y="2595960"/>
                <a:ext cx="15253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7428B99-CB08-6B40-8928-2A7A561F7061}"/>
                  </a:ext>
                </a:extLst>
              </p14:cNvPr>
              <p14:cNvContentPartPr/>
              <p14:nvPr/>
            </p14:nvContentPartPr>
            <p14:xfrm>
              <a:off x="3673080" y="2732400"/>
              <a:ext cx="1261080" cy="436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7428B99-CB08-6B40-8928-2A7A561F70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7240" y="2669040"/>
                <a:ext cx="12924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6117DD-1B81-D244-9E08-7D00BDA32585}"/>
                  </a:ext>
                </a:extLst>
              </p14:cNvPr>
              <p14:cNvContentPartPr/>
              <p14:nvPr/>
            </p14:nvContentPartPr>
            <p14:xfrm>
              <a:off x="7408800" y="5941440"/>
              <a:ext cx="1469880" cy="102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6117DD-1B81-D244-9E08-7D00BDA325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92960" y="5878080"/>
                <a:ext cx="1501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49F66A-41C0-8C4A-A09C-35802A7F9E57}"/>
                  </a:ext>
                </a:extLst>
              </p14:cNvPr>
              <p14:cNvContentPartPr/>
              <p14:nvPr/>
            </p14:nvContentPartPr>
            <p14:xfrm>
              <a:off x="7794720" y="3943800"/>
              <a:ext cx="1986480" cy="588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49F66A-41C0-8C4A-A09C-35802A7F9E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8880" y="3880440"/>
                <a:ext cx="201780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40A21A3-749F-FC41-A332-2DD86D4661D2}"/>
                  </a:ext>
                </a:extLst>
              </p14:cNvPr>
              <p14:cNvContentPartPr/>
              <p14:nvPr/>
            </p14:nvContentPartPr>
            <p14:xfrm>
              <a:off x="8199720" y="4031280"/>
              <a:ext cx="1476000" cy="339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40A21A3-749F-FC41-A332-2DD86D4661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83880" y="3967920"/>
                <a:ext cx="15073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87AE06F-3F2C-854A-A02A-A1AC2CC8A0B7}"/>
                  </a:ext>
                </a:extLst>
              </p14:cNvPr>
              <p14:cNvContentPartPr/>
              <p14:nvPr/>
            </p14:nvContentPartPr>
            <p14:xfrm>
              <a:off x="7194240" y="2291760"/>
              <a:ext cx="3028680" cy="4410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87AE06F-3F2C-854A-A02A-A1AC2CC8A0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84880" y="2282400"/>
                <a:ext cx="304740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61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FC43-EA99-5449-926D-07D9BD48D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12.2 – Surface Area of Prisms and Cylinders</a:t>
            </a:r>
          </a:p>
        </p:txBody>
      </p:sp>
    </p:spTree>
    <p:extLst>
      <p:ext uri="{BB962C8B-B14F-4D97-AF65-F5344CB8AC3E}">
        <p14:creationId xmlns:p14="http://schemas.microsoft.com/office/powerpoint/2010/main" val="245937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C39E-49FD-2548-AD0E-3B7D89E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prisms and cylinders.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9CC4-99C8-D14A-9C28-345C7A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94" y="1787347"/>
            <a:ext cx="10337810" cy="516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Solids are </a:t>
            </a:r>
            <a:r>
              <a:rPr lang="en-US" sz="3000" b="1" dirty="0"/>
              <a:t>oblique</a:t>
            </a:r>
            <a:r>
              <a:rPr lang="en-US" sz="3000" dirty="0"/>
              <a:t> when they are slanted. In this case, the height of the prisms and cylinder does not correspond to the edges. </a:t>
            </a:r>
          </a:p>
          <a:p>
            <a:pPr marL="0" indent="0">
              <a:buNone/>
            </a:pPr>
            <a:r>
              <a:rPr lang="en-US" sz="3000" u="sng" dirty="0"/>
              <a:t>Oblique prism</a:t>
            </a:r>
            <a:r>
              <a:rPr lang="en-US" sz="3000" dirty="0"/>
              <a:t>:					</a:t>
            </a:r>
            <a:r>
              <a:rPr lang="en-US" sz="3000" u="sng" dirty="0"/>
              <a:t>Oblique cylinder</a:t>
            </a:r>
            <a:r>
              <a:rPr lang="en-US" sz="3000" dirty="0"/>
              <a:t>:</a:t>
            </a:r>
            <a:endParaRPr lang="en-US" sz="3000" u="sng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2CF9-2257-9E44-8C07-70804471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2DA7D-4EA8-DF42-9512-4B179038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73" y="3337736"/>
            <a:ext cx="2340049" cy="234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AECC7-BA00-4F47-9B38-D31DA9DD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27" y="3337736"/>
            <a:ext cx="3263900" cy="248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BA09BD-12C7-BC4D-915C-06DA13E99BEC}"/>
                  </a:ext>
                </a:extLst>
              </p14:cNvPr>
              <p14:cNvContentPartPr/>
              <p14:nvPr/>
            </p14:nvContentPartPr>
            <p14:xfrm>
              <a:off x="3345840" y="3786120"/>
              <a:ext cx="158400" cy="138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BA09BD-12C7-BC4D-915C-06DA13E99B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6480" y="3776760"/>
                <a:ext cx="177120" cy="14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8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913C-CD22-9D45-95A1-AF37895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0378" y="1775252"/>
                <a:ext cx="9891243" cy="5082748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/>
                  <a:t>Lateral area</a:t>
                </a:r>
                <a:r>
                  <a:rPr lang="en-US" sz="3000" dirty="0"/>
                  <a:t> includes the area of all the lateral faces.</a:t>
                </a:r>
              </a:p>
              <a:p>
                <a:r>
                  <a:rPr lang="en-US" sz="3000" b="1" dirty="0"/>
                  <a:t>Surface area </a:t>
                </a:r>
                <a:r>
                  <a:rPr lang="en-US" sz="3000" dirty="0"/>
                  <a:t>includes the area of lateral faces and bases. </a:t>
                </a:r>
              </a:p>
              <a:p>
                <a:endParaRPr lang="en-US" sz="3000" b="1" dirty="0"/>
              </a:p>
              <a:p>
                <a:pPr marL="0" indent="0">
                  <a:buNone/>
                </a:pPr>
                <a:r>
                  <a:rPr lang="en-US" sz="3000" u="sng" dirty="0"/>
                  <a:t>For prisms and cylinders: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+2∙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u="sng" dirty="0"/>
                  <a:t>For pyramids and cones: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378" y="1775252"/>
                <a:ext cx="9891243" cy="5082748"/>
              </a:xfrm>
              <a:blipFill>
                <a:blip r:embed="rId2"/>
                <a:stretch>
                  <a:fillRect l="-1926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242D-6F27-DF4A-925A-C061B94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EABAD4-2FEA-7C4D-A0AD-DF2AE45EB258}"/>
                  </a:ext>
                </a:extLst>
              </p14:cNvPr>
              <p14:cNvContentPartPr/>
              <p14:nvPr/>
            </p14:nvContentPartPr>
            <p14:xfrm>
              <a:off x="10658160" y="1533600"/>
              <a:ext cx="725040" cy="3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EABAD4-2FEA-7C4D-A0AD-DF2AE45EB2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320" y="1470240"/>
                <a:ext cx="756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35699C-5C70-8249-B5B0-C9C21E9280EE}"/>
                  </a:ext>
                </a:extLst>
              </p14:cNvPr>
              <p14:cNvContentPartPr/>
              <p14:nvPr/>
            </p14:nvContentPartPr>
            <p14:xfrm>
              <a:off x="10403640" y="1618200"/>
              <a:ext cx="798480" cy="24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35699C-5C70-8249-B5B0-C9C21E9280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7800" y="1554840"/>
                <a:ext cx="829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9BD3AC-DD35-1042-9990-CABEAC8F36D4}"/>
                  </a:ext>
                </a:extLst>
              </p14:cNvPr>
              <p14:cNvContentPartPr/>
              <p14:nvPr/>
            </p14:nvContentPartPr>
            <p14:xfrm>
              <a:off x="10515600" y="469800"/>
              <a:ext cx="590760" cy="17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9BD3AC-DD35-1042-9990-CABEAC8F36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9760" y="406440"/>
                <a:ext cx="622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708A25-AAE4-2B4B-97CB-DF28E03F3C23}"/>
                  </a:ext>
                </a:extLst>
              </p14:cNvPr>
              <p14:cNvContentPartPr/>
              <p14:nvPr/>
            </p14:nvContentPartPr>
            <p14:xfrm>
              <a:off x="10369440" y="497880"/>
              <a:ext cx="646560" cy="32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708A25-AAE4-2B4B-97CB-DF28E03F3C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53600" y="434520"/>
                <a:ext cx="6778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11C755-191D-794B-AFC1-23BCA395FA2D}"/>
                  </a:ext>
                </a:extLst>
              </p14:cNvPr>
              <p14:cNvContentPartPr/>
              <p14:nvPr/>
            </p14:nvContentPartPr>
            <p14:xfrm>
              <a:off x="1862280" y="401760"/>
              <a:ext cx="9639720" cy="4329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11C755-191D-794B-AFC1-23BCA395FA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2920" y="392400"/>
                <a:ext cx="9658440" cy="43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952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{15E51E77-EA4D-2C49-8965-F39B8AFB25E7}tf10001061</Template>
  <TotalTime>8834</TotalTime>
  <Words>616</Words>
  <Application>Microsoft Office PowerPoint</Application>
  <PresentationFormat>Widescreen</PresentationFormat>
  <Paragraphs>115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Integral</vt:lpstr>
      <vt:lpstr>Chapter 12: Surface area and volume</vt:lpstr>
      <vt:lpstr>Intro to Solids</vt:lpstr>
      <vt:lpstr>Solids</vt:lpstr>
      <vt:lpstr>Prisms and Pyramids</vt:lpstr>
      <vt:lpstr>Classification</vt:lpstr>
      <vt:lpstr>Cylinders and cones</vt:lpstr>
      <vt:lpstr>12.2 – Surface Area of Prisms and Cylinders</vt:lpstr>
      <vt:lpstr>Oblique prisms and cylinders.</vt:lpstr>
      <vt:lpstr>Area definitions</vt:lpstr>
      <vt:lpstr>Prisms and cylinders as layering of shapes</vt:lpstr>
      <vt:lpstr>PowerPoint Presentation</vt:lpstr>
      <vt:lpstr>Prisms and cylinders as layering of shapes</vt:lpstr>
      <vt:lpstr>PowerPoint Presentation</vt:lpstr>
      <vt:lpstr>12.3 – Surface Area of Pyramids and Cones</vt:lpstr>
      <vt:lpstr>Area using nets</vt:lpstr>
      <vt:lpstr>Area using perimeter</vt:lpstr>
      <vt:lpstr>PowerPoint Presentation</vt:lpstr>
      <vt:lpstr>PowerPoint Presentation</vt:lpstr>
      <vt:lpstr>12.4 – Volume of Prisms and Cylinders</vt:lpstr>
      <vt:lpstr>Definition: Volume</vt:lpstr>
      <vt:lpstr>Volume of Prisms and Cylinders</vt:lpstr>
      <vt:lpstr>PowerPoint Presentation</vt:lpstr>
      <vt:lpstr>PowerPoint Presentation</vt:lpstr>
      <vt:lpstr>PowerPoint Presentation</vt:lpstr>
      <vt:lpstr>PowerPoint Presentation</vt:lpstr>
      <vt:lpstr>12.5 – Volume of Pyramids and Cones</vt:lpstr>
      <vt:lpstr>Volume of a pyramid demo</vt:lpstr>
      <vt:lpstr>Volume of pyramids and cones</vt:lpstr>
      <vt:lpstr>PowerPoint Presentation</vt:lpstr>
      <vt:lpstr>PowerPoint Presentation</vt:lpstr>
      <vt:lpstr>12.6 – Surface Area and Volume of Spheres</vt:lpstr>
      <vt:lpstr>Area and Volume Formulas</vt:lpstr>
      <vt:lpstr>PowerPoint Presentation</vt:lpstr>
      <vt:lpstr>Area and volume of composite solids</vt:lpstr>
      <vt:lpstr>PowerPoint Presentation</vt:lpstr>
      <vt:lpstr>12.8 – Congruent and Similar Solids</vt:lpstr>
      <vt:lpstr>Similar solids</vt:lpstr>
      <vt:lpstr>PowerPoint Presentation</vt:lpstr>
      <vt:lpstr>Scale factor relationships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Surface area and volume</dc:title>
  <dc:creator>Solenne Abaziou</dc:creator>
  <cp:lastModifiedBy>Solenne Abaziou</cp:lastModifiedBy>
  <cp:revision>5</cp:revision>
  <dcterms:created xsi:type="dcterms:W3CDTF">2020-04-27T15:05:17Z</dcterms:created>
  <dcterms:modified xsi:type="dcterms:W3CDTF">2020-05-04T16:47:27Z</dcterms:modified>
</cp:coreProperties>
</file>