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notesMasterIdLst>
    <p:notesMasterId r:id="rId51"/>
  </p:notes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8" r:id="rId13"/>
    <p:sldId id="271" r:id="rId14"/>
    <p:sldId id="259" r:id="rId15"/>
    <p:sldId id="273" r:id="rId16"/>
    <p:sldId id="274" r:id="rId17"/>
    <p:sldId id="275" r:id="rId18"/>
    <p:sldId id="276" r:id="rId19"/>
    <p:sldId id="272" r:id="rId20"/>
    <p:sldId id="278" r:id="rId21"/>
    <p:sldId id="279" r:id="rId22"/>
    <p:sldId id="277" r:id="rId23"/>
    <p:sldId id="260" r:id="rId24"/>
    <p:sldId id="280" r:id="rId25"/>
    <p:sldId id="284" r:id="rId26"/>
    <p:sldId id="283" r:id="rId27"/>
    <p:sldId id="282" r:id="rId28"/>
    <p:sldId id="286" r:id="rId29"/>
    <p:sldId id="285" r:id="rId30"/>
    <p:sldId id="287" r:id="rId31"/>
    <p:sldId id="288" r:id="rId32"/>
    <p:sldId id="261" r:id="rId33"/>
    <p:sldId id="291" r:id="rId34"/>
    <p:sldId id="292" r:id="rId35"/>
    <p:sldId id="290" r:id="rId36"/>
    <p:sldId id="289" r:id="rId37"/>
    <p:sldId id="293" r:id="rId38"/>
    <p:sldId id="296" r:id="rId39"/>
    <p:sldId id="294" r:id="rId40"/>
    <p:sldId id="297" r:id="rId41"/>
    <p:sldId id="295" r:id="rId42"/>
    <p:sldId id="281" r:id="rId43"/>
    <p:sldId id="299" r:id="rId44"/>
    <p:sldId id="300" r:id="rId45"/>
    <p:sldId id="301" r:id="rId46"/>
    <p:sldId id="298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 varScale="1">
        <p:scale>
          <a:sx n="112" d="100"/>
          <a:sy n="112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51709-A4D4-7E45-B21A-C072A99E7FA6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EB2A7-64EE-AA43-93FB-D20EFA2D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4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50720D2-037E-154B-A5CE-539E4B0B3591}" type="datetime1">
              <a:rPr lang="en-US" smtClean="0"/>
              <a:t>4/9/20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21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C7E7-E894-CE40-AE05-2574AF3E3739}" type="datetime1">
              <a:rPr lang="en-US" smtClean="0"/>
              <a:t>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5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FE7E-75D4-CB4D-9B2B-6B39F65E8C02}" type="datetime1">
              <a:rPr lang="en-US" smtClean="0"/>
              <a:t>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2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4C57-7650-AB42-8535-3AC334CFBEEA}" type="datetime1">
              <a:rPr lang="en-US" smtClean="0"/>
              <a:t>4/9/20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0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7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C83C10B-7B1A-9C45-A451-B9BA1781DB77}" type="datetime1">
              <a:rPr lang="en-US" smtClean="0"/>
              <a:t>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70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11D1-8882-A041-BD60-A6DCD26B303A}" type="datetime1">
              <a:rPr lang="en-US" smtClean="0"/>
              <a:t>4/9/20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1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77C4-6223-4D4B-9C2F-6D601EA18DD6}" type="datetime1">
              <a:rPr lang="en-US" smtClean="0"/>
              <a:t>4/9/20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3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388-611B-3444-AD17-4C8F99D67D4F}" type="datetime1">
              <a:rPr lang="en-US" smtClean="0"/>
              <a:t>4/9/20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9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989-4CC6-B34D-A003-68C5765A635C}" type="datetime1">
              <a:rPr lang="en-US" smtClean="0"/>
              <a:t>4/9/20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4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71B-47B2-A341-A155-19EBBC5FBA22}" type="datetime1">
              <a:rPr lang="en-US" smtClean="0"/>
              <a:t>4/9/20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285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ED2F0C1-E5FB-3144-9EEA-D2E138643FB0}" type="datetime1">
              <a:rPr lang="en-US" smtClean="0"/>
              <a:t>4/9/20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707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E76365-C82A-334B-9513-BC824F9171E2}" type="datetime1">
              <a:rPr lang="en-US" smtClean="0"/>
              <a:t>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8ZfVMF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VCUCx4j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420-4AD4-894D-867D-6891C6A2E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Chapter 11: Areas of Polygons and Circles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85307-31C8-F74B-8A1D-635C45D9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1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Triangles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EF30A7-0D67-BB43-B375-DD5EA481E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" y="1191400"/>
            <a:ext cx="12079660" cy="3289160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5D02E-97D9-814A-B6B7-1E0FE121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9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Triangles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22D2A1-D8FA-9D4D-837B-E54896D4D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0" y="1531620"/>
            <a:ext cx="12179810" cy="329184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63EBE-0252-6C4E-8DCC-C50BFC20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B60CF3-122A-1849-AED6-31BE611D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51"/>
            <a:ext cx="12192000" cy="30774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99607-3B6E-1F4D-9F65-C5BCE23E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91D8E7-E9BF-BC48-853F-918442937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09300" cy="278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B98AD-2ABE-284C-9E43-F05EA50AC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2120"/>
            <a:ext cx="11811000" cy="10541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D29984-3623-6D4E-8BD5-033A5E38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8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420-4AD4-894D-867D-6891C6A2E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133600"/>
            <a:ext cx="9068586" cy="2590800"/>
          </a:xfrm>
        </p:spPr>
        <p:txBody>
          <a:bodyPr/>
          <a:lstStyle/>
          <a:p>
            <a:r>
              <a:rPr lang="en-US" sz="6000" dirty="0"/>
              <a:t>11.2 – Areas of Trapezoids, Rhombi and Kites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3A33A-772A-454F-8C75-6828D018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02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Trapezoid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F5333A-4EE2-0849-9716-AE4065477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2460" y="1371600"/>
            <a:ext cx="6092919" cy="3932237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D6E5C5-9E7E-7E4C-AFE2-562F962FE286}"/>
              </a:ext>
            </a:extLst>
          </p:cNvPr>
          <p:cNvSpPr/>
          <p:nvPr/>
        </p:nvSpPr>
        <p:spPr>
          <a:xfrm>
            <a:off x="571294" y="5850374"/>
            <a:ext cx="4671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https://www.geogebra.org/m/T8ZfVMFK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212177-1AA3-F348-8335-80DA6C55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92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Trapezoid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CCF169-70A2-BB4A-B8DE-2480063D7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34632"/>
            <a:ext cx="12178970" cy="3478148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AEFBD6-CC36-264C-AFB5-DF3A08EF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63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E035E-368C-754D-83F0-9DA7AB18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58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3AB727-8F1F-4842-B20D-0DE3DCA9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200"/>
            <a:ext cx="2451100" cy="2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3C006-6DA6-6F46-9433-EAF362C75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100" y="584200"/>
            <a:ext cx="3390900" cy="22479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A35645-C9E4-8743-BE6F-905C8191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53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Rhombus and Kite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889D9F-18D8-6A44-82F8-A85348A4F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0300" y="0"/>
            <a:ext cx="4711700" cy="24638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A0E395-2AB4-FB41-825D-FCAB379F7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3320"/>
            <a:ext cx="12192000" cy="393778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8A0393-F4CA-D24B-B058-B3170904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95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5B0900-2774-2742-BAAC-11DB874E3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87C6F5-DDC4-EE47-A66D-61A2048CF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15100" cy="72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5B4A1-DFA7-C443-85C8-0BD406544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2" y="724550"/>
            <a:ext cx="3134328" cy="61334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5FE70-E4A8-8F44-B50B-705AD9CF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2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420-4AD4-894D-867D-6891C6A2E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11.1 – Areas of Parallelograms </a:t>
            </a:r>
            <a:r>
              <a:rPr lang="en-US" sz="6000"/>
              <a:t>and Triangles </a:t>
            </a:r>
            <a:endParaRPr lang="en-US" sz="6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BAC005-479F-8146-BF78-D16170A6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86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BB349-487D-4E49-8636-69B0A730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25" y="-109761"/>
            <a:ext cx="10058400" cy="1371600"/>
          </a:xfrm>
        </p:spPr>
        <p:txBody>
          <a:bodyPr/>
          <a:lstStyle/>
          <a:p>
            <a:r>
              <a:rPr lang="en-US" dirty="0"/>
              <a:t>Solving for unknowns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5520A2-11B7-5F4D-A755-543CBF0F9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72590"/>
            <a:ext cx="10058400" cy="12168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CA64FA-CB10-DC43-9A8C-EC11A2DD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2103190"/>
            <a:ext cx="3543300" cy="25654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6ACE63-E3F1-5646-9E77-67ADB19D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DBAACD-2F2B-004B-A549-6044E9629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375"/>
            <a:ext cx="10058400" cy="3695178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403AC4B-C3D5-4C4D-AB6D-BDD54083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33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872C8-6073-D142-85C3-6E5038D07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672"/>
            <a:ext cx="12192000" cy="55226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6044E-882F-5244-B20B-666A56B5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32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420-4AD4-894D-867D-6891C6A2E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133600"/>
            <a:ext cx="9068586" cy="2590800"/>
          </a:xfrm>
        </p:spPr>
        <p:txBody>
          <a:bodyPr/>
          <a:lstStyle/>
          <a:p>
            <a:r>
              <a:rPr lang="en-US" sz="6000" dirty="0"/>
              <a:t>11.3 – Areas of Circles and Sectors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D8570C-FD8B-C744-84EB-7546E473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87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53118-CB26-E647-94A6-C3B24F1FE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025"/>
            <a:ext cx="12192000" cy="268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31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2CA311-4AEF-2546-A5FD-56041530A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468"/>
            <a:ext cx="10058400" cy="37705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9FA8C-1D27-1C4D-A1DF-C190C0099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78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00C1-F72D-6540-87C4-A60EBF7A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2" y="0"/>
            <a:ext cx="10058400" cy="1371600"/>
          </a:xfrm>
        </p:spPr>
        <p:txBody>
          <a:bodyPr/>
          <a:lstStyle/>
          <a:p>
            <a:r>
              <a:rPr lang="en-US" dirty="0"/>
              <a:t>Finding missing measures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263A56-5D6F-F947-B8D8-9C2AE2F9C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6359"/>
            <a:ext cx="10058400" cy="6124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682C-083A-B34C-9027-D4DC63B9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23F02-EA59-0647-89F4-D0CDCDC82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0769"/>
            <a:ext cx="11023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75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2F8A1-4C74-C742-88FB-A5C24A6E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3000" cy="71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DD5006-7FDE-D947-B7F8-BF8BBCBEF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1200"/>
            <a:ext cx="24765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32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2F8A1-4C74-C742-88FB-A5C24A6E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3000" cy="71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2BF2C-B7A7-534C-B6F7-16204BD7F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1200"/>
            <a:ext cx="28575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3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EE08D3-7086-D84C-8D70-A144F400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2" y="0"/>
            <a:ext cx="10058400" cy="1371600"/>
          </a:xfrm>
        </p:spPr>
        <p:txBody>
          <a:bodyPr/>
          <a:lstStyle/>
          <a:p>
            <a:r>
              <a:rPr lang="en-US" dirty="0"/>
              <a:t>Area of sectors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F8088-7B9F-F049-B667-8916A1EAA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064"/>
            <a:ext cx="12192000" cy="42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9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Parallelogram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F05351-B288-3C4D-8DD2-3EC629AD9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" y="1429226"/>
            <a:ext cx="10058400" cy="268382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0BFCE4-C78E-CB44-B667-37C88AC37119}"/>
              </a:ext>
            </a:extLst>
          </p:cNvPr>
          <p:cNvSpPr/>
          <p:nvPr/>
        </p:nvSpPr>
        <p:spPr>
          <a:xfrm>
            <a:off x="735382" y="5059442"/>
            <a:ext cx="475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https://www.geogebra.org/m/VCUCx4jh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BF4EA-4581-2D48-B7A8-20CD4140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99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507D2-AE43-5243-8F3C-EF2B3E427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14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4C453-105D-B74A-981D-A2F6EE6AC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56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420-4AD4-894D-867D-6891C6A2E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133600"/>
            <a:ext cx="9068586" cy="2590800"/>
          </a:xfrm>
        </p:spPr>
        <p:txBody>
          <a:bodyPr/>
          <a:lstStyle/>
          <a:p>
            <a:r>
              <a:rPr lang="en-US" sz="6000" dirty="0"/>
              <a:t>11.4 – Areas of Regular Polygons and Composite Figures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702D00-2BB6-0843-8AEB-46D720E2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83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0668BC-4C59-EB49-8564-6EAC789A6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0"/>
            <a:ext cx="4648200" cy="47879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FB17E-8077-E644-A733-EB83CCDD8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85100" cy="247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A68FF3-3313-A443-85FC-5F35AFF59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591" y="2208329"/>
            <a:ext cx="2413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0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B7F9-2E65-C545-BACA-BEA3F380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48" y="-86612"/>
            <a:ext cx="10058400" cy="1371600"/>
          </a:xfrm>
        </p:spPr>
        <p:txBody>
          <a:bodyPr/>
          <a:lstStyle/>
          <a:p>
            <a:r>
              <a:rPr lang="en-US" dirty="0"/>
              <a:t>Parts of a polygon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8478F-2ABD-374B-9679-E5EEE91D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026" name="Picture 2" descr="Chapter 10 Review Area of Regular Polygons Flashcards | Quizlet">
            <a:extLst>
              <a:ext uri="{FF2B5EF4-FFF2-40B4-BE49-F238E27FC236}">
                <a16:creationId xmlns:a16="http://schemas.microsoft.com/office/drawing/2014/main" id="{FC994340-BDE8-C047-8E70-A7FB9F0AC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81" y="1612900"/>
            <a:ext cx="5023078" cy="469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99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B7F9-2E65-C545-BACA-BEA3F380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48" y="-86612"/>
            <a:ext cx="10058400" cy="1371600"/>
          </a:xfrm>
        </p:spPr>
        <p:txBody>
          <a:bodyPr/>
          <a:lstStyle/>
          <a:p>
            <a:r>
              <a:rPr lang="en-US" dirty="0"/>
              <a:t>Area of a regular polygon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8478F-2ABD-374B-9679-E5EEE91D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ADD92C-1BA6-CF4B-9828-ECBB0B362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6677"/>
            <a:ext cx="12192000" cy="32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9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0EF812-7A4F-E14F-B6EE-23750217F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64400" cy="191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BF65F4-A4D9-0245-8197-5F9B446F4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0" y="31750"/>
            <a:ext cx="4241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44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DC78A-B332-D945-B4BF-36F5EA8A2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10998200" cy="1282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86AE8-6695-9E44-A83E-DC499139D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2700"/>
            <a:ext cx="2346264" cy="2116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3B9C7-D476-C944-89D6-A2D6A264A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0007"/>
            <a:ext cx="3581400" cy="71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183DB6-4F77-0846-9F52-E4DA52F9A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21207"/>
            <a:ext cx="2107077" cy="21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62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D4A3E3-AEBD-EB43-8C20-A3852DA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290" y="160197"/>
            <a:ext cx="3225800" cy="311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2B7F9-2E65-C545-BACA-BEA3F380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48" y="-86612"/>
            <a:ext cx="10058400" cy="1371600"/>
          </a:xfrm>
        </p:spPr>
        <p:txBody>
          <a:bodyPr/>
          <a:lstStyle/>
          <a:p>
            <a:r>
              <a:rPr lang="en-US" dirty="0"/>
              <a:t>Area of composite figures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8478F-2ABD-374B-9679-E5EEE91D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B075A-B486-4A4D-9485-677CA2FB9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4897"/>
            <a:ext cx="94234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70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54FC9-021D-E746-A2A5-5B99A23B3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0"/>
            <a:ext cx="11684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7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Parallelogram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B372C0-2267-8643-96C1-CF7263E26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0" y="1988820"/>
            <a:ext cx="12188130" cy="3348990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3D7B3-B357-4847-8D7D-6064BD21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80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E6B94-F645-6D44-9910-9CAF870B3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67"/>
            <a:ext cx="9309100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E4CC4-BF12-8042-93D1-657F44644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100" y="0"/>
            <a:ext cx="27051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00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585A9-9CF7-DF40-AD9A-B6118DF10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5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53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420-4AD4-894D-867D-6891C6A2E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133600"/>
            <a:ext cx="9068586" cy="2590800"/>
          </a:xfrm>
        </p:spPr>
        <p:txBody>
          <a:bodyPr/>
          <a:lstStyle/>
          <a:p>
            <a:r>
              <a:rPr lang="en-US" sz="6000" dirty="0"/>
              <a:t>11.5 – Areas of similar figures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702D00-2BB6-0843-8AEB-46D720E2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36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16C7-81C3-D14E-93DF-70ACCE4D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figures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C3533-7B52-9F44-9D1A-18A8A3B2C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- Two figures are similar when their corresponding sides are proportional </a:t>
            </a:r>
            <a:r>
              <a:rPr lang="en-US" sz="3000" dirty="0">
                <a:sym typeface="Wingdings" pitchFamily="2" charset="2"/>
              </a:rPr>
              <a:t> the ratio is called the </a:t>
            </a:r>
            <a:r>
              <a:rPr lang="en-US" sz="3000" b="1" dirty="0">
                <a:sym typeface="Wingdings" pitchFamily="2" charset="2"/>
              </a:rPr>
              <a:t>scale factor. 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- The perimeter of these figures is also proportional.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CB481-8DD1-4349-A1D5-CC94EEFD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33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16C7-81C3-D14E-93DF-70ACCE4D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Similar figures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C3533-7B52-9F44-9D1A-18A8A3B2C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The areas of similar figures are </a:t>
            </a:r>
            <a:r>
              <a:rPr lang="en-US" sz="3000" b="1" dirty="0"/>
              <a:t>proportional to the square of the scale factor. 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endParaRPr lang="en-US" sz="3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CB481-8DD1-4349-A1D5-CC94EEFD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96C03-F222-494C-AF1B-B79D115BD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044" y="3541291"/>
            <a:ext cx="4254500" cy="229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69F02-0763-424C-874E-5B41A891B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06" y="4340505"/>
            <a:ext cx="2775290" cy="14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38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3E011-5AE9-9D4D-8B0C-0BDB9EB5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343"/>
            <a:ext cx="12192000" cy="37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43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BEAE13-C07F-A94F-84C8-14DBDCA1C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379" y="1371600"/>
            <a:ext cx="4191000" cy="533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EEBB3-CA66-B649-A7FB-903333E21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1" y="2040037"/>
            <a:ext cx="7188200" cy="9779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5F9808-ECD1-6D4B-A605-CC79B144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1" y="0"/>
            <a:ext cx="1129689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the area from length measures. </a:t>
            </a:r>
          </a:p>
        </p:txBody>
      </p:sp>
    </p:spTree>
    <p:extLst>
      <p:ext uri="{BB962C8B-B14F-4D97-AF65-F5344CB8AC3E}">
        <p14:creationId xmlns:p14="http://schemas.microsoft.com/office/powerpoint/2010/main" val="505754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15E2F-85B7-D049-945B-E52FC86B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123544"/>
            <a:ext cx="116713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357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45842-431D-044A-B975-508B29E7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463"/>
            <a:ext cx="7874000" cy="18923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7EE7D94-8D93-7940-AC4B-387A2164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1" y="0"/>
            <a:ext cx="11296890" cy="1371600"/>
          </a:xfrm>
        </p:spPr>
        <p:txBody>
          <a:bodyPr>
            <a:normAutofit/>
          </a:bodyPr>
          <a:lstStyle/>
          <a:p>
            <a:r>
              <a:rPr lang="en-US" dirty="0"/>
              <a:t>Finding lengths from areas.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D697F-A039-3F48-B611-C5B3CA206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0" y="1077044"/>
            <a:ext cx="4318000" cy="276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7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571D7-A869-1C42-B0D4-DEF615715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138"/>
            <a:ext cx="12192000" cy="36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8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Parallelogram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B372C0-2267-8643-96C1-CF7263E26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0" y="1988820"/>
            <a:ext cx="12188130" cy="334899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CA18DC-FC51-C54F-8C8C-EB1BE0F9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7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Parallelogram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1FF7E0-9C71-AF45-8C9C-8C0EFBEB9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2366"/>
            <a:ext cx="6731000" cy="7366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5E5958-41CF-AA4A-BA18-1E4F86B32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100" y="117316"/>
            <a:ext cx="3517900" cy="35433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9653C6-3FD2-9449-922B-6C39E0DB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3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BF331B-98BC-CD4C-854F-E99D57E47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058400" cy="3160888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2C8686F-EC92-BD4A-91EC-15774986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4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711FFB-B0B9-0F4D-A441-371E62F21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67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CD46C-C8F3-3F48-AF90-7B9DDCB51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176530"/>
            <a:ext cx="5676900" cy="2413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56BDE-AD39-CD4F-B97F-DB68AD40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0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453E8-9DEE-8940-AF30-266A5410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387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6FD60-AF09-CB49-B0EA-7FCA22A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14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{A3CCE98E-7384-8D44-87CC-56C05D27F0B4}tf10001067</Template>
  <TotalTime>305</TotalTime>
  <Words>215</Words>
  <Application>Microsoft Macintosh PowerPoint</Application>
  <PresentationFormat>Widescreen</PresentationFormat>
  <Paragraphs>80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Calibri</vt:lpstr>
      <vt:lpstr>Century Gothic</vt:lpstr>
      <vt:lpstr>Garamond</vt:lpstr>
      <vt:lpstr>Savon</vt:lpstr>
      <vt:lpstr>Chapter 11: Areas of Polygons and Circles</vt:lpstr>
      <vt:lpstr>11.1 – Areas of Parallelograms and Triangles </vt:lpstr>
      <vt:lpstr>Parallelogram</vt:lpstr>
      <vt:lpstr>Parallelogram</vt:lpstr>
      <vt:lpstr>Parallelogram</vt:lpstr>
      <vt:lpstr>Parallelogram</vt:lpstr>
      <vt:lpstr>PowerPoint Presentation</vt:lpstr>
      <vt:lpstr>PowerPoint Presentation</vt:lpstr>
      <vt:lpstr>PowerPoint Presentation</vt:lpstr>
      <vt:lpstr>Triangles</vt:lpstr>
      <vt:lpstr>Triangles</vt:lpstr>
      <vt:lpstr>PowerPoint Presentation</vt:lpstr>
      <vt:lpstr>PowerPoint Presentation</vt:lpstr>
      <vt:lpstr>11.2 – Areas of Trapezoids, Rhombi and Kites</vt:lpstr>
      <vt:lpstr>Trapezoid</vt:lpstr>
      <vt:lpstr>Trapezoid</vt:lpstr>
      <vt:lpstr>PowerPoint Presentation</vt:lpstr>
      <vt:lpstr>Rhombus and Kite</vt:lpstr>
      <vt:lpstr>PowerPoint Presentation</vt:lpstr>
      <vt:lpstr>Solving for unknowns</vt:lpstr>
      <vt:lpstr>PowerPoint Presentation</vt:lpstr>
      <vt:lpstr>PowerPoint Presentation</vt:lpstr>
      <vt:lpstr>11.3 – Areas of Circles and Sectors</vt:lpstr>
      <vt:lpstr>PowerPoint Presentation</vt:lpstr>
      <vt:lpstr>PowerPoint Presentation</vt:lpstr>
      <vt:lpstr>Finding missing measures</vt:lpstr>
      <vt:lpstr>PowerPoint Presentation</vt:lpstr>
      <vt:lpstr>PowerPoint Presentation</vt:lpstr>
      <vt:lpstr>Area of sectors</vt:lpstr>
      <vt:lpstr>PowerPoint Presentation</vt:lpstr>
      <vt:lpstr>PowerPoint Presentation</vt:lpstr>
      <vt:lpstr>11.4 – Areas of Regular Polygons and Composite Figures</vt:lpstr>
      <vt:lpstr>PowerPoint Presentation</vt:lpstr>
      <vt:lpstr>Parts of a polygon</vt:lpstr>
      <vt:lpstr>Area of a regular polygon</vt:lpstr>
      <vt:lpstr>PowerPoint Presentation</vt:lpstr>
      <vt:lpstr>PowerPoint Presentation</vt:lpstr>
      <vt:lpstr>Area of composite figures</vt:lpstr>
      <vt:lpstr>PowerPoint Presentation</vt:lpstr>
      <vt:lpstr>PowerPoint Presentation</vt:lpstr>
      <vt:lpstr>PowerPoint Presentation</vt:lpstr>
      <vt:lpstr>11.5 – Areas of similar figures</vt:lpstr>
      <vt:lpstr>Similar figures </vt:lpstr>
      <vt:lpstr>Area of Similar figures </vt:lpstr>
      <vt:lpstr>PowerPoint Presentation</vt:lpstr>
      <vt:lpstr>Finding the area from length measures. </vt:lpstr>
      <vt:lpstr>PowerPoint Presentation</vt:lpstr>
      <vt:lpstr>Finding lengths from areas.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Areas of Polygons and Circles</dc:title>
  <dc:creator>Solenne Abaziou</dc:creator>
  <cp:lastModifiedBy>Solenne Abaziou</cp:lastModifiedBy>
  <cp:revision>11</cp:revision>
  <dcterms:created xsi:type="dcterms:W3CDTF">2020-04-09T14:51:10Z</dcterms:created>
  <dcterms:modified xsi:type="dcterms:W3CDTF">2020-04-09T20:18:28Z</dcterms:modified>
</cp:coreProperties>
</file>