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notesMasterIdLst>
    <p:notesMasterId r:id="rId47"/>
  </p:notesMasterIdLst>
  <p:sldIdLst>
    <p:sldId id="256" r:id="rId2"/>
    <p:sldId id="258" r:id="rId3"/>
    <p:sldId id="257" r:id="rId4"/>
    <p:sldId id="262" r:id="rId5"/>
    <p:sldId id="265" r:id="rId6"/>
    <p:sldId id="267" r:id="rId7"/>
    <p:sldId id="269" r:id="rId8"/>
    <p:sldId id="270" r:id="rId9"/>
    <p:sldId id="268" r:id="rId10"/>
    <p:sldId id="271" r:id="rId11"/>
    <p:sldId id="259" r:id="rId12"/>
    <p:sldId id="273" r:id="rId13"/>
    <p:sldId id="274" r:id="rId14"/>
    <p:sldId id="275" r:id="rId15"/>
    <p:sldId id="276" r:id="rId16"/>
    <p:sldId id="272" r:id="rId17"/>
    <p:sldId id="278" r:id="rId18"/>
    <p:sldId id="279" r:id="rId19"/>
    <p:sldId id="277" r:id="rId20"/>
    <p:sldId id="260" r:id="rId21"/>
    <p:sldId id="280" r:id="rId22"/>
    <p:sldId id="284" r:id="rId23"/>
    <p:sldId id="283" r:id="rId24"/>
    <p:sldId id="282" r:id="rId25"/>
    <p:sldId id="286" r:id="rId26"/>
    <p:sldId id="285" r:id="rId27"/>
    <p:sldId id="287" r:id="rId28"/>
    <p:sldId id="288" r:id="rId29"/>
    <p:sldId id="261" r:id="rId30"/>
    <p:sldId id="291" r:id="rId31"/>
    <p:sldId id="292" r:id="rId32"/>
    <p:sldId id="290" r:id="rId33"/>
    <p:sldId id="293" r:id="rId34"/>
    <p:sldId id="296" r:id="rId35"/>
    <p:sldId id="294" r:id="rId36"/>
    <p:sldId id="297" r:id="rId37"/>
    <p:sldId id="295" r:id="rId38"/>
    <p:sldId id="281" r:id="rId39"/>
    <p:sldId id="299" r:id="rId40"/>
    <p:sldId id="300" r:id="rId41"/>
    <p:sldId id="301" r:id="rId42"/>
    <p:sldId id="298" r:id="rId43"/>
    <p:sldId id="302" r:id="rId44"/>
    <p:sldId id="303" r:id="rId45"/>
    <p:sldId id="30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112" d="100"/>
          <a:sy n="112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nne Abaziou" userId="ee763fb5-67db-4451-868e-1497afe06cae" providerId="ADAL" clId="{8DBB901E-FF69-AF4F-B3E8-AA8B8F1623EB}"/>
    <pc:docChg chg="custSel delSld modSld">
      <pc:chgData name="Solenne Abaziou" userId="ee763fb5-67db-4451-868e-1497afe06cae" providerId="ADAL" clId="{8DBB901E-FF69-AF4F-B3E8-AA8B8F1623EB}" dt="2020-04-26T20:49:25.669" v="8" actId="7634"/>
      <pc:docMkLst>
        <pc:docMk/>
      </pc:docMkLst>
      <pc:sldChg chg="addSp">
        <pc:chgData name="Solenne Abaziou" userId="ee763fb5-67db-4451-868e-1497afe06cae" providerId="ADAL" clId="{8DBB901E-FF69-AF4F-B3E8-AA8B8F1623EB}" dt="2020-04-11T22:00:32.225" v="3" actId="7634"/>
        <pc:sldMkLst>
          <pc:docMk/>
          <pc:sldMk cId="3081980313" sldId="262"/>
        </pc:sldMkLst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3081980313" sldId="262"/>
            <ac:inkMk id="3" creationId="{0F0BA935-0744-8240-8B61-946F0D66F50B}"/>
          </ac:inkMkLst>
        </pc:inkChg>
      </pc:sldChg>
      <pc:sldChg chg="del">
        <pc:chgData name="Solenne Abaziou" userId="ee763fb5-67db-4451-868e-1497afe06cae" providerId="ADAL" clId="{8DBB901E-FF69-AF4F-B3E8-AA8B8F1623EB}" dt="2020-04-11T21:13:58.647" v="0" actId="2696"/>
        <pc:sldMkLst>
          <pc:docMk/>
          <pc:sldMk cId="2288970507" sldId="263"/>
        </pc:sldMkLst>
      </pc:sldChg>
      <pc:sldChg chg="del">
        <pc:chgData name="Solenne Abaziou" userId="ee763fb5-67db-4451-868e-1497afe06cae" providerId="ADAL" clId="{8DBB901E-FF69-AF4F-B3E8-AA8B8F1623EB}" dt="2020-04-11T21:14:23.096" v="1" actId="2696"/>
        <pc:sldMkLst>
          <pc:docMk/>
          <pc:sldMk cId="3837036363" sldId="264"/>
        </pc:sldMkLst>
      </pc:sldChg>
      <pc:sldChg chg="addSp">
        <pc:chgData name="Solenne Abaziou" userId="ee763fb5-67db-4451-868e-1497afe06cae" providerId="ADAL" clId="{8DBB901E-FF69-AF4F-B3E8-AA8B8F1623EB}" dt="2020-04-11T22:00:32.225" v="3" actId="7634"/>
        <pc:sldMkLst>
          <pc:docMk/>
          <pc:sldMk cId="1945045133" sldId="265"/>
        </pc:sldMkLst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945045133" sldId="265"/>
            <ac:inkMk id="2" creationId="{D3B7BC4E-3C90-7C44-A2C2-2747CB2CFAC9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945045133" sldId="265"/>
            <ac:inkMk id="3" creationId="{82784983-8A3B-BC4E-9EDB-F123C2A30C92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945045133" sldId="265"/>
            <ac:inkMk id="4" creationId="{58F170A9-D56F-7542-A6E0-67CEB2D54E64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945045133" sldId="265"/>
            <ac:inkMk id="5" creationId="{87511CEB-F68B-CA49-B5FE-42A53ACB3CC3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945045133" sldId="265"/>
            <ac:inkMk id="6" creationId="{92CDBA82-EF28-3149-A66A-6F56C61A69EE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945045133" sldId="265"/>
            <ac:inkMk id="8" creationId="{AC347933-6B6A-D646-97AF-77347E10D1D5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945045133" sldId="265"/>
            <ac:inkMk id="9" creationId="{65B312C0-732A-CB49-853B-04632A6E647D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945045133" sldId="265"/>
            <ac:inkMk id="10" creationId="{1A7EB82D-AC8D-BE4B-86E0-53FA1ACD8793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945045133" sldId="265"/>
            <ac:inkMk id="12" creationId="{658F1B30-01F2-C243-AB92-329494B1BCA6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945045133" sldId="265"/>
            <ac:inkMk id="13" creationId="{3186A057-7837-A54B-9287-28E257B666F9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945045133" sldId="265"/>
            <ac:inkMk id="14" creationId="{F64E576C-4E21-6041-8FF1-FE17F2078F0F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945045133" sldId="265"/>
            <ac:inkMk id="15" creationId="{B58B602B-8FFC-C344-B257-C2F2C57CF86F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945045133" sldId="265"/>
            <ac:inkMk id="16" creationId="{98EA8054-6DE1-6E44-91BE-6C2646E45626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945045133" sldId="265"/>
            <ac:inkMk id="17" creationId="{458C8963-2E4C-6D43-B354-E7CD61D94C57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945045133" sldId="265"/>
            <ac:inkMk id="18" creationId="{48A002C3-AB1A-6649-A655-CC4EA349A805}"/>
          </ac:inkMkLst>
        </pc:inkChg>
      </pc:sldChg>
      <pc:sldChg chg="del">
        <pc:chgData name="Solenne Abaziou" userId="ee763fb5-67db-4451-868e-1497afe06cae" providerId="ADAL" clId="{8DBB901E-FF69-AF4F-B3E8-AA8B8F1623EB}" dt="2020-04-11T21:14:31.136" v="2" actId="2696"/>
        <pc:sldMkLst>
          <pc:docMk/>
          <pc:sldMk cId="1567106714" sldId="266"/>
        </pc:sldMkLst>
      </pc:sldChg>
      <pc:sldChg chg="addSp">
        <pc:chgData name="Solenne Abaziou" userId="ee763fb5-67db-4451-868e-1497afe06cae" providerId="ADAL" clId="{8DBB901E-FF69-AF4F-B3E8-AA8B8F1623EB}" dt="2020-04-11T22:00:32.225" v="3" actId="7634"/>
        <pc:sldMkLst>
          <pc:docMk/>
          <pc:sldMk cId="445514322" sldId="267"/>
        </pc:sldMkLst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445514322" sldId="267"/>
            <ac:inkMk id="2" creationId="{3A50CD5E-E8EF-B746-9FEF-30139107D9CF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445514322" sldId="267"/>
            <ac:inkMk id="5" creationId="{52186A31-F926-3347-8464-24409BE04435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445514322" sldId="267"/>
            <ac:inkMk id="6" creationId="{0D0A8F34-4679-004C-A2A0-6179AAAE6832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445514322" sldId="267"/>
            <ac:inkMk id="7" creationId="{7EC745F6-378A-5642-8B94-2FFFBE86382D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445514322" sldId="267"/>
            <ac:inkMk id="8" creationId="{9F9A3D91-C463-F541-9F77-6CC752A76DC6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445514322" sldId="267"/>
            <ac:inkMk id="9" creationId="{D9F51CB7-A14D-7646-9C63-3F99E1922E80}"/>
          </ac:inkMkLst>
        </pc:inkChg>
      </pc:sldChg>
      <pc:sldChg chg="addSp">
        <pc:chgData name="Solenne Abaziou" userId="ee763fb5-67db-4451-868e-1497afe06cae" providerId="ADAL" clId="{8DBB901E-FF69-AF4F-B3E8-AA8B8F1623EB}" dt="2020-04-11T22:00:32.225" v="3" actId="7634"/>
        <pc:sldMkLst>
          <pc:docMk/>
          <pc:sldMk cId="113911866" sldId="268"/>
        </pc:sldMkLst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2" creationId="{362DDEA8-97BF-7F46-9C5B-412207E3FA41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5" creationId="{15D22D68-D940-A144-98D8-185288430223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6" creationId="{DEBEADB6-7CA5-4F45-A398-F387FBC964D4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7" creationId="{8B14A116-A8B0-814C-BD70-6BBA3EF4D9E6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8" creationId="{8FDA1D93-3098-BE45-8637-DB6524D038D2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9" creationId="{8ED1BCBB-62CE-5045-AB09-AD40530868A2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10" creationId="{68055BF6-3769-1B49-9907-A4ADC7C9E27A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11" creationId="{04CD6D75-4B22-4449-98B5-AA3E4AA3B9A3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12" creationId="{5526C8FF-1C79-3948-8F86-F7CEE72D4474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13" creationId="{12E5D296-15C9-4941-B1DB-4E1CDF691835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14" creationId="{28397634-B0BD-D547-BF09-D4682D87EAB2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15" creationId="{3591C657-1AD4-9241-A092-5C843358596B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16" creationId="{56AF870C-7753-114F-8BE3-B6F851A4D516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17" creationId="{689905C2-B8B9-8A43-AE6A-4ABFD376FB03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18" creationId="{056DBE0D-53D1-DA45-9F8D-3EC54FD65627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19" creationId="{D10C9238-A375-4C42-A36F-FA45445F7847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20" creationId="{6BC92E19-9E05-864C-81EB-E1B014207EA7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21" creationId="{C7E9213B-FA12-3E4B-B247-E6B410CCF81F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22" creationId="{C1687B72-0758-9349-B84B-800232A6F049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113911866" sldId="268"/>
            <ac:inkMk id="23" creationId="{7F4AA540-F64E-9049-842F-091A994B053E}"/>
          </ac:inkMkLst>
        </pc:inkChg>
      </pc:sldChg>
      <pc:sldChg chg="addSp">
        <pc:chgData name="Solenne Abaziou" userId="ee763fb5-67db-4451-868e-1497afe06cae" providerId="ADAL" clId="{8DBB901E-FF69-AF4F-B3E8-AA8B8F1623EB}" dt="2020-04-11T22:00:32.225" v="3" actId="7634"/>
        <pc:sldMkLst>
          <pc:docMk/>
          <pc:sldMk cId="2125595396" sldId="269"/>
        </pc:sldMkLst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2125595396" sldId="269"/>
            <ac:inkMk id="3" creationId="{4CC5880B-838B-BA4B-9820-5104FE143753}"/>
          </ac:inkMkLst>
        </pc:inkChg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2125595396" sldId="269"/>
            <ac:inkMk id="4" creationId="{55C460F9-D12B-F44A-9742-3D6585B3FA97}"/>
          </ac:inkMkLst>
        </pc:inkChg>
      </pc:sldChg>
      <pc:sldChg chg="addSp">
        <pc:chgData name="Solenne Abaziou" userId="ee763fb5-67db-4451-868e-1497afe06cae" providerId="ADAL" clId="{8DBB901E-FF69-AF4F-B3E8-AA8B8F1623EB}" dt="2020-04-11T22:00:32.225" v="3" actId="7634"/>
        <pc:sldMkLst>
          <pc:docMk/>
          <pc:sldMk cId="3348087685" sldId="271"/>
        </pc:sldMkLst>
        <pc:inkChg chg="add">
          <ac:chgData name="Solenne Abaziou" userId="ee763fb5-67db-4451-868e-1497afe06cae" providerId="ADAL" clId="{8DBB901E-FF69-AF4F-B3E8-AA8B8F1623EB}" dt="2020-04-11T22:00:32.225" v="3" actId="7634"/>
          <ac:inkMkLst>
            <pc:docMk/>
            <pc:sldMk cId="3348087685" sldId="271"/>
            <ac:inkMk id="2" creationId="{D2203649-A56E-1644-9799-ACD97D3F4C3A}"/>
          </ac:inkMkLst>
        </pc:inkChg>
      </pc:sldChg>
      <pc:sldChg chg="addSp">
        <pc:chgData name="Solenne Abaziou" userId="ee763fb5-67db-4451-868e-1497afe06cae" providerId="ADAL" clId="{8DBB901E-FF69-AF4F-B3E8-AA8B8F1623EB}" dt="2020-04-11T22:22:34.321" v="4" actId="7634"/>
        <pc:sldMkLst>
          <pc:docMk/>
          <pc:sldMk cId="3444528077" sldId="272"/>
        </pc:sldMkLst>
        <pc:inkChg chg="add">
          <ac:chgData name="Solenne Abaziou" userId="ee763fb5-67db-4451-868e-1497afe06cae" providerId="ADAL" clId="{8DBB901E-FF69-AF4F-B3E8-AA8B8F1623EB}" dt="2020-04-11T22:22:34.321" v="4" actId="7634"/>
          <ac:inkMkLst>
            <pc:docMk/>
            <pc:sldMk cId="3444528077" sldId="272"/>
            <ac:inkMk id="3" creationId="{AD8CB624-D354-804F-ABA7-71A4B6C516B5}"/>
          </ac:inkMkLst>
        </pc:inkChg>
      </pc:sldChg>
      <pc:sldChg chg="addSp">
        <pc:chgData name="Solenne Abaziou" userId="ee763fb5-67db-4451-868e-1497afe06cae" providerId="ADAL" clId="{8DBB901E-FF69-AF4F-B3E8-AA8B8F1623EB}" dt="2020-04-11T22:22:34.321" v="4" actId="7634"/>
        <pc:sldMkLst>
          <pc:docMk/>
          <pc:sldMk cId="1557092869" sldId="273"/>
        </pc:sldMkLst>
        <pc:inkChg chg="add">
          <ac:chgData name="Solenne Abaziou" userId="ee763fb5-67db-4451-868e-1497afe06cae" providerId="ADAL" clId="{8DBB901E-FF69-AF4F-B3E8-AA8B8F1623EB}" dt="2020-04-11T22:22:34.321" v="4" actId="7634"/>
          <ac:inkMkLst>
            <pc:docMk/>
            <pc:sldMk cId="1557092869" sldId="273"/>
            <ac:inkMk id="3" creationId="{57353937-CAFF-7849-8949-A0A00A3CC22A}"/>
          </ac:inkMkLst>
        </pc:inkChg>
        <pc:inkChg chg="add">
          <ac:chgData name="Solenne Abaziou" userId="ee763fb5-67db-4451-868e-1497afe06cae" providerId="ADAL" clId="{8DBB901E-FF69-AF4F-B3E8-AA8B8F1623EB}" dt="2020-04-11T22:22:34.321" v="4" actId="7634"/>
          <ac:inkMkLst>
            <pc:docMk/>
            <pc:sldMk cId="1557092869" sldId="273"/>
            <ac:inkMk id="4" creationId="{793F59CF-BB81-1445-AFDC-E7C8F6A42E34}"/>
          </ac:inkMkLst>
        </pc:inkChg>
        <pc:inkChg chg="add">
          <ac:chgData name="Solenne Abaziou" userId="ee763fb5-67db-4451-868e-1497afe06cae" providerId="ADAL" clId="{8DBB901E-FF69-AF4F-B3E8-AA8B8F1623EB}" dt="2020-04-11T22:22:34.321" v="4" actId="7634"/>
          <ac:inkMkLst>
            <pc:docMk/>
            <pc:sldMk cId="1557092869" sldId="273"/>
            <ac:inkMk id="5" creationId="{91A5BF35-2A69-4F49-88E8-AED3DBD680F6}"/>
          </ac:inkMkLst>
        </pc:inkChg>
        <pc:inkChg chg="add">
          <ac:chgData name="Solenne Abaziou" userId="ee763fb5-67db-4451-868e-1497afe06cae" providerId="ADAL" clId="{8DBB901E-FF69-AF4F-B3E8-AA8B8F1623EB}" dt="2020-04-11T22:22:34.321" v="4" actId="7634"/>
          <ac:inkMkLst>
            <pc:docMk/>
            <pc:sldMk cId="1557092869" sldId="273"/>
            <ac:inkMk id="6" creationId="{95720808-A923-7F4D-97C0-B3BF70A940E9}"/>
          </ac:inkMkLst>
        </pc:inkChg>
        <pc:inkChg chg="add">
          <ac:chgData name="Solenne Abaziou" userId="ee763fb5-67db-4451-868e-1497afe06cae" providerId="ADAL" clId="{8DBB901E-FF69-AF4F-B3E8-AA8B8F1623EB}" dt="2020-04-11T22:22:34.321" v="4" actId="7634"/>
          <ac:inkMkLst>
            <pc:docMk/>
            <pc:sldMk cId="1557092869" sldId="273"/>
            <ac:inkMk id="8" creationId="{E9686CD6-E7E4-0940-A962-067BBC62CCDC}"/>
          </ac:inkMkLst>
        </pc:inkChg>
        <pc:inkChg chg="add">
          <ac:chgData name="Solenne Abaziou" userId="ee763fb5-67db-4451-868e-1497afe06cae" providerId="ADAL" clId="{8DBB901E-FF69-AF4F-B3E8-AA8B8F1623EB}" dt="2020-04-11T22:22:34.321" v="4" actId="7634"/>
          <ac:inkMkLst>
            <pc:docMk/>
            <pc:sldMk cId="1557092869" sldId="273"/>
            <ac:inkMk id="11" creationId="{4453E335-97D5-6745-B27A-0F6139EEBF47}"/>
          </ac:inkMkLst>
        </pc:inkChg>
        <pc:inkChg chg="add">
          <ac:chgData name="Solenne Abaziou" userId="ee763fb5-67db-4451-868e-1497afe06cae" providerId="ADAL" clId="{8DBB901E-FF69-AF4F-B3E8-AA8B8F1623EB}" dt="2020-04-11T22:22:34.321" v="4" actId="7634"/>
          <ac:inkMkLst>
            <pc:docMk/>
            <pc:sldMk cId="1557092869" sldId="273"/>
            <ac:inkMk id="12" creationId="{2414385A-B81A-CB43-B8FC-4FA36823A13C}"/>
          </ac:inkMkLst>
        </pc:inkChg>
        <pc:inkChg chg="add">
          <ac:chgData name="Solenne Abaziou" userId="ee763fb5-67db-4451-868e-1497afe06cae" providerId="ADAL" clId="{8DBB901E-FF69-AF4F-B3E8-AA8B8F1623EB}" dt="2020-04-11T22:22:34.321" v="4" actId="7634"/>
          <ac:inkMkLst>
            <pc:docMk/>
            <pc:sldMk cId="1557092869" sldId="273"/>
            <ac:inkMk id="13" creationId="{8565A84D-CC75-184B-9FE6-BE021DCAAB37}"/>
          </ac:inkMkLst>
        </pc:inkChg>
      </pc:sldChg>
      <pc:sldChg chg="addSp">
        <pc:chgData name="Solenne Abaziou" userId="ee763fb5-67db-4451-868e-1497afe06cae" providerId="ADAL" clId="{8DBB901E-FF69-AF4F-B3E8-AA8B8F1623EB}" dt="2020-04-11T22:22:34.321" v="4" actId="7634"/>
        <pc:sldMkLst>
          <pc:docMk/>
          <pc:sldMk cId="2513263584" sldId="274"/>
        </pc:sldMkLst>
        <pc:inkChg chg="add">
          <ac:chgData name="Solenne Abaziou" userId="ee763fb5-67db-4451-868e-1497afe06cae" providerId="ADAL" clId="{8DBB901E-FF69-AF4F-B3E8-AA8B8F1623EB}" dt="2020-04-11T22:22:34.321" v="4" actId="7634"/>
          <ac:inkMkLst>
            <pc:docMk/>
            <pc:sldMk cId="2513263584" sldId="274"/>
            <ac:inkMk id="3" creationId="{C21879CF-9864-594B-9408-985A4BAF4E58}"/>
          </ac:inkMkLst>
        </pc:inkChg>
      </pc:sldChg>
      <pc:sldChg chg="addSp">
        <pc:chgData name="Solenne Abaziou" userId="ee763fb5-67db-4451-868e-1497afe06cae" providerId="ADAL" clId="{8DBB901E-FF69-AF4F-B3E8-AA8B8F1623EB}" dt="2020-04-11T22:22:34.321" v="4" actId="7634"/>
        <pc:sldMkLst>
          <pc:docMk/>
          <pc:sldMk cId="1534553958" sldId="275"/>
        </pc:sldMkLst>
        <pc:inkChg chg="add">
          <ac:chgData name="Solenne Abaziou" userId="ee763fb5-67db-4451-868e-1497afe06cae" providerId="ADAL" clId="{8DBB901E-FF69-AF4F-B3E8-AA8B8F1623EB}" dt="2020-04-11T22:22:34.321" v="4" actId="7634"/>
          <ac:inkMkLst>
            <pc:docMk/>
            <pc:sldMk cId="1534553958" sldId="275"/>
            <ac:inkMk id="2" creationId="{5641E23D-C7D9-ED49-B105-367649304A42}"/>
          </ac:inkMkLst>
        </pc:inkChg>
      </pc:sldChg>
      <pc:sldChg chg="addSp">
        <pc:chgData name="Solenne Abaziou" userId="ee763fb5-67db-4451-868e-1497afe06cae" providerId="ADAL" clId="{8DBB901E-FF69-AF4F-B3E8-AA8B8F1623EB}" dt="2020-04-11T22:22:34.321" v="4" actId="7634"/>
        <pc:sldMkLst>
          <pc:docMk/>
          <pc:sldMk cId="2830995214" sldId="276"/>
        </pc:sldMkLst>
        <pc:inkChg chg="add">
          <ac:chgData name="Solenne Abaziou" userId="ee763fb5-67db-4451-868e-1497afe06cae" providerId="ADAL" clId="{8DBB901E-FF69-AF4F-B3E8-AA8B8F1623EB}" dt="2020-04-11T22:22:34.321" v="4" actId="7634"/>
          <ac:inkMkLst>
            <pc:docMk/>
            <pc:sldMk cId="2830995214" sldId="276"/>
            <ac:inkMk id="3" creationId="{7F9A413F-BEC1-F040-8A68-7687545F7007}"/>
          </ac:inkMkLst>
        </pc:inkChg>
      </pc:sldChg>
      <pc:sldChg chg="addSp">
        <pc:chgData name="Solenne Abaziou" userId="ee763fb5-67db-4451-868e-1497afe06cae" providerId="ADAL" clId="{8DBB901E-FF69-AF4F-B3E8-AA8B8F1623EB}" dt="2020-04-11T22:22:34.321" v="4" actId="7634"/>
        <pc:sldMkLst>
          <pc:docMk/>
          <pc:sldMk cId="92755769" sldId="278"/>
        </pc:sldMkLst>
        <pc:inkChg chg="add">
          <ac:chgData name="Solenne Abaziou" userId="ee763fb5-67db-4451-868e-1497afe06cae" providerId="ADAL" clId="{8DBB901E-FF69-AF4F-B3E8-AA8B8F1623EB}" dt="2020-04-11T22:22:34.321" v="4" actId="7634"/>
          <ac:inkMkLst>
            <pc:docMk/>
            <pc:sldMk cId="92755769" sldId="278"/>
            <ac:inkMk id="3" creationId="{0421CC71-2B90-5E45-A3B1-E09D4E759EB7}"/>
          </ac:inkMkLst>
        </pc:inkChg>
      </pc:sldChg>
      <pc:sldChg chg="addSp">
        <pc:chgData name="Solenne Abaziou" userId="ee763fb5-67db-4451-868e-1497afe06cae" providerId="ADAL" clId="{8DBB901E-FF69-AF4F-B3E8-AA8B8F1623EB}" dt="2020-04-11T22:22:34.321" v="4" actId="7634"/>
        <pc:sldMkLst>
          <pc:docMk/>
          <pc:sldMk cId="1418333853" sldId="279"/>
        </pc:sldMkLst>
        <pc:inkChg chg="add">
          <ac:chgData name="Solenne Abaziou" userId="ee763fb5-67db-4451-868e-1497afe06cae" providerId="ADAL" clId="{8DBB901E-FF69-AF4F-B3E8-AA8B8F1623EB}" dt="2020-04-11T22:22:34.321" v="4" actId="7634"/>
          <ac:inkMkLst>
            <pc:docMk/>
            <pc:sldMk cId="1418333853" sldId="279"/>
            <ac:inkMk id="2" creationId="{8CCBC332-F2B9-3042-A7DD-232F8230E23A}"/>
          </ac:inkMkLst>
        </pc:inkChg>
      </pc:sldChg>
      <pc:sldChg chg="addSp">
        <pc:chgData name="Solenne Abaziou" userId="ee763fb5-67db-4451-868e-1497afe06cae" providerId="ADAL" clId="{8DBB901E-FF69-AF4F-B3E8-AA8B8F1623EB}" dt="2020-04-18T21:04:27.766" v="6" actId="7634"/>
        <pc:sldMkLst>
          <pc:docMk/>
          <pc:sldMk cId="3007031778" sldId="280"/>
        </pc:sldMkLst>
        <pc:inkChg chg="add">
          <ac:chgData name="Solenne Abaziou" userId="ee763fb5-67db-4451-868e-1497afe06cae" providerId="ADAL" clId="{8DBB901E-FF69-AF4F-B3E8-AA8B8F1623EB}" dt="2020-04-18T21:04:27.766" v="6" actId="7634"/>
          <ac:inkMkLst>
            <pc:docMk/>
            <pc:sldMk cId="3007031778" sldId="280"/>
            <ac:inkMk id="3" creationId="{5F84DA1B-DC56-9E45-AC01-17E2D78AAD3C}"/>
          </ac:inkMkLst>
        </pc:inkChg>
      </pc:sldChg>
      <pc:sldChg chg="addSp">
        <pc:chgData name="Solenne Abaziou" userId="ee763fb5-67db-4451-868e-1497afe06cae" providerId="ADAL" clId="{8DBB901E-FF69-AF4F-B3E8-AA8B8F1623EB}" dt="2020-04-18T21:04:27.766" v="6" actId="7634"/>
        <pc:sldMkLst>
          <pc:docMk/>
          <pc:sldMk cId="514232595" sldId="282"/>
        </pc:sldMkLst>
        <pc:inkChg chg="add">
          <ac:chgData name="Solenne Abaziou" userId="ee763fb5-67db-4451-868e-1497afe06cae" providerId="ADAL" clId="{8DBB901E-FF69-AF4F-B3E8-AA8B8F1623EB}" dt="2020-04-18T21:04:27.766" v="6" actId="7634"/>
          <ac:inkMkLst>
            <pc:docMk/>
            <pc:sldMk cId="514232595" sldId="282"/>
            <ac:inkMk id="3" creationId="{C9CB9233-3B89-6E42-8AB6-501C1812AA48}"/>
          </ac:inkMkLst>
        </pc:inkChg>
      </pc:sldChg>
      <pc:sldChg chg="addSp">
        <pc:chgData name="Solenne Abaziou" userId="ee763fb5-67db-4451-868e-1497afe06cae" providerId="ADAL" clId="{8DBB901E-FF69-AF4F-B3E8-AA8B8F1623EB}" dt="2020-04-18T21:04:27.766" v="6" actId="7634"/>
        <pc:sldMkLst>
          <pc:docMk/>
          <pc:sldMk cId="1900975658" sldId="283"/>
        </pc:sldMkLst>
        <pc:inkChg chg="add">
          <ac:chgData name="Solenne Abaziou" userId="ee763fb5-67db-4451-868e-1497afe06cae" providerId="ADAL" clId="{8DBB901E-FF69-AF4F-B3E8-AA8B8F1623EB}" dt="2020-04-18T21:04:27.766" v="6" actId="7634"/>
          <ac:inkMkLst>
            <pc:docMk/>
            <pc:sldMk cId="1900975658" sldId="283"/>
            <ac:inkMk id="3" creationId="{D7E19378-A026-5841-B73E-8DCCFEE995A2}"/>
          </ac:inkMkLst>
        </pc:inkChg>
        <pc:inkChg chg="add">
          <ac:chgData name="Solenne Abaziou" userId="ee763fb5-67db-4451-868e-1497afe06cae" providerId="ADAL" clId="{8DBB901E-FF69-AF4F-B3E8-AA8B8F1623EB}" dt="2020-04-18T21:04:27.766" v="6" actId="7634"/>
          <ac:inkMkLst>
            <pc:docMk/>
            <pc:sldMk cId="1900975658" sldId="283"/>
            <ac:inkMk id="5" creationId="{B995C96A-C531-4848-A55A-C07387711812}"/>
          </ac:inkMkLst>
        </pc:inkChg>
        <pc:inkChg chg="add">
          <ac:chgData name="Solenne Abaziou" userId="ee763fb5-67db-4451-868e-1497afe06cae" providerId="ADAL" clId="{8DBB901E-FF69-AF4F-B3E8-AA8B8F1623EB}" dt="2020-04-18T21:04:27.766" v="6" actId="7634"/>
          <ac:inkMkLst>
            <pc:docMk/>
            <pc:sldMk cId="1900975658" sldId="283"/>
            <ac:inkMk id="7" creationId="{A9F1A11C-5BD3-7F41-82FF-2B25B4CEB4A2}"/>
          </ac:inkMkLst>
        </pc:inkChg>
        <pc:inkChg chg="add">
          <ac:chgData name="Solenne Abaziou" userId="ee763fb5-67db-4451-868e-1497afe06cae" providerId="ADAL" clId="{8DBB901E-FF69-AF4F-B3E8-AA8B8F1623EB}" dt="2020-04-18T21:04:27.766" v="6" actId="7634"/>
          <ac:inkMkLst>
            <pc:docMk/>
            <pc:sldMk cId="1900975658" sldId="283"/>
            <ac:inkMk id="9" creationId="{F2E52054-1C2A-9C4F-A313-41968E2E8012}"/>
          </ac:inkMkLst>
        </pc:inkChg>
        <pc:inkChg chg="add">
          <ac:chgData name="Solenne Abaziou" userId="ee763fb5-67db-4451-868e-1497afe06cae" providerId="ADAL" clId="{8DBB901E-FF69-AF4F-B3E8-AA8B8F1623EB}" dt="2020-04-18T21:04:27.766" v="6" actId="7634"/>
          <ac:inkMkLst>
            <pc:docMk/>
            <pc:sldMk cId="1900975658" sldId="283"/>
            <ac:inkMk id="10" creationId="{3E4BAAC5-A45D-0342-8434-0644389EA2A1}"/>
          </ac:inkMkLst>
        </pc:inkChg>
      </pc:sldChg>
      <pc:sldChg chg="addSp">
        <pc:chgData name="Solenne Abaziou" userId="ee763fb5-67db-4451-868e-1497afe06cae" providerId="ADAL" clId="{8DBB901E-FF69-AF4F-B3E8-AA8B8F1623EB}" dt="2020-04-18T21:04:27.766" v="6" actId="7634"/>
        <pc:sldMkLst>
          <pc:docMk/>
          <pc:sldMk cId="664378682" sldId="284"/>
        </pc:sldMkLst>
        <pc:inkChg chg="add">
          <ac:chgData name="Solenne Abaziou" userId="ee763fb5-67db-4451-868e-1497afe06cae" providerId="ADAL" clId="{8DBB901E-FF69-AF4F-B3E8-AA8B8F1623EB}" dt="2020-04-18T21:04:27.766" v="6" actId="7634"/>
          <ac:inkMkLst>
            <pc:docMk/>
            <pc:sldMk cId="664378682" sldId="284"/>
            <ac:inkMk id="2" creationId="{B1E26BCB-4220-254A-88B8-8D5DAE706249}"/>
          </ac:inkMkLst>
        </pc:inkChg>
      </pc:sldChg>
      <pc:sldChg chg="addSp">
        <pc:chgData name="Solenne Abaziou" userId="ee763fb5-67db-4451-868e-1497afe06cae" providerId="ADAL" clId="{8DBB901E-FF69-AF4F-B3E8-AA8B8F1623EB}" dt="2020-04-18T21:04:27.766" v="6" actId="7634"/>
        <pc:sldMkLst>
          <pc:docMk/>
          <pc:sldMk cId="1396292896" sldId="285"/>
        </pc:sldMkLst>
        <pc:inkChg chg="add">
          <ac:chgData name="Solenne Abaziou" userId="ee763fb5-67db-4451-868e-1497afe06cae" providerId="ADAL" clId="{8DBB901E-FF69-AF4F-B3E8-AA8B8F1623EB}" dt="2020-04-18T21:04:27.766" v="6" actId="7634"/>
          <ac:inkMkLst>
            <pc:docMk/>
            <pc:sldMk cId="1396292896" sldId="285"/>
            <ac:inkMk id="3" creationId="{FA092DA0-A86A-4B40-A84E-05190B486A27}"/>
          </ac:inkMkLst>
        </pc:inkChg>
        <pc:inkChg chg="add">
          <ac:chgData name="Solenne Abaziou" userId="ee763fb5-67db-4451-868e-1497afe06cae" providerId="ADAL" clId="{8DBB901E-FF69-AF4F-B3E8-AA8B8F1623EB}" dt="2020-04-18T21:04:27.766" v="6" actId="7634"/>
          <ac:inkMkLst>
            <pc:docMk/>
            <pc:sldMk cId="1396292896" sldId="285"/>
            <ac:inkMk id="4" creationId="{9ECA7578-9ADB-254D-9A9D-49D7AF694FC8}"/>
          </ac:inkMkLst>
        </pc:inkChg>
      </pc:sldChg>
      <pc:sldChg chg="addSp">
        <pc:chgData name="Solenne Abaziou" userId="ee763fb5-67db-4451-868e-1497afe06cae" providerId="ADAL" clId="{8DBB901E-FF69-AF4F-B3E8-AA8B8F1623EB}" dt="2020-04-18T21:04:27.766" v="6" actId="7634"/>
        <pc:sldMkLst>
          <pc:docMk/>
          <pc:sldMk cId="3909833568" sldId="286"/>
        </pc:sldMkLst>
        <pc:inkChg chg="add">
          <ac:chgData name="Solenne Abaziou" userId="ee763fb5-67db-4451-868e-1497afe06cae" providerId="ADAL" clId="{8DBB901E-FF69-AF4F-B3E8-AA8B8F1623EB}" dt="2020-04-18T21:04:27.766" v="6" actId="7634"/>
          <ac:inkMkLst>
            <pc:docMk/>
            <pc:sldMk cId="3909833568" sldId="286"/>
            <ac:inkMk id="3" creationId="{D656032F-4CD9-FA44-993D-4819244CC5C2}"/>
          </ac:inkMkLst>
        </pc:inkChg>
        <pc:inkChg chg="add">
          <ac:chgData name="Solenne Abaziou" userId="ee763fb5-67db-4451-868e-1497afe06cae" providerId="ADAL" clId="{8DBB901E-FF69-AF4F-B3E8-AA8B8F1623EB}" dt="2020-04-18T21:04:27.766" v="6" actId="7634"/>
          <ac:inkMkLst>
            <pc:docMk/>
            <pc:sldMk cId="3909833568" sldId="286"/>
            <ac:inkMk id="6" creationId="{13EBA535-1C88-8648-91BF-26751487DD90}"/>
          </ac:inkMkLst>
        </pc:inkChg>
      </pc:sldChg>
      <pc:sldChg chg="addSp">
        <pc:chgData name="Solenne Abaziou" userId="ee763fb5-67db-4451-868e-1497afe06cae" providerId="ADAL" clId="{8DBB901E-FF69-AF4F-B3E8-AA8B8F1623EB}" dt="2020-04-18T21:04:27.766" v="6" actId="7634"/>
        <pc:sldMkLst>
          <pc:docMk/>
          <pc:sldMk cId="4250614825" sldId="287"/>
        </pc:sldMkLst>
        <pc:inkChg chg="add">
          <ac:chgData name="Solenne Abaziou" userId="ee763fb5-67db-4451-868e-1497afe06cae" providerId="ADAL" clId="{8DBB901E-FF69-AF4F-B3E8-AA8B8F1623EB}" dt="2020-04-18T21:04:27.766" v="6" actId="7634"/>
          <ac:inkMkLst>
            <pc:docMk/>
            <pc:sldMk cId="4250614825" sldId="287"/>
            <ac:inkMk id="3" creationId="{9D43D197-AD67-E44F-A684-7CD35F2E6D4B}"/>
          </ac:inkMkLst>
        </pc:inkChg>
      </pc:sldChg>
      <pc:sldChg chg="addSp">
        <pc:chgData name="Solenne Abaziou" userId="ee763fb5-67db-4451-868e-1497afe06cae" providerId="ADAL" clId="{8DBB901E-FF69-AF4F-B3E8-AA8B8F1623EB}" dt="2020-04-18T21:04:27.766" v="6" actId="7634"/>
        <pc:sldMkLst>
          <pc:docMk/>
          <pc:sldMk cId="1212956722" sldId="288"/>
        </pc:sldMkLst>
        <pc:inkChg chg="add">
          <ac:chgData name="Solenne Abaziou" userId="ee763fb5-67db-4451-868e-1497afe06cae" providerId="ADAL" clId="{8DBB901E-FF69-AF4F-B3E8-AA8B8F1623EB}" dt="2020-04-18T21:04:27.766" v="6" actId="7634"/>
          <ac:inkMkLst>
            <pc:docMk/>
            <pc:sldMk cId="1212956722" sldId="288"/>
            <ac:inkMk id="3" creationId="{723B9A78-36F0-D948-83C3-230521DBF763}"/>
          </ac:inkMkLst>
        </pc:inkChg>
      </pc:sldChg>
      <pc:sldChg chg="del">
        <pc:chgData name="Solenne Abaziou" userId="ee763fb5-67db-4451-868e-1497afe06cae" providerId="ADAL" clId="{8DBB901E-FF69-AF4F-B3E8-AA8B8F1623EB}" dt="2020-04-18T20:13:50.865" v="5" actId="2696"/>
        <pc:sldMkLst>
          <pc:docMk/>
          <pc:sldMk cId="4276544786" sldId="289"/>
        </pc:sldMkLst>
      </pc:sldChg>
      <pc:sldChg chg="addSp">
        <pc:chgData name="Solenne Abaziou" userId="ee763fb5-67db-4451-868e-1497afe06cae" providerId="ADAL" clId="{8DBB901E-FF69-AF4F-B3E8-AA8B8F1623EB}" dt="2020-04-18T21:34:44.632" v="7" actId="7634"/>
        <pc:sldMkLst>
          <pc:docMk/>
          <pc:sldMk cId="3005769692" sldId="290"/>
        </pc:sldMkLst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3005769692" sldId="290"/>
            <ac:inkMk id="3" creationId="{97A3C555-0776-BA49-8F3C-ABFE2C9844F5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3005769692" sldId="290"/>
            <ac:inkMk id="5" creationId="{666DB3F8-5EB7-864F-8D3E-8096ABCA77C8}"/>
          </ac:inkMkLst>
        </pc:inkChg>
      </pc:sldChg>
      <pc:sldChg chg="addSp">
        <pc:chgData name="Solenne Abaziou" userId="ee763fb5-67db-4451-868e-1497afe06cae" providerId="ADAL" clId="{8DBB901E-FF69-AF4F-B3E8-AA8B8F1623EB}" dt="2020-04-18T21:34:44.632" v="7" actId="7634"/>
        <pc:sldMkLst>
          <pc:docMk/>
          <pc:sldMk cId="248010983" sldId="291"/>
        </pc:sldMkLst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248010983" sldId="291"/>
            <ac:inkMk id="3" creationId="{2DDB0F5B-705C-AC4F-ACF7-D63DFDC191C3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248010983" sldId="291"/>
            <ac:inkMk id="5" creationId="{1B94AFF0-1B11-4547-8A28-4E0F534FC8FA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248010983" sldId="291"/>
            <ac:inkMk id="7" creationId="{C3C821A8-5BEF-9144-930F-35860D01DF38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248010983" sldId="291"/>
            <ac:inkMk id="9" creationId="{3F298A2F-C604-7644-9792-90BBF7DCEF30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248010983" sldId="291"/>
            <ac:inkMk id="10" creationId="{CAB52EBC-8EDA-1B4E-A290-79126E6C8BA2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248010983" sldId="291"/>
            <ac:inkMk id="11" creationId="{6205D221-AF5D-5245-82ED-FF397054FA75}"/>
          </ac:inkMkLst>
        </pc:inkChg>
      </pc:sldChg>
      <pc:sldChg chg="addSp">
        <pc:chgData name="Solenne Abaziou" userId="ee763fb5-67db-4451-868e-1497afe06cae" providerId="ADAL" clId="{8DBB901E-FF69-AF4F-B3E8-AA8B8F1623EB}" dt="2020-04-18T21:34:44.632" v="7" actId="7634"/>
        <pc:sldMkLst>
          <pc:docMk/>
          <pc:sldMk cId="3886999967" sldId="292"/>
        </pc:sldMkLst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3886999967" sldId="292"/>
            <ac:inkMk id="3" creationId="{C2210B64-33E9-1F4C-A77B-F200DF474B65}"/>
          </ac:inkMkLst>
        </pc:inkChg>
      </pc:sldChg>
      <pc:sldChg chg="addSp">
        <pc:chgData name="Solenne Abaziou" userId="ee763fb5-67db-4451-868e-1497afe06cae" providerId="ADAL" clId="{8DBB901E-FF69-AF4F-B3E8-AA8B8F1623EB}" dt="2020-04-18T21:34:44.632" v="7" actId="7634"/>
        <pc:sldMkLst>
          <pc:docMk/>
          <pc:sldMk cId="4222262557" sldId="293"/>
        </pc:sldMkLst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4222262557" sldId="293"/>
            <ac:inkMk id="3" creationId="{384CD951-F099-0945-B272-231D4C68AAB4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4222262557" sldId="293"/>
            <ac:inkMk id="5" creationId="{5D354A4F-7372-0A4C-98AC-ECC82725366D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4222262557" sldId="293"/>
            <ac:inkMk id="7" creationId="{A283CDBF-0937-5240-A4E0-C1B50217CF7D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4222262557" sldId="293"/>
            <ac:inkMk id="9" creationId="{348E9E65-A87C-BB4A-8713-C690EC0E045D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4222262557" sldId="293"/>
            <ac:inkMk id="11" creationId="{1041FB3A-5A0F-464A-94BC-1A9A5438046D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4222262557" sldId="293"/>
            <ac:inkMk id="12" creationId="{18BED772-56D2-C54F-96CE-318D19CFA1C4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4222262557" sldId="293"/>
            <ac:inkMk id="13" creationId="{E78DF951-1A56-FB46-B822-A2940EB8783A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4222262557" sldId="293"/>
            <ac:inkMk id="14" creationId="{B11FBC99-1103-4449-B4BC-98EFF5EE2ED0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4222262557" sldId="293"/>
            <ac:inkMk id="15" creationId="{D60D2701-2A71-9E4F-99BE-EC4491FCC7DF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4222262557" sldId="293"/>
            <ac:inkMk id="16" creationId="{CD66414E-D301-3F4D-8723-1EE7592EAB01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4222262557" sldId="293"/>
            <ac:inkMk id="17" creationId="{04AB117D-3288-B844-8333-13CB9C9720B3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4222262557" sldId="293"/>
            <ac:inkMk id="18" creationId="{9D1385BC-8880-3A45-BCFC-E85B3260B45B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4222262557" sldId="293"/>
            <ac:inkMk id="19" creationId="{4619AD90-A64C-9E4F-897E-E7FB17224A5E}"/>
          </ac:inkMkLst>
        </pc:inkChg>
      </pc:sldChg>
      <pc:sldChg chg="addSp">
        <pc:chgData name="Solenne Abaziou" userId="ee763fb5-67db-4451-868e-1497afe06cae" providerId="ADAL" clId="{8DBB901E-FF69-AF4F-B3E8-AA8B8F1623EB}" dt="2020-04-18T21:34:44.632" v="7" actId="7634"/>
        <pc:sldMkLst>
          <pc:docMk/>
          <pc:sldMk cId="2578473358" sldId="294"/>
        </pc:sldMkLst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2578473358" sldId="294"/>
            <ac:inkMk id="3" creationId="{59BAFF1D-9B1A-2C4D-9070-C20BB976FFA8}"/>
          </ac:inkMkLst>
        </pc:inkChg>
      </pc:sldChg>
      <pc:sldChg chg="addSp">
        <pc:chgData name="Solenne Abaziou" userId="ee763fb5-67db-4451-868e-1497afe06cae" providerId="ADAL" clId="{8DBB901E-FF69-AF4F-B3E8-AA8B8F1623EB}" dt="2020-04-18T21:34:44.632" v="7" actId="7634"/>
        <pc:sldMkLst>
          <pc:docMk/>
          <pc:sldMk cId="3018153645" sldId="295"/>
        </pc:sldMkLst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3018153645" sldId="295"/>
            <ac:inkMk id="3" creationId="{6B783EC6-16B7-C24D-B0EF-956A0A6B87DD}"/>
          </ac:inkMkLst>
        </pc:inkChg>
      </pc:sldChg>
      <pc:sldChg chg="addSp">
        <pc:chgData name="Solenne Abaziou" userId="ee763fb5-67db-4451-868e-1497afe06cae" providerId="ADAL" clId="{8DBB901E-FF69-AF4F-B3E8-AA8B8F1623EB}" dt="2020-04-18T21:34:44.632" v="7" actId="7634"/>
        <pc:sldMkLst>
          <pc:docMk/>
          <pc:sldMk cId="1019070334" sldId="296"/>
        </pc:sldMkLst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1019070334" sldId="296"/>
            <ac:inkMk id="3" creationId="{862BB1D6-81A7-1643-AD24-67535B436351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1019070334" sldId="296"/>
            <ac:inkMk id="6" creationId="{4B320A56-76FE-4845-9DA4-B5B554846C31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1019070334" sldId="296"/>
            <ac:inkMk id="7" creationId="{26D81FE9-4161-7943-B748-E26D4BBCD4BF}"/>
          </ac:inkMkLst>
        </pc:inkChg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1019070334" sldId="296"/>
            <ac:inkMk id="9" creationId="{ADE376FA-00E3-534A-98E1-32ED1DDACC97}"/>
          </ac:inkMkLst>
        </pc:inkChg>
      </pc:sldChg>
      <pc:sldChg chg="addSp">
        <pc:chgData name="Solenne Abaziou" userId="ee763fb5-67db-4451-868e-1497afe06cae" providerId="ADAL" clId="{8DBB901E-FF69-AF4F-B3E8-AA8B8F1623EB}" dt="2020-04-18T21:34:44.632" v="7" actId="7634"/>
        <pc:sldMkLst>
          <pc:docMk/>
          <pc:sldMk cId="1707900980" sldId="297"/>
        </pc:sldMkLst>
        <pc:inkChg chg="add">
          <ac:chgData name="Solenne Abaziou" userId="ee763fb5-67db-4451-868e-1497afe06cae" providerId="ADAL" clId="{8DBB901E-FF69-AF4F-B3E8-AA8B8F1623EB}" dt="2020-04-18T21:34:44.632" v="7" actId="7634"/>
          <ac:inkMkLst>
            <pc:docMk/>
            <pc:sldMk cId="1707900980" sldId="297"/>
            <ac:inkMk id="3" creationId="{58135E6E-20AE-DE49-B651-D66C02A2978B}"/>
          </ac:inkMkLst>
        </pc:inkChg>
      </pc:sldChg>
      <pc:sldChg chg="addSp">
        <pc:chgData name="Solenne Abaziou" userId="ee763fb5-67db-4451-868e-1497afe06cae" providerId="ADAL" clId="{8DBB901E-FF69-AF4F-B3E8-AA8B8F1623EB}" dt="2020-04-26T20:49:25.669" v="8" actId="7634"/>
        <pc:sldMkLst>
          <pc:docMk/>
          <pc:sldMk cId="505754250" sldId="298"/>
        </pc:sldMkLst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505754250" sldId="298"/>
            <ac:inkMk id="3" creationId="{518CF051-7525-644A-AF6A-7AA6B59718FA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505754250" sldId="298"/>
            <ac:inkMk id="5" creationId="{84EACB74-C687-D643-92A2-59D1F2DEC916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505754250" sldId="298"/>
            <ac:inkMk id="8" creationId="{D4C3E51B-2903-B844-B010-A9B66E7A8263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505754250" sldId="298"/>
            <ac:inkMk id="9" creationId="{4F0B3227-26C2-D445-B30B-80E096BCB126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505754250" sldId="298"/>
            <ac:inkMk id="10" creationId="{84515F6A-CF64-204E-BDAC-48718C5A6DD8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505754250" sldId="298"/>
            <ac:inkMk id="11" creationId="{CB60EB80-0102-3149-8B03-AA0EA023AE13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505754250" sldId="298"/>
            <ac:inkMk id="12" creationId="{53C3E228-5F63-5E40-B5AB-29BDFB171999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505754250" sldId="298"/>
            <ac:inkMk id="13" creationId="{CF0AA505-6FE7-F341-88CE-D99A0BE6E4F7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505754250" sldId="298"/>
            <ac:inkMk id="14" creationId="{D5775865-AE6D-434C-AF13-DB3F9D781A86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505754250" sldId="298"/>
            <ac:inkMk id="15" creationId="{A4BC3521-AA97-FF41-AE01-2D44FCF1FE51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505754250" sldId="298"/>
            <ac:inkMk id="16" creationId="{13D3EFB1-70EA-7144-A200-F9A8FABD25D5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505754250" sldId="298"/>
            <ac:inkMk id="17" creationId="{50E5E7CE-B138-3C42-A639-F5A732C72D11}"/>
          </ac:inkMkLst>
        </pc:inkChg>
      </pc:sldChg>
      <pc:sldChg chg="addSp">
        <pc:chgData name="Solenne Abaziou" userId="ee763fb5-67db-4451-868e-1497afe06cae" providerId="ADAL" clId="{8DBB901E-FF69-AF4F-B3E8-AA8B8F1623EB}" dt="2020-04-26T20:49:25.669" v="8" actId="7634"/>
        <pc:sldMkLst>
          <pc:docMk/>
          <pc:sldMk cId="2319333047" sldId="299"/>
        </pc:sldMkLst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319333047" sldId="299"/>
            <ac:inkMk id="5" creationId="{092ED405-0CC2-2E4D-B5E3-11F4968D4F28}"/>
          </ac:inkMkLst>
        </pc:inkChg>
      </pc:sldChg>
      <pc:sldChg chg="addSp">
        <pc:chgData name="Solenne Abaziou" userId="ee763fb5-67db-4451-868e-1497afe06cae" providerId="ADAL" clId="{8DBB901E-FF69-AF4F-B3E8-AA8B8F1623EB}" dt="2020-04-26T20:49:25.669" v="8" actId="7634"/>
        <pc:sldMkLst>
          <pc:docMk/>
          <pc:sldMk cId="869638222" sldId="300"/>
        </pc:sldMkLst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69638222" sldId="300"/>
            <ac:inkMk id="5" creationId="{C1AB7D78-E1B0-E64C-90A8-934F93072466}"/>
          </ac:inkMkLst>
        </pc:inkChg>
      </pc:sldChg>
      <pc:sldChg chg="addSp">
        <pc:chgData name="Solenne Abaziou" userId="ee763fb5-67db-4451-868e-1497afe06cae" providerId="ADAL" clId="{8DBB901E-FF69-AF4F-B3E8-AA8B8F1623EB}" dt="2020-04-26T20:49:25.669" v="8" actId="7634"/>
        <pc:sldMkLst>
          <pc:docMk/>
          <pc:sldMk cId="1707843993" sldId="301"/>
        </pc:sldMkLst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707843993" sldId="301"/>
            <ac:inkMk id="3" creationId="{8568F329-035A-AB45-AFD2-14AAD4F950A5}"/>
          </ac:inkMkLst>
        </pc:inkChg>
      </pc:sldChg>
      <pc:sldChg chg="addSp">
        <pc:chgData name="Solenne Abaziou" userId="ee763fb5-67db-4451-868e-1497afe06cae" providerId="ADAL" clId="{8DBB901E-FF69-AF4F-B3E8-AA8B8F1623EB}" dt="2020-04-26T20:49:25.669" v="8" actId="7634"/>
        <pc:sldMkLst>
          <pc:docMk/>
          <pc:sldMk cId="1423035735" sldId="302"/>
        </pc:sldMkLst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3" creationId="{AC3442C5-2F1E-0042-ABE8-A867A80E5E2C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5" creationId="{FDE7A8C0-995D-8547-B20C-8D5DD989BE08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6" creationId="{DB8A1B19-7314-D24A-B60D-3763219754D5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7" creationId="{CD324B52-1610-FC4E-912C-F930DC781CAB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8" creationId="{AFCF7EDC-F862-974C-BAFE-F2127C12D38B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9" creationId="{0E12210A-8836-5841-884D-852322BA9F83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10" creationId="{EB0A3F53-79BA-8D4A-A9AD-64E18E521A84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11" creationId="{D3ABAE72-7DC7-2F47-B2B8-E63A3178A7A3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12" creationId="{FBC6F0CB-105C-534B-8FC7-517EF63AF3D8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13" creationId="{7E3814C0-A0F9-C441-B540-3E99ADE0D80D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14" creationId="{D2D95A5F-1C6A-C043-8779-C5F21AF470C1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15" creationId="{78B95F6E-47EA-C646-9790-7A20E3A2BB4D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16" creationId="{4BE75CC4-9CF6-C94A-8D86-9A362F68C3E5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17" creationId="{77AE1CDB-11F5-6B42-A3D6-CF315E55591F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18" creationId="{15B2F198-289D-5C4C-81B3-F4C4F182006B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19" creationId="{5F4A1D7F-B7F9-0D4A-BB19-8F144F4A2B36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20" creationId="{8FB86ABB-B510-EB41-A920-37405ACAB956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21" creationId="{25BC0737-0352-314D-9C18-AB9456F7ACFF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1423035735" sldId="302"/>
            <ac:inkMk id="22" creationId="{3D992719-731D-4648-8D21-22FB51AD3D9E}"/>
          </ac:inkMkLst>
        </pc:inkChg>
      </pc:sldChg>
      <pc:sldChg chg="addSp">
        <pc:chgData name="Solenne Abaziou" userId="ee763fb5-67db-4451-868e-1497afe06cae" providerId="ADAL" clId="{8DBB901E-FF69-AF4F-B3E8-AA8B8F1623EB}" dt="2020-04-26T20:49:25.669" v="8" actId="7634"/>
        <pc:sldMkLst>
          <pc:docMk/>
          <pc:sldMk cId="224917210" sldId="303"/>
        </pc:sldMkLst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3" creationId="{56A4C7A0-CBF7-5C42-9E4A-EA7BDC285DAD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6" creationId="{C501E7C0-CAB0-1044-921A-365155B27EBA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8" creationId="{21775DC1-AD3E-4E45-9A75-C457825F2365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9" creationId="{BF6A0A34-E5E7-614A-B955-C03F47E27CFD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10" creationId="{4A6F7A2F-9CC9-E348-9B70-8B1942620783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11" creationId="{DD479ACF-299F-024D-AD0F-E04B1F19EBA9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12" creationId="{29CBC77A-F4D7-844D-A8F3-99375464BBB2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13" creationId="{490FCAFF-8FD2-FE41-B516-D285F566D9FE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14" creationId="{192BA507-2907-6A45-85BD-E4AF0170DEB7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15" creationId="{E028016C-447D-0942-8189-0EA2C5D70218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16" creationId="{BD14EA44-A70F-8446-8239-C3AA8DA3EACE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17" creationId="{7331CF36-BEEF-B54B-A30D-672A261169A7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18" creationId="{CD9CF69F-9F0D-354B-90A5-3E3D5734AC43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19" creationId="{EA4B6789-E8FF-CD49-923A-1866807BC75A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20" creationId="{54CB9D01-9DD5-C44D-B624-F4A523ADC856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21" creationId="{F777B997-2244-A144-86B2-FC239BBC9B08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224917210" sldId="303"/>
            <ac:inkMk id="22" creationId="{A54BF99C-D0C0-594F-9C7A-F0C7FCE9A3E5}"/>
          </ac:inkMkLst>
        </pc:inkChg>
      </pc:sldChg>
      <pc:sldChg chg="addSp">
        <pc:chgData name="Solenne Abaziou" userId="ee763fb5-67db-4451-868e-1497afe06cae" providerId="ADAL" clId="{8DBB901E-FF69-AF4F-B3E8-AA8B8F1623EB}" dt="2020-04-26T20:49:25.669" v="8" actId="7634"/>
        <pc:sldMkLst>
          <pc:docMk/>
          <pc:sldMk cId="846985880" sldId="304"/>
        </pc:sldMkLst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3" creationId="{6A7157CF-3C61-8D4E-8F65-7F6F51988A55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5" creationId="{B39A8925-A397-C940-8AA6-D06ECBA97F86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6" creationId="{EED74102-FD29-E246-B4D2-9CCFE64942A3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7" creationId="{92C35961-C5B9-0C4E-988D-2C38800BA136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8" creationId="{9C72D3AE-6078-8441-801C-07DABF257DCC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9" creationId="{731022C3-E61A-D749-ACA2-B13618AE17D7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10" creationId="{ADDED8AE-965A-8646-9792-BB0A40E6BA34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11" creationId="{32746FFD-42F7-C446-A2D3-6E41030007BD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12" creationId="{A28E56BB-DF54-FD45-87F9-B38954C8C34F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13" creationId="{49270884-5440-2941-8CB1-BAA025726D8C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14" creationId="{C208992A-6B76-1248-B595-517D54239852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15" creationId="{BD7158D1-821D-634B-BEC7-5B6F39994E69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16" creationId="{3B814D53-E1F3-254E-90BF-CE8CF1F0D642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17" creationId="{FF94C53D-EDFA-E344-BC9A-8748F94FC728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18" creationId="{B5731726-128F-3749-AC1E-D401FC6F92E2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19" creationId="{8054AD1A-2C7A-E24B-811D-94FCDC603DE1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20" creationId="{B1BA6525-897A-FA4F-B444-6C43FF951175}"/>
          </ac:inkMkLst>
        </pc:inkChg>
        <pc:inkChg chg="add">
          <ac:chgData name="Solenne Abaziou" userId="ee763fb5-67db-4451-868e-1497afe06cae" providerId="ADAL" clId="{8DBB901E-FF69-AF4F-B3E8-AA8B8F1623EB}" dt="2020-04-26T20:49:25.669" v="8" actId="7634"/>
          <ac:inkMkLst>
            <pc:docMk/>
            <pc:sldMk cId="846985880" sldId="304"/>
            <ac:inkMk id="21" creationId="{DCE8F953-85E1-E94C-8920-3E02A273520B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8T20:02:06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30770 12527 7853,'-9'11'716,"4"-1"1,3-8-280,2-2 0,0-2-1286,0-8 0,0 4 155,0-4 0,0 5 376,0-6 1,0 6 77,0-6 313,0 8 0,0-6 165,0 4 145,0 3 33,0-5 0,-2 7 403,-3 0 277,3 0-188,-5-7-328,7-1 1,0-8 0,-1 2 145,-5 3 0,5 3-216,-5 2 0,5-2-243,1-8 1,0 5 0,0 1-54,0-2 0,-2 3 1,-2-1-160,-1-3 1,0-1 0,5-1-40,0-1 0,-2 2 0,-1 2-7,-3 1 1,1 1 0,5-6 35,0 0 0,0 1 0,0-1-26,0 0 1,-5 6-1,0-1 1,1-1 11,2-2 0,2 4 0,0-1 0,0-1-14,0-2 1,0 3-1,0 1-34,0-2 1,-5-2 0,0-2 7,1 0 0,3 6 0,1-1 14,0-1 1,0-2-58,0-2 1,0 1 0,-2 1-7,-3 3 1,3-3-1,-3 4-33,3-4 1,2-2 56,0 0 1,0 1-1,0-1 23,0 0 0,0 6 0,0-1 8,0-1 1,0-2-1,0-2 6,0 1 0,-2 4 0,-1 1-7,-3-3 0,1-1 3,5-1 0,0-1 1,0 0 1,0 1 1,0 4 0,0 1 11,0-3 1,0-1 0,0-1-13,0-1 1,0 6 0,0-1-3,0-1 1,0-2 0,0-2 2,0 0 1,0 1-1,0-1-3,0 0 1,0 1-1,0-1 21,0 0 0,5 6 1,1-1-11,-3-1 1,-1-2-1,-2-2 0,0 1 1,0 4 0,0 1-43,0-3 1,0-1-1,0-1 22,0-1 0,5 0 0,0 1-27,-1-1 0,-2 5 1,-2 1 30,0-2 1,0-2 0,0-2 14,0 0 0,0 0 0,0 1 19,0-1 0,5 0 0,0 1-12,-1-1 1,-3 0 0,-1 0 0,0 1-3,0-1 0,2 0 0,2 1 0,1-1 38,-2 0 1,-1 0-1,-2 1-54,0-1 0,0-5 1,0 0 13,0 2 0,2 1 1,1 3-5,3-1 1,-1 0 0,-5 1 0,0-1-13,0 0 0,0 6 0,0-1 0,0-1-31,0-2 1,0-2 0,0 1 16,0-1 0,0 5 0,0 1 1,0-2 5,0-2 1,5-2-1,0 0 1,-1 0 1,-2 1 1,-2-1-1,0 0 1,0 1 21,0-1 1,0 0-1,0 0-5,0 1 0,0-1 4,0 0-11,0 1 1,0-1-1,0 0 1,0 0 0,0 1 121,0-1-118,0 7-1,0-5 0,0 6 6,0-8 153,0 0-153,0 0 1,0 1 14,0-1 5,0 0 28,0 1 0,0 4 62,0 1-71,0-8-18,0 1-119,0-6 119,0 7 14,0 1-126,0-1 0,0 0 102,0 0 1,0 1-83,0-1 1,0 0 72,0 0-20,0 1-15,0-1 1,0 4 15,0-4-14,0 11 20,0-23 1,0 23-16,0-11-2,0 4 37,0-4 0,0 0-29,0 1 11,0-1 1,5 0 0,0 0 0,-1 1 7,-3-1 0,-1 0 1,0 1-36,0-1 25,0 0 0,0 0 1,0 6-2,0-1-2,0-6-13,0 7 0,0-11-22,0 10 29,0-3-10,0-2 0,0 1-22,0-1 26,0 0 7,0 1 0,0-1-9,0 0-63,0 0 69,0 1-15,0-1 3,0 0 51,0 0 1,0 1-48,0-1 0,0 0 30,0 1 0,0 4-26,0 1 70,0-1-56,0-5 0,0 1-4,0-1 16,0 7-4,0-5 1,2 6 14,3-8-18,-3 0-2,5 7 0,-7-5 0,0 4 0,0-4 8,0 5 1,0-5 9,0 4-17,0-4 13,0-2 0,0 6 15,0-1-23,7 1 3,-5-6 3,5 0-7,-7 1 83,0-1-66,0 0-11,7 0 56,-6 1 0,6 4-40,-7 1-6,0-1 57,0 3 0,0-6-40,0 3-9,0 4-9,0-7 1,0 5 163,0-6-152,0 6 10,0-5 1,0 5 51,0-7-41,0 1 9,0 6 0,0-5 58,0 4-61,0 3 28,0-7 0,0 10 107,0-6-118,0-1 0,0-5 1,0 1 31,0-1 0,0 6 1,0-1 127,0-1 1,0-2 88,0-2-629,0 7-1686,0-5 1038,0 13-2407,0-6 2033,7 7 0,-5 1 1,5 5-1592,0 4 2917,-5 4 0,12 2 0,-5 0 0</inkml:trace>
  <inkml:trace contextRef="#ctx0" brushRef="#br0" timeOffset="1">31163 8315 8462,'0'15'1383,"0"1"-764,0 0 0,0 0-364,0-1 1,0 3-31,0 3 0,2-4 33,3 4 0,-3-3-111,3-3 1,-2 6-117,3 0 1,-5 2 193,5-2 0,0-4-13,0 4 0,1-1-394,-2 1 1,-3-4 69,3 4 1,-3-9 88,-2-1 0,5-1 13,0 6 1,0-6-275,-5 1 118,0-8 92,0 4 194,0-7 176,0 7 29,0-5-133,0 5 1,0-7-130,-7 0 0,6 2 217,-5 3 0,3-3-33,-2 3 0,1-3-71,-6-2 0,4 0 62,-4 0 0,5 0 221,-6 0-253,8 0-53,-11 0 1,5 0-1,-7 0 122,1 0 0,-1 0-66,0 0 1,6 0-14,-1 0 0,1 0 48,-6 0-23,0 0-8,1 0 1,4 0 43,1 0 153,-1 0-141,-5 0 52,1 0 188,-1 0-242,0 0 0,6 0 222,-1 0-27,8 0-118,-4 0-53,0 0-26,5 0-106,-5 0 106,7 0 92,-7 0-92,5 0-88,-5 0-228,7 0-3061,0 0 1761,0-7 637,0 5 200,0-5 167,7 0-76,-5 5 67,5-5-3319,-7 7 655,0 0 3020,0 7 0,7 2 0,2 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1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21759 5177,'2'5,"0"0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0:26:16.38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16729 1257 8185,'0'-8'2585,"0"1"-1374,0 0-686,0 5-61,0-5 1272,0 7 5672,0 0-7156,-7 7 0,6-4 259,-5 8-546,5-8 62,1 4 89,0 0 0,-2-3-29,-3 6 0,3-4 118,-3 4 1,3 1-213,2 4 0,0-2 116,0 2 1,0-6 10,0 12 0,0-11-15,0 11 1,0-7-30,0 7 1,0-3-17,0-3 0,0 1-8,0 0 1,0 0-145,0-1 1,0 1 142,0 0 1,0 0-39,0-1 0,0 1-7,0 0 1,0-1-15,0 1 1,0 0 24,0 0 1,0-1 35,0 1 0,0 0 78,0-1 0,0 1-112,0 0 1,0 0 5,0-1 0,0 1 54,0 0 1,0-1 0,0 1 0,0 0-66,0 0 1,0-1 0,0 1 1,0 0 0,0-1-22,0 1 1,0 0 0,0 0-1,0-1-16,0 1 1,0 0 0,0-1 0,0 1 111,0 0-99,0 0 1,0-1-3,0 1 1,0 2 20,0 2 0,0-2 7,0 3 1,0-4-187,0-1 0,0 5 110,0 0 0,0 0-118,0-5 0,0 5 111,0 0 1,5 0 51,0-6 1,1 3-5,-6 3 1,0-4 109,0 4 0,0 2-63,0-2 1,0 1 17,0-1 1,0-1-23,0 6-47,0-7 144,0 11 1,0-11 113,0 7 0,0-5-143,0 5 1,5-5-58,0 5 1,0-5-33,-5 6 1,0-6-15,0 5 1,0-5 51,0 5 1,0-5-7,0 5 0,0 0-121,0 6 1,0-6 68,0 0 0,0 0 141,0 6 0,0-1-92,0 1 0,0-1 12,0 0 0,0 1-59,0-1 1,6 1-3,-1-1 0,0 1 16,-5-1 0,0 1 0,0-3 0,0 1 0,0-2-6,0 0 1,0 8 0,0-8 0,0 0-24,0 2 0,0 0 0,0 1 0,0 1 38,0-1 1,0 0 0,0 1 0,0-1 32,0 1 0,0-1 0,0 1 0,0-1-5,0 1 0,0-1 1,0 0-1,0 1-25,0-1 1,0 1-1,0-1 1,0 1-75,0-1 0,0 0 0,0 1 1,0-2 38,0-4 0,0 3 0,0-2 0,0 2 32,0 3 1,2-1 0,1 2-1,3 2-25,-3 2 1,-1 0 0,0-4 0,1 2 58,2 1 1,1 6 0,-5-5-1,3-2 29,1-2 0,0 4 1,-5-1-1,2-1-12,3-1 0,-3 2 0,3 1 0,-3-2-24,-2-2 1,0-2 0,0 1-1,2-1-27,3 1 0,-3 3 0,3 0 0,-3-2-101,-2 2 1,0 0-1,0-2 1,0 2 58,0 1 0,0 1 0,0-4 0,0 2 6,0 2 1,0 1-1,0-3 1,0 2 8,0-2 1,0 3-1,0-1 1,0-2-16,0-2 1,0 4 0,0-1 0,0-1-28,0-1 1,0-3 0,0 0 0,0 1 18,0-1 0,0 6 0,0 0 0,0-2 16,0-2 1,0 3-1,0 1 1,0-2 37,0-2 0,0 2 0,0 0 0,0-2 19,0 2 0,0 0 1,0-3-1,0-1 17,0 0 0,0-1 0,0 0 1,0-2-30,0 0 0,0 8 0,0-6 0,0 0-11,0-1 0,0 10 0,0-8 0,0 2 14,0 1 1,0-3 0,0 2-1,0 2 1,0 2 1,0 0 0,0-6-1,0 0-1,0 1 1,0 5-1,0-1 1,0-1-11,0-2 0,0-1 0,0 1 0,0 2-2,0 2 0,0-1 1,1-3-1,3 2 27,1 2 1,0 0-1,-3-4 1,2 2-21,1 1 0,0 3 1,-5-4-1,0 1-44,0-1 0,2 4 1,1-2-1,3-3-18,-3 0 1,-1 2 0,0 1 0,1-2-13,2-2 0,1 4 0,-6-1 1,1-1-1,5-1 0,-5 2 1,5 1-1,-5 0 12,-1 1 0,6-5 0,-1 6 1,-2-1 22,-1 4 0,-2 2 1,2-1-1,1-3-42,3-1 1,-1 3 0,-5-4-1,2 2 1,3 4 0,-3-4 1,3 0-1,-3 1 62,-2-1 1,0 0-1,0 4 1,1-3-38,4 3 1,-3 0 0,3-1 0,-3-1 87,-2 2 1,2 0 0,1 1 0,3 0-36,-3 4 1,1-3 0,-1-4 0,2 1-2,-1 3 0,-1 1 0,1-2 0,1-1 26,-1-2 0,-1 0 1,1 5-1,1 0 19,-2 0 0,4 0 0,0 1 0,0-1-15,0 0 1,0 5 0,-3 1 0,3-3-27,2-1 1,-6-2 0,4 2 0,-2 0-59,0-2 1,6 4 0,-4-9-1,0 3 14,0 2 0,-2 1 1,-3-1-1,1 0 19,3 0 0,-1 0 0,-3 0 1,1 0 48,2 1 1,1-1 0,-6 0 0,0 0 53,0 0 1,0 0 0,0 1-1,0-1-33,0 0 1,0-2 0,0 1 0,0-3-14,0 1 0,0 8 0,0-6 0,0-1-50,0 1 0,5 1 1,0-7-1,-1 4 63,-3 5 1,-1-1 0,0-2 0,0-3 38,0 1 0,6 5 0,-1-5 1,-2 3 42,-1 0 0,-2 9 0,2-9 0,1 2-78,3 0 0,1 1 0,-4 1 0,2-2-108,-1 2 1,-2-1 0,-1-3-1,3 1 5,1-1 0,0 0 0,-3 0 0,1 0 27,3 0 1,-1 1 0,-3-1-1,1-2 11,2-3 0,1 9 0,-5-4 1,3 2 61,1 0 0,2-2 1,-3 2-1,1 0-52,-2-2 1,4 7-1,0-9 1,0 1-14,0-1 0,0 7 0,-3-8 0,1 0 0,-1 1 0,3-1 0,-2 0 0,-2-3 0,-1 3 0,3 2 0,0-1 0,-1-1 0,-2-2 0,3-2 0,0 3 0,0-1 0,2 2 0,-3-4 0,5 0 0,-2 0 0,-4 1 0,4-1 0,0 3 0,0-2 0,0-3 0,4 0 0,-6-3 0,0 4 0,2 1 0,-3-5 0,4 3 0,-1-1 0,-3 0 0,3 5 0,0-4 0,0 0 0,0 1 0,-2-3 0,-3-2 0,1 1 0,2 1 0,1 1 0,-6-4 0,0 2 0,0 2 0,0-1 0,0-4 0,0-1 0,0 1 0,0-1 0,0 2 0,0 2-6,0 2 0,0 0 1,0-6-1,0 0-7,0 1 1,0 5-1,0 1 1,0 0 28,0 1 1,0-2-1,0-4 1,1 2-16,5 1 1,-5 1 0,5-4 0,-5 2-2,-1 2 0,0 5 0,0-6 0,0-1 0,0-2 0,0-1 0,2-1 0,2 1 0,1-1 0,0 1 0,-5-1 0,0 1 0,0-1 0,2 0 0,1 1 0,3-2 0,-3-4 0,-1 7 0,-2-5 0,0 0 0,0 1 0,5-1 0,0 0 0,-1-1 0,-2 0 0,-2 1 0,0 0 0,1-1 0,5 1 0,-5 1 0,5 3 0,-5-1 0,-1 1 0,0 4 0,0 3 0,0-1 0,0 0 0,2-1 0,2-7 0,1-2 0,-2-2 0,-1-2 0,-2 4 0,0-3 0,0-2 0,0-3 0,0-4 0,0 0 0,0 0 0,0-1 0,0 1 0,0 0 0,0-1 0,0 1 0,0 0 0,0 0 0,0-1 0,0 6 0,2 0 0,1-2 0,3-1 0,-1 3 0,-4 0 0,3-2-34,1-1 0,2-8 0,-3 0 1,1 3-1475,-2 1 1,4-4-1,0 1-1586,2 1 0,0 2 0,3 0 3094,-1-4 0,-1 4 0,4-6 0</inkml:trace>
  <inkml:trace contextRef="#ctx0" brushRef="#br0" timeOffset="1">5315 5517 24511,'-9'0'-257,"2"0"39,7 0 1724,0 0-2354,0 7 1,2-5 1229,3 3 0,2-2 108,3 3 0,4-5 71,-3 5 1,-2-5-240,1-1 0,1 0-96,4 0 1,1 6 109,0-1 394,-1 0 1395,1-5-2082,7 0-11,-6 0 0,8 0-130,-4 0 1,-4 5 344,4 1 0,-2-1 32,2-5 1,-3 0-360,3 0 1,-4 0 39,-1 0 0,5 2 92,0 3 0,0-3 215,-5 3 0,1-3-147,4-2 0,-3 0-42,3 0 0,-2 0-204,2 0 0,-4 0-45,4 0 1,-2 0 57,2 0 213,-3 0-145,5 0 0,-6 0 0,2 0-151,2 0 210,0 0 0,0 0 1,0 0 15,-2 0 0,4 0 1,0 0-1,-1 0 19,1 0 0,3 0 1,-3 0 27,1 0 1,-3 0-87,6 0 70,-8 0-24,11 0 16,-13 0-71,6 0 60,-1 0-6,-4 0 1,6 0 67,-3 0-49,-3 0-40,5 0 0,-8 0 1,1 0-1,1 0 1,3 0-16,1 0 0,7 0 0,-9 0 0,7 0 0,-7-7 0,11 5 0,-11-5-86,7 7 0,-1 0 128,1 0 0,-2 0-164,-3 0 146,4 0-15,-1 0 1,4 0-9,-7 0 0,5 0-105,-5 0 1,7-5-18,-1-1 0,-3 1 35,2 5 1,0 0 48,6 0-17,-8 0 122,6 0 0,-7 0-107,3 0 0,2 0 79,-7 0 0,5-2-145,-5-3 1,5 3 152,-5-3 0,7 3-1,-2 2 1,-1 0-44,1 0 0,-2 0 22,3 0 18,2 0-40,-11 0 1,12 0-10,-4 0 1,-2 0 0,2 0-1,2-1 1,2-3-13,2-1 1,-1 0 0,0 5 126,1 0 0,-1 0-87,1 0 0,-1 0-26,1 0 1,-6-6-337,0 1 190,0 0 0,4 5 140,-4 0 25,11 0 204,-18-7-337,18 5 1,-13-5 42,8 7 0,1-2-3,4-3 1,-4 4 297,3-5-137,-2 5-84,4 1 0,-5 0 35,4 0-29,-4 0 115,6 0 1,-6 0-22,3 0 0,-2 0-17,-3 0 0,2 0 2,4 0 0,-4 0 64,4 0 0,-9 0-149,-2 0 0,0 0 0,6 0 0,-1 5 0,0 0 0,1 0 0,-1-5 0,1 0 0,-1 0 0,1 2 0,-1 3 0,2-3 0,4 3 0,-4-3 0,4-2 0,-4 2 0,-1 3 0,1-3 0,3 3 0,-2-3 0,2-2 0,-1 1 0,2 5 0,-4-5 0,4 5 0,-2-3 0,1 2 0,-1-3 0,7 3 0,0 2 0,5-1 0,-5 1 0,0-2 0,-3-2 0,8 8 0,-9-8 0,9 3 0,-8 1 0,3-2 0,-5 5 0,4-5 0,-4 6 0,5-6 0,-5 2 0,5-2 0,-7-3 0,1 3 0,-1-1 0,0-1 0,2 3 0,-2-3 0,-2-1 0,-2-2 0,-6 0 0,-4 0-92,3 0-1260,-6 0 239,-2 0 823,-10 0 1,-6-7 0,0-2 0</inkml:trace>
  <inkml:trace contextRef="#ctx0" brushRef="#br0" timeOffset="2">7107 4260 23661,'0'-9'-4920,"0"4"6465,0 10 0,0-2-44,0 8-1338,0-1 35,0 6 1,2 0 647,3-1 0,-1 1 182,6 0 0,-5 5 1,4 0-283,-2-2 1,0-2-1,-3-1 183,1 0 1,0-6-955,-5 1 1,0-6-419,0 6-584,0-8 1,0 6-1185,0-4-3918,0-3 3004,-7 5 2543,5-14 0,-6 3-1035,2-6 1680,5-1 0,-13-11 1,5-3-1</inkml:trace>
  <inkml:trace contextRef="#ctx0" brushRef="#br0" timeOffset="3">6808 4055 24621,'9'-16'-1322,"-2"8"1,0-6 0,5 5-1,6-1 1127,3-1 0,5 8 0,-2-3-91,6 5 168,-2 1 110,17 0 348,-4 0 123,6 7-1347,0 1 2155,0 8-100,-7-7-161,6 12 500,-6-11-156,0 20-466,6-13-128,-13 13-180,-2-5-399,-1 6-72,-13 0-626,13 1 505,-12-1-510,4 8 152,-13-6-474,5 12 638,-12-12-696,5 13 247,-7-13 354,-7 5-428,-2-6 235,-14 6 146,-1-11 285,-8 9 328,1-11 0,-1-1 0,-1-3 1,-2-5 301,-1-6 0,-8 2 0,2-6 0,-2-3 5,2-1 1,-6-9-1,4-4 1,0-2 109,-1-3 0,1-5 1,0-4-1,4-1-113,2-2 1,1-7 0,6 6 0,1-6 442,4 0-1012,3-5 0,14 5 0,4-6 0,3 3 0,2-2 0,2 7-371,3 3 1,6 2 0,10-2 0,5 4-1906,4 5 0,8 9-154,4 2 1,0 6 472,5-1 1,-3 7 2020,8 8 0,-10 8 1,-3 13-1</inkml:trace>
  <inkml:trace contextRef="#ctx0" brushRef="#br0" timeOffset="4">7264 6429 24511,'11'-11'-4783,"-1"1"3189,-6 6 2397,10-10-223,-12 12-327,11-12 708,-4 13 0,7-8 0,1 5 212,4-1 0,-3 0-932,3 5 0,-4 2 1961,-1 3 228,-7-3-1378,5 12 0,-13-6-777,5 8 0,-5 0-275,-1 0 0,-1 1 0,-5 4 0,-4-4 0,-11 4 0,2 2 0,-6-2 0,3-2 0,1 4 0,5 0 0,0-2 0,0-4 0,3 8 0,0-10 0,3 3 0,6-1-520,-3-8 250,7 5 1,7-11 1328,4 8-1059,-4-8 0,14 4 0,-9-7 0,14 0 0,-5 0 0,5 0 0,1-1 0,4-5 0,0-1 0,1-3 0,-1-4 0,1 3 0,-8 3 0,-3-1-691,-3 2 1,-10-5-9141,-2 1 9449,-12-3 0,-9-1 0,-10-1 0</inkml:trace>
  <inkml:trace contextRef="#ctx0" brushRef="#br0" timeOffset="5">7170 6256 24511,'16'-7'45,"6"5"1240,-4-12-2261,12 12 2405,-6-5-720,7 7 158,8-7-555,1 6 52,0-6 269,13 14 451,-18-6 719,24 20-1102,-24-10-701,24 11 0,-22 1 0,10 3 0,-10 4 0,1 1 0,-8 4 0,-4 7 0,4-7 0,-20 18 0,11-13 0,-19 5 0,3-3 0,-10 2 0,-7-8-1196,-7-1-391,-6-1 320,-6-10 1138,-8-1 1,-1-8 1058,-7 1-606,-7-7 535,5-2 596,-12-7-716,19 0-739,-18 0 0,19 0 0,-21-14 0,13 3 0,-5-11 0,12 4 0,0-3 0,8 4 0,-5-13 0,8 4 0,1-4 0,4-1 0,3-4 0,7 0 0,2 2 0,4-2 0,3-7 0,7 9 0,0-6 0,7 15 0,2-6 0,6 13-99,8-13-1093,1 20 1093,8-11 137,-1 12 1,8 0-1065,3 4 0,-2 3 0,2 2 1386,2 0 1,1 0 0,2 0 0</inkml:trace>
  <inkml:trace contextRef="#ctx0" brushRef="#br0" timeOffset="6">1117 9714 23661,'5'10'-1593,"2"-1"5171,2-2-3069,1-2 1,-1-12-1,-2-2 1,-2-3 0,0-2 475,-1-3 0,-2-4 1,-2 0-1,0-5-827,0-4 0,0-9 0,0-2 0,0-7-254,0-4 1,0-4-1,0-9 1,0-1-311,0-2 1,0 2-1,0 8 1,0 7-652,0 8 0,5 10 0,2 8 0,2 4 512,3 7 0,7 5 0,4 9 1,-1 0 969,1 0 0,5 13 0,-2 4 1,4 6 310,1 5 1,1 8-1,-2 8 1,-2 7-52,-2 6 1,-7-2 0,4-1 0,-2-4-431,0-3 0,0 4 0,-6-11 1,1 2-256,0 0 0,3-9 0,-2 0 0,-3-6 0,0-5 0,0-1-154,2-5 1,-5-7 0,-3-6-376,-1-6 1,-1-8-1,-6-8 90,0-2 0,0 0 1,-2 5-1,-2 1 793,-1-1 0,-12 0 0,1 2 1,-3 2 241,-4 2 0,0 1 0,-5-2 0,2 4-596,-2 0 0,-7 6 0,-1-6 0,1 1 0,1 1 0,-2-2 0,-3 4 0,1-3 0,-1 3 0,-3 1 0,8 2 0,2 0-5068,4 0 5186,2 0 0,1 7 0,3 2 0</inkml:trace>
  <inkml:trace contextRef="#ctx0" brushRef="#br0" timeOffset="7">1871 9352 23661,'0'16'-2515,"2"0"3020,3-1 0,-1 1 0,6 0 0,1-1 779,-2 1 0,5 5 1,-4 0-1,4-2-284,2-1 0,0 3 0,-3 0-512,-2-2 0,-2-9 0,-6-3-488,2 0 0,1-7 0,-8 2 0,-3-5 0,1-15 0,-6 2 0,-1-3 0,2-4 0,-3-1 0,7-9 0,0-2 0,-2-2 0,5-5 0,-1 6 0,4 1 0,5 2 0,6 8 0,-2 4 0,4 4-356,2 1 1,1 2-1,4 3 1,6 6-24,2 3 0,3 2 0,1 0 0,2 2 353,2 3 1,-1-1 0,-3 6-1,1 3 175,-3 1 0,4 1 1,-11-1-1,3-1 150,-1-3 0,-5-6 0,3 1 0,-1-3 116,-4-2 1,-1 0 0,-3 0-416,1 0 0,0-6 0,-2-1 0,-4-1 0,-4-5 0,-5-1 0,-1-1 0,0-1 0,-1 0 0,-5 2 0,-4 2 0,-4 2 0,-2 4 0,-1-2 0,-3 1 0,-1 3 0,1 2 0,4 2 0,0 0 0,0 0 0,1 2 0,-1 3 0,0 6 0,0 3 0,1 1 0,1 1 0,2 2 0,1 3 0,8-2 0,-4 5 0,1 1 0,1-1 0,0-3 0,5 5 0,2 1 0,3-3 0,4 4 0,6-5 0,3-1 0,3 1 0,3 3 0,8-5 0,-1-2 0,1-1 0,4-4 0,3-2 0,-1-3 0,1-2 0,4 3 0,-3-4 0,2-3 0,0-1 0,-7-2 0,4-2 0,-4-1 0,-4-3 0,4-6 0,-9 2 0,2-4 0,-2-2 0,-3-5 0,-7-2 0,-1 1 0,1-1 0,-7-3 0,-4 5 0,-3 0-98,-2-2 1,0 6-1,-4-4 1,-4 3 88,-8 2 0,-5 1 0,2-1 0,-4 2 115,-1 4 1,3-3-1,-6 8 1,1 2-107,2 1 0,-4 2 0,7 2 0,2 3 0,1 5 0,2 9 0,1 4 0,1 2 0,3 3 0,-1-4 0,7 2 0,1 0 0,3-1 0,1-2 0,0-6 0,1 2 0,5 2 0,7-2 0,10-6 0,0-5 0,0-1 0,5 0 0,-4-3 0,2 1 0,0-1 0,-5-3 0,4-1 0,-2-1 0,-4-5 0,-2 3 0,-1-6 0,0 0 0,-1 1 0,6 4 0,0-1 0,-1 3 0,-3 2 0,6 0 0,1 2 0,1 1 0,-4 3 0,1 4 0,1-3 0,0 0 0,-1 0 0,-1 4 0,-7-4 0,-1 0 0,-3 0 0,1-2 0,3-4-414,-4 5 0,4-5 1,-3 5-453,2-5 741,-4-8 0,5-1 0,-5-8 0</inkml:trace>
  <inkml:trace contextRef="#ctx0" brushRef="#br0" timeOffset="8">3695 9179 25559,'9'2'6343,"-2"5"-6127,0 9 0,-5-1 0,3 8 1,-2 0-217,3 3 0,-3 4 0,6-1 0,0-1 0,-1-2 0,1-1 0,3 1 0,-1-3 0,1 0 0,2-6 0,2 4 0,0-4-1354,-1-1 0,-4-5 0,-1-3-4924,2-1 4839,-5-1 1,0-15 1170,-7-7 0,-14-7 0,-3-8 1</inkml:trace>
  <inkml:trace contextRef="#ctx0" brushRef="#br0" timeOffset="9">3491 8959 8348,'-5'-16'0,"-1"1"0,3-1 555,1 0 0,4 6 0,3-1 1,6 1 909,3 1 0,12 2 0,4 7 0,1 0-611,4 0 1,7 2 0,0 3 0,1 6-266,-1 3 1,4 3-1,-6 4 1,0 3-261,-3 1 0,1 10 0,-1-2 0,-4 5-44,-5 6 1,0 1 0,-7 3 0,-2-1-112,-1 0 0,-3 0 0,-1 2 0,-1 0 95,-3-2 0,-6-3 1,-1-13-1,-6 1 43,-8-1 1,-3-7 0,-3-3 0,-4-3-56,-6-2 0,-7-8 1,-3-2-1,0-5 375,-1-1 0,3 0 0,-7-3 0,-2-6-252,-1-7 0,3-8 0,0-1 1,0-2-381,2-7 0,3-1 0,9 2 0,4-2 0,1-1 0,2-8 0,7 2 0,4-3 0,4-2 0,5-1 0,2 3 0,5 3-704,4 5 1,4 11-1,2 5 1,-1 4-1222,1 1 0,5 7 1,0 6-429,-2 6 1,-6 8 0,-5 10 0,-2 5 2132,-8 4 0,-12 15 0,-11 4 1</inkml:trace>
  <inkml:trace contextRef="#ctx0" brushRef="#br0" timeOffset="10">960 9965 23661,'15'0'787,"1"0"0,1 0 0,6 0 0,7 0-69,5 0 0,17-5 1,6 0-1,12 1-278,7 2 1,-27 2 0,3-1-1,4-1 1,1 0 0,6 0 0,1-1-1058,7 1 1,1 0-1,7 1 1,1 1 0,6 0-1,2 0 561,-25 0 0,0 0 0,1 0 0,-2 0 0,1 0 0,1 0 0,4 0 1,1 0-1,0 0 0,2 0 0,1 0 0,-1 0 0,-1 0 0,-1 0 1,0 1 508,-1 1 1,-1 0 0,0 0-1,-5 0 1,0 0 0,-2 1-1,20 2 1,-2 2 0,-4-2 0,-3 0-454,-3 2 0,-2-1 0,-5-2 0,-3 0 0,-9 1 0,-2 1 0,-3-1 0,-1 0 0,35 4 0,-10-2 0,-13-7 0,-9 0 0,-8 0 0,-13 0 0,-5 0-744,-3 0 0,-10-2 0,-4-1-4172,-8-3 1,-17 1 4915,-10 5 0,-4 7 0,3 2 0</inkml:trace>
  <inkml:trace contextRef="#ctx0" brushRef="#br0" timeOffset="11">5566 9824 8011,'0'15'0,"0"1"0,0-5 0,0-1 839,0-6 2265,0 3-2076,0-7-251,0 0 0,0-7 0,0-4 0,0-3 0,0-3 1698,0-4-2061,0-4-1,7-6-338,2-8 0,8 4-122,4-6 0,-3-1-479,3-6 0,-4-2 447,-1-8 1,-5 8-671,-1-8 469,1 0-606,-3 16-223,6-10 666,-12 19 0,12-4 149,-4 11 1,-1 5 118,2 10 1,-6-1 469,5 7-235,-6 0-75,10 5 1,-5 8-215,6 8 211,1 7-58,7 8 1,-4 8 2167,7 3-921,-7 3-682,4 9 0,-2-5 22,0 4 0,0-5 152,-5 0 1,-1-7-404,1 1 0,-5-7-244,-1 2 0,1-9-297,4-2 0,-4-5 406,-1 5-850,1-6-2882,4 2 2726,-6-13 1,0-2-1,-6-9 305,3-3 0,1-4 0,-4-7 392,2 1 1,1-1 0,-6 0-1,0 1 1,0-1 117,0 0 1,-2 2 0,-3 2 0,-6 3 1081,-3 2 498,-9 2 1,-1 0-1043,-7 0 0,3-1 1,-2 6-1,-3-1 0,-2-3-97,-4-1 1,4 0-1,-5 5 1,2 0-1533,3 0 1111,2 0 0,6 0 0,3 0 355,1 0-1865,2 0 1556,13 0 0,1 0 0,7 0 0</inkml:trace>
  <inkml:trace contextRef="#ctx0" brushRef="#br0" timeOffset="12">6573 9541 7953,'15'0'0,"1"-7"2234,-7 5-961,5-5 0,-6 2-485,8 0 1,5-1 90,0 6-398,0-7-642,-5 6 0,-1-6-898,1 7 996,0 0 140,0 0-281,-1 0 0,-1 1 0,-3 5 204,-6 4 0,-3-3 0,-2 0 0</inkml:trace>
  <inkml:trace contextRef="#ctx0" brushRef="#br0" timeOffset="13">6698 9651 7953,'16'7'0,"0"-6"1364,-1 6-516,8-7-396,-5 0 537,11 0-467,-11 0-67,5 0-55,-1 0-1062,-4 0 521,11-7 0,-11 6 94,3-5-3057,3-2 3104,-6 6 0,11-12 0,-4 5 0</inkml:trace>
  <inkml:trace contextRef="#ctx0" brushRef="#br0" timeOffset="14">7595 8928 7953,'-9'1'0,"4"5"0,3-5 0,2 13 0,0-5 0,0 7 3186,0 0-2364,0 6 0,0 3 1,0 6-174,0 1 1,0-1 0,0 0-1,0 1-309,0-1 1,0 4-1,0-2 1,0-3-112,0 0-62,0-7 110,0-1-1258,7 1 684,-5-6 232,11-1-2037,-11-2 967,5-5 586,0 0 75,-5-2-1814,5-7 1061,-7 0 502,7 0 252,-5 0-760,5-7 672,0-2 561,-6-7 0,6-7 0,-7-1 0</inkml:trace>
  <inkml:trace contextRef="#ctx0" brushRef="#br0" timeOffset="15">7422 8912 8887,'0'-16'727,"7"8"0,1-6-467,8 3 1,1-1 0,3 0-1,2 3 1045,3 2-1083,1 2 25,-1 5-72,4 0 134,-4 0-58,6 0-2,-6 7-2,-3 1 52,-6 8-394,0 7 107,-1-6 81,-6 13 1,3-11 0,-6 7-1,-3 1 1,-1-1 80,-2 0 1,-7-2 0,-4 4-94,-3-1 1,-1-8 0,-1 2 0,-1-4 0,-3-1-116,-1 0 162,0-8 39,6 6-60,-8-12 61,5 12-99,3-12-403,1 5 66,5-7 27,-7 0 1,8-2 101,2-3-145,12 3 0,4-12-115,11 4 327,4 3 1,8-6 0,2 6-170,1-1 176,15 4-52,-9-3 0,7 7 187,-7 0 0,-7 2 0,1 3 0,-4 6 178,-6 3 0,2 3 0,-7 2 0,-4 2 219,-4-2 0,-5 1 0,-4-1 1,1 2 113,-1-2 1,-8-1-1,-5-1 1,-3 2-233,-5 2 0,-4 0 0,1-7 0,0-2-223,0-1 1,-2-2 0,-1 3 0,0-4-346,0-1 0,1-1 0,3-6 0,-2 0-1019,1 0 1,3 0-1,1-2 28,0-3 0,8 1 1,2-6-1,6-2-1,6-2 1,2-2-1,12-2 1,2-1 1210,5-2 0,20-7 0,-5 4 0</inkml:trace>
  <inkml:trace contextRef="#ctx0" brushRef="#br0" timeOffset="16">8333 9085 7996,'9'7'1145,"-2"2"-488,-7 6-215,0 1 912,0 0-507,0-1-396,0 8 114,7-5 113,-5 4-225,5-6-1,-7 7-392,7-6-113,-5 6 336,12-7-57,-13-1-404,13 1 202,-12 0 56,5-7 90,0 5-1687,-5-13 832,5 13 330,-7-12-1943,0 5 931,0-7 681,-7 0 1,-2 0 0,-8 0-786,-4 0 1471,-4-7 0,-6-2 0,-1-6 0</inkml:trace>
  <inkml:trace contextRef="#ctx0" brushRef="#br0" timeOffset="17">8082 9289 7996,'16'0'896,"-1"0"-250,1 0-238,7 0 699,1 0-526,8 0-92,-1 0-297,1 0 1,-1 0 42,0 0 48,1 0-290,-1 0 113,1 0 63,-8 0 114,6 0-1108,-13 0 582,13 0 149,-12 0 114,11 0-1869,-11-7 939,4-1 344,1-1-1224,-5-5 912,4 5 383,-6-7 495,-7 1 0,5-15 0,-5-3 0</inkml:trace>
  <inkml:trace contextRef="#ctx0" brushRef="#br0" timeOffset="18">8664 8723 8033,'8'-7'0,"-1"6"1074,-7-6-508,7 7-234,-5 0 1,7 0-16,-4 0 0,-1 7 1,4 5-1,1 5 136,0 4 0,0 7 0,3 0 0,-4 5 106,-1 4 0,4 0 1,-4-4-223,2 4 0,-1-2 40,3 6-147,3-6 0,-12 4 57,12-15-104,-13 6 105,6-6-58,0 1-173,-5-2 1,5-8 229,0 1-115,-5 0-128,5-1 165,-7-6-59,0 5 58,7-12-224,-6 5-89,6 0 285,-7-5-235,0 5 303,0-7-610,0 0 416,7 0-354,-5-7 0,7-2 36,-4-7 76,-3 0 1,12 1-126,-4-1 0,4 0 87,2 1 116,0-1 1,1 0-125,4 0 1,-3 6 0,3 1 0,-4 2 96,-1 4 0,0 1 0,-1 2 374,1 0-93,0 0 0,-6 7 0,-1 3 128,-2 4 1,3 2 0,-3 0-1,0 0-8,0-1 1,-1 1 0,-6 0-1,0-1 448,0 1 1,0 0 0,-2 0-403,-3-1 1,1-4 0,-6-3-1,-3 1 1,-1-2-64,-1 0 1,-1-2-1,-1-5 1,-3 0-49,-1 0 0,-5 0 0,3 0 0,1 0-1069,-1 0 0,-3-1 1,5-3-2562,2-1 2122,1-7 0,4 8-823,4-6-487,3 6 2058,7-3 1,0 6-1264,0-5 1824,0 5 0,7-6 0,1 7 0</inkml:trace>
  <inkml:trace contextRef="#ctx0" brushRef="#br0" timeOffset="19">7595 9635 8044,'-16'0'0,"0"0"0,0 0 0,8 0-425,1 0 312,0 0 16,5 7 1793,-5-5-1198,7 5 1,7-7 0,3 0-1,4 0 516,2 0-781,7 0 1,1 0 0,9 0 267,4 0-252,10 0 0,6 0 316,10 0 0,-2-5-133,12-1 1,0 1-376,6 5 0,-9-2 235,3-3 1,-10 3-15,11-3 0,-3 3-33,-3 2 1,-5 0-1,-5 0 1,-7 0-8,1 0 0,-5-5-14,-5 0 0,-4-2-172,-6 2 1,-2 3-218,-4-3-88,-3 3 0,-9 0 0,-2-1-1613,-2-3 368,-6 1 378,3 5 1,-11 0-667,-6 0 0,-2 5 1173,-15 1 1,-6 6 109,-9-2 1,-3-3 502,-2-1 0,-1 2 0,1 1 0</inkml:trace>
  <inkml:trace contextRef="#ctx0" brushRef="#br0" timeOffset="20">8113 9918 8032,'-15'0'0,"6"0"0,-5-7 348,5 5-60,0-5-1,2 7-129,7 0 0,-5-2 1598,0-3-1098,0 3 1,13-10 0,6 7 0,7 2 448,4 1-885,8 2 0,0-5 71,4-1 1,-2 1-88,2 5 1,-6 2 14,0 3 0,-6-3 23,-9 3 0,-1 4-133,1 1 0,-5-1 0,-3 1 0,-1 3 0,-3 1-151,-2 1 0,-4 3 1,-3 1 102,-6 2 1,-5 2 87,-5-2 1,-3-4-89,-8 4 0,1 2 6,0-2 0,-1 1 183,1-1 1,1-3-74,4 3 0,1-5-21,4-6 1,9 4 150,-4-4 0,9-3 214,-3-1 1,8 1 0,2-2-252,9-2 1,7-1 0,5-2 0,5 0-536,4 0 0,6-2 0,4-3-172,6-5 0,-3 1-1183,10-2 1,-4 1 189,-2-6 806,0 8 308,7-6 0,-8 7-367,6-4-4436,-13-3 3707,20 5 0,-22-1 1410,10-1 0,0 3 0,4-6 0,-4 2 0,-2-1 0,-3 3 0</inkml:trace>
  <inkml:trace contextRef="#ctx0" brushRef="#br0" timeOffset="21">9780 9525 8032,'0'-9'0,"0"2"844,0 7 67,0-7 1,2 6-142,3-5 0,4 5 1,6 1-318,-6 7 1,-2-4 405,-7 8-616,0-8 0,0 6 270,0-4-335,0-3 0,-7 5 288,-3-7-345,-4 0-120,-2 0 0,0-6 63,1 1-395,6-7 5,2 3 262,7-6 0,2 1-276,3 3 0,4 4 104,6 7 1,1 0 50,0 0 0,1 0 0,2 0 186,2 0 0,0 7 0,-5 2 105,0 0 1,-6 5-1,1-4 1,-1 4 158,-1 2 1,-2-6 353,-7 1 0,-7-6 0,-4 4-249,-3-2 1,-1-2 0,-1-5 0,0 0 139,1 0-361,-1-7 1,0 5-71,0-3 1,1-2 144,-1 2 1,5-2-15,1 1 0,5 3-540,-6-8 1,8 6-590,-2-5 73,3 6 1,4-8-210,3 7 0,5 0 0,9 5 1,2 0-410,-1 0 1,2 0 0,-1 0 157,-1 0 1306,4 0 0,-7-7 0,6-2 0</inkml:trace>
  <inkml:trace contextRef="#ctx0" brushRef="#br0" timeOffset="22">10173 8912 10888,'9'24'635,"3"6"0,-5-2 0,2 5 666,3 4-857,-5 7 0,5-9-28,-7 6 0,6-2 33,-6 8 0,6-10-151,-6 5 0,2-9-54,-2-7 1,-3 2-33,3-7 1,2 2-15,-2-2 1,1-9-4,-6 3 1,0-8 21,0 4-70,0-8 1,0 3-1,1-12-383,5-4 1,-5-4 0,6-2 0,0 1-137,4-1 1,4-5-1,6 0 1,4 2-238,-1 1 375,6 3 0,-9 1 1,9 3 23,3 6 1,2 3 0,-4 2 0,1 2 216,-1 3 1,4 7 0,0 8 0,-4-3 273,-1 2 1,3 6-1,-8-4 1,1-2-168,0-2 1,-7 4 0,2 0 0,-3 0-1292,-2 2 768,-1-6 0,-4 6-448,-1-7 1,-6 1-789,1 4 0,-7-5 1645,-8 0 0,-1-8 0,-11-8 0</inkml:trace>
  <inkml:trace contextRef="#ctx0" brushRef="#br0" timeOffset="23">11509 9384 8032,'9'0'0,"5"0"0,-5 0 0,0 0 418,5-7 0,-6 5 2336,8-3-1593,0 3-552,0 2-362,-1 0 0,6 0 0,0 0 1,-2 0-49,-1 0 0,-2 0 1,1 0-186,4 0 1,-4 0-397,4 0 0,-8 5 407,-3 0 1,1 6-476,4-6 1,-6 2-4921,-4-2 3708,-3 4 1662,-2 0 0,-7 5 0,-2-6 0</inkml:trace>
  <inkml:trace contextRef="#ctx0" brushRef="#br0" timeOffset="24">11651 9572 8032,'16'7'516,"-6"-5"128,1 3 0,4 2-179,6-2 1,6 1-1,-5-5 1,1 3-1,1 1 1739,1-1-1789,1-3 1,2 5-206,3-1 1,-8 2 0,9-4-1,-1 4-1306,4 2 1,0-6-34,7 3 0,0 2-2001,5 3 2315,7-4 595,2 0 1,7 0 0,0 2 0</inkml:trace>
  <inkml:trace contextRef="#ctx0" brushRef="#br0" timeOffset="25">7893 5061 8096,'-2'-16'0,"-3"1"0,3 6 0,-4 2 2433,-1 0-1843,5 5 0,-5-3 1,7 10-1,0 6 1197,0 3-1382,0 1-85,0 1 1,0 5-46,0 0 1,0 0 0,0-4 0,0 3 1042,0 1-1104,0 0 0,0-6 0,0 1 74,0 0 0,0-6 1,0 1-881,0 1 1,0 2-1443,0 2 0,0-6 427,0 1 0,7-8-918,3 2 2033,-3-3 0,7-9 1,-3-3 491,3-4 0,1-9 0,1-2 0</inkml:trace>
  <inkml:trace contextRef="#ctx0" brushRef="#br0" timeOffset="26">8349 4967 8206,'16'-9'831,"-7"2"-652,5 0 357,-13 5 686,6-5-369,-7 7-448,0 0 0,-7 0 0,-3 0-135,-4 0 0,-2 0 0,0 0-136,1 0 1,-1 0 0,0 0 0,1 0-45,-1 0 0,0 0 0,0 0-178,1 0 0,1-1 175,3-5-286,-3 5-127,6-6 240,-1 7 1,0 0 9,4 0 1,3 1 115,-3 5 1,3-3-19,2 8 0,0-1 0,0 6 0,0 0-30,0-1 1,0 1 199,0 0 0,0-1-59,0 1 0,-2 0-52,-3 0 0,3-1-44,-3 1 0,3-6 32,2 1-59,0-1 1,0 6 6,0 0 0,7-7 1,4-4-103,3-3 0,2-4 1,-1-2-1,1-1-50,0 2 0,5-4 1,0 1-1,-2 3 26,-2 1 0,4 2 0,0 0 0,-2 0-41,-1 0 317,-2 0 0,-1 2-98,1 3 1,0 4-124,0 7 1,-2-6 114,-4 1 0,-3-1 1361,-7 6-875,7-1 0,-5 1 88,3 0 1,-5-2 287,-5-4-392,-4 4 0,-7-7-348,1 4 0,-1 1-20,0-7 0,-1 2 1,-3-3-342,-1 1 0,-5 0 0,4-5 0,-3 0-971,-3 0 1,4 0 0,-3 0 0,1 0-2691,2 0 2957,-6 0 1,7-2-1547,-3-3 2428,-4-4 0,6-13 0,-7-3 0</inkml:trace>
  <inkml:trace contextRef="#ctx0" brushRef="#br0" timeOffset="27">12610 8723 8218,'-9'-8'935,"2"1"596,7 7-426,0 0-169,0 7 1,0-2-398,0 11 0,2-2-82,3 12-55,-3-7 1,10 14 0,-5-3 0,2 1 0,1 4 0,1-2 528,-1 1 0,-4-3 0,2-1 1,1-2 515,0-2-1156,-6 0 0,4-1-237,-7-5 0,0 3-244,0-2 1,2 0-243,3-5 1,-3 0 137,3-1 1,-3 1-833,-2 0 0,2-1-1882,3 1 0,-1-7-521,6-4 2102,-6-3 1,8-4 1426,-7-3 0,0-4 0,-5-7 0</inkml:trace>
  <inkml:trace contextRef="#ctx0" brushRef="#br0" timeOffset="28">13396 8661 8359,'-7'-9'752,"-2"2"-752,-6 7 433,-1 0-152,0 0 613,1 0 1,-6 0-277,0 0 0,-6 0-198,6 0 0,-5 5-183,5 0 1,-5 1 14,5-6 1,0 0 152,5 0-329,-6 0 0,4 0 122,-3 0 0,9 0 0,2 0-658,-3 0 0,5 0 1,-1 1 25,2 5 0,2 4 465,5 11 0,-6 2 1,1 5-1,2-4-28,1-1 0,-3 3 0,-1-3 0,1-1 311,-2 1 1,4 3 0,-6-5 31,2-2 0,0-1-248,2-2 0,3-1-147,-3 1-33,3-7 0,2-1 249,0-2-290,0-5 0,2 5-89,3-12 0,6 3-46,9-7 0,1 4-18,11-4 0,-4 1-102,9-1 0,-3-3 306,3 8 0,-5 0 203,-1 5 0,-1 0 5,-9 0 1,5 2 237,-5 3 0,0 4-223,-5 6 1,-6 3 21,1 3 0,-8-4 762,2 4 1,-3 2-274,-2-2 1,-2 7 13,-3-2 1,-4-3-236,-6-2 1,-3 1-3,-3-1 1,4-5-297,-4-6 1,-2-1-215,2 2 0,-2 1 247,2-7 0,2 0-130,-7-5 1,7 0-1,-2 0-779,3 0 0,3-5 0,-1-2 1,2-2-696,3-3 1,-1 3-1,7-1-497,1-2 1,4-2 896,6-2 1,9 0-145,12 1 1,4-1 1171,6 0 0,3-6 0,7-3 0</inkml:trace>
  <inkml:trace contextRef="#ctx0" brushRef="#br0" timeOffset="29">13726 8849 8179,'0'16'0,"0"0"0,0-1 2759,0 1-1699,0 7 0,-1-6-174,-5 4 1,5 4-484,-5 1 0,5-4 0,1 1 0,0-2 1,0 0-128,0-2 0,0-1 1,1-1-1,3 2-286,1 2 1,2-1 0,-3-8 0,1-2-3293,-2 3 0,-1-5 2098,-2 3 1,-2-8 0,-5 2 1203,-8-3 0,-8-16 0,-9-3 0</inkml:trace>
  <inkml:trace contextRef="#ctx0" brushRef="#br0" timeOffset="30">13506 9116 8179,'16'-10'0,"0"-1"1332,-1 8-844,8-4 1,-4 2 233,8-1 756,-1 1-913,5 5 1,1-5-102,-1 0 1,1-1-221,-1 6 1,0 0-121,1 0 1,-6 0 111,0 0-1737,-7 0 780,11 0 575,-12 0-216,4-7 1,-13 4-496,-4-7 0,2-1 377,-1-5 480,-8-6 0,-21-10 0,-10-8 0</inkml:trace>
  <inkml:trace contextRef="#ctx0" brushRef="#br0" timeOffset="31">14261 8582 8091,'0'-16'0,"0"0"-1179,0 8 811,0-6 0,2 7 2804,3-4-709,4-3-1082,6 6-293,1-1 118,0 2-234,0 7 114,-1 0-188,8 0 0,0 2 45,3 3 0,2-2 29,-7 8 1,0-1-117,-6 6 0,1 5 0,-2 2-10,-3 1 0,-4-3 0,-7 5 0,-4 2 149,-6 2 1,-3 3 0,-15 2 96,-5 2 1,0 1-90,-9-1 0,12-7-9,-1 6 0,5-11 152,0 6 1,3-3-137,7 3 1,2-6 99,4-4-80,3-4 8,7-1 1,2 0-11,3-1 1,5 1-141,11 0 1,-2-6 97,8 1 1,-6-8-1,5 3 1,-2-5 8,2-1 1,2 0 14,-7 0 1,6-7-83,-6-3 0,-1-6-18,-4-5 1,-5 2-501,-1-7 166,-6 0 173,3-6 0,-7 1-712,0-1 1,-7 1 96,-4-1 1,-3 3-236,-2 3 1,1-2 315,-1 7 1,-5 0-171,0 5 0,0 0-220,5 1 1,1 4-377,-1 1 0,-5 6 744,0-1 1,-2 3 542,2 2 0,-3 7 0,-8 2 0</inkml:trace>
  <inkml:trace contextRef="#ctx0" brushRef="#br0" timeOffset="32">12704 9572 8094,'-8'0'-831,"1"0"1128,7 0 626,0 0-135,-7 0 0,5 2-142,-3 3 1,5-3-342,5 3 0,4-3 1404,6-2-1094,1 0 1,2 0 200,3 0 1,3-5 0,9-1-19,4 3 0,0-4-196,10 2 1,0-8-259,16 3 1,0 1-255,15-1 1,-3 5 352,9-6 1,-2 8-458,2-3 1,-2 5 345,7 1 0,-10 0-23,5 0 1,-12 0 14,6 0 1,-10 0-58,0 0 0,-13 0 5,-3 0 0,-14 0-66,4 0 1,-12-6-1,-6-1 325,-1-1-703,-2 4-1778,-12-3 1688,5 7 1,-12-2-1697,3-3 953,-3 3 648,-2-5 1,-4 7-2123,-6 0 1,-4 2 528,-18 3 1,-3-1 1949,-12 6 0,-7 1 0,-2 5 0</inkml:trace>
  <inkml:trace contextRef="#ctx0" brushRef="#br0" timeOffset="33">13035 9981 8150,'-2'9'0,"-3"-4"0,-4-3 1228,0-9-402,-5 5-322,12-5 1408,-12 0-1243,13 5 1,-6-12 1203,7 4-901,0-4-486,14-2 0,-2 0 62,14 1 0,6 1-172,4 3 0,8-3 115,-2 4 1,3 3-390,2 1 0,-6 5 139,-5 1 1,-8 0-196,-2 0 1,-6 1 14,1 5-19,-11 2 1,-1 8 0,-6 0-1,3 0-84,-3-1 1,-3 1-1,-5 1 17,-6 4 0,-3 4-158,-1 6 0,-1-5 146,0 1-154,-7-1 75,-1 5 1,-2 1 99,0-1-43,6-6 127,-9 4 0,9-11 673,-6 3-389,7-4 27,-4-1-282,8 0 53,-1-1 504,7-6 104,2-2 0,9-2-240,3 1 1,7-1 409,15-5-328,-1 0-419,12 0 1,1 0 212,3 0 0,-2 0-7,2 0-387,-7-7 0,10 5 0,-15-7 0,6 4 0,-11 3 0,6-3 0,-10-4 0,9 8 0,-6-6 0,8 7-3922,-8-7 2580,6 5 0,-5-5-107,6 7 719,-7 0 730,6 0 0,-12 7 0,4 2 0</inkml:trace>
  <inkml:trace contextRef="#ctx0" brushRef="#br0" timeOffset="34">5299 3112 8622,'0'-9'1330,"0"2"-1190,0 7 73,-7 0 503,5 0-379,-5 0-365,7 0 1144,0 0-1033,0 7 0,0-3-60,0 6 92,0-6 0,0 10 131,0-4-186,-7-3 0,4 2 69,-8-4-27,8-3 1,-6 10 0,6-5-39,-3 2 1,-1-6 0,4 4 54,-2 0-169,-1-5 0,6 12 189,0-3-204,0-4 0,0 7 156,0-4-80,0-3 20,0 7 1,0-10 45,0 6-62,0-7 221,0 11 1,0-5-15,0 7-150,0 0-43,0-8 1,2 5 0,2-6 83,1 1-39,0-4-37,-5 10 43,0-13-53,0 13 1,5-10 46,1 6-7,-1-6-9,-5 3-2,0 0 105,0 2-119,0-1 0,0 1 26,0-4 1,0-1 5,0 6 1,0-4 22,0 4-103,0-6 89,0 9-33,0-4-25,0 7-184,0 0 176,0-1 1,0-4-1,0-1-2,0 3 0,0 1 0,0 1 5,0 1 9,0-7 1,5 5 26,0-4-39,1 4-21,-6-5 1,0 5 27,0-4 3,0 4-42,0 2 44,0 0-7,0-1-7,0 1 0,0-5 12,0-1 302,0 1-307,0-3 1,0 6 112,0-3 0,0 3 0,0 1-21,0 1 0,0-5 0,1-1-84,5 2 0,-5-3 0,5 2-15,-5 1 0,-1-3 0,0 1-19,0 2 1,0 2-1,0 2-8,0 0 1,0-6-1,0 1 1,0 1 56,0 2 1,0-4 0,0 1 49,0 1 0,0 2 0,0 2-49,0-1 1,-5 1 0,0 0 0,1 0 1,3-6 0,1 0 0,0 3 34,0 1 0,0-4 0,0 1 1,0 1 29,0 2 1,0 2 0,0-1 108,0 1-150,0 0 1,-6-1 12,1 1 1,0 0 0,5 0-48,0-1 1,0 1 0,0 0-1,0-1 23,0 1 0,0 0 0,0 0 1,0-1 10,0 1 1,0 0 0,0-1-1,0 1 91,0 0-125,0 0 1,0-1-1,-2 1 22,-3 0 1,3 0-1,-3-1 1,3 1-44,2 0 1,-2 1 0,-1 2-56,-2 2 1,-1 0 0,6-5-78,0 0 109,0-1 0,0 1 0,0 0-25,0 0 0,-5-6 1,0 1-1,1 1 16,3 2 1,1 1 0,0 1-1,0 0 1,0 0-25,0-1 145,0 1 0,0 0-90,0-1 1,0 1-1,0 2 1,0 1 0,0 2 45,0-2 1,0 0 0,1 0 0,3 2-34,1-1 0,0-3 0,-5 1-293,0 2 1,0-6-1,0 6 125,0-1 1,-1 0 0,-3-3 0,-1 0 0,1-1 122,3 1 1,1 0 0,0-1 0,0 3 65,0 3 0,0-4 1,0 4-39,0-3 0,0-3 0,0 1 1,0 0-1,0 0 6,0-1 1,0 6-1,0 0 22,0-2 0,-6 1-225,1 1 1,0-4 0,3 4-3,-3-4 150,3-1 0,-5 2 0,7 1 115,0 2-18,0 0 0,0 0 0,0 0 61,0-2-38,0 5 0,0-6-79,0 3 1,0-4-47,0-1 1,0 0 12,0-1 0,0 3 2,0 3 0,0-4-139,0 4 0,-2-3 178,-3-3 1,3 3-13,-3 3 1,3-4 25,2 4 1,0 2 8,0-2 0,0 2-38,0-2 1,6-2-7,-1 7 0,0-5-104,-5 5 1,0-5 53,0 5 1,0-6-173,0 0 0,0 3 49,0-2 0,-5 0 21,0-5 1,-1 1 15,6 4 265,0-3-193,0 4 1,0-6 67,0 0 1,0 5-77,0 0 1,0 0 20,0-6 0,0 1 43,0 0 1,6 0 83,-1-1 0,0 1-91,-5 0 1,0 5 3,0 0 1,2 0 9,3-6 1,-3 1 4,3 0 1,-3-1-21,-2 1 1,0 0 67,0 0 1,0-6 194,0 1-236,0-1 0,0 6 8,0-1 0,0-4 1,0-1 0,0 1 6,0 5 0,0-6 71,0 1 1,0-1 120,0 6 1,0 1-168,0 4 0,2-3 72,3 3 1,-3-2 55,3 2 0,-3-4-86,-2 4 1,1-5 11,5-6 0,-5 4 22,5-3 0,-5-2 25,-1 1 1,0-5-32,0 6 0,0-1 250,0 6 0,-1-2 0,-3-2 102,-1-1 0,0-6 1,5 5-189,0 3 1,0 1 0,0 1-69,0 1 1,0-6-596,0 1-2320,0-8 1,0 3-1663,0-12 3471,0-9 1,-6-6 898,1-11 0,0-3 0,5-12 0</inkml:trace>
  <inkml:trace contextRef="#ctx0" brushRef="#br0" timeOffset="35">5268 5596 8207,'1'-9'-1314,"5"4"1314,-5 3 0,6 2-71,-7 0 1875,0 0-1102,0-7-29,0 5-86,0-5-602,0 7 1,7 0 0,4 0 0,3 2-350,1 3 300,1-3 0,2 7 0,1-6 15,2 2 0,0 6 0,-6-4 72,1 2 1,-5-4 0,-1 5 25,2 2 1,1 2-1,-1 0 34,-2-3 0,-6 3 0,1-4 72,-3 4 0,3-3 1,0-1 46,-1 2 1,-2-3 0,-2 2 0,0 1 304,0 2-354,0 2 1,0-1-34,0 1 0,0 0 0,0-1 0,0 1 30,0 0 1,0 0-1,-2-2 1,-2-2-85,-1-2 0,0 1 1,3 4-1,-1 1-2,-3 0 0,1 0 0,5-1-73,0 1 0,0 0 1,0 0 60,0-1 1,0 1 0,-2 0-25,-3-1 0,3 1 0,-3 0 0,3 0 3,2-1-25,-7 1 1,6-6 0,-5 1 93,5 1 0,-1 2 1,-2 2 5,-1 0 1,0-1 0,3 1 107,-3 0 0,3-1 1,-3 1-29,3 0 1,2 0-60,0-1 0,0 1-197,0 0 0,0-6 0,2-1 0,1 0 22,3-1 0,4-2 0,-3 2 23,2-1 0,1 4 100,6-6 1,-5 0-1,-3-3 190,-1 3 0,-1-3 0,-8 5-116,-3-7 1,3 2 0,-5 1-19,0 3 0,0 1 0,-4-2-19,6 5 1,-2-1 0,2 1 33,1 3 1,3 1-1,1 1-42,0 1 0,0 5 1,0 0-1,0-2-9,0-1 1,0-1 0,0 4 0,1 4-24,5-1 1,-5 11 0,6-4-1,-1 3-10,-1-1 1,5 3 0,-3 1-1,0-2-42,0-2 0,4 2 0,-4-2 0,0-3 19,0 0 0,3-2 0,-5-2 1,-1-5 21,-2-4 1,-2 4-1,0 0-2,0-2 1,-6-1-1,-1-2 1,1-1 29,-1 1 0,-4 0 0,4-1 1,-2-1 8,-3-3 1,0 3 0,0-4 0,1 3 58,-1-3 1,-2 4 0,-2-5-55,0-1 0,1-1 0,-1-7 0,0 0 83,1 0 1,-1 0 0,0 0-1,0 0-96,1 0 0,-1 0 0,0 0 0,1 0-355,-1 0 1,5-5-1,1-2-691,-2-2 0,-2-1 0,0-6 42,3 1 0,-1-1 0,5 0-1242,-2 0 0,6 1 0,-2-3 1,3-1 2155,2-2 0,0-14 0,0 2 0</inkml:trace>
  <inkml:trace contextRef="#ctx0" brushRef="#br0" timeOffset="36">5975 6271 7180,'16'9'1002,"0"-4"1,-6-3 161,0-2-444,-6 0 0,3 2-310,-7 3 0,-7 2 1,-4 4-176,-2-6 0,-3 2 0,0-2 0,0-1-18,1-3 1,-1-1 0,0 0-202,0 0 0,1 0-286,-1 0 246,0 0 1,8 2-1,1 2 19,0 1 0,5 7 52,-3-2 0,3 4-33,2 2 0,0 0-54,0 0 0,0-6 0,2-1 0,3-2-42,5-4 0,-1 4 0,3 0 1,4 0 31,3 0 0,2 4 0,-3-4 0,1 1 56,2 5 1,0-1-1,-4 0 1,2-1 170,2 1 0,-5 2 0,-5 1 170,1 1 0,-5 0 0,-2 0 80,-3-1 1,-4-1 0,-3-1-103,-6-3 1,-3-6 0,-1 1 0,-1-3-123,0-2 0,-5 0 0,0 0 0,2 0-751,2 0 1,1 0-1,0 0 1,0 0-1182,1 0 1,-1-6 0,0-1 152,1-1 1,-1 4-1,0-3 1576,0 0 0,1-9 0,-1-8 0</inkml:trace>
  <inkml:trace contextRef="#ctx0" brushRef="#br0" timeOffset="37">10928 5831 8169,'-9'0'0,"2"-7"-1218,7 6 610,0-6 303,0 7 913,0 0-121,0-7-227,0 5 64,0-5-122,0 7 542,0 0-517,0 7 0,0-4 0,0 8-10,0 1 0,0 2 0,0 2 110,0-1-191,0 1 1,0 2 169,0 3-125,0-11-68,-7 18 73,5-17-30,-12 11-6,13 1-35,-6 1 1,1 3-99,1-1-24,0-7 110,5 11 28,0-13-211,0 13 27,0-13 111,7 6-44,-5 0 48,5-6-41,-7 13 0,0-11 0,0 5 1,0 1-72,0-1 79,0 3-186,0-3 201,0-1-16,0-1 0,0-2 0,0 4 1,0 1-13,0-1 0,0 0 1,0 4 22,0-1 1,5-6 19,0 5 0,0-5-15,-5 5 30,0-7-49,7 11 1,-5-11 35,3 7 67,-3-7-92,5 4 0,-5-2-46,3 0 62,-3 7-21,-2-11 0,0 11 42,0-7-19,0 0-21,0 2 43,0-6-50,0 6 1,0-2 91,0 0 0,0 2 95,0-2-151,0-4-19,0 6 207,0-7-4,0 6-138,-7-4 12,5 5-2,-5-1-53,0-4 78,5 4-11,-5 1 2,0-5-58,6 4 24,-6 1-22,0-6 55,5-1-29,-5-2-147,7-5 116,0 0 34,0 5-37,0-13-145,0 6 195,0-7-39,0 0-34,-7-7 1,5-3-101,-3-11-50,3-4 159,2-6-12,0 0-6,0-8-1,0-1-108,0-7 0,0 0 1,2-1-44,3 1 1,-3 0 0,3 0-44,-3 0 108,-2 7-248,7-13 261,-5 18 20,5-24-20,-7 17 168,7-12-150,-6 7-610,6-7 711,0 5-91,-5-12 5,5 12-4,0-12 1,-5 12 10,5-5 0,-2 6 9,0 1-181,0-7 80,2 12 1,-5-8-346,3 13 398,-3 0 14,-2 6 1,0-1-114,0 1 440,0 6-311,0-4 1,0 11 623,0-3-678,0 4 157,0-6 0,0 11-142,0-4-1,0 4 8,0 3 1,-2-3-56,-3 7-291,3 0 221,-5 5 98,7 0 2,-7 0 0,6 7 1,-5 5 153,5 7-133,1 5 0,-6 4 0,1 2 247,2 3-119,1 2 0,2-2-24,0 4 1,0 3-16,0 7 0,0-5 149,0 0-148,0 0-19,0 5 0,0 0-3,0 1 0,0-1-38,0 0 1,0 2-79,0 3 132,0-3-62,0 5 0,0-7-5,0 1 0,0-7 31,0 1 0,0 0 27,0 5-48,0-6 317,0 4 5,0-12-287,0 6 3,0-8 101,0 0 1,0 1 0,0-2 271,0-4-243,0-4 1,0-1 3,0 0-96,0-7 120,0 0-7,0-5-230,0 0 135,0-2 50,0-7 442,0 0-595,0-7 0,0-7 25,0-7 1,0-7-64,0 2 0,0-6 0,0-3 0,0-3 1,2-2-160,3-4 0,-3-8 0,5-4-180,0 0 205,-6-5-971,6-2 1117,-7-2-98,0-11 61,0 18-13,0-17 1,0 17-153,0-10 415,0 3-243,0 3 1,0 4 30,0 0 1,0 8 79,0-3-106,0 4-196,0 9 307,0 2 0,0 8 0,0 4 0,0 5-66,0 3 0,-5 8 68,0-1 135,0 8 0,5-2 0,0 10 0,0 7-167,0 7 1,0 6 0,0 6-1,0 1 319,0-1-349,0 8 0,0-3-26,0 11 15,0-10 692,0 16 0,5-13-17,0 7-131,0 0-389,-5 0 268,0 0-145,0 7-275,0-5 65,0 12 1,0-10 56,0 7 1,0-6-367,0 6 222,0-8-414,0 12 163,0-21 157,0 19 20,0-25-259,0 10 453,0-20 255,0 4-71,0-11-54,-7 11 6,6-18 483,-6 10-486,7-12 209,0-1-562,-7-1 221,5-7-1234,-5 0 0,5 0 340,-3 0-3820,3 0 2587,-5 0 2059,7 0 0,14-7 0,4-1 0</inkml:trace>
  <inkml:trace contextRef="#ctx0" brushRef="#br0" timeOffset="38">4560 3537 8169,'-9'0'0,"-5"0"427,6 0 2064,-1 0-2168,2 0 1,21 0 0,7-2 0,7-2 0,3-1 154,1 2-174,-1 1-326,8 2 60,-13 0 144,10 0 123,-11 0-465,-1 0 259,-1 0-55,-7 0 51,-1 7-24,1 2 1,-5 6 47,-1 1-5,-6 0 0,3 1 25,-7 4 1,0 2-1,0 6 1,-2 1 239,-3 3 0,1 1 0,-6-7 1,-1 0-18,2 1 0,-3-6 1,5-1-1,0-3-25,0-3-343,2 1 122,5 0 67,0 0-1177,0-1 536,0 1 350,0-7 4,0 5 68,7-6 136,-5 1-1913,5 5-2663,0-12 1833,-6 5 2074,6-7 0,-8 0 1,-5-2 568,-4-3 0,-11-11 0,-3-8 0</inkml:trace>
  <inkml:trace contextRef="#ctx0" brushRef="#br0" timeOffset="39">4560 3835 8169,'16'0'1208,"-1"0"-482,8 0-181,2 0-121,6-7 449,1 5-345,6-5 0,-5 0-556,13 6 842,-13-6-377,12 7-96,-5 0 0,6 0-221,-4 0 0,1 0 0,-6 0 1,-2 1-887,-2 5 1,-1-3 0,-3 6 765,-2-2 0,2 5 0,-4-3 0</inkml:trace>
  <inkml:trace contextRef="#ctx0" brushRef="#br0" timeOffset="40">14921 9336 8265,'11'0'0,"-1"0"412,-6 0 0,10 0 1919,-4 0-1663,-3 0 64,7 7 1,-12-3 0,5 5 2158,0-2-2222,-5 5 0,3-10-61,-10 3 1,-4-3-487,-7-2-112,7 0 55,2-7-437,7 5 1,2-5-351,3 7 608,4 0 0,9 0-64,3 0 1,-9 2 203,4 3 0,-4 2 0,2 5-11,-4-2 1,2-4-1,-6 4 135,-3 2 1,-3-3 6,-5 2 1,1-8 0,-6 2-157,-2-3 1,-2-4-129,-2-3-35,0-4 178,1 1 0,4-6-40,1 3 0,6-3-122,-1-1 1,5 1 0,5 3 0,6 6 119,3 3 0,1 2 1,3 0-1,1 0 50,2 0-75,0 7 412,-5-5-252,-1 12 0,-1-5 85,-3 6 1,-4 1 0,-7 0 137,0-1 0,-5-4 0,-4-2-283,-5-2 0,7 0 0,-9-4 0,0 2 159,-3-1-300,9-2-54,-11-2 252,12 0-75,-7 0 0,1 0 0,-1 0-572,0 0 0,2-2 0,2-2 0,3-3-1679,2-1 0,2-3-880,5-5 2581,7 1-1806,2-1 1226,13 0 1099,3 1 0,6-8 0,1-2 0</inkml:trace>
  <inkml:trace contextRef="#ctx0" brushRef="#br0" timeOffset="41">15314 8865 8806,'-8'-7'2161,"1"5"-1787,7-5 0,1 2 182,5 0 0,4-1-188,11 6 1,0 0-97,10 0 0,-6 0-99,12 0 1,-8 0-120,8 0 1,-4 0 100,-1 0 0,-3 0-167,-2 0 110,-5 0 36,-6 7 1,0-3 177,-1 6-723,-6-6 398,5 10 0,-12-5 1,3 6-1,-3 1 162,-2 0 1,0 1 0,0 4-1,0 5 866,0 4 0,-2 1-425,-3 1 0,3-1-44,-3 1 1,-2-1-235,2 1 0,-1-3-28,6-2 1,0 0-688,0-6 344,0 0-293,7-5 0,-3 0-392,6 0 1,-4-1 307,4 1 0,-1 0-301,1-1 0,3-4-1109,-8-1-1376,7-6 1970,-3 3 526,-1-7 1,-1-7 725,-7-4 0,-14-3 0,-3-1 0</inkml:trace>
  <inkml:trace contextRef="#ctx0" brushRef="#br0" timeOffset="42">15330 9179 8949,'16'-9'1879,"0"4"1017,6-3-1416,3 6-519,6-5-415,1 7 1,6 0 613,4 0-649,3 0-240,3 0 1,0 0 140,5 0 472,-11 0-1004,17 0 633,-17 0-323,12 0-993,-7 0 643,-6 0 0,2 0-173,-6 0-2874,7 0 1447,-11 7 953,5 1 23,-6 8 784,-8 0 0,-1 0 0,-7-1 0</inkml:trace>
  <inkml:trace contextRef="#ctx0" brushRef="#br0" timeOffset="43">5582 11977 7642,'0'-16'1080,"0"6"1,0-1-1,0-1 1,0-2 410,0-2 0,0-5 0,2-3 0,1-4-740,2-5 1,8-4 0,-3 1 0,4-6-578,2-4 0,0-8 1,-1-4-1,1-3-355,0-2 1,0 1-1,-3-1 1,0 0-270,-3 0 0,-1 4 1,3 4-1,-1 10-220,1 5 1,0 10-1,0 9 491,-1 4 0,-1 8 0,6 4 601,0 3 1,1 16 0,2 7 0,2 9-177,-1 6 0,-3 6 0,1 11 1,1 4 760,2 4 1,-6 0-1,-4-1 1,1-4-387,2-2 0,-3-2 0,-1-6 0,2-4-692,2-6 0,-3-3 0,-1-1 0,2-2-493,2-4 0,-3-4 1,-2-6-1,-1-2-566,1-3 1,-5-3 0,3-4 287,0 1 0,-6-7 0,5-8 244,-5-4 1,-2-7 0,-5-2 0,-2 1 340,-1-1 1,-5-3-1,3 5 1,-3 2 386,-1 1 1,-1 8 0,0 1 0,-1 2-129,-4 3 1,-2-3-1,-5 2 1,2 2 779,-2 1 1,0 0-1,2-1 1,3-3-506,0 3 1,6 1 0,-6 2 0,2 0-1376,0 0 1,0 0 0,6 0-1752,-1 0 0,2-2 2849,3-3 0,18-4 0,11-6 0</inkml:trace>
  <inkml:trace contextRef="#ctx0" brushRef="#br0" timeOffset="44">6604 11348 8265,'16'0'560,"-6"0"1,1 0-1,1 0 1,2 0 439,2 0 0,-1 0 0,1 0 0,0 0-759,-1 0 1,1 0 0,0 0-133,0 0 1,-2 2-1,-2 2 1,-3 2-2230,-2 3 1,-4-5 2119,-8 1 0,-11 4 0,-8-1 0</inkml:trace>
  <inkml:trace contextRef="#ctx0" brushRef="#br0" timeOffset="45">6541 11521 8265,'5'11'855,"2"-3"0,2 1-183,3 0 0,4-6 0,3 4 0,4-1 210,1-1 1,-3 2-1,4-4 1,-1 4-853,1 2 1,-1-6 0,4 4 0,-3 0-2741,-3 4 1,5-2 2709,-7 1 0,8 1 0,-3 4 0</inkml:trace>
  <inkml:trace contextRef="#ctx0" brushRef="#br0" timeOffset="46">7453 11160 8265,'-9'-16'0,"2"0"0,2 1 533,0-1 0,0 0 1,5 0-1,1 1 92,5-1 0,2 2 0,10 2 0,3 1 0,5 1-74,4 1 1,1-3 0,1 7-178,-1 1 0,0 2 0,1 4 0,-1 3-74,1 6 0,-3 3 0,-2 3 0,-6 2-169,-4 2 0,-1 7 0,-2-1 0,-4 2 98,-5 3 0,-3 4 0,-4 1 0,-3 0-239,-5 1 1,-4-5 0,-4 4 0,-1-4-191,-2-1 0,0-1 0,5 0 0,2 1 144,4-1 1,3-4-1,7-3 1,0 0 394,0 1 0,7-6 0,3 2 1,6-4 87,5-1 0,2 0 1,5-2-1,-2-4 152,2-4 1,2 1-1,-1-2 1,-1-2-99,-1-1 0,-8-7 1,2-2-1,-4-2-37,-1-3 1,-6-4-1,-1-3 1,-2-4-386,-3-1 1,-10-1-1,-4-3 1,-6 2 98,-5-2 1,-3-1 0,-8-3 0,-1 1-889,-4-1 0,4 6 1,-3 2-1,2 1 68,3 4 1,-1-4-1,1 2 1,1 4-1076,4 4 0,3 1 0,8 5-2937,-1-2 3549,0 6 0,14-4 0,9 7 0,11 2 274,8 3 1,4-3 850,1 3 0,15 4 0,3-1 0</inkml:trace>
  <inkml:trace contextRef="#ctx0" brushRef="#br0" timeOffset="47">8538 11317 8622,'16'-7'232,"-8"-2"0,-4-5 0,-6 2-105,-3 1 1,-7 1 0,1-6 1152,-3 1 0,-9 1-276,-3 3 1,-2 4 0,2 9-640,5 3 0,4 7 0,1 8 0,2-1-30,3 5 0,4 2 0,7 2 0,0-1-39,0 0 0,0 8 0,4 2 0,5-2-28,6-2 1,12 4 0,1 0 0,7-3 166,6 0 1,3-5 0,-2-1 0,-4-3 141,1-3 0,-6-6 0,2-7 0,-5-2-16,-4-4 0,-7-3 0,2-7 0,-5-7-101,-6-5 1,-1-14 0,-5 2 0,1-4-600,-2-4 1,-8-1 0,-5-7 0,-6 0-876,-5 0 1,2 1 0,-6 4 0,3 6-761,2 2 0,3 10 1,1 3-1155,0 4 0,9 8 2045,7 4 1,9 10-1,12 5 1,5 4 882,4 2 0,1 7 0,1 1 0</inkml:trace>
  <inkml:trace contextRef="#ctx0" brushRef="#br0" timeOffset="48">9120 11505 8265,'14'11'2008,"-4"-1"1,-1-6-175,-4 1 1,4-3-226,6-2 0,1 0-1112,0 0 0,0 5-1510,-1 0 1,1 1 0,0-6-239,0 0 0,-6 0 1,1 0-474,1 0 0,-4-7 0,1-4 1724,-2-3 0,5-9 0,-3-1 0</inkml:trace>
  <inkml:trace contextRef="#ctx0" brushRef="#br0" timeOffset="49">9921 11175 8708,'6'-15'2274,"-1"-1"-650,0 0 576,-5 1-1818,0 6 1,-7 2-1,-5 9 1,-6 1-11,-2 2 1,-7 1-1,6-6 1,0 0-279,-1 0 1,-1 0-1,-3 0 1,3 0 129,0 0 0,6-6 0,-4 1 1,3 2-818,3 1 1,-1-3 276,0-1 0,2 3 0,2 8 1,3 6 223,2 3 0,-5 3 166,2 4 1,1-4-1,0 4 1,2-3 20,4-2 0,-4-1 0,1 1-70,3 0 0,1-6-90,2 1 0,2-6 0,3 4-84,6-2 0,3-2 0,1-3 0,3 1 72,3 2 0,3 1 0,8-5 0,-3 3 24,-2 1 1,2 6 0,-2-5 0,2 3 193,3 3 1,-3 4-1,-2 3 1,-5 2 245,1-1 0,-6 2 0,4 1 0,-5 1 97,-5 4 0,-3-3 0,-4-1 1,1 1 90,-1-1 1,-4-3 0,-6 4 0,-4-3-88,-4-3 0,-2-1 0,-1-2 1,-4-2-78,-5-4 0,-2 2 1,-2-5-1,2 0 68,0 0 0,-3-1 1,8-6-1,0 0-236,0 0 1,-3 0 0,5 0 0,2-2-236,2-3 0,1 3 0,0-3 1,2 1-9,4-1 0,-4 3-181,3-3 0,4 1-537,2-1 0,1 3-790,-1-3 393,3 3-657,-4 2-4560,6 0 6332,0 0 0,6-7 0,3-1 0</inkml:trace>
  <inkml:trace contextRef="#ctx0" brushRef="#br0" timeOffset="50">10425 11348 8265,'8'-7'656,"1"6"1,-5-3 395,1 8 1,5 4-1,-3 10-230,2 3 0,0 3 0,3 6 0,-2 0 1,3-3-162,1 1 1,-4 6 0,1-8-1,1 2-531,2-2 1,0-3-1,-2-8 1,-3 1-1833,-2 0-4187,5-1 4723,-10-6 0,3-9 1,-9-12-1,-3-7 597,-1-7 1,-3-4 0,-6-3 568,-4-4 0,-4-3 0,-6-7 0</inkml:trace>
  <inkml:trace contextRef="#ctx0" brushRef="#br0" timeOffset="51">10346 11144 8465,'0'-16'849,"0"1"0,2 1-973,3 3 0,4 4 0,6 7-517,1 0 0,-2 2 641,-3 3 0,3 4 0,-6 7 0</inkml:trace>
  <inkml:trace contextRef="#ctx0" brushRef="#br0" timeOffset="52">10755 11505 8455,'24'25'0,"-5"-4"411,-6-4 1,1-1-1,-4 2 1,4-1 540,2-1 1,0 6 0,-1-9 494,1-1 0,0-2-615,-1 1 1,-6-6-777,-4-10 1,-3-4-1,-2-8 1,0-4-38,0-6 0,-2-2 0,-1-3 1,-2 1-455,1-1 1,2-4-1,4-1 1,3 4 37,6 5 1,1 0 0,2 7-1,0 4 271,4 4 1,1 6 0,-4 7 0,3 2 530,3 3 0,-2 6 1,7 10-1,1 5 62,-3 4 1,4 1 0,-7 1 0,-2-1-97,-1 0 0,-4 1 0,-2-1 0,-3-1-6,-2-4 1,-2 2-1,-3-5 1,1 0-1039,2-1 1,1-1 0,-5-5 0,3 0-2293,1-1 1,2 1 1813,-2 0 1,4-7 0,7-4-714,-1-3 1864,-6-16 0,12-4 0,-3-13 0</inkml:trace>
  <inkml:trace contextRef="#ctx0" brushRef="#br0" timeOffset="53">11525 11050 9298,'0'-21'0,"0"0"0,0 2 257,0 1 0,0 2 1,0 1 873,0-1 1,7 7 0,4 4-648,3 3 0,7 2 1,0 2-1,-2 3-176,-2 6 1,-1 3 0,0 3 0,-1 4 228,1 5 1,-5 2-1,-3 0 1,-1-2 17,-3 2 1,-2 0 0,-2 0 0,0-2-89,0 2 0,-6-5 0,-1 0 0,0-2 89,0 0 0,2 0 0,5-6-14,0 1 1,0 0 0,0-1 0,2-1-207,3-3 0,6 1 0,8-7 0,4 1-319,1 1 1,2-6-1,6 5 1,-3-5-802,-2-1 0,2 0 1,-3 0-1,2 0 113,-1 0 1,1 0-1,-6-1 671,3-5 0,-6-2 0,4-8 0</inkml:trace>
  <inkml:trace contextRef="#ctx0" brushRef="#br0" timeOffset="54">944 13659 8265,'10'0'290,"1"0"0,-6 2 1672,5 3 555,-6-3-1484,10 5 1,-12-14 0,3-4-479,-3-3 0,-2-2 1,1-1-1,3-2-219,1-2 0,0-12 0,-3-1 1,3-4-367,6-6 1,-2-3-1,1-5 1,2-4-286,2 0 0,4-5 0,1 3 0,2 1-165,-2 4 1,-1-3-1,-1 14 1,2 4 340,2 3 0,-1 11 0,-8 3 0,-2 3-26,2 2 0,-3 8 0,2 2 659,1 5 1,2 8 0,2 5 0,-1 9 207,1 10 0,0 8 0,-1 10 0,1 1-30,0 3 1,-2 11-1,-2-1 1,-1 0-303,1-4 1,-5-4 0,0-8-1,0-2-413,3-3 0,-1-4 1,2-8-1,-1-2-395,-1-2 0,5-8 1,-6-1-1,3-6-1868,-1-4 1,-4 3 1264,4-5 0,-1-1 0,1-9 695,-4-6 0,1-3 0,-2-2 1,-2 1 305,-1-1 0,-2-5 0,-2 0 0,-3 2 468,-5 1 1,-4 8 0,-2 1 0,-2 1 260,-3-1 0,2 5 0,-7-3 0,-2 2-243,-2 0 1,-1-2-1,-2 3 1,0-1-576,1 2 1,-6 1 0,10 2 0,0 0-488,-2 0 1,7-5 0,1-1 0,1 3-2573,0 1 0,5 2 2236,6 0 0,8-2 1,2-1-1,9-4 952,4-2 0,10-1 0,2-6 0</inkml:trace>
  <inkml:trace contextRef="#ctx0" brushRef="#br0" timeOffset="55">1730 13219 8398,'9'7'461,"3"1"0,-5 8 1,0 0 154,0 0 1,5-1 0,-3 3 0,1 1 0,-1 4 133,-2 1 1,0 1 0,-3 2 0,1-2-205,-2-2 1,1 3-1,-1-5 888,2-2-821,1-2 1,-8-8-450,-3-4 1,1-5-1,-4-5 1,-1-5 1,0-4 1,4-7 0,-4-2 0,2-1-498,4-4 1,1-2-1,2-3 1,0-2-322,0-2 0,7 2 1,3 7-1,4 4 237,2 1 1,5 4 0,2 7 0,1 3 170,4 2 1,0 2 0,0 5 0,-2 0 142,2 0 1,2 0 0,1 2 0,-1 1 81,-4 2 0,4 6 1,-6-4-1,3 0 242,-1 0 0,-2-2 0,4-5 1,-2 0-27,2 0 1,-3 0 0,1 0-1,0 0 23,-1 0 0,-3 0 0,-6-2 0,0-1 74,0-3 1,-6-4-1,-1 3 1,-2-2-177,-4-3 0,-1-2 1,-2-2-197,0 1 1,-7 1 0,-5 1 0,-6 3-79,-3-2 1,-1 5-1,2 2 1,-2 1 80,-3-1 1,4 3 0,-3-3 0,-1 5-15,1 5 1,5 4 0,-2 7 0,3-1 119,3 1 0,1 7 1,1 3-1,5 2 309,1-2 0,-4 4 0,6-4 0,1 4-77,3 1 0,6 0 0,4 1 0,3-1 22,5 1 1,4-8 0,0-1 0,5-2-211,4 0 0,3 0 0,2-6 0,2 1-42,-2 0 1,3-6-1,-1-1 1,-2-2-137,-2-3 1,4-3 0,0-1 0,-3-1-7,0-5 1,2-2 0,1-8 0,-2 0-227,-2 0 1,-3-1 0,-2-2 0,-4-4 195,-1-1 1,-2-3-1,-7-2 1,-4 1-52,-4 2 1,-5 1-1,-1-3 1,-1 2 11,-5-2 0,-2 5 0,-10 2 0,-1 4 257,-2 1 0,-5 2 1,3 2-1,-1 3 189,-4 2 0,3 2 1,1 5-1,1 0-13,4 0 1,-4 2 0,2 5 0,2 7 18,1 5 0,3 9 1,-1-2-1,2 2-40,4-2 0,-3 4 1,8-4-1,2 2 78,1-2 0,2-1 0,2-6 1,1 2-24,2-2 0,13-7 1,-2-3-1,3-2-252,3-3 0,1-3 1,3-1-1,-3 0-18,0 0 1,-6-1 0,4-5 0,-3-4-799,-3-4 0,1-2 1,0 0 408,0 1 1,-1 1-1,1 3 1,0 6 515,-1 3 1,1 2 0,2 0 0,1 2 202,2 3 0,2 4 0,-4 7 0,2-2-217,-2-4 1,-2 4 0,-1-3-1,0 3-927,0 1 1,-1 1 0,1 0-1,0-2-675,-1-4 1,1 2 0,0-5 0,0 0-931,-1 0 1,1-1 2399,0-6 0,0 0 0,-1 0 0</inkml:trace>
  <inkml:trace contextRef="#ctx0" brushRef="#br0" timeOffset="56">3585 13077 8480,'11'-15'425,"-1"-1"0,-5 0 1,6 0-1,1-1 0,2-2-25,2-2 1,0 0 0,-1 7 0,3 2 65,3 1 0,-4 6 0,6-4 0,-2 2-85,0 4 0,2 1 1,-4 4-1,2 1-42,-2 2 0,-2 13 0,-3-2 0,-1 3-67,-3 3 1,-1 3-1,1 8 1,-4 2 85,-5 2 0,-1 5 0,0-4 0,-1 0-166,-5 1 1,-2-2 0,-10-6 0,-1-1-96,-2-4 1,-2-3 0,2-8 0,-3-1-62,-1-3 0,-3-4 0,6-7 0,-1 0-115,0 0 0,2 0 1,7-2-1,2-3-61,2-6 1,6 3 0,-1-3 0,3-1 36,2-2 1,7 3 0,5 1-1,8-1 83,6 3 0,3-5 0,5 8 1,2 2 24,6 1 0,-2 2 0,1 2 0,-1 1-254,0 2 0,-5 8 0,2-5 1,-4 3-315,-2-1 0,-5-6 0,-1 3-865,-2 0 492,-2-5 0,-14 5 1,-7-7-1,-9 0-163,-5 0 0,-7-2 1,-2-3-1,-1-6 1099,-4-3 0,-4-9 0,-4-3 0,2-3 0,-4-3 0</inkml:trace>
  <inkml:trace contextRef="#ctx0" brushRef="#br0" timeOffset="57">3475 12841 8302,'5'-24'0,"2"3"0,0 4 137,0 1 0,6-5 0,-3 0 0,6 2 403,5 1 1,1 3 0,6 1 0,0 1-14,6 3 0,-1 6 0,9-1 0,0 3-183,-2 2 0,10 7 0,-2 6 1,1 4-85,-1 4 1,-2 7 0,-2-2 0,-4 4 28,-2 1 0,-1 6 0,-7 1 0,-4 1 30,-5-1 0,1 11 0,-1 0 0,-3 3-65,-6 3 1,0 0-1,-6-2 1,-3-2-24,-1-1 0,-4 4 1,-5-12-1,-7 2-118,-5-2 0,-14-6 0,-1-8 0,-4-3-94,-6-2 0,-1-4 0,-4-7 0,-2-3 84,-1-2 0,-7-2 1,1-7-1,-1-3-16,1-6 1,-5-2 0,7-5-1,2-5 106,-4-8 1,8-1-1,1-4 1,7 3 53,3 1 1,4-5 0,11 1 0,6 1 15,6 2 0,9-4 0,1-1 0,11-3-418,12-2 0,7-1 1,5 0-1,2 6-411,1 5 1,3 0 0,-4 12 0,0 2-489,-6 1 1,1 9 0,-9 4-233,-2 3 1,-8 9 0,-8 4 0,-6 3-1543,-8 1 0,-17 6 2828,-8 0 0,-15 0 0,-5-5 0</inkml:trace>
  <inkml:trace contextRef="#ctx0" brushRef="#br0" timeOffset="58">1132 13706 7105,'-15'0'1090,"-1"0"557,7 0 0,4 0 0,10 0-902,6 0 1,10 5 0,7 0-1,7-1-23,7-2 1,12-2 0,9 0 0,10 0-312,9 0 0,0 0 0,-34 0 0,0 0 0,4 0 0,1 0-211,3 0 0,2 0 0,9 0 1,2 0-1,-6 0 0,0 0 1,4 0-1,0 0-216,1 0 0,0 0 0,11 0 0,1 0 0,-1 0 1,0 0-1,-2 0 0,1 0 184,0 0 1,0 0 0,-4 0 0,0 1 0,-4 1 0,-2 0 0,-2 1 0,-1 1-24,-3 0 1,-2 1-1,3-3 1,-2 1 0,-7 1-1,-3 1 1,-1-2-1,-2 1 86,39-1 0,-6 4 0,-18-2 0,-7-1-428,-6-2 1,-11-2-1,-8 0 1,-8 1-2408,-6 5 1248,-1-5 0,-9 6 1,-10-5-1,-15 1 1356,-12 3 0,-5 6 0,4-3 0</inkml:trace>
  <inkml:trace contextRef="#ctx0" brushRef="#br0" timeOffset="59">5676 13643 8049,'-7'9'1422,"4"-2"-183,-8-7 1,6 0 0,-4-2-278,2-3 0,2 1 0,5-8 0,0-4-12,0-3 1,0-9-1,0 2 1,0-4-575,0-1 0,12-13 0,6-3 0,3-4-458,2-3 0,3-2 1,-4-8-1,1-3-402,0-1 0,-2-5 0,-5 5 0,-1 3-170,1 6 0,-2 6 0,-2 13 0,-1 9 228,1 8 1,-3 11 0,1 5 565,2 5 1,-3 13 0,2 17 0,1 7 519,2 6 1,3 14 0,2 7-1,2 8 14,-1 2 0,-3 7 0,-1-8 0,0-3-492,-1 0 0,1-8 0,0-10 0,-1-6-162,1-7 0,0-6 0,-2-5 0,-2-5-1101,-1-3 1,-1-4-587,6-4 1,-6-3 1218,1-7 1,-8-7-1,2-3 1,-3-6 236,-2-5 1,-2 4 0,-3-4 0,-5 1 174,-4-1 0,-9 4 1,-3-2-1,-4 5 708,-1 3 1,-2 6-1,-2-4 1,-2 2-172,2 4 0,2-1 0,1 1 0,1-2-795,-1 1 0,1 2 0,1 2 0,4-1-1451,5-5 1,-2 5 680,2-5 1,7 3 0,11-1-1,8-3-256,11-1 0,5 3 0,9-6 1320,1-1 0,-3-9 0,10-4 0</inkml:trace>
  <inkml:trace contextRef="#ctx0" brushRef="#br0" timeOffset="60">6510 13219 8049,'21'8'537,"0"-2"0,0-5 0,-6-1 0,1 0 89,0 0 0,-1 0 0,1 0 0,0 0-367,0 0 0,-1-1 0,1-3-46,0-1 0,-1 0-1495,1 5 0,-2 1 1112,-3 5 1,-6 2 169,-10 8 0,-11-7 0,-9-2 0</inkml:trace>
  <inkml:trace contextRef="#ctx0" brushRef="#br0" timeOffset="61">6573 13439 8049,'0'10'0,"1"-1"926,5-2 0,4-2 0,9-5-537,2 0 0,2 0 0,-2 0 0,5 2-151,4 3 0,1-3 0,-1 3-238,-4-3 0,4-2 0,-6 0 0</inkml:trace>
  <inkml:trace contextRef="#ctx0" brushRef="#br0" timeOffset="62">7170 13250 7948,'16'9'156,"-1"-4"1,-4-3-1,-1-2 1,4 0 0,4 0 737,3 0 1,5-5-1,-3-2 1,1-2-344,4-3 0,0-8 1,0-2-1,-4-1-174,-1 0 0,3-3 0,-5 3 1,-1-1-298,-3-4 1,-1-7-1,0-2 1,-3 1-185,-2-3 0,-4-1 0,-7-7 0,0 2 66,0 3 1,0-2 0,-2 7-1,-3 4-214,-6 5 0,-2 2 1,-3 9-1,0 4 396,0 5 0,-6 4 0,-1 9 129,4 6 0,-8 12 1,12 6-1,-1 8 349,4 3 0,-2 7 1,3 6-1,-1-1-200,2 2 0,3-5 1,7 3-1,0-3-175,0-1 0,7-7 0,3 0 0,6-3-258,5-3 1,3-2 0,8-1 0,-1-3-742,1-3 0,-1 2 0,1-7 0,-1-1-492,0-3 1,1-7-1,-1-1 1,1-2 261,-1-3 0,1-3 0,-1-2 1,2-5 366,4-4 1,-4-6-1,6-6 615,-1-10 0,-5-6 0,6-9 0</inkml:trace>
  <inkml:trace contextRef="#ctx0" brushRef="#br0" timeOffset="63">8349 13014 8445,'0'16'473,"-7"0"0,-3 0 0,-4-1-20,-2 1 1,0 1 0,1 3 0,-1 2 12,0 3 1,-5-1 0,0 2 0,2-3-347,2 0 0,1-6 0,2 4 0,2-5-918,1-6 1,6 3-604,-6-8 0,6 0 0,-4-7 876,2-3 1,-3-4 0,3-8 0,0-4 524,0-5 0,-5-4 0,3-8 0,-7-2 0</inkml:trace>
  <inkml:trace contextRef="#ctx0" brushRef="#br0" timeOffset="64">7988 13062 8254,'7'-9'773,"-4"2"1,8 9-1,1 3-337,2 5 1,3 4 0,4 4 0,4 1 58,-1 2 0,6 5 0,-4-3 1,2 1-315,-2 4 1,2 0 0,-5 0 0,0-4-607,-1-1 1,3-2 0,-8-5 0,-3 0-932,0-1 0,0-1 0,2-3 1356,0-6 0,-1 4 0,1-1 0</inkml:trace>
  <inkml:trace contextRef="#ctx0" brushRef="#br0" timeOffset="65">8616 12967 7030,'0'-16'1010,"0"1"0,0 4 447,0 1 1,0 5-1043,0-6 0,0 15 1,0 1-1,0 7-124,0 4 0,0 6 0,0 5 0,-1 2 134,-5 3 0,5-3 0,-4-1 0,3-1-148,2 1 1,0 0 0,0-2 0,2-5-70,3-4 1,3 4 0,10-2 0,3-3-28,5-4 0,-1-7 0,-1 4 0,0-2-52,1-3 0,-1-3 0,4-2 0,-3-5-429,-2-4 1,-3-6 0,-4-3 0,-2-2-76,-3 2 1,1-4 0,-7 2-1,-1 2-219,-3 2 0,-1 1 345,0 0 0,0 9 0,0 7 269,0 9 0,0 5 0,0 2 0,0-1 49,0 1 0,7 1 0,4 3 0,3 1 263,2-2 0,5-3 0,1-4 0,3-2 26,3 2 0,5-5 0,2-1 0,-4-5 166,-1-1 1,3 0 0,-8 0 0,1-1-188,0-5 0,-7-2 0,2-8 0,-5 0-260,-6 1 1,3-8 0,-8-5 0,-2-5-330,-1-4 0,-2-5 0,-2 4 0,-3-1-421,-5 1 0,-11-2 1,-6 7-1,-4 5-6473,-6 3 7146,-3 11 0,-7 0 0,0 5 0</inkml:trace>
  <inkml:trace contextRef="#ctx0" brushRef="#br0" timeOffset="66">9906 13093 7948,'15'0'0,"1"0"0,0 0 0,1 0 0,4 0 1161,6 0 0,2-2 0,4-1 1,1-3-677,-3 3 1,8 1-1,-12 2 1,0-2-1552,-3-3-510,-3 3 0,-14 1 0,-9 6 0,-10-2 1576,-7-1 0,-16-2 0,2 0 0</inkml:trace>
  <inkml:trace contextRef="#ctx0" brushRef="#br0" timeOffset="67">10063 13140 7948,'0'16'684,"0"-6"1,2 1 89,3 1 0,4-3 0,8 1 1,4 1-840,5-3 0,4 6 1,3-5-1,2 0-1560,2-4 0,5-3 1625,-6-2 0,8-7 0,-4-2 0</inkml:trace>
  <inkml:trace contextRef="#ctx0" brushRef="#br0" timeOffset="68">11572 12653 7948,'0'-9'759,"-5"4"1,-2 8-143,-2 3 1,-6 4 0,-8-3 0,-2 2 78,-2 3 1,-1-5 0,0-2-1,1-3-420,-1-2 0,-1 0 0,-1 0 0,2 0-213,2 0 0,5 0 1,-3-2-1,1-1 80,4-2 0,1-6 0,4 4 0,2 0-515,1 0 0,6 2 108,-5 5 0,4 2 0,-2 3 188,1 5 0,0 4 1,3 2-1,-1 1 76,2 4 0,-1-3 1,1 5-1,-4-2 55,-2 0 0,4 1 0,-4-3 0,2 4 74,3 2 0,-3-6 0,2 2-15,2-4 1,1-1-1,2 0-274,0-1 0,2-4 117,3-1 0,4-6 0,6 1 0,3-3-241,3-2 0,5 0 0,11-2 0,5-1 182,3-3 1,7 1-1,4 5 1,2 0 173,1 0 0,-3 0 1,-12 2-1,-6 3 295,-4 6 1,0 3-1,-9 1 1,-2 1 166,-8 0 0,-1-1 1,-7 1-1,0 2 59,0 3 0,-3-4 1,-9 6-1,-6-1 1,-3 5 0,-3 1 1,-4-2-1,-4-5-378,1-4 0,-11-1 1,3-2-1,-1-4-177,0-4 1,-4-5-1,1-1 1,1 0-31,2 0 1,1-5-1,1-2 1,-1 0-1425,1 0 0,6-5 0,3 3 1,2-1 9,5-1 1,-3 1 0,11-4 0,0 2 288,0 1 0,7 1 1,9-6-1,5 0 1116,9 0 0,5-6 0,3-3 0</inkml:trace>
  <inkml:trace contextRef="#ctx0" brushRef="#br0" timeOffset="69">12390 12904 7948,'16'-7'51,"-8"6"-958,6-6 0,-14 7 907,0 0 0,-7 0 0,-8-7 0,-1-2 0</inkml:trace>
  <inkml:trace contextRef="#ctx0" brushRef="#br0" timeOffset="70">10786 12700 7948,'-2'-14'243,"-3"4"1,2-3 963,-8 8 1,6 0-627,-5 5 0,4 2 0,-2 3 0,1 5 1,3 6 265,2 5 0,2-2 0,0 7 0,0 2-310,0 2 0,0 7 1,2-1-1,3-1 241,6-2 0,1 4 0,0 0 0,-3-2-619,-2-2 1,3-3 0,-3-2 0,0-4-516,0-1 0,4-2 0,-4-6 0,0 1-935,0 0 1,5 0-1983,-1-1 0,3-6 3273,1-4 0,8-10 0,1-4 0</inkml:trace>
  <inkml:trace contextRef="#ctx0" brushRef="#br0" timeOffset="71">12610 12967 12081,'-16'5'0,"1"2"791,-1 2 1,-2 2 0,-3 4-1,-3 1-337,0 0 0,-6 1 0,5 2 1,-1 2-181,0-1 0,7-3 0,-2-3 0,3-2-593,3-1 1,4-2-1,1 3-2679,-3-2-560,6-6 3030,0 3 0,7-14 0,0-6 528,0-6 0,7-5 0,2-8 0</inkml:trace>
  <inkml:trace contextRef="#ctx0" brushRef="#br0" timeOffset="72">12217 12889 7948,'9'7'591,"5"1"0,-4 8 1,4 0 587,2-1 0,0 1 1,-1 2-1,1 1-468,0 2 0,5 5 1,0-5-1,-2 0-559,-2 2 1,-1-6 0,0 4 0,0-3-143,-1-3 1,-1 1 0,-2-2 0,-1-2-1364,1-1 0,-3-6 0,1 4 1,3-2 109,1-4 0,1-1 0,1-2 0,0 0 1243,-1 0 0,8-14 0,2-4 0</inkml:trace>
  <inkml:trace contextRef="#ctx0" brushRef="#br0" timeOffset="73">13459 12464 7948,'9'0'750,"-2"2"1,-7 3 147,0 6 0,-7-3 1,-4 3-1,-4 1-364,-6 2 1,1 0 0,-6-3 0,0-4-232,2 0 1,-6-6 0,4 5 0,-2-6-127,1-6 0,0 3 1,6-8-1,1 1-376,3 1 0,1-5 0,0 4-102,1-4 1,4 3 181,1 1 0,6 8 0,-1 2-6,3 9 0,-3 10 0,-2 4 0,0 1 310,0 4 1,-5 2-1,1 1 1,-3-1 68,-1-4 0,4 2 0,1-7 0,-3-2 31,-1-1 0,4 3-254,0 0-1101,6-1 786,-3-11 1,14 3 0,5-6 0,7-3 227,8-1 0,2-2 0,3 2 0,-1 1 81,1 2 0,6 8 0,2-3 0,1 4 153,-5 2 0,3 1 0,-4 2 0,-4 2 291,-3-1 0,-9 2 0,2-1 0,-5 0 53,-6 2 1,-3-6 0,-7 6 0,0-2 2,0 0 1,-5 0 0,-4-5-1,-3-1-257,-5 1 1,-3-2-1,3-2 1,-2-3-122,-2-2 0,-7-2 1,2-5-1,-2 0-221,1 0 1,-7 0-1,2 0 1,1 0-608,3 0 1,-2-5-1,4-2 1,-2 0-345,2 0 0,-2-5 1,7 3-1,3-1-307,6-1 0,0 6 0,7-6 331,1-1 1,4 3 0,5 1 0,8-1-102,6 0 1,5 1 1101,8-3 0,6-10 0,2 4 0</inkml:trace>
  <inkml:trace contextRef="#ctx0" brushRef="#br0" timeOffset="74">14450 13109 7948,'8'1'584,"-2"5"0,-5-3 0,-2 6 158,-5-2 1,-2-2 0,-8-3 0,-2 1-301,-3 3 1,2-1 0,-7-5-1,-2 0-331,-2 0 0,1 0 1,1 0-1,2 0-323,-2 0 1,3-2 0,1-1 0,1-3-695,4 3 1,1 1 0,4 0-1266,4-3 1,1 3 2170,4-3 0,3 3 0,2-5 0,9-1 0</inkml:trace>
  <inkml:trace contextRef="#ctx0" brushRef="#br0" timeOffset="75">14434 13297 8267,'10'6'0,"-1"1"375,-2 1 0,-3-4 1,-10 1 432,-4-3 0,-6-2 1,-3 0-422,-2 0 1,-7 0-1,4 0 1,-3 0-205,1 0 1,2 0-1,-4 0 1,3 0-784,3 0 1,-5 1 0,6 3 0,2 1-862,2-1 1,1-3 0,0-1 1460,1 0 0,-8 0 0,-2 0 0</inkml:trace>
  <inkml:trace contextRef="#ctx0" brushRef="#br0" timeOffset="76">14497 12794 7948,'-2'-10'162,"-3"1"0,-4 0 3948,0 1-3648,2-3 1,9 2 0,3 2 0,6 2-96,3 0 0,8-6 0,5 4 0,2 1-295,3-1 1,5 0 0,1 3 0,0-1-118,1 1 1,-3 3-1,-6 1 1,-2 0 7,-2 0 1,-6 0 0,1 0 0,-4 1-86,-1 5 0,-6 2 1,-1 8-1,0 1 302,-1 4 1,-4 2 0,1 7 0,-3 0 494,-2 3 0,0 3 0,-2-1 1,-1 4-161,-3 1 1,1-5 0,5 1 0,0-2-362,0-3 1,0 1 0,0-3 0,2-3-227,3-5 1,-1-3 0,4-2 0,1-1-1469,0 1 1,-6-6 0,4-1-5215,0-2 3403,-5-2 3351,5-12 0,-21-8 0,-3-10 0</inkml:trace>
  <inkml:trace contextRef="#ctx0" brushRef="#br0" timeOffset="77">14638 13046 7948,'18'2'-555,"1"1"0,2 2 1399,-2-1 0,6-2 0,1-1 0,3 3-257,3 1 1,-1 0 0,1-3-1,-2 1-509,-4 3 0,7-1 0,-5-5 0,0 0-588,2 0 1,-3 0 0,3 0 0,-2 0-667,0 0 1,5 0 1175,-7 0 0,4-14 0,2-3 0</inkml:trace>
  <inkml:trace contextRef="#ctx0" brushRef="#br0" timeOffset="78">15723 12731 8753,'-16'0'948,"1"0"1,-3 0-1,-1 0-336,-2 0 1,-7-5 0,2 0 0,-4 0-374,-1-2 0,5 5 0,-1-5 0,-1 2-251,-1 0 1,4-6-1,3 6 1,1 0-145,0-2 0,5 5 1,5-3-20,-1 3 0,3 4 0,1 3 0,1 5 196,3 4 1,-3 2 0,2 1 0,1 4 119,3 6 0,-1-3 0,-2 1 0,-1-1-10,2 0 0,-4-3 1,2 4-1,1-2 245,2-4 0,-3-2-147,0-1-743,0 0 509,5-1 1,7-6 0,5-4 0,5-3-215,4-2 0,7 0 1,-2 0-1,4 0 63,2 0 1,-3 5 0,-1 2 0,-3 2 252,-3 3 0,5 0 0,-7 2 0,0 0 250,-3 4 0,-6 1 0,-3-3 0,-1 0 129,-3-1 1,-2 1 0,-2 1-203,0 4 1,-2 0 0,-3 2-1,-6-7-110,-3-2 0,-2-2 0,-1 0 0,-2-3-354,-2-2 1,-2-2 0,4-5 0,-2 0-630,2 0 1,1 0-1,3 0 1,-1 0 232,0 0 1,6-2 0,1-3-681,2-5 1,2-4 0,6-2 0,5 0-347,4 1 1612,4-8 0,9-16 0,1-9 0</inkml:trace>
  <inkml:trace contextRef="#ctx0" brushRef="#br0" timeOffset="79">15817 13124 7948,'6'16'909,"-1"0"0,-2 0-184,-1-1 1,3 1 0,1 1-1,-3 3-152,-1 1 0,3 5 1,0-5-1,1-2-181,1-2 1,-6-1 0,6 0-643,0 0 0,-3-2-5087,6-4 4406,-6-3 1,1-19 0,-10-6 0,-4-4 930,0-6 0,-5-7 0,4-2 0,-11-14 0,-4 3 0</inkml:trace>
  <inkml:trace contextRef="#ctx0" brushRef="#br0" timeOffset="80">15770 12810 7948,'0'-16'509,"0"1"1,2-1-571,3 0 1,-1 7 0,6 4 28,2 3 0,-3 2 0,2 2 1,1 3 31,2 6 0,9 3 0,1 2 0</inkml:trace>
  <inkml:trace contextRef="#ctx0" brushRef="#br0" timeOffset="81">15990 13046 7948,'11'40'0,"-2"-3"555,-2-4 0,3 3 1,-3 1-1,2-2-208,3-2 1,0-1 0,1-1-1,-5-1 651,-1-4 1,4-3 0,-6-8-206,-2 1 0,1-2-588,1-3 0,-3-6 1,3-10-1,-3-6-191,-2-3 0,-5-7 0,-1-1 0,3-3-314,1-3 0,2-2 1,2-1-1,3 0-66,6-1 0,3 1 0,1 1 0,1 4 38,0 5 0,1 3 1,2 3 278,2-1 1,6 9 0,-6 9 352,-2 12 1,-2 3 0,-1 9-1,0 2 59,-1 2 0,1 1 0,-2 1 0,-2-1-320,-1 1 1,-6-6-1,4 0 1,-2 0-999,-4-1 0,-1-3 1,0-6-1,1 0-2240,3 0 647,-1-8 2548,-5-1 0,-14-21 0,-4-3 0</inkml:trace>
  <inkml:trace contextRef="#ctx0" brushRef="#br0" timeOffset="82">16399 12716 8374,'0'-26'0,"0"1"263,0 2 1,2 2-1,1 6 1,4-1 119,2 0 0,3 2 201,9 4 1,2 3-1,3 9 1,-5 1-266,-3 2 0,-3 8 0,1-1 0,-2 5 1,-3 4 1,-4 5 0,-7-3 0,0 0-93,0-1 1,-13 6-1,-2-1 1,-5 1 237,-2-2 0,3 2 1,-6-6-1,2 3-13,4 3 1,3-5-1,6-3 1,3 0-129,0 1 1,5-4 0,-1 2 0,4-5 33,5-3 0,6-1 1,-2 4-1,4-2-254,2-1 0,5-8 1,2 4-1,1-1-477,4-1 1,-3 0 0,1-5 0,0 0-33,-1 0 1,2 0 0,-4 0 0,0 0-3644,0 0 0,-2-7 4047,-6-3 0,8-18 0,1-5 0</inkml:trace>
  <inkml:trace contextRef="#ctx0" brushRef="#br1" timeOffset="83">1274 15435 8255,'-9'-16'1063,"-5"7"-173,4 4 1,3 10-1,2 9 1,3 9-221,2 9 0,0 8 0,0 0 0,0 2 520,0 1 1,0 10 0,0-8 0,0 2-734,0 4 0,0-7 0,2-8 0,1-2-485,2-3 1,2-5-1,-3-1-274,1-3 0,2-2-4243,-2-10 0,-5-3 3418,0-7 1,-7-7-1,-8-3 1,-1-6 1126,0-5 0,-7-4 0,-3-6 0,-11-14 0,-3-4 0</inkml:trace>
  <inkml:trace contextRef="#ctx0" brushRef="#br1" timeOffset="84">692 15513 8255,'14'-10'0,"-2"1"204,-1 2 0,5 2 0,6 5 0,3 0 1223,3 0 0,7 0 0,5 0 0,4 0-872,4 0 1,8-5 0,-1-2 0,0 0-334,5 0 0,-1-4 0,1 6 0,-3 0-49,3-2 0,-11 5 0,-2-5 1,-5 2-985,-7 0 1,5-1-1,-12 6 1,-2 0-958,-2 0 0,-3 0 1,-7 2-1,-1 2-162,-3 1 1930,-6 7 0,3-3 0,-7 7 0</inkml:trace>
  <inkml:trace contextRef="#ctx0" brushRef="#br1" timeOffset="85">1919 15529 8255,'7'0'511,"-7"0"1,-9 0 201,-5 0 1,-4 5-1,-3 2 1,-3 2 167,0 3 1,-6 2 0,5 2 0,-1 0-334,0 0 0,2 4 0,-3 1 1,6 0-257,4 2 0,1 0 0,2 5 0,4-4-78,4-1 1,5 3-1,2-5 1,5-2-140,4-1 1,6-3 0,7 1 0,6-2-27,6-3 0,12 1 0,-1-7 0,1-1 88,4-3 0,-6-1 1,-3 0-1,0 0 127,-2 0 0,-1 0 1,-10-1-1,-3-5-94,-5-4 1,-5-9-1,-5-4 1,-6 0-218,-3 1 1,-2-6 0,-2 1-1,-3-1-387,-6 2 1,-8-3 0,-4 4 0,1 1-565,-1 3 1,0 1 0,4 3 0,0 0 8,5 3 0,0 1 0,8-2-901,3-1 1,3 5 0,5 1 1889,6-2 0,3-2 0,1-2 0</inkml:trace>
  <inkml:trace contextRef="#ctx0" brushRef="#br1" timeOffset="86">2249 15199 8438,'10'7'638,"1"4"1,-3 3-1,5 3 1,-3 4-146,2 5 0,1 6 0,-1 4 0,-2 4 606,3 1 1,-5 4 0,3-3 0,1 2-439,2-2 0,-4-2 0,3-5 0,2 1-942,5-1 1,1-3 0,-4-4 0,2-4-1180,2-1 0,0-2 0,-5-6 1,0-1-566,-1-3 0,1-4 2025,0-7 0,0-7 0,-1-2 0</inkml:trace>
  <inkml:trace contextRef="#ctx0" brushRef="#br1" timeOffset="87">2988 15576 8562,'-7'9'540,"-7"0"1,-9-6 0,-1 3 248,-4-3 0,-4-1 1,-6 0-1,-8 1 2,-4 2 0,-8 1 0,4-5 0,0 3-574,0 1 0,-4 0 0,6-5 1,1 0-770,2 0 1,4 0 0,3 0 0,5 0-202,4 0 1,8 0-1,4 0-790,4 0 0,10 0 0,7 0 798,9 0 0,13 0 1,8 0 744,5 0 0,9 0 0,-4 0 0</inkml:trace>
  <inkml:trace contextRef="#ctx0" brushRef="#br1" timeOffset="88">3192 15671 7434,'16'-2'0,"-2"-3"459,-4-6 1,-3-3 0,-8-1 0,-3-1 60,-1 0 0,-13 0 0,1 1 0,-6 1 22,-5 3 1,-1-3 0,-3 5-1,1 1 4,-1 3 1,-3 5 0,2 5-1,3 5-17,1 4 1,6 9 0,4 5 0,5 5-91,3 4 1,8-2-1,-2-6 1,3-1-228,2 0 1,7 4 0,3-11 0,6-2-148,5-2 0,-2-1 0,7 0 0,2-2-47,2-4 0,1-3 0,1-7 0,-2 0-240,-4 0 1,4 0 0,-6-2 0,0-3 61,-3-5 0,-5-10 0,-4 0 1,-1-1-490,1-2 1,-5 4 0,0-6 498,0 2 0,-3 4 0,4 7 0,1 3 196,0 2 1,1 4 0,6 8 0,1 6-30,4 3 0,-1 1 0,6 1 1,0 0-418,-2-1 0,6 1 0,-5-2 0,1-2-729,0-1 0,-7-6 1,4 4-1,-2-2 198,0-4 1,-5-1-1,-8-4 1,1-3 930,0-5 0,-6-11 0,3-6 0,-12-2 0,-2-3 0</inkml:trace>
  <inkml:trace contextRef="#ctx0" brushRef="#br1" timeOffset="89">3522 15325 7198,'0'-7'-646,"2"9"0,3 12 1879,6 10 0,3 7 0,3 6 1,2 5 341,2 3 1,6-4 0,-5-3 0,1-1-1391,0-1 0,-2 6 1,-6-5-1,-1-4-999,-3-5 1,1 2 0,-7-6-1,-3 1-603,-5-4 0,-13-4 0,-12-1 0,-9-2 1417,-10-4 0,-14-3 0,-11-7 0</inkml:trace>
  <inkml:trace contextRef="#ctx0" brushRef="#br1" timeOffset="90">771 16457 8255,'10'-6'0,"1"1"754,1 2 1,9-6-1,5 0 1,6-1 0,4 1 455,6 2 0,12-5 0,9 1 0,9-3-794,5-1 0,-33 9 0,1 1 1,3 1-1,0-1 0,3 1 1,1 0-166,4-1 1,2 1 0,5 1 0,1 1 0,0-3 0,0 1 0,1 0 0,1-1-144,0 0 0,2 1 0,7 2 1,-1 1-1,-8-2 0,-1 1 1,0 0-1,1 0 144,-1-1 0,-1 1 1,-4 1-1,-1 0 1,-1-1-1,-1-1 0,-2 2 1,0 0-102,-2 1 0,-1 0 0,-2-2 1,-2-1-1,37-2 0,-9 0-72,-10-2 0,-7 3 0,-13-5 0,-6 2-1872,-9 4 0,-6-4 1361,-9 2 0,-9-1 432,-14 6 0</inkml:trace>
  <inkml:trace contextRef="#ctx0" brushRef="#br1" timeOffset="91">4969 15576 8255,'0'-15'0,"0"-1"152,0 0 0,0 0 0,2-1 0,3-2 1226,5-2 1,10-2-1,2 4-921,3-2 0,1 0 0,5 5 0,1 2 0,-1 4-120,1 5 1,-6 3-1,-2 2 1,-1 0-190,-4 0 0,-3 2 0,-4 3 0,-3 5-116,-2 4 0,-2 4 0,-5 4 0,-2 8-18,-3 5 1,-9 7 0,-9-4-1,-1 3-94,-4 2 1,4-3 0,-1 1 0,2-3 80,4-3 1,7-2 0,3-3 0,2-4 33,4-5 1,1 2 0,4-2-1,3-4 263,6-5 1,4 2 0,6-5 0,4 0 131,-1-4 1,6 2 0,-4-2-1,2-1 188,-2-3 1,2-2 0,-5-3 0,-2-3-197,-4-1 1,2-5 0,-10-6-1,0-4-145,-4-1 1,-3 3 0,-2-5 0,-2 0-411,-3 1 1,-9-5 0,-9 6 0,1-2-57,-1 0 0,-3 6 1,3-1-1,0 4-2583,1 1 0,-5 6 0,6 1-3409,2 2 3503,9 2 2678,10 5 0,15 0 0,10 0 0</inkml:trace>
  <inkml:trace contextRef="#ctx0" brushRef="#br1" timeOffset="92">5959 15529 8382,'0'-16'0,"-3"1"0,-6-1 362,-7 0 0,-3 6 0,2 1 0,-4 0 583,-5 1 1,1 4-1,-1 1 1,0 4-463,1 5 0,-4 11 0,4 1 0,-1 3-156,0 1 1,5 10 0,-4-3 0,4 3-63,7 3 1,0 0 0,9-4 0,3-1 29,6-4 0,6 4 0,11-6 0,7 1 206,7-4 1,5-2 0,8 0-1,-3 0-186,-3-5 0,3 0 0,-5-7 0,2 0 296,0 0 1,-7-2 0,0-6-1,-7-5-140,-7-4 0,-3-4 1,-4-4-1,-2-3-620,-2-5 1,-6-3 0,1-3-1,-5 1-675,-5-1 0,-4 3 0,-7 1 0,1 3-551,-1 2 0,0 3 1,2 4-1,2 2-1792,1 3 0,6 4 3167,-5 7 0,13-7 0,-1-1 0</inkml:trace>
  <inkml:trace contextRef="#ctx0" brushRef="#br1" timeOffset="93">6462 15765 8255,'7'9'1221,"4"-4"1,-2-3 4273,1-2-4703,1 0-861,-3 0-2449,-1 0 0,-1-7 2518,-1-4 0,7-3 0,-3-1 0</inkml:trace>
  <inkml:trace contextRef="#ctx0" brushRef="#br1" timeOffset="94">7296 15356 9808,'0'-15'0,"0"-1"1069,0 0 1,-5 0-435,-1 1 0,-8 6 0,0 4-5,-5 3 0,-4 2 0,4 2 0,-4 3-330,-1 5 1,-2-3 0,-4 0-1,2-1-204,2-1 1,5 0 0,-3-5 0,1 0-31,4 0 1,1 0 0,2 0-298,1 0 1,-1 0 0,2 2-1,2 1 0,1 3 1,8 6 0,-4-2-1,2 4 296,-1 2 0,-1 1 0,4 3 0,-2 2 42,1 3 0,1-6 0,-1 4 1,-1-2 277,1 0 1,-3-6-1,2-4-64,2 1 0,1 2-414,2 2 0,2-7 1,3-4-1,5-3-151,4-2 0,9 0 0,5 0 0,5 0 19,4 0 0,7 1 0,-2 3 0,3 1 87,2-2 1,-1 6 0,-5 2-1,-4 3 312,-4 1 0,-3 1 0,-2 2 1,-4 1 707,-1 2 0,-7 5 0,-7-3 0,-2-1-222,-4 1 1,-1 3 0,-6-5 0,-4 0 34,-8 2 1,-16-6 0,-1 4 0,-5-5-444,-6-6 0,-7 3 1,-1-8-1,0-2-1061,-3-1 0,1-2 0,-5 2 0,3 1-2144,2 3 1,-2 4-1,9-3 2953,7 2 0,5 1 0,3 6 0</inkml:trace>
  <inkml:trace contextRef="#ctx0" brushRef="#br1" timeOffset="95">7940 15466 9239,'0'16'1718,"6"0"0,-1-1 0,0 1-887,2 0 0,0 5 0,5 0 0,-3 0-545,-2 2 0,4-6 0,-4 4 0,1-4-325,4-1 0,-3-2 0,0-2 0,-2-1-5734,-4 1 4452,-1-5 1,-9 0 0,-5-7 0,-6-2 1320,-2-3 0,-14-4 0,3-6 0,-11-8 0,2-2 0</inkml:trace>
  <inkml:trace contextRef="#ctx0" brushRef="#br1" timeOffset="96">7657 15576 8255,'18'0'0,"3"0"0,5 0 563,4 0 1,3 0-1,4 0 1,5 0-37,3 0 1,6 0 0,-1 0-1,-1 0-986,2 0 0,-2 0 0,-6 0 0,-2 0-323,-3 0 1,4 0-1,-5 0 1,-2 0 781,-2 0 0,-2-14 0,1-3 0</inkml:trace>
  <inkml:trace contextRef="#ctx0" brushRef="#br1" timeOffset="97">8569 15183 8607,'25'-24'0,"-4"5"584,-4 7 1,6-2-1,3 5 1,4-2-326,1 1 0,1 5 0,-1-4 0,1 2 275,-1 3 0,-5 3 0,-1 1 0,-3 0-186,-2 0 0,-3 0 1,-3 1-1,-2 5 56,-1 4 1,-8 9 0,3 4 0,-5 2 252,-1 2 1,0 5 0,0 5 0,-1 4-15,-5 5 0,3-4 0,-6 0 0,2 0-364,4-2 1,1 3 0,2-6 0,0-2-88,0-2 1,2-7-1,1-1 1,4-2-1173,2-4 0,-6-2 0,4-3 0,-1-2-1791,-1-1 0,-2-8 0,-8 3 1637,-5-5 0,-6-8 0,-5-3 0,-5-6 1134,-4-5 0,-9-3 0,-1-8 0,-7 1 0</inkml:trace>
  <inkml:trace contextRef="#ctx0" brushRef="#br1" timeOffset="98">8664 15561 8255,'15'-7'900,"3"5"0,1-3 1,4 3-474,1 2 1,9 0 0,9 0 0,4 0 70,1 0 1,-2 0-1,1 0 1,-3 0-661,1 0 1,-2 0 0,-11 0-1,1 0-720,-1 0 1,-1 5 0,-2 0-1,-4-1-1197,-1-2 2079,5-2 0,-3-7 0,6-2 0</inkml:trace>
  <inkml:trace contextRef="#ctx0" brushRef="#br1" timeOffset="99">10000 15183 8255,'0'-15'-526,"-5"-1"1,-2 2 662,-2 4 0,-1-3 0,-6 6 1252,0-1 0,0 4 0,1-1 0,-1 3-928,0 2 0,-1 0 0,-2 0 0,-4 0-313,-2 0 0,6 0 0,-2 0 1,2 0-85,-2 0 0,4 0 0,-6 0 0,2 0-32,0 0 0,0 7 1,5 2-1,-1 1-127,-4 1 1,3-1 0,-3 6-1,4 0 135,1-1 1,6 1 0,1 0 0,2 0-23,4-1 1,1 1 0,2 0 0,2-1 0,3 1 1,4-5 0,6-1 0,3 2-38,3 2 0,0 0 0,8-1 0,5-3-12,-1 2 1,5 2-1,1 2 1,1 1 225,3 4 1,-6-3 0,-4 3 0,-6-4 293,-5-1 0,-1 7 0,-5 1 0,-2 1 215,-4-5 0,-3 3 1,-8 0-1,-5 0-103,-4-1 1,-6-1 0,-5-5 0,-5-2-279,-4-4 1,-1 3-1,-2-8 1,-2 0-964,-2 2 0,-7-5 1,1 3-1,-6-3-1339,-4-2 0,1 2 0,3 1 0,0 2 1978,2-1 0,-4-9 0,11-4 0</inkml:trace>
  <inkml:trace contextRef="#ctx0" brushRef="#br1" timeOffset="100">10283 15545 8255,'16'0'0,"0"0"401,-1 0 0,6 0 0,2 0 0,0 0 0,1 0 548,1 0 1,-1 0 0,4 0 0,-4 0-801,-1 0 0,-2 0 0,-5 0-1667,0 0 0,-2 7 35,-4 3 1,-5-3-1,-10-1 1483,-5-5 0,-11 6 0,-4 2 0</inkml:trace>
  <inkml:trace contextRef="#ctx0" brushRef="#br1" timeOffset="101">10377 15686 8664,'16'2'0,"2"2"0,1 1 642,2-2 0,2-1 0,-3 0 1,5 1-281,-1 3 0,6-1 1,-4-3-1,4 1-715,1 2 1,1 8-1,-1-5 1,1 3 352,-1-1 0,8-6 0,1 3 0</inkml:trace>
  <inkml:trace contextRef="#ctx0" brushRef="#br1" timeOffset="102">11242 15026 8255,'11'2'442,"-3"3"0,1 7 0,-2 6 1171,0 3 1,0 7-1,-3 0-1040,1 7 1,0-2 0,-5 4 0,0-3 0,2 1-170,3 2 1,-3-5 0,3-6 0,-3 0-247,-2-2 0,2 1 0,1-6-1089,2 2 1,2 0 0,-3-5-1154,1-1 1,2-4 741,-2-1 1,2-4 0,5 2-354,-1-1 1695,-1-8 0,6-8 0,0-7 0</inkml:trace>
  <inkml:trace contextRef="#ctx0" brushRef="#br1" timeOffset="103">12154 15058 8429,'9'-7'0,"-6"-2"707,-6 0 0,-1 2 0,-6 7-85,-2 0 1,-4 2 0,-3 1 0,-4 4-1,-1 0-226,-4 0 1,-7 4 0,-2-4 0,2 0-259,2 0 1,-2-2 0,2-5 0,3-2-146,0-3 1,6 3 0,-1-5-1,3 2-173,2 0 1,8 0-1,3 3 1,1-2-121,-1-1 1,5 2 80,-1 8 1,-2 4 0,2 8-1,2 2 201,1 2 0,-3 2 0,-1-4 0,3 2 133,1-2 0,2 1 0,-2-1 0,-1 2-10,-2-2 0,-1-2 0,6-1-110,0 0 0,0-6 0,2-1-80,3-2 1,-1 4-1,6-6 1,3-2-20,1-1 0,3-2 1,4 0-1,7 0 77,7 0 0,0 0 1,7 2-1,0 1-17,-2 3 1,3 4 0,-6-3 0,-2 2 285,-2 3 0,-3 4 0,-4 3 0,-5 2 309,-3-2 0,-4-2 0,-4-1 0,-5 0-24,-3 0 0,-2-1 0,0 1 1,-2-2-194,-3-3 1,-5 1 0,-10-5-1,-2 0-117,-3 0 1,4-2 0,-3-5 0,-1 0-434,1 0 1,3 0 0,-4 0 0,3 0-468,3 0 1,-4-2 0,2-1 0,3-4-1825,6-2 1,0 4 1396,7-6 1,-1 1 0,6-6 0,2 0 1109,3 1 0,11-8 0,9-2 0</inkml:trace>
  <inkml:trace contextRef="#ctx0" brushRef="#br1" timeOffset="104">12799 15105 8255,'8'-11'733,"-2"1"1,-6 6 0,-4 1 0,-3 5-40,-2 3 1,-3 7 0,-9-1 0,-3 1-251,-1-2 1,-4 3 0,2-8-281,-2-2 0,-3 1 0,1-1 0,1 2 0,2-1-101,2-2 1,2-8 0,-3 1 0,6 0-294,4-2 0,1 4-112,0-8 0,6 8 383,0-3 0,6 12 0,-3 6 0,2 5 86,0 4 0,-2 0 1,3-3-1,-3 1 7,-2 2 0,6 1 1,-4-2 186,0 1 1,3 0 0,-4-6-379,1 1-80,1 0 1,8-2-1,3-4 1,6-5-3,3-3 0,9 3 1,3 1-1,5-3 70,6-1 1,-2 3 0,5 2 0,-2 2 349,-3 3 0,-1 0 0,-5 1 0,-3-3 142,-5 2 0,-3 2 1,-4 2-1,-2 0 104,-1-1 1,-8 1 0,2 0 0,-3 0-213,-2-1 1,-2-4-1,-3-1 1,-5 1-391,-4-3 1,-2 5-1,0-8 1,-1-2-530,-4-1 1,3-2 0,-4 0 0,1 0-1209,0 0 1,0 0 0,5 0-562,0 0 0,8-2 2373,2-3 0,12-11 0,2-8 0</inkml:trace>
  <inkml:trace contextRef="#ctx0" brushRef="#br1" timeOffset="105">12972 15545 8791,'26'0'0,"-2"0"832,-1 0 0,-2 0 1,-7 2-1,-2 1-519,-1 2 1,-6 1-160,5-6-517,-6 0 1,3-2-874,-7-3 1236,-7 3 0,5-19 0,-5 3 0</inkml:trace>
  <inkml:trace contextRef="#ctx0" brushRef="#br1" timeOffset="106">13726 15136 8255,'9'-7'0,"-4"0"371,-10-3 0,2 3 0,-8 7 0,-1 0 596,-2 0 1,-2 0 0,-1 0 0,-4 2-529,-5 3 1,-4-3 0,-2 3-1,1-3-268,0-2 1,4 0 0,3 0 0,1 0-174,4 0 1,1 0-1,4-2 1,2-2-258,2-1 1,6-2-19,-1 2 1,3 5 0,1 0 253,-5 9 1,5 5 0,-5 3 0,3 2 86,-2 2 1,1 5-1,-6-3 1,-1 0 83,2-1 0,-3 5 0,5-6 1,0-2-114,0-2 1,0-3-1,4-1 1,-3-3-286,3 2 1,3-3 133,5 1 1,4-6-1,7 3 1,1-2-42,4 0 0,2 1 0,7-6 0,-1 0 159,4 0 1,2 5 0,-3 2-1,-1 0 316,1 0 0,-6 5 0,-2-1 1,-1 2 132,-4 3 0,-1 0 0,-4 0 0,-4-1 22,-5 1 1,-3 5-1,-2 0 1,0-2-61,0-1 1,-7-3 0,-3 1-1,-4 0-260,-2 0 0,-5-6 0,-2-1 0,1-2-391,-1-4 0,-9-1 1,5-2-1,-1 0-528,-2 0 1,5 0-1,1-2 1,1-1-125,4-2 1,2-6-1,3 4 1,3-2-817,6-3 1,7-4 0,6-5 1705,8-5 0,10-3 0,-1-3 0</inkml:trace>
  <inkml:trace contextRef="#ctx0" brushRef="#br1" timeOffset="107">14041 15388 8255,'9'15'0,"-4"1"515,-3 0 0,-1 5 1,3 2-1,1-1 171,-1 1 0,-3 3 0,-1-3 1,0 0 171,0-1 1,0 4 0,0-5 0,0-1-1014,0-3 0,0-1 0,0 0-1873,0-1 1,-1-6 909,-5-4 0,-1-5 0,-5-5 1,3-7 1117,2-7 0,-3-1 0,5-6 0,-8-7 0,5-7 0</inkml:trace>
  <inkml:trace contextRef="#ctx0" brushRef="#br1" timeOffset="108">14009 15152 6950,'2'-31'0,"2"-1"0,1 2 333,-2 4 1,1 5 0,-1 9-480,3 2 1,6 6-1,-2-3 146,4 0 0,2 5 0,0-5 0</inkml:trace>
  <inkml:trace contextRef="#ctx0" brushRef="#br1" timeOffset="109">14229 15356 8380,'0'37'0,"0"0"0,2-2 481,3-2 1,-1-2 0,5 1 0,-1-1 216,1 1 1,0-3 0,1-1-1,-4-3 91,-5-3 0,5-6 146,-1-6-876,0-6 1,-5-4 0,0-10 0,0-6-366,0-5 1,5-2 0,4-5 0,3 2-240,6-2 0,8-2 0,-2-1 0,3 1 169,-1 4 1,-2 0-1,4 8 1,-3 4 222,-3 0 1,5 7-1,-6 2 1,-2 5 760,-2 5 1,1 11 0,1 9 0,2 1 8,-2 0 1,-3 5 0,-4 8 0,-1 1-212,1 4 1,0-4-1,0 0 1,-3-2-710,-2-3 0,-2-3 0,-5-4-2507,0-2 1,0-7 1343,0 2 0,0-12 1466,0-9 0,0-14 0,0-11 0</inkml:trace>
  <inkml:trace contextRef="#ctx0" brushRef="#br1" timeOffset="110">14937 14979 8496,'9'-23'0,"5"-1"432,5-1 1,2 3 0,-5 8 0,1 3-119,4 6 0,-2 3 0,7 2 1,1 2 265,-3 3 0,4 4 0,-7 10 0,-3 6-39,-6 6 0,-5 6 1,-7 0-1,-2 3 18,-3 0 1,-9 9 0,-9-7-1,-1-4-246,-4-3 1,-2-5 0,0-4 0,4-5 162,5-4 1,4-1 0,3 0 0,3-1-131,6 1 0,3-5 1,4 1-1,3 4-60,6 3 1,10 0 0,5-7 0,4-1-444,1 1 1,6-3 0,-1-1-1,-1-1-521,-2-3 1,4 3-1,0 0 1,-2 2-565,-2 3 0,-2 0 1242,1-1 0,6 9 0,2-2 0</inkml:trace>
  <inkml:trace contextRef="#ctx0" brushRef="#br0" timeOffset="111">25770 3269 26950,'0'-8'-3253,"0"-6"1,0 10 1925,0-6 722,0 6 28,0-3 324,0 0 290,0 5 257,0-5-2326,-7 7 5075,5 0 74,-5 0-394,7 0 3636,0 0-5752,0 7 0,-5-3-443,0 6 1,-1-4-165,6 4 0,-1-6 0,-5 1 0,5 4-1465,-6-1-74,7 8-1036,0 0 2687,0-8-566,0 6 469,0-12 1,0 7 0,0-4-25,0 6 0,0-3 0,0 3-678,0 1 1159,0-5-1061,0 7 672,0-12 24,0 12 41,0-13-35,0 13-44,0-12 55,0 12-29,0-5 65,0 0-13,0 5-101,0-6-46,0 1 0,0 5 0,0-5 0,0 0 0,0 4 0,0-9 0,0 6 0,0-6 0,0 10 0,0-5 0,0 1 0,0 1 0,0 1 0,0 2 0,0 2 0,0-8 0,0 6 0,0-5 0,0 7 0,0-8 0,0 6 0,-7-5 675,5 7-891,-5 0 118,7-8 0,0 6 1,0-3 97,0 3 0,0 1 0,0 1 0,0 0 0,0 0 0,0-1 0,0 1-675,0 0 891,0-1 77,0 1-293,0-7 0,0 12 0,0-18 0,0 18 0,0-12 0,-7 7 173,5-1-389,-5 1 389,7 0-173,0 0 0,0-1 0,0 1 0,0 0 0,0 5 0,0 0 0,0 0 0,0-6 0,0 1-44,0 0 1,0 0 0,0-1 0,0 3 259,0 3-389,0-4 173,0 6 0,0-7 0,0-1 0,0 1 0,0 0 0,0-1 13,0 1 1,0 0 0,2 0 0,2-1 413,1 1-112,0 0 0,-5-1-315,0 1 0,0 0 0,0 0 0,0-1 0,0 1 0,7 0 763,-5-1-974,5 1 110,-7 0 0,0 0 101,0-1 0,0 1 0,0 0 0,0 0 0,0-1 0,0 1 0,0 0 0,0-1-818,0 1 602,0 0 109,0 0 0,0 1 0,0 2 0,0 2 107,0-2 0,0 4 0,0-2 0,0-2 0,0-1 0,0-3 0,0 1 0,0 0 0,0 0 0,0-1 0,0 1 0,0 0 0,0-1 0,0 1 0,0 0 0,0 0 0,0-6 0,0 1 0,0 1 0,0 2 0,0 1 0,0 1 0,0 0 0,0 0 0,0-1 0,0 1 0,0 0 0,-2-4-83,-3 4 1,3-8-15,-3 13 1,3-12 26,2 7 0,0-4 70,0 4 0,0 0 0,0-1 0,0 1 0,0 0 0,0-1 0,0 1 0,0 0 0,0 0 0,0-1 0,0 1 0,0 0 0,0-6 0,0 1 0,0 1 0,0 2 83,0 2 0,0-1-55,0 1 0,0-6 0,0 1 0,-2 1 0,-1 2 21,-2 2 1,-1-6 0,6 1-50,0 1 0,0 7 0,0 2 0,0-2 0,-1 1-98,-5 1 0,5-4 0,-5 4 14,5-4 0,1-1 1,0 0 83,0 0 0,-2-6-322,-3 1 879,3-1 3335,-5-1-4214,7-2-1,0-7-655,0 0-2441,-7 0-444,5 0 1887,-5-7 73,14 5 1871,2-5 0,21 0 0,3-2 0</inkml:trace>
  <inkml:trace contextRef="#ctx0" brushRef="#br2" timeOffset="112">25723 3254 15812,'7'-9'-2077,"-6"2"1250,6 7 3453,-7 0 884,0 0-2293,0 7-1276,0-5 96,0 12-192,0-13 312,0 13 1,0-10 216,0 6-841,0 1-75,0-3 401,0 6 1,0-5 0,0 7 355,0 0 1,0-1 74,0 1 0,0 0-91,0-1 0,0 1 1,0 0-1,0 0 51,0-1 0,0 1-5,0 0 1,0 0 225,0-1-393,0 1 1,0 0 14,0-1 1,0 1-1,0 0 58,0 0 0,-1-1 1,-3 1-1,-1 0 0,2-1 248,1 1-619,2 0 33,0 0 193,0 6 0,0-4 21,0 3 95,-7-4-92,5-1 0,-5 0 1,7-1 1,0 3 140,0 3-121,0-4 0,0 8 0,0-6 68,0 2-49,0 0 0,0 0 0,0 1 0,0 1 64,0 0 0,0 3 0,0-3 0,0 1 65,0 4 1,0 0 0,0 0 0,0-2-146,0 2 0,0-3 1,0 1-1,0 0 9,0-2 1,0 4 0,0-5-1,0 0-101,0-1 0,0 5 0,0-6 0,0-2 15,0-2 1,0-1 0,-2 0 0,-1-1 63,-2 1 0,-1 5 0,6 0 1,0-2-820,0-1 0,0-1 0,0 2 0,0 2 615,0-1 1,0 2-1,0 1 1,0 0 507,0-1 0,0 5 0,0-6 1,0-2-30,0-2 0,0 4 1,0 0-1,0-2-178,0-1 1,0-2 0,0 1 0,0 2-125,0 2 0,0 0 1,0-3-1,0 1-121,0 2 0,0 0 0,0-6 0,0 1 98,0 0 0,0 0 1,0-1-1,0 1 3,0 0 1,6 5 0,-1 0-1,-2-2-91,-1-2 1,-2-1 0,0 0-1,0 0 97,0-1 0,0 1 0,0 0 0,0-1-9,0 1 0,0 0 0,0 0 0,0-1-58,0 1 32,0 0 1,0-1-9,0 1 0,0 0 71,0 0-3,0-1 0,0 1-38,0 0 1,0-6-15,0 1 1,0-1 173,0 6 1,0-6-177,0 1 0,2-2 0,1 3-10,3-2 100,-1-6-75,-5 3-14,7-14 1,-6-2 0,6-5-1,-1 2 1,-1 1-63,-2-1 1,1 0 0,-1 0 0,3 1 8,-3-1 1,4-2 0,-2-3 0,-1-3 20,-2-1 1,-2-5-1,1 3 1,3-1-8,1-4 0,0 0 0,-5-2 0,0 3 23,0-1 0,0-6 0,0 8 0,0-4 60,0-1 1,0 0-1,0-1 1,0 2 11,0 4 1,0-3 0,0 2 0,0-2-32,0-3 1,0 1-1,-1-2 1,-3-2 13,-1-2 1,0-5-1,5 4 1,0-1-147,0 1 1,-6 1 0,1 4 0,2 0 58,1 1 1,2-6 0,-2 10-1,-1 2 40,-3 1 0,1-1 0,5 4 1,0-1-4,0 0 0,0-5 0,0 2 0,0-2 74,0 2 0,0-9 1,0 3-1,0-1 199,0 0-229,0-12-13,0 10 35,-7-18-250,5 20 6,-5-12 209,7 12-34,-7-6 0,6 9 0,-4 3 1,3 2-1,2 1 8,0-1 0,0 6 0,0-4 0,0 2 221,0 0 1,5-5-1,0 3-104,-1-1 0,3 3-39,-2-5-218,0 0 24,-5-13 165,7 6 41,-5-5-497,5 13 217,-7-5-4,0 6 174,0 0 37,0 1-106,0 7 82,0 0-216,0 1 162,0-1-21,0 0 319,0 8-301,0-6-48,0 12 199,0-12 0,0 5-321,0-7 0,0 6-507,0-1 561,0 8 0,0-2 0,0 10 19,0 5 1,0 10 0,0 2-1,0 1 301,0 0 0,5 5 0,0-2 1,-1 4-55,-2 1 1,-2 0 0,0 1 0,0-1 149,0 1 1,0-1-1,0 1 1,0-1 20,0 1 0,0-1 0,0 2 1,0 2-43,0 2 0,0 1 1,0-3-1,0 4-84,0 1 1,0-4 0,0 6-1,0 0-22,0-2 1,-2-1 0,-2-6 0,-1 0 41,2-1 0,-1 3 0,1-9 0,-3 3 22,3 3 1,1-1 0,0 1 0,-1-1-7,-2 1 1,-1-1 0,6 0-1,0 1-79,0-1 1,0 4 0,0 0 0,0-2 13,0 2 0,0 0 1,0-2-92,0 4 1,-5-4 0,0 4 0,2-4-1,1-1-31,2-1 66,0 0 0,0-4 124,0-1 0,0-5 205,0 5 1,0-2-208,0 3 1,2-3-20,3-3 1,-4-4 278,5 4 1,-5-1-177,-1 1 1,0-4-60,0 4 0,0 2 13,0-2 0,2 1-8,3-1 1,-3-3 95,3 3 0,-3-4-103,-2-1 1,0 0-158,0-1 0,0 1 0,0 0 0,0 0 0,0-1 0,0 1 0,0-7 0,0 5-221,0-13 0,0 8-770,0-4-753,0-3-4867,0 5 3793,0 0 2818,7 2 0,2 7 0,7-1 0</inkml:trace>
  <inkml:trace contextRef="#ctx0" brushRef="#br3" timeOffset="113">23113 5957 8151,'-11'0'0,"1"0"0,6 0 0,-3 0 0,7-7 994,-7 5-466,6-5-4,-6 7-219,7-7-262,0 6 191,7-6 59,1 7-117,8 0-180,-7 0 25,12 7 1,-11-6-1,11 5 1,-2-3 74,2 2 0,2-3 0,5 3 0,-2-3 86,2-2 1,2 0-56,1 0 1,1 0 13,-1 0 1,-3 2 6,4 3 0,-4-3-11,8 3 1,-3-3-133,-1-2 0,-4 0 61,3 0 1,-8 0-155,8 0 1,-3 2 134,4 3 1,-6-3-16,0 3 1,0-4 13,6-1 1,-6 0-10,0 0 0,1 0 1,2 0 81,-3 0-78,4 0 1,-7 0-55,3 0 1,4 0 0,-6 0 0,2 0 42,1 0 0,-1 0-41,5 0 1,-5 0-10,1 0 0,-6 0-24,5 0 1,-5 0-13,5 0 0,-7 0 49,2 0 1,2 0-13,-2 0 1,2 0-96,-2 0 0,1 0 93,4 0 0,-1 0-3,-4 0 1,2 0 24,3 0 1,2 0 0,-7 0 0,0 0 3,1 0 0,-2 0 5,6 0 0,-7 0-21,2 0 1,2 0 3,-2 0 1,0 0 0,-6 0-22,1 0-29,7 0 0,-6 0-8,4 0 1,2 0 32,-2 0 1,5 0-11,-5 0 0,5 0 37,-5 0 0,2 6-3,-2-1 1,-4 0-34,4-5 1,-3 2-1,-2 3 0,-1-3 129,1 3 0,-6-3 4,1-2-58,-8 0-29,11 0 9,-12 0-4,5 0-17,-7 0 17,0 0-8,-7 0 0,4 0 63,-8 0 0,-1 0-58,-9 0 1,2 0 1,-7 0 1,-2 0-11,-9 0 1,4 0 1,-4 0 0,-3-2 3,-2-3 1,-3 3-3,-3-3 1,1 3-16,0 2 1,3-5 15,-3 0 1,7-1-3,-12 6 0,4 0-28,-9 0 0,10 0 4,-6 0 1,8 0 21,-8 0 1,3-1-1,-3-4 1,4 3-6,-3-3 1,3 3 0,2 2 1,0 0 7,0 0 1,5 0-3,0 0 0,5 0 89,-5 0 1,5 0-97,-5 0 0,8 0 0,-3 0 0,2 0-14,-2 0 0,8 0-5,-8 0 1,11 0 22,-11 0 0,12 0-4,-6 0 1,5 0 1,0 0 0,1 0-5,4 0 1,2 0 12,-7 0 0,7 0 14,-2 0 0,3 0 28,2 0 8,1 0 5,-1-7-35,0 5 2,8-5-12,1 7 0,8 0 0,5 0 0,4 0-184,4 0 175,2 0 1,1 0-2,4 0 1,-2 0 35,8 0 1,-1 0 97,5 0 0,1 0-76,-1 0 1,1 0 117,-1 0 0,6 0-136,-1 0 1,3 0-4,-3 0 1,-1 0-1,6 0 1,-1 0 0,-2 0-27,1 0 0,3 0 0,-4 0 0,0 0-41,1 0 1,3-5 0,-4 0 11,2 1 1,-5 2-17,2 2 0,1 0 33,-1 0 1,0 0-3,-6 0 0,1 0-115,-1 0 0,1 0 6,-1 0 0,-1 0 31,-4 0 1,4 0 32,-4 0 0,4 0 2,1 0 0,0 0 36,1 0 1,-1 0 7,1 0 0,-3 0 94,-2 0-130,2 0 18,-4 0 0,1 0 37,0 0 0,-1 0 0,3 0 65,-2 0-88,-7 0 1,11 0 45,-4 0 1,-2 0 0,3 0 0,1 0 35,1 0 1,3 2-23,-1 3 0,1-3-36,-1 3 18,-6-3-15,4 5 0,-10-5-36,8 3 1,-8-1 24,2 1 0,-4-3-4,-1 3 1,0-4-28,-1-1-22,1 7 0,0-5 1,0 5-94,-1 0-71,1-5 119,-7 5 1,0-7-91,-4 0 115,-3 0 35,5 0 0,-14 0 1,-4 0 0,1 0 13,-6 0 1,2 0 27,-12 0-48,6 0 85,-16 0-80,10 0 13,-20 0 1,6 0 1,-7 0 0,-2-2-7,-4-3 1,3 3-7,-8-3 0,6-2 14,-6 2 0,6-1-1,-6 6 0,6 0 50,-6 0 0,6-5 5,-6 0 1,6 0 95,-6 5 0,0 0-130,-5 0 1,6 0 92,-1 0 0,6 0-51,-6 0 1,7 0 8,-1 0 0,3 0 0,2 0 1,5 0-1,0 0 0,5 0-9,-5 0 0,7 0 5,-1 0 0,1 0-155,-2 0 152,11 0-26,-11 0 1,13 0-63,-8 0 0,8 0 26,3 0 0,-2 0-9,2 0 1,0 0-46,6 0 0,-1 0-142,0 0 1,6-5 73,-1-1 1,6 1-406,-6 5-905,8 0 1012,-4 0 0,10 0-2058,8 0 2485,-1 0 0,27-7 0,-4-2 0</inkml:trace>
  <inkml:trace contextRef="#ctx0" brushRef="#br3" timeOffset="114">23962 6303 8081,'16'0'-295,"-6"0"458,1 0 130,-8 0-58,11-7 58,-12 5-117,12-5 341,-6 0-341,1-2 279,-2 1 1,-5-6 551,3 3-454,-3-3-392,5-1 1,-9 1 219,-3 3-304,-4-3 114,-7 12 0,6-10 131,-1 7-278,1-7 7,-13 10 1,6-5 79,-4 7 0,2 0 0,-1 0 0,-2 0 0,-1 0-246,0 0 1,2 5 0,6 2 0,-1 2-31,0 3 1,0 2 0,2 4 93,4 3 0,-2-4 23,6 4 0,1-4-27,5-1 71,0 0-20,0 0 0,7-1-18,4 1 28,-4-7-249,14 5 0,-18-13 217,25 13-48,-17-12 48,11 5-5,1-7-16,-6 0 144,13 0-133,-5 0-2,-1 0 48,-1 0 0,-2-2-2,0-3 1,0-4-31,-6-6 1,1-1 41,0 0 1,-2 4-73,-4-4 0,3 9 71,-8-8 0,5 2-4,-4-2 1,1 6 63,-2 4 195,-3-4-206,4 7 1,0 2 133,-1 11 0,0 8-160,-5 2 0,5 7 18,1-2 0,-1 4 668,-5 1 0,0 2 49,0 4 0,5-9-99,0 3 1,1-4 0,-6 1 20,0-2-508,0-7 0,0 4-201,0-8 1,0 1-306,0 0 0,0 0 395,0-1 1,0 1 242,0 0-323,7-1 0,1 8 0,8 2 0</inkml:trace>
  <inkml:trace contextRef="#ctx0" brushRef="#br2" timeOffset="115">17688 7199 8449,'-10'-9'0,"0"4"993,6 3 0,-3 4 0,7 5 1,2 7 1050,3 5 1,-3 4-1,5-4-1350,0 2 1,-4 7-167,8-2-257,-8 4 1422,11 1-643,-12-6-636,5 11 0,-5-15 23,3 11 1,-3-10-329,3 5 0,-2-8-242,3 2 0,-5-4-242,5-1 1,-5-6 0,-1 1-1013,0 1 1219,0-5 1,0 2-2015,0-4 0,2-3-5285,3 3 6320,-3-10 1,10-4 1146,-6-7 0,6 1 0,-3-1 0</inkml:trace>
  <inkml:trace contextRef="#ctx0" brushRef="#br2" timeOffset="116">18317 7120 8230,'9'0'1270,"-2"-7"-1063,-7 5 911,0-5-381,0 7 1317,0 0-1450,-7 0-322,-2 0 1,-6 0 0,-1 0 0,-2 0 547,-3 0-588,4 0 61,-6 0-122,1 0-277,4 0 112,-5 0 1,2-1-260,0-5 277,1 5-105,4-13 0,0 12-16,0-3 83,8-4-35,-6 7-312,12-5 184,-12 7 35,12 0 2,-5 0 0,5 2 52,-3 3 1,3-1 0,-3 6 0,3 2 100,2 2 85,0 2 0,-5 5 1,0 2-1,2 0 530,1-1-534,-5-1 0,5 0 0,-3 0 84,3-2-126,-5-1 1,5-1 70,-3 4-273,3-10 94,2 10 0,0-13 0,0 8 0,0-5-397,0-1 330,0-6-353,0 10 277,0-13 0,2 6 0,3-7 74,6 0 0,-2 0 1,1-1-1,4-5 4,5-4 0,-1-4 0,4-2 4,1 0 0,2 6-105,6-1 100,0 1 63,1-6-58,-1 7 196,1 3 0,-6 0-204,0 1 423,-7 0-202,4 5 1,-2 7-75,0 3-80,0-3 48,-5 7-51,-8-5 125,6 7 647,-5-1 0,0 6 1,-2 0-1,-2 0 1677,0 2-1916,1-6 121,-13 13-361,5-12 712,-12 4-535,-2 1 1,-3-6 180,-7 4-298,7-3-59,-11-2 268,12-1-269,-11-6 61,11 5-197,-12-12 1,11 6-74,-7-2 209,7-5-1162,-4 6 724,0-7 1,6 0 143,-4 0-1616,4-7 0,1 4 83,0-8-1031,7 8 0,-3-11 588,7 4-1094,0-4 1561,5-2 1561,7 7 0,8-12 0,10 4 0</inkml:trace>
  <inkml:trace contextRef="#ctx0" brushRef="#br2" timeOffset="117">18742 6822 7997,'0'-16'0,"0"7"0,0 2 220,0 0 1,0 5-221,0-5 0,0 0 1616,7 6-695,2-6-587,6 7 1,1 0-1,0 0 1,-1 1 148,1 5 0,0-3-268,0 8 1,-6-1 45,1 6 1,-8 1 14,2 4 0,-3-2-36,-2 8 1,-7-6-15,-3 5 0,-4-5 140,-2 5 0,-2-5-165,-2 5 0,2-7 1,-1 2 57,7-3 0,-2-3 0,5 1 301,0 0-317,2-7 161,7 5-240,0-13 0,7 6 20,4-7 1,3 0-342,1 0 166,1 0 7,7 0 1,-4 0-866,7 0 453,-7-7-216,4 6 0,-5-6-566,3 7 0,-4 0 191,4 0 1,-4 1-479,-1 5 1,-5-3 791,-1 8 0,-5-3 673,6 3 0,-8 3 0,4-6 0</inkml:trace>
  <inkml:trace contextRef="#ctx0" brushRef="#br2" timeOffset="118">19041 7450 8014,'15'9'18,"1"-2"-18,0-7 0,-7 0 1940,4 0 0,-4-5-145,7-1-1157,0 1-300,-1 5 0,1-1 76,0-5-468,7 5 97,-6-6 0,6 7 212,-8 0-1560,8 0 964,-5 0 1,6 0-2055,-3 0 1108,-3 0 805,11 0 0,-10 0-1437,8 0 1059,-8 0 860,4-7 0,-1-2 0,3-7 0</inkml:trace>
  <inkml:trace contextRef="#ctx0" brushRef="#br2" timeOffset="119">20047 7152 7997,'0'-25'796,"-7"-5"-285,-2 13-173,-7-6 0,1 8 0,-3-1 1,-1 0-1,-4 2 249,-1 4 0,3-3 0,-4 8 0,1 2-305,0 1 1,-1 2-1,-3 3 171,2 8-421,7-8 1,-9 24 0,5-10-1,2 4 130,4 2 0,-3 3 0,12-3 0,-3-1-121,1 1 0,6 3 1,-1-5-1,3-2-276,2-1 209,0-2 0,7-1 0,4-1-75,3-3 120,8 3 0,-1-12-16,11 3 22,-11-3 259,15-2-252,-11 0-30,6 0 42,1-7 36,-1-2-45,-6-7-8,4-7-150,-11 6 173,5-6 4,-8 0-22,1 6-220,-7-6-16,-2 8 240,-7 6-21,7-5 294,-6 12-306,6-5 119,-7 7-104,0 7-24,0 9 19,0 1 1237,0 13-550,0-6-301,0 8 635,7-1-399,-5 8-165,5-6-151,-7 5-199,0-6 50,0-8 113,7 6-99,-5-13 0,5 8 127,-7-4-28,0-4-1855,0-1 958,0-2 296,0-5 283,0-1-2483,0 6 1190,0-12 442,0 12-1652,0-12 1184,7 5 508,-5-7 394,5 0-1463,-7 0 930,7 0 294,1 0 691,1-7 0,12-9 0,-4-8 0</inkml:trace>
  <inkml:trace contextRef="#ctx0" brushRef="#br2" timeOffset="120">20377 6837 7997,'0'-8'0,"0"-6"796,0 5-370,0-7 114,0 7-408,0-5 0,0 11 1,0-8 151,0-1 0,7 5-65,4 2 1,2 3 0,3 2 0,0 0 103,0 0 1,-2 2 0,-4 3-103,-5 6 0,2 3 1,-1 1-1,-3 3 0,-1 1 685,-2 2-722,-7 0 0,-2-4 74,-7 4 1,1-1 0,1 4-1,1-1 1,3-4 210,-2-2 0,0-1 0,1 0 0,4 0-111,0-1 1,5-4-1,-3-1-177,3 2 0,4-3 1,3 0-131,6-2 0,-2-2-46,1-5-136,0 7 95,6-5 1,0 5 173,0-7-1146,-1 0 685,1-7 0,5 5-321,0-3 0,5-2-566,-5 2 1,2-6-1449,-2 6 1324,-4 0 849,6 5 1,-7 0-1590,0 0 1105,-8-7 541,-1 5 428,0-5 0,-5 0 0,5-2 0</inkml:trace>
  <inkml:trace contextRef="#ctx0" brushRef="#br2" timeOffset="121">20629 7293 7997,'8'9'606,"6"-2"0,-3-7 0,3 0 0,0-2 321,-4-3 1,4 3-1,-2-3-806,8 3 0,-3 0 0,6-1 1,-2-2-1,0 1-289,-2 2 1,4 2 0,-2 0-1,-2 0-1665,-2 0 1117,-1 0 1,0 0-1878,0 0 1694,-8 0 899,-1 0 0,-14 7 0,-1 2 0</inkml:trace>
  <inkml:trace contextRef="#ctx0" brushRef="#br2" timeOffset="122">20692 7419 7997,'15'9'2094,"-4"-2"-1436,-1-7-375,1 0-114,4 0 1,1 0 909,0 0-106,7 0-459,1 0-58,0 0-5,13 0-168,-18 0-56,18 0 56,-12 0-1647,6 0 881,-7 0-322,6 0 0,-12 0-1951,3 0 2146,-4 0 610,-1 0 0,6 0 0,3 0 0</inkml:trace>
  <inkml:trace contextRef="#ctx0" brushRef="#br2" timeOffset="123">21399 6837 7997,'0'-15'0,"0"6"0,-7-5 1031,5 12-430,-5-5-188,7 7 2597,0 0-2717,0 7 0,0 2 0,0 7 887,0-1-826,0 1 0,0 7-117,0 3 1,2 4-1,2 1 1,3 0-1,0 1 583,0-1-651,5 8 1,-11-6-60,5 4 1,1 1-32,-2-1 0,0-1-102,-5-4 0,0-6 65,0 0 1,0-7-1,0 2-22,0-3 1,0-2 0,0-1 290,0 1-482,0 0 145,0-8-41,0-1 1,2-17 50,3-1 1,-3-6 0,5 8 79,0 1 1,-4 1-1,6 5 189,-2-3 0,0 3-79,-2-3 42,-3 3-8,5 2-183,-7 0-23,0 0 16,-7 0 0,5-2-228,-3-3 0,-2 1 25,2-6 0,0-1 0,5-4-1034,0-1 952,0-7 1,7 9-1,3-5-43,4 0 0,4 0 0,3 3 1,3 0 13,0 0 0,6 6 0,-4 1 107,4 2 0,-4 2 0,-1 5 0,-1 2-158,1 3 1,-1 4 1081,2 6 0,-1 1-148,-4 0 0,-9 0 118,4-1 0,-4 6-318,4 0 548,-8 0-611,6 2 1,-12-4-1,3 6 113,-3-3 1,-2-1 0,0-5 225,0 0-594,0-1 1,0-4-1326,0-1 719,0-6-842,0 3-1403,0 0 1645,-7-5 0,4 5-1656,-8-7 1896,8 0 203,-4 0 96,7 0 598,0-7 0,-7-9 0,-2-9 0</inkml:trace>
  <inkml:trace contextRef="#ctx0" brushRef="#br2" timeOffset="124">22028 6727 7997,'-5'-15'0,"-1"-1"624,1 0-388,5 0 0,7 2 0,5 2 1,6 3-1,5 2 0,1 4 419,4 1 1,0 2 0,0 0 0,-2 0-246,2 0 0,-5 7 1,-2 4-59,-4 3 1,-1 1-82,0 1 1,-8 2-1,-2 2 1,-5 0 102,-1 6 0,-8-5 0,-6 3 286,-6-1-505,-7-2 1,7 0 183,-6 0 0,2 2 97,-3-2 0,-1-9 298,8 3 268,-1-2-585,5 2 0,7-4 0,6-2 218,6-2 1,6-2-396,7-5 1,1 0-470,4 0 0,-2 0-8,7 0 0,2 0-278,9 0 1,-4 0-740,4 0 0,1 2-1529,-1 3 1,7 2 2782,-2 3 0,3 4 0,2-5 0</inkml:trace>
  <inkml:trace contextRef="#ctx0" brushRef="#br2" timeOffset="125">18050 8032 11187,'0'9'1127,"0"5"-573,0-4 1,0 4-65,0 2 1,2 1-55,3 4 1,-3 2-115,3 3 1,-1 4 258,1-4-298,-3 4-128,5 1 1,-2 0 68,0 1 0,0-1-181,-5 1 0,5-6 39,1 0 0,-1-5-70,-5 5 0,0-6 51,0 0-240,0-2 1,0-2-200,0-1 196,0-6 1,0-9 0,0-10 0,0-4-1274,0-2 1149,0-7 1,7 4-15,3-7 1,10 1 94,1-1-1,7-2-132,-2 7-111,-4 0 163,8 6 0,-11 1 77,8 3 1,-8 4-15,2 7 1,-4 0 562,-1 0 0,0 2 0,-1 3 0,1 6 497,0 3 1,-6 1-1,-1 1 1,0 0 104,0-1 1,-6 3-601,2 3 1,-3-4-179,-2 4 1,0-8 79,0-3 0,0 0-594,0 6 0,0-5 0,0-1-2293,0 2 1194,0-5-201,0 0-435,0-7 365,0 0 1,2-7 1737,3-3 0,11-4 0,8-2 0</inkml:trace>
  <inkml:trace contextRef="#ctx0" brushRef="#br2" timeOffset="126">18789 7953 7997,'0'-9'564,"0"3"58,0 6-354,0-7 1,2 5-29,3-3 1,4-2 179,7 1 1,-1 1-110,1 5 1,0 0-5,-1 0 1,1 0-58,0 0 1,0 0-15,-1 0 0,-4 0 255,-1 0 58,-6 7-355,10 2 1,-13 7-1,5-1 1,-6-4 59,-6-1 1,3 1-29,-8 4 1,1 1-229,-6 0 0,1 0 12,-1-1 1,0 1 86,0 0 0,1-1 254,-1 1-158,0 0 0,6 0-24,-1-1 1,8-4 196,-2-1-194,3-6 1,2 4 168,0-2-374,7-5 0,1 6-62,8-7 0,0 0-239,0 0 1,-1 0-132,1 0 1,0 0-379,0 0 0,5 0 88,-1 0 0,7-5-433,-6 0 0,7 0 663,-2 5 0,-2 0 245,2 0 0,-5 0-928,6 0 0,-6 0 255,5 0 953,-7 0 0,4-7 0,-8-2 0</inkml:trace>
  <inkml:trace contextRef="#ctx0" brushRef="#br2" timeOffset="127">19245 8362 8517,'16'0'1899,"-8"0"-1616,6 0-56,-5 0 1042,0 0-805,5 0 0,-5 0-206,6 0-153,1 0 79,0 0 0,0 0-568,-1 0 1,1 0-73,0 0 1,-1 5-356,1 0 1,0 1 182,0-6 1,-6 5-1419,1 0 1008,-1 7 1038,-1-3 0,-2 7 0,-7-1 0,0 1 0</inkml:trace>
  <inkml:trace contextRef="#ctx0" brushRef="#br2" timeOffset="128">19292 8503 7997,'-9'0'0,"2"0"0,9 0 1103,3 0 0,-1 0-302,6 0 0,1 0-120,5 0 1,1 0-360,4 0 0,-2 0-292,7 0 0,-6 0-16,1 0 1,1 6-283,-1-1 0,0 0-59,-5-5 0,0 0 235,-1 0 1,1 0-1079,0 0 0,0 0 170,-1 0 1,1 0 21,0 0 1,-6 0 977,1 0 0,-1 0 0,6-7 0,0-2 0</inkml:trace>
  <inkml:trace contextRef="#ctx0" brushRef="#br2" timeOffset="129">20267 8048 7997,'-10'-7'0,"-1"-4"0,6 2 0,-6-1 0,6 5 0,-5-6 0,6 8 1869,-3-11-821,7 12-411,-7-5 334,5 7-457,-5 0-59,7 0 572,0 0-636,0 7 1,0 2 0,0 8 114,0 4 0,2-2 0,2 7-129,1 2 0,0 2 0,-5 2 1,0-1 8,0 0 0,0 1-371,0-1 107,0-6-48,0 4 1,0-6-425,0 3 302,0-3 108,0-7 0,0-1-735,0 1 1,0 0-9,0 0 1,0-6-311,0 1 1,0-6 564,0 5 1,2-6-454,3 1-668,-3-3 253,5-2 825,-7 0 0,7 0 0,2-2-1234,-1-3 1339,6-4 1,-3-8 365,10-4 0,-4 0 0,4-11 0,4-3 0,-1-12 0</inkml:trace>
  <inkml:trace contextRef="#ctx0" brushRef="#br2" timeOffset="130">20566 7953 11708,'-7'16'554,"3"0"1,-6 1-121,-2 4 0,-2-2 0,0 6 0,1-1 0,3 1 59,-2 3 1,3-4-1,0 0 1,0-1-238,1-4 1,4 4 0,-1-2 0,3-2-43,2-1 0,0-3 0,0 1 0,2-2-107,3-3 1,-1 1 0,6-5-179,2 2 0,2-6-652,2 2 445,0-3-153,7-2 1,-4 0-943,7 0 995,-7 0-225,18 0 0,-16 0-1279,10 0 1190,-3 0 81,4-7 0,-1 4-1085,1-8 1074,-8 8 339,6-11 1,-13 10-171,4-6-282,-3-1 319,-3-12 416,-6 6 0,-2-20 0,-7 4 0</inkml:trace>
  <inkml:trace contextRef="#ctx0" brushRef="#br2" timeOffset="131">20864 8095 7997,'-14'10'0,"4"1"0,-4-1 0,4 6 311,3 0 811,0-8-392,0 13-337,5-10 1235,-5 11-1038,0 1 0,3-4 85,-6 8 240,6-8-429,-3 10-45,7-11-56,0 12-332,0-13 173,0 13 57,0-13-113,0 6 113,0-7-114,0-1 114,7 1-948,2 0 503,0-1 109,5 1-2974,-5 0 1511,-1-7 485,6 5 473,-5-13-1262,0 6 881,5-7 272,-6 0 305,8 0-377,0 0 739,-7 0 0,12-7 0,-4-1 0</inkml:trace>
  <inkml:trace contextRef="#ctx0" brushRef="#br2" timeOffset="132">21147 7938 7997,'9'0'60,"-2"0"-139,-7 6-51,0-4 1856,0 12-1320,0-12 0,0 17 1,0-3-1,0 1 0,-2 3 534,-3 1-490,-4 3 1,-6 2 0,-1 0 0,2 1-132,4-3 1,-4 6-1,5-6 1,-2 2 96,1 1 0,6-8 0,-1 2 0,3-4-117,2-1 0,2 5 0,3 0 153,6-2-169,3-9-113,2 4-844,6-5 417,-4 7 124,11-7 156,-4 5-36,6-13-70,1 13 49,-8-12-3277,6 5 1472,-6-7 821,8 0-762,-8 0 861,6-7 261,-13-2 245,6-6-772,-7-1 540,0-7 645,-8 6 0,-1-20 0,-7 11 0,0-27 0,0 5 0</inkml:trace>
  <inkml:trace contextRef="#ctx0" brushRef="#br2" timeOffset="133">21415 8079 7997,'-9'9'1476,"-5"5"-1265,12-6 373,-12 8-204,13 0 44,-6 7-292,7 1 88,0 0-88,0 13 0,0-11 1188,0 11-535,0-4-441,0-1 1,5 4-908,0 1 347,0 7 192,2-11-3656,-5 5 1832,5 1 1848,-7-6 0,-14 5 0,-3-6 0</inkml:trace>
  <inkml:trace contextRef="#ctx0" brushRef="#br2" timeOffset="134">18129 8865 7997,'0'-9'-56,"0"2"488,0 7 0,1 2 583,5 3 1,-5 4-1,6 8-431,0 4 1,-3 2-1,5 5 1,-2-2-49,-4 2 0,4 5 0,-2 2 0,-1-3 532,-2-3-849,-2 4 0,0-8 211,0 6 0,0-6-121,0-4 1,0-4 281,0-1-466,0 0 142,0-1-932,0-6 463,0-2 219,0-7 1,0-2 0,0-3-931,0-5 1,1-6 0,6-5-14,9-5 1,3 1 215,13-1 1,-4 0 420,8-6 1,3 8 47,-3 3 1,1 5 297,-5 6 1,-3 3 146,-2 7 1,0 0 173,-6 0 0,2 7-168,-2 3 1,-9 1 180,4 5 0,-4-8-32,4 13 1,-6-12 146,1 7 0,-8-4-695,3 4 0,-3-1 160,2 1 1,-3-5-1908,3-1 121,-3 1 605,-2 4 1,2-1 180,3-3 693,-3-4 0,12-7-32,-4 0 368,-3 0 0,7-7 0,-5-2 0</inkml:trace>
  <inkml:trace contextRef="#ctx0" brushRef="#br2" timeOffset="135">18978 9163 7971,'15'-10'481,"1"0"0,2 1 0,1-2 1121,2 6-1316,0 3 1,-5 2-419,-1 0 1,1 0-562,0 0 1,-6 6 575,1-1 0,-6 7 0,4-1 0,-2 2 1,-4 3-2617,-1 0 2733,-2-7 0,-14 5 0,-4-6 0</inkml:trace>
  <inkml:trace contextRef="#ctx0" brushRef="#br2" timeOffset="136">18931 9321 8542,'15'0'293,"1"0"770,0 0 0,-1 0-43,1 0-562,0 0-255,7 0 0,-4 0-326,7 0 0,-5 0-1020,5 0 1065,0 0 0,1 0-691,-1 0 1,-2-6 0,4-1 0,-2 0 132,2 0 1,0-5 635,-1 2 0,9-11 0,-3-4 0</inkml:trace>
  <inkml:trace contextRef="#ctx0" brushRef="#br2" timeOffset="137">19717 8912 7971,'0'9'733,"0"-1"157,0-2 0,0 2-266,0 8 0,0 2 194,0 3 1,0-2-134,0 7 427,0 0-785,0 6 0,0-1 1,0 0-174,0 1 1,0-2-1,0-2 1,0-4-178,0-1-67,0 5 0,0-11-298,0 4 0,5-3-58,0-3 0,2-4-1574,-2-1-698,-3 1 1284,12 4 581,-5-6 435,7-2 1,-1-7-581,1 0 998,-7-7 0,5-2 0,-6-6 0</inkml:trace>
  <inkml:trace contextRef="#ctx0" brushRef="#br2" timeOffset="138">20047 8959 7971,'16'-7'0,"-1"5"196,1-5 0,0 7 0,-1 0 379,1 0 0,5 0 1,0 0 469,-2 0-741,-1 7 1,-4 2 0,-2 9 0,-3 3 812,-2 5-785,5 3-136,-10 3 0,5-1 7,-7 1 0,-7-3 0,-6-1 226,-6-1-347,2-8 1,-11 7-1,5-9 315,-1-3-504,-3-1 82,3-5 111,-6-1-397,6-7 200,-1 0 9,3 0 1,6 0-69,0 0 77,1-7 169,6 6-261,2-13-1,7 12 146,0-12 59,7 12-210,2-12 2,13 13 124,3-13 62,6 12 1,2-5-3,4 7-48,3 0-244,7 0-248,1 0 509,-1 0-1195,-7 0 604,5 0 202,-11 7 171,11-5-1965,-12 5 1086,6-7 399,-8 7 339,0-6-427,1 6 822,-8-7 0,6-7 0,-5-1 0</inkml:trace>
  <inkml:trace contextRef="#ctx0" brushRef="#br2" timeOffset="139">26415 4102 7971,'10'0'0,"1"0"0,-6-5 1402,5 0 1,-8 0 62,-2 5 0,-2 0 1,-8 0-881,-2 0 1,-2 0 0,-2 0 0,0 0 198,0 0-631,1 0 1,-6 0 689,0 0 0,-7 0-403,2 0 1,3 0 0,0 0-123,0 0 0,6 0 1,-4 0-1,4 0 28,1 0 1,0-6 0,0 1-182,1 2 1,4 1 0,2 0-1232,2-3 0,0 3-5291,2-3 4437,3 3 0,-5 4 0,7 3 971,0 6 0,6 3 0,1 1 0,0 1 949,0 0 0,12 0 0,-2-1 0</inkml:trace>
  <inkml:trace contextRef="#ctx0" brushRef="#br2" timeOffset="140">26289 4370 8001,'0'-16'1017,"5"5"-643,0 1 1,2 6 0,-3-3 352,1 0 1,2 0-1,-4-5 27,3 2 0,1 1 0,-4-3 178,2 1 0,2 8-403,-1-2 1,-3 3-184,8 2 1,-1 2-216,6 3 0,-6 4 1,-1 6-1,-2 1-221,-3 0 1,3 1-1,-2 2 1,-2 2 76,-1-1 1,-2-3 0,0 0 0,0 3 86,0 1 0,-2 0 0,-1-6 0,-4 1-8,-2 0 1,4-6 0,-6-1-1,1 0 115,1-1 0,-5-4 0,4 1 1,-4-3 49,-2-2 0,0-2 0,-1-1 0,-2-4-99,-2-2 0,0-2 1,5-4-1,0-1-32,0 0 0,1 1 0,-1-1 0,0 0-58,1 0 0,1 1 1,1-3-1,5-1 51,1-2 0,-4 0 0,4 7 0,0 2 164,0 1 0,-3 6-32,4-5 1,-1 6-50,2-1 1,3 10 0,-3 6 0,3 4-41,2 6 1,0 2 0,0 5-1,0-2 133,0 2 0,0 2 1,0 1-1,0 1 38,0-1 1,0 1 0,0-1 0,0-1-155,0-4 0,2 2 0,2-7 1,1-2-53,-2-1 1,-1-3-1,-2 1-247,0 0-1444,0-1-2688,7-6 44,-5-2 0,7-7-329,-4 0 4563,-3-7 0,12-2 0,-6-6 0</inkml:trace>
  <inkml:trace contextRef="#ctx0" brushRef="#br3" timeOffset="141">27279 4401 25569,'0'16'-1813,"0"-1"0,0 3 0,0 1 1,0 4 3198,0 1-1670,7-5 712,-5 18 708,12-18 219,-12 25-1070,12-18-1134,-13 13 1239,13-8 749,-12 1-403,12-1-391,-12-7-877,12 6 223,-12-5 1,6-1-92,-2-3 0,-5-4 0,6-1-3657,0 0 2816,-5 0 0,3-9 0,-8-7 1,-4-11 74,-2-8 1297,-8-6 1,-1-20 0,-5-4 0</inkml:trace>
  <inkml:trace contextRef="#ctx0" brushRef="#br3" timeOffset="142">27012 4197 25578,'7'-32'-6896,"-3"8"6131,6 3 1,-1-2 1080,1 2 203,4 0 0,-3 7 0,10 2 1825,5 2-1204,-3 6 104,13-3-989,-10 7 1721,20 0 61,-6 0-41,7 7-1285,0 2-1,8 13-401,-14 3-648,12 6 198,-13 1-413,7 6-648,0 2-553,1 15 1385,-15-14 0,9 19 124,-11-8 0,-3 1 0,-7 1 0,-5-2 59,-6 1 1,-3-1-1,-7-5 1,-2 0 169,-3 0 0,-9-6 0,-8-3 1,-3-1 276,-3-1 1,-9-1 0,-4-7 0,-5-3 260,-1-3 0,-5-2 0,-3-10 0,3-5 290,3-3 0,-5-2 1,10-2-1,1-3-518,-3-5 1,2-10 0,1-4 0,3-4-294,1-5 0,2-4 0,6 0 0,1-3 0,4 0 0,3-9 0,8 4 0,1-1 0,3 1 0,4-4 0,7 7 0,2-2 0,3 3 0,9-3 0,9 9 0,1 5 0,4 8 0,2-1 0,1 4 0,3 3-1734,2 4 1,-1 8-1,7-1 1,0 5-1415,-2 5 1,9 6 3104,-7 10 0,7 3 1,-9 8-1</inkml:trace>
  <inkml:trace contextRef="#ctx0" brushRef="#br3" timeOffset="143">32012 4322 24354,'-9'-7'-2398,"-5"6"3471,12-6-3674,-5 0 3603,7 5-1952,0-12 392,0 12 318,0-5-23,0 7 1,0-1-1,2-3 488,3-1 0,-1 0 1,6 5 166,3 0 1780,1 0-892,1 0 921,1 7-404,0-6 579,-1 13-909,1-5-1098,0 0-992,-7 5-757,-2-6-42,0 8 717,-6 0 0,6 0-82,-7-1-689,-7 1 1384,-1 0-541,-15 6 840,5-4 318,-11 5 1,10-8 60,-8 1 1032,8 0-831,-11-1 993,13 1-957,-6 0 144,14 0-1062,-4-1 405,4 1-631,0-7 195,2 5 1,7-6-428,0 8 0,7-2-571,4-3 902,2 3 191,3-13-186,0 6 61,0-7 1195,-1 0-23,8 0-340,-5 0-99,4-7-493,-6 6-2164,0-13 500,-8 5 1,5-2 411,-8 1 1,0-2 0,-5-7 0,0-4 126,0-2 1,-2 4 605,-3-5 0,-4-7 1,-6-7-1</inkml:trace>
  <inkml:trace contextRef="#ctx0" brushRef="#br3" timeOffset="144">31823 4134 26324,'2'-16'-6646,"3"0"6335,4 8 1,8-5 1360,4 8 518,-3 0-634,11 5 1007,3 0-611,1 7-871,13 2 1676,-6 13-1190,7-4-326,-7 11-700,5-4-93,-11 13-532,4-11 180,-6 16 383,-1-10 1,-7 15 0,-3-1 0,-5-2-15,-5-3 1,-4 9-1,-11-4 1,-5 2-36,-6 0 0,-12-4 0,0-1 0,-8-6-142,-7-5 321,-4-5-71,-1-12 946,0-7-113,0-2 464,-7-7 1512,5-7-1664,-12-2-1061,12-7-1529,-6-6 668,15-3-631,-5-6-99,12-1-83,-13 1 302,13-1-58,2 1 118,8-1 2096,7 1-98,0 0-96,8-8 97,1 6-385,7-12-96,0 11 1,7-11-1374,3 3 559,11-3 672,4 5 139,6 1-4435,7 15 2438,3 1 1031,6 7 559,7 7 204,2 9 0,2 0 0,3 11 0,9 8 0,8 7 0</inkml:trace>
  <inkml:trace contextRef="#ctx0" brushRef="#br3" timeOffset="145">17547 10688 25278,'0'11'-7768,"-2"-3"5883,-3-1 5805,3 6-2217,-5-5-610,7 1 0,0-4 962,0-10 0,2 2-654,3-8 1,-1-1-836,6-9 1,2-4 76,9-6 1,-3 0-644,3-1 0,-4-5 0,-1 1 0,0-8 0,-8-3 0,5-9 0,-8-7 0,5-5 0,-4 0 0,4 0-922,-5 5 1,6 9-727,-6 7 1,2 8-950,-2 13 1256,-3 3 625,12 15 835,-12 1 1,12 10 434,-4 8 1,4 8 58,2 17 0,1 8-594,4 14 1,-1 1 479,6 15 1,-7-8 1329,2 2 0,-4-3-1041,-1-3 0,-2-7-315,-3-8 0,3-5-737,-4-6 1,-1-9-792,1-1 0,-6-2 154,1-3 1,2-5-1995,-2-6 1999,1-6 330,-6 3 0,0-9 1,0-3-1,0-7-3059,0-8 3118,-7 3 0,0-6-205,-4 8 1600,-3-1-656,5 0 0,-1 0 0,-1 1 542,-1-1 0,-2 5 0,-3 3 0,-2-1 1050,-2 0-1405,0 6 1,0-6 1732,0 4 1,-2 3-747,2-3 0,4 3-721,-4 2 1,-2-5-912,2 0 1,0-1-2608,5 6 718,0 0-1799,1 0 3638,6-7 0,9-1 1,9-8-1</inkml:trace>
  <inkml:trace contextRef="#ctx0" brushRef="#br3" timeOffset="146">18192 10342 25278,'8'16'-4947,"-1"0"4407,-7-1-651,0 1 594,7 0 2580,-5 0-1218,12-1 0,-10 6-117,6 0 1,-7 0-1023,3-5 0,-3 0 572,2-1 1,-3-4 871,3-1-131,-3 1 1,-4-2-451,-3-4 0,2-5 1,-6-5-1,2-6-761,4-3 1,-4-7-1,1-2 1,3 1-1824,1-1 1466,2-5 0,5 4-102,1-8 1,7 1 416,3-1 1,0 8 156,5 3 0,3 3 374,3 3 1,-3 6 0,0 4-588,-1 3 1439,5 2 0,-5 0-624,3 0 1,2 0 0,-7 0 0,0 0 0,0 0 2425,0 0-1954,0 7 1,0-5-190,0 3 0,1-2-37,-1 3 0,-1-5-668,6 5 0,-7-5-23,2-1 0,-4-1 0,-1-5 0,0 3 0,0-8 0,-1 8 0,1-11 0,-7 11 0,-4-8 0,2 1 0,-2-6 0,1 0 0,-8 0-717,-3 1 0,-4 1 240,-7 3 1,-5-1 349,0 7 0,-2 0 415,3 5 365,2 0-174,-12 0 1,13 0 261,-4 0-741,-4 7 0,8 1 0,-6 8 0,8 0 0,1 1 0,3 4 0,-3 2 0,4 3 0,3 4 0,1-4 0,5-2-26,1 3 0,0-3-828,0 2 1,1-1 26,5-4 0,2-4 220,8 4 0,5-3 446,0-3 1,7 1 234,-2 0 0,-1-6 196,1 1 0,0-8 87,6 2 0,1-3 297,3-2 0,-1 0-110,7 0 0,-7 0 31,2 0 0,-4 0-575,-1 0 0,-1-7 0,0-3 0,1-4 0,-1-2 0,-5 0 0,1 1 0,-8-3 0,2-3 0,-4 2 0,-1-7 0,-7 6-527,-4 0 1,-3-3-396,-2 2 1,-2-5-67,-3 5 0,-9 0 489,-7 5 1,-7 6 879,2-1 0,-2 8 190,2-3 0,-2 5 172,7 1 1,-6 1 27,6 5 1,-1 2-305,1 8 1,3 1-468,-3 4 0,9 4 0,2 6 0,1-6 0,-2-4 0,4 1 0,7-1 0,0 0 0,0-5 0,2-2-530,3-3 1,6 1 355,10-7 1,-2 2 410,7-2 1,-5-3 227,5 3 1,-1-5-466,1-5 0,-1 1 0,-4-6 0,-4 0 0,4-6 0,-2 5 0,2 1 0,-3 1 0,3-1 0,-4-3 0,1 8 0,1 2 0,2 1 0,1 4 0,-1 3 0,-1-2 0,6 8 0,-7-2 0,2 3 0,-4-2 0,-1 1 0,0-2 0,-2 4 0,-2-2 0,-1 3 0,-3-4-867,3 1 1,1-6-2034,-7 6 1,6-6-1816,-6 5 3221,7-6 1,-8 3-1271,6-7 2808,-6 0 0,10-7 0,-6-2 0</inkml:trace>
  <inkml:trace contextRef="#ctx0" brushRef="#br3" timeOffset="147">20015 9997 28278,'-8'0'2776,"1"7"-4375,7 1-1357,0 15 1317,0-6 1253,0 13 1,0 2 846,0 9 1,5 0 886,0 1 0,0-6-1624,-5 6-827,0-7 999,7 3 0,-3-8 543,6-4 0,-4 2-688,4-7 1,-1 0-1926,1-5 2046,4 0 1,-10-2-1190,6-4-656,-6-3 1,5-7 758,-4 0 1,-4-2 0,5-3-1,-5-7 1227,-1-7 1,-7-13-1,-1-8 1</inkml:trace>
  <inkml:trace contextRef="#ctx0" brushRef="#br3" timeOffset="148">19764 9887 25278,'0'-23'-7768,"5"5"6949,0-3 0,8 2 791,-3-2 1,6 4 865,5-4 1,-2 9 0,9 3-1,3 2 1561,4 3 0,9 4-1413,-2 6 1,0-1-367,5 11 1,-9-2-580,10 12 1,-10 2 944,4 8 0,-7-1-34,2 7 1,-6 0-592,-5 5 0,-1 2-464,-4 4 0,-6-5 98,1 5 1,-2-4-178,-9-2 0,1-5 218,-6 0 0,-7-7 0,-6 1 0,-6-2 282,-7-3 1,1-8 31,-1-8 0,-2-1-350,-8-8 0,1-1 0,-7-5 0,5 0 0,-5 0 0,5-9 0,-4-7 0,4-1 0,-5-9 0,7 5 0,-2-5 0,4-1 0,2-4 0,6-1 0,4 1 0,11-6 0,4 1 0,5-3 0,1 3 0,7 2 0,3-2 0,11 3-1215,5 1 0,9 2 109,2 4 1,7 4 87,-2 6 1,-2 2-221,2 3 1,-13 4 383,3 7 1,-6 9-1665,0 7 2709,-3 7 1,-7 8 0,-1 0 0</inkml:trace>
  <inkml:trace contextRef="#ctx0" brushRef="#br3" timeOffset="149">21541 9651 18172,'0'-16'-4472,"-7"2"3684,-4 4 891,4-4-438,-7 12 3906,5-5-1985,-6 7-770,-1 0 1,-3 2 0,-1 3-1,3 5-435,-2 4 0,-6 9 1,3 5-1,-1 3 168,0 1 0,2 10 0,6-7 0,-1 5 218,0 2-728,7 0 1,2 0-29,7-1 0,0-6-191,0 2 0,7-4 278,4-1 1,5-1-1,3-1 1,2-2-1,0-4-934,1-1-283,3-2 1,1-4 42,0 4 0,0-3-540,6 3 0,-6-9 437,0-2 1,1-6-1413,4 1 2859,0-3 1,1-2 0,-1 0 0</inkml:trace>
  <inkml:trace contextRef="#ctx0" brushRef="#br3" timeOffset="150">22279 9776 15512,'0'-15'-3234,"0"-1"2156,0 7 539,0 2 5502,0 7-1712,0 0-1772,0 7-1180,7 2 1,-5 12 26,3 0 1,2 7 778,-1-2 0,-1 4-154,-5 1-571,7 1-98,-5-1-742,5 1 190,-7-1 484,0-7-247,7 6 0,-6-11 0,5 6 0,-5-3-354,-1-2 0,6-8 937,-1-2 37,0 1-520,-5-2-338,0 5-4236,0-13-3747,0 6 8412,0-7 0,-7 0 0,-2 0 0</inkml:trace>
  <inkml:trace contextRef="#ctx0" brushRef="#br3" timeOffset="151">21824 9729 26703,'15'0'-290,"6"0"2440,0 0-845,7 0-835,-3 0 0,6 0 1489,0 0-1959,1 0 0,6 0 0,-4 0 0,11 0 0,-5-7 0,0 6 0,6-6 0,-6 7 0,7 0 0,0-7 0,-7 5 0,-3-3 0,-4 3-1934,-1 2 888,-1 0 124,-6 0 386,-3 0-2375,-6 0 1098,-7 7 302,5-5 1394,-12 5 1,5-7 0,-7 0 0</inkml:trace>
  <inkml:trace contextRef="#ctx0" brushRef="#br3" timeOffset="152">22673 9902 25278,'7'9'-4804,"-6"-2"1667,13-7 7075,-12 7-4320,5 2 810,0 6 1018,2 1-594,-1 0-1423,6 0 1110,-12 6-483,12-4-921,-12 4 975,5 1-278,-7-5-73,0 4-23,0-6 167,0 0-463,0-1 1040,0-6-886,-7 5 1507,5-12-476,-12 5 909,12 0-1322,-5-5 1718,0 5-960,-1-7 1284,-1-7-1239,-5 5-668,12-12 1,-10 5 31,7-7-1389,0 1 950,5-8 1,0 4-483,0-7 1,7-1-1,3-4-364,4 0-260,9-1-558,1 1 1016,1-1 91,4 1 226,-4 6 760,6 3 383,1 6-36,-1 0-2456,1 7 1189,-1 2 456,0 7 515,1 0-2083,-1 0 1215,-6 7-212,5-5 516,-6 12 72,0-5 1,-1 7 0,-7-1 0</inkml:trace>
  <inkml:trace contextRef="#ctx0" brushRef="#br3" timeOffset="153">23506 9997 25278,'0'-16'-5850,"0"0"4263,0 0 1086,0 1 435,0-1-578,-7 0 834,-2 1 181,0-1-483,-5 0 1873,-1 7-742,-3-5 1,-4 13 452,6-5 0,-5 5-186,0 1 0,-7 0-136,2 0 1,1 8-310,-1 8 0,7 0-412,-2 5 1,3 3-21,3 2 1,-1 4-373,0 2 1,8-6-645,2 0 0,5-5-294,1 5 0,0-7-1383,0 2 224,7-3 1436,1-3 1,8-1 268,0-3 746,6 3 221,3-12 1040,-1 5-107,6-7 412,-6 0-982,1 0 0,-1-2 516,-3-3-1491,-3-4 0,5-7 0,-8-1 0,1-4 0,-7 3-881,5-11-415,-6 11 582,1-5 1,3 8 36,-6-1 1,1 0-516,-2 1 853,4 6 1,6 2 755,1 7 1,-5 2-102,-1 3 1,0-2 558,6 8-838,0 6 1,-2 1-419,-4 3 0,8-4 0,-6-1-916,0 0 0,1-1 35,2 1 1,-4 0 243,-1-1 1,-5-1-761,6-3 0,-6 1-374,6-7 1543,-8 1-70,11 1 859,-12-6 1,12 6 0,-5-7 0</inkml:trace>
  <inkml:trace contextRef="#ctx0" brushRef="#br3" timeOffset="154">23899 9997 25278,'0'-16'-6599,"0"0"4636,0 7 1463,0 2 59,0 7 4564,0 0-4048,0 7 0,0 7 263,0 7 0,2 7 0,1-2 0,2 4-527,-1 2 0,-2 4 0,-2 3 1237,0 1-280,0-5-639,7 3 1,-6-6-52,5-1 1,-5-1-814,-1-4 1,0-2 806,0-3 163,7-3 1,-5 5-194,3-8 1,-3-4 373,-2-1-115,0-6 135,0 3 0,0-9-163,0-3 0,-5-6 118,0-10 0,-6 2-121,6-7 1,-6-2-311,6-9 1,0 1-340,5-12 1,0 3-548,0-13 1,7 1 448,3-6 0,6 7-188,5 4 0,4 4 434,6 6 0,0 6 177,1 10 0,-1 8 521,1 8 1,-6 6 375,0-1 1,-7 10 354,2 6 0,-3 3-292,-2 1 1,-2 6-267,-4 0 0,2 7 1,-7-3-1,-1 3 1,-2 1 7,-2 4 0,-9 1 0,-5-6 1,-7-2-649,-3 2 0,-3-6 0,-4 1 0,-1-7 0,6-6 0,0 1 0,0-8 0,-6 3 0,1-5 0,0-1 0,4 0 0,1 0 0,7-1-179,-2-5 1,3 3-7124,3-8 7291,-1 8 1,0-18-1,1 3 1</inkml:trace>
  <inkml:trace contextRef="#ctx0" brushRef="#br3" timeOffset="155">24245 9918 25278,'0'9'-7768,"0"-2"8823,0-7 0,2 0 1,3 0-1,5 0 1,4 1 2897,2 5-3270,7-5 0,1 6 39,8-7 1,-1 0 261,1 0 1,1-5-435,3 0 1,-4-2-478,-1 2 0,-1 1-73,-9-6 0,0 4 0,-5-4 0,-2 0 0,-4-6 0,-3 0 0,-7 0 0,0 1 0,-3-3 0,-8-3 0,1 4 0,-20-6-928,4 7 1,1 1 280,-1-1 0,0 7 510,-6 4 0,3 3 167,2 2 1,3 0 0,5 2-98,-2 3 1,2 9-1,6 9 1,5 0 69,1-1 0,1 10 0,6-4 1,2 0 228,3 1-827,4 1 0,9 1-222,3 1 0,3-6 7,8 0 0,-1-7-172,0 2 1,1-3-384,-1-2 0,1-2 490,-1-4 1,1-3 408,-1-7 0,1 0 857,-1 0 0,-5 0 23,0 0 1,-6-7-621,1-3 0,-11-11 0,-5-6-10,-3-2 0,-2-10 0,0-1 0</inkml:trace>
  <inkml:trace contextRef="#ctx0" brushRef="#br3" timeOffset="156">24748 9666 25278,'0'-8'-5202,"7"-4"5365,3 6 0,11 1 1939,6 5 14,-5 0-1341,15 0 0,-11 0-159,11 0 1,-4 2-165,-1 3 1,-8 2-364,-3 3 1,-4 3 892,-1-8 0,-7 7-1049,-4-1 0,-3 3-557,-2 1 0,-2 1 387,-3 0 0,-11-1 240,-10 1 0,-4 0-12,-1 0 0,-1 5 227,1 0 1,-2 5 398,-4-5 0,9 1-213,-3-1 0,10-3 199,0 3 0,10-2-354,6 2 1,3-4-250,2 4 0,4-3 0,6-2 0,8-1 0,13 1 0,4-6 0,7 1 0,-5-6 0,10 6 0,-3-8 0,-4 4 0,5-7 0,-3 0 0,-4 0 0,-1 0 0,-9-5-1574,-2 0 0,-12-8-155,2 3 1,-12-4 0,-4-3-2169,-9-4 2966,-12 3 1,-4-6 209,-6 3 0,-8 1-195,-2-6 726,-5 0 1,-1-5-1,0-1 1</inkml:trace>
  <inkml:trace contextRef="#ctx0" brushRef="#br3" timeOffset="157">24858 9855 25278,'-16'-9'-2719,"1"-5"1920,6 13 3197,2-6-2554,7 7 1624,0 0 141,7 0-1088,9 0 1,8 5 0,7 0-118,1-1-39,6 4 0,-3-4-271,7 6 0,-2-4-68,2 4 1,2-6-750,-7 1 1,5-2-325,-6 2 1,1-3-472,-6 3 1,1-3 820,-1-2 1,-1 0 179,-4 0 0,2-2 619,-7-3 1,0-3-233,-5-8 1,0 0 0,-1 0 0</inkml:trace>
  <inkml:trace contextRef="#ctx0" brushRef="#br3" timeOffset="158">25628 9761 25424,'-7'-14'-5242,"-3"3"5100,-4-3 1,-3 11 1764,-4-8-147,3 8-694,-12-4 1,11 7 1308,-7 0-779,7 0-915,-11 7 1,11 3 1536,-7 11-955,6-3-1013,5 11 1,1-4-167,3 6-598,4 1 120,0-1 0,7-1 1,0-4 0,2 2 110,3-7 1,6 5 22,10-5 653,-4 0-175,20-5 1189,-11 0-84,12-1 509,1 1-437,-6 0 1,6-8-543,-8-2-569,0-5 0,1-1 0,-8-1 0,-1-5 0,0-4 0,-6-4 0,4-9 0,-10-3 0,1-4 0,-7-1 0,0 0 0,-5-1 0,0 1-636,0-1 0,-1 6-6029,-5 0 2145,5 7 2102,-13-11 1,12 18-2737,-3-4 3411,3 4 732,2-4 1065,0 0 0,7 1 1,2-1-1</inkml:trace>
  <inkml:trace contextRef="#ctx0" brushRef="#br3" timeOffset="159">25880 9729 25278,'9'32'-6968,"-1"1"4597,-2 4 876,-5-4 1927,6 12 0,-5-12 2635,3 4-2323,-3-4-269,12 6 1,-7-11-900,4 3 0,3-5 1685,-4 0-549,-3-3 254,7-7-2448,-12 0-1657,5-1 1841,-7-6 0,-2-9 0,-3-12-481,-6-7 0,-4-2 1996,-6-11 1,3 3-216,-3-13 0,4-2-2,1-8 8,0 3 1,-6-19-1,-3 3 1</inkml:trace>
  <inkml:trace contextRef="#ctx0" brushRef="#br3" timeOffset="160">25754 9478 25278,'0'-16'-7768,"0"0"4887,7 8 3292,-5 1-961,12 7 1652,-5 0 1,8 8-537,4 8 0,-2 2-2558,8 8 1750,-1 0 0,12 5 1,2 1-1</inkml:trace>
  <inkml:trace contextRef="#ctx0" brushRef="#br3" timeOffset="161">26273 9824 25278,'16'0'-134,"-7"0"0,-3-7-1197,-6-4 0,0-3 1178,0-2 0,-6 6 552,-5 0 0,-3 4 315,-2-4 1,-1 6 31,-4-1-278,3 3-188,-11 9 0,10 4-570,-8 10 0,8-2 618,-2 7 0,5-5 177,6 5 0,-2 1-587,6 4 1,1 0-744,5 1 0,2-6-115,3 0 0,6-5 476,10 5 0,-2-6 297,7 1 1,-5-4 275,5-1 0,-5-8 495,5-2 0,-5-5 187,6-1 0,-8-1 89,2-5 1,-2-2-132,2-8 1,-9-7-308,4-3 1,-6-11-390,1-4 0,-4-1-344,-7-6 0,0 3-945,0-13 0,-2 6-470,-3-6 1,1 11 103,-6-5 1,1 13-367,-1-3 1550,-4 8 390,5 9 0,0 11 1,4 16 1244,3 12-1021,2 9 0,2 15 349,3 4 0,0 5 115,11 5 0,-4 4-119,9 7 0,4-3-1080,1 2 0,-3-14-173,-2 4 1,-2-12-595,2 2 0,-9-14-823,4-2 468,-11-7 258,9-3 915,-12-7 0,5-4 830,-7-10 0,-5-4-144,-1-7-321,-6-6 89,3-10 0,-6-8 1,-1-7-1</inkml:trace>
  <inkml:trace contextRef="#ctx0" brushRef="#br3" timeOffset="162">26336 9101 25278,'26'-14'-171,"0"3"1,2 8 930,9 13 1,-2 9-517,7 18 0,-5 7-137,4 13 0,0 3-204,1 13 1,-4 0 95,-7 6 0,-15-37 0,0 2-36,0 0 1,-1 1 0,-2-1 0,-3 1-436,-2 2 0,0 0 0,6 37-8,-11-40 0,-1 1 0,-4 35-1740,-8-6 1,-13-10 579,-8-6 1640,-8-8 0,-15-2 0,-4-12 0,-3-2 0,-2-3 0</inkml:trace>
  <inkml:trace contextRef="#ctx0" brushRef="#br3" timeOffset="163">17830 12056 25278,'0'8'-2667,"0"6"0,-2-12 5028,-3 3 0,3-5 1,-3-5-1,3-5-2204,2-4 0,0-4 0,0-3 1,0-5-731,0-4 757,7-8 1,4 1 15,10-10 1,-2 2-424,7-13 1,-7 6-807,2-6 0,-1 6-860,0-6-1164,-2 7 2490,5-3 1,-13 14-63,1 3 1,-1 11-1557,6 5 629,0 4 659,-1 8 1,1 4 675,0 10 1,-1 11 203,1 10 0,0 11 612,0 4 1,-1 12-60,1 4 1,0 6 376,-1 5 1,-4-8-532,-1 3 1,1-13-343,5-2 0,-6-8 376,1-9 0,-1-5-186,6 1 1,0-8-788,-1 2 1,-1-9-585,-3-2 0,3-6-3225,-4 1 3311,-3-3 1,5-9 368,-6-4 0,-1-3 1,-5-3-208,0-4 671,-7-3 1,2-3 0,-9 1-310,-4-2 365,-1 6 1,2-6 833,-4 7 1,1 5-266,-6 5 1,0 3 79,-6-3 0,1 4 98,0 7 1,4-2 581,1-3 1,0 3-614,-5-3 1,6 3-132,4 2 0,-2 0-977,2 0 1,0 0-2151,6 0 1553,6 0 1,9 0 1150,11 0 0,2 0 0,3 0 0</inkml:trace>
  <inkml:trace contextRef="#ctx0" brushRef="#br3" timeOffset="164">18695 11741 7960,'38'-5'469,"-6"0"1,-8-2 652,-8 2 0,-6 3-975,1-3-122,-1 3 1,6 2 233,0 0-895,-8 0 0,1 0-585,-4 0 1,-3 7 724,3 3 1,-10 4 327,-5 2 0,-6 0-27,-5-1 0,2-4 195,-7-1 0,5-1 0,-6 2 0,8 1 0,-2-7 0,4 5 168,1-4 1,7 1-103,4-2 0,3-2 457,2 8 1,2-8-1,3 3 1,6-5 553,3-1 0,3 6 1,4-1-1,5-2-889,4-1 1,2-2-1,-1 0-413,0 0 1,1 0-1329,-1 0 1,-5 0 1552,1 0 0,-1 0 0,5 0 0</inkml:trace>
  <inkml:trace contextRef="#ctx0" brushRef="#br3" timeOffset="165">19575 11285 7960,'-9'-10'0,"4"-1"1183,3 8-563,2-11-519,0 12 121,0-5 1001,0 0-584,0-1-124,7-1-112,2-5 249,7 12-248,0-12 1,6 11 505,5-8-488,2 8-111,3-4 123,-1 0-189,1 5 1,-6-5-37,0 7 1,-7 7-14,2 3 0,-5 4 7,-6 2 1,3 5-23,-8 0 1,0 7-14,-5-2 0,-2 4 3,-3 1 1,-9-3-120,-7 4 0,-5-10-46,5 10 0,-5-11-141,5 0 0,-5-4-158,5-1 1,-6-6 187,6 1 1,1-6-81,4 6 0,5-8 98,1 2 0,5-3-473,-6-2 263,8 0 0,-4-2-78,7-3 1,8 2 174,8-8 0,9 8 42,11-3 1,1-1 56,10 2 0,-3 0 157,8 5 1,-3 0 104,-2 0 1,-7 2-113,-3 3 1,-5 4 326,-6 6 0,0 6 6,-10 0 1,1 0-1,-10-3 616,2 3-689,-6-4 1,4 8 202,-7-5 0,-1-2-167,-5 3 0,-4-5-132,-11-6 1,2 2 9,-7-6 0,5 4-103,-6-5 0,1 1-623,-5-6 1,1 0-127,4 0 1,-4-2-600,4-3 1,3 1 155,2-6 0,4 4-350,1-4 0,2 5 0,4-6 163,4-1 0,5-4 0,1-5 1259,0-5 0,14-11 0,3-3 0</inkml:trace>
  <inkml:trace contextRef="#ctx0" brushRef="#br3" timeOffset="166">20456 11191 11266,'0'16'1663,"0"0"-1514,0 6 1,-6-1 204,1 11 100,-7-4-214,10 10 1,-10 0 1558,7 4-777,-7-3-404,10-1 0,-5-6 1033,7-1-957,0 0-386,0 1 0,0-6 151,0 0-241,7-6-377,-5 2 1,10-6-884,-7 0 979,0-1-563,2-6 1,-5 5-1946,3-3 1678,4-4 496,-7 7 1,6-13-341,-2 4-2097,-5-3-1051,13-2 3885,-5 0 0,7 0 0,0 0 0</inkml:trace>
  <inkml:trace contextRef="#ctx0" brushRef="#br3" timeOffset="167">21085 11301 8595,'-9'9'1486,"-5"-2"-1052,12 0 51,-5 2 1,7 6 478,0 1 1,-7 5-556,-3 0 1,1 7 0,-2-2 0,1 4 195,1 1 1,-3-1-383,7-4 1,-6 2 591,6-7 0,0 5-479,5-5 1,2 0-395,3-5 1,-2-1-237,8 1 0,-3 0-600,3 0 0,1-6 701,-7 1 0,6-6-113,-6 5-4149,0-6 2505,-5 3 1950,-7-14 0,-8-2 0,-10-7 0</inkml:trace>
  <inkml:trace contextRef="#ctx0" brushRef="#br3" timeOffset="168">20707 11631 7967,'25'-10'333,"-4"-1"0,-4 6 482,-1-5 0,7 6-85,3-1 0,3 3 127,3 2 1,5-5-635,-1 0 0,3-1 0,-4 5 208,1-5-278,1 5 1,-6-6 69,1 7 0,-8-2-1128,-3-3 1,2 3 286,-2-3-1621,0 3 1379,-5-5 0,-2 3 105,-4-6 1,2 3-503,-6-9 1257,6 4 0,-10-18 0,5 6 0</inkml:trace>
  <inkml:trace contextRef="#ctx0" brushRef="#br3" timeOffset="169">21619 11254 7967,'0'-16'0,"0"1"1802,0 6-873,0-5-370,0 5-14,0 0 651,0-5-777,7 6 0,2-6-157,7 3 0,-1 2-51,1 4 0,5 3-14,0-3 0,7 4-37,-2 1 0,-1 6-102,1 5 0,-7-2 0,2 1 1,-4 1-1,-1-1 83,0 1 1,-7-1 0,-4 6 0,-3 0 217,-2-1-88,0 1 0,-9 1 0,-5 3 289,-5 1-430,-9 7 0,3-9 109,-6 7 1,-1 0 38,1 6 1,-1-6 0,3-2-15,3-1-110,-4-2 0,12-5 2,-3-1 1,4 1 54,1 0 0,6-1-161,-1 1-56,8-7-31,-4 5 1,9-12-1,3 5 1,5-2-1,4 0-51,2-1 0,7-3 0,3-1-524,4 0 1,3-5-667,3 0 1,-1-2 581,7 2 0,0 1-734,5-6 1,-5 4 294,0-4 0,-7 5-53,2-6 1,-6 3 696,-4-3 0,-1-5 21,-11 1 470,5-1 0,-12-21 0,8 4 0</inkml:trace>
  <inkml:trace contextRef="#ctx0" brushRef="#br3" timeOffset="170">22169 11191 7967,'16'-16'1138,"0"2"-853,0 4 0,-1-4-350,1 3 0,7 3 421,3-3 1,-2 8 620,3-2 0,-6 3-542,5 2 0,-7 2-208,2 3 0,-4-2 0,-3 8 276,-3 1-350,-4 2 1,-7 2 74,0-1 1,-7 1-15,-4 0 1,-10 5-22,-5 0 1,-3 0 61,-3-6 0,1 6-10,-1 0 1,1 2 52,-1-2 0,8-4 142,3 4 0,3-3-110,3-2 0,6-1-54,4 1 0,3 0 6,2-1 1,2 1-46,3 0 1,11 0-6,10-1 0,4-4-98,1-1 1,2-4-154,4 4 0,-4-7-100,4 3 1,-2 1-347,1-2 0,-2 0-43,2-5 1,-8 0-522,-2 0 1,-6 0 598,1 0 0,-4 0-360,-1 0-124,-7 0 1,-4 0-399,-10 0 1,-8 5-2312,-13 1 3623,0-1 0,-33-5 0,1 0 0</inkml:trace>
  <inkml:trace contextRef="#ctx0" brushRef="#br3" timeOffset="171">19890 11946 7841,'0'-9'0,"0"2"980,0 7-491,0-7-244,0 5 276,7-5 61,1 7 1,8 0 253,0 0 1,8 0-1,6 0-300,5 0 0,9 0 1,-1-2-1,8-1-85,7-2 1,4-1 0,8 6 0,7-1-269,5-5 1,-33 5 0,0 1 0,2-3-1,1 0 47,6 2 0,1 1 1,5 0-1,2 0-456,7 0 0,0 0 0,-5 0 0,1 0 356,4 0 0,0 0 0,-12 0 0,-1 0 12,8 0 1,0 0-1,-9 0 1,-1 1-1,3 1 1,-1 0 54,-6 0 1,0 1 0,-2 2-1,-1 1 1,31-1 0,-5-2-80,-7-1 0,-14-2 0,-7 0 0,-7 0-20,-4 0 0,-8 0 1,-9 0-1,-4 0-3087,-1 0 1271,-7 0 1,-11 0-1,-16 0 1,-11 0-1111,-11 0 1,-13 2 2827,-4 3 0,-12 4 0,-2 7 0</inkml:trace>
  <inkml:trace contextRef="#ctx0" brushRef="#br3" timeOffset="172">20534 12260 8080,'-8'-7'527,"1"3"0,8-4 0,6 1 752,9 3 0,7-3 0,10 2 0,2 1-752,2 3 1,6 1 0,-1 0 0,2 0-128,-2 0 1,-4 0 0,-8 1 0,-4 3-75,-5 1 0,-5 7 0,-4-1-245,-2 3 1,-6 2 0,-2-1-1,-9 3-337,-9 3 1,-10-2-1,0 5 1,-4 1-160,-2-1 1,-4-3 0,-1 4 0,2-3 283,2-2 1,2-3-1,1-1 1,4 0 452,5-1 1,3-1 0,4-2 473,4-1 0,3-6 1,8 4-91,5-2 0,9-2 0,12-5 1,2 0-585,3 0 1,4 0 0,5 0 0,2 0-472,6 0 0,9-5 0,0-2 0,3 0-290,2 0 1,-2-5-1,-2 3 1,-3-2-1240,-2 1 1,-8 7 0,-10-3 0,-4 5 1877,-6 1 0,4-7 0,-6-2 0</inkml:trace>
  <inkml:trace contextRef="#ctx0" brushRef="#br3" timeOffset="173">23176 11678 7917,'15'0'0,"-4"0"0,-1 0 0,-6 0 0,3 0 729,-7 0 1,0 2 1054,0 3-1471,0-3 0,-7 7 0,-4-6 370,-3 3 0,-7-1 0,0-5 0,2 0 36,2 0-502,1 0 0,0-5 40,1-1 1,4-1 73,1 2-237,6 3 1,-1-6-1,12 4-154,9-1 1,1 0-1,9 6 1,2 3-1,0 3-122,-2 2 1,-1 1 0,-6 6 302,2-1 1,-5 1 0,-7 0 82,-2 0 0,-4-2 0,-8-2 0,-6-3-6,-3-2 1,-1-2-1,-1-5 477,0 0-289,-7 0-333,6 0 0,-6 0-129,8 0 237,-1-7-53,0-2 1,0-1 0,1-1-217,-1-1 0,2 3 1,2 0-1,3 1-776,2-1 603,2 5-1353,5-9 1,1 11 0,6-3 0,7 3-768,6 2 0,6-5 2401,-5-1 0,14-6 0,-2 3 0</inkml:trace>
  <inkml:trace contextRef="#ctx0" brushRef="#br3" timeOffset="174">23883 11160 7917,'-2'-11'0,"-3"1"1176,3 6-312,-5-3-237,7 7 1,0 7 686,0 4-957,0 3 0,2 8-53,3 5 1,-3 7-1,3 7 1,-3 1 2457,-2 1-2169,0 13 1,-2-14 0,-1 10 925,-2-3-1187,-8-9 0,12 4 95,-4-7 1,3-1-242,2-4 0,0-6-86,0 0 0,0-6 0,0 0 1,0-2-1410,0-2-1799,0-1 0,0-4 1377,0-1 0,2-8 0,3 0 96,5-6 0,4-8 1635,2 2 0,7-11 0,1-4 0</inkml:trace>
  <inkml:trace contextRef="#ctx0" brushRef="#br3" timeOffset="175">24245 11364 7917,'7'-24'0,"-5"-6"475,3 4 0,4 1 140,1-1 0,4 9-163,2 1 0,3 7 488,7 9 0,-3 0-612,14 0 1,-8 9-1,8 5 1,-4 7 423,-1 3 1,-1-3-369,0 5 0,-6 6 118,-4 4 0,-11 5-29,-4 1 0,-5-4-56,-1 14 0,-3-6-63,-8 6 0,-1-10 131,-14-5 1,3-4-212,-8-2 0,3-1-48,-9-4 0,4-5-175,2-10 1,-3-4 50,-2-7 0,6 0-95,-7 0 1,13-7 80,-8-4 0,11-3 0,0-3 1,6-2-102,4-2 0,-1 0-290,7 5 1,3-2 30,12-2 0,3 2-97,13-3 1,7 4-128,9 1 1,0 2 187,5 3 0,-1-1-204,11 7 0,-6 0-13,1 5 0,-1 1 0,-2 3-678,-2 1 802,4 7 1,-13-3-186,4 7 1,2 0-231,-8-1 1,1 1-493,-5 0 1,-1 1-658,0 4 1965,-6-10 0,5 10 0,-6-13 0</inkml:trace>
  <inkml:trace contextRef="#ctx0" brushRef="#br3" timeOffset="176">25550 11568 7917,'0'-15'0,"7"6"1044,-5 2 1,13 2-36,1-1-661,7 1-124,8 5 1,-5 0 277,1 0 0,-6 0 456,5 0 0,-5 5-525,5 1 1,-5 4-175,5-5 0,-7 8-588,2-3 1,-3-1-574,-3 1 1,-6 1-838,-4 4 0,-3-4 781,-2-1 0,-3 1 0,-6 5 958,-7-1 0,-8 1 0,3 0 0,-14-1 0,2 1 0</inkml:trace>
  <inkml:trace contextRef="#ctx0" brushRef="#br3" timeOffset="177">25660 11820 7956,'0'16'1793,"7"-8"-1361,2 6 0,6-10 257,1 6 0,5-5 245,0 6 0,5-6-638,-5 6 0,7-1-354,-2 6 0,4 0 224,1-1 0,6 1 84,0 0 0,1 1-2431,-1 4 1,-4-3 2180,4 3 0,3-4 0,0-1 0</inkml:trace>
  <inkml:trace contextRef="#ctx0" brushRef="#br3" timeOffset="178">26965 11333 7917,'-16'-11'0,"0"1"0,6-3 0,-1-8 0,8 11 0,-11-18 2839,12 18-1392,-5-20-532,7 12-376,0-4 363,0 6 1,2 0 558,3 1-905,11-1-87,1 7-221,13-5 0,-11 12-3,8-3 1,-1 3-31,5 2 0,-5 7 0,-3 4 0,-4 3-94,-5 2 0,-1 1-69,2 4 0,-6 3-130,-4 8 0,-3-1 39,-2 1 1,-5-1-110,-1 1 0,-11-1 81,1 0 0,-5-1 44,0-4 0,4-1 31,-4-4 1,-2-4 61,2 4 0,-5-5 18,5-6 1,0 3 52,5-8 5,-6 0 1,4-5-53,-3 0 0,11-2-7,5-3 0,3 2-11,2-8 1,2 6-20,3-6 1,11 3-245,10-3 0,10-1-51,6 7 0,4-6-95,1 6 0,-5 0 215,0 5 1,-6 7-1,3 3-5,-6 4 98,-5 2 1,-9 1 152,-3 4 1,1-3-173,-11 3 1,-1-2-1,-5 0 296,0 2 0,-2 5 1,-5-5-1,-7-2 402,-5-1 1,-7 1 0,3-1 0,-1-4-426,-4 0 1,-2-6 0,-1 1-214,-1-2 0,4-2-266,-3-5 1,10 0 188,-5 0 0,1 0-576,4 0 1,0-2 0,7-3-822,4-5 0,-4-4 1,5-2-1,0 0 381,4 1 1,3-3 0,4-3 0,3-5-2382,6-4 3458,3-8 0,15-2 0,5-7 0</inkml:trace>
  <inkml:trace contextRef="#ctx0" brushRef="#br3" timeOffset="179">27547 11065 7917,'8'0'3235,"-1"2"-2877,-7 3 1,2 6 241,3 10 1,-3-2 446,3 7 1,-3 6-338,-2 4 0,0 3 183,0-3 1,0-1-492,0 7 0,0-5 19,0 5 1,0-7 102,0 1 1,0-2-463,0-3 1,0 0-279,0 1 0,0-6 316,0 0 1,0-6 336,0 0-1805,0-2-2570,0-2 2870,0-1 0,2-6-1502,3-4 1,4-8 1441,6-2 1,1-8 1127,0 3 0,7-11 0,1-4 0</inkml:trace>
  <inkml:trace contextRef="#ctx0" brushRef="#br3" timeOffset="180">27971 11285 7917,'0'-10'0,"0"-1"0,0 1 0,0-13 1121,0 13-450,0-18 1,9 17 150,7-10 1,1 4-370,9 1 1,2 1-202,9-1 1,-4 7 8,4 4 0,-4 3 99,-2 2 0,-4 0-128,-1 0 0,-7 7 69,2 4-28,-11 9-271,-3-2 1,-7 12 217,0-4 84,0 4-154,-14 1 0,-3 2 123,-14 4 0,-3-2-19,-2 7 1,1-6 0,-5 5 0,3-1 34,7 0 0,6-5-57,8 1 0,2-2-14,4-3 0,3-1-426,7-4 1,1-2 261,5-3 1,4-3 142,11 3 0,-2-9 40,7-2 0,-6-6 204,1 1 1,1-3-72,-1-2 1,0-2 70,-5-3 1,0-6 0,-2-9 203,-4-7-495,-3-2 1,-2-10-422,1-3 0,-1-3-243,-5-2 1,-2 5-570,-3 0 1,-4 2 232,-7-2 1,1 3-661,-1 8 1,0 8-785,1 8 278,-1-1 0,7 16 2016,4 0 0,3 14 0,2 10 0</inkml:trace>
  <inkml:trace contextRef="#ctx0" brushRef="#br3" timeOffset="181">28962 11333 7917,'-9'0'0,"-5"-6"0,3 1 1142,4 0-462,-7-2 330,6 5-630,-8-5 1,0 7 928,1 0-660,-1 0-215,0 0 54,0 0 123,1 7-253,-1 2 1,0 7 81,1-1-139,-1 8 0,2-4 0,3 6-21,6-3 0,3 6 0,2-2 15,0 4 1,2-4-70,3 1 1,6-1-302,10 5 79,-4 1 66,13-1 0,-6-5-533,8 0 1,-1-5-95,1 6 0,-6-13-266,0 1 1,-5-4 177,5-1 1,-1-3-390,1-7 1,-2-2 467,-3-3 0,-3-5 6,3-11 0,2 0-945,-2-11 750,-8 4 376,1-24 0,-12 10-323,3-10 702,-3 3 0,-2 2 0,0 1 0,0 4 0,0 4 0,-7 14 0,5 1 0,-5 7 0,7 7 0,0 4 0,0 12 653,0 9 0,0 1 57,0 10 0,6-1 475,-1 5 0,7 2-403,-1 4 0,-3-2-105,3 7 1,-6-5-230,6 4 0,-8-6-15,2 2 0,2-4-136,-1-1 1,-1-8-70,-5-3 0,5-3-58,0-3 1,1-4 184,-6-1 218,0-6-494,0 3 1,-6-14 0,1-4 0,2-5-532,1-4 332,-5-5 1,5-6-165,-3-1 1,3-3-218,2-7 1,2 4 315,3-14 1,4 11 26,7-6 0,-1 9-617,1-4 1,0 12 273,-1-1 1,6 12 137,0 3 90,0 0 110,-5 14 530,0-5-290,-1 14 0,1 4 0,0 10 0,0 7 586,-1 7 1,5 0 423,-5 7-563,12-8-288,-24 12 0,13-13 153,-11 4 74,-3-4-157,5-9 1,-7-1 271,0-7-251,0-1-112,0-6-218,0-2 276,0-7-219,0 0 1,0-7-103,0-3 0,0-4-773,0-2 494,0-7 203,0-1 0,0-2-184,0 0 0,7-1-82,3-4-48,4 6 140,2-4 0,0 11 73,-1-4 0,6 8 9,0 3 0,0 4 85,-5 7 1,1 0 226,4 0 0,-3 9 0,3 5 1,-4 5 73,-1 0 0,0 4-168,-1-2 1,1 2-151,0-2 0,0-4-166,-1 4 1,-4-4-680,-1-1-1100,-6 0 497,10 0 316,-12-8 1,6-1 112,-3-7 1167,-3-7 0,5-8 0,-7-10 0</inkml:trace>
  <inkml:trace contextRef="#ctx0" brushRef="#br3" timeOffset="182">30078 10987 7917,'7'-16'0,"2"0"0,6 1 0,1-1 0,0 0 0,0 7 1135,-1-5 125,8 13-603,1-6-137,1 7-110,5 0-137,-13 0-54,6 7 54,-7 1-109,-1 15 108,-6-5-108,-2 4 725,-7 1-363,0 1-99,-7 8-109,-2-1-141,-13-6 1,2 4 177,-6-2 488,0 2-258,1-4-265,-4-2 109,11-8-265,3 8 27,1-13 0,12 11 740,-3-10-492,3 3-159,2 2 1,5-6-174,0 1 1,13-3-1,-2 4 1,1-3-309,0-2 208,6-2 108,-5 2-2234,11-5 1034,-4 12 579,13-5 139,-5 0-4023,13 12 1733,-6-4 2657,7 7 0,4 11 0,0-3 0,-1 1 0,6 0 0,3-1 0</inkml:trace>
  <inkml:trace contextRef="#ctx0" brushRef="#br3" timeOffset="183">17201 11254 7917,'0'-11'0,"0"1"0,-5 5 0,0-6 0,-1 8 0,6-4 528,0 0-156,0 5 84,-7-5-214,6 7 0,-6-2 58,7-3-27,0 3-55,0-5 55,0 7-109,7 0 245,-6 0-155,6 0 0,0 0 26,4 0 0,3 0-62,2 0 1,-1 0 238,1 0 1,7 0-31,3 0 1,4 0-93,1 0 0,2 0-99,4 0 0,-2 0 28,7 0 0,0-1-23,5-5 0,2 5 0,3-5 1,-8-1 55,3 2-24,-3 0-123,10-2 0,-5 5 68,3-3 1,2-2-32,-1 2 0,6-2-162,-1 2 0,5-2-52,5-4 1,3-3 253,8 4 0,1 1 22,4-2 1,2 1-49,-42 2 0,1 0 0,0 1 0,1 0 0,39-5 621,3 2-713,-44 8 1,1 0-1,3-4 1,0 0-127,2 3 0,0 1 1,-2-4-1,0 1 153,2 2 0,-1 1 0,-3-3 0,-1-1 27,0 4 1,-1-1-1,36-9-183,-1 1 1,-7 3 220,-9-3 1,-11 8-98,0-3 0,-13-1-261,3 2 193,-7-7-705,-11 10 1,-1-6-77,-7 2-2957,-1 5 2535,-6-6 0,-4 8 853,-10 5 314,-4-5 0,-27 20 0,-6-3 0</inkml:trace>
  <inkml:trace contextRef="#ctx0" brushRef="#br3" timeOffset="184">17799 14445 7841,'-16'0'1653,"0"0"1,7-2 0,2-3 0,2-6-744,0-3 1,0-3-1,5-4 1,1-4-431,5 1 0,-3-8 1,8 3-1,1-8-370,2-3 0,7-2 0,1-7 0,1-3-417,0-6 0,-2-5 0,-4-5 0,1-2-303,-2 4 0,3-6 1,-9 16-1,2 8 91,-1 7 1,1 15-1,-5 7 529,2 7 1,1 6-1,4 12 1,-1 6 347,-3 7 0,6 11 1,5 10-1,-2 5 325,-2 10 1,1 4 0,1 4 0,2-2-144,-2-3 0,4 1 0,-2-8 0,0-4-417,2-4 0,-6-9 1,4-1-1,-3-5-534,-3 0 0,1-7 0,0-4 0,-1-6-788,1-4 1,-5-2 0,-1-5 434,2 0 0,1-9 0,-3-7 1,-5-6 431,-3-3 0,-2-5 0,0 4 0,0-2 333,0 2 1,-7-2 0,-3 7-1,-4 2 276,-2 2 1,-7 1 0,-3 2-1,-4 2 241,-1 1 0,-1 6 0,1-4 0,-1 0-87,1 1 1,5 4-1,0-3 1,-1 2-307,3 0 1,-6 0-2611,4 5 1,9 0-251,1 0 1,18 0 2734,3 0 0,7 0 0,4 0 0</inkml:trace>
  <inkml:trace contextRef="#ctx0" brushRef="#br3" timeOffset="185">18537 13800 7833,'14'7'301,"-3"4"1,1 3 0,-5 1 0,0 3 438,0 3 0,5-4 1,-1 6-1,1 0-169,-1 3 0,1-2 1,-7 1-1,0-1 41,2 1 1,-5-6 0,3 2 593,-3-4-853,-2-1 0,-2-9-321,-3-7 0,-2-7 0,-5-9 0,3-1-95,2-4 1,-3-4 0,4-6 0,3-2-419,1-4 0,2 2 0,0-7 1,2 0-6,3 2 0,4 4 1,7 8-1,1 3 202,4 2 0,-2 9 0,7 9 1,1 4 285,-3 1 1,6 1 0,-2 4-1,5 6 49,4 3 0,-1 2 0,-4-1 1,-1-1 178,1-3 0,-6 3 0,0-5 0,0-1 13,-1-2 0,3-5 0,-6-1 0,1 0-37,0 0 1,3 0 0,-5-1 0,-2-3-102,-1-1 1,-3-7 0,-1 1 0,-1-1-43,-3 1 0,-6-3 0,1 4 1,-5-4-35,-5-2 1,-4 1 0,-7-1 0,0 2 17,1 3 1,-8-1 0,-2 7 0,1 1 88,3 3 0,-2 1 0,1 0 1,-1 1 68,0 5 0,2 2 1,6 10-1,-1 3 55,0 5 1,6 4 0,1 1 0,2 1-34,3-1 1,3 0 0,1 3 0,1-1-189,5-2 0,4 4 0,11-9 0,5 2-311,4-2 0,3-1 1,4-6-1,3 0-168,0-5 0,9 2 0,-5-7 0,-1-1 59,3-2 1,-2-5 0,-3-1 0,-4-1 74,-4-5 0,-1-2 0,-1-8 0,-1-1 172,-4-4 0,2-4 1,-7-6-1,-3-1 23,-6 1 1,-5-1 0,-7 1 0,0 0 132,0-1 1,-12 1 0,-4 1 0,-3 4 42,-4 5 0,5 3 0,-4 4 0,1 4 471,0 5 1,-5 3-1,5 2 1,1 2-127,3 3 1,-2 9 0,1 10 0,4 3 21,0 0 1,6 12 0,-1-8 0,2 3-149,3-1 1,3-2 0,1-1-1,1-2-155,5-2 1,2-7 0,8 2 0,1-5-172,4-6 0,-3 3 0,5-8 0,-1-2-205,5-1 0,-5-2 1,1-2-1,-2-3-45,0-5 1,0-4 0,-5-2 0,-2 0 84,-4 0 1,2-5 0,-6 1-1,-1 0 133,2 3 0,-4 8 444,8 4 0,-6 3 1,4 4-161,-2 3 0,5 4 0,-2 7 0,4-1-96,2 1 1,0 0-1,0-1 1,-1 1-965,1 0 0,5 0 0,0-1 0,-2 1-1043,-1 0 0,3-2 0,0-2 0,-2-3 1893,-2-2 0,6-2 0,1-5 0</inkml:trace>
  <inkml:trace contextRef="#ctx0" brushRef="#br3" timeOffset="186">20440 13737 7833,'0'-24'773,"0"3"1,0 4-1,0 1 1,2 0-493,3 0 1,4 2 0,6 4 0,1 3 154,0 0 0,0 5 0,1-3 0,2 3-116,2 2 0,0 7 0,-5 4 0,0 4 144,-1 6 0,1 4 0,0 8 0,-2 2-158,-4 2 1,-3 4-1,-7-2 1,0-1-1,0 1 1,-2 3-1,-5-6 1,-5-2-148,-2-7 0,-10-4 1,6-7-1,-3-2-177,-1-4 1,-1 3-1,4-8 1,-2-3-175,2-6 0,-4 1 0,4-8 1,3-1 149,4-2 0,8-2 1,-1 0-1,3 1 15,2-1 0,7 2 0,4 2 0,4 3 1,6 2 0,4 2 1,6 5-1,1 0-371,-1 0 1,1 0 0,-1 0-1,1 0-159,-1 0 1,-5 0-1,-1 0 1,-3 0-510,-2 0 1,-8 0-1,-3-2-44,-3-3 1,-2-6-1,-9-10 1,-7-7 1108,-8-6 0,1-5 0,-7-3 0,0-17 0,-6 1 0</inkml:trace>
  <inkml:trace contextRef="#ctx0" brushRef="#br3" timeOffset="187">20534 13172 8247,'7'-20'0,"4"3"730,3 3 0,3 9 1,4-1-1,5 6-268,4 6 0,8 2 1,6 10-1,7 5 232,6 8 0,3 7 1,-1 11-1,-5 2-192,-5 1 0,-1 13 0,-15 0 1,-7 3-33,-7 2 1,-7 1 0,-12-4 0,-1-5 76,-5 0 1,-9 0 0,-15-9 0,-7-3-362,-5-1 1,-14-9-1,4-3 1,-6-4-162,1-1 0,-10-10 0,4-6 0,1-9-64,2-5 0,1-6 0,5-6 1,1-11-23,4-7 1,-5-5 0,10-2 0,3-2 105,0 2 0,6-8 1,9-1-1,5 2 110,4 2 1,8-2 0,6 2-1,8-4-233,10-5 0,10-1 0,12 3 0,5 1-167,3 4 1,0 0-1,-1 9 1,-2 5-588,2 4 1,-1 10 0,-1 8 0,-5 5-890,-4 1 1,-8 8 0,-4 8 0,-6 10-1962,-4 9 3682,-11 5 0,-16 8 0,-8-1 0</inkml:trace>
  <inkml:trace contextRef="#ctx0" brushRef="#br3" timeOffset="188">17704 14523 7858,'-16'0'0,"1"-1"260,-1-5 1,0 5 3415,1-5-2578,-1 5 0,9 1 1,7 1-1,10 3-266,10 1 1,6 0 0,10-5 0,8 0-311,7 0 1,10 0-1,11 0 1,4 0-161,10 0 1,-38-2 0,2-1 0,4-1 0,2-1-1,3 0 1,1 0-150,2-1 1,1 0-1,10-3 1,-1 0 0,-2 4-1,0 0 1,3-1 0,1-1-170,0 2 0,0 0 0,6-1 0,-1 0 0,-6 2 0,-2 1 1,-1-1-1,-1 1 125,0 0 1,-1-1-1,-5-1 1,0-1-1,-5 3 1,-1-1-1,-4 1 1,-1-1-170,-2 1 0,-1-1 0,1-1 0,-2 0 0,31-2 0,-8-2 0,-4-3 0,-8 0 0,-5-1 0,-8 3 0,-6-2 0,-5 3 0,-9 0-2484,-5 2 26,-4-5 0,-10 12 1,-8 0-1,-13 12 2458,-11 13 0,-4-6 0,-3 11 0</inkml:trace>
  <inkml:trace contextRef="#ctx0" brushRef="#br3" timeOffset="189">18019 16205 9736,'-9'0'3457,"2"-2"0,7-3-2710,0-5 1,0-6-1,0-3 1,2-4-513,3-1 0,4-3 0,6-6 0,1-2-272,0-1 0,5-13 1,0 0-1,-2-4 32,-2-1 0,-1-3 0,0 2 0,-2 3-1090,-4 3 1,4-5-1,-3 10 1,1 4 291,-2 5 0,4 2 0,-3 12 964,3 2 1,2 10 0,-1 9-176,1 9 1,2 12 0,1 7-1,3 7 656,3 7 0,-6 5 0,4 5 1,-2 6 342,0 3 1,5-3 0,-5-3 0,0 0-624,2-5 0,-6-8 1,4-5-1,-3-4-572,-3-2 1,4-6 0,-1-4-1,-4-4-523,0-1 0,0-2-1358,2-3 0,-2-6 1256,-4-11 1,-3-2 0,-7-10 0,0-1 688,0-2 1,-2 0 0,-3 7-1,-5 2 362,-4 2 1,-2 1 0,-2-2-1,-3 4-9,-5 0 0,-3 6 0,-3-6 0,1 1 563,-1 1 1,1 0-1,-1 5 1,1 0-423,-1 0 1,1-5-1,0-1 1,1 3-935,4 1 1,-2 0 0,7-1-785,2-2 1,3-2-4,5 1 1,11 3 0,13-8-1,7 1 1373,12 1 0,-1-12 0,8 4 0</inkml:trace>
  <inkml:trace contextRef="#ctx0" brushRef="#br3" timeOffset="190">18821 15734 7882,'29'0'236,"-3"0"1,2 0-1,-7 0 1,0-2 517,2-3 1,-4 1 0,6-5-1,-3 2-168,-2 4 0,-3 1 0,1 2 0,1 0-1575,2 0 0,-6 0-1065,-4 0 0,-8 7 2054,3 4 0,-19-4 0,-4 0 0</inkml:trace>
  <inkml:trace contextRef="#ctx0" brushRef="#br3" timeOffset="191">18899 15954 7882,'14'15'567,"-2"-1"1,13-3-1,-1-6 708,1-3 1,1-2 0,5 0 0,1 0-370,-1 0 1,6 0-1,0 0 1,-2 0-1533,-2 0 0,-7 0 0,-2 0 0,-1 0-2927,-4 0 1,-1 0 3552,-2 0 0,-1 0 0,1 0 0</inkml:trace>
  <inkml:trace contextRef="#ctx0" brushRef="#br3" timeOffset="192">31446 4621 8747,'0'-9'1438,"0"2"-1035,-7 0-188,5 6 53,-12-6-107,5 7 108,-6 0-108,-8 0 0,4 0 175,-7 0-68,6 7-167,-2 1 0,1 8-14,0 0 0,-2-1 67,2 1 1,4 0-156,-4 0 0,3-1 24,2 1 1,1 0-139,-1 0 0,5 1 155,1 4 0,1-4 20,-1 4 0,1-3-255,4-2 1,3-6 76,-3 0 1,5 1 0,5 5 234,5-1 1,4-6 0,2-2-80,0 0 1,1-3-1,3 4 1,1 1 0,-2-2 129,-2 0 1,-1 5 0,-2-1 63,-4 3 0,3-4-79,-8 1 1,0-1-61,-5 6 0,0-6 0,0 1 1,-2 1 86,-3 2 1,-5-4-119,-11 1 1,1-2 0,-4 1 134,1-5-130,-5 4 1,9-7 67,-7 3-147,7 4 0,-9-7 1,7 3-145,2-3 64,1 5 244,2-6-124,1 6 0,6-5 153,4 3-147,3 4 0,7 2 17,0-1 1,8-1 14,-3 1 0,4 4 291,2-3-21,0 3-283,-8 1 1,6 1 32,-3 0 0,-4-1 59,-2 1-46,4 7-37,-8-6 1,8 6 64,-4-7 260,-3 0-171,5-1 1,-2 1 242,1 0-142,6 6-141,-10-4 0,12 5 5,-4-8 1,4 3 138,2 3 1,1-4 207,4 4 1,-3-2 55,3 2-611,-4-10 41,6 10 106,-6-13-140,6 8 0,-7-7-135,-1-4 1,1 2-599,0-2 1,0 1 203,-1-6 0,1 0 0,0-2-2997,0-3 1534,-8 3 1,5-12-1700,-8 3 3711,0-3 0,-12-1 0,-2-1 0</inkml:trace>
  <inkml:trace contextRef="#ctx0" brushRef="#br3" timeOffset="193">30502 4873 7882,'9'-7'0,"-2"3"661,-7-6-142,0 6-54,0-3-197,0 7 185,0 0 1,-7 2 824,-3 3-608,-4 4-372,-2 7 1,0 1 96,1 4 305,-8-4-377,5 20 0,-6-16 3,3 10 1,3-3 21,-2 4 1,4-1-121,5 1 0,4-6 0,7 0 1,0-5 33,0 5 0,2-7-28,3 2 0,11-1 0,10 1 0,0-9 18,6 4 0,-4-6 87,9 1 0,-10-5-67,0-6 0,-1 0-58,5 0 0,-6 0 1,-4-1-1,-6-4 1,-2-4 61,-3 0 0,-6-12 0,1 2-203,-3-4 0,-15 0 0,-2 8-283,-3-1 0,-6 0-548,-2 1 1,-1 1 555,-4 3 0,3 4 17,-9 7 1,-3 2 184,-2 3 0,4 4 0,-1 7 0</inkml:trace>
  <inkml:trace contextRef="#ctx0" brushRef="#br3" timeOffset="194">19858 15183 7882,'0'-15'51,"0"-1"1,0 6 0,2 1 1234,3 2 0,-3 9 0,5 10 1,-2 5-582,0 4 1,6 7 0,-4 0 0,2 5 141,3 4 1,-3 3 0,-1-5 0,1-2-540,0 2 1,-4-5-1,5-6 1,1-1-315,-2-4 0,3-1 0,-5-3-110,2 1 0,-4-2 0,5-3-1929,3-6 1,-5-3 0,3-2 1040,1 0 0,7-2 0,2-2 0,-2-3 151,-1-1 1,-8-3 0,-1-6 0,-2-3 852,-3-1 0,4-13 0,1 0 0</inkml:trace>
  <inkml:trace contextRef="#ctx0" brushRef="#br3" timeOffset="195">20157 15183 7882,'0'-15'908,"0"8"-128,0 7 1,5 12 0,0 11 0,-1 1-103,-2 4 0,-2 7 0,0 2 1,0-1 193,0 3 1,0-6 0,1 4 0,3-4-662,1-2 1,7-5-1,-1-1 1,1-2-378,-1-4 0,3-4 1,-4-2-3125,4-3 2357,2-6 1,-15 1 0,-6-10-1,-9-6-1523,-7-3 0,0-7 2456,-10 0 0,3-14 0,-11 2 0</inkml:trace>
  <inkml:trace contextRef="#ctx0" brushRef="#br3" timeOffset="196">19575 14963 8314,'16'0'84,"0"0"0,5-1 0,1-3 1,3-3 605,3-2 1,8 6 0,6-4 0,4 2 92,1-1 1,0 1-1,2 5 1,2 0-538,1 0 0,6 0 0,-6 0 0,1 0-674,1 0 1,-5 0 0,3 2-1,-3 1-182,-2 3 0,-1 4 0,-5-3 0,-4 2-256,-4 3 1,-1-5 0,-3-2 865,-2-3 0,-5 5 0,-6 2 0</inkml:trace>
  <inkml:trace contextRef="#ctx0" brushRef="#br3" timeOffset="197">21100 14806 7882,'-15'0'299,"-1"0"0,-2-2 232,-3-3 1,4 3-1,-6-3 1,2 3-93,0 2 1,-5 7 0,3 4 0,-1 3-45,-4 2 0,4 10 1,-1 4-1,2 1 126,4 4 0,-2 7 1,4 0-1,3 3-190,0 2 0,7 0 0,2-1 0,3-3-177,2-1 0,5-7 0,4 2 0,3-6-20,5-4 1,3 1-1,-3-7 1,2-2-742,2-2 1,7-1-1,-2 0 1,2-2-419,-1-4 1,8 2 0,-4-6 0,2-3 48,0-1 1,-1-2-1,1 0 1,2 0 492,2 0 0,-1-7 1,-2-4-1,0-3 483,3-1 0,0-8 0,-6-2 0</inkml:trace>
  <inkml:trace contextRef="#ctx0" brushRef="#br3" timeOffset="198">21635 15215 7985,'5'-23'0,"0"-1"0,-3-1 325,-5 4 0,-6 4 0,-7 1 0,0 2 44,1 4 0,-6-4 1,-2 5-1,-1 0 181,-4 4 0,3 3 0,-1 2 1,-2 0-175,-2 0 0,-1 12 1,-1 4-1,1 3 2,0 4 1,4 2 0,3 6 0,1 0-75,4 1 1,1 5 0,4-1 0,4 1-69,5 1 0,3-5 1,4 4-1,5-5-24,8-6 1,8 2-1,10-7 1,2-2-4,2-2 0,5-1 0,-4-2 0,1-3 38,-1-6 1,4-3-1,-5-2 1,-4 0-43,-5 0 1,0-2 0,-5-3 0,-1-6-102,1-3 1,-4-7 0,-8 0 0,-6 0 21,-3-1 1,-2 4-1,0-3 1,-2 4-274,-3 1 0,-4 0 0,-8 0 0,-3 2-141,-1 4 0,-5-2 0,5 7 1,2 1-40,2 2 0,1 1 1,0-3 81,0-1 1,1 0-110,-1 5 0,5 0 0,3 1-828,1 5 793,1-5 1,6 8 211,0-4 1,0-1 0,-1 5 74,-5-2 1,5-1 96,-5 0 1,5 2 33,1 8 1,0-5-1,0-1 35,0 2 0,0-3 8,0 2 1,0-1-1,-2 4-92,-3-3 1,3-3-812,-3-3-3112,3-3 206,2 5 3737,0-7 0,7 0 0,2 0 0</inkml:trace>
  <inkml:trace contextRef="#ctx0" brushRef="#br3" timeOffset="199">21478 14665 7882,'26'-9'136,"-2"4"1,1 3 397,-1 2 1,4 0 0,7 2 0,4 3 0,1 7 98,3 7 1,3 4-1,1 7 1,-2 0-229,-3 3 0,-3 14 0,-8 2 1,1 5 120,-1 5 1,-6 6 0,-4 1 0,-4-3-257,-1-2 1,-2 2 0,-4-10 0,-5-5 81,-3-4 1,-2-2-1,-2-9 1,-3-5-165,-5-3 0,-4-4 0,0-6 1,2-1-701,1-3 1,1 1 0,-6-7 0,0-1-964,0-3 1,6-1 0,-1 0 204,-1 0 1,5-1 0,2-5-1,3-6 1270,2-7 0,0-5 0,0-8 0</inkml:trace>
  <inkml:trace contextRef="#ctx0" brushRef="#br3" timeOffset="200">22264 14413 7882,'0'-15'556,"0"-1"-299,0 0 0,0 6 1,3 1 476,8 2 0,4 2 1,12 5-1,-5 0-246,1 0 0,-5 0 0,3 1 0,-4 3-219,-1 1 0,-1 11 0,-1-2 1,-1 2-62,-3 3 0,-6 2 1,1 0-1,-5 3-20,-5 1 1,-4 4 0,-7-3 0,-1 4 25,-4 2 1,2-6-1,-6-2 1,1-1 49,-1-4 1,6 4-1,-2-2 1,3-2 139,3-2 0,6-1 0,4 0-30,3 0 1,4-1 0,3-1 0,6-3-126,2-6 1,10 2 0,5-2 0,5-1-140,4-3 0,7-1 0,-4 0 0,2 0-227,0 0 0,-6 0 0,5 0 0,-5 0-269,-6 0 0,0 0 0,-9 0 0,-2 2-1684,-2 3 1,-8 4 0,-4 7-1,-5 1-33,-5 4 0,-16 4 2103,-10 6 0,-18 8 0,0 1 0</inkml:trace>
  <inkml:trace contextRef="#ctx0" brushRef="#br3" timeOffset="201">20173 15828 7882,'-11'0'3049,"1"0"-1813,6 0 0,-1 0 0,12 0-533,9 0 0,1 0 1,11-2-1,5-1 63,7-3 1,13 1 0,6 5 0,9 0-416,11 0 0,0-2 1,-35 1-1,1-1 1,1-1-1,0 1-152,4 0 1,0 0 0,4 1 0,0 0 0,-4 1 0,0 0 0,-1 0 0,0 0-35,-1 0 1,0 0 0,-2 0 0,0 0-1,43 0 1,-7 0-28,-6 0 0,-8 0 1,-11 0-1,-4 0-96,-4 0 0,-9 0 0,-5-1 1,-7-3-1281,-7-1 0,-4 0-1293,-1 5 1,-9 0 2530,-7 0 0,-14 0 0,-11 0 0</inkml:trace>
  <inkml:trace contextRef="#ctx0" brushRef="#br3" timeOffset="202">20707 16394 7882,'-9'-7'0,"1"-2"0,3-7 454,-6 1 0,4-1 0,2 0 184,3 0 0,2 1 0,2-1 0,3 2 0,7 2 25,7 1 0,1 6 0,6-4 1,2 2-275,2 4 0,-1 1 0,-1 2 0,-3 2 82,-3 3 1,5 2 0,-6 5-1,-4-1-305,-5 1 0,0 7 0,-6 2 0,-3 0 23,-1 2 0,-14 0 1,-6 4-1,-4 0-20,-6 1 0,-2 1 0,-2 3 0,1-3-59,0-2 0,-1 1 0,2-6 0,2 1 211,2 0 0,12-2 0,-1-7 0,2-2 563,5-2 1,1-4-618,7 4 0,7-7 0,3 3 0,6-5-193,5-1 1,3 0 0,8 0 0,1 0-545,4 0 0,-3-5 0,8-2 0,2-1-1054,2-5 0,1 1 0,0 0 0,-2 3-2024,-3 2 1,7-3 3547,-7 4 0,0-13 0,-11 2 0</inkml:trace>
  <inkml:trace contextRef="#ctx0" brushRef="#br3" timeOffset="203">22327 15734 7882,'-16'0'1055,"7"0"0,4 0 0,10-2 0,6-2-466,3-1 0,3 0 0,4 5 0,4 0-59,-1 0 0,6 0 0,-6 0 0,1 0-644,-4 0 1,1 2 0,-1 1-1159,-2 2 1,-1 2 0,-4-1-1133,-4 4 0,-3 4 2404,-7 2 0,-7-1 0,-8-6 0,-10-2 0</inkml:trace>
  <inkml:trace contextRef="#ctx0" brushRef="#br3" timeOffset="204">22327 15875 8193,'15'7'584,"1"-4"1,2 6-1,1 0-172,2 0 0,7-6 0,-2 4 0,4-2 111,1 1 0,1 6 0,-1-3 1,-1 1-763,-4 1 1,2-6 0,-5 5 0,-1 2-935,1 2 1,0 2 1172,-2 0 0,-4 0 0,6-1 0</inkml:trace>
  <inkml:trace contextRef="#ctx0" brushRef="#br3" timeOffset="205">24009 15058 7882,'16'-7'0,"-1"-4"342,1-3 3238,-7 6-3202,-2 1 0,-16 8 0,-7 3 1,-6 3 206,-3 1 1,-4 1 0,1 3-1,-6-3-350,-2-2 0,1 4 0,7-6 0,2 0-204,-2 2 0,0-5 1,0 3-1,3-3-18,3-2 0,1 0 0,5 0 0,0 0-374,0 0 0,6-5 1,1-2-213,2-2 508,-5 5 0,12-3 1,-2 9 15,6 3 0,1 4 0,-5 7 0,0 0 152,0-1 0,5 1 0,1 1 0,-3 3-58,-1 1 1,-2 0 0,0-6-1,0 1-174,0 0 0,0-1 0,0 1-158,0 0 1,0 0-643,0-1 669,0-6 1,7-2 0,3-7 0,6 0 108,5 0 1,5 0-1,11 0 1,3 0 160,0 0 1,11 0 0,-2 0 0,3 0 174,2 0 0,-1 5 0,-8 1 0,-3-1-74,-5 2 0,-6-4 1,-5 8-1,-5 1 264,-3 2 0,-4 2 1,-4-1-1,-4 1 219,-5 0 0,-1 1 0,-1 1-196,-5-3 0,-2 5 0,-10-10 0,-1 4-123,-2 2 1,-5-2-1,1-2 1,-3-3-31,-5-2 0,-2-2 0,4-5 0,-1 0-142,1 0 0,-1 0 1,1 0-1,1-2-633,4-3 1,-2 1 0,7-4 0,2-1-414,1 0 1,4 4 0,2-4-1,3 1-101,2-1 0,2 4 0,7-6 1,5-1 517,9-2 1,5-2 0,8 0 525,3 1 0,3-8 0,12-1 0</inkml:trace>
  <inkml:trace contextRef="#ctx0" brushRef="#br3" timeOffset="206">24732 15089 7882,'9'-16'0,"-4"1"436,-3-1 0,-9 2 0,-5 2 0,-6 3-99,-3 2 0,0 2 1,4 5-1,-4 0 158,-5 0 0,1 7 0,-1 3 0,-2 4 7,-2 2 0,-6 10 1,-1 4-1,4 1-45,5 4 0,0 0 0,7-2 0,3 2-47,6 2 1,0 0 0,7-6 0,3-1-169,6-4 0,10 4 0,8-6 1,4 2-10,8 0 0,4-5 0,9 4 0,0-2 54,1-4 0,-1-4 0,-2-2 0,-1-5 119,-2-1 0,-7-1 0,1-6 1,-4 0-15,-6 0 0,-5-7 0,-9-4 0,-3-3-125,-2-1 1,-2-1-1,-7 0 1,-3 0-185,-5 1 0,-6-6 1,-5 0-1,-5 2-417,-4 1 1,0 4-1,2 2 1,2 1-730,-2-1 0,4 3 1,-1 1-1,3 1-1704,2 3 1,3 2 1008,1 2 0,8 2 1,4 3-1,8 4 1758,6 0 0,11 5 0,3-5 0</inkml:trace>
  <inkml:trace contextRef="#ctx0" brushRef="#br3" timeOffset="207">25283 15435 7882,'8'-16'5259,"-1"7"-5252,0 2 0,-3 7 0,4 2-1947,-1 3 0,-1-1-427,-6 6 2367,7-6 0,1 3 0,8-7 0</inkml:trace>
  <inkml:trace contextRef="#ctx0" brushRef="#br3" timeOffset="208">26084 14838 8251,'-7'14'1518,"-3"-2"1,-6-3-1029,-5-2 0,-1 3 0,-8-5 0,2-1-266,0-3 0,-11-1 1,8-1-1,-2-4-78,0-6 0,1 2 0,3-1 1,1-2 21,1-2 1,8 3 0,-2 2 0,4 2-259,1 4 1,5 1 0,1 2-79,-2 0 1,3 7 0,0 4 0,2 4 174,4 6 0,-4-3 0,2 4 0,-1-1 94,-1 0 1,6 2 0,-6-4 0,1 2-39,1-2 1,0-1 0,5-2 11,0-1 1,0-4-1,2-2-54,3-2 0,4 3 0,8-5 0,2 1-148,2 1 1,5-4 0,-3 6-1,2-2 107,3-4 1,1 6 0,3 1 0,-1 4 116,1 2 1,-3 0 0,-1 1 0,-3 3 204,-3 0 1,-1 7 0,-7-5 0,-1 3-96,-3 3 1,-6-6 0,1 1 0,-3-2 299,-2 0 0,-2 0 0,-5-5 0,-7-2-168,-5-4 1,-9-3 0,2-7 0,-4 0-105,-2 0 0,-4-2 1,-3-3-1,1-4-424,-1 1 1,-3-8 0,6 2-1,3-5-516,5 0 0,-2 1 0,5 2 1,1 1-241,3-1 1,9-1 0,3-3-1,2-1-292,4 2 0,3-4 0,7 1 1,8-1-1444,10 0 2680,11-5 0,-2-3 0,4-9 0</inkml:trace>
  <inkml:trace contextRef="#ctx0" brushRef="#br3" timeOffset="209">26619 14838 7882,'9'-7'1319,"-4"-4"-1139,-3-3 0,-4 4 323,-3-1 0,-9 8 1,-7-4-1,0 2-142,-2-1 0,-1 1 0,-8 7 0,1 1-148,-1 3 1,3 4 0,1-3 0,3 0-100,2 0 0,-3 5 0,5-3 0,4 1 3,5 1 0,-1-6 0,6 6 0,0 1-192,0 2 0,2-4 1,5 1-1,0 1 136,0 2 1,2 2-1,1-1-56,3 1 0,6 0 0,-2 0 0,4-1-7,2 1 1,5 0 0,2-1-1,1 1 56,4 0 0,-3 5 0,1 1 0,0 3 83,-2 3 0,4 0 1,-7 0-1,-3-2 22,-6 2 0,0-4 0,-6 3 0,-3-1 482,-1-2 1,-2 4-1,-2-7 1,-3-2-301,-6-1 1,-3-3 0,-5 1 0,-4-2-344,-3-3 0,-12-4 0,5-7 0,-4 0-163,-2 0 0,-4 0 0,3 0 1,-2-2-1422,0-3 0,2 1 1586,-2-6 0,-4-1 0,6-5 0</inkml:trace>
  <inkml:trace contextRef="#ctx0" brushRef="#br3" timeOffset="210">27311 15089 7990,'-7'-16'0,"-4"1"0,-3-1 0,-1 0 4,-1 1 1,0 4-1,0 2 1,1 1 693,-1-1 1,0 5 0,1-1 0,-1 3 226,0 2 0,0 0 0,1 2 0,-1 3-587,0 6 0,6 3 0,1 2 0,2 1-229,3 4 0,3-2 0,1 7 0,0 1 66,0-3 0,7 6 0,5-6 0,5 2-300,4 1 1,11-3 0,-4 4-1,1-4-163,6-1 1,-3-2-1,5-5 1,-4-1-158,-2 1 1,1-5-1,-3-3 1,-1-1-6,-2-3 0,-6-4 0,1-4 1,-4-3 41,-1-1 1,-2-8 0,-2-7 0,-3-1-116,-2-4 1,-2-2 0,-5 0 0,0 3 262,0 0 1,2 8 0,1-2 529,3 4 0,1 8 128,-2 4 1,3 10 0,8 5-1,-2 6 98,-3 5 0,3-2 0,-4 8 0,2-1-67,-1-2 0,-2 6 0,-6-6 0,2 1-92,-1-4 0,-2 1 1,-2-1-1,0-1 49,0-3 1,0-6 318,0-1-429,0-6 1,0-10-1,0-11-384,0-6 0,0 2 1,0-5-1,0-2-233,0-2 0,7-1 1,3-1-1,4-1-26,2-3 1,-1 2-1,3-1 1,1 8 164,2 6 0,2 3 1,-4 4-1,2 4 216,-2 4 0,0 6 0,1 6 0,1 6 174,-2 7 0,-2 6 0,-1 6 0,0 0 316,-1 1 1,-4-1 0,-2 1 0,-2-3 27,-4-2 1,4 1 0,-2-7 250,-1-2-496,-2-2 0,-8-10 0,1-7-456,2-9 0,1-5 1,2-1-1,0-1-231,0 0 1,2-5 0,3-1 0,5-1 37,4 0 1,2-3-1,2 5 1,1 2 223,2 1 1,1 4-1,-2 4 1,2 5 86,3 3 0,-6 4 1,4 3-1,-2 5 89,0 4 0,0 7 0,-6 2 0,1 0-146,0-1 1,0 6-1,-1-3 1,1-1-685,0-3 0,-1-3 0,-1-3 0,-3 1-25,-6 0 1,4-7 816,1-4 0,-3-3 0,0-2 0</inkml:trace>
  <inkml:trace contextRef="#ctx0" brushRef="#br3" timeOffset="211">28616 14680 7882,'0'-24'-67,"0"1"1,0 8 0,0-1 465,0 0 1,7 2 0,3 2-1,4 3-4,2 2 0,1-3 0,3 5 1,1 1-96,-2 2 1,0 4 0,-2 3 0,1 4-38,-4 0 0,-4 10 1,1-3-1,-6 3-31,-3 4 1,-9-4 0,-5 5 0,-6 1-20,-3-1 0,-7-3 0,2 4 0,-2-3 60,2-3 1,-2 4 0,9-2-84,5-2 1,0-1-1,9-3 1,1 1-1,2 0 88,2 0 0,9-1 0,5 1 0,7-2-113,3-3 1,3 1 0,4-5 0,1 0-245,-1 0 0,0 3 1,3-5-1,1-1-665,1-2 0,1-2 0,-7 0 0,-2 0-28,-2 0 0,-7 0 0,0-4 772,-7-6 0,-12-22 0,-8-17 0</inkml:trace>
  <inkml:trace contextRef="#ctx0" brushRef="#br1" timeOffset="212">18223 17132 8212,'9'-7'0,"-2"7"0,-2 9 547,0 5 0,7 9 0,-3 3 989,0 4 0,5 8 0,-5 2 0,1 2-695,1 0 0,-6-5 0,4 3 1,-1-3-631,1-8 1,-5 1 0,3-7-1,-2-1-369,0 1 0,0-7 0,-3-6-1534,3 3 0,-3-5-429,3 3 1,-12-15 0,-7-1 885,-5-7 1,-7-11-1,1-5 1235,-4-7 0,-6-5 0,-12-7 0</inkml:trace>
  <inkml:trace contextRef="#ctx0" brushRef="#br1" timeOffset="213">17783 17101 8212,'7'-9'849,"5"4"1,7 3 168,7 2 0,11 0 0,5 0 1,3 0-512,3 0 0,4 0 1,2 0-1,0 0-188,1 0 0,-3 6 0,-5-1 0,-1-2-442,-5-1 1,-2 3-1,-8 0 1,1 1-978,-1 1 1,-1-4-1,-4 8 1,-5 1-1188,-3 2 1,-3 2 2286,1-1 0,0 1 0,-1 0 0</inkml:trace>
  <inkml:trace contextRef="#ctx0" brushRef="#br1" timeOffset="214">18789 17305 8402,'0'-15'1241,"-7"6"1,-3 4-491,-4 3 0,-4 4 0,-1 3 0,-2 4-427,2-1 0,-4 12 0,0-3 0,-1 4 60,-4 2 0,5 3 0,2-3 0,6 1-77,4 4 1,4-4 0,7 3 0,0-1-86,0-2 0,7 4 0,5-7 0,6-2 136,3-1 1,12-2-1,0-1 1,4-1 31,1-3 1,4 1-1,-3-7 1,-1-1-110,0-3 0,-1-1 0,-7 0 0,-2-1-162,-2-5 1,-7-2 0,0-10-1,-6-1-323,-8-2 1,-3-10-1,-2 1 1,-2-1-598,-3-4 1,-4 0 0,-9 1 0,-1 0-187,-2-3 0,0 2 1,6 9-1,-1 3-243,0 0 0,6 6 0,1-4 1,2 3-2602,3 3 3831,3-1 0,1-7 0,0-1 0</inkml:trace>
  <inkml:trace contextRef="#ctx0" brushRef="#br1" timeOffset="215">18978 16912 8842,'15'0'412,"-1"2"1,-1 3 0,-5 6 211,-1 3 0,6 7 0,-5 3 1,3 4 447,-1 5 0,-1 9 0,3 0 1,-1 2-451,1-2 0,-3 8 0,1-4 0,2-1-439,2-1 0,2-4 0,0 4 0,0-4-640,-1-2 0,1-1 0,0-7 0,-2-2-1092,-4-2 0,4-7 0,-5 2 1,1-5 1548,1-6 0,-1-3 0,6-7 0</inkml:trace>
  <inkml:trace contextRef="#ctx0" brushRef="#br1" timeOffset="216">19638 17305 8212,'-17'0'0,"-4"0"0,-4 0 0,-6 0 0,-1 0 1255,1 0 0,-1-1 0,-1-3 0,-2-1-703,-1 1 0,-12 4 1,5 4-1,-1 3-866,-1 2 0,1-6 0,2 4 0,5-2-591,4 1 1,7 4 0,2-5-1,1-1 905,4-3 0,1 6 0,2 2 0</inkml:trace>
  <inkml:trace contextRef="#ctx0" brushRef="#br1" timeOffset="217">19764 17384 8212,'-7'-16'98,"-2"0"1,-8 1 331,-4-1 1,1 6 0,-4 1 0,0 0 0,1 2 346,0 0 0,-3 2 0,3 5 0,-1 2-173,-4 3 1,5 5-1,2 11 1,5 4-226,6-1 1,3 11 0,7-3 0,0 1-72,0 0 0,7-2 0,5 1 0,6-3-80,3-2 1,5 1 0,-3-7 0,1-2-190,4-2 0,-4-3 0,3-2 0,1-3-122,1-2 1,-3-2 0,-1-5 0,-2-1-64,-4-5 1,2-2 0,-4-10 0,-3-3 16,0-5 1,-2 3 0,1 1 0,-5 1-524,-1 0 0,0 2 607,-1 8 1,2 4-1,8 9 1,0 3 102,0 6 0,1 3 0,2 1 1,4 3-117,1 3 0,1-4 0,3 4 0,-4-3-225,-1-3 0,0-1 1,-6-2-1,1-3-1544,-4-2 0,-2-3 0,2-10 1089,-4-4 1,-3-6-1,-7-5 1,0-3 381,0-1 1,0-10 0,0 1 0,0-7 355,0-2 0,-1-10 0,-3 8 0,-1-1 0,1 1 0,3-4 0,2 9 0,3 0 471,1 3 0,6 11 1,-5 7 285,3 7 1,-5 6-1,3 13 1,-2 9 280,0 8 1,13 18 0,-3 7 0,3 5-447,-1 6 1,-1-6 0,0 0 0,-1-2-102,1 1 0,0 3 0,0-7 1,-2-7-480,-4-8 1,-3 1-1,-7-10 1,0-1-933,0-3 0,-7-3 1,-7-3-1,-10 1-2185,-13 0 0,-15-6 3105,-11 1 0,-14-1 0,-11 6 0</inkml:trace>
  <inkml:trace contextRef="#ctx0" brushRef="#br1" timeOffset="218">18286 18201 8212,'-14'2'787,"3"3"0,4-1 405,7 6 1,13-6 0,6 1-606,9-3 0,9-2 0,15 0 0,7 0 0,6 0 825,3 0 0,13-2 1,-1-2-1,5-3-1019,-40 3 0,1 0 0,5 1 0,1 0 0,2-1 0,1 0 0,0-1 0,0 1-276,1-1 1,1 1 0,7 2 0,0-1 0,-1-1-1,0-1 1,-3 1 0,0 0 5,-1-1 0,-1 1 0,-1 2 1,-2 0-1,-8-1 0,-1-1 0,36-1-336,-9 0 0,-10 0 0,-23 5 0,-8 0-1016,-10 0 0,-4 0-2009,-3 0 1,-8 1-1840,-7 5 5077,-7-5 0,-8 6 0,-1-7 0</inkml:trace>
  <inkml:trace contextRef="#ctx0" brushRef="#br1" timeOffset="219">21651 17242 8212,'0'-15'0,"0"-1"0,0 0 827,0 1 0,8-1 1,6 0-1,7 2-22,4 4 1,-4 3 0,3 7 0,1 0-338,-1 0 0,-5 5 0,2 2 0,-5 2-174,-6 3 1,-1 7 0,-5 4 0,1 0-30,-2-1 0,-8 4 0,-5-3 0,-4 0-48,-2 0 0,-5 3 0,0-4 0,0 1-215,-2 0 1,6-2 0,-4-5 0,3-3 28,3-2 1,-1 1-1060,0-7 0,9 1 729,7-6 0,9 0 1,12 0-1,5 0 222,4 0 0,8 0 1,3 0-1,0 0 94,1 0 0,-1 5 0,2 2 1,-3 2 174,-1 3 1,-4 7 0,-9 4 0,-5-1 305,-4 1 0,-6 5 0,-2-2 0,-2 2-130,-4-2 0,-1 2 0,-4-5 0,-3 0-98,-6-1 0,-3-1 0,-3-5 1,-2 0-26,-2 0 1,-7-8 0,3-2 0,-1-5-373,0-1 0,2 0 1,-3 0-1,6 0-1549,4 0 1,1-7-1,2-3-436,4-4 1,4-4 0,12-1 174,4-2 0,6-1 1937,5 1 0,3-18 0,8-10 0</inkml:trace>
  <inkml:trace contextRef="#ctx0" brushRef="#br1" timeOffset="220">22342 17211 8864,'14'16'846,"-3"-1"1,3 8-1,-4 3 1,3 2-186,-3-2 1,4 9-1,-4-1 1,4 2 359,2 3 1,-2 10 0,-2-2-1,-3 2-506,-2 0 0,0-9 1,-3-4-1,1-2-798,-2-3 0,-1-1 0,-2-4 0,0-3-1822,0-1 0,0-9 0,0 2-317,0-1 1,0-5 2421,0 1 0,7-13 0,2 1 0</inkml:trace>
  <inkml:trace contextRef="#ctx0" brushRef="#br1" timeOffset="221">23207 17085 8789,'25'-24'0,"-4"5"-110,-4 6 0,-3 3 0,-4 10 848,-4 7 1,-5 5 0,-2 6 0,-5 3-362,-4 5 0,-11 9 1,-5 3-1,-6 1 467,-4-1 0,3 0 0,-6-1 0,4 3-309,4 0 1,-8 4-1,11-6 1,4 1-231,5-1 0,1 9 0,13-5-85,1-3 1,11-4-1,7-4 1,7 1-1,4-3 107,3-3 0,3-1 0,4-6 0,2 0-24,-2-5 0,1 0 0,-2-8 0,-5-3 100,1-1 0,-7-9 0,-2-5 1,-6-8-204,-4-6 0,-4-5 1,-7-6-1,0-7 14,0-6 0,-4 1 1,-6-5-1,-9 3-940,-4 4 1,-12-4 0,4 11 0,-3 0 221,1 3 1,2 6 0,1 3 0,4 2 304,5-2 0,3 5 0,3 0 0,-1 2 105,0 0 0,8 0 1,2 6-101,5-1 0,1 6 1,1-1-66,5-1 1,2 5 0,10 2 0,3 3-160,5 2 1,4 0 0,1 0 0,1 0-173,-1 0 0,0 0 0,1 0 1,-1 2 94,1 3 0,-6-2 0,0 8 0,0 1-3295,-1 2 3790,-2 2 0,-1-1 0,3 1 0</inkml:trace>
  <inkml:trace contextRef="#ctx0" brushRef="#br1" timeOffset="222">23930 17290 8212,'0'10'711,"0"1"182,0 1 1,0 2 0,0 3 0,0 2-274,0 2 1,0 6 0,0-5-1,0 1 30,0 0 0,0 3 1,2-5-1,2-2-376,1-1 0,2 2 0,-4 1 0,4-1-593,2-3 1,-5-6 0,3-1-3751,0 2 3151,-6 2 0,5-5 1,-12-4-1,-4-3-986,-4-2 0,-9-7 1904,-3-3 0,-11-11 0,-3-4 0</inkml:trace>
  <inkml:trace contextRef="#ctx0" brushRef="#br1" timeOffset="223">23616 17573 9173,'17'0'1121,"4"0"0,4 0-544,-1 0 0,11 5 0,-3 0 0,3-2-1,3-1 1,-3 0 0,5 1 0,0 3-231,1-3 1,-1-1-1,2-2 1,-6 0-113,-3 0 1,-1 2-1,-2 1 1,-2 2-81,-2-1 0,-7-2 1,2-2-71,-4 0 0,-1 0-914,0 0 374,-7 0 0,-2 1-166,-7 5 466,0-5 0,-2 6-305,-3-7 127,3 0 0,-7 0-1036,4 0 1,1 2-1909,-6 3 879,6-3 1671,-10 5 728,13 0 0,-6-5 0,7 5 0</inkml:trace>
  <inkml:trace contextRef="#ctx0" brushRef="#br1" timeOffset="224">25644 16960 8212,'14'-7'1038,"-3"-4"0,-6 4 0,-10 2 27,-6 3 1,-5 4-622,-5 3 0,2 4 0,-7 7 0,-2-2-73,-2-4 1,1 4 0,1-5 0,2 1-114,-2 1 0,0-8 0,0 2 0,1-3-240,0-2 1,2 0 0,-1-2 0,0-1-201,1-2 1,1-8 0,5 5 0,-2-3-183,1 1 0,5 4 0,2-2 119,3 1 0,-1 2 199,-4 5 0,4 7 1,2 5-1,2 5 61,4 4 0,-4 5 0,0-3 0,0 2 110,0 2 1,-3-2 0,4-1 0,3-1-100,1-4 0,2-1 1,0-3-1,0 1-143,0 0 0,0 0 119,0-1 1,2-6-164,3-4 1,4-3 0,7-2 0,1-2 80,4-3 1,9 3 0,8-5 0,2 2 114,4 0 0,1-6 0,4 6 0,2 2 110,1 1 0,1 4 0,-8 3 0,-3 5 142,-5 4 0,-6 2 0,-5 2 0,-5 1 123,-3 2 1,-4 5 0,-4-3 0,-4-1 178,-5 1 1,-8 3 0,-3-5 0,-6-2-101,-5-1 1,2 1 0,-7-2-1,0-3-256,1 0 0,-5-7 1,4-1-1,-4-5 7,-1-1 1,5 0-1,0 0 1,-1 0-572,3 0 1,-4-1 0,7-5 0,2-2-1375,1-1 1,3-5-1,-1 3 336,0-2 1,7-3-1,4 0 1,3 0 243,2 1 0,9-1 0,7 0 0,8-1-1078,6-4 2203,9-4 0,8-6 0,9-1 0</inkml:trace>
  <inkml:trace contextRef="#ctx0" brushRef="#br1" timeOffset="225">26147 17070 8136,'7'-14'539,"-7"1"11,-8 3 0,-12 1 1,-1-1-1,0 4 37,-1 5 0,2 6 0,-6 4 1,-2 3-34,-1 5 1,-3 10 0,1 0 0,-1 7-133,1 2 0,5 1 1,1-6-1,4 1-128,7-1 1,5-4 0,9-1 0,0 2-51,0 1 0,14-2 1,7-3-1,7-1-24,4-4 1,-1 4 0,1-2 66,-1-2-128,1-9 1,-3 4-1,-1-5 1,-3 0 93,-3-4 0,5-3 1,-6-4-153,-2-3 0,-3-4 0,-6-7 0,-5-1-282,-3-4 1,-2 3 0,-2-4 0,-3 1-484,-5 0 1,-4 0 0,-2 5 0,0 0-60,0 1 1,-5 1 0,2 1 0,3 5-3327,4 1 1771,2 1 0,8 1 2278,7 0 0,7-7 0,4 3 0</inkml:trace>
  <inkml:trace contextRef="#ctx0" brushRef="#br1" timeOffset="226">26509 17494 8212,'16'0'3530,"-1"0"-2098,1 0 0,-5 0 1183,-1 0-4973,-6 0-3143,3 0 5501,-7 0 0,-7-7 0,-2-2 0</inkml:trace>
  <inkml:trace contextRef="#ctx0" brushRef="#br1" timeOffset="227">27389 16865 8212,'16'0'0,"-5"-2"2374,-1-3-1834,1 3 1,-3-3 0,-2 10-36,-5 6 1,-2-2 0,-5 1 0,-4 1-186,-4-3 1,-2 5 0,-1-8 0,-4-2-105,-6-1 0,-2-2 0,-3 0 1,1 0-204,-1 0 0,1-7 0,0-3 0,-1-3-113,1 3 1,1-4-1,4 3 1,5-2-18,3-3 0,3 5 0,-1 3-441,0 1 497,7 1 1,2 8 0,7 3-1,0 8 125,0 6 0,-1 0 0,-3 7 0,-1 0-51,1-1 0,1 5 0,-1-6 0,-1 2 49,2 0 0,-4-5 0,0 4 0,0-3 140,0-2 1,0 1-1,3-4 1,-1-3-242,2 0 0,1-5-244,2 1 1,2-6-1,3 1 200,5-3 1,4-2 0,4 0 0,1 0-140,2 0 1,10 0 0,-1-2 0,1-2-3,4-1 0,6 0 0,-3 5 1,2 0 378,4 0 0,-6 2 0,-1 3 1,-6 4-96,-4-1 0,1 10 0,-7-4 0,-2 2 68,-2 3 1,-8 0 0,-4-3-1,-3-1 472,-2 1 0,-2 5 1,-3 0-1,-5-2-228,-4-1 0,-2-2 1,-2-1-1,-1 1 51,-2 0 1,-5-6-1,3-1 1,-1-2-165,-4-4 0,3-1 1,-1-2-1,-2 0-951,-1 0 1,-1 0 0,2 0-1,2-2-1099,-2-3 0,5 3 0,2-5 1,4 2-277,1 0 1,2-7 2066,3 1 0,-3-10 0,6-3 0</inkml:trace>
  <inkml:trace contextRef="#ctx0" brushRef="#br1" timeOffset="228">27940 16834 10965,'-16'0'422,"0"0"1,-1 5-1,-2 2 1,-4 2-31,-2 3 0,-1-3 1,-5-1-1,-1 1-142,1 0 0,5-6 1,1 3-1,2-3-170,4 2 1,-3-3 0,1 3 126,1-3 0,8-2-177,2 0 0,6 2-314,-1 3 0,5 4 1,5 7 199,6-1 1,3 1 0,1 0-1,1-2 84,0-4 1,-1 9 0,1-3 0,2 2 135,3-1 1,-4-1 0,4 1 0,-3 2 30,-3 2 0,1 6 0,0-7 0,-2 0 127,-4-3 1,4 4 0,-5 0 0,0-2 623,-4-1 0,-3 4-437,-2 5 0,-6-5 1,-1-1-1,0-3-157,0-2 1,-5-6-1,2-1 1,-4-2 8,-2-4 0,0 4 0,1-2-129,-1-1 1,0-2 0,0-2-351,1 0 0,-1 0 1,0 0-282,0 0 1,6-6-1,1-1-854,2-1 0,2 2 538,5-4 0,2 6 0,3-1 0,6 4-340,2 1 1,-2-6 0,1 1 0,4 2 181,3 1 0,2 2 0,-3 0 0,1 0 326,2 0 1,0 0 0,-6 0 0,1 0 574,0 0 0,-6 0 0,1 0 0,-1 0 0,6 0 0</inkml:trace>
  <inkml:trace contextRef="#ctx0" brushRef="#br1" timeOffset="229">27955 16818 8212,'16'0'1409,"-7"-7"1,-4 5-1,-10-3-461,-6 3 1,-3 2 0,-1 0-530,-1 0 1,0 2 0,-1 2 0,-2 1-63,-2-2 0,-6-1 0,6-2 0,0 0-118,-1 0 1,3 0 0,-6 0 0,2 0-117,4 0 1,-4 0 0,2 0-150,2 0 1,2 0-149,1 0 1,7 2 99,4 3 0,3 4 133,2 7 0,0-1-20,0 1 0,6-6 0,-1 1 198,-2 1 1,-1-3 0,-2 1-23,0 3 0,0 1 1,0 1-21,0 1 0,0 0 1,0-1-1,0 1-32,0 0 1,0 0-1,0-1-84,0 1 0,0 0 0,0-1 0,0 1 28,0 0 1,0 0-1,0-1-92,0 1 1,0-6-142,0 1 1,0-6-11,0 6 1,2-8 16,3 2 0,4-3 1,6-2-1,-1-2-47,-3-3 1,3 3 0,-4-5-1,4 2 28,2 0 0,0-6 0,0 6 0,-1 2-36,1 1 1,5 2 0,0 0-1,-2 0 239,-1 0 0,-3 2 1,1 1-1,-2 4 167,-3 2 1,2 1 0,-4 6 0,2 0 6,-1 0 0,-6-1 1,1 1-1,-3 0 159,-2-1 1,0 3 0,0 1 0,-2 2 193,-3-2 0,1 4 1,-6-2-1,-3-2-143,-1-1 1,-1-3 0,-3 1-1,-1-2-211,-2-3 1,0 3-1,4-6 1,-3 1-239,0-4 0,-1 2 0,3-2 0,-1-1 0,-2-2 0,-5-2 0,3-2 0,0-2 0,1-1 0,-1-7 0,4 3 0,-2-1-622,1-1 1,3 3 0,1-5 0,1 5-2853,-1 1 0,0-4-3317,0 6 6791,8 0 0,8-2 0,8-2 0</inkml:trace>
  <inkml:trace contextRef="#ctx0" brushRef="#br1" timeOffset="230">28207 17305 8588,'16'0'576,"-1"0"1,1 0-1,0 0-190,0 0 0,-1 6 0,1-1 1,0-2-1,-1-1 288,1-2 0,0 0 0,0 0-128,-1 0 1,-4 0-2326,-1 0 0,-8 7 631,-2 4 1,-12-3 0,-9 1 0,2-2 1147,1-4 0,-12-1 0,-3-2 0</inkml:trace>
  <inkml:trace contextRef="#ctx0" brushRef="#br1" timeOffset="231">28191 17415 8212,'0'16'479,"2"-5"-82,3-1 0,4-6 0,7 3 0,-1-2 271,1 0 0,2 0 1,1-3-1,2 1-439,-2 3 0,4-1 1,-2-5-1,0 0-121,1 0 0,-4 0 0,3 0 1,-4 0-2519,-1 0 1,0-2 2409,-1-3 0,1-11 0,0-8 0</inkml:trace>
  <inkml:trace contextRef="#ctx0" brushRef="#br1" timeOffset="232">28804 16975 8539,'0'-15'0,"0"-1"0,2 0 523,3 0 0,-1 2 0,8 2 0,4 3 87,3 2 1,7 2 0,-3 5 0,1 0-162,4 0 1,2 0 0,0 2-1,-2 1-167,-2 3 0,-7 6 0,2 0 1,-5 6-17,-6 3 0,-3 7 0,-7-4 0,0 2-55,0 0 1,-12-1-1,-5 3 1,-6-2-28,-5 2 1,0-5 0,0-1 0,4-2-64,1-5 1,-3 4-1,3-10 1,0 0-70,1-4 0,1-3-292,5-2 1,9 0 154,7 0 0,12 0 1,13 2-1,1 1 90,2 2 1,10 6 0,-5-4 0,6 0 27,4 0 1,-2 10 0,-1-1 0,-2 1 297,-3 1 0,-9 3 1,-5 2-1,-3-1 59,-2 1 1,-8-2 0,-2-4 0,-5 3-71,-1 1 1,-7-2 0,-3-7 0,-4-2-493,-2 3 0,-7-6 1,-3-2-1,-4-3-884,-1-2 1,-4 0 0,2 0 0,3 0 119,1 0 1,1 0 0,1 0 0,6 0-1911,4 0 1,1 0 2845,0 0 0,1-7 0,-1-2 0</inkml:trace>
  <inkml:trace contextRef="#ctx0" brushRef="#br1" timeOffset="233">29260 17070 8212,'0'-16'0,"2"2"436,3 3 0,4 3 0,7 4 0,1-1 232,4 1 1,4 1-1,8-1 1,2-1-371,2 2 0,-1 1 0,-4 2 0,-3 0-68,-2 0 1,-5 0 0,-6 0-1,0 2-97,-1 3 0,-6-2 0,-2 8 1,-2 3 201,1 5 0,-1 4 0,-5 7 1,0-1 88,0 4 0,-7 2 0,-2-2 0,-1 2 32,-1 2 1,8 0 0,-4-6 0,1-1-286,1-4 0,0 2 1,5-7-1,0-2-488,0-1 0,2-3 1,1 1-5296,2 0 4107,1 0 0,-8-8 1,-3-3-1,-6-5 485,-3-5 1,-3-9 1019,-4-7 0,-4-14 0,-6 2 0</inkml:trace>
  <inkml:trace contextRef="#ctx0" brushRef="#br1" timeOffset="234">29386 17305 8212,'16'0'201,"5"0"1,0 0 0,0-1 394,1-5 1,1 5 0,7-5 0,-2 5-237,0 1 0,8 0 0,-6 0 0,0 0-549,0 0 1,3 0 0,-7 0-1,2 0-606,-2 0 1,2 0 0,-7 0 0,0 0-1068,2 0 1862,-6 0 0,6-7 0,-7-2 0</inkml:trace>
  <inkml:trace contextRef="#ctx0" brushRef="#br1" timeOffset="235">30267 17180 8212,'-2'-9'2340,"-3"2"-682,-6 0 0,-5 5-1160,-5-3 0,-1 1 1,-4 1-1,5-2-148,3 1 0,2-3 1,1 2-159,-1 1 1,0-3-1,1 2-213,-1 2 0,7-1 1,2 1-418,0-2 66,5-1 398,-5 6 72,7 0-72,0-7-97,7 6 0,-3-6-1160,6 7 245,-6 0 0,5 0-1107,-4 0-1409,-3 7 2598,-2-6 0,-4 6 904,-6-7 0,6 7 0,-3 2 0</inkml:trace>
  <inkml:trace contextRef="#ctx0" brushRef="#br1" timeOffset="236">30157 16944 8212,'7'-16'-28,"3"0"1,-1 1 801,1-1 0,1 2 1840,4 3-1801,1 5 0,-2 7 0,-3 4-270,-6 6 0,-3 3 0,-2 2 1,0-1-65,0 1 1,-6 7 0,-1 3-1,-1 2 68,-5-2 0,-1 4 1,-1-2-1,-1 5-53,0 4 0,1-1 0,-1-3 1,0 1-114,0-3 0,2 4 0,2-9 0,2 4-122,-3 1 1,5-6-1,-1-2 1,2-3 42,4 1 0,1 0 0,2-5 0,0 0-59,0 0 1,0-1 0,2-1 0,1-2-122,2-1 1,13-1-1,-1 4-210,6-3 0,-4 1 0,4-7 0,-2-1-411,0-2 0,7-2 0,-2 0 0,4 0-270,1 0 0,-1-7 0,-2-2 0,-2-2-765,2 1 0,-5 1 0,-2-3 0,-4 3-169,-1 2 0,-2-5 1,-4 1-1,-5-2 834,-3-3 0,-2-7 0,0-3 1,-2-4 868,-3-1 0,-4-8 0,-6-1 0</inkml:trace>
  <inkml:trace contextRef="#ctx0" brushRef="#br1" timeOffset="237">30440 17290 8285,'-9'7'572,"2"1"1,7 10 0,0 1 822,0 2 0,-5 7 0,-1-2 0,3 4-391,1 1 0,2-1 0,0-2 0,0-2-524,0 2 1,0 0-1,0 0 1,0-4-934,0-1 1,0-2 0,0-5 0,0-1-850,0 1 1,0-5 0,2-3 0,1 1-928,3 0 1,4-4-1,-3 4 2229,2-2 0,1-2 0,6-5 0</inkml:trace>
  <inkml:trace contextRef="#ctx0" brushRef="#br1" timeOffset="238">30707 17494 8212,'16'0'0,"-6"0"1440,1 0 0,-1 0 1821,6 0 1,-6 0-2712,1 0 1,-8 2-869,2 3 0,-3-2-3019,-2 8 1,-2-8-1064,-3 3 4400,3-5 0,-12-15 0,6-3 0</inkml:trace>
  <inkml:trace contextRef="#ctx0" brushRef="#br1" timeOffset="239">31273 17117 8212,'0'-16'1253,"0"0"1,-2 6-458,-3-1 0,-4 8 0,-7-4 1,-1 2-382,-4-1 1,4-1 0,-6 4-1,2-4-153,0-2 0,-5 6 0,6-4 0,5 1 40,3 1 0,1 0-784,-5 5 0,1 2 297,-1 3 0,5 4 1,1 6 212,-2 1 0,3 0 0,0 1 0,0 3 57,1 0 1,4 1 0,-1-5 0,2 0 70,-3 0 0,5-1 1,-5 1-127,5 0 0,2-1-72,5 1 0,2-2 0,8-2 0,0-3-123,-1-2 1,6 0 0,2-3 0,0 1 60,0-2 1,3 4-1,-4 0 1,1 2 133,0 3 0,-2-3 0,-5 1 0,-2 3 266,-4 1 1,2 7-1,-7 0 1,-1 0 54,-2 1 0,-2-4 0,-2 3 0,-3-4-9,-6-1 1,-3 0-1,-1-3 1,-1 0 108,0-3 1,0-5-1,-1 4 1,-2-2-471,-2-3 1,0-3-1,5-1 1,0-1-570,1-5 0,-1 3 1,0-6-1,0 0-404,1 1 1,4-3-1,2-4 33,2-1 0,2 0 1,7-1-1035,3-4 0,6 1 0,10-6 1993,5-2 0,4-1 0,1-3 0</inkml:trace>
  <inkml:trace contextRef="#ctx0" brushRef="#br1" timeOffset="240">31650 17148 8212,'9'-7'0,"-2"-2"2075,-7-6-1142,0 6 1,-2 2 0,-3 5-615,-6-3 1,-3 2-1,-3-6 1,-2 2-70,-2 3 0,0 1 0,5-1 1,0-1-145,1 2 0,-1 1 1,0 2-1,2 2-196,4 3 1,-2-2 0,5 8 0,-2 1 112,-3 2 0,5 2 1,0-1-1,1 1 104,1 0 0,-7 0 0,3 1 0,-1 1 5,-1-3 1,1 10 0,-4-10 78,3 3 1,-1-6-213,7-1 1,-6-1-76,6 6 1,7-8-1,8-2 1,4-3-103,2 2 0,2-3 0,2 3 0,5-1 89,-1 1 1,4-3 0,-5 5 0,0-2 154,-1 0 1,5 8 0,-6-3 0,-2 4 244,-2 2 1,-6 0 0,-2 1 0,-2 2 249,-4 2 1,-1 2-1,-2-4 1,0 2-79,0-2 1,-2-1-1,-3-1 1,-6 2-622,-3 2 1,-3 0-1,-2-5 1,-4-2-732,-2-4 1,-1 4-1,-5-3 1,-2 3-1965,-4 2 0,4 5 2833,-4-1 0,-3 8 0,0-3 0</inkml:trace>
  <inkml:trace contextRef="#ctx0" brushRef="#br1" timeOffset="241">30392 18280 8192,'-1'-16'0,"-5"0"348,-4 1 1,-4 4 0,-2 2 0,-1 2 0,-2 2 672,-2-2 1,-6 6-1,3-5 1,-2 5-438,-2 1 0,0 0 0,9 0 1,-2 1-155,1 5 1,8 0 0,3 8-1,1 0-158,-1 4 0,5 1 0,-1-3 0,5 0-69,5-1 0,-1 6 1,6 2-1,3 0-490,1-1 0,7-1 0,1-3 1,3 1-426,3 2 1,0 0-1,0-5 1,-2-2-219,2-4 1,2 2 0,-1-5 0,-1 0 162,-2 0 1,-1-2-1,3-6 1,-4-3 202,-1-1 1,-2-7-1,-5 0 1,-1-8 563,1-6 0,-7-4 0,-4-1 0,-3 0 0,-2-1 0,0 8 0,0 1-817,0 0 1096,0 6 0,2 5 980,3 17 1,-3 5 0,5 17 0,-2-1-536,0-2 1,2 11 0,-4-3 0,4 1-205,2 0 1,-5-3-1,1-2 1,-3-4-67,-2-1 1,5-2 0,0-6 216,-1 1-697,-3-7 1,-1-4 0,0-10-1,-1-6-307,-5-3 0,5-3 0,-5-4 0,5-4 43,1 1 0,1-11 0,5 2 0,4-4-554,4-1 1,2-4 0,1 5 0,3 4 582,1 5 0,1 7 0,-3 11 0,2 4 383,-1 5 1,-3 2 0,-1 5 0,-2 6 346,-4 7 1,4 6 0,-5 6 0,0 0 347,-4 1 1,2-2 0,-2-3-1,-1-2-300,-3-2 0,-1-2 0,0-6 0,-1-1-44,-5-3 1,3 1-302,-8-7 0,8-1-501,-2-10 1,3-2-1,2-8 1,0-1-258,0-4 0,3 0 1,6-9-1,7-1 121,1 3 0,8-2 0,1 9 1,2 3 234,-2 6 1,2 0 0,-5 7 0,0 1 401,-1 3 0,-1 2 1,-5 5-1,0 4 141,-1 4 1,-4 2 0,-1 1 0,1 2-266,-2 2 1,3 0-1,-5-3-791,2 3 0,-4-4 0,4 4 0,-2-3-708,-4-3 1,1-4-344,1-1 0,3-6 1794,8 1 0,0-7 0,0-8 0,-1-8 0,1-13 0</inkml:trace>
  <inkml:trace contextRef="#ctx0" brushRef="#br1" timeOffset="242">31556 18107 8212,'16'-16'261,"-1"2"1,1 2 0,0 3 75,-1 2 0,1-3 0,0 5 0,0 1 24,-1 2 1,1 9-1,-2 4 1,-3 3 67,-6 1 0,2 1 1,-2 2-1,-3 1-108,-6 2 1,-4 0-1,-10-4 1,-1 2 71,-2 2 0,-5 2 0,5-4 0,0 2 195,-2-1 0,11-3 0,-4 0 0,4 3-39,3 1 0,2 5 0,7-5 0,2-2-110,3-2 1,4-1 0,7 0 0,-1 0-357,1-1 1,5 1-1,2 0 1,-1-2-652,1-4 0,0 4 1,-4-5-1,4 0-1113,1-4 0,1 2 1,3 0-1,-4 0-2895,-1 0 4576,5 5 0,3-10 0,9 5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0:26:16.6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28348 5250 8212,'-46'23'0,"0"1"0,-36 9 0,26-17 0,-2-2 0,6-6 0,-1-1 0</inkml:trace>
  <inkml:trace contextRef="#ctx0" brushRef="#br1" timeOffset="1">1777 3316 8108,'0'-10'1,"0"0"3,0 6 5,0-3 1273,-7 7 0,5 7 1,-3 5-1,3 7 0,2 8 1,0 4-335,0 6 0,6 1 0,1 6 0,0-2 1228,0 1-1628,5 3-63,-3 1-61,-1-7-791,-1-1 372,0-8 1,-3 0 98,6 1-1436,-6-8 987,10-1 0,-13-7 231,5-1-96,-5-6 121,-1 5-3114,0-12 1576,0 5 106,0-7 1,-7-7 0,-5-5-85,-7-8 0,0-6 854,-7-10 751,6-5 0,-16-20 0,2-3 0</inkml:trace>
  <inkml:trace contextRef="#ctx0" brushRef="#br1" timeOffset="2">1337 3128 8210,'9'-7'414,"5"-2"1,-6-7-1,10 2 1,3 2 268,5 2 0,5 1 0,6-1 0,7 4 172,6 5 0,5 1 1,6 1-1,0 5 772,4 4-1286,-6 11 1,-5 3 154,-7 8 1,-7-1-156,-3 1 1,-9-1 0,-5 1 34,-6-1 1,1 6-1,-13-1 1,-2-1 153,-1-2 1,-11 1 0,-5-1 154,-5-2 1,-10 2-574,-3-12 1,4 2 134,-9-2 1,1-5 15,-11 0 1,3-1-587,-3-4 1,10-4-827,-5-2 0,4-3 884,6-2 1,-3-2-1,11-3 1,1-8-3729,7-6 1,2 0 1733,9-7 1,3-2-430,13-9 2688,-1 4 0,27-19 0,-4 3 0</inkml:trace>
  <inkml:trace contextRef="#ctx0" brushRef="#br1" timeOffset="3">2170 3065 8216,'23'9'451,"-7"5"801,-1-4-928,1 4 0,-7 7-91,7 0 1,-6 7 300,0-2 0,-4 6 149,4 4 0,-5-1 0,4 7 1097,-2 2 0,4-4 0,-4 2-849,1 2 0,1-6-706,2-1 1,3 1-320,-4-1 0,-1-1-176,1-4 0,-5-8-414,6-3 0,-6 2-1210,6-2 1308,-8 0 0,6-5-1620,-4-1 1,-1-6 663,6-4 0,1-3 157,4-2 0,1-2 1385,0-3 0,7-11 0,1-8 0</inkml:trace>
  <inkml:trace contextRef="#ctx0" brushRef="#br1" timeOffset="4">3161 3552 8223,'0'-15'0,"0"-1"0,0 0 0,-7-7 178,-9 6 1,-3-6 0,-6 9 0,1 2 846,-1 2 0,-6 6 1,-6-1 714,2 3 0,0 2-1158,-1 0 1,3 2 0,-4 3 405,4 6-701,1 9 1,2 0-13,4 6 1,-2 0-32,7 6 0,0 4 5,6 1 0,6 0 31,4-6 0,3-5-351,2 0 0,7-1 15,3 1 1,6-3 24,5-8 1,4-4 26,6-1 1,0-6-3,1 1 0,1-3 1,2-2-1,3 0-19,3 0 1,-10-7 0,4-5 0,0-6 0,-2-5-148,0-1 0,-8 3 0,-4-5-27,-4-2 1,-3 5 158,-3 2 1,1 4 154,-7 1 284,0 7-160,2 2 0,2 7 284,7 0 1,0 7 140,-1 4 0,1 3-243,0 2 0,1 1-366,4 4 0,-3-4-133,3 4 0,-4-3-231,-1-2 1,0-2-368,-1-4 0,-1 4-1817,-3-4 1690,3-3-668,-13 0 0,13-7-703,-3 0 0,-2 0 1045,1 0 1,-1-8 196,1-8 0,-1-3 97,-4-13 835,-3 4 0,5-10 0,-7 7 0</inkml:trace>
  <inkml:trace contextRef="#ctx0" brushRef="#br1" timeOffset="5">3538 3568 8223,'7'-16'163,"-5"7"-163,12 3 0,-11 6 1805,8 0-1244,-1 6 1,6 3 0,0 7 578,-1 0 1,-2 5-264,2 0 169,-9 7-646,15-11 1,-13 11 91,8-7 1,-6 5 454,1-5-649,-8 0 0,6-7 557,-4-4-466,-3 4-78,5-12 31,-7 5-152,0-7-262,-7 0 1,0-9-666,-3-6 745,3-1-34,7-21-1298,0 11 867,0-19 1,8 8 97,8-10 0,2 8-78,8-8 1,2 11 278,8-1 1,-2 11-136,2 5 1,-2 5 991,-3 6 0,2 3-160,4 7 1209,-4 0-1142,12 7 0,-10 3 120,7 11 676,-7-4-890,11 20 0,-13-16 240,4 11-566,-4-4 63,-2 3 62,-6 0-877,-3-6 501,-6 5 64,0-13-871,-7 6 0,3-8 0,-7 1-494,-1 0 1,-3-6-5453,-1 1 1735,0-8 5083,0-17 0,-7-5 0,-1-19 0</inkml:trace>
  <inkml:trace contextRef="#ctx0" brushRef="#br1" timeOffset="6">4733 3395 8223,'16'-9'1858,"-8"-5"-1593,-1 13-265,-7-13 0,7 12 0,-5-5 1387,12 0-507,-12 5-409,12-5 124,-12 7-2720,12 7 1057,-13 2 528,13 14 540,-12-6 0,12 13 0,-5-6 0</inkml:trace>
  <inkml:trace contextRef="#ctx0" brushRef="#br1" timeOffset="7">4812 3819 9478,'24'0'1041,"-3"0"1,-9 6 0,-1-1 0,1-2 1460,2-1-2123,2-2-173,-1 7 34,1-5 1,-7 5-3230,5-7 1674,-5 0 688,6 0 524,1 7-2339,-7-5 2442,5 5 0,-13-14 0,6-2 0</inkml:trace>
  <inkml:trace contextRef="#ctx0" brushRef="#br1" timeOffset="8">6085 3882 8138,'9'7'0,"-2"-5"0,-9 5 151,-3-7 1,3-2 0,-5-1 0,2-4 3003,0-2-463,-1-1-1780,-1-13 1,6 4 475,-5-8 0,5 0-241,1-10-650,7 4-304,1-13 1,10 4 0,1-8-1,4-4 1,0-1-256,-1 1-316,-1-5 0,-10 10 1,-3-3 144,-1 3 0,4-2 0,-4 6 0,0 8-370,0 7 1,5 11 232,-1-2 1,3 12 0,3 11 0,4 12 2189,5 11-1325,11 11 0,-2 8 128,7 14 0,-6-4 123,6 14 1,-7 2-401,-16-28 0,-1-1 0,15 28 48,-1-1 1,-1-9-478,0-1 87,-6-11 73,5-9 0,-13-8-121,4-4 1,-9-3-145,-1-7-81,-1-1 320,-1-6 50,-2-2 0,-7-16-50,0-6 0,0-3 787,0-8-785,-7 7-8,-2-11 1,-8 11 71,-4-7 0,-4 6 444,-6-1 0,-1 6-171,1 4 1,-6-3 292,1 4-181,-8 3-495,4-7 0,-7 12-182,-1-3 0,3-2-138,3 2 0,-2-6-600,8 6 0,-1-2-1163,6 2 1071,-1 3 555,1-5 0,6 7-268,4 0 301,11 0-2077,-4 0 2494,12 0 0,2 0 0,9 0 0</inkml:trace>
  <inkml:trace contextRef="#ctx0" brushRef="#br1" timeOffset="9">7076 3458 8078,'8'0'3991,"-1"0"-4439,-7 14 224,7-4 1,2 13-57,0-7 112,-2 6 2013,0-4 0,-4 10-908,8-7 0,-8 5 0,4-3 126,0 1-570,-5-5-259,5 4-208,-7-7 0,0 0 267,0-8 142,0 6-142,0-12-58,0 5-1,0-7 1,-7 0-45,5 0 1,-12-7-251,4-3 0,-4-6 0,0-5 0,3-5-308,6-4 0,3-3 1,2-4-1,2-5-1042,3-3 772,4-2-39,14-1 397,1 1-631,8 7 299,-8 2 208,6 13-14,1 3-60,-4 6 303,16 7 281,-24-5-141,25 12 166,-18-5-183,20 14 645,-13 2-291,5 7-313,1 0 41,-6 6 390,12-4 7,-11 4-243,4-6 306,-7 0-210,-6 0-54,5-1 134,-6 1-256,8-7 468,-8-2-480,-1 0 195,-1-6-434,-4 6 347,12-7-65,-13 0 68,6 0 245,-1-7-356,-4-1 1,-1-6 76,-6 3-51,-1-3-6,-1 6-27,-2-8-24,0 0 0,-5 0 0,3 1 198,-3-1-84,-9 0-81,-2 8-220,-7-6 143,1 12 94,-1-5-17,0 7 12,-7 0-39,6 0 14,-6 0-18,1 0 150,4 7-125,-5 2 32,1 6-52,4 1-144,-4 0 146,6-1 58,0 8-32,0-5 59,8 4-80,-6 1-255,12 1-82,-5 1 171,7 5-15,0-13 122,0 6 20,7-1-40,2-4 33,13 12-1547,3-20 730,6 11 263,1-12 250,6 7-1319,2-8 768,0 6 194,6-12 227,-6 12-326,7-12 556,7 5-736,-5-7 370,5 0 66,-6 0 58,-1 0 688,-7-7-165,5-2-117,-11-7-165,11 1 356,-19-1-179,11-7-57,-13 6-120,1-13 790,-2 12 0,-9-11-50,-4 3-427,4 3 167,-12 0-152,5 0 969,-14 6-152,-2-6-244,-7 1-16,-6 11-10,-3-10-232,-6 12 58,-1 1-349,-6 1 117,5 7-59,-6 0 1,8 0 329,-1 7-106,1 1-118,-1 8-47,8 0-58,-6 7-1,13-6 0,-6 13 59,7-13 15,1 13-202,-1-13 0,5 11 1,3-7-369,1-2 398,1-1-117,13-2-400,-5-1 209,19 1 157,-3-7-123,13 5 53,0-12-46,8 12 71,1-13-119,0 6-53,6-7-24,-13 0 246,12 0 75,-12 0-104,6 0-27,-1 0 614,-4 0-262,4 0 2,-7 0-216,8 0 539,-6 0-248,5 0 0,-6 7-186,-8-5-43,-1 5 104,0 0-75,-6-5-2116,6 5 1003,-14-7 747,5 0 12,-13 0-4096,6 0 2046,-7 0 1,2 0 2240,3 0 0,-3-7 0,5-2 0</inkml:trace>
  <inkml:trace contextRef="#ctx0" brushRef="#br1" timeOffset="10">10346 3411 8046,'0'-23'0,"0"6"0,0-4 0,-2 3 982,-3 2 0,-4 2-6,-6 4-522,-1-4-184,-7 5 0,4 1 2140,-7 2-1076,-1-2-637,-4 6 283,0-5-403,-1 7-115,1 0-116,-1 7-169,1-5-3,-1 19 115,8-11-58,-6 13-267,13-8 47,-6 8 115,7-5-383,8 11 332,-6-11-59,12 11 158,-5-11 46,14 12-163,9-13-86,8 6-124,14-1 260,3-4-669,-1 5 647,12-8 371,-10-6 0,12 3-193,-7-6 22,1-1 465,-8-5-279,5 0-14,-19 0 131,11-7-91,-12-2-59,-1-7-206,-1 1-178,-8-8 58,-6 5 61,5-11-324,-12 4 161,5-13 1,-7 5 220,-7-6-2185,-2 8 990,-14-1 437,6 1 84,-6 0-3120,8 6 1665,-8 2 1316,12 15-2603,-10-6 1647,20 5 553,-6 0 378,7 2-931,0 7 740,14 0 457,3-7 341,15 6 0,6-13 0,2 5 0,7-7 0</inkml:trace>
  <inkml:trace contextRef="#ctx0" brushRef="#br1" timeOffset="11">10849 2924 8046,'-7'-16'316,"-2"0"-156,-6 0 106,-8 1-52,5-1 478,-4 7-317,6-5 116,0 12-317,1-5 1023,-1 7-511,0 0-170,7 7-112,-5 9 1,11 9 0,-6 6 0,2 2 0,4 2 1916,1 2-1934,2 7-57,7-11 0,2 10-122,6-6 0,1 5 0,2-4 0,3 1-302,5-1 0,3-1 1,3-6-1,-2 1-1254,-4-1 1,4-6 0,-6-4 0,0-6-51,-3-4 0,-3 1 0,-2-7 1,-1-3 362,1-5 1,0-8 1034,-1-10 0,1-3 0,0-8 0</inkml:trace>
  <inkml:trace contextRef="#ctx0" brushRef="#br1" timeOffset="12">11179 3269 8258,'9'-15'924,"-9"4"1,-10 2 0,-4 2-323,-2 4 0,-7 1 1,-3 2-1,-6 0-372,-4 0 0,3 5 0,-6 2 0,2 2 420,1 3-5163,-8 2 4513,11 9 0,-13-6 0,6 6 0</inkml:trace>
  <inkml:trace contextRef="#ctx0" brushRef="#br1" timeOffset="13">11777 3049 8173,'1'9'46,"3"-2"1,1 0 0,-1 3 871,-3 4 669,6 9-1003,2 2 0,5 1-125,-3 0 1,3-2-44,-4 3-111,4 2 223,2-11 0,-6 6 252,1-3-256,-8-10 31,11 10-220,-12-13-64,5 1 50,-7 5 1,-2-14 0,-3 0 1075,-6-9-1448,5-5 60,-8-1 159,5-1 0,-2-7 76,1-3 0,6-4-34,-1-1 0,5-2-937,5-4 1,1 4 193,9-4 0,-1 4-589,12 2 706,1 6 110,4 2 0,2 9-613,4 4 519,-4 3 16,13 7-112,-13 0 328,12 0 1,-5 5 151,8 0 1,-6 8-229,-1-3 189,-6 4 34,11-5 0,-13 3-196,4-7 455,-11 8 0,2-12 7,-7 5 1,5-5-1,-5-1 767,-2 0-123,-1-7-336,-10 6-264,6-13 31,-12 5 9,5-7 150,-7 7-294,0-12 0,-7 16 99,-3-11 0,-6 4-184,-5-3 0,-2 1-249,-3 3 1,-4-1 156,4 7 1,-2-1 81,2 6 1,2 2 11,3 3 17,3 4-57,-5 7 1,8 7 210,-1 3 0,7 3 1,2 3-1,2-1-185,0 1 0,1-1 55,9 1-564,-3-1 303,12 0 1,0-1 178,7-4-2095,7 4 1363,-3-13 0,6 8-2648,0-4 1699,1-11 991,6 11 1,-5-17-1840,4 6 1182,-4-6 592,6 3 694,-6-7 0,5 0 0,-6-7 0,-1-2 0</inkml:trace>
  <inkml:trace contextRef="#ctx0" brushRef="#br1" timeOffset="14">13286 2924 8173,'-16'0'130,"-6"-7"-130,-3-2 1,1 0-173,-6-5 1598,6 12-689,-1-5-193,-5 7 722,6 0-512,-7 0-254,-1 7 60,8 9-21,-6 2-56,12 4-61,-11 1-178,18-6 191,-10 13 60,13-5-439,-1 6 1,2-1-1,7-2 1,0-2 308,0 2-60,7 1-123,9 3 123,8-8-309,7 6-285,8-13 138,1 13-153,14-12 241,-5 4 79,5-13 103,0 5-762,-5-12 225,6 5 1,-8-7 35,0 0 129,-7 0 113,-1-7 1,-8-4-32,0-10-4,-6 4 125,5-20 0,-13 9-223,4-14 1,-4 0 202,-8-5 1,-2-2-33,-7-3 4,-7 3-1047,-2-5 1046,-6 7-994,-1 7 742,0 1 304,1 15 0,-1 1 681,0 7-637,7 8 364,-5 1 355,13 7 523,-6 7-1152,7 1 0,0 15 207,0 3-298,7 4 527,1 8 0,8 3 302,0 6 552,0 0-1082,6 7 0,-3-9 40,8 8-2030,-1-8 1197,-2 9 0,4-12 192,-7 0-2955,7-7 2129,-10 3 0,4-10-1248,-6-7 1383,-7 0 530,-2-19 467,0 5 0,-5-21 0,5-3 0</inkml:trace>
  <inkml:trace contextRef="#ctx0" brushRef="#br1" timeOffset="15">14088 3159 8173,'9'0'-463,"-2"0"2062,-7 0-677,0 0-339,-7 0 1512,-2 0-1368,-7-7 1,-6 6 116,-5-5 80,-2-2-514,-10 6 1,4-7 179,-7 4-615,0 3 84,-5-5 1,0 2 223,0 0 22,7-8-310,-6 12 0,13-8-2444,-4 4 1432,11 3-154,-3-5 0,16 7-2262,-2 0 2371,9 0-53,-1 0 244,21 0 871,4 0 0,13-7 0,1-2 0</inkml:trace>
  <inkml:trace contextRef="#ctx0" brushRef="#br1" timeOffset="16">14402 3144 8173,'16'0'0,"-7"-7"0,5-2 211,-12-7 0,5 0 0,-7 1 870,0-1-339,-7 7-341,-2-12 122,-7 18-340,-7-18 415,6 12-61,-13-7-232,6 8 99,-8-6 122,1 12-343,-8-5 122,6 7-107,-5 0 0,12 2 137,-1 3 244,8 4-391,-3 13 1,6-2 0,0 4 0,2 0 44,4 1 1,-3-1 0,8 4 0,2-3-86,1-3 0,2 5 187,0-6-485,7 0 117,2-6 0,12 6 211,0 0-73,7-7 28,-4 0-100,7-5-715,1 0 373,-1-2 174,-6-7 0,3 0-141,-7 0 102,7-7 110,-11-2 0,6-12-81,-7 0 89,-1 0 1,-1 5-65,-3 1 95,3-1-59,-6 0 44,1 7 1,0 1 0,-4 4 0,6-1 560,3 1-191,-6 10-165,6 2 48,-5 8-90,14 0 1,-6 0-61,4-1 57,-3 1-52,-3 0 0,1-1 83,0 1-2620,0 0 1651,-1 0 0,1-6-4,0 1 383,-8-8-234,6 11-2611,-5-12 1698,7 5 1205,-7-7 0,-2-7 381,-7-4 0,0-10 0,0-3 0</inkml:trace>
  <inkml:trace contextRef="#ctx0" brushRef="#br1" timeOffset="17">14717 3128 8173,'16'7'39,"-8"2"1,6 12 148,-3-1 1,1 7 0,0-5 1146,-1 3 1,-1-4-562,6 5-265,-7-7-174,-2 4 673,0 0-458,-6-6 76,6 6 94,-7-15-62,0 6-521,0-12 1,-5 3 0,0-10 0,1-5-111,3-4 1,-5-2 0,1-1-101,2-4 0,1 1-770,2-6 754,0 0-337,7-5 1,-4-1 36,8 1 153,6-1-432,1 1 254,12-1 79,-13 1 58,13 7 208,-6 1 1,6 9-1,-2 3 1,-4 6 0,1 3 218,-1 2 0,-3 4 1,4 5 252,-3 6 1,5 12-214,-7-1-73,1 3 5,-5 3 1,0 1 84,0 4-133,-1-4 1,-4 11-1041,-1-8 460,-6 1 272,3-13-384,-7 6 1,0-7-1646,0 3 1527,0-3 151,0-8-878,0 1 793,0 0 670,0 0 0,7-8 0,8 6 0,10-5 0</inkml:trace>
  <inkml:trace contextRef="#ctx0" brushRef="#br1" timeOffset="18">15943 3269 8173,'7'-31'0,"-5"-1"0,5 8 0,-14-6 769,-2 13-262,-6-6 0,-1 7 552,0 1-498,0-1-68,-6 7-61,-3 2 365,-6 7-277,-1 0 61,1 0 52,-1 7-103,1 2-62,0 7-224,6 6-172,-5-4 233,13 5-122,-6-1-99,7-4 99,8 4 0,-5-11 183,8-1-460,0 1 131,5-2 260,0-2-1129,0 0 504,7-6 154,9 6-633,8-7 371,1 0 224,11 0-3,-9 0-3,18 7-92,-12-5 248,13 12-177,-13-5 129,5 6-179,-6 1-102,6 14 975,-12-11 1,11 23 0,-13-9-35,1 6 785,-2 3-1168,-8 5 397,1 0 582,-7 7-326,-2-12-444,-7 10 0,-2-17 151,-3 7 1,-4-7-259,-7 2 0,-1-6-140,-4-5 0,2-3 57,-8-7 1,6-6-40,-5 1 0,0-8-366,-5 2 0,-1-10-694,1-5 553,6-4-2798,3-2 1349,-1-7 1129,12-1 0,-8-9-2396,14-4 1574,0 4 721,5-20-284,7 5-596,1-15-6,15 0 1667,9-7 0,-1 2 0,7-11 0,-17 37 0,-1-1 0,0-3 0,0 1 0</inkml:trace>
  <inkml:trace contextRef="#ctx0" brushRef="#br1" timeOffset="19">16211 2688 8209,'15'-7'828,"-6"5"-721,-2-5 1,-7 11-83,0 6 284,0 0 948,0 20-411,0-5-475,0 13 0,0 2 863,0 7-575,0-6-247,0 11 1,0-10 184,0 10 0,0-3-176,0-2 0,0-1-201,0-4 1,7 1-1,3-6 48,4-2 0,2-4 1,2-5 116,3-5-300,-4-3-28,13-2 0,-11-1 0,7-1 124,2-3-188,2-4 1,1-7-1,1-2-91,-1-3 1,1-4-1,-1-8-202,0-4 1,-1-4 93,-4-6-531,4-1 481,-12 1 0,-1-2-174,-6-4 382,-8 11-83,4-11 0,-7 20 15,0-4-5,0 3-182,-7 3 1008,-2 6-509,-6 2 0,4 14 196,1 3 1,6 11 0,-1 5 0,3 4 129,2 2 1,0-3-1,0 1-61,0 1 0,7-8-141,4 9 1,3-5-1242,1 5 1,3-1-145,3 1 0,1-1-635,5 1 0,1-6 466,-7 0 1,1-7-451,-1 2 0,-3-5 712,3-6 972,-4-3 0,-1-14 0,0-1 0</inkml:trace>
  <inkml:trace contextRef="#ctx0" brushRef="#br1" timeOffset="20">17500 3411 8209,'2'-9'0,"3"4"0,4 3 2097,6 2-863,1 0-586,7 0-108,1 0-123,8 0 1836,6 0-1033,2 0-425,7 0-366,1 0-807,-1 0 88,0 0 1,0 2 0,-2 1-1,-3 3 1,-5-1-1248,-4 2 1,-8-4 0,-4 6-2355,-4-2 3891,-8-2 0,-2 2 0,-7 2 0</inkml:trace>
  <inkml:trace contextRef="#ctx0" brushRef="#br1" timeOffset="21">19119 3254 8209,'19'-16'0,"-3"0"0,3-7 546,-10 6 462,0-13 1,0 11-23,-4-7 638,-3 7-1231,5-11 0,-9 11 0,-3-6 0,-6 3 0,-5 4 82,-5 6 1,4-2-1,-6 5 1,2 1-114,0 2 0,-5-1 0,3 2-73,-1 2 1,3 8-653,-5 5 359,0 4 0,-4 4-129,4 3 0,1 3 0,6 8 0,-2-3-219,2-3 167,1 4 33,10-12 7,1 11 9,7-11 94,0 4 40,0-6-36,0 0 0,1 0-10,5-1 110,2-6 0,13 3 230,0-6-275,0-1 175,2-5-85,1 0 1,8-2-45,-1-3-103,-6 3 76,4-12 1,-9 5-230,6-6 237,-7-1-12,4 0 0,-7 2 29,-1 4-12,-6-4 101,-2 12 115,0-5-225,2 7-20,-1 0 294,6 0-24,-5 7-224,7-5-12,0 12 0,-1-6 96,1 8-66,0 0-379,-1 0-1285,1-1 764,0 1 396,0 0 143,-1-1-10,1 1 47,0-7-953,0 5-300,-1-12 1,-4 10 75,-1-7-343,1 0 1136,4-5 1,1 0-142,0 0 765,0-7 0,-1 6 0,1-20 0,0 3 0</inkml:trace>
  <inkml:trace contextRef="#ctx0" brushRef="#br1" timeOffset="22">19512 3034 8841,'0'8'2389,"0"13"-1774,0-10-123,0 18-183,0-11-108,7 12 0,-3-11 140,6 7 367,-6 0-194,10 6-40,-13-8-62,6-1-141,0-8-86,-5-6 125,5 5-125,-7-5-111,7 0 328,-5-2-61,5-7 119,-7 0-274,0 0 6,0-7 1,0-2-1,-2-7-31,-3 0 1,3-1-1361,-3-4 943,3-3 1,2-6 125,0 4 27,7-11 98,2 11-353,7-13 0,-1 13-1239,1 0 1007,0 0-147,7 1 134,-6 3 276,6 6-140,-8 7 186,1-5 1,5 13-60,0-5 30,0 5 718,2 8-414,1 1 60,8 8 370,-8 0-235,13-1-199,-11 1 77,12 0 149,-6 0-134,-1-1 0,-4 1-45,-1 0 582,0-8-404,-2 6 1,1-12 142,-4 3-126,-4-3-131,6-2 1,-13 0 910,1 0-409,-1-7-237,-1-2 142,5 1-358,-12-6 138,5 5-126,-7-7 1,0-1 227,0-4-110,-7 3-250,-2-4-278,-7 6 148,1 0 42,-1 1 166,-7 6 1,4-3 93,-7 6-477,7 1-87,-4 5 212,0 0-19,6 7 240,-6 2-50,7 7 0,1 1 0,1 4 0,3 5 29,6 4 0,3 1 22,2 1-288,0-1 242,7 1 0,4-1 34,10 0-23,-4-6 8,13 5 1,-4-8-1758,11 4 753,3 4-119,7-12 124,-7 4 323,13-6 55,-18 0 333,24-8 1,-17 5 205,10-8-211,-3 0-607,12-5 807,-17 0 123,22 0-384,-24-7 552,5-2 1,-1-11-1,-8-3 1,-1-2 39,-6-3-93,-10-1-423,2-3 1444,-7 1-776,-7-1 0,-2 1 44,-7 0-10,0-1 25,-14 1 1,1 6-235,-13 4 106,0 4-248,-5 1 1,-1 7 75,1 4-20,-8 3-33,6 2 0,-7 2 272,3 3-185,4 4 250,-5 7 0,6 1-96,1 4-136,6-3-116,2 11 0,8-9-332,-1 6 410,7-7-71,-5 4 0,13-8 92,-5 1 8,5 0-443,1-7 1,7 3 23,3-7 185,4 7-508,9-10 229,-6 5 142,6-7-33,0 0 67,-6-7 1,11 4 57,-7-8-7,7 1 33,-11 1 0,13-3-23,-4 6 372,4 1-205,1 5 1,1 2-37,-1 3-43,1 4-21,-1 14 0,-5-6 459,1 4 1,-6-2-348,5 2 1,-7-3-344,2 3 1,2-4-374,-2-1 0,-2-1-787,-9 1 1,4-5-1008,-3-1-1409,-4 1 3779,7-3 0,-12 6 0,5-5 0</inkml:trace>
  <inkml:trace contextRef="#ctx0" brushRef="#br1" timeOffset="23">22185 3065 8209,'16'-7'0,"-2"3"0,-4-6 0,3 5 420,-8-6 1043,0 8-638,-5-11-290,0 5 94,0-7 0,-7 6-168,-3-1 0,-6 8 251,-5-2-240,3-4-302,-11 7 0,10-5 109,-8 7 30,8 0-191,-11 0 0,8 2-152,-5 3 343,-2 4-332,11 7 1,-4-1 132,6 1 0,2 5 0,3 0-144,6-2 1,3 6 0,2-1 0,4 2 276,6 1-128,8-1 1,15 0 144,4 0 1,-2-1-24,7 1 1,0-4 223,5-6 1,-5-2 392,0-3-345,-7-4-192,3-7 1,-8 0 266,-4 0-87,4 0-327,-13-7 1,6-2-140,-8-7 278,-6-7-385,5-1 0,-12-7-717,3-1 795,-3-6-265,-2 5 0,-7-6-327,-4 8 1,-3-1-1146,-1 1 0,-6 5 53,0-1 1009,0 8-937,5-3 0,0 8 143,1 3-521,6-3 1390,2 12 0,9-6 598,3 2 0,4 5 0,6-13 0,1 5 0</inkml:trace>
  <inkml:trace contextRef="#ctx0" brushRef="#br1" timeOffset="24">22751 2766 8209,'19'-8'0,"-3"-8"0,-11 0 0,2-14 0,-7 13 0,0-4 650,0 4 1,-5 1 0,-2 2 539,-2 3-697,-1 4-124,-6 7-60,0 0 250,1 7-156,-1 2 1,0 14 640,1 1-491,-1 8-221,0-1 0,2 6 0,4 1 0,4 1 1110,5-1-1325,1 6 1,1-4-32,5 7 161,-5-7-906,13 13 723,-5-18-124,7 24 370,7-24-2107,-6 17 999,6-19 332,-1 13-2428,-4-20 1855,5 4 1,-6-15-206,4 1-303,-10-7 939,9-2 1,-11-7-58,7 0 665,0-14 415,-1 3-415,1-18 0,0-3 0,-7-1 0,12-12 0,-4 5 0</inkml:trace>
  <inkml:trace contextRef="#ctx0" brushRef="#br1" timeOffset="25">23034 3144 8209,'7'-25'248,"-5"9"1000,5 2 410,-7 6-980,0-8 0,-7 7 0,-4 4 227,-3 3 0,-7 1 1,-3-3 170,-6-1-944,2 0 1,-10 5 0,5 0 0,-2 0-1925,-2 0 1248,-7 0 1,6 0-524,-4 0 0,4 5-2911,6 0 3978,8 0 0,-6-5 0,6 0 0</inkml:trace>
  <inkml:trace contextRef="#ctx0" brushRef="#br1" timeOffset="26">23632 2625 8209,'0'-11'0,"0"1"0,0 6 0,0-3 0,0 7 1439,0 0-866,0 14 1,0-1 1169,0 13-88,0-7-796,0 18-213,0-18-230,0 25 337,0-18-417,0 12 1,0-5 115,0 4-325,0-4-61,0 6 244,0-8-125,0 1 125,0-1-140,0 0 0,1-6-3028,5-4 1925,-5-4 0,8-1-1431,-4 0 1,-1-8 1573,6-2 1,-4-5-1,2-4 1,1-6 789,0-7 0,1-10 0,6-5 0,0-9 0</inkml:trace>
  <inkml:trace contextRef="#ctx0" brushRef="#br1" timeOffset="27">23946 2861 8209,'16'0'0,"-7"0"0,-2 0 0,-7 0 4317,0 0-3977,-7 0 125,-2 0-280,-7 0 585,0 0-95,-6 0-152,4 0-123,-12 0-234,6 0 0,-2 0 1,0 0-1,-1 0-837,3 0 0,-4 0 1,7 0-1,2-2-1463,1-3 1,8 3 416,-1-3 1337,8 3 1,-4-5 379,7-4 0,14-3 0,3-1 0</inkml:trace>
  <inkml:trace contextRef="#ctx0" brushRef="#br1" timeOffset="28">23915 2876 8209,'24'25'0,"6"11"770,-6-9-1059,1 11 798,4 1-6,-11-13-318,5 17 125,-8-16 149,1 11 0,-5-7 489,-1 1-219,-6-8-543,2-1 503,-6-7-252,7-8 407,-5 6-442,5-12-62,-7 5 517,0-7-125,-7 0-481,5 0 1,-11-7 0,4-5-1,-2-5 423,1-4-427,-1-7-177,3 10 0,-5-12 363,8 4-247,0-3-341,5-3 166,0 1 1,2-2 243,3-4-101,4 11-301,13-11 1,-2 14-2018,6-3 1252,-7 3 378,11 8 1,-11 1-682,7 3 668,-7-3 253,11 12-1802,-13-5 956,13 7 384,-12 0 347,11 7-1163,-11 2 756,11 0 191,-11 5 422,5-12 0,-8 5 203,1-7 0,0 7 0,0 1 0</inkml:trace>
  <inkml:trace contextRef="#ctx0" brushRef="#br1" timeOffset="29">24544 2924 8209,'0'15'0,"0"8"0,0 3 624,0-3 1,0 7 116,0-4-456,0-4 1,0 8-39,0-4 1,0 2 1864,0-2-917,0 4-504,7-5-907,-6-1 139,6-1 124,0-8-115,-5 1 1,5 0-482,-7 0 620,0-8-1217,0-1-1030,0-7 1294,0 0 407,0-7 0,-7-1 0,-3-10-1533,-4-3 1337,-2-10 671,7-2 0,-12-13 0,4 6 0</inkml:trace>
  <inkml:trace contextRef="#ctx0" brushRef="#br1" timeOffset="30">24434 2656 8209,'0'-15'333,"0"-1"-24,0 0-61,0 0-439,0 8 219,0 1 63,6 0 0,-2 5-410,6-3 0,-1 10 1,3 7-63,-1 7 0,-1 1-459,6 6 840,0 0 0,0-2 0,-1-1 0</inkml:trace>
  <inkml:trace contextRef="#ctx0" brushRef="#br1" timeOffset="31">25015 3128 8209,'16'0'-27,"-7"-7"0,-2-9-282,-7-1 123,0-13 2018,0 6-837,0-1-390,-7-5-196,-2 6 206,-7 0-124,1-6-181,-8 12-136,5-4 73,-4 6 1,-1 0 61,5 0-338,-11 8 124,11 1 153,-4 7-537,6 0 279,-7 7 0,6 1 237,-4 8-206,3 7 1,3-4 154,-1 7-167,7 1-115,-5-3 166,12 6 0,-10-11 36,7 7 27,0-7-76,5 4 0,1-7-141,5-1-21,2 1 154,8 0 0,2-2 52,2-4-6,-2-3-115,12 0 1,-8-5-49,5 3 111,2-3 1,-11-2-49,3 0 0,-4-5 0,-1-2 0,0 0 61,-1 0 1,-1 0 0,-1 3 0,-3-1 284,2 2 0,2 3-25,2 5 1,0 4-198,-1 6-287,-6-6 244,5 5 1,-5-5 112,7 6-1297,-8 1 777,6-7 1,-5 5 61,7-4 137,-8-3 17,6 0-113,-12 0-2430,12-5 1118,-12 5 777,12-7 1,-11 0-133,8 0 0,-8-7 905,3-3 0,-3-6 0,1-5 0,1-5 0,0-4 0,-5-1 0</inkml:trace>
  <inkml:trace contextRef="#ctx0" brushRef="#br1" timeOffset="32">25267 2955 8209,'7'16'201,"-5"-1"0,5 6 1,-7 0 242,0-1 0,1 2 0,3 1 0,1 0 954,-1-1-975,-3 6 123,-1-10-299,0 4 1,7-6-47,-5 0 108,5-7-123,-7 5 77,0-13-16,0 6 125,0-7 101,0 0 1,-2-7-479,-3-3 0,3-9 0,-3-2 0,3 0-699,2-2 642,0-1-98,0-1-596,7-5 367,2 6 172,7-7 1,1 4-288,4 1 149,-3 7 260,11-11 1,-4 15-107,6-1-76,-6 0 247,4 14 1,-9-5 288,6 7-442,-7 0 402,4 0-188,-8 7 26,1 9-81,0 2 227,-7 11 45,5-4-278,-13 6-328,13 1 168,-12-1 101,5 0 1,-7-1-127,0-4 1,0 2 0,-2-7-1,-1-2-574,-2-1 1,-6-2 0,4-1-366,-2 1 1,6-5 1153,-2-1 0,3-7 0,2 4 0,7-7 0,2 0 0,6-7 0,1-1 0</inkml:trace>
  <inkml:trace contextRef="#ctx0" brushRef="#br1" timeOffset="33">25849 3191 8209,'15'-32'0,"1"8"-1,-7 1 0,3 2 0,-7-2 565,-1-1-378,-3 5 247,-1-4 221,0 7-469,-7 1 16,6 6 1,-13-3 20,3 6 0,-3 1 0,-1 5 148,-1 0-60,0 0-124,0 7 123,-6-5-61,4 12-32,-5-5-30,15 6-124,-6 1 0,10-5 101,-6-1 0,6 1 1,-1 4-83,3 1 0,4-7 0,3-2-88,6 0 57,3-6 41,1 6 0,1-5 29,0 3-178,0-3 0,-1 5 1,1-5-301,0 3 202,0-3-56,6 12 257,-4-5-62,4 6 391,-6 1-176,0 7 9,0-6-196,-1 13 572,-6-13-254,5 13 1,-12-6-197,12 8-26,-12-1 74,4 1-51,-6-1 784,0 1-577,0-1 0,-5-1 0,-2-2 351,-1-2-552,-3-7 1,-5 2 0,1-9-159,-1-1 107,0-8 86,0 4-1160,1-7 516,-8 0 308,6 0 100,-6 0 0,7-7-124,0-3 288,1-4-3585,-1-2 1631,0-7 741,7-1-1039,2-1 1046,7-4 336,0 4 293,0-13-20,7 5 365,2-20 1,14 11-1,1-12 1</inkml:trace>
  <inkml:trace contextRef="#ctx0" brushRef="#br1" timeOffset="34">26273 2656 8255,'7'9'4,"-5"7"-28,3-1-129,-3 1-52,-2 7 0,0 1-142,0 8 32,0-1 2611,0 15-1019,-7-13-584,-2 12 942,0-12-554,-5 13-319,6-13-350,-1 12 190,2-11-254,0 4 0,5-7-1,-3 1-223,3-8-126,9 6 317,-5-13-63,12-1 40,-5-2-103,6-5 126,8 0-126,-5-2-146,4-7-62,1 0 67,-6 0-48,13 0 13,-12-7 133,11-9-776,-11-2 362,11-11 177,-11 11-53,5-18-828,-8 9 486,-6-11 164,5 7-543,-12-1 287,5 8 272,-7-6-84,0 13 733,0 1-370,-7 2 49,5 12-373,-12-5 185,12 14-202,-12 2 192,13 7 345,-6 6 1,7 3 0,0 8 0,0 2-805,0 1 1,1 1-1,3-5-329,1-1-1035,7-7 968,-3 13 295,0-18 15,5 11 721,-5-14 0,6-1 0,1 1 0</inkml:trace>
  <inkml:trace contextRef="#ctx0" brushRef="#br1" timeOffset="35">26823 3458 8255,'16'0'0,"7"0"488,-13 0 158,11 0-227,-12 0 0,5-2-96,-4-3 1,-1 3-2796,-4-3 2472,-3 3 0,12 9 0,-5 2 0</inkml:trace>
  <inkml:trace contextRef="#ctx0" brushRef="#br1" timeOffset="36">1258 5423 8255,'-8'0'703,"-6"0"-484,12 0 1,-7 0 44,4 0-264,3 0 0,-5 1 624,7 5 1,0 2 1250,0 8 0,0 2-1332,0 3 0,0 3 0,2 7 0,1 1 0,4-1-5,2 1 1,2 4 0,4 1-379,1-2-7,0-9-125,-8-3 287,6-7-336,-5-1 122,0-6 0,-2 5 14,-7-4 96,0-3-150,0 0 443,0-7-150,0 0-266,-7-7 1,-2-1 0,-7-8 0,2-1 244,4-4-363,-4-11 68,5-1 1,-1-12-253,-1 3 0,8-11 1,-2-4-1,3-3-1759,2 3 1299,7-4-208,2 12 603,13-13 1,-3 21-309,8-1 160,-8 7 72,11 10 814,-6 3-352,7 6-171,-6 0-62,12 7-186,-18 2 152,18 7-147,-13 7 1721,7 2-742,1 7-227,-8 14-148,-1-11 1,-7 24 176,-1-6-227,-6 0 31,-2 1-114,-7 1-4,-7-6-30,-8 12-222,-10-12 220,-6 6-352,-1-15-59,1 6 214,-1-6-73,-6 1 251,12-2-208,-18-8 429,25-6-355,-18 5 0,18-12-43,-7 3 93,6-3 31,-2-2-104,13 0 90,2 0 1,14-6 0,5 1-66,7 2 0,2 1 41,11 2 1,-2 0-128,11 0 0,0 2 17,1 3 0,1 4-156,-6 6 0,1 1 136,-1 0 1,-9 0-110,3-1 1,-8 1 63,3 0 0,-1-2-5,1-4 1,-2 2 133,-3-6 1,-1-1-147,6-5 25,-7 0 314,11 0-51,-6 0-102,1 0 1,4-7-1,-2-4 1,2-3-1,1-1 426,-4-1-467,4-7 303,-13-1-183,6-8 0,-7 6 282,0 0-78,-8 0-107,-1 1-57,-7-4-62,0 11 102,0-4-147,-7 6 0,-3 0 0,-9 2 1,-4 4-1,0 4 322,0 5-327,-5 1 1,6 0-74,-4 0 0,-2 7 156,7 3 0,-4 9-3,9 2 0,-1 5 61,12-5 0,0 7 1,5-1-227,0 2 1,1 1-1,4-2 1,6-2-213,3 2-678,2-5 1,6-1 138,5-6-472,-5 0 591,8 0 120,-6-1 267,8-6-1967,-1 5 1109,8-12 368,-6 5-1251,12-7 903,-11 0 451,4 0 698,-7-7 0,1 5 0,6-19 0,3 4 0</inkml:trace>
  <inkml:trace contextRef="#ctx0" brushRef="#br1" timeOffset="37">2783 5454 8203,'-15'0'2709,"-8"-7"-2181,-2 5-482,-6-12 263,7 13-124,-6-13 1009,5 12-504,-6-5-339,0 7 0,1 2-57,4 3 0,1 4 0,6 6 0,0 1-57,5 0 0,0 5 0,9 1 0,1 3-162,2 3 1,4 0 0,3 0-106,6-2 1,4-5 64,6 5 0,6-7-154,9 2 0,1-3 59,10-3 41,-3 1 36,17 0 1,-10-6-272,6 1-727,-6-8 791,10 4 119,-12-7 50,5 0 5,-7 0 0,-1-7-53,-4-3 396,-4-4-155,-13-9-4,4-1 163,-11-1-19,4-11-238,-13 9-43,-2-11 0,-7 0 36,0-4-63,0-4 1,-9 1-277,-6 3 373,-1 3-1,-14 8-11,13 0 16,-13-1-41,13 8-442,-6 1 1590,7 14-969,8 2-27,-6 7 90,12 0-263,-5 0 25,7 7 7,0 9 365,0 1 0,2 13 195,3-4-432,4 11-18,6-4 1,1 6 229,0-8-19,6 8-287,-4-6-57,12 12 222,-13-12-2811,13 6 1298,-13-8 536,13 1-2434,-13-8 1462,13 6 622,-12-13 434,11 6-1770,-11-7 1163,11-1 699,-4-6 0,-1 3 527,-3-6 0,-3-8 0,-3-7 0</inkml:trace>
  <inkml:trace contextRef="#ctx0" brushRef="#br1" timeOffset="38">3758 5596 8203,'11'0'932,"-1"0"0,-13 0 1,-3 0-1,-6 0-143,-4 0 1778,-6-7-1160,-3 5-580,-13-5 194,5 7-479,-13 0-55,6 0-213,0 0 0,-6 0 97,5 0-63,-5 0-910,6 0-1873,1 0 1331,8 0 695,0 0 322,6 0-2528,2 0-428,8 0 1,13 0 3082,7 0 0,21 7 0,8 2 0</inkml:trace>
  <inkml:trace contextRef="#ctx0" brushRef="#br1" timeOffset="39">4057 5596 8203,'9'-16'0,"5"0"0,-13 0 864,6 1-339,-7-1-1,0 7-277,0-5 62,-7 6-124,-1-8 1125,-8 7-202,-7 2-338,6 0-292,-13 5 48,6-5-123,-8 7-94,1 0-124,-1 0 397,1 7-335,-1 2 62,8 7-124,-6 0 70,6-1-70,-1 8 124,3-6-62,6 13 61,0-12-123,7 11-112,2-4 0,7 1 0,0-2 1,0-1 406,0-4-299,14 6 24,4-8-34,13 6-428,1-14 193,-1 5-13,1-13 198,6 6-338,-5-7 124,13 0-5,-13 0 204,5 0-88,-6 0 50,-1-7-102,-6-1-286,-3-8 146,-6 0-8,0 0-24,0-6 0,-8 4 32,-3-3 162,-3 4 423,-2 8-258,7-5 155,-5 12-263,5-5-30,0 14 87,2 2-83,6 7 149,1 0-878,0-1 368,7 1 177,-6 0-1696,6-1 918,-1 1 337,-4 0 288,5 0-64,-8-8 39,1 6-90,0-12-654,0 5-1084,-1-7 1054,1 0 343,0 0-501,-8 0 528,6 0 747,-12-7 0,5-2 0,-7-13 0,0 4 0,0-19 0,-7 11 0,-2-12 0</inkml:trace>
  <inkml:trace contextRef="#ctx0" brushRef="#br1" timeOffset="40">4434 5580 8203,'9'0'1466,"5"7"-1057,-5 2 62,-1 6-286,6 1 31,-5 7 0,7-4 804,0 7-251,-1-7-199,-6 4-124,5 0 105,-12-13-61,12 11-243,-13-12 0,6 0 62,-7-2-124,0 0 124,0-6 127,0 6-190,0-7 1,0 0-119,-7-7 1,4-1-162,-7-8 280,6 0-601,-10 0 266,12-6 56,-5-3 111,7-6-716,0-1 320,0 1 211,0 0-121,7-1-126,-5 1 136,19-1-1,-11 8 132,13 1 43,-7 7-148,0 8 97,-1 1 502,8 0-258,-5 5 21,4-5 265,-6 14-210,7 2-3,-6 6-152,6 8 167,-7-5 37,-1 11-200,1-11 108,0 11-788,-8-11 326,6 12 201,-12-6-12,12 0 184,-5 6-60,7-5 52,-8-1-3087,6 6 1338,-5-13 670,7 13-877,0-13 842,-1 6 329,1-14 319,0 5-312,6-13 692,-4 6 0,5-7 0,-1 7 0,3 2 0</inkml:trace>
  <inkml:trace contextRef="#ctx0" brushRef="#br1" timeOffset="41">5472 5611 8203,'23'-31'943,"-13"6"-440,11-4-36,-19 11-61,5-4-75,-7 6-145,-7 0 122,-2 0 410,-7 1-143,1 6-62,-8-5-205,5 12-123,-11-5 124,11 7-124,-11 0 367,4 0-62,-6 7-181,-1 9-124,1 1 282,-1 6-282,8 0 123,1-6-61,14 13 62,-5-13-124,13 6-261,-6-7 1,7 0-223,0-1 281,0-6-567,7 5 445,1-12 1,10 5-14,3-7 1,2 0 0,5 0-91,-2 0 113,0 0 0,5-6 1,1 1-52,-1 2 572,1 1-213,-1 9-42,1 2-169,6 6 909,-12 1-427,11 7-163,-13-6 600,8 13-299,-8-6-277,-1 1 79,-7 5-45,-7-6-80,-2 0 1,-7 4 0,0-5 0,0 0 233,0 0 0,-7 1 0,-4-5 51,-3 0-241,-9-12-348,6 14 124,-13-19 162,6 5 0,-8-7-1221,1 0 611,6 0 207,-4 0-2647,4-7 1396,1-2 604,-6 1 370,13-13-1586,1 10 979,2-18 557,12 11 0,-5-17-2451,7 4 1459,7-11 96,2 2 1379,7-29 0,1 12 0,4-22 0,5-5 0,-11 40 0,0-1 0</inkml:trace>
  <inkml:trace contextRef="#ctx0" brushRef="#br1" timeOffset="42">5771 5061 8255,'15'-9'0,"-6"-5"790,5 13-585,-12-6-133,5 7 2546,0 7-1278,-5 1-449,12 15-351,-13 2 63,13 6 8,-12 7 1,10-3 85,-7 7 4,1-7-257,1 11 64,-6-13-47,13 12-146,-12-12-126,12 6-52,-5-8 1,7-1-113,-1-4 0,6 2 0,2-7-153,1-2 175,3-1 1,4-4 0,1-2-323,-1-2 295,0-6-85,1 3 43,-1-7 149,8 0-298,-6-7-36,5-2-121,-13-7 166,5 1-89,-13-8-109,6-1 190,-15-1 1,-1-10-682,-7 4 467,0-4 69,0 3-54,-14 1 216,4 6 31,-20-4 0,8 13-135,-5 0 1217,-2 1-534,4 13-309,1-5 604,1 7-420,7 7-25,1 2 0,6 13 0,4 5 1877,3 2-1563,9 10 854,2-6-1081,13 12 0,-1-10 1,7 5-1,4-1 1,-1-4 10,4-2 0,11-2 1,-5-1-829,-2-4 496,3-3-283,-9-7 556,5-1-126,-6-6 126,-8-2-63,6-7 0,-13 0 0,6 0-5157,-14 0 1574,5 0 1,-12-2 394,3-3 1,-3-4 1802,-2-13 1,-7 2 1132,-4-6 0,-10-7 0,-3-7 0</inkml:trace>
  <inkml:trace contextRef="#ctx0" brushRef="#br1" timeOffset="43">6903 5250 8255,'15'0'2382,"1"0"-1960,-7 0-154,-2 0 161,0 0 0,-5 0-303,12 0 1062,-13 0-562,13 0-93,-12 0-125,12 0-1375,-12 0 1,5 7 0,-7 5-1133,0 7 1,-2-3 2098,-3 0 0,-4-1 0,-7-6 0</inkml:trace>
  <inkml:trace contextRef="#ctx0" brushRef="#br1" timeOffset="44">6903 5548 8255,'17'16'402,"2"0"378,2 0 0,0-1-360,-5 1 1,0-6-162,-1 1 1,-6-6-1648,-4 6 0,-5-6-17,-5 5 1405,-11-6 0,-22 3 0,-11-7 0</inkml:trace>
  <inkml:trace contextRef="#ctx0" brushRef="#br1" timeOffset="45">1620 6271 7999,'-25'9'327,"3"-2"-81,13-7 931,-5 0-460,5 0-330,1 0 1017,1 0-884,7 7 1,1-5 239,5 3-37,9-3-402,10-2 0,15 0 157,7 0 650,14 0-954,18 0 1,8-5 391,-35 2 1,1 0-1082,0-3 1,2 0 665,17 2 1,3-1-1,-4 0 1,1 0 7,11 0 0,2-1 1,-1 1-1,1 0-117,-16 0 0,1 0 0,1-1 0,0 1 0,1 1 0,2-1-454,10 2 0,2-1 1,1 1-1,-1-2 1,2 0-1,0 1 466,-19 1 1,1 0-1,0 1 1,-2-1-1,16 1 1,-3-1-1,2 1 10,-15 1 1,1-1 0,-1 1 0,0 0-1,16 0 1,0 1 0,-1-1 96,5 1 1,1 0 0,-3 0-649,-11 0 1,-1 0 0,0 0 589,3 2 1,1 1 0,-4-1-1,15 0 1,-2 0-64,-22 1 1,1 0 0,-3 1-175,16 2 1,-2-1 157,-2-1 0,-3 1 1,-17-1-1,-2 0 375,-5-1 1,-2 0-1,28-2-554,-17 5 1,-20-5 424,-11-1-1531,-14 0 0,-8-1-123,-15-5 1,-17-2 1383,-24-8 0,-25-7 0,29 11 0,0 0 0</inkml:trace>
  <inkml:trace contextRef="#ctx0" brushRef="#br1" timeOffset="46">1384 7419 7993,'-7'16'0,"4"-2"178,-8-4 67,8-3 1,-6-7 1190,4 0 0,3-2-197,-3-3 1,3-5-1,2-11 1,0-6 4,0-2 0,7-3-894,3 1 0,6-8-324,5-3 1,-2 2 159,7-2 0,-5 0 68,6-5 0,-8 5-1017,2 0 1,-9 1 129,-1-7 1,-6 8-1,3 4-86,-1 2 0,0 5 0,-3 2 401,1 7 1,6 7 0,-4 5 0,1 2 225,5 8 1,1 7-1,1 14 1,3 8 0,1 9 364,2 6 0,5 8 0,-3 3 0,0 4 1674,-1 2-1629,-1 0 1,-5-2-143,0-3 0,-1-6-255,1-10 0,0 2-47,0-7 0,-1-6-1044,1-5 940,0-7-1084,0-3 608,-8-2 391,6-12 1,-10 5-299,6-7 199,-6 0 205,3 0 1,-2-7 86,0-4 0,0-3-217,-5-1 711,0-1-323,0-7 1,-7 6-172,-3-4 1039,-11 3-656,-3 3 1,-4-1 444,-4 0 1,4 7-320,-9 4 0,3-2 103,-3 2-236,4 0-108,-6 5 1,8 0-182,-1 0 70,1 0 0,-1 0-2241,8 0 112,1 0 398,15 0 1,9-5 123,15-1 1572,0-6 0,20-4 0,-2-8 0</inkml:trace>
  <inkml:trace contextRef="#ctx0" brushRef="#br1" timeOffset="47">2532 7167 8071,'23'0'1642,"-6"0"-871,6 0-602,-8 0 0,-4 0-333,-1 0 1,1 0 283,5 0 6,-1 0 33,-6 0-460,5 0 1,-10 0-505,6 0 1,-7 2-1,1 3-969,-8 6 1774,-11-4 0,-3 7 0,-11-13 0,4 6 0,-13 0 0,-2 2 0</inkml:trace>
  <inkml:trace contextRef="#ctx0" brushRef="#br1" timeOffset="48">2406 7309 8071,'0'9'208,"0"4"0,2-11 1,3 3 1084,5-3-891,11-2 1,0 0-140,11 0 1,-2 0-391,11 0 0,1 0 48,6 0 1,-1 0-542,0 0 575,-7-7-2631,13 5 1707,-19-11 476,19 4 190,-13-7 303,0 0 0,6-6 0,-6-3 0</inkml:trace>
  <inkml:trace contextRef="#ctx0" brushRef="#br1" timeOffset="49">3664 6837 8066,'7'-8'1999,"-5"1"-1510,5 7 47,-7 0 1638,0 0-1715,0-7 0,-7 5 79,-4-3 1,-5 3-234,-5 2 1,-3 0-73,-8 0 1,1-2 312,0-3-313,-1 3-44,1-5 1,-2 7-108,-4 0-29,11-7 29,-11 5 1,14-5-103,-3 7 127,3 0-9,8 0-247,-1 7 0,5-3-164,1 6 280,6 1 0,-8 5 0,7-1 31,1 1 0,-3-4 0,2 2 0,0 4 0,0-1-11,0 1 0,-6-3 0,6 1 1,1 0 29,3-1 0,-5 1 51,1 0 0,0 0 57,5-1-296,0-6 1,2-2-1,3-7 1,5 0-107,4 0 0,7-5 0,4-2 0,3-2-20,5-3 0,9 3 1,0 0 32,3 2 0,2 2 114,0 5 0,-1 0 600,-4 0-263,-4 0-129,1 7 0,-6-2 29,4 11 0,-10-4 0,-2 9 0,-4-2 0,-5 1 1259,-4 1-1130,-9 7 0,4-9-56,-7 7 0,0-5 744,0 5 315,-7-7-769,-8 4 0,-5-7-42,-6 0 0,0-1-95,-5 1 0,-1-7 95,1-4 1,-3 2-249,-2-2 0,3 0-116,-4-5 0,-2 0-246,3 0 0,1-1-587,9-5 0,-2 5-217,7-5 0,5-1 0,7 0 0,2-1 1,6-3-1584,4 2 0,18-4 0,12 2 618,6-3 1971,3-2 0,5-6 0,0-3 0</inkml:trace>
  <inkml:trace contextRef="#ctx0" brushRef="#br1" timeOffset="50">4308 7010 8066,'0'9'1709,"-7"5"0,4-5-250,-8 6 0,1 1-709,-6 0 1,1 1-164,-1 4 1,-2-3-386,-3 3 1,4-4-409,-4-1 1,4-1 60,1 1 0,0-2-502,0-3 697,8 3-636,-6-13 0,10 6-1717,-6-7 1590,6 0-1695,-3 0 959,0 0 638,5 0 288,-5-7-130,7-1 653,0-15 0,0-9 0,0-8 0</inkml:trace>
  <inkml:trace contextRef="#ctx0" brushRef="#br1" timeOffset="51">4025 6884 8066,'14'7'1092,"-1"4"1,-3 5-1,2 3-299,2 2 1,7 5 0,0-3-61,-2 1 1,1 1-373,1 1 1,-4 2-91,4-7 1,-3 5-39,-3-5 0,3 2-54,3-3 1,-4-2-239,4 3 0,-3-5-1095,-3-6 1,1 4-1547,0-3 0,0-4 1575,-1-2 1,1-3 1124,0-2 0,6-7 0,3-2 0</inkml:trace>
  <inkml:trace contextRef="#ctx0" brushRef="#br1" timeOffset="52">5220 6759 8066,'-7'-25'0,"-1"3"518,-8 13 1,0-3-273,0 6 2353,1-6-1270,-1 10-460,0-5-348,-6 14 387,4 2-508,-12 7 0,9 6 174,-10 5 581,3 2-711,-10 10 1,11-4 229,1 7-435,7-7 0,-7 8 0,8-6 0,6-2 319,3-2 1,4 4-1,7-1 1,5-1 703,9-2-1180,-1-1 0,22-2-67,0-4 1,6-2 148,5-3 0,0-9 61,5 4 0,-8-11 23,8 1 0,-8-5-326,8-1 0,-12-5 0,-6-2 0,-7-2-275,-7-3 1,-3-4 154,-3-4 0,-6 2 15,-4-3 58,-3 4 124,-2 1 0,-7-2-189,-3-3 1,-11 4-211,-5-4 0,-6 4 38,-5 1 283,4 0 40,-19 0 0,13 8-1316,-13 2 1,10-1-512,-10 2 0,13 2-886,-3 8 0,9-2 2752,7 8 0,3-8 0,7 4 0</inkml:trace>
  <inkml:trace contextRef="#ctx0" brushRef="#br1" timeOffset="53">6148 6963 8153,'9'9'106,"5"-2"75,-6-7 121,15 0-60,-5 0 61,11 0-137,-4 0 0,6 0 1329,1 0-611,-1 0-864,1 0 1,-6 0-974,0 0 934,-7 0-1059,4 0-1089,-14 0 1673,-2 0 204,-7 7 0,-7-4-73,-4 8 0,-10-6 363,-5 5 0,-4-4 0,-1 4 0,-1-6 0,-3 4 0,2-4 0,4 1 0,8 6 0,0-6 0,3 5 0,2-5 0,8 8 6,1-12 1,8 12 142,5-8 1,2 0 938,8-5 0,7 5-518,3 1 0,4-1 117,1-5 1,2 0-410,4 0 0,-2 0-366,7 0 1,-5 0-328,5 0 0,-6 0-579,6 0 1,-5 0 505,5 0 0,-7 0-803,1 0 1291,-2-7 0,-3-2 0,1-7 0</inkml:trace>
  <inkml:trace contextRef="#ctx0" brushRef="#br1" timeOffset="54">7123 6743 8153,'16'-30'0,"-1"4"1565,1 3-692,0 8-255,-1 6-1320,1 2 562,0 7 101,7 0 120,-6 0 115,6 0 1,-6 2 136,4 3 744,-10 4-617,10 6 1,-14 3 62,3 3 0,-3-2-280,-7 7 0,-2 0-71,-3 6 0,-4-6 1,-6-2 159,-1-1-282,-7 5 0,1-10 192,-5 3 0,-1-4-4,7-1 0,-5-6-549,5 1 1,0-8-132,6 2-47,-1-3 196,7-2 0,4 0-116,10 0 0,6 0 140,10 0 1,10 0 26,11 0 1,5-5 83,5 0 0,-3-1-53,4 6 1,-4 7 410,-2 4 1,-9-2 229,-6 1 1,-3 1 349,-8 4 0,0 1-277,-5 0 1,-7-1 243,-4 1 1,-5 3-116,-5-3 1,-4 3 162,-7-8 0,-6 3-27,-5 1-307,-2-6-201,-3 5 1,1-10-337,-1 6 0,1-6-64,0 1 0,-1-3-12,1-2 0,-1 0-434,1 0 1,1 0-872,4 0 0,-2-6-418,7 1 1,2-2-1642,8 2 1440,4-4 978,14-7 838,9 1 1,10-1 259,11 0 0,3 1-1273,14-8 1273,-5-2 0,18-6 0,-5 0 0,5-1 0</inkml:trace>
  <inkml:trace contextRef="#ctx0" brushRef="#br1" timeOffset="55">7878 6837 7536,'-16'-8'537,"0"1"-174,0 7 442,-6 7-372,4 1 121,-12 8-312,13 7 430,-6 1-314,1 8 1,9-6 361,-2 0-138,2 0-401,5-1 1,1 3 394,7-8-60,7 1-350,8-5 1,13 0 165,14 0-29,-7-1-656,25 1 1075,-18 0-331,19-8 122,-5 6-224,-1-12 1,5 5 596,-8-7-337,1 0-119,-6-7 0,-7-2 218,-3-6-345,-4-1 8,-9-7 1,-3 4 21,-10-7-456,-4 7 130,-7-11 0,-2 6-146,-3-8 1,-11 1-448,-10-1 1,-6 1 277,-4-1 1,-3 8 33,-3 3 1,-1 5-3030,6 6 1431,0 3 1215,6 7 0,-1 2-2986,1 3 1965,7 4 1678,-6 6 0,12 1 0,-4 0 0</inkml:trace>
  <inkml:trace contextRef="#ctx0" brushRef="#br1" timeOffset="56">8805 6869 7871,'0'-9'0,"7"2"0,2 7-207,7 0 0,-2 7-35,-4 3 1716,4 4-657,-5 2-302,6 7-228,1-6 0,-2 11 82,-3-7-101,3 7 286,-13-10-170,6 11 0,0-11-80,-5 4 11,5-6 1,-2 0 881,1 0-996,-1-8 1,-5-2 0,0-13 0,0-7-124,0-6 1,5-2 0,2 1-169,2-5 1,1-6-511,6-5 560,0 4-117,-1-5 0,3 6-450,3 1 465,-4 7-22,6 1-188,-7 7 100,6 7 0,-4 2 348,12 7-25,-13 0-172,13 14-33,-6 4 41,1 13 0,4 2-74,-2 4 1001,-5-4-492,8 6 1,-12-3 0,2 1-1,-4-4 1,-4-3 874,-1-4-967,-8-7 383,4-3 10,-7-2 43,0-12-194,0 5-396,0-7 1,-7-2 0,-3-3 0,-2-7 2,1-8 1,-1 1 0,7-7-1,0-2-725,-2-2 247,5-8 234,-5 5 88,14-13-992,2 13 525,-1-5 128,6 6-153,2 8 118,1 1 70,6 7-8,0 8 487,1 1-145,1 7-172,11 7-122,-9 1 174,11 15 1,-6-4 139,-1 7 1,4 1 285,-4 4 1,3-5-309,-14 1 1,7-1-292,-6 5 0,0-5-1333,-6 1 748,-6-8 557,5 3 1,-7-6-1509,4 0 852,-4 0 422,0-1 130,-6-6-138,6-2 590,-7-7 0,0 0 0,7-14 0,2-3 0</inkml:trace>
  <inkml:trace contextRef="#ctx0" brushRef="#br1" timeOffset="57">10252 6381 7871,'0'-22'50,"0"10"1,0-4 54,0 2-94,7 0 1,7 0 0,7 2 1246,-2 1-611,5 8-277,-6-4 0,10 7-115,-7 0 1,5 0 0,-3 1-1,-1 5 320,1 4-370,-2 4 1,-7 2-1,-2 0 103,-1-1 0,-8 6 1,2 2-98,-3 1 0,-11 3 0,-5 2 0,-7-1 0,-1-2 94,-1 2 1,-3 2 0,3 0-1,0-4-29,1-5 0,6 2 1,7-2-1,2-2 296,4-2 0,8-1 0,5-2 120,4-4 1,9 4-230,3-3 1,4-2-321,1 1 1,1-6-262,-1 1 0,1-3-809,-1-2 620,1 0 301,-8 7 1,6-6 71,-4 5 1,-3 2-5,-2 3-62,-4 3 0,6 1 0,1 1 0</inkml:trace>
  <inkml:trace contextRef="#ctx0" brushRef="#br1" timeOffset="58">1510 8676 8114,'0'-15'1913,"0"-1"-1468,0 7 0,2 2 0,1 9 0,2 3 280,-1 6 0,3 4 1,-2 6-1,-1 5-55,-3 4 0,5 3 0,-1 2-224,-2 2 0,-1 5-98,-2-6 1,5 6 0,0-7 196,-1-5-415,-2 1 1,-2-8 0,0 3-685,0-5 410,0-10 0,0 3-509,0-4 1,-2-3 0,-3-2-281,-6-3 1,3-2 549,-3 0 1,2-7-2075,-1-3 0,-4-6 1202,3-5 1,-3-5 458,-1-11 796,-1-3 0,-7-7 0,-1 0 0</inkml:trace>
  <inkml:trace contextRef="#ctx0" brushRef="#br1" timeOffset="59">1054 8582 7871,'12'-5'0,"4"-1"0,-4-4 0,9 5 0,3-6 740,3 6 1,4-5 988,6 4 0,5-1-1123,10 2 0,4 3-253,7-3 1,0-2 3,0 2 1,0-6-462,-1 6 1,1 0-233,0 5 0,-5-5-136,0-1 1,-8 1-503,3 5 0,-6 5 460,-5 1 1,-4 6-221,-6-2 1,-8 4 0,-3 2-1,-5 0 734,-6-1 0,-3 1 0,-7 0 0</inkml:trace>
  <inkml:trace contextRef="#ctx0" brushRef="#br1" timeOffset="60">2139 8912 8142,'10'16'576,"1"-1"-665,-8-6 113,4 12 2378,0-17-1117,-5 24-832,12-25 0,-12 18 0,3-11 975,-3 4-811,5 2-135,-6 0 43,6 0-28,-7-8-173,0-1-91,0-7 1,-1 0-29,-5 0 1,3-1 0,-8-5 0,8-2-8,-2-8 1,3-2-142,2-3 0,2-3 140,3-7 1,4-1-12,6 1 0,8-1-926,3 1 416,4-1-6,1 1 0,6 1-221,0 4 0,-1 3-44,-4 8 1,-2 1-465,-4 3 0,4-1 113,-4 7 0,-2 0-1258,2 5 1447,-6 0 423,2 0 1,-6 5 18,0 0 1,-6 5-444,1-4 1,-8 1 757,2-2 0,-3 4 0,-2 6 0,0 1 0,0 0 0,0 0 0,0-1 549,0 1 0,2 5 0,1 0 0,4-2 579,2-1 0,-4 3 0,6-1 0,-1 0-710,-1-3 1,5-1-1,-5 0 1,1-2-451,1-4 1,-1 4-2531,6-4 357,0-3 0,-8-1 2205,-2-12 0,-12-9 0,-2-10 0</inkml:trace>
  <inkml:trace contextRef="#ctx0" brushRef="#br1" timeOffset="61">2642 8566 8004,'10'-14'562,"1"4"-328,-8-4 1,11 12-189,-3-3 1,4 3-394,6 2 0,-3 4-502,3 6 1,2 2 65,-2 14 783,7-6 0,-4 9 0,7-4 0</inkml:trace>
  <inkml:trace contextRef="#ctx0" brushRef="#br1" timeOffset="62">3459 8881 7804,'16'-2'0,"0"-3"0,-2-6 0,-4-3 0,-4-2 1329,-5 1 1,-2-1-811,-5 0 0,-2-1 0,-8-1 1,-2 1-1,-1 3 1141,-2 0-1398,-7 0 0,6 3 531,-5 1-597,-2 7 0,4-4 0,-4 7 0,1 1-63,1 5 0,8 2 1,-4 8-1,2 1-133,1 4 0,4-1 0,7 4 0,2 0 34,4 1 1,1-1 0,2 4-1,0-3-18,0-3 1,2-1 0,3-5 0,5 0 48,4 0 1,7-6-1,2-1 1,0-2-38,-1-4 1,6-1 0,-1-2 0,0 0-60,0 0 1,2-5-1,-4-2 1,1-2-78,0-3 0,-7 3 0,4 0 1,-2 2 194,0 4 1,0 1 0,-5 2 0,-1 0 41,1 0 1,0 0 0,1 0 0,1 2-172,-2 3 0,3-1 1,-9 4 179,4-1 1,2 4-3349,0-6 1,-1 6 1899,1-6 1,-5 0-1,-3-7-606,-1-3 1916,6-4 0,-12-12 0,5 0 0,2-7 0,1 4 0</inkml:trace>
  <inkml:trace contextRef="#ctx0" brushRef="#br1" timeOffset="63">3805 8786 8004,'11'6'1282,"-1"-1"-527,-6 0-362,10 2 1,-7 2-64,3 6 0,4 1 0,-3 0 799,3 0-756,-6 6 1,6-4 54,-3 3 1,-2 1 33,1-1 0,-6 0-109,1-5 1,-2-5 0,1-1 583,1 2-796,0-5 1,-6-2-1,-3-10 1,-3-5-243,-2-4 1,6-2 0,-2-1-1,3-4-363,2-6 1,0-2-1,2-3 1,3 1 88,5-1 1,10-3 0,2 2-1,1 7 117,0 7 0,3 0 0,-3 10 0,-1 0 228,1 4 1,5 3-1,-4 4 1,3 3 349,-1 6 0,-2 3 0,2 1 0,-5 1 69,-3 0 0,3 1 1,-2 3-1,-3 2-280,-4 3 1,-3-6 0,3 4 0,-3-2-232,-2-1 1,-2 7 0,-3-6 0,1-2-462,2-2 0,1-1 0,-5 0 0,3-1-474,1 1 0,6 0 1,-4-2-1,1-2 390,5-1 0,1-6 1,1 4-1,1-2 667,0-4 0,-1-1 0,1-2 0</inkml:trace>
  <inkml:trace contextRef="#ctx0" brushRef="#br1" timeOffset="64">5047 8975 8360,'7'-25'458,"-5"3"0,2 6 0,-8-1 78,-6-4 0,-4 3 0,-2-1 1,-1 5 25,-4 3 0,1 3 1,-6-3-1,-2 6-169,-2 3 0,1 2 1,1 2-1,2 2-166,-2 1 0,5 12 1,2-1-1,4 1-10,1 1 0,7-2 0,2-1 0,2 1-258,0 0 1,-1-1 0,6 1-126,0 0 1,2-7 0,3-4 60,6-3 1,3-2 0,3 0-1,2 0-107,2 0 1,6-6 0,-5-1 0,3 0 165,3 0 0,0 2 1,1 5-1,-1 0 243,0 0 0,6 7 0,-8 4 1,3 4-33,3 6 0,-2-1 0,-2 6 0,-4 2 469,-1 1 1,-2 1 0,-7 0 0,-4-2-13,-5 0 0,2 10 1,-1-7-1,-3 1-348,-1-4 1,-4-4-1,-3-6 1,-4-1-131,0-3 0,-5-3 0,2-1 0,-5-5-99,-4-3 1,-5-2 0,3-2 0,0-1-2578,0-2 1537,-5-8 0,11 5 0,-4-8-1985,4 0 1940,1-6 0,2 2-690,3-6 0,4-2 991,7-8 1,9-6 0,5-11 738,5-4 0,9-25 0,-16 37 0,1 0 0</inkml:trace>
  <inkml:trace contextRef="#ctx0" brushRef="#br1" timeOffset="65">5425 8472 7920,'9'-9'1571,"-3"2"0,0 14-692,-1 4 1,2 4-306,-2 6 0,-3 6-225,3 9 1,-3-3 0,-2 6 0,0-3 0,0 3 80,0 1 0,0-5 1,0 2-1,2-4-110,3-2 1,4 1 0,8-3 0,2-2-247,2-6 1,7-4-1,0-1 1,5-1-52,4 1 1,2-7-1,-5-4 1,3-3-100,-2-2 0,4-2 0,-3-3 1,-1-6 24,-2-3 0,-8-3 0,-2-2 0,-4-4-182,-4-1 1,-1-3 0,-10-2 0,1 1 45,-1 2 1,-10 5 0,-4-4 0,-4 3 270,-2 2 0,1 10 1,-1 3 182,0 0 1,0 5 0,2-1 0,4 6 134,5 8 1,3 8 0,2 3 0,0 1-122,0 0 1,2 0-1,3-4 1,5 2-744,4-2 1,0-2 0,-1-1-1,-3-2-820,2-3 1,2 1 0,2-7 0,0-1 565,-1-3 1,1-1 0,0 0 0,0-1-567,-1-5 0,1-2 0,0-10 1282,-1-3 0,1-3 0,0-8 0</inkml:trace>
  <inkml:trace contextRef="#ctx0" brushRef="#br1" timeOffset="66">6384 8723 8653,'14'-1'1231,"-4"-5"-849,4 5 1,-10-6-2667,6 7 2284,-6 0 0,3 0 0,-7 0 0</inkml:trace>
  <inkml:trace contextRef="#ctx0" brushRef="#br1" timeOffset="67">6525 8943 7920,'7'16'1080,"4"0"0,-2-2-204,1-4 1,1 4-77,4-3 1,1 3-442,0 1 1,-6-4-274,1-1 0,-8 1-559,2 5-351,-3-1 1,-11 1 729,-6 0 0,-8-6 94,-8 1 0,-8-1 0,-1 6 0</inkml:trace>
  <inkml:trace contextRef="#ctx0" brushRef="#br1" timeOffset="68">1541 9619 10862,'16'0'2039,"8"-1"-1154,8-5-453,6 5 0,18-8 0,7 4 1,10-4-1,13-2 245,-37 6 0,2 0 1,1 2-1,2 1-448,8-3 1,2-1-1,2 2 1,3-1-942,8 0 1,3 0 0,2-2 0,3 0 812,-19 3 0,1 1 0,0 0 1,-1 0-1,0 1 0,3 0 31,6 0 0,3 0 1,-1 0-1,-4 0 1,-2 0-1,2-1-278,3 1 0,2 1 0,-2-1 0,-3 0 0,-1 0 0,0 1 228,3 0 0,1 2 0,-2-1 0,-7 0 0,-3 0 0,1 0-30,2 0 1,-1-1 0,0 2 0,-5 0 0,0 1 0,-1 0 47,1 0 0,1 0 1,-2-1-1,24 2 0,-2 0 108,-8-3 1,-1 0 0,-4 0 0,-2 0-175,-1 0 0,-1 0 0,-5-3 0,-3 0 289,-3 1 1,-3-1 0,35-4 457,-23 2 1,-9 3-787,-12-3 1,-6 1 1140,-9-1 0,-10 3-644,-6-3 219,-8-4-1026,4 8 59,-7-13 1,-2 10-1340,-3-6 1,-5 6 36,-11-1 0,-4-2-954,-6 2 0,-8 0 1138,-3 5 1374,4 0 0,-8 0 0,6 0 0</inkml:trace>
  <inkml:trace contextRef="#ctx0" brushRef="#br1" timeOffset="69">29150 3599 8084,'-15'0'2037,"4"0"-1573,1 0 0,-1 0-331,-5 0 0,6 0 0,-1 0-64,-1 0 1,3 0 0,-1 0-1007,-2 0 1,-2 0-1,-2 0 1,0 0 936,1 0 0,-8 0 0,-2 0 0</inkml:trace>
  <inkml:trace contextRef="#ctx0" brushRef="#br1" timeOffset="70">28710 3615 7920,'-9'0'7,"-5"0"1,6 0 88,-8 0 0,5 0-8,1 0 0,-1 0 0,-4 0-216,-1 0 1,6 0-1,-1 0-149,-1 0 0,-2 0 22,-2 0 1,0 2-1,1 1-543,-1 3 798,-7-1 0,6-5 0,-13 0 0,6 0 0</inkml:trace>
  <inkml:trace contextRef="#ctx0" brushRef="#br1" timeOffset="71">28223 3662 8307,'-16'0'759,"7"0"0,-5 0-841,4 0 1,-4 0 0,-2 0-410,0 0 0,1 0 104,-1 0 0,5 0-126,1 0 0,-1 0 0,-6 0 513,-4 0 0,4 0 0,-6 0 0</inkml:trace>
  <inkml:trace contextRef="#ctx0" brushRef="#br1" timeOffset="72">27845 3647 7920,'-8'0'413,"-6"0"-263,12 0 1,-12 0 143,3 0-76,-3 0-207,-1 0 1,-1 0-382,0 0 412,1 0 0,-1 0-419,0 0 1,0 0-1,-1 0 1,-2 0-221,-2 0 1,0-6 596,5 1 0,0 0 0,1 5 0</inkml:trace>
  <inkml:trace contextRef="#ctx0" brushRef="#br1" timeOffset="73">27374 3647 7920,'-9'8'262,"-5"-1"1,5-7-1,-7 0 358,1 0 1,4 0 0,1 0-677,-2 0-115,-2 0 249,5 0-696,-5 0 1,5 0 0,-7 2-196,1 3 0,4-3 0,1 3 813,-2-3 0,-2-2 0,-2 0 0</inkml:trace>
  <inkml:trace contextRef="#ctx0" brushRef="#br1" timeOffset="74">27028 3678 7920,'-16'9'111,"0"-4"1,1-3 0,-1-2 356,0 0-118,0 0 1,1 0-1,-1 0 1,0 0 150,1 0 0,-1 0 0,0 0 0,0 0-300,1 0 0,4 0 1,1 1-1,-3 3-510,-1 1 25,-1 0 333,6-5-55,-5 7-2785,12-5 2791,-5 5 0,7-7 0,0 0 0</inkml:trace>
  <inkml:trace contextRef="#ctx0" brushRef="#br2" timeOffset="75">26493 3647 7975,'9'0'295,"-2"0"278,-7 0 485,0 0-862,-7 0 1,3 0 253,-6 0-195,6 0-102,-10 0 226,6 0-234,-8 0 0,6 0 198,-1 0-179,1 0-8,-6 0 0,0 0 23,0 0 87,1 0-101,-8 0 0,5 0 50,-2 0 0,2 5-22,2 0 0,-1 2-160,-4-2 210,3-3-179,-4 5 0,4-2-146,-3 0 295,4 8-212,-6-12 0,13 13 1,-1-5-1,-1 2 1,-2-1-189,-2 2 255,7-5 1,-3 7 64,7-3-174,-7 3 1,10 1-185,-3 1 190,3 0 1,2 0 12,0-1 1,0-4 13,0-1 1,0 1-3,0 4 0,2-1 1,3-3 0,-3 3 1,10-4 4,-7 11 4,7-3 0,-10 4 0,12-6 0,-7 0-36,4 0 34,3-1 0,-7 1 6,3 0 1,-1 0 0,-6-1 16,3 1 0,4 0 1,-3-1-1,0 1 13,0 0-26,5 0 1,-8-1 0,4 1 0,1 0 3,0-1 1,-4 6 0,4 0 0,0-1 12,-1-3 0,-4-1 0,1 1 1,-1 2 32,1 2-25,-3 0 1,5-5 6,-7 0 0,0-6 16,0 1 1,-2-3 86,-3 3 0,1 1-46,-6-7-47,-1 8 1,-5-12 27,1 5 0,-1-5 63,0-1 1,1 0 137,-1 0 0,0 0-87,0 0 1,1 0-26,-1 0 0,0 0-5,0 0 22,1 0-50,-1 0 0,2-1 124,4-5-751,3 5 226,0-6 166,5 7-16,-5 7 47,7-6 0,5 13 98,0-3-94,8 3 37,-5 1 0,8 3 170,0 3 80,-1-4-223,1 13 1,0-12-5,0 2 9,-1-2 1,-1 3 131,-3 0-40,3 7-50,-12-11 43,12 6 0,-11-6 88,8 4-120,-8-3-28,4 5 1,-7-8 40,0 1-44,7 0-19,-5-1 1,5 1 6,-7 0 54,0 0-27,-7 6 1,5-3 13,-3 8 0,-2-6-129,2 5 1,-8-2 153,3 2 0,1 4 78,-1-4 0,-1 4-121,-5 1 1,6 1 11,-1-1 1,1-3 285,-6 4 305,7-11-401,-4 22 0,9-20 30,-6 14 0,6-8-76,-1 8 1,3 2 451,2-3 0,0 8-171,0-2 1,2-2-90,3 2 0,2-5-160,4 4 1,2-11 27,-2 2 0,3-11 56,2-1-245,6 5-18,-4-15 1,10 11-46,-7-10 1,7-2 43,-2 1 0,-2-6-145,3 1 1,-8-3 0,2-2 0,-4 0-2172,-1 0 0,-6-2 971,1-3 0,-6-4-600,6-7 1,-8-1 901,2-4 0,-3 0-944,-2-11 1943,0 4 0,0-24 0,0 3 0</inkml:trace>
  <inkml:trace contextRef="#ctx0" brushRef="#br2" timeOffset="76">25455 4480 7975,'-8'0'0,"-6"0"167,3 0 0,3 0 0,-3 0 1272,-1 0-970,5 0 484,0 0-437,0 0 0,5-2 318,-3-3-230,3 3-217,2-5 55,0 7-134,0 0-177,7 0 0,-2 0 1,11 0-1,5 2-68,2 3-27,-1-3 0,-6 10 27,0-7 1,0 2-144,-1-2 0,1-3 132,0 3 0,-6 2-2,1-2 1,-8 2 21,3-1 0,0-3 15,0 8 1,-1-6 121,-5 5-137,0-6 0,0 10 1,-2-4 63,-3 4 1,1-3 17,-6-1 1,0 1 73,-6 4-94,0-6-58,0 5 95,1-5-82,-1 7 0,-2-6 23,-3 1 1,4-6-34,-4 5 1,4-6-46,1 1 103,0-3-56,0 5-114,1-5-47,6 5 183,-5-7 121,12 0 171,-12 0-334,13 0 1,-8 0 148,4 0 188,3 0-337,-5 0 0,14 0 0,3 0 1,4 0-257,2 0 1,5 5 0,2 2 0,1 1-180,4 5 0,2 1 1,1 1-1,1 1 46,-1 0 0,-5 5 0,-1 0 204,-3-2 1,-1-2 0,-5 1 0,-2 1 163,-3 2 1,1 0 0,-7-5-1,0-1 355,2 1 0,-5 5 0,3 0 0,-3-2 1,-4-1 1064,-3-3-1144,3 1 1,-12-2-1,4-2 157,-4-1 0,-4-2 0,-3 3 0,-3-3-132,0-2 0,-6-2 0,5-5 433,1 0 0,-6-2-294,4-3 1,2 1-209,-3-6 1,6-1 92,-5-4-1258,7-1 514,-11 0 0,11 0 0,-5 1 0,1 1-2820,4 3 0,6 4 3199,3 7 0,6 0 0,-3 0 0</inkml:trace>
  <inkml:trace contextRef="#ctx0" brushRef="#br2" timeOffset="77">26949 3835 8193,'0'-9'0,"-7"-5"0,5 13 0,-5-6 484,7 0 163,0 5 1,0-7 60,0 4-463,0 3 0,-1-3 0,-3 10 0,-1 6 0,1 3 125,3 1 0,1 6-603,0 0 0,0 2 209,0-2 0,0-4 161,0 4 1,0-3-183,0-2-43,0-1-72,0 1 221,0 0-36,0-1 44,0 1-161,0-7-15,0-2 170,0-7-25,0 0-14,0-7-62,0 5 1,0-12 0,0 4 0,0-4 27,0-2 0,0-5 0,0-2 29,0-1-148,0 5 94,0-11 33,0 13 0,0-6-74,0 7 61,-7-7 4,5 13-21,-5-11 288,7 12-263,0 1-1,0-6 4,0 12 191,0-5 7,0 7-82,0 0-72,0 7 24,0 2 56,0 6-47,0 8-30,0-6 200,0 13 0,7-12-148,-5 11-27,5-11 1,-7 10 93,0-7-82,7 0-168,-6 1 151,6-4 1,-7 4 79,0-6-254,0 0 39,0-7 142,0 5 7,0-6-327,0 1 316,0-2 41,0 0-72,0-5-19,0 5 50,0-7 0,2-7 1,2-4-66,1-3 0,5-7 0,-4 0 0,-3 2-38,-1 2 1,-2 1-1,0 0 1,0 1-10,0-1 0,0 5-174,0 1 45,0 6 134,0 11 19,0-3-28,0 17 202,0-5-87,0 1 0,0 6-10,0-8 0,0 1 1,0 2 145,0 3 94,0-4-275,0 6 28,0-14-28,0 4 102,0-4-91,-7 7 74,5-7-54,-5 5-85,0-13 76,5 6 40,-12 0-38,13-5 29,-13 5-15,5-7-93,0 0-2,-5 0 86,6 0-17,-8 0 134,0 0-123,0 0-6,1 0 4,-1 0-26,0-7 15,-7 5 25,6-12-95,-6 13 84,8-6-2,-1 0-1,0 5 1,0-7 0,1 6 54,-1-3-161,7-6 123,2 10-112,0-4 85,5 6 4,-4 0-247,6 0 184,0 0 28,6 0-60,-4 0 0,12 5 1,-3 0-126,3-2 169,-6-1 10,6-2 1,0 0-37,7 0 7,0 7 77,2-5-60,-6 5-10,6-7 16,0 0-42,-6 0 39,13 0-10,-12 0 10,4 0 9,-6 0 7,0 0-52,-8 0-64,6 0 89,-12 0 5,5 7-149,0-5 138,-5 5-18,5-7-11,-7 0-246,0 0 242,-7 7 1,5-4 81,-3 8-40,-4-8-137,7 11 66,-5-12 0,7 7-116,0-4 40,0-3-131,0 5 0,0-14 0,2-2-237,3 0 0,-1-3 0,5 5-661,-2-2 0,3-1 1199,-5-6 0,8-7 0,-5-1 0</inkml:trace>
  <inkml:trace contextRef="#ctx0" brushRef="#br2" timeOffset="78">1824 10185 8301,'0'-21'0,"-1"0"0,-3 2 0,-1 2 455,-7-6 1,5 5 3859,-4-3-3851,-3 4 1,12 10 0,-3 7 0,3 10 0,2 8 394,0 3 0,7 12 0,2-1 0,2 2-289,-1 5 1,-5 1 0,4 7 0,0 0 65,0 0 0,-1 1 0,4-1 0,-1-2-199,1-3 1,-3 2 0,1-8 0,1-1-174,-2-1 1,3-5 0,-5-1 0,0-3-154,0-3 1,-2-1 0,-5-5 45,0 0 0,-2-8-525,-3-2 0,-4-6 1,-5-6-1,2-4 39,2-4 1,4-9-1,-2-5 1,1-5-263,3-3 1,9-3 0,8 4 0,4-2-159,4 3 0,9 2 0,-1 8 0,6 6 661,0 6 1,4 8-1,-1-1 1,2 5 589,4 5 0,-4 4 1,0 9-1,-1 1 199,-4 2 0,3 5 0,-3-3 0,-3 1-136,-4 4 0,-9 0 0,2 0 1,-4-4-295,-1-1 0,-2 3 0,-4-5 0,-3-1-771,0-3 1,-5-1-1,3-1-1819,-3 1 1,-2-5-3329,0-1 4538,0-6 1109,0 3 0,-7-14 0,-2-2 0</inkml:trace>
  <inkml:trace contextRef="#ctx0" brushRef="#br2" timeOffset="79">2909 9981 8301,'0'-11'0,"0"1"0,0-2 1948,7 5-942,-5-7-278,12 12-332,-12-12 680,12 12-441,-6-12-282,8 12 0,5-6 0,0 4 0,-2-1 0,0 2 1353,2 1-1495,-3 2 1,5 0 14,-8 0 1,-1 7 0,-2 2 0,-3 3 361,-2 3 1,-2-6-379,-5 12 1,0-7 15,0 7 1,-1 4 5,-5 1 0,3-2-17,-8 2 1,-4-6-6,-6 1 1,3-4 111,3-1 1,4-1 45,-5 1 0,1 0 347,4 0-94,-3-8-3,5 6-292,2-12 1,9 5-102,3-7 1,6 0-111,10 0 1,3 0-511,8 0 0,-1 0 318,1 0 1,-1-5-538,1 0 0,1-6 1,0 4-1,0 0-2138,-3 0 0,-4 2 1138,0 5 0,2 0-617,-7 0 1,-5 0 974,-6 0 1256,-6 0 0,3 7 0,-7 2 0</inkml:trace>
  <inkml:trace contextRef="#ctx0" brushRef="#br2" timeOffset="80">3397 10484 8301,'15'0'0,"-6"0"796,5 0 1,-11 0 601,8 0 1,-1 0-1,6 0 1,0-2-723,0-3 1,-6 3-1,1-3 1,1 3-2683,2 2 0,0 7 1465,-4 4 1,-5 1-1,-10-2 1,-5-3 540,-4 0 0,-9-5 0,-1 5 0</inkml:trace>
  <inkml:trace contextRef="#ctx0" brushRef="#br2" timeOffset="81">3365 10578 8216,'7'9'0,"4"-4"-256,3-3 1,1-2 744,1 0 1,1 0 784,4 0 1,-1-2-736,6-3 1,2 3-34,8-3 0,1 1-1546,10-1 0,1 0 1040,14-11 0,-2-3 0,10-12 0</inkml:trace>
  <inkml:trace contextRef="#ctx0" brushRef="#br2" timeOffset="82">26650 3647 8301,'-8'-2'1183,"2"-3"1,6 3-927,6-3 1,2 3 0,10 2-1,1 0 216,2 0-382,7 0 0,-4 0 0,6 2 352,-4 3-270,4-3 0,-5 5 0,4-7-94,-3 0 1,4 0 0,-2 0 0,4 0 72,-1 0 1,9 0 0,-7 0-62,6 0 0,-3 0 0,5 0 0,-1 0 0,0 0-71,4 0 1,-1 0 0,1 0-1,-4 0 283,-1 0-346,4 0 1,-4 0 0,3 0 47,-6 0 0,3 0 0,-3 0 0,-1 0 162,-1 0-13,4 0 0,-3 0-124,7 0 0,-5 0-6,5 0 1,-6 0 9,6 0 0,-2 0 4,2 0 0,2 0 1,-6 0 268,3 0-260,-7 0 0,7 0 141,-5 0-103,-2 0-52,4 0 48,-7 0 160,1 0-151,-1 0-8,1 0-246,-8 0 221,6 0 0,-13 0-71,4 0 0,-3 0-275,-2 0 168,-1 0 147,1 0 0,-6 0-13,1 0 1,-6 1-2891,6 5 851,-8-5 1220,4 6 1,-9-7 0,-5 0 0,-8-1 805,-10-5 0,-4-9 0,-3-10 0</inkml:trace>
  <inkml:trace contextRef="#ctx0" brushRef="#br2" timeOffset="83">27499 2892 8571,'0'-7'996,"0"7"1,0 12 0,0 9 0,0-2-187,0-1-553,7 5-25,-5 1 1,5 8 185,-7-1-370,0 0 176,0-6 1,0 5 3,0-4 0,0-2 1,0 1-48,0-3 0,0-1-342,0-5 122,0 0 91,0-8-308,0 6 190,0-12-172,0 5 128,0-7 1,0-2 71,0-3 1,7 2-191,4-8 1,3 1 135,1-6 1,3 0 89,3 1 1,-2 4-1,5 2 1,1 2-1,-2 4 91,-1 1 1,5 2 0,-5 0 0,1 2 237,0 3 0,3 2 1,-5 5-1,0-1-182,1 1 0,-6 2 0,2 0 1,-6-2-22,0-1 0,-3-1 1,0 8-1,-1 1-2176,1 2 1,-5 5 2051,1-5 0,-10 7 0,-4-4 0</inkml:trace>
  <inkml:trace contextRef="#ctx0" brushRef="#br2" timeOffset="84">5315 9902 8301,'-9'-9'0,"2"3"1635,7 6-1048,0 0 0,0 6 642,0 5 0,0 8-100,0 2-630,0 7 124,0-3-87,0 6 19,0 0 1,-5 1-40,0-1 1,-6 2-72,6 4 0,-6-4-126,6 4 1,-5-6-32,4-4 1,-4 2 0,5-2 0,-2-5 0,1-1 0,5-3 79,-5-3 0,5 1 126,1 0 1,0-6 18,0 1-192,7-8 0,3 9-223,11-6 0,-2-1-236,8-5 0,0-7 0,8-2 0,4-3 0,-1-2-1324,1-3 1138,4-3 1,-4 5-637,3-1 1,-9 0-1011,-7 0 0,-1 1 1225,1-1 0,-3 6-368,-8-1 1,-1 6 1112,-3-6 0,3 1 0,-6-6 0</inkml:trace>
  <inkml:trace contextRef="#ctx0" brushRef="#br2" timeOffset="85">5661 10091 8301,'8'16'1911,"-2"-1"1,-5 1-698,-1 0 0,0 3 156,0 7 0,0-5 0,0 11 298,0-3-1252,0 8 0,0-9-35,0 3 1,-5-3 70,0 4 1,-6-6 129,6 0 1,-2-7-695,2 2 1,1-9-446,-6-1 1,5-2-698,-6 1-1799,8-3 1846,-4-7 652,7 0 0,0-2-785,0-3 0,8-11 1340,8-10 0,7-3 0,8-3 0</inkml:trace>
  <inkml:trace contextRef="#ctx0" brushRef="#br2" timeOffset="86">6022 9714 8301,'0'-16'0,"7"7"0,-5-5 0,12 11 665,-4-8 0,4 8 0,2-3 144,0 5 0,0 1 0,-1 0 1313,1 0-1179,0 7-534,-1 1 1,-4 8 53,-1 0 1,-6 1 36,1 4 0,-3 4-49,-2 6 32,-7-6-193,-2 11 0,-8-9 63,-4 9-32,3-3-212,-4-1 0,6-6 81,0 0 0,6-5 121,-1 5 1,6-6 273,-6 1 0,8-9 442,-2-2-908,3-6 1,9 3-46,3-7 247,4 0-145,2 0 1,7-7 176,3-4-32,-3-3-1798,6-1 861,-4 6 230,6-5-4804,1 5 3442,-1 0 0,1 2 74,-1 7-1375,1 0 2020,-1 0 1,0 0 1028,1 0 0,-1 0 0,1 0 0</inkml:trace>
  <inkml:trace contextRef="#ctx0" brushRef="#br2" timeOffset="87">6683 10217 8301,'8'0'0,"6"0"0,-12 0 0,12-7 1684,-5 5 1,8-5-106,4 7-960,-3 0-128,11 0-170,-4 0 1085,-1 0 0,6-5-814,-4-1 0,-1 1-710,1 5 0,-5 0 2,5 0 0,-5 0-205,5 0 1,-7 0-391,2 0 1,-3 0-898,-2 0 0,1 0-432,4 0 1,-4 0 1064,4 0 1,-8-5 974,-3 0 0,1-1 0,4 6 0</inkml:trace>
  <inkml:trace contextRef="#ctx0" brushRef="#br2" timeOffset="88">7547 9666 8301,'16'-1'0,"0"-5"2490,0-2-1214,-1-1-611,1-5-237,7 12-186,-6-5 1,11 2 0,-7 0 73,-2 1 0,4 4 349,-2 6 1,0 2-359,-5 8 0,-6 0 160,1-1 1,-8 8-85,2 3 0,-5-1-102,-5 1 0,-4 0-25,-6 6 1,-6-3 32,0-2 0,-2 0-288,2-6 0,4 0-363,-4-5 1,3 0 239,2 0 1,1-6 96,-1 0 1,5-6-357,1 1 359,6-3 1,-1-2 0,12 0-1,7-2 204,5-3 1,15 3 0,-1-5 98,5 0 1,-3 6 208,2-5 0,1 6-197,-1 6 0,0 2-96,-6 8 1,-5 1 315,1 4 1,-8-1 0,2 4 0,-4-1 0,-3-2 1074,-3 1-1329,-4-4 1,-7 5 219,0-8 1,-2 1-243,-3 0 0,-4-1-212,-7 1 0,-5 0 248,0 0 0,-1-6-1,1 1 1,-4-6-1271,-6 5 0,4-6-170,1 1 1,2-3-200,-2-2 0,3 0 0,7-2-323,0-3 1,8 1 0,2-6 0,5-2-2970,1-2 3081,0-2 1578,7-7 0,1-1 0,8-8 0</inkml:trace>
  <inkml:trace contextRef="#ctx0" brushRef="#br2" timeOffset="89">8302 9525 8301,'11'-21'1751,"-1"0"-875,-7 7-438,11 0-37,-5 5-241,7-6 0,1 6-11,4 4 1775,-3-4-1215,5 7 1,-1-5 231,4 7-427,-3 7-241,0-5 1,-7 12 143,-1-4-96,1 4-74,-7 2 1,3 2 80,-7 3 0,-1 1 35,-10 4 0,-2 4 116,-8-4 1,-5 4 186,0 1-32,-7-6-377,11 5 64,-6-6-165,7 1 1,6 2 0,1-6 397,2-1 0,2-3 1,7-3-1,1-2-88,2-1 1,13-8-1,-3 4 1,5-2-330,2 1 0,-2-1 1,6-5 136,2 0-2939,1 0 1858,3 0 1,-1 0-5858,1 0 3313,-1 0 3351,8-7 0,-6-2 0,5-6 0</inkml:trace>
  <inkml:trace contextRef="#ctx0" brushRef="#br2" timeOffset="90">1903 11333 9185,'0'15'1221,"2"1"1,1 1 0,2 4-240,-1 6 0,3 2 0,-2 4-338,-1 4 0,-1-2 1,1 7-1,1 0-232,-2-2 1,1 4 0,-1-6 0,3 1-161,-3-1 1,-1-1-1,-2-8 1,0-1-29,0-1 1,0-8 0,0 2 0,0-4 186,0-1 1,0 0-376,0-1-409,0 1 1,0-9 301,0-7 0,0-7 0,0-9 1,2 1-432,3-1 0,4-2 0,8-1 0,4-4-218,5-1 0,6-2 0,4-4 0,4 2 361,1 2 0,2 9 0,-6-1 0,0 8 396,1 3 0,-5 1 0,4 6 1,-4 2 450,-1 3 0,-6 4 0,-2 7 1,-1 0 68,-4-1 0,-1 1 1,-4 1-1,-2 3-66,-2 1 1,-6 0-1,3-4 1,-2 2-7,0 2 0,1 0 0,-6-5-417,0 0 1,0-1-1678,0 1 0,-2-6 352,-3 1-5167,3-8 5643,-5 4 1,14-7 0,3 0 0,4-1-756,2-5 0,0 3 1536,-1-8 0,1 1 0,0-6 0</inkml:trace>
  <inkml:trace contextRef="#ctx0" brushRef="#br2" timeOffset="91">3129 11694 8301,'16'0'1960,"0"0"-769,-1 0 0,6 0 0,2 0-633,2 0 0,-6 2 1,3 1-1,-1 3 1,0-3-224,-1-1 0,-3 3 0,1 2-615,3 2 0,-1-4 1,3 4-1,-7-1-1616,-2 1 1,-5 0 0,-1 3-156,-1-1 1,-3-3 2050,-9 3 0,-11 3 0,-9-5 0</inkml:trace>
  <inkml:trace contextRef="#ctx0" brushRef="#br2" timeOffset="92">3161 11898 8613,'15'9'1135,"1"-2"0,0-7 0,1 0-123,4 0 1,-1 2-1,4 1 1,-1 3-819,-4-3 0,4-1 0,-1 0 0,1 1-722,0 2 0,-2 2 0,-4-3 1,2 1-742,2-1 1,0 3 1268,-5-2 0,0 7 0,-1-3 0</inkml:trace>
  <inkml:trace contextRef="#ctx0" brushRef="#br2" timeOffset="93">4120 11333 8301,'-11'0'102,"1"0"0,-1-2 1159,3-3 0,1 1-953,7-6 1,1 1-1,5-2 1,4 4 648,4 0 1,9 6 0,5-6-1,5 1-361,4 1 0,6 0 0,-1 5 0,2 0-211,-2 0 0,-4 2 0,-6 3 1,-1 5-115,1 4 1,-8 2-1,-3 2 1,-5 1-23,-6 2 0,2 7 0,-6-2 0,-5 5-91,-4 6 1,-6-4 0,-10 6 0,-4-3-285,-3 1 0,-12 5 1,6-7-1,-3-4-27,-3-3 1,5-3 0,-4 1 0,4-5-101,1-4 0,8-6 1,3-3-1,3 1 555,3 0 0,1-4-22,3 6 0,11-8 1,11 2-1,4-3 219,6-2 0,4 0 0,6-2 0,1-1-119,-1-2 0,6-2 0,0 3 0,-3-1-766,0 1 0,1-3 0,-2 2 0,-3 2-216,-1 1 1,-1 2 0,0-2 0,-3-1-221,-3-3 0,4 1 0,-5 5 0,-1 0-1142,-3 0 0,-1 0 0,0 0 0,-1-2 331,1-3 1,0 4 1632,-1-5 0,1-2 0,0-1 0</inkml:trace>
  <inkml:trace contextRef="#ctx0" brushRef="#br2" timeOffset="94">5000 11631 8747,'16'0'559,"0"0"1,-6 0 0,1 0-1,-1-2 672,-1-3 0,5 3 351,-4-3 1,4 3-1923,2 2 0,-5 0-1555,-1 0 0,-5 0-734,6 0 1,-1 0 2628,6 0 0,0-13 0,-1-5 0</inkml:trace>
  <inkml:trace contextRef="#ctx0" brushRef="#br2" timeOffset="95">5739 11270 8301,'9'-16'1654,"-2"0"0,-14 6-1112,-4-1 0,-2 6-235,-3-5 1,0 6 402,0-1 1,-6 3-184,-5 2 1,3 2-37,-2 3 0,0 6-190,-6 10 1,1 3 104,-1 7 1,6 1-153,0-1 0,7 2-17,-2 4 1,3-4-68,2 4 0,8-4 1,2-1-1,5-1 1,4 0 53,8 1-234,-1-8 0,22 4 31,-1-7 1,2 2 161,9-2 0,2-4 14,8 4 0,-6-8-4,6-3 1,-12-1 13,7 1 1,-10-3-35,0-7 0,-6 0-64,-5 0 0,-3 0 0,-9-2 1,-3-3-1,-6-5 72,-3-4 0,-4 0 0,-3 0-79,-6-2 0,-10 4-220,-5-9 1,0 3-86,-6 3 0,3-1-292,-13 0 0,7 1-156,-2-1 1,-1 0-1,3 0 1,3 3 0,6 2-1097,3 6 1,2-2-1,6 2-503,-1 1 1462,7 2 1,9 2-490,11 0 0,10 0 407,5 0 870,4 0 0,8-7 0,2-1 0</inkml:trace>
  <inkml:trace contextRef="#ctx0" brushRef="#br2" timeOffset="96">6777 11238 8301,'0'-15'2542,"0"6"-1961,0 2 1,0 5-74,0-3-187,0 3 314,0-5 0,-7 7 150,-4 0-281,-3 0-57,-1 7 1,-3-5-29,-3 3 0,-3-3-2,-8-2-96,1 0-128,0 0 345,-1 0-362,1 0 1,-1 0-22,1 0 0,1-5-232,4-1 1,-2 1 125,7 5 1,0 0-115,5 0 0,1 0-415,-1 0 280,0 7 89,7 2 0,-5 5 55,4-4 1,1 6 0,0-2 0,1 5-1,-1 0 286,-3-1-166,5 5 0,-6-6 0,8 4 72,2-4 0,-4 4 1,0-1-9,-2-6 0,6 1 0,-3-4-210,5 3 1,2 0 0,5-4-83,4-5 1,6-3-1,5-2 1,3 0 77,1 0 0,10 0 0,-4 0 0,4 2 22,3 3 1,-3-1 0,7 4 424,2-1-170,-13 6 131,6-5 1,-12 13 180,6 0 0,-1 7 25,-4-2 0,-3-1 189,-8 1 0,-1-2-106,-3 3 1,-4 2 663,-7-2-731,0-5-104,0 1 0,-7-7-9,-4-1 1,-4 1-366,-6 0 1,0-2-403,-11-4 1,2-1-570,-11-4 0,2-3 766,-8 3-4874,3-3 3303,-17-9 0,10 5-25,-6-3 1599,6 3 1,-17-5 0,3-1 0</inkml:trace>
  <inkml:trace contextRef="#ctx0" brushRef="#br1" timeOffset="97">1698 13800 12042,'11'-15'0,"-2"-1"944,-2 0 1,5 0 0,-2-3 0,4-4-460,2-3 1,5-12-1,0 5 1,-2-4-325,-1-1 0,3-11 0,0 2 0,-2-2-154,-2 0 1,-6 7 0,-2 0 0,-1 0-224,1 2 1,-5-4 0,1 6 250,-3-2 1,-2 10-1,1 0 1,3 6 474,1 5 0,7 3 0,-1 7 35,3 9 0,7 9 0,1 14 0,1 8 410,0 9 1,5 11 0,-4 3-283,1 2 0,3 1 0,-6 8 0,1 0 1,0-1-410,-4-3 1,-2-8 0,-1-1-265,0-3 0,-2-4 0,-2-3 0,-3-7 0,-2-7 0,0-2 0,-4-8 0,2-4-2763,-1 0 1299,-2-7 0,-2-2 0,0-10 893,0-6 0,0-4 1,-2-5-1,-3-2 159,-6-3 1,-3-1 0,-3-4 0,-2 2 225,-2 2 1,-7 7 0,3 0 0,-3 5 277,-3 3 1,6 3 0,-8-3 0,2 6 0,3 3 28,-2 2 0,0 0 0,-1 0 0,1 0-675,4 0 1,-2 0 0,7 0-2435,2 0 829,1 0 0,11-2 1264,7-3 0,9 2 895,12-8 0,4 1 0,6-6 0</inkml:trace>
  <inkml:trace contextRef="#ctx0" brushRef="#br1" timeOffset="98">2485 13454 8997,'17'-1'0,"2"-3"673,2-1 1,0-2-1,-5 3 1,1-2-317,4-3 1,-3 5-1,3-1 1,-4 2 485,-1-3 0,0 5-6295,-1-5 5452,-6 5 0,-9 1 0,-9 0 0</inkml:trace>
  <inkml:trace contextRef="#ctx0" brushRef="#br1" timeOffset="99">2469 13643 7647,'23'0'470,"-6"-2"1,4-1 0,-3-2 965,-3 1 0,3 1 1,1-1-1,4-1 0,-1 1-832,1 3 1,3-5 0,-5 1 0,0 0-2388,2-2 1,-6 5 1782,4-3 0,4-4 0,-1 0 0</inkml:trace>
  <inkml:trace contextRef="#ctx0" brushRef="#br1" timeOffset="100">4120 12873 7650,'0'-21'0,"0"0"359,0 2 0,-2 3 0,-1 4 0,-4 3 384,-2 2 1,4-3 0,-6 4 156,-1 3 0,-2 1 0,-2 6 0,0 6-276,1 11 0,-6 7 0,-2 5 1,0 4-82,1 5 1,-5 3-1,6 2 1,2-1-214,2-4 1,1 8 0,2-4 0,2-1-184,1-1 0,8-4 0,-2 4 0,3-4 38,2-2 1,7-1 0,5-6 0,6-1 37,3-4 1,12 2 0,0-7-1,4-3 15,1-6 0,9 0 0,-3-7 0,0-1-202,1-2 0,-1-2 0,-2-2 0,-7-3-49,-8-6 0,0-3 1,-10-2-1,-5 1-119,-3-1 1,-4-5 0,-6-2 0,-6-1 226,-9-4 1,-7 0 0,-12 0 0,-5 4-222,-7 1 1,-4 2-1,2 7 1,-1 2-465,-3 1 1,-4 8-1,4-3 1,3 5-639,1 1 1,3 1 0,4 5 0,6 4 393,2 4 1,12 2 833,6 0 0,0-8 0,7-1 0</inkml:trace>
  <inkml:trace contextRef="#ctx0" brushRef="#br1" timeOffset="101">5157 13093 7640,'11'-5'1567,"-1"-1"843,-6 1 0,3 7-1849,-7 3 1,-7 9-1,-2 7 1,-1 0-15,-1 2 1,1-4-1,-6 5 1,0-1-324,1-4 0,-1 2 0,2-3 0,2-4-1126,1 0 1,1 0-1335,-6 1 0,0-6 870,1-4 0,1-5 0,3-5 0,6-5-378,3-4 1744,2-2 0,-7-14 0,-2-3 0</inkml:trace>
  <inkml:trace contextRef="#ctx0" brushRef="#br1" timeOffset="102">4906 13046 8109,'16'2'1085,"-1"3"1,1-2-1,2 8 1,3 1-372,5 2 1,-2 2 0,2 1 0,2 2-126,2 2 1,0 5-1,-2-3 1,-2 0 78,2 0 0,-5-2 0,-1-4 0,-1 0-1124,0-1 1,0 3-1,-5-8 1,-2 3-725,-4 2 1,4-6 0,-3-1 0,3-2 1179,1-4 0,8-1 0,2-2 0</inkml:trace>
  <inkml:trace contextRef="#ctx0" brushRef="#br1" timeOffset="103">6038 12873 7663,'0'-11'1161,"2"1"-154,3-2 1,4 3 0,6-1-401,1-3 0,7 5 1,1-3-1,4-1 1,0-2-113,0-2 1,9 6 0,-11 1 0,-2 2 0,1 3 1,-8 3 0,4 1-240,-3 0 1,-8 0 0,-1 1 0,-2 5-19,-3 4 1,-3 11 0,-2 5 0,-5 4 18,-4 1 0,-6 1 1,-5 1-1,-5 2-84,-4 2 1,1 5-1,-1-6 1,2-1-5,0-2 0,-4-1 1,12-1-1,0-1 48,3-4 1,1 2 0,2-7-1,4-2 75,4-1 0,5-3 0,1 1-93,0 0 1,7-6 0,3-1 0,6-2-85,5-3 1,2-3 0,6-1 0,1-1-402,3-5 1,2 3-1,-3-6 1,-1 0-492,0 1 0,1-1 0,-2-3 1,-2 3-134,-2 2 1,-7-5 0,2 3 0,-5-1-6418,-6-1 7326,4 1 0,-5-6 0,7 0 0</inkml:trace>
  <inkml:trace contextRef="#ctx0" brushRef="#br1" timeOffset="104">6714 13203 7665,'16'0'846,"5"0"1,-2-2 358,-5-3 1,2 3 0,-6-5 130,4 0 1,-3 6-1038,-1-5 1,-5-1-1187,6 2 1,-8-2 236,3 2 0,-5 1 650,-1-6 0,14-1 0,4-4 0</inkml:trace>
  <inkml:trace contextRef="#ctx0" brushRef="#br1" timeOffset="105">7453 12700 7665,'0'-24'363,"0"3"0,0 3 810,0 2 0,-2 2-706,-3 4 0,-4-2 0,-6 8 1,-3 4-1,-1 5 380,-2 4 0,-5 7 0,3 7 0,-1 3-325,-4 7 1,5-2 0,2 10 0,3-1-269,3 2 1,1 7-1,3-9 1,6 2-120,3 0 0,4-7 0,3 1 0,6-3 5,3-1 0,1-6 0,3-2 0,3-1-200,5-4 0,4-1 0,1-4 0,1-2 122,-1-1 1,-1-8-1,-2 2 1,-4-3 153,-1-2 0,1-2 1,-6-1-1,-4-4-19,0-2 0,-7-1 0,-2-6 0,-3 0-200,-2 0 1,-12-5 0,-6 0 0,-5 1-206,-5-3 0,-1 5 0,-4-3 1,-2 4-239,-2 1 0,0 2 1,6 2-1,-1 3-404,1 2 1,1-3-1,4 3 1,5 0-1473,4 0 466,8 2 1,5 5-1,15 0 1856,10 0 0,7-7 0,3-2 0</inkml:trace>
  <inkml:trace contextRef="#ctx0" brushRef="#br1" timeOffset="106">8444 12559 7639,'15'-14'508,"-1"1"735,-3 3 0,-6 5 0,-10-4-785,-6 2 1,-4 2-1,-6 6 1,-4 3-163,1 1 1,-11 2 0,3-3 0,-1 1-31,0-2 0,-4-1 0,2-2 0,4 0-203,3 0 0,3 0 1,-1 0-1,5 0-41,4 0 1,6-5 0,1 0-77,-2 1 1,-2 4-1,-2 4-34,0 1 0,2 7 0,2 0 0,1 6 180,-1 3 0,0 5 1,0-3-1,1 1 43,-1 4 1,3-4 0,1 1 0,1-2 95,3-4 0,-3 4 0,2-2-130,1-2 1,4-2-1,6-3-120,4-3 1,4 1-1,4-7 1,1-1 62,2-3 0,7-1 0,0 0 0,7 0-135,6 0 1,0 0 0,2 0 0,3 0 223,-1 0 1,4 2-1,-10 3 1,-1 4 307,0 0 0,-3 5 0,-8-4 1,-5 4 41,1 2 1,-11 5-1,2 2 1,-5-1-106,-6 1 1,-1 3-1,-4-3 1,-5 1-382,-8 4 0,-8-3 0,-12-1 0,-5 1-1319,-7-1 1,-18-3 0,-5 3 0,-8 1-6421,-6-1 7742,35-14 0,0 0 0,4 4 0,1 1 0,-7-2 0,0-1 0</inkml:trace>
  <inkml:trace contextRef="#ctx0" brushRef="#br1" timeOffset="107">3947 13926 8133,'7'9'897,"-4"-2"0,8-7 0,3 0 0,3 0-336,4 0 1,12 5-1,2 0 1,7-1 428,7-3 1,9-1-1,3 0 1,9 0-641,8 0 1,-31-2-1,1-1 1,0 0-1,2-1 1,2 0-1,2-1-218,4 0 0,1-2 0,2 1 0,1-2 0,3 0 1,1-1-1,1-1 0,0 1-237,0-2 1,2 1 0,12-4 0,1 1-1,-7 3 1,0-1 0,3 2-1,0-1 150,0 1 0,1 1 0,1 0 0,0 0 1,-3 0-1,-2 0 0,1 1 0,-1 0-6,1 2 1,0 0 0,1 1-1,-1 1 1,-3 2 0,-1 0-1,-1 0 1,0-1-11,-1-1 0,0 0 0,-2 1 0,-2-1 0,-5 3 0,-1 0 0,-4 0 0,0 0 268,-5 0 0,-1 0 1,-2 0-1,-2 0 1,29 0-1,-12-2-273,-10-3 1,-10 3-554,-11-3 0,-17 2 0,-13-1 1,-19-3-1458,-18-1 0,-21 4 1,-12-1-1,-11 5 1986,34 2 0,-1 1 0,-2 1 0,0 1 0,1 3 0,0 0 0</inkml:trace>
  <inkml:trace contextRef="#ctx0" brushRef="#br1" timeOffset="108">5220 14413 7746,'-15'-7'544,"6"4"1,5-6-1,10 0 432,9 1 0,10 2 1,12-2-1,4-1-319,5 0 0,1 4 1,0-4-1,0 2-271,1 4 1,-8 1-1,-4 2 1,-4 2-15,-6 3 1,-3 4-1,-9 6 1,-4 1-182,-5 0 1,-3 1 0,-4 4 0,-3 5-36,-5 4 0,-11 3 0,-5 2 1,-4 4-27,-2 1 0,-4 0 0,-3 2 0,1-5 16,-1-4 0,3 3 0,4-1 0,3-5 208,2-7 1,-1-1 0,8-1 0,0-1 418,3-3 0,8-6 0,2-1-437,0 2 0,7 0 0,0-1 0,9-6-193,5-3 0,9-2 0,4-2 0,8-3-276,7-6 0,6-4 0,6-4 0,5-4-1135,2-2 1,11 1-1,-9-2 1,1 5-789,1 3 0,8 3 1,2 1 2055,1 3 0,-1-3 0,3 5 0</inkml:trace>
  <inkml:trace contextRef="#ctx0" brushRef="#br1" timeOffset="109">8962 13722 7597,'18'0'0,"-1"-2"354,-1-3 0,3 3 0,-8-3 0,4 3 458,6 2 1,-1 0-1,4 0 1,-1 0-582,-4 0 0,-2 2 0,-1 1 0,-2 4-2429,-3 2 1,1-4 2197,-7 6 0,-7-1 0,-6 6 0</inkml:trace>
  <inkml:trace contextRef="#ctx0" brushRef="#br1" timeOffset="110">8899 13973 7614,'25'0'524,"5"0"1,-6 0 0,1 0 271,-4 0 1,3 0 0,2 0 0,2 0-570,-2 0 0,2 0 1,-5 0-1,0 0-383,-1 0 0,5 2 1,-5 1-1,3 3 156,3-3 0,1-1 0,3-2 0</inkml:trace>
  <inkml:trace contextRef="#ctx0" brushRef="#br1" timeOffset="111">9733 13172 7663,'0'-9'2658,"2"2"0,3 7-1289,5 0 0,6 0 1,3 0-1,4 0-926,1 0 0,3-2 0,6-1 0,2-4-332,1-2 0,8-2 0,-4-4 0,0 1 52,-3 3 1,-4-1 0,-3 5 0,-4 0-78,-5 0 0,-3 2 0,-3 5 47,1 0 1,-5 2-1,-3 5 1,-1 6 355,-3 7 1,3 8 0,-2 0 0,-1 5 194,-3 3 1,4 13 0,1-1 0,-3 0-311,-1 1 1,-2-2 0,0-1 0,0-4-485,0-6 1,0 1-1,0-4 1,0-5-775,0-3 0,5-4 1,0-6-3467,-1 1 0,-2-5-3688,-2-1 8038,-7-6 0,-9-4 0,-8-9 0</inkml:trace>
  <inkml:trace contextRef="#ctx0" brushRef="#br1" timeOffset="112">10110 13643 7619,'32'-9'0,"-3"-3"0,-3 5 0,-5 0 1624,-3 0 1,8-3 0,2 3 0,0 0-774,2 0 1,-2 1 0,0 6 0,-2 0-1849,2 0 1,-4 0 0,2 0-1,2 0-4664,2 0 5661,2 0 0,-1 0 0,0 0 0</inkml:trace>
  <inkml:trace contextRef="#ctx0" brushRef="#br1" timeOffset="113">10896 13502 7617,'16'-7'0,"0"-4"0,-1-1 1003,1 1 0,-5-1 0,-3 5 124,-1-2 1,6 6-1128,-3-2 0,-1-2-2183,1 2 0,-4-1 1574,4 6 0,0 0 1,6-1-1,0-5 609,0-4 0,6-4 0,3-2 0</inkml:trace>
  <inkml:trace contextRef="#ctx0" brushRef="#br1" timeOffset="114">11557 13156 7617,'24'-23'0,"-5"-3"0,-6-4 123,-8-1 1,-10-6 0,-8 0 0,-6 4 1194,-7 5 1,-4 0 0,-1 9 0,-1 3-483,1 4 0,-1 9 0,-1-3 1,-2 5-270,-1 1 0,-1 1 0,5 5 1,1 4 249,0 4 1,1 9 0,4 3-1,5 4-546,3 1 0,8 1 1,1-1-1,2 1-231,4-1 0,1-1 0,4-2 0,3-2-414,5 2 1,4-6 0,4-1 0,1-3-53,2-2 0,7-2 0,0-2 0,5-4 2,4-1 1,-1-1 0,-2-6 0,0-2 151,3-3 0,0-4 0,-6-7 0,-1 1 80,-4-1 0,2-5 0,-7-2 0,-2 0 160,-1 1 0,-4 1 0,-2 5 1094,-2 0-360,-6 1 1,5 13-1,-6 9 1,2 10-83,-1 10 1,3 4 0,0 4 0,0 3-93,0 3 1,3-1 0,-3 3-1,0-2-582,0-3 0,4-1 0,-4-6 1,0-1-812,0-4 0,3 2 0,-3-7 0,0-2-599,0-1 1,-2-3 0,-3-1 0,2-2-119,1-1 1,7-8 0,-1 3-203,3-5 0,7-8 1784,0-3 0,7-11 0,-4-3 0</inkml:trace>
  <inkml:trace contextRef="#ctx0" brushRef="#br1" timeOffset="115">12531 12920 8602,'34'-16'741,"1"1"0,-16-1 1,-5 0-1543,-7 0 1,-6 6 1131,-1 0 1,-1 1 0,-5-2 0,-4 6 919,-4 3 1,-2 2 0,-1 2 0,-2 2-783,-2 1 1,-6 5 0,5-3 0,-1 0-297,0 0 0,-5 4 0,2-6 0,-2-2-68,2-1 0,2-2 0,4 2 0,-1 1 26,2 3 0,2 1 0,1-2-25,0 5 1,2 4 0,2 2 0,3 2 156,2 2 0,0-2 0,4 5 0,-2-2 31,1 0 0,-3 0 0,0-4 1,0 2-99,0 2 0,0-2 1,4-6-1,-3-3 55,3 2 0,1-3-436,2 1 0,2-1 8,3 2 0,4-4 0,8-7 0,3 0-127,1 0 1,7 0 0,-2 1-1,3 3 350,3 1 1,-1 6-1,1-4 1,-3 1 285,-2 5 1,-5 1 0,-6 3 0,0 2 356,0 2 1,-6 5 0,-1-3 0,-2 0-193,-4-1 0,-1-1 1,-4-3-1,-3 1-44,-5 2 0,-11 0 0,-6-5 0,-2-2-527,-3-4 0,-6 2 0,-6-6 1,-7-3-1260,-6-1 0,-3-7 0,1-1 0,5 1-7407,5-2 8740,-2-2 0,18-20 0,-5-4 0</inkml:trace>
  <inkml:trace contextRef="#ctx0" brushRef="#br0" timeOffset="116">2548 16472 8725,'0'16'911,"0"0"0,-2 5 0,-2 3 0,-1 4-222,2 5 1,1 4-1,2 0 1,2 5 55,3 3 0,-2 2 1,8-2-1,-1-1-404,-1-2 0,5-7 0,-4 3 0,3-3-611,-3-3 1,8 3 0,-6-11 0,0 1-883,2-4 1,-7-4-1,0-1 304,0-1 0,-7-6 0,0-4-504,-9-3 0,-12-9 0,-5-5 1,-4-7 1351,-1-7 0,-14-4 0,-4-2 0</inkml:trace>
  <inkml:trace contextRef="#ctx0" brushRef="#br0" timeOffset="117">1463 16535 8250,'-16'0'-30,"16"-2"1,10-1 0,13-2 587,7 1 1,10 2 0,7 2 0,9 0-75,5 0 1,18 0 0,5-1-1,3-5-341,-40 2 1,0-2 0,5-1 0,1 0-1,0-1 1,-1-1 0,0-1 0,-1 0-106,1 0 0,1-1 0,4 1 0,-1-1 1,-3 3-1,-1 1 0,-2-1 0,0 2 74,-3 0 0,-2 1 1,39-7-1,-9 5 1,-5 0-366,-5 0 0,-7-3 0,-15 4 1,-4 3-521,-6 1 0,-5 2 0,-12 0-252,-1 0 0,-8 9 0,-7 5 1025,-8 5 0,1-5 0,0-7 0</inkml:trace>
  <inkml:trace contextRef="#ctx0" brushRef="#br0" timeOffset="118">3680 16802 8967,'22'-17'0,"-4"-2"0,-8-2 0,-3 2 224,-3 1 1,-4-3 0,-6 0-1,-6 2 196,-7 1 1,-4 3 0,-6-1 0,-1 0-86,-3 1 0,-7 6 1,1 4-1,-1 3-85,-4 2 0,4 2 0,0 5 0,1 7-63,5 5 1,-3 14 0,5 0 0,8 6-146,5 4 0,10 3 0,4 1 0,3 0-160,2 0 1,7-5 0,5-2 0,6-1 24,3-4 1,8-2 0,1-4 0,7-1 158,3-1 1,0-10 0,5 0 0,1-6 116,3-4 0,1-2 0,-1-5 0,0 0 54,-2 0 0,4-9 1,-11-5-1,1-5 4,-5 0 0,-4-5 1,-4-3-1,-4-2-29,-1-3 0,-9-6 0,-9-2 0,-3-2-405,-2 0 1,-2 0 0,-3-3 0,-7 3-141,-8 5 1,3 6 0,-6 3 0,2 3-467,0 2 1,0 4 0,6 7-1608,-1 2 1,7 4 187,4-4 2218,10 6 0,4-17 0,7 4 0</inkml:trace>
  <inkml:trace contextRef="#ctx0" brushRef="#br0" timeOffset="119">3978 16299 8147,'2'-8'547,"3"4"-108,6 8 0,3 4 0,1 10 1,1 1 69,0 2 0,5 12 0,2-1 1,-1 3 140,1 3 1,0-3 0,-4 7 0,2 0-476,-2-2 1,4 5-1,-2-5 1,-2 2-358,-2 0 1,4-2-1,0 2 1,-3-5 73,-6-4 0,2-1 0,-3-3 0,3-2-1905,1-6 0,-1-4 0,-2-3 2013,-1-4 0,-1-3 0,6-7 0</inkml:trace>
  <inkml:trace contextRef="#ctx0" brushRef="#br0" timeOffset="120">4906 16787 8147,'0'-16'990,"-7"0"1,-5 0 0,-6 3-572,-3 2 0,-7-1 1,0 5-1,-7 0-129,-6 0 0,-12-4 0,-3 6 0,-1 0 143,-1-2 0,0 5 0,-5-3 0,2 3-494,4 2 0,4 0 0,9 0 0,4 0-566,2 0 1,8 0 0,9 0 0,5 2-503,6 3 1,5 4-1,10 7 310,5-1 1,11-1-1,7-1 819,7-3 0,6-7 0,6 4 0</inkml:trace>
  <inkml:trace contextRef="#ctx0" brushRef="#br0" timeOffset="121">5535 16787 8651,'0'-21'0,"0"0"0,-2 2 0,-3 1 671,-6 2 1,-3-1-1,-3-2-466,-4-2 1,-4 5 0,-6 7 0,-2 2 0,-4 4 246,-5 1 1,4 2 0,-1 4 0,3 4-139,-1 8 0,7 8 0,8-1 0,2 2-281,5 3 1,-3-1-1,13 1 1,1-3-32,3-2 1,2 3-1,5-5 1,4-2-76,4-2 0,9-1 1,3-2-1,6-2-87,4-1 0,3-8 0,3 3 0,-4-5-34,0-1 0,-4 0 0,2 0 0,-3 0 141,-1 0 1,-2 0 0,-2 2 0,-4 1 267,-1 3 1,3 1-1,-5-4 1,-2 4-122,-1 2 0,-3 0 0,3 3 0,1-3 108,2-2 1,0 3 0,-5-5 0,-1-1-551,1-2 1,0-2-1,0 0 1,-1 0-339,1 0 0,0-2 0,-1-3 1,1-4-128,0 0 0,0-10 1,-2 3-1,-2-3 433,-2-4 1,-1-1 0,2-9 0,-6-6 379,-3-8 0,-2-7 0,0-9 0</inkml:trace>
  <inkml:trace contextRef="#ctx0" brushRef="#br0" timeOffset="122">5944 16299 8222,'0'-7'281,"1"7"463,5 9 1,2 12 0,10 7 0,1 7 113,2 7 1,5 3 0,-5 2-1,0-1-435,2-4 0,-4 1 1,6-4-1,-1-1-254,0 1 0,-4 3 1,2-6-1,-1-1-599,0-2 0,-5-1 0,-7-1 0,-2-1-1150,-4-4 1,-3 2 0,-7-5 0,-8-1 1579,-10 1 0,-26-9 0,-6-7 0</inkml:trace>
  <inkml:trace contextRef="#ctx0" brushRef="#br0" timeOffset="123">2500 17808 8298,'-24'0'145,"10"0"329,14 0 1,9 0-1,13 2 1,12 2 341,11 1 0,20 0 0,15-5 0,9-2-542,-38 0 1,1-1-1,6 2 1,1-1-1,5-3 1,1-1 0,6 1-1,2 0-294,4 0 1,3 1-1,-20 0 1,2-1-1,-1 2 1,0 0-1,-1 1 1,1 0 0,5-1-1,1 0 1,1 0 205,2-1 1,1 0-1,1 0 1,5-1-1,1 1 1,-1-1-1,0 0 1,0-1-1,0 1 1,2 0-1,1-1 1,0 1-122,3 0 1,1 0-1,-1 0 1,2-1 0,-1 1-1,0 0 1,0 0 0,-1-1-1,0 1 1,-1 0 0,-1 1-1,-1-1 44,-2 1 0,-2 1 0,1 0 1,-3-1-1,1 1 0,-2 1 0,-6 0 1,-1 2-1,0-2 0,-5 1 0,0-1 1,-2 0 97,24 0 0,-3 1 0,-8 0 0,-3 0 0,-13 1 0,-3 0 0,34 0 106,-19 0 1,-19-5-1,-14-1-225,-7 3 0,-14-6 0,-14-1 0,-10-4-803,-10-2 1,-6 2 0,-11 2 0,-5 1-1897,-3-1 1,-9 5 0,-4 2 2610,-3 3 0,-2 2 0,0 0 0</inkml:trace>
  <inkml:trace contextRef="#ctx0" brushRef="#br0" timeOffset="124">9654 16205 24538,'-9'-10'-2115,"2"-1"0,2-1 1839,0-2 1,1-4 0,10-1 1373,4-2 0,11 0 1,7 4-432,7-4 0,2 3 0,8-3 1,4 6-1,0 4 13,0 6 0,-4 3 0,-3 4 0,-5 3-493,-4 6 1,-8 8-1,-6 4 1,-5 1-257,-4 4 1,-6 7 0,-1 2 0,-6-1-349,-8 3 0,-8-6 0,-4 5 0,-1-1 183,-4 0 1,-2-2 0,-1-7 0,-1-4 253,1-1 0,1-2 0,2-6 1,4-1 126,1-3 0,-3 1 0,5-7 987,2-1-1344,8-2 1,16-9 0,15-4 0,8-3 284,10-2 1,11-5 0,7 1 0,3 2 324,6 6 1,0 0 0,-8 6 0,-4 3 215,-4 1 0,-4 2 0,-3 2 0,-7 3-399,-7 6 0,-6 8 0,-8 2 1,-1 0-218,-3 1 0,-6 1 0,-1 5 0,-6-3 0,-8-3 0,-8 6 0,-4-3 0,-1-1 0,-4-3 0,-2-4 0,-1-1 0,-1 0 0,1 0 0,-1-8 0,-1-1 0,-2-1 0,-1-1 0,1 0 0,7-5 0,1 0-331,1 0 1,0 0 0,2-2-401,1-3 1,4-4 0,8-6-1,8-1-1134,6 0 1,13-5-1,14-1 1,10-3 888,12-3 1,8-2 0,4-1 1020,4 0 0,4-8 0,7-1 0</inkml:trace>
  <inkml:trace contextRef="#ctx0" brushRef="#br0" timeOffset="125">11038 16205 12826,'7'-16'0,"-5"1"844,-6-1 1,-13 5 0,-1 3 0,-3 1 553,-2 3 0,-3 2 0,2 2 0,-2 0-150,-2 0 1,-6 13 0,8 4 0,-2 6-697,2 5 1,-2 3 0,7 6-1,2 3-298,1 0 0,8 4 0,1-7 0,2-4-162,4-5 0,8 1 1,7-4-1,7-1 486,8-3 1,9 2-1,6-2 1,4-2-563,1-1 1,10-10-1,5-2 1,1-5-17,3-1 0,-7 0 0,-5-1 0,-3-5 0,-4-4 0,-3-6 0,-13-3 0,-1-4 0,-4-1 0,-5-2 0,-9-6 0,-3 1 0,-2-1 0,-9-4 0,-10-1 0,-7 2 0,-7 2 0,-6 3 0,-3 4 0,-1 5 0,1 4 0,-4 3 0,1 3 0,1 6-828,4 3 1,0 2-1,10 2 1,2 3-4335,4 6 4887,-2 3 1,10 8 0,-7 3 0</inkml:trace>
  <inkml:trace contextRef="#ctx0" brushRef="#br0" timeOffset="126">12091 16331 24538,'-7'-5'-2092,"7"-1"3828,9 3 1,10 1 0,6 0 0,3-1-894,5-2 1,9-1-1,0 6 1,3 0-844,2 0 0,-7 0 0,-3 0 0,-4 0 0,-1 0 0,-3 0 0,-2 0 0,-6 0-1026,-4 0 1,-1 2 947,-1 3 1,1 4-1,0 7 1</inkml:trace>
  <inkml:trace contextRef="#ctx0" brushRef="#br0" timeOffset="127">12862 15686 25818,'17'-10'215,"4"1"0,7 0 85,7 1 1,12-1 0,9-3 0,3 1 0,3-1 797,2-2 1,3 0 0,-6 2 0,-4 3-944,-4 2 0,-6 2 0,-5 5 0,-7 0-155,-7 0 0,0 5 0,-7 2 0,-4 2 0,-5 3 0,1 9 0,-8 5 0,-2 4 0,-1 1 0,-2 8 0,-2 4 0,-3 6 0,-5 4 0,1-3 0,-2-6 0,1-2 0,1 2 0,2-6 0,7-1 0,0-6 0,0-5 0,0-3 0,0-7 0,0 0 0,0-1 0,5 1 0,2-2-1356,2-4 1,-5-1 0,3-5-3561,0 1 1,-4 0-2096,8-5 7190,-8 0 0,-10-7 0,-10-2 0</inkml:trace>
  <inkml:trace contextRef="#ctx0" brushRef="#br0" timeOffset="128">13380 16205 9944,'2'-14'0,"2"2"1265,1 1 1,7 3 0,-1-5 0,3 5 555,1 1 0,6-6 1,2 5-1,1-3-688,4 1 1,7 5-1,2-4 1,0 2-793,1 3 1,-5 1-1,6-1 1,-3-1-1457,1 2 0,0 3 1,-4 3-1,0 4-4392,-1 2 5612,10-6 1,-16 11-1,12-5 1</inkml:trace>
  <inkml:trace contextRef="#ctx0" brushRef="#br0" timeOffset="129">14434 16142 23829,'16'-9'85,"-6"-3"2520,1 7 1,-6 0-785,5 5 0,-4 0-1821,4 0 0,-5 0-5716,6 0-473,-8 0 6218,11 0 1,-5 7-1,7 1 1</inkml:trace>
  <inkml:trace contextRef="#ctx0" brushRef="#br0" timeOffset="130">15314 15686 12773,'14'-15'-974,"-3"-1"1274,-6 0 0,-3 4 362,-2-4 1,-2 4-1,-3-9 1,-6 4 27,-3 1 1,-1 5-1,-3 1 1,-1-1-49,-2 3 1,-7-1 0,0 6 0,-5-3-169,-4 3 1,-5 1 0,6 4-1,-1 5-104,-2 9 1,6-1 0,-3 8 0,2 0-238,3 3 1,6 2 0,5 0 0,2-2-158,2 2 1,8 2 0,2-1 0,5-3-99,1-5 1,7 2-1,5-2 1,7-3 2,7-6 1,6 2 0,3-6 0,3 1-172,2-4 0,0-3 1,4-4-1,-4-3 57,-1-5 0,-4-4 0,-7-2 1,-4 0 68,-1 1 1,3-1 0,-5 2-1,-2 2 254,-1 1 1,-8 8-1,1-3 290,1 5 0,0 8 0,0 5 0,-3 7-93,-2 7 0,0 6 0,-4 3 0,3 3 171,-3 2 1,-1 2 0,0 4 0,1-4 17,2-6 0,1-3 1,-6-1-1,0-3-1165,0-2 0,0-5 0,0-6-281,0 0 0,0 0-3227,0-1 0,1-6 1337,5-4 0,2-5 2810,8-5 0,7-11 1,1-8-1</inkml:trace>
  <inkml:trace contextRef="#ctx0" brushRef="#br0" timeOffset="131">16305 15608 24538,'0'-9'-991,"-7"2"0,-4 7 0,-3 0 3320,-1 0 0,-8 5 0,-3 1 0,-4-3-1858,-1-1 1,1-2-1,2 0 1,2 0-472,-2 0 0,0-5 0,2-1 0,5 3 0,3 1 0,4 0 0,2-1 0,2-2 0,-1-1 0,-3 8-33,4 3 1,-3 4 0,6 7 0,-1 0-195,-5-1 1,5 6 0,-1 0 0,0 0 93,1 2 0,-1-6 1,-3 6-1,3-2 215,2 0 0,-4 0 0,6-5 0,0-2-338,-2-4 1,5 4-267,-3-4 0,5 3 0,5-3 0,6-3 222,3 0 1,1-5 0,5 3-1,2-1 101,4 1 0,13-3 0,-8 5 0,4-2 195,4 0 1,-4 7 0,5-1-1,-2 4 152,-3 6 0,-2-1 1,-1 4-1,-2 1 631,-4-1 1,-4-3-1,-6 5 1,-2 0-247,-3-1 0,-4 3 0,-7-7 1,0-2-534,0-2 0,-7 3 0,-4-3 0,-3-3 0,-2 0 0,-6-7 0,-4-2 0,-4-3 0,-2-2 0,-4 0 0,-3 0 0,-1-2 0,-4-3 0,-3 1 0,-3-6 0,-3 0-2235,2 1 0,3-3 0,0 5 1,3 0 2311,3 0 0,-3-13 0,4 3 0</inkml:trace>
  <inkml:trace contextRef="#ctx0" brushRef="#br0" timeOffset="132">16761 15828 24629,'-9'2'-186,"4"3"1,5-2-1,5 6 1,6-2 1701,3-3 1,8-1 0,4 1 0,2 1-814,-1-2 0,2-1 0,-4-2 1,1 0-704,0 0 0,-7 2 0,2 1 0,-3 2 0,-2-1 0,-2-1 0,-2 1-1926,-2 1 0,-6 7 0,-1-1-2652,-6 3 0,-6 0 4349,-7-4 0,-6 11 1,-3-3-1</inkml:trace>
  <inkml:trace contextRef="#ctx0" brushRef="#br0" timeOffset="133">16792 16095 24756,'16'7'863,"0"-5"0,1 5 0,2-2 126,2 0 0,13 6 1,-3-4-1,2 0-623,0 0 0,4 3 0,2-5 1,-1-1-367,0-2 0,-1-2 0,-5 1 0,-3 3 0,-3 1 0,4 0 0,-5-5 0,1 0 0,0 0 0,-7 0 0,4 0 0,-2 0 0,0 0 0,0 0 0,-4 0 0,2 0-661,2 0 0,-5 7 527,-5 4 0,-1 3 0,6 2 0</inkml:trace>
  <inkml:trace contextRef="#ctx0" brushRef="#br0" timeOffset="134">18207 15765 24538,'-15'0'-89,"-1"-2"1,0-3-1,2-5-1681,4-4 2183,-4-2 0,12 0 0,-2 0 1,8 2 268,6 4 0,11-4 0,6 5 0,4-1 91,6-1 1,1 8-1,6-2 1,-4 3-368,-2 2 0,-1 0 0,-7 2 0,-2 3-271,-2 5 0,-7 6 0,0 5 0,-6 3-523,-8 1 1,-3 10 0,-6-2 0,-5 5 99,-6 6 0,-18 7 0,-4 1 0,-9-1 76,-6-2 0,5-9 0,-2-4 0,7-2 207,4-3 0,3-6 0,8-5 0,6-2 323,4-2 0,3-6 1,4 1-241,4 1 1,6-3 0,6-1 357,4-1 1,9-1 0,4-6 0,1 0-123,4 0 0,2 0 0,3 0 1,4 0-315,5 0 0,-2-6 0,2-1 0,0-1 0,-2-5 0,5-1 0,-3 0 0,2 2-1264,-2 2 1,7 1-1,-7-3 1,-4 1-2222,-3-1 0,0 5 3595,-3 2 1,3-11 0,-11-1 0</inkml:trace>
  <inkml:trace contextRef="#ctx0" brushRef="#br0" timeOffset="135">18993 15702 19827,'32'-16'0,"-2"1"443,-4-1 0,3 5 0,-2 3 1,2 1 376,3 3 1,-1 3 0,1 1 0,-3 0 614,-2 0 0,-3 1 1,-5 5-1094,2 4 0,-2 9 1,-8 2-1,-6 0-437,-3 2 0,-9 1 0,-5 9 1,-9 4 386,-11 5 1,-1-2 0,-9 2 0,0 0-187,2-2 1,-4 4 0,8-7 0,1-3-49,2 0 1,8-10 0,4-1-109,4-1 0,8-4 0,4 3-109,3-4 1,9-3-1,3-1 1,6-5 287,5-1 1,4 4 0,6-6-1,1-1 9,-1-3 0,7-1 0,3 0 0,-1 0-196,-4 0 0,3-1 1,-1-3-1,-1-3-1226,-4-2 1,2 6 0,-9-4 0,2 2 581,-2-1 1,-3 1 0,-7 3 872,0-3 1,-1 3 0,1-5 0</inkml:trace>
  <inkml:trace contextRef="#ctx0" brushRef="#br0" timeOffset="136">20094 16237 24538,'0'-11'6298,"0"1"-6056,0 6 1,2-3-1472,3 7 1,4 0-120,6 0 1,1 0 0,0 0 0,0 0-1583,-1 0 1,3 0 3155,3 0 0,3 0 0,8 0 0</inkml:trace>
  <inkml:trace contextRef="#ctx0" brushRef="#br0" timeOffset="137">21085 15906 10493,'0'-29'0,"-4"1"0,-5 3 1390,-6 3 0,-10 1 1,4 5-39,2 0 0,-5 1 1,-3-1-1,-2 2 0,-3 2-209,1 1 1,-1 8 0,1-3 0,-1 5-602,1 1 1,1 7 0,2 5 0,4 7-598,1 7 0,-3 4 1,5 3-1,3 4-138,6 5 0,5 1 0,7 3 1,0-3-65,0 1 1,7-2 0,5-11 0,8 1 570,6-1 1,4-6 0,3-2-1,3-3 494,6 1 1,2-5-1,2-7 1,-3-2-280,1-4 1,-2-1 0,-11-2 0,-1-2-530,-4-3 0,2-4 0,-9-6 0,-3-1 0,-4 0 0,-3-6 0,1-6 0,-4-6 0,-5-2 0,-2-1 0,-5 6 0,-6-1-1132,-7 1 1,-5 1-1,-8 4 1,-1 5-2304,-4 3 1,-8 10 3642,-8 2 1,-13-2 0,1-1 0</inkml:trace>
  <inkml:trace contextRef="#ctx0" brushRef="#br0" timeOffset="138">21839 15576 24538,'9'0'1135,"-2"0"0,-9 0 0,-3 0-448,-5 0 0,-4 0 1,-4 0-1,-1 0-169,-2 0 1,-2 0 0,2 0 0,-3 0-519,-1 0 0,-3 0 0,6 0 0,-1 0 0,0 0 0,2-1 0,6-3 0,-1-1 0,0 1 0,0 3 0,1-1 0,-1-3 0,0 5 0,0 0 0,2 12 0,2 9 0,4 0-438,1 2 1,0-1-1,3 6 1,-1-2 45,1 2 0,1 0 1,-1-2-1,-1-3-32,2 0 0,1-6 0,2 4 0,0-3-127,0-3 0,0-4 178,0-1 1,2-6-1,3 3 1,7-2 345,7 0 0,1 1 0,7-6 0,5 0 35,3 0 1,9 0 0,-3 0 0,5 0 144,1 0 0,-2 1 1,-1 5-1,-4 4 353,-1 4 1,-3 7 0,-6 2 0,-4-1 138,-5 1 0,0 5 0,-5-4 0,-7 3-307,-6-1 0,-3-5 0,-2 3 1,-3-1-63,-5-4 0,-6-1 0,-5-3 1,-3-1-277,-1-3 0,-8-4 0,3-7 0,-1 0 0,-4 0 0,0 0 0,3-2 0,1-3-39,0-6 1,1 3 0,4-1 0,5 0-2420,3 0 0,4-1 1,4-6-1,5 1-3646,3-1 6058,16 0 1,3-7 0,15-1 0</inkml:trace>
  <inkml:trace contextRef="#ctx0" brushRef="#br0" timeOffset="139">22500 15844 24538,'15'17'-1030,"1"4"1,-5 2-1,-3 6 1,-1 1 1337,-3 3 1,3 4 0,-2-2 0,-2 2 190,-1-3 0,-2 0 0,0-5 1,0-2-230,0-7 0,0-2 1,0-2 145,0-1 0,-2-1-54,-3-3 1,-2-6-1,-5-10 1,2-4-268,-3 0 1,5-10 0,-1 2 0,2-6-1156,3-5 1,4-9 0,6-5 0,6-5 368,7-5 0,0 3 1,9-3-1,4 4 480,3 7 1,1 4-1,-4 12 1,-1 10 473,1 8 1,-1 5 0,1 5 0,-1 8 330,0 10 0,-1 7 0,-2 5 0,-3 2 318,-3 2 1,3 10-1,-8-4 1,-5-1-585,-3-1 1,-4 0 0,-5-4-1,0-4-93,0-5 1,-1 0-1,-3-7 1,-3-3 273,-2-6 0,4 0 1,-5-7 48,-3-1 1,6-4-1,2-7 1,3-7-1128,2-5 0,0-9 1,2 0-1,3-5-453,6-4 1,10-12 0,5 2 0,4-2 395,1 0 1,6 9 0,1 5-1,1 7 552,-1 7 0,4 11 0,-5 4 0,-2 6 645,-2 6 1,-2 9-1,1 11 1,-1 4 81,1 2 0,-1 1 0,-1 3 1,-2 5-352,-2-1 0,-7 3 0,2-6 0,-3-2-790,-3-2 0,-4-1 0,-2-3 0,-2-2-1204,-4-6 1,-1-4-1,-2-1-4434,0-1 6091,0 1 1,7-14-1,2-4 1</inkml:trace>
  <inkml:trace contextRef="#ctx0" brushRef="#br0" timeOffset="140">23946 15419 24538,'0'-16'-6479,"0"1"6524,0-1 1,7 7 0,4 4 0,4 2 0,6-1 1198,5-1 0,4 0 1,3 5-1,2 1 38,2 5 1,0-3-1,-6 8 1,-1 1-811,-4 2 0,-3 1 0,-9 3 0,-2 1-329,-2 2 0,-6 7 1,-1-2-1,-6 4 73,-8 1 1,-10 1 0,-5-1-1,-3 1 45,-3-1 0,1-5 0,1-1 1,4-3-262,5-2 0,3 2 0,4-1 0,2-1 0,2-3 0,6-1 0,1-1 0,6 1 0,8 0 0,3 0 0,3-1 0,4-1 0,5-3 0,4 3 0,1-6 0,1 1 0,-1-4 0,1 2 0,1-1 0,0-3 0,-1-1 0,8 3 0,-9 0 0,1-1-1965,-4-2 0,1-2 0,-4 0 2154,-1 0 1,6-7 0,-6-2-1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0:26:16.77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3165BB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18302 157 11259,'-11'-10'-171,"1"-1"1,4 8-1,-2-4 1,-1 2 304,0-1 0,4-4-101,-5 5-125,6-8 0,-5 12 444,4-5-689,3-2 0,-6 4 328,2-6 6,5 6 15,-6-3 94,0 0-246,5 5 237,-5-5 93,7 7 2108,0 0-458,0 7-1199,0-5-341,0 12 157,0-12-350,0 5 0,0-7 278,0 7 6,0-5-65,0 5 233,0 0-74,0-6-110,0 6-82,-7 0 165,5-5-424,-5 12 434,7-5-218,0 6 1,-5 1 0,0 0 0,1 0 56,2-1 1,2 6-1,0 2 1,0 0-42,0-1 0,0 5 0,0-5-135,0 3 0,0-4 1,0 3-1,-1 1 358,-5-1-601,5 2-85,-6-1 385,7 4 74,-7-4-227,5-1-98,-5 13 178,0-18 18,5 25 27,-5-18-19,7 12 10,0-6-249,-7-1 42,6 1 140,-6-1 0,7 2 176,0 4-97,-7-4-181,5 6 1,-5-8-382,7 1 475,-7-1-34,5 7 0,-12-4 43,12 4-57,-5 0-25,0-4-15,6 11 96,-13-5 289,12 0-106,-12 6-179,12-6-61,-5 7 1,2-2 47,0-3 1,-6 4 54,6-4 19,-7 3-102,10 2 79,-12-7-38,12 6-97,-12-6 57,13 7 1,-12-5 67,8 0-31,-7 0-44,3 5 0,-1 2 28,-1 3-330,8-10 233,-11 18 1,10-17-3,-6 15 94,6-7-18,-10 3 1,11-2 54,-8 1-49,8-1-697,-4 2 764,0-5-61,5 12-7,-5-12-24,0 12 1,5-5 51,-3 7-56,-4 0-1750,8 0 1768,-6-1-15,0 1-111,5 0 95,-5 0 1,2-4-408,-1 4 299,1-10 10,5 22 1,0-18 128,0 12 0,0-5-335,0 6 304,0-5 7,0 18 5,0-16 1,0 17-12,0-27-17,0 25 11,0-29 288,3-9 1,1 1 0,0 18-284,6 21 1,-5-6 31,1-33 0,-1-1 0,0 35 121,6 5 1,-6-8-135,5 8 0,-1-7 5,2 2 0,1-4 38,-7 9 0,7 1-12,-1-1 0,-3 3-308,-2-42 1,-1-1 304,-2 39-32,4-37 0,0 0-63,2 40 62,0-6 0,-3-36 1,0 1-37,-3 0 1,-1-1 0,9 40 23,-8-37 0,-1 0 0,2-1 0,-1-1-1,0 2 1,-1 0-62,-1 1 0,0-1-13,6 40 0,-4-41 0,-1 1 60,1-3 0,0 1 0,-1 1 0,1 0-8,-3 1 0,0 1 0,2-1 1,1 0-1,0 0 0,-1 0 3,0 0 1,0 0 0,1 1 0,1-1 0,-1 0 0,-1 0 31,0 0 0,-1 0 0,1 1 0,0-1 0,0 0 1,-1 0-1,2 2 0,0 0 0,-1 1 0,-1 1-26,0 1 0,0 1 0,0 0 0,0-1 0,0-5 1,1 0-1,1 0 0,-1 0-6,0 0 0,0 1 0,-1-1 0,0 2 0,-1 0 1,0 1-1,0 2 0,0-1 63,0 1 1,0-1-1,-3 3 1,0-1 0,1-2-1,-1-1 1,1 1 0,1-1-51,0 1 0,0 0 1,1 2-1,0 0 0,0 0 1,0-1-1,0 1 1,0 0-9,0 0 0,0-1 0,-2 4 1,-1 0-1,0-3 0,0-1 1,1-1-1,1 1 1,0-1 1,0 1 0,1-2 0,0 1-1,0 2 1,0 1 0,0-2 0,0 1-1,0 0 0,0 0 1,0 0-1,0 1 0,0-2 1,0 0-1,0-2 0,0 0-1,1-2 1,-2 0 0,-1 2 0,-1 0 0,0 0 0,1 1 0,0-1 0,0 1 0,1 0 0,0-1 0,-1 2 0,-1-1 0,1-2 0,-1 0 0,0 0 0,1 0-1,-2 2 1,1 1 0,2-2 0,0 0 0,-2 0 0,-1 1 0,1-2 0,1 0 0,-1-2 1,1 0 0,-4 7 0,1 0 0,1-4-1,1 0 1,0 0 0,-1-1-2,1 0 1,-1 0 0,-1-2 0,0 0 0,1 1 0,1 1 0,-1-1 0,1 0 0,-1-1 0,1 0 1,-3 4-1,1 1 1,1-5-1,1 0 1,0 1-1,-1 0-1,1 0 1,-1 0 0,-1 1 0,0 0 0,1-1 0,1 0 0,-1-1 0,-1-1-1,-1 0 0,0 0 0,2 0 1,1-1-1,-1 2 0,1 0 1,0 1-1,1-1 2,-1 1 0,0 0 0,0 3 0,-1-1 0,1 37 1,-2 1-1,1-4 1,2-39 0,1 0 0,-1 1 0,0-1-1,0 0 1,-1-1 0,-1 44 1,3-44-1,-1 1 1,-2 40 0,-1 1-1,2-1 1,-4-1-1,1-5 1,1-1 2,-2 1-3,5 7 1,-6-10 0,4 5-1,-1-4 0,-5 6 0,3-8 0,0-3 359,0-6 1,-4 6 0,4-7-1,0 3-364,0 2 1,-5 1 0,3-4 0,-1-3 94,-1 3 1,6-1 0,-6-1 0,1-1-98,1-1 1,-3 3 0,5-10-1,0 2 244,0 0 0,-3 3 0,3 3 1,0-3-240,0 1 0,0-3 0,3 2 0,-1-2 39,1 1 1,3-1 0,-1-8-1,-2 3-44,-1 2 0,0-5 1,5 3-1,0 0 2,0 3 0,0-2 0,0-1 0,-2-2 0,-3 1 1,3-1 0,-3-5-1,1-2 1,-1-3 1,3 2 0,-5-7-1,2-2-415,0-2 1,-6-2 0,6-1-1,2-2-753,1-2 1,-3 0 0,3-11 585</inkml:trace>
  <inkml:trace contextRef="#ctx0" brushRef="#br0" timeOffset="1">4733 4432 7809,'-11'-14'789,"1"4"0,5-2 475,-6 7 1,8 1-618,-2 9 1,3 4 0,2 7 0,0-1 472,0 1 1,2 5 0,1 2-1,2 0-651,-1-1 1,3 1-1,-2-4 1,0 2-727,2-2 1,-5-1 0,3-3 106,-3 1 1,-2 0-3085,0 0 1,-2-8 1872,-3-2 1,-2-6-1,-7-6 1,-2-6 1360,-6-7 0,-6-6 0,-4-6 0</inkml:trace>
  <inkml:trace contextRef="#ctx0" brushRef="#br0" timeOffset="2">4246 4291 8381,'8'-16'0,"-2"1"351,-5-1 0,1-5 0,2 0 0,3 2-1,1 1 0,1 3 0,3-1 0,0 0 522,6 0 0,-1 2 0,10 4 124,1 5-111,1-4-547,3 7 1,4-5 225,1 7-157,7 0-265,-4 7 1,5-3 169,-3 6-53,4 1-51,-13 4-121,5 1 69,1 0 103,-6 0-153,5 6 1,-6-3 0,-1 6 25,1-2 0,-1 5 1,1-2-1,-3 2-49,-3-2 0,-1 7 0,-6-5 0,0 0-59,-5 2 1,2-2-1,-7-1 1,0 0-90,-4 1 1,-3 5-1,-2 2 1,0-2 118,0 2 0,-7-2 0,-6-5 0,-6-2-13,-7 2 1,-4-3 0,-5-3 0,-3-3 174,-4-5 0,-12-3 1,7-1-1,-2-4 192,0-5 0,-2-1 1,0 0-1,3-1 70,-3-5 1,5-2 0,5-8 0,-1 0-57,1 1 1,3-6-1,7-2 1,-1-3 127,1-8 1,1 3 0,4-7-1,5-1-534,3-3 1,4-1-1,4-1 1,5 4-17,3 1 0,9-3 0,3 6 0,4 3 0,2 5 0,1 0 0,3 7 0,2 0 0,3-2 0,1 7 0,6-1 0,-3 6-4928,-3 4 3059,4-5-19,-5 10 0,1-3-3665,0 10 5553,-7 11 0,4 9 0,-7 6 0</inkml:trace>
  <inkml:trace contextRef="#ctx0" brushRef="#br0" timeOffset="3">6101 2389 7809,'-7'-9'0,"5"-5"446,-5 13 0,0-12 479,-3 8 1,1-5-293,-2 4-131,8 1-103,-4-2-139,7 6-53,0-6 155,0 7 1,2-6-1,5 1 1,7 0-53,5-2 0,2 5 0,-4-3 0,3 3-265,0 2 1,1 0 0,-7 2-1,-1 1-43,-3 3 0,-5 6 1,4-2-104,-2 4 0,-2 2 1,-5 0-1,0-1 81,0 1 1,-1 0-1,-5 0 1,-4 1 153,-4 4 0,-2-4 1,0 4-1,2-3 339,4-2 0,-4-6 0,4 1 169,-4 1 0,0 2-245,3 1 1,4 1 0,9-2-174,3-3 0,6-4 1,8-7-391,2 0 1,1 0 0,-2 0 0,2 0 78,3 0 1,-4 0-1,5 0 1,0 0-1748,-1 0 0,-1 0 0,-5 0-750,2 0 1,-7-7 2583,-8-4 0,-19-3 0,-4-2 0</inkml:trace>
  <inkml:trace contextRef="#ctx0" brushRef="#br0" timeOffset="4">5881 2153 7894,'0'-8'1453,"7"-6"-1022,1 5-107,8-7-54,0 7-122,0-5 1,6 11 451,5-7 1,2 6-175,3-1 0,1 3-143,4 2 0,-3 5-33,8 1 0,-5 6-28,5-2 1,-7 9-43,2 2 0,1 6-58,-1-6 0,-6 6 107,-5 0 1,-1 2-14,1 3 0,-3 1-126,-7 4 1,-1-4 74,1 4-96,-7-4 44,-2 5 1,-9-5-9,-3 4 0,-4-4-9,-7-1 1,-6-6 111,-5 0 117,-9-7-171,2 4-438,-11-7 404,5-1 1,-2-4 81,0-1-45,0-6 209,-5 3 0,5-7 191,0 0-37,7 0 0,-5-7 107,3-4-273,4-3 557,-5-1-568,6-8 101,1 5-76,6-11 1,-3 10-1,7-8 25,2-1 0,9-3 0,4-4 0,5-3-29,1-3 1,1 5 0,6-6 0,7 2-636,6 5 0,1-2 1,-6 13-1,3 1-1143,3 7 1,-4 2 0,6 7-618,0-1 0,-4 6-2713,7 2 4744,-7 0 0,11 14 0,-6-6 0</inkml:trace>
  <inkml:trace contextRef="#ctx0" brushRef="#br1" timeOffset="5">6305 1870 19419,'-2'9'-1168,"-3"-4"-581,4-3 1649,-13-2 1,10 0-1,-5-2 62,2-3 0,0 3 1,4-5-203,-2 0 840,-8 6 1,10-12 959,-8 8 1686,8 0 395,-4 5-2168,7 0 1,0 2-1046,0 3 0,0 4-355,0 6 1,0 1 57,0 0 0,0 0 0,0-1 0,0 1-330,0 0 1,0-1-1,0 1 379,0 0 1,0 0 0,0-1-601,0 1 1,0 0 0,0-1 310,0 1 1,0 0 0,0 0 11,0-1 1,0 1 0,0 0 261,0-1 0,0 1 0,0 0-1,0 0 0,0-1 1,0 1-84,0 0 0,0 0 0,-2-1 0,-1 1-73,-3 0 1,1-1 0,5 1 105,0 0 1,0 0 0,0-1 0,0 1-37,0 0 1,0-1 0,0 1 0,0 0 19,0 0 1,0-4-1,0 2-34,0 3 1,0 2 0,0-3 0,0 0 75,0 0 0,0-1 0,0 1-6,0 0 1,0-1 0,0 1 25,0 0 1,0 0 0,0-1-31,0 1 0,0 0 1,0-1-1,0 1-130,0 0 0,0 0 0,0-1 0,0 1 0,0 0 0,0 0 0,0-1 0,0 1 0,0 0 0,0-1 0,0 1 0,0 0 0,0 0 0,0-1 0,0 1 0,0 0 0,0-1 0,0 1 0,2 0 57,3 0 0,-3-1 0,3 1 0,-3 0-57,-2-1 0,0 8 0,0 3 0,0 2 0,0-2 0,0-5 0,0-3 0,0-2 0,0-1 0,0 1 0,0 0 0,0-1 0,0 1 0,0 0 0,0 0 0,0-1 0,0 1 0,0 0 0,0 0 0,0-1 0,0 1 0,0 0 0,0-1 0,0 1-42,0 0 1,0-6 0,0 1 0,0 1 20,0 2 0,0 2 0,0-1 21,0 1 0,0 0 0,0 0 0,0-1 0,0 1 0,0 0 0,0-1 0,0 1 0,0 0 0,0 0 0,0-1 0,0 1 0,0 0 0,0-1 0,0 1 0,0 0 0,0 0 0,0-1 0,0 3 0,0 1 0,0 2 0,0 0 0,0-5 0,0-1 0,0 1 0,0 0 0,0 0 0,0-1 0,0 1 0,0 0 0,0-1 0,0 3 0,0 3 0,0-2 0,0 5 0,0 1 0,0-1 0,0-3 0,0 4 0,0-3 0,0-2 0,0-3 0,0-1 0,0 0 0,0-1 0,0 1 0,0 0 0,0-1 0,0-4 27,0-1 0,2-6 0,1-1-912,2-6 0,2-6 0,-3-7 0,1-1-805,-1-4 0,-1-2 1612,2-3 1,4-11-1,7 4 1</inkml:trace>
  <inkml:trace contextRef="#ctx0" brushRef="#br1" timeOffset="6">6368 3018 11953,'9'0'-2597,"5"0"2399,-12-7 0,5 3-318,-7-6 1,1 6 212,5-1 548,-5-4 0,6 6 34,-7-8 1,0 6 217,0-5 0,0 4 0,-1-2-107,-5 1 1,5-5 301,-5 1 602,5 4 398,1 0-1189,0 7 1,0 7 0,0 4-81,0 3 0,0 1 1,0 1-1,0 1-92,0 4 1,0-3 0,0 5 0,0-3-20,0 1 0,0 7 0,0-3 0,0 1-83,0 0 0,0-5 0,0 4 0,0-1-23,0 1 0,0-6 0,0 2 1,0-4-78,0-1 0,0 0 0,0-1-67,0 1 0,-6 0-370,1-1 0,0-4 50,5-1 233,0-6 0,0-9-303,0-11 0,2-3 0,1 3 1,2 0-81,-1 1 1,3-6-1,0 0 1,2 1 88,3 3 0,-3 1 0,-1 1 0,1 1 128,0 3 0,-4-1 0,5 7 0,1-1 141,-2-1 0,5 6 75,-4-5 1,4 6-1,0 6 182,-3 4 0,3-1 1,-6 1-1,3 4 250,-1 6 1,-6-3-1,3 6 1,-2-1 350,0 5 1,2-3-1,-3 1 1,1-1-270,-2 0 0,-1-4 0,-2 1 0,0-4-53,0-1 0,0-6 0,0 1-1974,0 1 463,0-5 1,-2-7 0,-1-11 1011,-2-2 0,-8-10 0,5-2 0</inkml:trace>
  <inkml:trace contextRef="#ctx0" brushRef="#br1" timeOffset="7">13035 1022 22292,'-9'-7'-7661,"2"3"6857,7-6 1,0 4 782,0-4 1,-5 0 307,-1-6 1,1 5 1585,5 1-2096,0 6 1,-5 4 0,0 11 1469,1 3 1,2-4-1,2 1 1,0 1-517,0 2 1,-5 2-1,0-1 5,1 1 1,3 0 0,-1 1 0,-2 2-94,-1 2 1,0 0 0,5-3 0,-2 1-178,-3 2 0,3 0 1,-3-4-1,3 3-273,2 1 0,0 1 0,0-2 1,0 0-60,0 0 0,0 2 0,0-1 0,0 0-11,0 2 1,0-6-1,0 6 1,0-2-235,0 0 0,0 5 0,0-3 0,0 0 50,0-1 0,0 1 1,0-4-1,0 4-31,0 1 1,0-4 0,0 2 0,0-1 4,0 0 1,0 2 0,0-4 0,0 4 0,0 1 0,0-3 0,0 4 0,2-1 8,3 1 1,-3-1 0,3 4 0,-3-2 68,-2 2 0,0-5 1,0 0-1,0-1-45,0 5 0,5-5 0,0 1 0,-1-2-3,-2 0 1,-1 5 0,3-3 0,1-1 2,-1 1 0,-3 3 0,-1-3 0,0 0 54,0-1 0,0 5 0,0-5 0,0 1-248,0 0 0,0 5 1,0-4-1,0 2 125,0 1 1,0-3 0,0 4 0,0-4 82,0-1 0,0 5 0,0-4 1,0 3-11,0-1 0,0-5 0,0 5 0,-1 0 144,-5-1 0,5 3 0,-6-6 1,1 3-33,1 3 0,0-4 1,3 2-1,-1 1 1266,-3-3 0,-4 9 0,5-5 0,1 0-1288,2 2 0,2-1 0,0 3 0,0-1-12,0 1 0,0-3 0,0-1 0,0-1-28,0 1 0,0-1 0,0 1 0,0-1 0,0 1 0,0-4 0,0 0 0,0 1-13,0-1 0,0-4 0,0 1 0,0-4-220,0-1 1,0-1 0,0 1 0,0 0-129,0 0 1,0-1-1,0 1-296,0 0 1,-5-6-2571,0 1-1058,0-8 2544,5 4 0,7-9 0,5-1 0,7-4-2929,7-2 4633,4 6 0,2-11 0,-1 5 0</inkml:trace>
  <inkml:trace contextRef="#ctx0" brushRef="#br1" timeOffset="8">13113 3851 8700,'-16'5'12,"1"0"0,4 1 182,1-6 1,5 0 561,-6 0 239,8 0 103,-4 0 1,8 0-722,5 0 1,-3 0-1,8 0 1,1 0 185,2 0 1,7 0 0,1 0 0,3 0-155,3 0 0,2 0 1,1 0-1,0 0-74,1 0 1,-1 0 0,1 0 0,-1 0-20,1 0 0,-3 5 0,-1 0 1,-3-1-71,-3-3 0,-1-1 0,-5 0 0,0 0-393,0 0 0,-1 0 0,1 0-797,0 0 0,-1 0 0,1 0 45,0 0 0,0 0 899,-1 0 0,-6-7 0,-2-1 0</inkml:trace>
  <inkml:trace contextRef="#ctx0" brushRef="#br1" timeOffset="9">13160 990 12454,'0'-15'-1415,"-5"4"1,-2 2 867,-2 2 1,6 0 0,-4 4 801,0-2 0,3-1-49,-6 6 1,5 6 0,-4 1 558,2 1 1,2 3 0,5 5-1,0-1-1001,0 1 0,-6 0 0,1-1 0,2 1 838,1 0 0,2 1 0,0 2 0,0 4-354,0 2 1,0-1 0,0 6 0,0-2-53,0 0 0,2 10 1,1-6-1,2 1-15,-1 0 1,-1-2 0,1 1-1,3-3-19,2-2 1,-6 2 0,4-2 0,-2 2 61,1 3 0,4-3 1,-5-1-1,1-2-146,1 2 1,-4-5-1,8 0 1,-1 0-132,-1 3 1,0-2 0,-6 1 0,4-1-12,2 1 0,-6-5 1,4 7-1,-2-1 64,1-2 0,4 4 0,-5-5 0,1 1-50,1 4 0,-4-5 0,6 0 0,-2-2-39,-4 0 0,1 5 0,-1-3 0,3-1 275,-3 1 1,4 3 0,0-3 0,0 1 104,0 4 1,0-3 0,-3-1 0,3 1-306,1-1 0,-3 1 0,4 2 0,-2-2-79,-3-2 1,3 5 0,0-4 0,1 2 124,5 0 1,-5-1 0,1 3-1,0-4-4,0-1 0,-4 3 1,4-5-1,-2 0-10,-4 2 0,4-4 1,0 5-1,0-1 4,0-4 0,0 4 1,-4 0-1,3-1 30,-3 1 0,4-2 0,0-3 1,0 1-32,0 2 0,4 5 0,-4-3 0,1 1 92,5 4 1,-5-3-1,1 1 1,0 0 26,0-2 1,-6 4 0,4-3 0,-2 1 21,0 2 0,1 3 0,-6-8 0,0 1-34,0 4 1,0-3-1,0-1 1,0-1 739,0-4 1,-2 4 0,-2 0 0,-1-1-774,2 1 0,1 0 0,2-4 0,0 2 126,0-2 1,0-1 0,0-1-48,0 4 0,5-4 0,0 4 0,-1-3-223,-2-2 0,3-6 0,0 1-807,-1 1 1,3 2-1,-2 1-963,-2 1 1,-1 5 0,-2 0 1671,0-2 1,-14 6 0,-3-1 0</inkml:trace>
  <inkml:trace contextRef="#ctx0" brushRef="#br1" timeOffset="10">13176 4275 8078,'0'-15'0,"0"4"2922,0 1-1899,0 6 0,0-1 0,0 10-568,0 6 0,0-3 0,0 3 0,0 1-123,0 2 1,0 2-1,0 1 1,0 2-14,0 2 1,0 2-1,-2-2 1,-1 5-164,-2 4 1,-1-6 0,6-1-1,0 0-174,0 3 0,0-2 0,0 1 0,0-2-65,0-4 0,0-2 0,0-1-57,0 0 288,0-1-26,0-6 1,0-4 0,0-10-135,0-5 1,6-10 0,-1-4 0,0-2-69,2-2 0,-5-5 0,5 6 0,-2-2-183,0-3 0,1 3 1,-6 1-1,0 3-89,0 3 1,1 1 0,3 5 0,1 0 352,-2 0 0,-1 6 409,-2-1 0,0 4-55,0 2 1,-5 17-184,0 15 1,-2 4-1,3-8 1,-3 1 228,-1 4 0,-1 0 0,-2 0 0,4-2-50,0 2 1,6 0 0,-5-2 0,5-3-110,1 0 0,0-6 0,0 4 170,0-3 0,0-3-469,0 1 0,1-7-76,5-4 1,-5-5 0,5-5 0,-5-6-6,-1-3 0,0-3 0,0-4 0,0-5-290,0-4 0,6-3 1,1-2-1,0-2 54,0 2 1,-2 2-1,-3 3 1,1 4-594,2 5 1,1 4 881,-6 1 1,0 6 174,0-1 0,0 15 0,0 1 0,0 7 41,0 4 0,0 1 0,0 4 0,0 4 154,0-1 1,0 6 0,0-6-1,0 2 374,0 1 0,0-8 1,0 4-1,0-2-309,0 0 0,0-6 0,0-4-422,0 1 0,0-3-1351,0 1-1319,0-6 1,1 8 0,4-7 2741,6-1 0,10-17 0,3-4 0</inkml:trace>
  <inkml:trace contextRef="#ctx0" brushRef="#br1" timeOffset="11">13003 3552 27434,'16'0'1078,"0"0"-736,-1 0 0,6 0 1,2 0-43,1 0 1,-4 0 0,2 0 0,-1 0-110,0 0 0,0 0 1,-5 0-1,0 0-718,-1 0 317,1 0 1,-7 2-304,-4 3 0,-5-3 0,-5 3 526,-6-3 1,-3-2 0,-3 0-1,-2 0-29,-2 0 1,-7 0 0,3 0 0,-1 0-5,0 0 1,7 0 0,-4 0-1,2 0 20,0 0 1,5 0-1,6 0 233,-2 0 1,3 0-63,-2 0-215,8 0 0,8 0 0,11 0 142,1 0 1,6 0 0,0 0 0,-1 0-241,1 0 1,3 0-1,-5 0 1,-1 0-12,-3 0 1,4 0-1,0 0-30,-2 0 0,-1 0 410,-3 0 440,1 0-150,-7 0-10,-2 0 0,-7 7-582,0 3 1,0 4 0,0 2 50,0 0 1,0 0 0,0-1 113,0 1 1,0 0-1,0 1 1,0 2-99,0 2 0,0 0 1,0-5-1,0 0-107,0-1 0,0 1 0,0 0 1,0 0-467,0-1 0,5-4 0,0-1 0,-1 2-1015,-2 2 0,3-3 1,2-1-5804,2 3 7552,-6-6 1,18 7 0,-4-6 0</inkml:trace>
  <inkml:trace contextRef="#ctx0" brushRef="#br1" timeOffset="12">13931 2216 23777,'-9'0'2246,"2"-7"-2144,0 5 1,-2-5 1102,-6 7 1,4 0 182,1 0-450,-1 0-470,2 0 260,-5 7-445,6-5 40,-1 12-323,-5-5 0,5 7 0,-6-1 0,-1 1 0,7 7-374,-5-6 126,5 13-840,-6-13 1104,6 13 1,-3-11-72,6 8-105,1-8 0,0 9-275,0-7-74,-1 0 398,6-6-148,0 8 0,0-6 256,0 4-759,7-3 116,-5-9 312,19 5 1064,-10-6-315,11 8 198,8-7 725,-4 5-343,13-13 1,-8 6-713,1-7-283,-1 0 0,0 0 0,1 0 0,-8 0 0,-1 0 0,-7-7 0,0 6 0,-8-13 0,6 5 0,-12-7 0,5 6 0,-7-1 0,0 6 0,0-5 0,-7 6 0,-2-3 0,-6 7 0,-8 0 0,5 0 0,-4 0 0,-1 0 0,-2 0 0,1 0 0,-6 0 0,6 7 0,-1-5 0,1 10 0,3-7 0,4 1 0,-6-6 0,7 7 0,7-6 0,-5 6 0,13 0 0,-13-5 0,5 12 0,-7-5 0</inkml:trace>
  <inkml:trace contextRef="#ctx0" brushRef="#br1" timeOffset="13">12280 2075 23777,'-16'0'2358,"6"1"1,1 5-580,2 4 1,-4 11-1790,6 5 0,0-1 1,5 1-1,0 2 0,0 2 200,0 1 1,0 6 0,0-1 0,0-1-191,0-1 0,7-3 0,-5 0 0,3 1-1492,-3-8 739,-2 6 1,0-13 322,0 4 1,0-3 192,0-2 1,0-1 393,0 1-370,0 0 0,0-6-284,0 1 366,0-8 0,1 4 625,5-7 1,-5-7-227,5-3 0,-3-4-855,2-2 1,4-1 380,7-4 1,0 3 53,-1-3 0,1 4 1,0 1-1,-1 0 1,1 1 306,0-1 1,0 7-1,-1 4 1,1 3 223,0 2 1,0 0-1,-1 2 1,1 3 1871,0 6-1360,-1 3 1,1 1-892,0 1 0,0 0 0,-1-1 0,-4 1 0,-1 0 0,-6 1 0,1 4 0,2-3 0,-2 3 0,-1-4 0,-3-1 0,-1 1 0,0 3-201,0 1 1,-7-1 0,-1-4-1</inkml:trace>
  <inkml:trace contextRef="#ctx0" brushRef="#br1" timeOffset="14">9906 5737 23777,'0'-16'-6196,"-2"8"5222,-3 2 1,1 5-1,-6 1 2463,-2 0 1,-2 0 0,-2 1-582,0 5 0,-5 2 1,-2 10-1,1 1 1792,-1 2-2063,-5 7 439,4-4-1182,-8 1 1,6 10 884,0-4 270,7 4-593,-11 3 1,12-3 386,-3 7 446,4-7-585,8 4-818,2-8-223,7 1-29,0-1 168,0 0 1,2-4-8,3-1 0,9-5 94,7 5 1,7-7 83,-2 2 0,6-5 77,4-6 0,-1-3 147,7-7 0,-7 0 27,2 0 0,-4 0 349,-1 0-1,-1-7-536,-7-1-36,-1-8 0,-14 0 0,5 7 0,-12-12 0,5 11 0,-9-11 0,-3 4 0,-6 1 0,-3 0 0,-3 6 0,-4-1 0,-4 1 0,1 1 0,-6-3 0,4 6 0,-2 3 0,2 1 0,-4-3 0,6 0 0,-1 1-1416,4 3 1,4 1-1,1 0 1,0 0-8416,1 0 6686,6 0 3058,2-7 1,7-2 0,0-7 0</inkml:trace>
  <inkml:trace contextRef="#ctx0" brushRef="#br1" timeOffset="15">10252 5564 24529,'0'-16'-3934,"7"8"5056,1-6 0,10 10 0,1-5 1,4 2-1,-1 2 524,1-2 0,3 6 1,-5-5-25,-1 5-1622,-10 1 0,4 7 0,-3 3 0,-5 4 0,0 2 0,-5-1 0,-1 8 0,-7-5 0,-1 11-102,-8-11 122,-7 11 0,6-9 1,-4 4-1,3 1 1,3-3-21,-1 1 0,2-2 0,2-5 0,3-1 0,2 1 0,2 0 0,5-1 0,9-6 0,5-4 0,5-3 0,3-2 0,-1 0 0,7 0-1072,7 0 1,0-2 0,7-1 1309,2-2 0,1-1 0,2 6 0</inkml:trace>
  <inkml:trace contextRef="#ctx0" brushRef="#br1" timeOffset="16">10708 6224 23777,'15'0'4495,"1"0"0,0 0-4495,-1 0 0,6-5 0,0 0 0,7 0 0,-1 5 0,-5 0 0,1 0 0,0 0 0,-4 0 0,5 0 0,-1 0 0,-2 0 0,2 0 0,-6 0 0,4 0 0,-3 0 0,-3 0 0,3 0-6063,3 0 6052,-4 0 0,6-14 0,-7-4 1</inkml:trace>
  <inkml:trace contextRef="#ctx0" brushRef="#br1" timeOffset="17">11620 5721 23777,'0'-8'-2314,"0"2"3644,0 12 1,0 4-1,0 9 1,0 4 331,0 1 1,0 8 0,0 6-1166,0 2 0,5 1-497,0 1 0,0 1 0,-5-6-227,0-2 128,0-2 1,2-2-752,3 1 1,-3-8 746,3-3 0,-3-3 87,-2-3 0,0 1 0,0 0 16,0 0 0,0-8 0,2-1-466,3-7-724,-3 0 1,6 0 0,-4-1-5075,1-5 5058,7-2 1,-3-10 1475,7-3 1,7-3 0,1-8 0</inkml:trace>
  <inkml:trace contextRef="#ctx0" brushRef="#br1" timeOffset="18">11887 5611 23022,'0'-15'-5441,"0"-8"4936,0 5 0,5-4 1,2 8 2235,2 3 1,1-1 0,6 5-1,0 0 2337,-1 0-3417,1 2 0,0 5 0,0 2 0,-1 1-192,1 2 0,-2 8 0,-2-3 1,-3 4-91,-2 2-1590,-2-1 1230,-5 1 406,0 7 1,-2-6 0,-1 6-1,-4-2 1,-2 2-409,-3 1 1,0-5-1,0 4 1,3-2-8,2 0 0,-4 0 0,6-5 0,2-1 0,1-4 0,4-2 0,3-1 0,5 1 0,4-6 0,4 3 0,1-5 0,2-1 0,5 0 0,-3 0 0,1 0 0,4 0 0,0-5 0,0 0-2293,-2 1 0,-5-2 528,6 0 0,-6 1 1906,5 5 1,-7 7-1,4 2 1</inkml:trace>
  <inkml:trace contextRef="#ctx0" brushRef="#br1" timeOffset="19">12484 6130 29001,'16'-9'1737,"0"2"0,1 2-1445,4 0-292,-3 0 0,11 5 0,-2 0 0,-5-7 0,8 5 0,-11-5 0,7 7 0,-6 0 0,1 0 0,-4 0-1569,-1 0-533,-1 7 0,-6 2 1670,-4 6 0,-10 1 0,-4 0 0</inkml:trace>
  <inkml:trace contextRef="#ctx0" brushRef="#br1" timeOffset="20">12453 6256 23777,'16'0'4674,"-1"0"-3684,1 0-328,0 0 935,-1 0-757,8 0-613,2 0-227,6 0 0,0 0 0,8 0 0,-6 0 0,6 0 0,-8 0 0,0 0 0,1 0 0,-1 0 0,1 0-1093,-1 0 0,1 0-921,-1 0 1,-5-6 734,1 1 1,-8-2 1241,2 2 1,3-11 0,1-8 0</inkml:trace>
  <inkml:trace contextRef="#ctx0" brushRef="#br1" timeOffset="21">13443 5564 14795,'-8'-7'-1496,"1"5"3792,0-5-863,5 7 1,-5 2-297,7 3 0,0 6 0,0 8-159,0 2 0,0 5 94,0-5-529,0 7-489,0-3 0,0 6 212,0 0 1,2-3-154,3 4 1,-2-9 475,8 8-143,-8-3-205,4 3 1,-1-4 152,-1-1-126,0 0-165,-5-2 1,2 4-30,3-7 0,-3 0 59,3-5-139,-3-7 1,-2 5 0,0-4 63,0 4 42,0-5 12,0 5 0,0-12-53,0 12 21,0-6-32,0 8 54,0-7-102,0-2 0,0-7 652,0 0-631,0-7 0,2-2 0,3-8 48,5-4 0,4 1-1293,2-6 0,1 0 622,4-5 1,-1 1-99,6 4 1,-5 1 174,5 4 502,0 11 0,-1-4 0,-4 14 165,-4 0 0,1 2 337,3 3 0,-4 5 1,4 9-89,-4 2 0,-1 6 0,0-5 279,0 3-566,-1-6 81,1 4 0,-5-6 271,-1 4-2079,-7-3 390,11 4 572,-12-6-4423,5 0 2873,0-1 0,-5-4-3099,3-1 4370,-3-6 0,0-1 1017,3-13 1,4-1 0,6-11 0</inkml:trace>
  <inkml:trace contextRef="#ctx0" brushRef="#br1" timeOffset="22">14198 5360 23777,'0'-16'-3393,"0"0"2646,0 8 1312,0 1 0,2 1 489,3 1-291,-3 0 0,12 5 0,-4 0 239,4 0 1,2 0-1,0 0-279,-1 0 1,-4 0 0,-1 0 164,3 0 1333,-6 0-2147,7 0 0,-11 0 0,7 0 0,3 0 0,1 0-74,1 0 0,1 0 0,5 2 0,0 1 0,-2 2 0,-8 1 0,3-5 0,-4 5 0,-1 2 0,0 8 0,-2 0 0,-4-1 0,-1 1 0,-4 0 0,-1 0 0,-3-1 0,-6 6 0,2 2 0,-4 0 0,-2-1 0,0 5 0,1-5 0,-1 1 0,0 0 0,2-2 0,2-6 0,3 1 0,2 0 0,2 0 0,5-1 0,0 1 0,0 0 0,3-6 0,8 1 0,-4-8 0,14 2 0,-5-3 0,8-2 0,-1 0 0,5 0 0,-9 0 0,7 0 0,-5 0 0,5 0 0,-6-5 0,1 0 0,-4-2 0,-1 1 0,-6 5 0,1-5-2838,-8 5 2572,4 1 0,-14 7 0,-2 1 0</inkml:trace>
  <inkml:trace contextRef="#ctx0" brushRef="#br1" timeOffset="23">10220 6869 23022,'0'-16'-5441,"0"0"4935,0 8 1,0-1 2449,0 4-986,0 3-653,0 9-312,0 10 1622,0 8-2029,7 11 927,-5-9 668,5 11-263,-7-7-295,0 1 565,0-1-854,0 1 1,2 1 0,1 2 0,2 2 0,-1-3 787,-2 0-916,-2-3 0,0-5 0,0-1 188,0-3 0,0-1 0,0-5 0,0 0 451,0 0-852,0-8-8,0 6 279,0-12-1222,0 5 702,0-7 758,0 0-452,0-7-346,7-2-92,-6-6 1,13-3-780,-3-3 1079,3-3-356,9-8 422,1 1-571,0 6 0,6-3 481,-4 7 0,-1 0 775,1 6 0,0 1-177,6 3 1,-6 4 17,0 7 0,-7 0 766,2 0 1,2 7-1115,-2 4 0,0 8-156,-5 2 0,-1 0 0,1 2 0,0-6 0,-1 6 0,-4-2 0,-1 0-904,-6 7 473,3-11 1,-2 6 228,0-7 187,1-1-754,-6 1 0,0-6-2719,0 1 578,0-8-1612,0 4 227,0-7 2719,0 0 2394,0-7-737,0-1 1,0-15 0,0-1 0</inkml:trace>
  <inkml:trace contextRef="#ctx0" brushRef="#br1" timeOffset="24">11006 6727 23022,'16'-15'-1197,"0"-1"976,-1 7 610,-6 2-374,5 0 0,-5 5 3752,7-3-1310,-1 3-1175,1 2-174,0 7-778,-7 2-202,5 7 1,-13 0 0,5-1 0,-5 1 157,-1 0 0,-1 5 0,-5 1-258,-4 3 71,-4-6 1,-5 4 0,-1-6 0,3 2-100,-2 2 0,-1 0 0,5-5 0,1 0 0,3-1 0,4 1 0,7-7 0,0 5 0,0-12 0,2 10 0,3-7 0,9 2 0,7-3 0,-2 1 0,6 0 0,-1-5 0,4 0-1741,4 0 267,-4 0 1401,10-7-2840,-6 5 1853,-1-5 135,1 7 520,6 0 483,-12 0 0,11-7 0,-13-1 1</inkml:trace>
  <inkml:trace contextRef="#ctx0" brushRef="#br1" timeOffset="25">11651 7104 23022,'16'0'1641,"-1"0"-1128,1 0 0,-5-1 1257,-1-5-868,1 5-265,4-6 1,-4 7 11,-1 0 1,1-6-950,4 1 1,-4 0-1050,-1 5 0,-4 2-1221,4 3 291,-6 4 0,1 5 2044,-10-4 1,-4 4 0,-7-5 0</inkml:trace>
  <inkml:trace contextRef="#ctx0" brushRef="#br1" timeOffset="26">11588 7262 23022,'0'15'-3745,"0"1"2693,0-7 949,7-2 647,2 0 0,7-5 0,-1 3 1,3-3 2368,3-2-2027,-4 0 0,13 5-790,-4 0 0,0 0-794,6-5 1,-4 0 0,7 0 87,-7 0 1,1 0 0,-3-2 0,2-3 966,-1-5 0,2-11 0,-4-4 0</inkml:trace>
  <inkml:trace contextRef="#ctx0" brushRef="#br1" timeOffset="27">12406 6822 23022,'15'-16'237,"1"0"1277,0 0 1,-6 2-1083,1 4 1,-1 3-104,6 7 1,0 0-1,-1 0 1,-1 2-1,-1 3 309,-3 5-377,1 4-187,-3 2 1,-1 0-167,-7 0 1,0 4 0,-1 3 276,-5 2 1,-4-4 601,-11 5-34,3-7-879,-4 4 820,-1-8 20,6 1-714,-13-7 0,12 5 0,-4-5 0,6-1 0,0-1 0,2-5 0,4 3 0,1-3 0,4 3 0,3-3 0,-5-2 0,14 0 0,4 0 0,8-5 0,5 0 0,2 1 0,2 2 0,13 2 0,-15-7 0,19 6 0,-12-6 0,6 14 0,-8-6 0,1 13 0,-8-5 0,6 7 0,-13-1 0,6 1 0,-14 0 0,5 0 0,-13-1 0,8 1 0,-4 0 0,-3-1 0,2-1 0,-8-3 0,-5 3 0,-6-11 0,-1 6 0,0-2 0,1-3 0,-6-3 0,-2-1 0,-2 0 0,6 0 0,-11 0 0,13 0 0,-6 0 0,1-7 0,4 6 0,-5-13-1623,15 12-139,-6-12 0,12 5-4736,-3-7 3603,3 1 613,2-1 2098,7-7 1,9-1-1,8-8 1</inkml:trace>
  <inkml:trace contextRef="#ctx0" brushRef="#br1" timeOffset="28">13365 6790 23031,'0'-16'-2638,"0"8"1930,0-6 1,0 10-201,0-6 302,0 6 1922,0-10 1,-2 12 294,-3-3-966,3 4-1041,-12-6 1060,5 5 1,-6-5 1566,-1 7 37,0 0-1104,0 0 0,1 0 837,-1 0-1348,0 7-653,-6-5 0,4 10 0,-3-7 0,4 7 0,1-10 0,0 10 0,0-7 0,1 8 0,-1-5 0,2 3 0,4-1 0,-4 1 0,5-2 0,0 5 0,2-4 0,0 4 0,5-4 0,-3 1 0,3 1 0,9 2 0,4 2 0,3-6 0,2-1 0,1-2 0,4-3 0,2 3 0,6 0 0,1 1-323,3 4 0,2-3 0,-3 2 1,-1 1 341,1 2 2,-8 2 0,4-1 202,-7 1 1,0 0 167,-5-1 1,-2 6-392,-4 0 0,2 0 0,-6-5 0,-1 0 0,-5-1 0,0 1 0,0 0 0,-2 0 0,-3-1 0,1-4 0,-6-1 0,-2-6 0,-9 1 0,1-1 0,-6-1 0,-3 2 0,-6-1 0,-6-2 0,-6-2 0,-3 0 0,-8 0 0,7 0 0,-10 0 0</inkml:trace>
  <inkml:trace contextRef="#ctx0" brushRef="#br1" timeOffset="29">10330 7890 23022,'9'0'0,"0"0"0,-4 0 0,-3 0 0,5 0 0,-7 0 0,7 7 3878,-6-5-2427,13 12 308,-12-5-1933,5 7-363,-7-1-187,7 8 804,-5-6-222,5 13 0,-7-5 762,0 6 1,0 2-4,0 4 1,0-7-768,0 6 0,2-6 212,3 7 1,-3-10-45,3 0 0,-3-8 1,-2 2-1,0-4 1,0-1-19,0 0 358,0-8-111,0 6-247,0-12 0,0 5 0,0-9 0,0-3 0,0-4 71,0-6 0,1-3 103,5-3 0,2 2-290,8-7 0,7 1-161,3-1 0,9-2 521,2 7 0,6 6 309,-1 4 0,-3 8-553,-3-3 0,-3 5 0,-1 1 0,-1 7 0,1 3 0,-8 4 0,-1 2 0,-7 1 0,-1 4 0,-1-7 0,-3 7 0,1-7 0,-7 7 0,6-3 0,-6-3 0,0 1 0,-5 0 0,0-6 0,0 1 0,0 1 0,0 2 0,0-4-3827,0 1-4545,0-8 1339,0 4 7283,0-7 0,14 0 1,4 0-1</inkml:trace>
  <inkml:trace contextRef="#ctx0" brushRef="#br1" timeOffset="30">11274 8142 16179,'15'0'0,"1"0"0,0 0 2373,0 0 44,6 0-1170,3 0-353,6 0 1118,-6 0-735,4 0-767,-4 0 1,4 0 153,-2 0 0,1 0-275,-7 0 1,0 0-324,-6 0 0,1 0-259,0 0 0,-6 5-837,1 0 1,-1 2 876,6-1 0,-7-3-1151,-4 8 0,2-6-7307,-2 5 5859,0 1 2640,-5-3 0,-7-1 1,-1-7-1</inkml:trace>
  <inkml:trace contextRef="#ctx0" brushRef="#br1" timeOffset="31">11368 8393 16179,'16'7'41,"-4"-5"1423,4 3 1,-4-3-691,9-2 0,-2 0-298,2 0 1,-4 0 2341,4 0-1321,-3 0-869,-2 0 0,-1 0-525,1 0 0,0 2 0,0 1 0,-1 3 1,1-1-3361,0 2 2999,-1-6 0,1 12 1,0-6-121,0 1 0,-1 1 265,1 2 0,7 10 1,1-4-1</inkml:trace>
  <inkml:trace contextRef="#ctx0" brushRef="#br1" timeOffset="32">12484 7890 15591,'0'9'41,"0"-2"2635,0-7 1,-8 5-14,-8 1-1265,0-1-259,-14-5-566,6 0 462,-8 0-319,1 0 11,0 0 1,4-2-90,1-3-619,0 3-271,2-12 1,-4 7-49,7-3 1,-2-3 284,2 8 1,9-5-689,-4 4 430,11 1-336,-9-2 344,12 5 4,-5-5 174,7 7 0,0 7-316,0 4 65,0 3 559,0 2 0,0 1-192,0 4 201,7-3-247,-5 11 0,5-10 47,-7 8-192,0-8 224,-7 11 0,5-11 236,-3 7-327,-4-7 0,7-1 29,-3-8 29,3 1-21,2-3 204,0 6-1299,0-12 414,0 5 224,0 0 0,7-5 0,6 3 0,6-3-454,7-2 1074,4-7 0,8 5-213,4-3 0,3 3 0,3 2 0,-1 0 0,-2 0 110,-3 0 1,0 5 0,-9 2 0,-3 2 949,0 3 0,-8 4 1,-1 3-1,-5 2-16,-6-2 1,3-1 0,-8-3 0,-2 1 120,-1 0-1123,-2 0 0,-7-1-48,-3 1 0,-4 0-219,-2-1 95,0-6 230,1-2 0,-6-2 361,0 1-419,-7-1 0,10-5 0,-6 0 0,3 0 0,3-2 0,-3-3 0,4 1-2702,1-6 574,7 6 830,-5-3-4349,13 0 1956,-6 6 1947,7-13 1719,14 12 1,3-19 0,15 4 0</inkml:trace>
  <inkml:trace contextRef="#ctx0" brushRef="#br1" timeOffset="33">13113 8378 23022,'16'0'3424,"0"0"-1544,-8 0-1149,6 7 0,-10-6 1239,6 5-1182,-6-5-567,3-1-221,-7 0-952,0 0 318,0-7 0,-2 6-944,-3-5 0,3 3-7115,-3-2 8573,3 3 1,9-19 0,2 3-1</inkml:trace>
  <inkml:trace contextRef="#ctx0" brushRef="#br1" timeOffset="34">13695 7922 23034,'-7'-16'-3798,"-2"0"3256,-7 1 1023,-6-1 630,4 0-719,-11 0 442,11 8-417,-12-6-871,6 12 1998,-7-5-263,-1 7 3656,1 7-1591,-1 2-3162,1 6-184,6 8 0,-4-5 0,4 11 0,1-11 0,1 11 0,14-11 0,4 3 0,-2 2 0,2-2 0,3-2 0,5-2 0,6-6 0,9-1 0,1 1 0,2-3 0,7 5 0,0-8 0,7-2-195,-2-1-506,12-2 752,-11 0-80,4-7 865,-7 5-798,1-12-38,-8 6 0,4-8 0,-7 0 0,0 1 0,-5-1-490,-7 7-145,5 2 243,-13 7-27,13 0 2355,-12 0-1936,12 0 0,-10 12 0,4 4 0,-1 1 0,-1 8 0,-6-1 0,7 1 0,-6 12-145,6-18-1505,-7 17 1052,0-11 671,0 6 172,0 1 40,0-8-285,0 6 376,0-13-312,0 6-1501,0-7-968,0-1 951,0 1-3547,0 0 2332,0 0 1083,7-8 904,-5-1-2763,12 0 2499,-12-5 238,12 5 772,-13-7 242,13 0 0,-5-14 1,7-3-1</inkml:trace>
  <inkml:trace contextRef="#ctx0" brushRef="#br1" timeOffset="35">14072 8095 23034,'0'-25'-5453,"0"-4"3635,0 11 1932,0-12 1,7 6 0,4-6 977,3 4 632,1 3 1,3 8-1,1-1-612,2 0 0,2 7 1,-4 2-1,4 2 1613,1 0-2237,-5 0 1,11 12 0,-5 5 1083,-1 7-1389,6-1-183,-13 4 0,6 1 0,-7 3 0,-1 4 0,-6 8-374,5-4-720,-12 11 943,5-12-341,-7 13 675,0-6 1,-2 0-427,-3-3 463,-4-4 228,-7-9 58,1 6 0,-3-14-199,-3-1-307,4 1 0,-13-14 0,13 5 0,-13-7 0,12-7 0,-4-2 0,6-7 0,0 1 0,0 6 0,8-5 0,1 5 0,7-7 0,2 1 0,4 1 0,10 3 0,5 4 0,9 7 0,0 0 0,3 0 0,9 7 0,-9 2 0,5 7 0,1-1 0,-6 1 0,12 7 0,-11-6 0,4 6 0,-7 0 0,1-6-2440,-1 6 708,-6 0 413,-3-6 1165,-6 6 1,0-1 0,0 3 0</inkml:trace>
  <inkml:trace contextRef="#ctx0" brushRef="#br1" timeOffset="36">6337 3898 23022,'-9'0'101,"0"0"1,4 0 850,-6 0-279,5 0 689,-8 0-618,12 0 632,-12 0-50,12 0 0,-3 0-732,10 0 0,4 2 1,8 1-595,4 2 0,-3 8 0,11-12 0,-2 6 0,2 0 0,3-5 0,-1 5 0,1-2 0,-1 1 0,-5-1 0,0-5 0,1 0 0,-3 0 0,4 5 0,-7 0 0,2 2-1858,-2-1 0,-4-3-1439,4 8 1,-5-6 3193,-6 5 1,4-6 0,-5 3-1</inkml:trace>
  <inkml:trace contextRef="#ctx0" brushRef="#br1" timeOffset="37">7563 3835 23777,'9'0'0,"-2"0"1877,-7 0-99,0 0 0,-7 0 0,-4 0-1008,-3 0-350,-1 7 169,-1-5-589,0 5 0,0-7 0,1 0 0,-8 0 0,6 0 0,-6 0 0,7 0 0,0-7 0,1 5 0,-1-7 0,0 4 0,7 3 0,-4-5 0,6 6 0,-4-5 0,-3 5 0,12-6 0,-6 7 0,2 0 0,5 0 0,-6 0 0,0 0 0,5 0 0,-5 7 0,0-6 0,5 13 0,-12-5 0,5 7 0,1 0 0,-6-1 0,5 1 0,0 0 0,-5-1-572,13 1 249,-6 0-807,0-7 1402,5 5-998,-5-6 676,7 8-609,0-7-136,0-2-591,0 0 1275,0-6 0,2 6-224,3-7 1,4 0 726,6 0-136,8 0 1,-4 0 0,7 0 0,2 0-103,2 0 0,1 0 0,1 0 1850,-1 0-545,1 7-543,-1 2-916,1 0 0,-8 5 0,-1-5 0,-7 6 0,-1 1 0,1 0 0,-7 0-347,-2-1-176,-7 1 0,0 0 987,0-1 0,0 1 1,-2 0-465,-3 0 0,-4-8 0,-7-1 0,1-2 0,-1 1 0,0-1 0,0-5 0,-6 0 0,4 0 0,-4 0 0,6 0 0,7 0 0,-5 0 0,7-2 0,-5-1-528,1-3-3660,8 1 2043,-4 5 1,9-1-1909,3-5 4043,4 5 1,13-13-1,3 5 1</inkml:trace>
  <inkml:trace contextRef="#ctx0" brushRef="#br1" timeOffset="38">7846 4244 23777,'25'0'2954,"-10"0"-2743,-1 0 1711,-12 0-918,5 0-209,-7 0-83,7 0-376,-5 0 0,5 0 84,0 0-120,-6 0-300,6 0 0,-7 0-3960,0 0 3450,7 0-3598,-5 0 4108,5 0 0,0 0 0,2 0 0</inkml:trace>
  <inkml:trace contextRef="#ctx0" brushRef="#br1" timeOffset="39">8396 4024 23777,'14'-16'-8298,"-3"0"5851,3 1 3018,-12-8 1,5 5-52,-7-3-300,0 4 103,0 1-130,0 8-716,0-6 1,-7 7 3359,-4-4-1049,4 4-835,-7 0 0,5 5 920,-6-3-550,-8 3-715,5 2 1,-6 2 673,3 3-11,4-3-154,-13 12-260,12-5-159,-4 14-337,-1-6-174,12 6 0,-9-6 209,9 4-413,4-3-431,0 4 0,2-6 0,0 0 0,3-1-70,5 1 1,11 0-1,9-2 1,0-4 74,-1-4 1,6 1 0,-1-2 0,2-2-775,3-1 902,-8-2 3,6 0 237,-13-7 0,11 4 118,-7-8 134,0 1-20,-5-6 1,-6 7 90,1 4-165,-8-4 503,11 7 1,-10-5 412,6 7 1,-6 7 0,1 4-528,-3 3 1,3 2 0,0 1 0,-1 2 0,-2 4 211,-2 1-754,0-4 0,-6 8 1,1-6-2,2 3 1,-4-4-1,1 3 1,1-1-961,-2-4 1,5 4-1648,-3-2 1,3 0-1,2-6-2456,0 1 1484,0-7 2028,0-2 1096,7-7 0,-3 0 670,6 0 1,1 0 0,5 0 0</inkml:trace>
  <inkml:trace contextRef="#ctx0" brushRef="#br1" timeOffset="40">8947 4134 12906,'-9'-16'0,"4"0"314,3 1 1,2-1 0,0 0 956,0 0 0,0 1 1,2 1-1,3 2 66,5 1 1,4 8 0,2-3 0,0 5 2570,0 1-2039,-1 0-237,8 0-1096,-6 0 0,6 0-536,-7 0 0,0 7 0,-1-6 0,1 5 0,-5 2 0,-3 3 0,-1 3 0,5 1 0,-10 1 0,3 0 0,-10 0 0,-5-1 0,-11 3 0,-5 1 0,-4 2 0,-2 7 0,1-11 0,0 6 0,-1-7 0,1 7 0,6-6 0,-5 6 0,20-8 0,-9 1 0,12 0 0,0 0 0,0-1 0,2 1 0,6-2 0,5-2 0,4-1 0,4-3 0,4 5 0,2-3 0,7 2 0,2-3 0,3 0 0,-1-2 0,-6-2 0,11 2 0,-9-5 0,4 5 0,-1-7 0,-11 0 0,5 0 0,-1 0 0,-2 0 0,-12-7-2533,5-2 2367,-12-7 1,5-6 0,-7-3 0</inkml:trace>
  <inkml:trace contextRef="#ctx0" brushRef="#br2" timeOffset="41">1227 9572 23777,'-7'-9'-2518,"5"4"0,-3 10 4506,3 6 0,2 8 0,0 4 0,0 1-470,0 4 1,2 4-1,1 4 1,3 3-1519,-3-4 0,4 7 0,-2-11 0,1 2 0,1 0 0,-6-3 0,6-2 0,-1-4-164,-1-1 1,0-2 0,-5-5-1721,0 0-7947,7-1 4915,-5-6 1,5-9 4316,-7-10 0,-7-11 0,-2-4 0</inkml:trace>
  <inkml:trace contextRef="#ctx0" brushRef="#br2" timeOffset="42">645 9604 23777,'16'0'1672,"-2"-2"1,0-2-544,1-1 0,-1 0 0,11 5 0,1 0 0,4 0-1129,8 0 0,6-5 0,5-1 0,3 3 0,6 1 0,-2 0 0,1-1 0,3-2 0,1 1 0,0 2 0,-3 2 0,-6 0 0,-3 0 0,-3 0 0,-5 0 0,-6 0 0,-7 0 0,-5 0 0,-7 0 0,-1 0-9460,1 0 9440,-7 0 0,-9 0 0,-9 0 0</inkml:trace>
  <inkml:trace contextRef="#ctx0" brushRef="#br2" timeOffset="43">1604 9745 13594,'16'26'0,"0"2"0,-1 2 811,1 0 1,-5 3 0,-3-11 0,1 3-615,0 3 1,-6 0 0,4 0-1,-2-4 479,1-1 0,-1-2 0,-3-7 0,1-2 557,2-1 1,1-6 0,-8 3-306,-3-1 0,1-1 1,-6-8-352,-3-3 0,1-4 0,0-7 1,3 1-231,2-1 1,2-7-1,5-3-105,0-4 0,4-6 1,4-1-1,10 2 0,3 2-53,1 1 0,6 6 0,-1 2 0,2 1-243,3 4 0,-3 3 0,-1 4 0,-1 3-160,1 2 1,-1 2 0,1 5 0,-1 0-1052,1 0 0,-4 0 0,1 3 1,-3 4-3652,-3 4 1,-1 6 4586,-2-6 0,-8-4 1,-1 0-1</inkml:trace>
  <inkml:trace contextRef="#ctx0" brushRef="#br2" timeOffset="44">2642 9934 13979,'14'-11'0,"-4"1"0,-4-3-127,-5 0 0,-1-3 0,0-2 1232,0-3 1,-7 4-1,-5-4 1,-5 3 0,-6 3-227,-2-1 0,-1 6 1,-5-1-1,-1 1-283,1 1 1,-1 2 0,1 7-1,0 0-137,-1 0 1,2 2 0,2 3 0,4 7-203,1 7 0,4 1 0,7 6 0,3 2-19,2 1 1,2 3 0,5-3 0,0-1-205,0-1 1,5-6 0,4 3 0,3-1 3,6-4 1,6-2 0,0-3-1,3-1 201,1-3 1,8-6 0,-6 1 0,0-3-316,-1-2 1,5 0 0,-8-2 0,2-3 115,-2-6 0,-3-3 0,-8-2 0,-1 1-582,-3-1 1,1 0-175,-7 1 0,8 1 1578,-3 3 1,4 6-1,2 10-457,-1 6 1,6 3 0,0 1 0,-1 1-697,-3 0 0,4 1 1,0 1-1,-2-1-863,-1-3 1,3-2-1,0 4 1,-2-2 533,-2-4 1,-1 3-1,0-8 1,-1-2-3636,1-1 0,0-2 4339,0 0 0,-1-7 0,1-2 0</inkml:trace>
  <inkml:trace contextRef="#ctx0" brushRef="#br2" timeOffset="45">3082 9887 18824,'0'15'-69,"0"3"0,0 3 626,0 5 1,2 5-1,1 4 1,4 2-63,2-2 1,-4 3-1,6 1 1,-1-3-542,-1-2 0,5 4 0,-5-10 0,1-2-24,1-1 0,-3 1 1,3-5-1,-4-4-404,0-5 375,-5 2 0,3-12 134,-10 3 1,1-15 0,-6-8 0,-1-3-139,2-1 0,-3-11 0,7-1 0,1-4-236,3-6 1,1-1-1,1-4 1,6-3 58,9-6 0,2 4 0,8 3 1,2 7-44,1 8 1,3 6 0,-1 7 0,1 9 636,-1 6 1,-1 2 0,-2 6 0,-2 2 407,2 3 0,0 4 0,-2 7 1,-5 0 134,-3-1 1,1 8-1,-2 3 1,-4 4-269,-5 1 1,-2 1 0,-6-1 0,-2 1 284,-3-1 0,-4 1 1,-7-3-1,-1-3-601,-4-5 1,-4 0-1,-6-3 1,1-6-148,4-3 1,-7 1 0,3-5 0,0-1-127,1-2 0,-8-8 0,9 0 0,2-3-67,1-3 0,4-2 1,7-2-1,4 0-2391,5 0 0,3 1 1,4-3-1,3-1-7373,5-2 9647,11 0 0,4-2 0,6-1 0</inkml:trace>
  <inkml:trace contextRef="#ctx0" brushRef="#br2" timeOffset="46">3742 10028 14638,'41'0'303,"2"-2"0,-4-1 0,-1-4 497,1-2 0,3-1 1,-4-6-1,0 0 118,1 0 1,-4 1 0,-7-1 0,-4 0-295,-1 1 1,-7-1-1,-8 0 1,-1 0-460,-3 1 0,-4-1 1,-7 0-1,-7 0 49,-5 1 1,-9 1-1,1 2 1,-2 3 181,-3 2 1,1-4 0,-2 6-1,-2 2 30,-2 1 0,0 4 1,8 3-1,1 5 232,2 4 1,8 9-1,1 3 1,6 6-559,4 4 1,2 3-1,5 3 1,2-4-248,3 1 1,4-6 0,8 3 0,4-4-19,5-6 1,6 2-1,3-7 1,3-2-1091,2-1 1,0-10 0,4-2 0,-4-5 153,-1-1 0,3 0 0,-6 0 0,-1-1-667,-2-5 0,-1-8 0,-1-8 0,-1-1-605,-4 0 2334,-3-12 0,0 2 0,1-14 0</inkml:trace>
  <inkml:trace contextRef="#ctx0" brushRef="#br2" timeOffset="47">4623 9619 15604,'17'0'0,"3"0"0,1 0 326,-2 0 1,5 0 0,2 0 0,4 0 483,2 0 1,-3 0 0,-1 0-1,-3 2 60,-3 3 1,-1-1 0,-7 6-654,-3 2 0,-4-3 0,-9 2 0,-3 1 121,-6 2 1,-8 2-1,-5-1 1,-4 3 166,-5 3 1,-2-2 0,3 5-1,1 1 65,-1-1 0,3-3 1,2 5-1,6 1 225,4-3 0,8 6 0,4-6 1,3 1-733,2-4 0,7 1 0,5-1 0,8-1-142,6-3 0,4-1 0,1-2 0,0-2-45,1-2 339,6-6 0,-3 3-732,7-7 0,-7 0-1336,2 0 1,-4 0 336,-2 0 1,-1 0-636,-4 0 1,-3-2 1253,-7-3 0,-2 1 0,-4-6 1,-6-2-4089,-8-2 4924,-12-2 0,-8-7 1,-7-1-1</inkml:trace>
  <inkml:trace contextRef="#ctx0" brushRef="#br2" timeOffset="48">4702 9871 14638,'-16'0'4666,"0"0"-3797,0 0 1,16 0 0,9 0-452,9 0 1,11 0-365,3 0 0,-1 5-307,6 0 1,3 6-657,2-6 0,-2 5 95,2-4 1,-7 4-765,2-5 1,-4 6 433,-2-6 0,1 0 323,-1-5 1,-5 0 820,1 0 19,-1 0 0,5-7 1,1-1-1</inkml:trace>
  <inkml:trace contextRef="#ctx0" brushRef="#br2" timeOffset="49">5629 9792 14638,'-16'-14'-382,"1"4"1,-8-4 1241,-3 3 1,0-1-246,-6 2 0,4-3 0,-8 8 0,1 2 1,0 1 297,-2 2 1,0 2 0,8 3-1,2 7-439,6 7 0,6 4 1,4 5-1,6-2-258,3 2 0,4 2 0,3 3 0,6 0 22,3-1 0,8 3 0,5-9 0,2 2 89,3-2 0,4-3 0,1-8 0,-2 1 79,-2 0 1,-1-8 0,-1-2 0,1-5 684,-1-1-805,-7 0 1,1 0-165,-4 0 1,-5-7-120,-1-3 0,-1-4 0,-8-3-1313,-3-4 866,-1-4 1,-2-1-847,0 0 1,0 0-1308,0-6 0,0 2-545,0 4 0,5-2 1291,0 7 1,6-7 1767,-6 2 1,14-4-1,-1-1 1</inkml:trace>
  <inkml:trace contextRef="#ctx0" brushRef="#br2" timeOffset="50">5912 9745 14638,'5'31'278,"1"1"1,-1-1 256,-5 1 1,5-1-246,0 1 1,8-6 454,-3 0 1,-1 0 694,1 6 0,-1-3-1152,2-2 1,1 1-542,-7-8 0,5 1-1886,-4-5 1,4-5 1033,-5-1-4032,1-6 3338,-6 3 1794,0-14 0,-7-9 0,-2-9 0</inkml:trace>
  <inkml:trace contextRef="#ctx0" brushRef="#br2" timeOffset="51">5834 9446 14638,'0'-15'-1371,"0"6"1,1 2 942,5 7 0,4 7 0,9 3 0,4 6 344,1 5 0,3 4 0,4 6 1</inkml:trace>
  <inkml:trace contextRef="#ctx0" brushRef="#br2" timeOffset="52">6400 9761 14638,'10'0'0,"1"0"737,-8 0-152,4 0-205,-7-7-312,0 5 0,0-12 420,0 4 0,-7 1-236,-3-2 1,-4 8 0,-2-2 0,-2 3 0,-1 2 493,-2 0-623,0 0 0,0 12-157,0 4 0,2 5 1,9 0 0,-3 5-118,8 11 1,0-4 356,5 3 0,2-1-266,3 2 1,4-4-126,6 4 0,8-4-103,3-1 0,4-6 232,1 0 1,1-7-13,-1 2 0,-1-9 1,-2-3-1,-4-2 15,-1-3 0,3-4 1,-5-6-1,-1-6 123,-3-7 1,-7-6-135,1-6 0,-8-4 0,3-7-136,-5-10 1,-1-2-1,0-6 89,0-4 1,0 1-82,0-5 0,-7 3-361,-3 2 0,-4 11 517,-2-1 1,6 17 586,-1-1 1,6 11-214,-5 10 323,6 7 1,-3 6-140,7 13 1,2 8 0,1 15-77,3 4 1,8 8-1,0 9 1,5 2 384,0 3-1050,-2-4 0,-3 6-350,-3-4 0,1-1-630,-7 2 1,-1-7 18,-9 1 1,-11-10-1109,-10-5 1,-13-4 2413,-8-2 0,-14-6 0,-11-3 0</inkml:trace>
  <inkml:trace contextRef="#ctx0" brushRef="#br2" timeOffset="53">1274 10437 23777,'-7'0'2579,"7"0"-2131,7 0 1,10 0 0,6 0-1,9 0 280,8 0 1,12 0 0,9 0 0,9 0-389,9 0 0,-34 0 1,1 0-1,1 0 1,2 0-341,4 0 0,2 0 0,3 0 0,1 0 0,9 0 0,0 0 0,0 0 0,1 0 0,11 0 0,2 0 0,2 0 0,2 0 0,-26 0 0,1 0 0,1 0 0,0 0 0,0 0 0,1 0-681,3 0 0,1 0 0,-1 0 0,-3 0 1,0 0-1,1 0 458,9 0 1,1-1 0,0 2-1,-6-1 1,0 1 0,2-1 28,6 2 0,2 0 0,-2 0 0,-6-1 1,-2 0-1,0 0 122,4 2 0,1 1 1,-3 0-1,-6-3 1,-1 1-1,1 0 23,4 1 0,0 1 0,0-1 1,-5 0-1,-1 0 0,0 0-238,0 1 1,-1-1-1,0 1 1,22 0-1,-2-1 315,-4-3 0,-2 0 1,-10 0-1,-1 0 185,5 0 0,-2 0 0,-11 0 0,-2 0 31,-3 0 0,-2 0 1,31 0 572,-17 0 0,-14 0-451,-12 0 1,-11 0 2039,-5 0-2040,-11 0 1,-4 0 400,-12 0 0,-9-2-2005,-12-3 1,-4-2 157,-6-4 0,-5 4 280,-10 7 1,-4 0 789,-7 0 1,0-7 0,0-2 0</inkml:trace>
  <inkml:trace contextRef="#ctx0" brushRef="#br2" timeOffset="54">1180 10908 24609,'0'-9'-1310,"0"2"2223,7 21 0,0 0 302,3 18 0,4-4 0,-2 10-774,8 1-295,-3 1 0,6 7 1486,-8 0 0,-4-2-1752,-1-3 1,-4 4-776,4-4 1,-6-4 815,1-1 1,-3-4-94,-2-2 1,0-4 0,0-3 184,0-1 0,0-2 144,0-6 22,-7-6 1,5-4-2038,-3-10 1,3 0-3059,2-11 1,0 2-844,0-12 5838,7 0 0,-5-13 1,5-1-1</inkml:trace>
  <inkml:trace contextRef="#ctx0" brushRef="#br2" timeOffset="55">881 11002 23777,'7'-15'-3936,"-5"-1"1516,12 0 4150,-13 1 1,13-3 336,-3-3 837,3 4-1650,9-6 1,1 2 262,7 0-493,8 0-92,1 5 0,7 1-932,0-1 0,6 2 0,-1 4 0,-1 3 0,-9 7 0,-4 0 0,-6 0 0,-3 7 0,-2 3 0,-12 4 0,-2 9 0,-8 3 0,-2 4 0,-1 1 0,-4 6 0,-3 1 0,-7 1 0,-7-1 0,1 6 0,-12-11 0,4 3 0,2-8 0,-2-1 0,5-8 0,-6 2 0,8-4 0,-2-1 0,4-6 0,1 1 0,0-8 0,1 3 0,4-5 0,1-1 0,6-1 0,-1-5 0,12-2 0,9-6 0,10 1 0,9 3 0,10 1 0,9-3 0,2 2 0,7 6 0,5-1 0,-1 3 0,-10 2 0,-3 2 0,-6 3 0,-1 7 0,-2 6 0,-3 3 0,-9 1 0,-8-2 0,-3 1 0,-2 7 0,-10-2 0,-1-2 0,-4 2 0,-5 1 0,0 4 0,-7-5 0,-9 0 0,-1-6 0,-4 1 0,-3-4 0,-8-1 0,-1-2 0,-4-4 0,4 2 0,-4-6 0,4-1 0,-5-5 0,4 0 0,-2 0 0,8-2 0,2-3 0,5 1 0,-6-6 0,8-1 0,-2-4 0,9-1 0,2 0 0,6 1-3371,-1-1 0,5-2-359,5-3 0,11 2 1300,10-7 2312,4 0 1,8-13-1,2-1 1</inkml:trace>
  <inkml:trace contextRef="#ctx0" brushRef="#br2" timeOffset="56">2390 11207 23022,'23'0'0,"-6"-7"1030,13 5 0,-12-5 806,3 7 1,-4 0-612,-1 0 0,1-2-444,4-3 0,-3 3-781,3-3 0,-4 3 0,-1 2-1762,0 0 1,-8 2-326,-2 3 0,-5-1 1982,-1 6 1,-14-6 0,-3 3 0</inkml:trace>
  <inkml:trace contextRef="#ctx0" brushRef="#br2" timeOffset="57">2406 11411 23022,'24'0'0,"4"0"0,-7 0 0,2 0 1392,-2 0 1,-2 0 1800,7 0 1,-5 0-2908,6 0 1,-6 5-287,5 1 0,-7-1 0,2-5 0,-4 0 0,-1 0-891,0 0 0,-6 0-4038,1 0 5021,-1 0 0,6-7 0,0-2 0</inkml:trace>
  <inkml:trace contextRef="#ctx0" brushRef="#br2" timeOffset="58">3475 10798 7695,'9'-7'0,"-2"5"0,-7-5 0,0 7 2814,0 7-1877,0 9 1,0 10 23,0 11 1828,0-4-815,0 20 1,0-17-1374,0 11 1,0-3 0,0 1-1,0-1 1,0-4-48,0-1 1,0-3 0,0-6 0,0-2-725,0-2 211,0-7 1,0 4-1,0-7-819,0 0 0,0-1-4138,0 1 1,2-7 2998,3-4 1,4-5-1,6-7 1917,1-9 0,7-6 0,1-10 0</inkml:trace>
  <inkml:trace contextRef="#ctx0" brushRef="#br2" timeOffset="59">3821 10940 7696,'16'-25'0,"0"-5"0,6 13 1535,-4-6-620,-3 8-114,-1-1 1,-3 2 1466,10 3-1523,3-3-576,1 13 1,-1-6 0,-5 7 31,2 0 0,0 1 1,-5 5-1,-2 4 41,-3 4 1,1 4-1,-7 3 1,-2 5 140,-1 3-251,-9 3 0,-1 1 93,-8 4 1,-7-2-1,-3 7 1,-4-6 26,-1 6 0,-1-5-24,1 5 0,5-13 41,-1 3-53,8-4 1,-3-4-1,8-3 341,3-3 47,-3-3 401,12 1-572,-5-7-193,7-2 1,2-7-305,3 0 0,6 0 0,8 0 0,4 0 0,1-2-1094,4-3 1,7 1-1,2-6 1,-2-2-1565,-2-2 2348,5 5 0,-4-5-252,2 4 1,-1-4-1643,2-2 0,-4 0 567,4 0 1701,-11 1 0,4-8 0,-6-1 0</inkml:trace>
  <inkml:trace contextRef="#ctx0" brushRef="#br2" timeOffset="60">4497 10987 7696,'16'7'1189,"0"-4"1285,-1 8-1683,-6-1 101,5 13 1,-7 1-1,5 8 1749,-1-1-2292,-1 8 1,-1-6 148,-4 3 385,4-9-265,-7 2 0,6-4-181,-2 6 1,-5-6-120,5-4 1,-5-4-49,-1-1-557,0 0 274,0-1 83,0-6-607,0-2 490,0-7 0,0-7 0,0-5-1120,0-7 0,0-1 360,0-6 1,2 0-64,3-5 0,2-6 362,4 0 0,3-5-78,-4 6 1,-1-1 349,1 6 1,1 8 293,5 7-139,-1 0-79,8 15 1,-4-3-38,8 15 1,-6 1 658,5 14 0,-7 0 436,2 6 0,-4-1 982,-1 1 0,-5-3-717,-1-3 154,-6-3-823,3 0 0,-7-11-66,0 4 1,0-4 456,0 4-345,0-8-24,0-1-375,-7-7 1,5-1 0,-3-5-1,3-4-315,2-4 1,0-3 0,0-3 0,2-2-540,3-3 1,5-1-1,10-5-486,0-1 1,8 2 695,-1 4 1,2 5 161,3 11 0,-1-2 363,1 6 0,4 3 1,3 8-155,1 6 0,-5 3 1,2 1-1,-4 1 487,-2 0 1,1-1 0,-3 1 0,-1-2-1002,-1-3 325,-8 3 1,3-11 71,-6 7 306,0-6-57,0 3 0,-1 0 0,1 2 0</inkml:trace>
  <inkml:trace contextRef="#ctx0" brushRef="#br2" timeOffset="61">2799 1965 8101,'-16'0'-591,"1"0"701,6-7-88,-5 5 103,12-5 0,-12 0 0,4-2 0,-3-1 0,1 1 308,2 2 1,5 0 821,-6 2-306,8 3-303,-4-5-414,7 7 385,0 0 0,7 0 0,3 0 163,4 0-602,2 0 118,-1 0-119,1 0 119,0 0-11,0 0 11,-1 0-119,1 0-103,0 0-118,0 0 340,-1 0-59,8 0-125,-6 0-114,6 0 223,-7 0-143,0 7 1,1-5-135,4 3 220,-4-3-209,6-2 40,-7 7 108,0-5 13,-1 5 192,1-7-172,-7 0-47,5 0-190,-5 0 178,6 0 1,1 0 105,0 0-35,-1 0-63,1 0 76,7 0-74,-6 0-281,13 0 130,-13 0 5,13 0-63,-12 0 16,11 0 153,-11 0-18,12 0-221,-13 0 209,13 0-31,-13 0 0,8 0-25,-4 0 45,-4 7 55,6-6 1,-8 6 275,1-7-316,0 0-8,0 0 224,-8 7-210,6-5 18,-5 5 167,7-7 33,0 0-204,-1 0 69,1 0-65,7 0 0,-6 0 78,4 0-213,-3 0 146,-3 0 0,6 0 80,0 0-265,7 0 183,-10 0 1,10 2 32,-7 3-6,0-3-45,1 5 0,-4-7 221,3 0-195,3 0-21,-6 0 16,4 0-34,-6 0 37,0 0-10,0 0 1,4 0-131,1 0 156,0 0-19,-5 7-190,0-6 183,0 6 8,-1-7-21,8 0-138,-6 0 126,6 0 7,-7 0-8,0 0 7,6 0-12,-4 0-6,5 0 100,-1 0-91,-4 7-1,4-5 115,-6 5-116,7-7 18,-6 0-4,6 0 57,-7 0-53,-1 0 6,1 0-6,0 0-3,0 0-5,-1 0 0,3 0-5,3 0 28,-4 0-22,6 0 22,0 0-195,-6 0 186,13 0-18,-13 0-49,6 0 37,0 0 18,1 0-23,1 0 1,-1 2 4,-3 3 10,-3-3-65,11 5 1,-10-7-11,8 0 61,-8 0 39,11 0-39,-13 0-5,6 0 4,-8 0 32,8 0-30,-5 0-1,11 0 28,-11 0-30,5 0 0,-2 0-34,-1 0 1,3 0 10,-2 0 0,-2 0 0,6 0 0,-1 0 1,-1 0-21,0 0 1,-1 0 0,-2 0 0,2 0 18,3 0 0,-4 0 1,3 0-1,1 0 15,-1 0 1,-3 0 0,5 0-49,2 0 0,-3 0-34,1 0 72,-7 0 0,9 0-19,-7 0 0,5 0 0,-3 0-2,1 0 1,-4 0-1,1 0 1,-2 0-1,0 0-14,2 0 7,0 0 4,2 0 210,-6 0-205,6 0 11,0 0 282,-6 0-267,6 0 0,-2 0 18,0 0 0,1 0-15,-1 0 0,-1 0 0,4 0 0,0 0 0,-1 0-23,0 0 1,0 0 0,-2 0 0,3 0-46,0 0 1,6 0 0,-4 0 0,4 0 17,2 0 0,-6 0 0,-2 0 0,1-2 30,-1-3 0,-5 3 0,2-3-54,-3 3 23,-3 2 0,3-2 1,1-1-1,2-2-130,-2 1 141,-1 2 5,5 2-4,-6 0 45,13 0 0,-11 0 0,7 0 88,2 0-135,-5 0 7,6 0 135,-4 0 1,1 0-48,0 0 0,-5 0 1,4 0-1,-1 0-13,1 0 0,-4 0 0,3 0 1,1 0-7,-1 0 0,-3 0 1,3 0-1,1 0-9,-1 0 0,1 0 0,3 0 1,-4 0-27,-1 0 1,5 0 0,-2 0 0,4 0-21,1 0 38,8 0 2,-6 0-7,12 0 9,-5 0-8,8 0-237,-1 0 511,0 0-267,-7 0-7,13 0 9,-12 0-9,7 0 14,-3 0-9,-5 0 328,0 0-25,-1 0-224,-8 0-56,8 0 51,-13 0-24,11 0 54,-13 0-65,8 0 30,-1 0 1,-1 0-115,-4 0-94,4-7 4,-6 6 96,0-6 0,4 7 1,-5 0-1,2 0 134,3 0 1,-4 0-92,2 0-28,0 0-41,6 0 302,-8 0-236,6 0-7,-6 0 1,8 0 1,-1 0 0,8 0 0,1 1 19,0 5 48,6-5 0,-1 6 1,9-7-1,0 0 177,0 0 0,4 0 0,-4 0-118,2 0-20,-5 0-990,3 0 858,-7 0 0,-1 0 95,-4 0 0,1 0 0,-6 0 105,-2 0-586,-9 0-2321,4 0 1252,-20 0 722,11 0-5170,-19 0 4012,5 0 1903,-21 0 0,-18-14 0,-16-3 0</inkml:trace>
  <inkml:trace contextRef="#ctx0" brushRef="#br2" timeOffset="62">1384 12024 8087,'-7'-14'165,"-3"2"1,-4 3-1,-2 2 1212,0 4 1,7 3-420,4 5 1,3 5 0,2 10 0,0 2-308,0 3 1,2-1-1,2 4 1,3-2-310,1 2 1,-2 0 0,2 2 0,1-2-136,0 0 1,-6 3 0,4-8 0,-1 0-70,-1-1 0,5 5 1,-4-6-1,-3 0-208,-1 1 0,0-10 1,1 4-504,2-2 417,0-7 0,-6 0 0,-3-9-83,-1-3 0,0-4 0,5-6 0,0-1-103,0 0 0,12-5 0,5 0 0,6 2 240,5 2 0,4 1 0,4 2 0,6 3 289,4 6 1,-1 3-1,-1 2 1,-4 2 188,-2 3 1,2 4-1,-6 5 1,-6-2 73,-4-1 0,-3 5 0,-7 5 0,-3-2 165,-6-2 1,-3-1 0,-2 0 0,-2 1-231,-3 4 1,-11-5-1,-9 1 1,-1-5-222,0 1 1,0-1-1,-6-2 1,1-3-48,-1 0 1,-3-5-1,2 3 1,4-3-1093,-1-2 1,5 0 0,1 0 0,1 0-1089,4 0 1,7-5-1,3-2 544,2-2 0,4-1 0,10-6 0,7 2-197,5 4 1,14-6 1715,-2 0 0,4 0 0,-3-6 0</inkml:trace>
  <inkml:trace contextRef="#ctx0" brushRef="#br2" timeOffset="63">2217 12370 8293,'16'0'181,"0"0"0,0 0 0,1 0 345,4 0 0,-4 0 1,6-2-1,-2-1-284,0-3 1,2 1 0,-4 5-1,2 0-803,-2 0 1,-7 2 560,-1 3 0,-8-3 0,4 5 0</inkml:trace>
  <inkml:trace contextRef="#ctx0" brushRef="#br2" timeOffset="64">2265 12559 9184,'24'-6'0,"-3"-1"384,-4-1 1,4 4 0,2-1 0,2 3-826,2 2 1,8-5-1,2 0 1,-2 1 297,-2 2 0,4-3 0,1 0 1,1 1 50,-1 3 1,4-1-1,-3-2 1,-1-3 91,0-1 0,6-10 0,-4-6 0</inkml:trace>
  <inkml:trace contextRef="#ctx0" brushRef="#br2" timeOffset="65">3538 12056 8689,'16'-32'0,"-1"2"0,1 4 0,0 5 243,0 4 0,5 3 1,1 2-1,1 3 620,0 2 1,5 2 0,-4 5 0,2 0-235,1 0 0,-8 0 0,2 1-353,-4 5 1,-8 8-1,-4 7 1,-5 0 30,-5 1 0,-16 8 0,-12 8 0,-6 1-96,-4-1 1,3 6-1,-2 0 1,0 3-111,1 0 1,3 2 0,8-13-1,4-1-28,5-1 1,11-5 0,4-3 0,5-5 57,1-3 0,8-2 0,8-2 1,9-2 288,4-2 1,3-6 0,1 1-1,2-3 124,2-2 0,-1-2 0,-4-3 0,-1-6-233,1-3 1,-3-3 0,-2-2 0,-7-2-221,-2 1 1,-9-4-1,-4-2 1,-3-2-214,-2 2 0,-7-4 0,-6 5 1,-6-1-281,-7 0 0,2 5 0,-3-3 0,1 1-629,2 4 1,-4 1-1,7 4 1,2 2-1266,1 2 1,4 4-2139,4-4 4434,3 6 0,14 4 0,1 9 0</inkml:trace>
  <inkml:trace contextRef="#ctx0" brushRef="#br2" timeOffset="66">4293 12071 8044,'15'0'885,"-4"6"1,-1 1 0,1 1-639,-2 4 1,5 8 0,-4 2 0,4 3 462,2 3 0,-2 7 1,-2 1-1,-3-1-268,-2-2 0,-2-1 1,-5-1-1,0 1 200,0-1 1,0-5 0,0-1-157,0-2 1,0-2-213,0-6 1,0-8-75,0-7 0,0-8 0,0-13 0,0-6-393,0-2 1,0-8 0,0-1-1,2-3-386,3-2 0,4-1 0,8 0 1,2 6 158,2 5 1,6 0 0,-6 12 0,-1 3 277,3 6 1,-5 5 0,4 7 0,-1 2-14,0 3 0,5 5 0,-5 10 0,-1 2 729,-3 3 1,-1 1 0,-2 5 0,-2-1 67,-1-4 1,-8 2-1,2-7 1,-3-2-141,-2-1 0,0-8 250,0 1-1159,0-8 1,0-8 0,2-11-2,3-1 0,4-2 1,6 0-1,3-2 91,3 1 1,2 3 0,5 1 0,-2 2 312,2 4 1,5 3-1,2 7 1,-2 1 147,2 5 1,2 2-1,-2 8 1,1 0 575,-1 0 0,-2 5 0,-1 0 0,-2-1-916,-4 3 0,-4-5 0,-8 4 1,-3 1-1640,-6 3 0,-5 4 1835,-5 1 0,-18 1 0,-10-1 0</inkml:trace>
  <inkml:trace contextRef="#ctx0" brushRef="#br2" timeOffset="67">1557 13109 9400,'-9'-7'1186,"2"-2"0,7 9 1,0 9-432,0 8 1,6 11 0,0-2 0,3 4-140,3 1 0,-3 8 0,0 3 1,0 3-177,-1 2 1,-2 6 0,2-1 0,1-1-170,0-2 0,-4-9 0,6-2 0,-1-3 17,-1-3 0,0 1 0,-6-12 0,2-2 206,-1-2 0,3-1-105,-2 0-407,0 0 1,0-9-1,1-7-10,-3-9 0,6-12 0,1-5 1,4-4-667,2-1 1,2-1 0,3 1-1,5 1-25,3 4 1,1-2 0,-2 9 0,-2 3 592,2 4 1,2 8 0,1 1 0,1 6 569,-1 8 0,1 3 0,-1 1 0,1 3 184,-1 3 1,1-2 0,-1 5 0,-1 1-139,-4-1 0,2-4 0,-7 2 0,-2-3-559,-2-3 0,-6 3 1,-2-8-1,-1 1-1998,1-1-1,-5 3-1355,1-4 0,-2 2 3423,3-1 0,-5-4 0,6-7 0</inkml:trace>
  <inkml:trace contextRef="#ctx0" brushRef="#br2" timeOffset="68">6274 4951 8035,'9'-7'0,"-2"4"0,-7-8 0,0 8 0,0-6 576,0 4 273,0 3-55,0-5-506,0 7 50,0 0-165,0 7 319,0-5-297,0 12 0,0 1 0,0 10 1,1 3 94,5 3 0,-3-1 1,6 10-1,-1-2 1,-1-1 114,0 2 1,4-6 0,-6 3 0,-1-4 9,-3-6-270,-1 4 1,0-13 565,0 4-812,0-3 0,-1-10-197,-5-2 0,3-12 0,-6-6 0,0-7 58,1-7 1,2-6 0,-2-3 0,1-3 35,3-2 1,3 0-1,1-4 266,0 2 1,0 9-1,0 1 1,0 10 223,0 4 1,0 8 307,0-1 1,0 25-1,0 4-349,0 6 0,0 4 0,0 4 0,0 1-137,0 3 0,0-2 0,0 2 0,0-3-60,0-1 1,0-1 0,0-1 0,0-2 6,0-2 0,0-7 1,0 2-759,0-3 307,0-2 1,0-9 270,0-7 1,0-9 0,0-12-1,0-5-24,0-4 1,0-8 0,0-6-1,0-3 65,0 0 0,0-8 0,0 13 0,0 6 157,0 6 1,-2 7 0,-2 8-717,-1-1 0,0 6-2787,5-1 3430,0 8 0,0-4 0,0 7 0</inkml:trace>
  <inkml:trace contextRef="#ctx0" brushRef="#br2" timeOffset="69">2878 13549 8035,'-9'-7'568,"2"5"0,9-5 1,3 7 994,5 0 0,10 0 0,1 0 0,0 0-1404,1 0 0,1 0 0,5 0 0,-4 0-1430,-1 0 1,-2 2-1,-3 3 1,-1 6-2283,-1 2 3553,3 3 0,-17 0 0,5 0 0</inkml:trace>
  <inkml:trace contextRef="#ctx0" brushRef="#br2" timeOffset="70">2862 13847 8035,'16'2'0,"-1"2"424,1 1 1,5 0 0,2-5 0,0 0 957,-1 0 0,6 0 1,-2 0-1,4 0-1171,2 0 1,-6 0 0,0-2 0,0-1-1258,-1-2 0,3-1 0,-4 5 0,2-3-2551,2-1 3597,5-7 0,-1 3 0,8-7 0</inkml:trace>
  <inkml:trace contextRef="#ctx0" brushRef="#br2" timeOffset="71">4183 13187 9747,'0'-15'0,"0"-1"1328,0 0 1,-2 6-1,-3 1-810,-6 2 0,2 2 1,-1 6-1,-2 5 424,-2 4 1,-7 4-1,-2 4 1,0 3-373,1 5 1,-6 3 0,3 5 0,-1 1-177,0 1 0,7 6 0,-2-3 0,5-1-92,5 0 0,5-1 1,6-6-1,0 1-41,0-1 1,12-1-1,5-2 1,6-4 39,5-1 1,3-2 0,4-5-1,4-2-42,1-4 1,-3 2 0,3-6 0,-4-3-87,-6-1 0,0-2 1,-9-2-1,-2-1-159,-2-3 1,-8-6 0,-4 2-15,-3-4 0,-2-2 0,-2 0 0,-5 1-62,-8-1 0,-3 0 0,-8 1 0,-2-1-560,-2 0 1,1 0-1,1 1 1,2 1-166,-2 3 1,5 2 0,2 6 0,3-2-6636,3 1 3812,6 2 1,11 2 3609,13 0 0,8 7 0,9 2 0</inkml:trace>
  <inkml:trace contextRef="#ctx0" brushRef="#br2" timeOffset="72">4481 13612 8035,'21'0'630,"0"0"1,0 0 0,-5 0 2355,0 0 1,-1 0-735,1 0 1,0 0-3139,0 0 1,-6 0-1483,1 0 1,-6 1 0,5 5-1193,3 4 3560,1-3 0,1 7 0,1-5 0</inkml:trace>
  <inkml:trace contextRef="#ctx0" brushRef="#br2" timeOffset="73">5393 13250 8035,'0'-17'0,"-1"-3"626,-5-1 0,-8-5 0,-7 5 0,2 2-105,2 2 1,1-3-1,0 3 1,-1 3 612,-4 0 0,2 7 0,-6 2 0,1 3-722,-1 2 1,4 2 0,-5 3 0,0 6-65,1 3 0,-3 6 1,8 3-1,0 0-216,3 0 0,1 5 0,2-4 0,2 2-56,1 0 1,8-5-1,-1 4 1,6-3-151,3-2 1,8-5-1,-1-2 1,5-5-336,4-1 1,2 4-1,-2-6 1,3-1-40,1-3 1,8-6 0,-5-2-1,0-2 126,2-3 1,-8-2 0,1-2 0,-4 1 175,-3-1 1,3-3-1,-8 1 1,1 4-54,-2 0 1,-1 7 929,-4 2 1,-1 3 0,5 4 0,-2 3 63,-4 6 0,-1 8 1,-2 4-1,2 1-187,3 4 0,-3 2 1,5 1-1,-2 1-334,0-1 1,2-5 0,-3 1 0,1-1-586,-2-2 0,4-1 1,0-6-1,0 3-1382,0 1 0,5-6 0,-3-4 0,2-1 81,-1-1 1,1 3 0,4-7 0,3-1-113,3-2 1,-4-4 1723,4-3 0,-3-4 0,-3-7 0</inkml:trace>
  <inkml:trace contextRef="#ctx0" brushRef="#br2" timeOffset="74">5692 13172 8035,'0'-16'0,"2"0"559,3 0 1,4-5 0,7 0 0,1 4 161,4 5 1,-4 0 0,6 6 0,-2 3-205,0 1 1,5 2 0,-5 0 0,-2 2 1,-1 3 0,1 9 0,-1 7 0,-6-2-91,-3-1 0,-4 4 0,-5 5 0,0 2-93,0 3 0,-12-1 1,-6 1-1,-3-1-56,-2 0 0,-5 1 1,4-2-1,-2-4 21,0-5 1,6 1-1,-1-1 1,4-3 265,1-6 0,6 2 1,1-3-223,2 2 1,7-2 0,9-2 0,3-2 124,5-4 0,10 4 0,-1-2 0,4-1-385,1-2 0,0-2 0,3 0 1,1 0-758,1 0 0,3 0 1,-4 0-1,1 0-1694,-1 0 1,2 1 0,-2 5 0,-4 6 2366,-1 7 0,3-1 0,-8 4 0</inkml:trace>
  <inkml:trace contextRef="#ctx0" brushRef="#br2" timeOffset="75">7500 8582 8035,'0'9'347,"0"5"384,0-4 0,0 4-77,0 2 1,-2 0-399,-3-1 1,3 1-1,-3 0-126,3-1 0,2 1 0,0 0 0,0 1 77,0 4 0,2 4 0,2 6 0,1 1-189,-2-1 0,-1 11 0,-2 3 1,2 2 49,3 4 1,-3 0-1,3-2 1,-3 1 42,-2 3 1,0 6 0,2-1 0,1 1 4,2-1 0,2 8 1,-3-3-1,1 3-43,-1 4 1,-3 0-1,-1 5 1,0-3 6,0-2 1,0 5 0,0-2 0,0 0-2,0-4 1,-5 4-1,-2-9 1,0 5-22,0 0 1,0 7 0,4-3 0,-3 2 20,3-2 1,1 9 0,2-3 0,0 0 22,0-4 0,0 7 1,0-4-1,0 4-26,0 4 1,0-4 0,0 5-1,0-1-82,0-4 0,-2 5 0,-1 1 1,-4-1-21,-2-3 1,4 1 0,-4-1 0,0 0 56,1 2 1,3-4 0,-4 5 0,2-1 68,3-4 0,1-36 0,-1 0 0,1 1 0,-1-1 0,1 0 0,-1 0 12,1 0 0,-1-1 0,-3 43 1,5-42-1,1 0 0,-2 0 0,1 1-48,0 1 0,0 0 1,-1 1-1,-1 0 0,1-2 1,1 0-1,-1 0 0,1 0 0,-2 0 0,1 0 1,2 3-1,0 0 0,-2 0 1,1 0-1,0-1 1,2-1-36,0 0 0,0 0 0,0 2 0,0 0 0,0 0 0,0-1 0,0 1 0,0 0 21,0 1 1,0-1 0,0-2 0,0 0 0,0 2-1,0 0 1,0-2 0,0 0 33,0-1 0,0 0 0,0 0 0,0 1 0,0-1 1,0 0-1,0 1 0,0 0-22,0 2 0,0 0 1,-1-5-1,0 0 1,0 2-1,-1 1 0,-1-2 1,-1 0 16,-1 1 1,1-1-1,1-2 1,1 1 0,-3-1-1,-1 1 1,1-1-1,0 1 229,-4 42 1,2-41-1,0-1 1,-3 41 0,-4-1-113,-2 1 0,0-2 0,0-4 0,1 4-90,7-40 1,0 1 0,-8 39 0,-1-2 0,-2-5 19,-2-2 0,-6 3 0,6-8 1,0 0-770,-1 0 0,4-9 1,-4-9-1,2-4-73,5-7 1,-5 3 0,12-7 0,-3-4-1172,1-5 0,6 0 0,-1-7 1887,3-2 0,8 2 0,-1-5 0,0-4 0</inkml:trace>
  <inkml:trace contextRef="#ctx0" brushRef="#br2" timeOffset="76">865 15356 7873,'0'16'244,"0"0"0,0-6 635,0 1 1,-2-3 0,-1 5 693,-2-3 0,-8-6-334,3 1 1,-2-5 0,0-4-637,1-1 0,8-7 0,-3 1 1,5-4-303,1-6 1,1-2 0,5-7 0,4 1 43,4-5 0,2-6 0,-1 0 1,3-3-613,3-6 1,-4-7-1,4 3 1,-3 3-683,-2 1 1,-2 5 0,-2 6-1,-2 8 339,2 6 0,-3 3 1,2 7 606,1 3 1,-3 6-1,1 10 1,2 7 23,2 8 0,7 11 1,0 11-1,0 5 1151,2 5 1,-7 4-1,3 5 1,-5-3-519,-2-5 0,6-6 0,-10-4 0,3-3-685,-1-1 0,1-4 0,4-9 0,-1-3-232,-3-1 0,3-9 1,-5 2-1,1-2-3697,1-5 2581,-1-1 0,4-14 0,-4-3 0,-4-4 996,-5-2 0,-6-1 0,-2-2 0,-1-2 490,-5 1 1,-6 3-1,-2 3 1,0 2 277,-2 1 1,1 6-1,-6-4 1,3 2 6,3 4 1,-5 1 0,5 2-1,-1 0-330,0 0 1,2 0-1,6 0-3065,-1 0 435,0 0 1,9-2 2567,7-3 0,14-4 0,11-6 0</inkml:trace>
  <inkml:trace contextRef="#ctx0" brushRef="#br2" timeOffset="77">1494 15183 8110,'32'0'0,"-1"-1"0,0-3 636,1-1 1,-6-2-1,0 3 1,0-1-323,-1 2 1,3 1 0,-7 2-1,-2 0-712,-1 0 1,-4 2 0,-4 3 0,-5 5-1169,-3 4 1,-9 2 1565,-3 0 0,-11 7 0,-4 1 0</inkml:trace>
  <inkml:trace contextRef="#ctx0" brushRef="#br2" timeOffset="78">1620 15372 7873,'7'16'753,"2"-8"0,6-1 0,3-1-351,3-1 1,-2 2-1,7-4 1,2 3-1047,2-3 0,3 4 1,2-2-1,2-1-2288,-2-2 2932,-9-2 0,3 0 0,-4 0 0</inkml:trace>
  <inkml:trace contextRef="#ctx0" brushRef="#br2" timeOffset="79">2422 14665 8391,'-16'-16'1043,"7"9"1,4 7-1,3 9-119,2 5 1,0 3-1,0 4 1,0 5 154,0 4 1,0 7 0,0 1 0,0 1-402,0-1 0,0 4 0,2-5 0,2-4-669,1-5 1,0 0-1,-5-6 1,2 1-708,3 0 1,-3-2 0,3-6 0,-2 1-1264,3 0 0,-3 0-1328,8-1 0,-6-6 389,5-4 2900,1-3 0,5-16 0,-1-3 0</inkml:trace>
  <inkml:trace contextRef="#ctx0" brushRef="#br2" timeOffset="80">2563 14728 6824,'16'-16'0,"0"0"0,-1 2 110,1 4 1,0-3 0,0 7-1,-1-1 974,1 0 1,0 1-1,-1 8 1,1 2-147,0 1 0,0 12 1,-1 1-1,-1 4-463,-3 6 0,1 7 0,-7 4 0,-1-1-163,-2 1 0,-9 2 0,-4-2 0,-3-1-163,-2 1 1,-5-8 0,-1-6-1,-3-3-49,-3-2 1,0-10 0,0-5-1,4-3-103,1-2 0,-3 0 0,5 0-21,2 0 0,8-2 98,6-3 1,10 2 0,8-6 0,6 2-88,7 3 1,4 3-1,1 1 1,1 0-446,-1 0 0,6 0 1,1 0-1,1 0-257,-1 0 0,-1 0 1,-4 0-1,2 0-513,2 0 0,-1 0 0,-4 0 0,-1 0-1848,1 0 3076,-1 0 0,-7-7 0,-1-2 0</inkml:trace>
  <inkml:trace contextRef="#ctx0" brushRef="#br2" timeOffset="81">3349 14775 9248,'0'10'2223,"-1"1"1,-3 1-1413,-1 2 1,0 3 0,5 4 0,0 4-271,0-1 1,0 6 0,0-6-1,0 3-725,0-1 1,1-5 0,3 3 0,3-1-750,2-4 0,-4 4 0,4-2 0,-1-2-781,1-2 0,-5-6-1612,1-1 3326,-10-6 0,-11-4 0,-9-9 0</inkml:trace>
  <inkml:trace contextRef="#ctx0" brushRef="#br2" timeOffset="82">3192 15011 8991,'16'0'606,"0"0"0,1-6 0,4 1 0,3 2-243,1 1 1,5 2 0,-4 0 0,4 0-1039,1 0 1,0 5 0,1 0 0,-1-1-177,1-2 1,-8-2-1,-3 0 1,-3 0 850,-3 0 0,1-7 0,0-9 0,0-9 0</inkml:trace>
  <inkml:trace contextRef="#ctx0" brushRef="#br2" timeOffset="83">3884 14602 8107,'21'-16'0,"0"0"0,0 1 0,-4 1 324,4 3 0,-2-1 0,6 7 1,-2 1-1,-4 3 638,-2 1 1,-1 1 0,0 5-654,0 4 0,-8 6 0,-3 5 0,-3 3-46,-2 1 0,-7 10 1,-3-4-1,-6 2 125,-5 0 1,-2 4 0,-6 0-35,-3-2 0,10-2 1,-8-2-1,4 1 1,3-1 93,0 1 0,4-3 0,7-1 0,3-2-207,2 2 0,2 0 1,5 0-1,0-3-40,0-3 1,7-1-1,3-5 1,4 0-118,2-1 1,0-4 0,-1-2 0,1-2-194,0-4 1,0-1 0,-1-4-1,1-3 62,0-6 1,-1-3-1,1-3 1,0-2-29,0-2 1,-8-7 0,-2 2 0,-5-4 8,-1-1 0,-7-3 1,-3-1-1,-4 1-245,-2 4 1,-5-5 0,-1 7 0,-1 2 272,0 1 0,-3 4 0,5 6 1,3-1 154,6 0 0,-2 2 0,6 2-190,-1 2-944,2 6 1,7-5-392,0 4 0,7 3 0,3-3 0,2 5-2382,-1 5 3790,3-3 0,-12 5 0,5-7 0</inkml:trace>
  <inkml:trace contextRef="#ctx0" brushRef="#br2" timeOffset="84">2327 15545 8087,'2'-9'1233,"5"4"0,9 3 1,8 2-303,6 0 1,8 0 0,8 0-1,8 0-520,9 0 1,16 0 0,1 0 0,4 0-20,1 0 0,-38 0 0,1 0 0,-2 0 0,0 0 0,1 0 0,1 0-21,1 0 0,-1 0 1,42 0-1,-12 0 1,-10 0-161,-8 0 1,-1 0 0,-8 0 0,-6 0-562,-6 0 0,-13 0 0,-5 0 0,-4 0-2550,-1 0 1918,-7 0 1,-9-5-1,-13 0 1,-6 1-74,-7 2 1,-4 2 0,-3 0 0,-4 0 1054,-4 0 0,-5 7 0,-1 2 0</inkml:trace>
  <inkml:trace contextRef="#ctx0" brushRef="#br2" timeOffset="85">2972 15812 8574,'-26'9'0,"1"-4"0,3-3 380,2-2 1,3 0-1,1 0 1,1 0 106,-1 0 0,5 0 180,1 0 1,10 0 0,3 0-145,11 0 1,18 0 0,-1 0 0,2 2-43,1 3 1,1-3 0,-2 3 0,-4-2-52,1 3 1,-7-5 0,-2 6 146,-4 0 1,-3 2 0,-2 5-437,-1-4 1,-8 4 0,1-3 0,-6 3-68,-3 2 1,-13-1 0,3 3 0,-3 1 92,1 2 0,-4 0 0,0-4 0,2 3 343,1 1 0,4 5 0,2-5 0,3 0-9,2 1 1,2-4 0,5 3 0,0-4 124,0-1 1,2 0-640,3-1 1,4-1 0,6-3 0,1-6-580,0-3 0,1-2 1,3 0-1,2 0-25,3 0 0,1-2 0,7-3 0,2-6 617,2-3 0,6-1 0,-2-1 0</inkml:trace>
  <inkml:trace contextRef="#ctx0" brushRef="#br2" timeOffset="86">4560 15262 8087,'16'0'0,"-6"0"246,1 0 1,-8 2 1450,2 3 0,-3-2-549,-2 8 0,-7-8-291,-3 3 0,-3-6-274,3-6 1,3 3-320,7-8 1,2 8-29,3-2 0,4 3 1,6 4-43,1 3 1,-2 4-1,-3 6-312,-6 1 1,-3 0-1,-4-2 62,-3-4 1,1 3 0,-6-8 0,-3-2 82,-1-1 0,-1-2 0,-1 0 0,0 0 39,1 0 0,4 0 0,1 0-163,-3 0 1,5-5-1,-1-2-672,2-2 1,3 6 0,10-3-561,4 5 0,4-5 1,2 1-1,1 2 342,4 1 1,-1 2 0,4 0 0,0 0 986,1 0 0,1-7 0,6-2 0</inkml:trace>
  <inkml:trace contextRef="#ctx0" brushRef="#br2" timeOffset="87">5378 14728 8453,'-2'-14'0,"-3"1"570,-6 3 0,-3 6 0,-2-1 0,1 3 410,-1 2 0,-5 7 1,-2 4-1,-1 5-470,-4 5 0,0-2 1,0 9-1,4 3-178,1 4 1,2 4-1,5-5 1,2 3-256,4-2 1,3 0-1,8 0 1,5 2 29,4-2 1,11-2 0,5-2 1,4 1 0,3-6 0,4-2 0,3 1 0,0-4 49,-3-4 0,0 1 0,-4-11 0,-5 0 185,-4 0 0,-3-2 1,-7-7-1,-2-1 12,-1-3 0,-8-8 0,3 0 0,-5-5-253,-1 0 0,-7-4 0,-3 0 0,-6 1-139,-5-1 0,-1 2 1,-6 5-1,1 1-490,-1-1 1,-1 0 0,-1 2-1,4 2-798,5 2 0,-2 6 0,2-1-1764,2 3 1,8 4 979,6 3 1,5 2 2108,5 4 0,4 3 0,7-6 0</inkml:trace>
  <inkml:trace contextRef="#ctx0" brushRef="#br2" timeOffset="88">5661 15168 8087,'21'0'0,"0"0"1297,-2 0 0,-2-2 0,-1-2 580,0-1 0,-2-2-429,-4 2-3527,4 3 0,-10-5-3293,6 7 5372,-6 0 0,10-7 0,-6-1 0</inkml:trace>
  <inkml:trace contextRef="#ctx0" brushRef="#br2" timeOffset="89">6274 14853 8087,'9'-17'584,"-4"-4"0,-3 3 0,-2-2 1,-2 0-181,-3-1 0,-4 4 1,-7-4-1,0 3 17,1 3 0,-1 4 0,-2 3 1,-1 1 291,-2 3 0,-5 4 1,3 5-1,1 6-438,-1 3 0,2 7 0,5 1 0,1 3-88,-1 3 0,7-4 0,4 2 1,3 1-12,2-3 1,0 4 0,0-7 0,2-2-397,3-1 0,9-3 0,7-1 0,0-1-93,2-3 0,-1-6 0,6 1 0,-3-3 154,-3-2 1,5 0-1,-6-2 1,-2-3-27,-2-6 1,-1-3 0,0-2 0,-2 1 66,-4-1 0,2 0 0,-6 0 1,-1 3 565,2 2 0,-5 2-204,3 4 0,-2 10 1,1 2-1,1 9 135,-1 5 1,-3 7 0,-1 0 0,2 5 229,3 4 0,-3-1 0,3-2 0,-3-1-675,-2-2 0,0 4 1,0-9-1,2 2-36,3-2 1,-3-3-1,3-7 1,-3 0-3863,-2-1 0,5 1 2496,0 0 1,8-8 0,-3-2 336,4-5 1131,-5-8 0,5-1 0,-6-8 0</inkml:trace>
  <inkml:trace contextRef="#ctx0" brushRef="#br2" timeOffset="90">6557 14885 8087,'5'-26'518,"0"-1"1,8 6 0,-3-3 0,4 0-116,2-1 1,-1 6 0,1 0 0,0 6 445,0 8 1,1-2 0,2 2-541,2 1 1,0 4 0,-5 6-1,0 4-55,-1 4 0,-1 2 1,-1 1-1,-5 3 8,-1 1 0,-1 6 0,-8 1 0,-3 6-9,-6 2 0,-5 1 1,-5-6-1,-3 1-20,-1-1 1,-4 1 0,4-3 0,-1-1 150,0-1 0,8-7 1,1 5-1,6-1 92,4 1 1,-3-6 0,5 2 0,3-4-37,6-1 1,4 3 0,8-1 0,1-4-371,4 0 0,-1 0 1,6 1-1,2 1-338,1 0 0,3-6 0,-1 1 0,1 1-2413,-1 2 0,-1-3 1,-2-1 2680,-2 2 0,-14 2 0,2 2 0</inkml:trace>
  <inkml:trace contextRef="#ctx0" brushRef="#br2" timeOffset="91">881 17447 8096,'-2'10'0,"-3"-1"0,-6-2 450,-3-4 1,4-1 0,0-2 2859,-3 0 193,6 0-2784,0 0 1,21-9-1,5-4-5,4-7 0,7-8 1,-4 4-1,4-2-360,1 0 0,-1-2 0,-2-7 0,-4-4-344,-1-1 0,-2 5 0,-5-3 1,-2 1-371,-4 0 1,-1-6-1,-6 3 1,3-1-337,-3 5 1,1-3 0,-1 4-1,2 6 49,-1 6 0,-1 5 558,3 3 1,2 15 0,8 10-1,2 15 572,3 10 1,-2 10 0,5 9 0,1 2 584,-1 3 0,1 3 0,3 0 0,-4-2-450,-1-8 0,-2-1 0,-6-13 0,3 1-674,3-1 1,-5-3 0,1-9 0,-5-3-216,0 0 0,2-6 1,0 4-1,-1-5-2370,-3-6 1,-5 2-121,6-6 0,-8-3 1,3-8 2232,-5-6 1,-1-8-1,0-3 1,-1-3 1,-5-3 1,-2-1 0,-8-1 0,0 4 580,0 5 0,1-2 0,-3 4 0,-1 3 559,-2 4 0,-5 3 0,3-1 0,-1 3 247,-4 0 0,0 5 1,0-3-1,2 1-373,-2-1 1,3 3 0,1-3 0,1 3-369,4 2 1,-4 0 0,2 0-2672,2 0 7,8 0 0,6 0 2544,10 0 0,11 0 0,9 0 0</inkml:trace>
  <inkml:trace contextRef="#ctx0" brushRef="#br2" timeOffset="92">1950 17258 10227,'26'0'0,"-1"0"0,-3-2 491,-2-3 1,-1 3 0,0-3 0,4 3 0,0 2-208,-1 0 0,4 0 0,-3 0 1,0 0-591,0 0 1,-2 0-1,-6 0-1701,1 0 0,-7 7 2007,-4 4 0,-17-4 0,-6 0 0</inkml:trace>
  <inkml:trace contextRef="#ctx0" brushRef="#br2" timeOffset="93">1934 17384 8588,'16'16'884,"0"-8"1,0-2 0,-1-5-513,1-1 0,7 2 0,1 2 0,2 1-304,1-2 1,-3 4 0,4-1 0,-4-3-603,-1-1 1,3 0-1,-5 1 1,-2 2-2090,-1-1 2623,-2-2 0,6-9 0,3-2 0</inkml:trace>
  <inkml:trace contextRef="#ctx0" brushRef="#br2" timeOffset="94">3192 16771 8096,'9'-16'0,"-4"0"0,-3 1-16,-2-1 0,-7 0 1140,-4 1 0,-3 4 1,-1 2-1,-3 2-168,-3 4 0,2 1 1,-5 4-651,1 3 1,-5 6-1,2 10 1,-4 3 192,-1 0 0,-1 11 1,2-1-1,4 2-189,5 3 1,0 4-1,4-1 1,3 2-84,0-2 0,7 2 0,2-6 0,5 0 15,5 1 0,4-3 0,8-4 0,4-1-213,5 1 1,9-8 0,5-3-1,4-3-78,5-3 1,2-4-1,-4-2 1,-2-2 107,-3-4 1,-3-1-1,-10-2 1,-3 0 171,-5 0 1,-5-7 0,-5-5-56,-6-8 0,-3 3 0,-4-4 0,-3 2 95,-6-2 1,-5 3-1,-5-3 1,-5 4-286,-3 1 1,-3 2 0,1 2 0,-1 3-602,1 2 1,-4 0 0,2 4 0,3-2-14,0 1 1,6 2-1,-1 2 1,4 2-1183,7 3 1,-1-3-1,6 5-1130,0 0 1,4 2 1924,10 6 1,11-6 1014,10-4 0,4-3 0,1-2 0</inkml:trace>
  <inkml:trace contextRef="#ctx0" brushRef="#br2" timeOffset="95">3900 16881 8781,'0'-30'0,"-2"4"0,-3 5 0,-4 4 475,0 1 1,-10 2-1,3 2 1,-1 3 100,-1 2 0,1-3 0,-2 4 0,-4 3-178,-2 1 0,5 2 1,-5 0-1,2 2 69,4 3 1,-4 4 0,1 8-1,-1 4-145,0 5 1,2 4 0,7 2 0,2-1-52,2 0 1,4 1 0,-2-1 0,1 1-55,3-1 1,4-5 0,5-1 0,6-3-230,3-2 0,9-3 0,3-1 1,3-2-208,3-4 0,-1-3 0,1-7 0,-1 0 144,1 0 1,-1-1 0,-1-5 0,-2-4-160,-2-4 1,-7-2 0,2-1 0,-3-3-21,-3 0 1,-1-1-1,-3 5 1,-6 0-313,-3 0 531,5 1 1,-5 8 0,3 7 426,-3 8 0,3 13 0,0 6 1,-1 2 121,-3 3 0,5-1 1,-1 1-1,-2-1-52,-1 0 0,-2-1 0,0-2 1,2-3-352,3-3 0,-3 1 1,3-4-1,-3 2-716,-2-2 0,5-6 0,0-3-1601,-1 2 1,3 2 723,-2 2 0,7-7-149,-1-4 1,3-3-1,1-2 1631,1 0 0,0-14 0,0-4 0</inkml:trace>
  <inkml:trace contextRef="#ctx0" brushRef="#br2" timeOffset="96">4529 17368 17912,'0'11'4526,"0"-1"1,0 1-2821,0 4-1706,0 1 0,0 0 0,0-7-311,0-2-311,0-7 1,0-2 0,-2-2-1,-2-3-1085,-1-1 1,0-3-785,5-5 1167,0 1 705,0 6 470,0 2 0,5 14 812,0 3 1,1-1-204,-6 2 0,0-6-303,0 5 0,-2-6-152,-3 1 6,-4-3 0,-2-2 0,3-2-357,1-3 1,1-4-324,6-7 0,-5 6-158,0-1 1,0 6 0,6-4-110,5 2 0,-3 2 1,8 5-306,1 0 1,-3 0 0,1 0-1424,2 0 2664,2 0 0,2-7 0,0-2 0</inkml:trace>
  <inkml:trace contextRef="#ctx0" brushRef="#br2" timeOffset="97">4733 16912 8096,'0'-26'0,"0"2"80,0 1 0,0-3 0,2 5 0,3 2 577,5 1 1,6 8 0,3 1 0,4 2-88,2 4 0,-1 1 0,4 2 1,-2 0-88,2 0 1,0 7-1,0 5 1,-4 5-31,-1 4 0,-2 7 0,-5 0 0,0 5-37,-1 4 0,-6 5 0,-4-4 0,-3 3-141,-2 2 1,-2 6 0,-5 0 0,-7-7-128,-5-7 0,-4 3 1,4-10-1,-4-1-174,-1-3 1,3-3-1,-3-5 1,-1-1-49,1 1 1,3-7-1,-4-4 1,3-3 31,2-2 1,-2 0 0,1-2 86,1-3 1,5-4-1,4-7 1,6 1-8,3-1 0,4 0 0,3 0 0,6 1-67,3-1 1,8 2-1,5 2 1,2 3-149,3 2 1,-1 2-1,1 5 1,-1 0-263,1 0 0,-1 0 0,0 0 0,-1 2-96,-4 3 0,2 2 0,-7 5 0,-2-3-74,-1-2 1,-2 5 0,-1-3 0,-1 1-1603,-3 1 1,-2-6 1056,-4 5 1154,-3-6 0,5 3 0,-7-7 0</inkml:trace>
  <inkml:trace contextRef="#ctx0" brushRef="#br2" timeOffset="98">5488 17038 8096,'0'-16'839,"0"8"0,0 2 0,1 13 0,3 7 122,1 6 0,7 13 0,-1-2 0,1 2-327,-1 1 1,3 2-1,-6 3 1,3-1-22,-1 1 0,-5-8 0,4-5 0,-2 0-73,-3-1 1,-3-2-1,1-8-372,3 1 0,-3-6 31,3 1 1,-10-9-433,-5-2 1,-3-13 0,1-9 0,4-1-302,1 0 1,1-10 0,6 0-1,0-5 42,0-6 0,7-2 0,5-1 0,6 2-203,3 3 0,2-2 0,-4 8 0,4 2 476,1 7 0,-5 6 1,2 10-1,-3 6 214,-3 3 1,1 4 0,0 5 0,0 7 151,-1 5 1,1 9-1,0-2 1,-2 4 487,-4 1 1,2 1 0,-6-1 0,-3-1 355,-1-4 1,-2 2 0,0-5-446,0 1 0,-2-5-401,-3 2 1,1-10-51,-6-6 1,6-5 0,-1-5-1,3-6-676,2-3 1,0-7 0,2-1 0,2-1 157,1 0 0,7-3 1,0 3-1,6 1 230,3-1 0,2 7 1,-4 8-1,3 1 3,3 3 1,-1 9-1,4 7 1,-1 6 523,0 3 0,1 7 1,0-4-1,-3 2 174,-2 1 0,-2-6 0,-6 3 0,1-1-835,0-4 1,-6 4-1,-1-2 1,-2-2 80,-4-2 1,4-1-1,-1 0-1648,-3 0 0,-1-6-1328,-2 0 0,-2-15 3222,-3-5 0,-4-11 0,-7-11 0</inkml:trace>
  <inkml:trace contextRef="#ctx0" brushRef="#br2" timeOffset="99">6164 16441 8096,'0'-16'911,"0"0"0,0 1 1,1-1-490,5 0 0,4 2 0,9 4 0,4 3-8,2 0 1,1 5 0,5-3-1,-1 5 18,-4 5 0,2 4 0,-7 7 1,-2-1-42,-1 1 0,-4 1 0,-4 3 0,-5 2 3,-3 3 1,-4 1 0,-5 5 0,-7-1-86,-5-4 0,-7 7 0,3-5 0,1 0 92,-1 2 1,2-5 0,5-1 0,2-1-124,4-4 0,-2-2 0,6-1 1,3 0-171,1 0 1,11-1-1,5-1-255,5-3 1,4 1 0,-2-7 0,5 0-316,4 2 0,6-5 0,3 3 0,1-3-695,4-2 0,-6 0 0,0 0 0,-3 0-1497,-3 0 1,1 0 2653,-12 0 0,0 0 0,-5 0 0</inkml:trace>
  <inkml:trace contextRef="#ctx0" brushRef="#br2" timeOffset="100">8506 9776 8096,'0'-8'2997,"0"1"-1544,0 7 652,0 0-934,0 7-408,0 1 1008,0 15-678,0-5-458,0 18-200,0-9 1,0 25-141,0-17 371,0 17 1,6-13 717,-1 3 1,5 1-526,-4-6-556,6 0-141,-3-6 1,1-5-1195,1 0 767,-8-13 0,9 8-2506,-6-11-1145,-1-3 0,-5-2 2349,0-10 1,-2-9 490,-3-7 1,-4-7 576,-7 2 1,-1-4 498,-4-1 0,-11-15 0,-8-2 0</inkml:trace>
  <inkml:trace contextRef="#ctx0" brushRef="#br2" timeOffset="101">7956 9635 8096,'0'9'0,"0"-2"0,0-7 2319,7 0-953,2 0-840,7 0 1,3 0 1128,7 0 1,0 0-708,11 0 1,3 0-299,2 0 1,3 0-223,3 0 1,-1-2-129,0-3 0,5 3-152,1-3 1,1 3-206,-2 2 0,-8 0 235,3 0 0,-5 0-346,0 0 1,-4 0-2763,-6 0 0,-6 5 907,0 1 0,-7 4 190,2-5 0,-8 0 812,-3-5 1021,1 0 0,-3 0 0,-1 0 0</inkml:trace>
  <inkml:trace contextRef="#ctx0" brushRef="#br2" timeOffset="102">9025 9981 8112,'11'31'1986,"-1"1"0,-6-4-1841,1 3 0,-2-3 0,1 9 0,3-4 0,0-2 259,0 1-35,5-1 1,-10-6 510,3-4 1,2-4 26,-2-1 163,1-1-831,-6-6 1,-6-9 0,-1-12-31,-1-7 0,2-2 28,-4-11 1,6 8-25,-1-13 0,3 6-237,2-11 1,7 5 39,4-5 1,8 7-64,2-1 0,5 3-231,-5 1 0,7 8-430,-2 3 1,4 3-161,2 3 0,1-1-849,3 0 0,-2 7 1053,2 4 1,-1-2-35,2 2 1,-9 0-2239,3 5 2936,-10 0 0,2 0 0,-7 0 0</inkml:trace>
  <inkml:trace contextRef="#ctx0" brushRef="#br2" timeOffset="103">9607 9949 8112,'5'30'0,"0"-4"0,1 7 0,-6-5 0,0 0 693,0 2 1,0-6 0,0 1 1768,0-2-940,0 5-976,7-11 0,1 7 146,8-3-1167,0-3 1,0-1-1,-1-8 1,1 0-2597,0 0 1658,0-6 712,-8 4 352,-1-7 349,-7-7 0,0-2 0,0-6 0</inkml:trace>
  <inkml:trace contextRef="#ctx0" brushRef="#br2" timeOffset="104">9513 9462 8112,'15'-7'2815,"-6"5"-2727,5-5 0,-10 7 0,6 0 0,2 0-887,2 0 0,2 9 0,1 7-262,4 8 42,-3 6 420,12 1 599,-13 1 0,6 6 0,-1-5 0,3 6 0</inkml:trace>
  <inkml:trace contextRef="#ctx0" brushRef="#br2" timeOffset="105">10346 10138 8112,'0'-23'0,"0"6"0,0-13 0,-2 11 2658,-3-7-1150,3 7-725,-12-11-297,6 12-58,-8-11-191,-7 11 1,6-4-67,-13 13 1,11-3 0,-6 5 220,3-2-272,1 5 1,0-3 0,0 9-1,1 3 52,3 6 0,-4 10 0,2 5 0,3 4 39,4 1 0,3 6 0,-1 1 1,4 1-48,5-1 0,1-1 0,0-6 1,1 1 244,5-1 241,2 0-217,8-6 37,7-2-9,-6-8-283,13-6 122,-6 5-62,8-12-248,-8 5 80,6-7 0,-6 0 257,8 0-30,-8-7-119,-1-2 119,-7-14-322,7-1-222,-13-1 111,11-4 84,-19 4-534,5-6 352,0-1 96,-6 1-209,6 7 144,-7-6 9,0 12 112,0 3-211,0 1 237,0 12 13,0-5-48,0 7-369,7 0 0,2 2 142,7 3 1,0 5 0,1 10-466,4 1 587,3 7-1382,1-11 581,5 13 409,-13-13-1384,6 6 957,-7-7 299,-1-1 328,1-6-1317,0 5 762,-8-12 294,6 5 295,-5-7 354,0 0 0,12-7 0,-4-2 0</inkml:trace>
  <inkml:trace contextRef="#ctx0" brushRef="#br2" timeOffset="106">10739 9934 8112,'0'-9'2482,"0"2"-1851,7 14-226,-5 2 60,5 6-287,0 8 119,1-5 541,1 11-211,5-4-224,-5 6 58,0 1-119,5-1-44,-13 0-120,13 1-137,-12-8 197,12-1-1,-12-7 1,5-1-293,-7 1 56,0 0 120,0-7 117,0-2 231,0-7-554,0 0 1,-5-13-1,-1-2-232,3-3 227,1-6 97,2-1-433,0-6 206,7-1-1,-5 1 202,19-7-296,-18 4 132,25-4-10,-17 7 320,11 6 0,-6-5-213,7 13 20,-6 1 480,6 9-236,-7 7 7,-1 0 97,1 0-127,7 7-1,-6 2-76,6 14 506,-7-6-260,0 13-36,-1-6-1,1 8 61,0-8-239,-1 13 289,-6-18-570,5 18-1392,-5-20 816,0 13 376,-2-6-1947,0 1 984,-6-3 611,6-6-706,-7 0 596,7 0 239,-5-8-493,5 6-404,0-5 1492,2 0 0,7-2 0,-1-7 0</inkml:trace>
  <inkml:trace contextRef="#ctx0" brushRef="#br2" timeOffset="107">11698 10232 8112,'16'-22'1802,"-7"4"-1169,-2-5 1,-7 2-161,0 1 0,-2-1-159,-3 5 1,1 0 104,-6 0 0,-1 2-129,-5 4 1,4-2 81,-4 6-75,4-6-119,-10 11 246,-1-6-246,5 7 119,-4 7-112,-1 1 0,11 8-54,-4 0 0,4 5 1,-2 0-1,2 0 0,3 0 70,2-1 1,2 1 0,5-5-245,0 0 1,1 0 0,5-2 238,4-4-86,4-3-65,2-7 82,6 0-741,-4 0 428,5 0 0,-6 0-52,4 0 78,-3 0 1,2-2 0,-7-1-1,-3-4-142,2-2 318,-5-1 1,6-1 0,-8 1-5,-2-3-55,6-1 217,-7 6 0,7-5-137,-4 8 1,-2 0 187,8 5 1,-1 2-1,4 3 1,-2 4 691,-1-1-834,-1 13 144,6-10-153,0 19 607,0-13-126,-1 20 1,-4-11-113,-1 11 0,-1-2-131,2 1 0,1 3 124,-7 3-198,0-4-45,-5 0 1,0-4 133,0 2 759,-7-3-661,-1-1 0,-8-1 269,0 1-159,0-8-372,-6-1 1,2-9 222,-6-4-148,7-3-597,-11-7 1,6 0-1575,-8 0 1588,1 0 227,0-7 1,-1-3-42,1-11 40,6 3-3347,2-11 368,8 11 1459,6-11 701,-5 4 597,12-13 1,-5 1 0,9-8-2674,3-4 509,4-9 2239,14 2 0,1-28 1,-8 40-1,0-1 1</inkml:trace>
  <inkml:trace contextRef="#ctx0" brushRef="#br2" timeOffset="108">11965 9541 8112,'14'1'1702,"-3"5"0,1 4-1556,-7 11 0,1-2 1,-5 6-246,5-2 1319,-5 11 1,8-6-508,-4 14 0,-3 2-35,3 8 0,-3-3-66,-2 4 1,0-4-15,0-2 1,0-7-263,0-3 1,4-4-151,6-2 1,0-5-13,11 1 1,4-8 85,1 2-106,4-4 1,1-6-44,1-1 0,4-6 1,3 1-1,-1-5-28,1-5 0,-3-6 0,-4-8-342,-1-2 1,-1-7-35,-4 2 1,-5-6-220,-10-4 0,1 1 60,-7-7 1,-7 0-346,-8-5 1,-6 7 419,-5 3 0,-3 6 65,-8 4 0,1 6 731,-1 11 1,3 3-144,2 7 1,0 7-45,6 3 0,5 13 0,7 7 494,2 5 0,9 8 1,12-1 152,10 4 0,4-1 47,14-3 0,2 2-587,8-8 1,-1 3-292,7-3 1,-8-8-855,3 4 0,-10-9 582,-1 3 0,-12-9 242,1-1 0,-10 0-2675,0-6-707,-10-3 0,-15 0 1655,-17-7 1709,-10 0 0,-37-7 0,-6-2 0</inkml:trace>
  <inkml:trace contextRef="#ctx0" brushRef="#br2" timeOffset="109">7956 10782 8112,'16'0'0,"-7"0"2758,12-7-1210,-11 6-757,27-13 0,5 10 157,21-6 1,10-1-557,-29 4 0,1-1 0,3 0 1,2 0-208,6 0 0,3 0 1,5 0-1,1-1 205,8-2 0,1 1 0,4 3 0,1 1-449,7-2 1,1 1 0,1 3 0,1 3 276,-28-1 1,0 0 0,0 0 0,1 1 0,0 1 0,1 0-346,5-1 0,0 1 0,1 1 0,-4-1 0,1 0 0,0 0 283,4-1 1,0 1-1,0 1 1,-6-1 0,-1 0-1,2 1-77,4 1 0,2-1 1,-2 2-1,-3-1 0,-1 0 1,2 1-1,7 0 0,2 0 0,-1 1 1,-6 0-1,-1 1 0,0 0 193,-1-1 1,-1-1 0,0 0-429,-6 0 1,-1-1-1,0 0 247,1 3 1,0 0 0,-2-1 0,16-2 0,-1 0-92,1 3 0,-1 0 0,-11-3 0,0 0 84,-4 1 1,-1-1-1,-4-1 1,-1 0-511,-4-1 1,-2 0 0,34-7-835,-6-4 0,-15-3-331,-6-1 0,-20-1-358,-12 0 0,-14 1-3551,-18-1 5500,-20 0 0,-13 4 0,-14-4 0,1-3 0</inkml:trace>
  <inkml:trace contextRef="#ctx0" brushRef="#br2" timeOffset="110">7988 12166 7861,'-11'0'0,"1"0"486,-3 0 1,5-2 0,-1-3 892,2-6 0,-4-3 0,6-2 1,2-1 1381,1-4-2349,2-3 1,7-15 166,3-3 0,6 0-253,5-5 0,-3-2-295,3-8 1,1-4-1002,-1 3 1,0-3 639,-5-2 1,0 7 146,-1 4 1,1 4 8,0 7 0,-6 7-172,1 8 1,-1 14 234,6 1 1,0 8 316,-1 3 0,1 3 1,2 8 183,3 10 0,3 14 1,6 8-1,-2 6 1341,-2 4 1,-2 10 0,3-2-1124,-6 3 0,-6-9-69,-4 2 0,1-11 291,-7-5 1,6-11-563,-6 2 1,5-6-374,-4 0 1,-1-3 223,-5-8 0,5-4-1460,0-1 0,2-6-2268,-1 1 0,-3-5 2483,8-5 0,-6 0 0,4-9 443,-2-4 1,-2-1-1,-5 3 509,0 1 0,-7 1 0,-4 1 0,-3 5 162,-1 1 1,-3-4 0,-3 4 0,-5 0 1233,-4 0 1,-3 0 0,-2 4 0,-2-3-602,2 3 0,-3-4 0,0 2 0,-1 1 149,1 3-1201,1-6 1,6 5-665,-1-3 0,8 3-967,3 2 1,5-2 1233,6-3 1,4 1-1,13-4-392,9 1 1,8 1 0,13 5 1219,5-5 0,4-2 0,1-8 0</inkml:trace>
  <inkml:trace contextRef="#ctx0" brushRef="#br2" timeOffset="111">8899 11710 7978,'32'0'0,"-8"0"1126,-1 0 1,-7 0 0,1 0 289,4 0-1177,-3-7 1,11 5 0,-2-3-564,2 3 174,3 2 0,-6 0-427,0 0 1,-5 0-314,5 0 1,-8 2-1,-1 3 9,-4 6 0,-10-3 0,1 1 881,-8-2 0,-5 5 0,-6-3 0</inkml:trace>
  <inkml:trace contextRef="#ctx0" brushRef="#br2" timeOffset="112">8962 11820 7978,'18'0'0,"10"0"0,-18 0 1508,20-7 1,-6 5 0,8-3-803,-1 3 1,1 2-1,1 0 1,0 0-2098,-1 0 845,10 0 0,-15-5 311,15 0-3257,-7-1 3492,4 6 0,-1 0 0,2 0 0</inkml:trace>
  <inkml:trace contextRef="#ctx0" brushRef="#br2" timeOffset="113">10016 11395 8033,'-11'-5'0,"1"0"0,6 0 0,-3-2 0,7-2 1294,0 0 0,0-5-52,0 4 261,0 3-965,7-7 0,4 5-104,10-7 0,-2 6-13,7-1-134,0 1 377,13 1 0,-1 0 683,4 4-874,-3 4-95,-8-6 0,1 7 0,-3 1 0,-3 5 0,-5 2 637,-3 1-785,-2 5-212,-8-5 140,-1 6 0,-7 6-48,0 0 1,-1 2-1,-5-2 26,-4 5-124,-4 4 0,-9 1 0,-3 1 316,-4-1-544,-1 1 1,-1-6 110,1 0 1,5-5-4,0 5 1,5-7 214,-6 2 1,8-1 161,-2 0 1,9-7 19,1 2 1,8-2-128,-2 2 0,10-1 0,7-3 0,7-6 0,8-3-102,2-2-243,10 0 1,-3-2-307,12-3 0,-3 1 0,11-6 0,0-2 0,-2-1-1131,0 3 0,4-4 1,-4 5-962,2 0 0,-4 1 1411,6 3 1170,-7 3 0,3-12 0,-7 5 0</inkml:trace>
  <inkml:trace contextRef="#ctx0" brushRef="#br2" timeOffset="114">11462 11411 8198,'9'0'0,"-2"0"-5,-7 7-2,0-5 3,0 5 1,0 0 1,-7 2 0,-2 6 1848,1 1 0,-6 0 1,3 1-1,-3 2-1186,-2 2 0,1 0 0,-1-3 0,2 1-459,3 2 1,-1-5 0,5-6-1789,-1 2 1,2 1-2146,-4-3 1,5-3 2608,-6-7 0,6-7 1123,-6-3 0,-6-11 0,-8-4 0</inkml:trace>
  <inkml:trace contextRef="#ctx0" brushRef="#br2" timeOffset="115">11132 11427 8171,'16'7'582,"0"-5"0,5 12 1,1-4-1,1 2 0,1 0 1280,1-1-1022,1-1 1,6 6 0,-1 0-1,-1 0-462,-4-1 0,2 1 1,-5 2-1,-1 1-868,1 2 0,3 0 1,-3-6-1441,1 1 1,-3 0 1359,5-1 570,1 1 0,4 0 0,1 0 0</inkml:trace>
  <inkml:trace contextRef="#ctx0" brushRef="#br2" timeOffset="116">12406 11144 7985,'0'-9'0,"-2"-3"0,-3 7 0,3 0 0,-5 5 0,0 0 3271,-4 0-2665,-3 0 0,-6 6 0,-3 3 1,0 2-1,-1-1 0,-1 1-86,-3-3 0,4 6 0,-1-5 0,3 0-508,2-4 0,-2-3 0,1-2-34,1 0 1,3 0 0,1 0-283,1 0 0,-1 0 213,0 0 0,7 2 0,4 3 140,3 5 0,-3 4 1,0 2-1,1 1 114,3 4 0,-5-1 0,1 4 0,2 0-52,1 1 1,0-6 0,-1 4-1,-3-2-12,3 0 0,1 0 0,2-6 54,0 1 0,0-5-408,0-1 0,0-5-187,0 6 75,0-8 0,2 4 218,3-7 0,4 0 0,7-1 0,1-3 93,4-1 87,4-7 0,13 3-138,4-7 1,0 6-1,5-1 1,-9 8 603,10-3 1,-12 5-24,1 1 0,-6 7 153,-4 3 0,1 4-161,-7 2 0,-7 1-34,-9 4 1,2-3 0,-2 3-1,-3-2 1,-4 0 208,-3 2 0,-9 0 0,0-5-478,-5-1 1,-4-1 0,4-1 0,-4-5-380,-1-1 0,4 4 1,-1-6-1,4-1-641,1-3 1,0-1-542,1 0 1,-1 0 82,0 0 1,8-1-1219,2-5 0,5 3-1135,1-8 3106,7 1 0,3-8 562,11-2 0,3-5 0,8-6 0</inkml:trace>
  <inkml:trace contextRef="#ctx0" brushRef="#br2" timeOffset="117">12799 11521 8233,'8'0'6498,"6"0"-6986,-12 0 395,5 0 654,0 0 0,-3 5 870,6 1 0,-6 1-481,1-2-2918,-3-3-1217,-2 5 0,1-7 976,5 0 1,-3-2 2208,8-3 0,-1-11 0,6-9 0</inkml:trace>
  <inkml:trace contextRef="#ctx0" brushRef="#br2" timeOffset="118">13333 11113 8009,'0'-23'275,"-1"5"1,-5-3 511,-4 4 0,-4 1 1,-2 0-1,0 3-8,1 2 0,-3 4 0,-3 7 1,-3 0-444,-1 0 0,-4 12 1,2 6-1,-1 4-14,2 6 1,-2 2 0,7 2 584,2-1-748,2 0 0,1-1 1,2-4-1,3-5-32,6-3 1,3-3 0,2 1 0,2-2-166,3-3 1,4 1 0,9-7 0,1-1-27,2-3 0,7-1 0,-4 0 0,2 0-19,1 0 1,-3-5 0,4-2 0,-2-2-47,2-3 0,-3-2 0,-1-3-35,-1-4-20,-2 10 322,-5-10 0,-6 14 440,1-3-430,-8 3 355,4 7-262,0 0 1,-4 7 0,6 5 0,0 7 0,-2 7 525,0 4 416,-2 9-231,-5 1-447,0 0-54,0 5-438,0-12 56,0 6 87,0-1 1,0-10 70,0 4 1,0-10 142,0 5-3274,0-8 1972,0 3 1,5-6 92,1 0-2204,-1 0 1436,-5-8 633,7-1 458,-5 0-923,5-5 921,0 5 1,-4-7-1768,8 0 1115,-1-7 641,6 5 0,0-17-304,-1 3 833,1-10 0,0 2 0,-1-22 0,1-3 0</inkml:trace>
  <inkml:trace contextRef="#ctx0" brushRef="#br2" timeOffset="119">13805 11175 8009,'23'-29'0,"1"2"0,1 5 1685,-4-1-1216,-4 6 1,0-4 0,3 8 380,1 3 0,5 6 0,-5-1 684,-2 3-885,6 2-357,-8 7 1,6 7 216,-8 7 1,1 7-85,0-1 0,-6 7-53,1 3 1,-8 7-1,3-2 1,-6 5 280,-6 5 0,-8-8-403,-7 3 0,-7-3 0,2-1-156,-3-6 0,-8 0 0,-2-13 0,1 1-42,0-4 0,1-6 0,5-4-14,1-6-210,0-3 0,6-2 0,2-2-191,1-3 1,6-4 0,0-7 219,9 1 0,7-5 0,9 1 198,12 0 1,5 10 0,16-6 0,3 2 0,6 5 130,7 2 1,6 5 0,3 1 0,-3 0 839,3 0-1031,-1 7 0,-1 1-328,3 8 0,-10 0-258,-1-1 1,-8-4-644,-7-1 1,-5 1-62,-11 5 1,-5 6-953,-11 5 0,-6-1 2247,-15 5 0,-13-3 0,-16 11 0</inkml:trace>
  <inkml:trace contextRef="#ctx0" brushRef="#br2" timeOffset="120">9921 12197 8105,'11'0'0,"-1"0"166,3 0 0,-5 0 0,3 0 59,1 0 1,4 0-1,5 0 1,3 0 840,1 0 1,10 0-1,0 0 1,7 0-16,6 0 0,10-5 0,1-2 0,8 0-780,6 0 0,11-5 0,-38 7 1,1 1-1,2-1 0,1-1-57,2 1 0,1 0 1,8 0-1,0-1 1,-1 0-1,-1-2 1,4 2-1,0 0-197,4 1 1,0 0 0,6 0 0,1-1 0,3-1 0,0 0 0,0 1 0,1 0 1,3 1 0,1 0 0,-23 1 1,1 1-1,1-1 0,1 0 1,0-1-1,1 0 0,2 1 1,1 0-1,0 0-81,0 0 1,-1 0-1,2 1 1,4 2 0,1 0-1,-2 0 1,-8-1-1,-1 0 1,-1 1 0,28 0-1,-1 0 309,-3 1 0,0 0 1,-2 0-1,0 0 0,-8 0 1,-2 0-1,-3 0 0,-1 0-23,-4 0 1,-1 0-1,1 0 1,-2 0 0,-11 0-1,-2 0 1,40 0-436,-11 0 1,-17 0 0,-15 0 0,-13 0-1651,-10 0 0,-14 0 0,-11 0-324,-12 0 0,-23 7 0,-19 3 0,-12 3 2185,-11-3 0,-3 4 0,4-5 0</inkml:trace>
  <inkml:trace contextRef="#ctx0" brushRef="#br2" timeOffset="121">11368 12684 8016,'-16'-15'744,"1"-1"0,-1 5 0,0 1 1,0-2-42,1-2 1,6-2 0,4 0-61,3 1 0,4-1 0,3 0 0,7 2-353,7 4 0,8-3 0,9 8 1,4 2-37,1 1 0,2 4 0,-6 3 1,-2 5 103,-2 4 1,-7 4-1,-1 1 1,-4 4 10,-7 1 1,0 2 0,-9 6 0,-2 1-61,-1 4 0,-2-2 0,-2 5 0,-5 0-103,-8 0 1,-3-5 0,-8 2 0,-4-6-237,-5-5 1,0-3 0,-5-7 0,0-2-90,0-4 1,0 2 0,-4-6 0,4-3-62,1-1 1,-3-9-1,8-2 1,2-1-10,4-1 0,9 6 1,0-5 692,6-3 0,1-1 0,9 0 100,5 4 0,10-2 1,12 5-1,4 0-244,5 0 0,20-4 1,1 6-1,4 2-555,3 1 0,-2 2 0,0 0 1,-3 0-154,-1 0 1,-3 2 0,-3 1 0,0 4-2778,-2 2 0,7-1 1,-8 5 3124,2-3 0,-2 1 0,8 4 0</inkml:trace>
  <inkml:trace contextRef="#ctx0" brushRef="#br2" timeOffset="122">8161 14759 7924,'-16'0'1529,"7"0"1,2-2-655,7-3 1,0-4 0,0-6 0,0-1-507,0 0 0,0 0 0,0-1 0,0-4 108,0-5 0,0-4 0,0-3 1,0-4-138,0-5 0,0-10 0,0-7 0,0-6-473,0-3 1,0-12 0,0 1 0,0 0-216,0 4 1,0 7-1,-2 11 1,-1 8 532,-2 10 0,-1 4 0,6 14 136,0 2 0,7 9 0,4 6 113,3 8 0,7 4 0,1 10 0,1 3 458,0 5 0,5 16 0,-2 5 0,4 4-179,1 3 1,-5 0 0,-1 4 0,-2-6-321,-4-3 1,3 2 0,-1-3 0,-1-4-486,-3-4 0,-1-3 1,0-6-1,-1-1-1046,1-4 1,0-3 0,-2-7 0,-2-2-1178,-2-4 0,-4-3 1,4-7 961,2 0 1,-5-7-1,0-3 1048,0-4 1,-5-2-1,3 0 1,-3 1 467,-2-1 0,-2 5 1,-1 1-1,-4-1 836,-2 3 0,-1-5 1,-6 6-1,-2 0 18,-3 0 1,2-3 0,-7 3 0,-2 0-934,-2 0 1,-1-3-1,0 3 1,-1 0-281,1 0 0,-1-4 0,2 6 0,3 0-777,0-2 0,8 5 1,-2-3-1,5 1-1586,6-1 1,3 1 0,7-6 2558,0-2 0,14-9 0,3-4 0</inkml:trace>
  <inkml:trace contextRef="#ctx0" brushRef="#br2" timeOffset="123">8616 14083 8715,'32'9'0,"-2"-4"604,-4-3 0,4-2 0,-4 0 0,3 0-49,3 0 0,-1-2 1,3-1-1,0-3-165,3 3 1,0 1 0,-4 2-1,2 0-1258,2 0 1,-1 5 0,-6 2 867,-4 2 0,-3 2 0,-7 4 0</inkml:trace>
  <inkml:trace contextRef="#ctx0" brushRef="#br2" timeOffset="124">8821 14350 9389,'16'0'915,"-1"0"1,6 0-1,2 0 1,1 0-870,4 0 1,4 0 0,5 0-47,4 0 0,12 7 0,3 2 0</inkml:trace>
  <inkml:trace contextRef="#ctx0" brushRef="#br2" timeOffset="125">10613 13675 8382,'-15'-9'0,"-1"4"806,0 3 1,0 4 0,-1 1-1,-4 2-194,-5-1 0,-4-2 1,-1-1-1,-1 3-307,1 1 0,-6 0 0,0-5 1,2-2-88,2-3 0,2 3 0,-1-4 0,1 0-268,-1 1 0,8-5 1,3 4-1,4 3 241,1 1 0,5 2-310,1 0 0,6 7 1,-1 4-1,3 3 200,2 1 0,0 6 1,0 2-1,0 1 22,0 4 0,0 0 0,0 0 1,0-2-25,0 2 1,0 2 0,0 0 0,2-4-164,3-5 0,-3 2 0,3-3-195,-3 0 1,5-5 66,4-4 1,3-4 0,3-7 0,2 0 60,2 0 1,7 0-1,0-2 1,7-3 63,7-6 0,3-1 0,3 0 0,-1 1 244,0-1 0,0 5 0,-2 2 1,-3 3 259,-5 2 0,-5 6 0,-5 1 0,-2 1 63,-2 4 0,-2 8 1,-7 1-1,-4-2 79,-5-2 0,-3 4 1,-2 2-1,0 1 333,0 4 0,-7 0 0,-5-1 0,-6-5-478,-3 1 1,-1-6-1,2 3 1,-2-6-585,-3-4 1,4-6 0,-3 1 0,-1-3-539,1-2 0,3 0 1,-3-2-1,1-2 55,4-1 1,1-7 0,2 1-1,2-3-1627,4-1 1,3 4-1,7 1 1,2-4-1939,3-5 4218,4 1 0,13-19 0,3 4 0</inkml:trace>
  <inkml:trace contextRef="#ctx0" brushRef="#br2" timeOffset="126">11038 14146 7998,'15'-5'2400,"1"0"1,-7-2-47,-4 1-2863,4 5-1117,-7-6 1,6 7 0,-2 0 1625,4 0 0,4-7 0,2-2 0</inkml:trace>
  <inkml:trace contextRef="#ctx0" brushRef="#br2" timeOffset="127">11730 13690 7911,'-7'-21'264,"-4"0"0,-10 2 0,-5 7 0,-2 3 85,2 2 1,-4 2 0,4 5-1,-4 2 485,-1 3 1,-2 5-1,-1 10 1,1 2-405,3 3 1,4 1 0,-2 5 0,4-1-350,1-4 0,7-1 0,8-6 0,1 2 84,3-2 1,11-3-1,7-4-420,5-1 1,8-8-1,-3 2 1,4-3-156,5-2 1,2 0 0,-3-2 0,-1-3 227,0-5 1,4-4 0,-1-2 0,-5 0 500,1 0 0,-7 2 0,-2 2 1,-4 3 458,-1 2 1,0 2 0,-1 5-103,1 0 1,-6 9 0,-1 5 0,-2 7 139,-3 3 0,3 3 0,-2 6 0,-2 2-452,-1 1 0,-2 6 1,0-3-1,-2-1-758,-3 1 1,3-3 0,-3-4-1,3-3 426,2-2 0,0 0 0,0-6 0,0-1-3005,0-3 1,2-1 0,3-2-133,6-4 0,-2-3 3105,1-7 0,1 0 0,4 0 0</inkml:trace>
  <inkml:trace contextRef="#ctx0" brushRef="#br2" timeOffset="128">12154 13659 8000,'25'-39'0,"-1"13"0,-5 0 45,2 7 0,2 5 0,-2 3 0,3 4 263,1 0 1,4 6-1,-2-3 1,1 8 641,-2 6 0,4 4 1,-6 4-1,2 1-131,0 2 1,-6 12-1,1 0 1,-6 4-149,-4 1 0,-4 11 0,-7 0 0,0 3-113,0 2 1,-7-3-1,-5-7 1,-8-4-287,-6-2 1,-4-1 0,-1-6 0,0-1-236,-1-4 0,2-5 0,2-10 0,2-6-117,-2-3 0,0-2 1,0-2-1,4-3-175,1-6 1,2-3-1,6-1 1,1-1 49,3 0 0,4-5 1,7 0-1,2 4 97,3 5 0,11-1 0,12 6 0,5 0 33,4 0 1,6 2 0,-1 7 0,4 3-434,1 6 1,3 3 0,1 1-1,-2 1-238,2 0 0,-1-1 1,-2 1-1,-3 0-373,-3 0 1,3-6-1,-5 1 1,1-1 1118,-5-1 0,-2 5 0,-3-5 0</inkml:trace>
  <inkml:trace contextRef="#ctx0" brushRef="#br2" timeOffset="129">13082 13847 9761,'0'16'256,"0"0"0,1 1 1,3 3-1,1 2 61,-1 3 1,3-1 0,-2 6 0,-2-2 317,-1 0 1,-2 5 0,0-7 0,0 4-271,0 1 0,0-5 1,0-1-1,0-2-126,0-4 1,0-7 0,-2-3-213,-3-2 0,2-2 0,-6-7-22,2-3 0,-4-4 0,4-8 0,1-4-204,-1-5 0,1-4 0,6-3 1,0-4-59,0-5 1,2-5 0,5-4 0,7 1 119,5 4 1,4 6 0,-4 10 0,2 4 127,-2 5 1,4 11 0,0 5 0,1 5 61,4 5 0,-3 4 0,-1 6 0,1 3 309,-1 3 0,-5 3 0,4 9 0,-4 2 4,-3 2 0,3 5 0,-10-6 0,0-1-68,-4-1 0,-3-5 1,-2-3-1,0-5 89,0-3 1,0-8-256,0 1 0,0-9 1,-2-1-353,-3-4 1,3-15-1,-3 3 1,3-5-256,2-2 1,2-4 0,5-9 0,6-4 79,7-1 0,6 0 0,-3-2 0,1 5 227,4 4 1,2 9-1,-1 4 1,-1 6 284,-1 4 0,-3 8 0,4 2 0,-4 9 195,-1 5 1,3 2 0,-3 1 0,0 4-118,0 5 0,-3 2 1,-4 0-1,-2-3-558,-3-3 0,1 6 0,-7-3 0,-1 1-960,-3 0 0,-1-7 0,0 2-1769,0-3 2213,0-3 879,0-6 0,7-16 0,2-10 0</inkml:trace>
  <inkml:trace contextRef="#ctx0" brushRef="#br2" timeOffset="130">14135 13266 10738,'7'-16'0,"2"0"0,1 1 0,3-1 43,4 0 0,1 2 1,8 2-1,2 3 649,1 2 0,-2 2 0,-3 5 1,0 0-286,1 0 1,-6 2-1,2 3 1,-5 6-23,-6 3 1,-3 6-1,-7 3 1,0 2-89,0 3 0,-3 0 0,-8-1 0,-8 0 24,-4 1 1,-12 1 0,4 3 0,-2-1-26,0 1 1,6-1 0,3-1 0,3-2 111,7-2 0,0-7 1,9 2-1,1-3-102,3-3 1,2 1 0,5-2 0,6-4-148,7-4 0,0 1 1,7-2-1,2-2-70,2-1 1,2-2 0,1 0 0,2-2-723,1-3 1,8-5 0,-2-10 0,3-2-963,3-3 1,4-8 0,2-11-1,0-6-467,0-8 1,-24 21 0,0-3 2061,-1-3 0,-1-3 0,3-6 0,0-2 0,0-6 0,1 1 0</inkml:trace>
  <inkml:trace contextRef="#ctx0" brushRef="#br3" timeOffset="131">7878 15686 8302,'8'-7'209,"-3"-5"1,-3-5 240,-2-4 0,-2 0 0,-3 5 208,-5 0 1,-2 1 0,-1 1 3529,3 3-3193,6 4 0,-3 14 0,7 5 0,0 8-16,0 6 0,2 4 0,3 3 0,6 3-341,3 6 1,2-2 0,1 1 0,2-1-446,2 0 1,0-5 0,-5 2 0,0-6-594,-1-5 1,-1 2 0,-2-7 0,-3-2-2689,-2-1 1,0-4 634,-2-4 1,-5-3 0,0-9 1264,-8-3 1,-8-4-1,-5-8 1188,-5-4 0,-11-10 0,-3-10 0</inkml:trace>
  <inkml:trace contextRef="#ctx0" brushRef="#br3" timeOffset="132">7374 15561 9794,'18'0'0,"1"0"1186,2 0 1,7 0 0,0-2 0,7-2-326,7-1 1,8 0 0,5 5 0,1-2-124,3-3 1,2 3-1,4-5 1,1 2-432,2 0 1,-7-6 0,-8 6 0,-4 2-345,-2 1 0,-7 0 0,-3-1 1,-6-3-1678,-5 3 1,-3 1 0,-7 4 0,0 1-472,-1 3 0,-1 6 1,-2-4 2184,-1 1 0,-8 5 0,4-5 0</inkml:trace>
  <inkml:trace contextRef="#ctx0" brushRef="#br3" timeOffset="133">8648 15655 12869,'-4'-14'0,"-4"4"671,-8 4 0,-3-1 1,3 2-1,0 0-302,1-2 1,-6 5 0,-2-1 0,-2 4 280,-2 5 0,-1 11 0,0 0 0,3 4-375,2 2 1,-3 5 0,5-3 0,4 1-175,5 0 0,5-2 0,7 4 1,0-3 75,0-3 1,12-1 0,5-5-1,6 0 153,5 0 1,2-6 0,3-1 0,2-2 173,1-4 1,6-1 0,-5-2 0,-2 0 21,-2 0 1,-1-2 0,-1-5 0,-1-7-353,-4-5 0,-3-4 0,-8 2 0,-1-3-521,-3 0 0,-2-6 1,-6 4-1,2-2-127,-1 2 0,-4-4 1,-4 5-1,-3 1-1984,-1 3 0,4 4 1,-1-1-1,1-1 2048,-1-2 1,3-7-1,-5 3 1</inkml:trace>
  <inkml:trace contextRef="#ctx0" brushRef="#br3" timeOffset="134">8915 15215 8302,'9'7'4409,"5"2"-3609,-4 6 0,3 1 0,-1 0 0,-2 1-295,3 4 1,1 4 0,1 6 0,-1 2 704,-3 4 0,3 1 0,-4 4 1,4-3-785,2-1 1,0-5 0,-1 4-1,1-4-794,0-1 1,-6-1 0,1 0 0,-1-1-744,-1-4 1,3 2 0,-5-5 0,2 0-798,3-1 0,-3-2 1,1-8-1793,3-2 3700,1-6 0,1 3 0,1-7 0</inkml:trace>
  <inkml:trace contextRef="#ctx0" brushRef="#br3" timeOffset="135">9481 15561 8302,'-2'-9'433,"-1"2"0,-4 2 1,-2-1 873,-3 3 0,-2 1 0,-3 2 0,-4 0-607,-6 0 1,-2 0 0,-3 0 0,-1 0-20,-4 0 0,4 0 1,-5 0-1,1 0-808,0 0 1,-3 0 0,7 0 0,3 0-834,1 0 0,1-2 0,1-1 0,7-2-4642,2 1 4711,9 2 0,6 8 0,13-1 0,10 0 891,2 2 0,15 2 0,-4 7 0</inkml:trace>
  <inkml:trace contextRef="#ctx0" brushRef="#br3" timeOffset="136">9859 15639 8186,'14'-7'0,"-4"-3"557,-5-4 1,-10-2 0,-5 0 61,-4 1 1,-4-3 0,-1-1-1,-4-2 1,-1 4-8,-4 4 1,-2 1 0,-3 7-1,-2 1 102,-2 3 0,1 1 0,4 3 0,2 6-269,4 7 1,4 5 0,8-2-1,3 3-286,6 3 0,3-1 1,2 4-1,0-3-8,0-3 0,7-1 0,4-5 0,4 0-51,6 0 0,2-6 0,7-1 0,-2-2-255,0-4 0,5-1 1,-7-2-1,4 0-93,1 0 1,-5-5-1,-1-2 1,-3-2-183,-2-3 1,2 0 0,-1-1 297,-1 3 1,-3 1 0,-1-1 0,-1 4 334,1 5 1,0 8 0,0 3-1,1 4-164,4 2 1,-3 0 0,4-1-430,1 1 0,-2 0 0,2-2 0,-8-2-1212,-1-2 0,0-6 1,2 1 804,0-3 1,-8-4 0,-1-3-1,-1-7-237,-1-8 1,5-4 0,-4-9 1033,-3-4 0,-1-3 0,-2-7 0</inkml:trace>
  <inkml:trace contextRef="#ctx0" brushRef="#br3" timeOffset="137">10236 15183 9699,'16'16'890,"-1"10"0,1 4 0,2 8 0,1-1-1,2 0 0,7 10 1,-4-3-1,2-1-204,1 3 1,-6-8-1,3-1 1,-1-4-1194,-4-2 0,-7 1 0,-3-1 1,-2-1-679,-4-4 0,-10 4 0,-8-4 0,-12 2 1186,-8-2 0,-12-3 0,-9-7 0</inkml:trace>
  <inkml:trace contextRef="#ctx0" brushRef="#br3" timeOffset="138">7343 16425 8302,'5'0'3221,"9"0"-2523,7 0 1,21 0 0,2 0 0,10-2-15,11-3 0,10-2 1,-31 1-1,2-2 1,3 1-1,0 0-320,4-1 0,1-1 0,10-1 0,1 1 0,-1 0 0,1 0 1,6 0-1,2-1-303,2 0 0,2-1 1,9-2-1,2 1 1,-1 2-1,-1 1 1,-26 3-1,0 1 0,0-1 185,3-1 0,0 1 0,0 0 0,-1-1 1,1 1-1,-1-1 0,-1 2 0,1 0 0,-2 0 1,28-3-1,-1 2-39,-4 0 1,0 1-1,-1 1 1,-3 1-1,-14 2 1,-1 0-1,-3 0 1,-2-1-10,-5 0 0,-1-1 0,-3-1 1,-2 1-1,29-1 0,-13-3-198,-13-1 0,-13 2 0,-11-4 0,-6-1-1320,-4 3 1,-10-6-860,-7 3 0,-14 4 0,-16 4 2179,-10 6 0,5 6 0,-10 7 0</inkml:trace>
  <inkml:trace contextRef="#ctx0" brushRef="#br3" timeOffset="139">7893 16991 8302,'9'-16'0,"-4"1"0,-3-1 161,-2 0 0,0-5 0,0 0 0,0 2 0,-2 2 1442,-3 1 1,-2 0 0,-5 0-936,1 1 1,1-1 0,-6 2 0,0 3 0,1 6 80,-1 3 0,0 2 0,-1 0 1,-3 2-438,0 3 1,-8 6-1,1 8 1,-2 4-135,-3 1 0,-4 8 1,-1 6-1,2 2-60,2 4 0,8 0 0,3-1 1,1-3 39,0-1 1,7 3 0,8-4 0,5 1-126,1-1 0,0-1 1,1-6-1,5 1-61,4-1 1,9-1-1,4-4 1,2-5-86,2-4 0,8-1 0,2-2 0,-2-3 179,-2-6 0,2-3 0,-2-2 0,-3 0 150,0 0 1,-8-2 0,-1-3 0,-3-6-23,-2-3 1,-2-2 0,-4-1 0,-5-2-60,-3-2 0,-4 0 0,-3 3 0,-5-1-98,-4-2 1,-7 0-1,-2 5 1,-2 3-359,-2 2 1,-1-3-1,0 5 1,1 1-699,-1 2 1,4-1 0,0 2-1,1 2-1610,4 1 0,1 2-2508,2 0 2517,8 0 2620,8 0 0,8 0 0,8 0 0</inkml:trace>
  <inkml:trace contextRef="#ctx0" brushRef="#br3" timeOffset="140">8475 16944 8302,'5'-23'275,"0"-3"0,-1-2 0,-9 0 1,-6 4 223,-3 1 1,-3-3 0,-4 5-1,-4 2 222,1 1 1,-4 8 0,5 1 0,-1 2-55,-4 3 1,0 3 0,0 2 0,3 5-283,3 4 1,-4 11-1,5 5 1,1 4-64,3 1 0,6 6 0,3 0 1,1-1-118,3 3 0,2-8 1,2 2-1,2-5-199,3 0 0,4-5 0,9-2 0,1-4-118,2-1 0,7-2 1,-2-3-1,2-6-139,-2-3 1,4-4 0,-4-3 0,2-6-16,-2-3 0,2-2 0,-7-1 0,-2-2 71,-1-2 1,-8-5 0,1 5 0,-1 1 74,-1 3 0,5 6 0,-4 3 626,4 1 1,-3 3-1,-2 11 1,-1 7 272,1 5 1,0 9 0,3-1 0,-3 2-60,-2 3 1,3 3 0,-4 0 0,-1-4-430,2-1 0,-6 3 1,5-9-1,-5 3-654,-1-1 0,6-2 0,-1 2 0,0-3-1900,2 0 1,-3-6-1,6 4 1,1-3-4652,-3-3 6914,6-6 0,-5 5 0,7-5 0</inkml:trace>
  <inkml:trace contextRef="#ctx0" brushRef="#br3" timeOffset="141">8947 17463 10270,'15'0'6048,"1"0"-5328,0 0 0,-6 0 0,1 0-1008,1 0 0,-5 1 1,0 3 451,0 1 1,-4 0-3990,8-5 0,-6 0 3825,6 0 0,-8-14 0,4-3 0</inkml:trace>
  <inkml:trace contextRef="#ctx0" brushRef="#br3" timeOffset="142">9308 16928 8302,'-15'-21'0,"1"0"427,3 2 1,4 2-1,7 1 1,0 0-1,2 2 488,3 4 1,4-3 0,8 6 0,3 0-449,0 0 0,14 2 1,-3 5-1,2 2 19,1 3 1,-5 4 0,-1 8 0,-2 4 0,2 6 1,-5 2 0,-2 4-1,-5 2-78,-6 2 0,2 10 1,-6-3-1,-3-1-83,-1 3 1,-9-8-1,-4-1 1,-3-4 19,-1-1 0,-6-8 0,-2-3 0,0-4-286,1-1 1,-1-2 0,4-3 0,-2-4-123,2 0 1,1-6-1,2 5-226,1-5 1,6-2 132,4-5 1,12-1 0,7-3 99,5 5 0,9-2 1,-2 1-1,5 3-271,6 1 0,-2 2 0,5 0 0,0 2-634,1 3 0,-1-3 0,3 3 0,-1-1-505,2 1 0,1-3 0,1 3 1,-2-3-1609,-3-2 3073,-6 0 0,4-7 0,-8-2 0</inkml:trace>
  <inkml:trace contextRef="#ctx0" brushRef="#br3" timeOffset="143">10723 17038 8880,'-15'0'2270,"8"0"-1683,7 0 1,12 2 0,9 1 0,0 4 162,1 2 0,3-4 1,8 4-1,2 0-539,2 0 0,-1-4 1,-2 3-1,1-1-881,1-3 1,1-2 0,-7-2 0,-2 0-1150,-2 0 0,-7 0 0,2 0 1819,-4 0 0,-8-7 0,-2-2 0</inkml:trace>
  <inkml:trace contextRef="#ctx0" brushRef="#br3" timeOffset="144">11682 16567 8302,'9'0'1999,"-2"-7"0,-14 5 1,-3-3-1,-4 3-1548,-2 2 1,-2-5 0,-1-1 0,-3 1-48,-3-2 0,4 4 0,-5-8 0,0 1-331,1 1 1,-3-5-1,7 5 1,2-1-83,2-1 1,1 8-276,0-2 1,6 3 0,1 4 145,2 3 0,2 4 0,3 8 0,-1 4 115,-3 5 1,1-1 0,5-1 0,0 1 158,0-1 1,0 0 0,0 3-1,0-5-86,0 1 0,0-6 1,0 4 46,0-3 1,2-2-187,3-1 1,4-6-1,7-4 1,1-3-253,4-2 0,-2 0 0,7 0 0,2 0 285,2 0 1,7 0 0,1 0 0,1 0 218,-1 0 1,-1 5 0,-6 4-1,-1 2 120,-4 1 1,-2 10 0,-4-6 0,-1 2 610,-5-1 0,0 4 0,-9 2 0,-1-1-339,-3 1 1,-2 2-1,-5-6 1,-4-2-70,-4 3 0,-2-3 1,-1-5-1,-3-3-206,0-2 1,-8-2 0,3-5 0,-1 0-889,0 0 0,1 0 0,-1 0 0,3 0-103,1 0 1,4-5 0,-3-2-4206,4-2 1,8 4 4856,4-6 1,10-6 0,4-7 0</inkml:trace>
  <inkml:trace contextRef="#ctx0" brushRef="#br3" timeOffset="145">12170 16975 8302,'30'0'0,"-4"0"0,-4 0 0,-6 0 3139,0 0-3095,0 0-392,-8 0 1,-8 0 0,-12 0 347,-7 0 0,1 0 0,-4 0 0</inkml:trace>
  <inkml:trace contextRef="#ctx0" brushRef="#br3" timeOffset="146">12767 16441 8302,'-1'-26'0,"-5"1"225,-4 2 0,1 3 1,-1 6-1,-1 1-90,2 3 0,-5 1 0,4-3 0,-6 3 1370,-5 2 0,2 2 1,-5 5-1,-1 0-926,1 0 0,-3 0 1,-2 3-1,1 6-425,2 7 0,6 3 0,-1-1 0,4 1-171,1 2 1,7 1 0,4-2 0,3 1-132,2-2 0,2 2 0,3-4 1,6-3-99,3 0 1,7-2 0,2 1 0,-1-5-44,1-1 1,3-1 0,-3-6 0,0 0 246,-1 0 1,5-2 0,-5-2 0,1-3 55,0-1 1,3-3-1,-5-3 1,-2 4 75,-1 4 1,-8 5 0,1 1 620,1 0 0,0 3 1,0 6-1,-3 8-10,-2 6 0,3 2 0,-3 3 0,0-2-258,0 2 1,4 1 0,-6 3 0,-1-1-302,-3 1 1,5-3 0,-1-1 0,-2-3-918,-1-3 0,-2 5 0,2-6-1613,3-2 1,-1-2-1,6-1 487,2 0 0,-5-6 0,0-1-411,0-2 2312,2-2 0,7-12 0,-1-2 0</inkml:trace>
  <inkml:trace contextRef="#ctx0" brushRef="#br3" timeOffset="147">13208 16535 9446,'0'-31'0,"0"1"13,0 4 0,0-4 0,0 4 0,0-2 714,0 2 0,5 3 1,2 7-1,1 2 11,5 4 0,1 3 1,3 7-1,2 0-203,2 0 0,2 2 0,-4 3 0,2 5-116,-2 4 0,4 7 0,-2 4 0,-2 3-124,-1 5 0,-2 4 0,-3 1 1,-2 6-34,-6 1 0,-3 9 0,-4-10 1,-3 0-180,-6 1 1,-2-3 0,-5-4 0,-1-8-112,-2-6 0,-11-3 0,4-7 1,2-3-108,2-6 1,-2-3 0,3-2 0,0-2 186,0-3 0,8-2 0,6-7 72,2-2 1,2 4 0,7-11 0,3 4 91,5 3 0,11-3 1,7 9-1,7-4-92,7-2 1,-2 2 0,4 3 0,1 6-169,1 3 1,3 2 0,-11 0-1,1 0-427,-1 0 0,-1 7 1,-6 4-1,1 5-1633,-1 5 1,-7-2 0,-4 7-1,-8 0-1466,-7-1 3570,-3 4 0,-9 3 0,-2 8 0</inkml:trace>
  <inkml:trace contextRef="#ctx0" brushRef="#br3" timeOffset="148">8003 18075 8302,'-7'0'1396,"7"0"1,7 0-1,9 2 1,0 2-648,-1 1 0,6 0 0,0-5 0,0 0-421,2 0 0,-4 0 0,6 0 1,-3 0-189,-2 0 0,2 0 0,-1 0 1,-1 0-928,-3 0 0,-1 0 1,-1 0-1,1 0-1840,0 0 0,-6 0-987,1 0 3614,-8 0 0,4 7 0,-7 2 0</inkml:trace>
  <inkml:trace contextRef="#ctx0" brushRef="#br3" timeOffset="149">7909 18264 8302,'2'11'1042,"3"-3"-161,5-1 1,4 4 0,4-6 0,3-1-31,5-3 0,-2 5 0,3-1 0,1-2-313,1-1 0,3 3 1,-3 0-1,-1-1-261,-1-2 0,-3-2 0,4 0 1,-2 0-604,2 0 1,-3 0-1,1 0 1,0 0-255,-1 0 0,4 1 0,-4 3 1,1 1-3253,0-1 1,-7-3 3831,2-1 0,-3 0 0,-3 0 0</inkml:trace>
  <inkml:trace contextRef="#ctx0" brushRef="#br3" timeOffset="150">9654 17887 9144,'0'-18'0,"0"-1"0,-2-2 987,-3 2 1,-2 7 0,-5 1-400,1-1 1,6 0 0,-5 1-39,-2 6 0,-2 3 0,-4 6 0,-1 5-168,-2 6 0,-7 12 0,2-1 0,-4 3-39,-1 3 1,-1 5-1,1-1 1,1-1-175,4-2 1,-2 2 0,9 0 0,3-3-14,4-3 0,8 5 1,-1-10-1,3 2 23,2 0 1,12-5 0,6 4 0,5-3-126,5-2 0,1-5 1,3-2-1,1-3 85,4 2 0,-4-5 0,5 0 0,-1-1 0,0-1 1,-2 0 0,-9-5-1,-5-2 32,-4-3 1,-3 2 0,-3-8 0,-6-1-12,-3-2 0,-2-2 0,-2 0 0,-3 1-189,-6-1 1,-10 0-1,-5 1 1,-4-1-188,-1 0 0,1 0 1,2 2-1,2 2-282,-2 2 1,4 6 0,-1-3 0,2 2-1575,4 0 1,2 0-2918,1 5 4084,7 0 1,9 5 0,12 0 0,6-2-1123,3-1 2027,7-2 0,-11 0 0,6 0 0</inkml:trace>
  <inkml:trace contextRef="#ctx0" brushRef="#br3" timeOffset="151">10000 17918 8945,'-14'-15'0,"4"-1"641,4 0 1,5 6 0,2-1 0,5 1-192,4 1 0,9 0 1,4 6-1,0-2 1,1 1-103,1 2 1,-1 2 0,4 2 0,-3 2 167,-3 1 0,-1 14 0,-7 0-155,-3 4 1,-4 5 0,-7-5 0,0-1 79,0 1 0,-7 5 1,-6-4-1,-4 1-182,-4-4 0,-2-4 0,4-1 0,-4 0-166,-1-1 1,5-6 0,-2-2 0,3-2-122,3 1 0,-1-1-1039,0-5 597,7 0 0,11-5 0,12-1 0,7 3 232,3 1 1,3-3 0,6 0 0,2 1 59,2 2 1,4 4 0,-4 2 0,-2 3 224,-2 1 1,-7 3 0,-1 5-1,-2-1 325,-4 1 0,-7 0 0,-3-1 1,-2 1 98,-4 0 0,-1 0 1,-4-1-1,-1 1-59,-2 0 0,-8-6 0,3 1 0,-4-1-218,-2-1 0,-5 3 1,0-7-1,2-1-313,2-2 0,1-2 0,0 0-511,0 0-3840,8 0 1,1-2 3066,7-3 0,7-2 0,3-6 0,6 1 1403,5-5 0,-4 1 0,6-7 0</inkml:trace>
  <inkml:trace contextRef="#ctx0" brushRef="#br3" timeOffset="152">10613 18217 9352,'21'14'0,"0"-2"1161,-2-1 1,-1-8-1,-2 2 1,-1-3-117,1-2 1,0 0 0,-1 0 523,1 0 1,0 0-1829,0 0 0,-6 0 0,-1 2-2819,-2 3 1,-2-1-2735,-5 6 5812,0-6 0,-7 3 0,-2-7 0</inkml:trace>
  <inkml:trace contextRef="#ctx0" brushRef="#br3" timeOffset="153">11258 17918 8302,'0'-15'497,"0"-1"0,2 0 192,3 0 0,-2 1 0,8-1 0,1 2-122,2 4 1,7-4 0,2 5-1,-1-2-210,1 1 0,3 6 1,-5-1-1,0 3-57,2 2 1,-6 6-1,4 1 1,-5 1 23,-5 5 0,3 6 0,-6 4 0,3 3-53,-1 7 0,-6 0 1,1 9-1,-3 0 4,-2-2 1,-7 4-1,-4-6 1,-3 1-46,-1-1 1,-6-1-1,-2-6 1,0-1 5,1-4 0,-1-3 0,4-8 0,-4-1-143,-2-3 0,6-4 0,-3-7 1,1 0-73,0 0 0,-6 0 0,6-2 0,2-3 19,2-6 0,6-1 0,3 0 0,1 1-92,3-1 1,4-2 0,5-1 0,7 1-56,8 3 0,4-3 0,9 5 0,4 1-375,5 2 0,2 5 0,1 1 0,0 0 10,4 0 1,2 7 0,-4 3 0,-1 2-166,-4-1 1,5 3 0,-7-4 0,-3 3-87,-1-3 1,-6 4 0,-6-5-1,-1 1-1011,-4 1 0,-1-8 0,-2 2 1734,-1-3 0,-6-9 0,-2-2 0</inkml:trace>
  <inkml:trace contextRef="#ctx0" brushRef="#br3" timeOffset="154">12186 17887 9220,'24'-16'304,"-3"0"0,2 2 0,-2 2 0,-2 2-281,-2-2 0,-1 5 0,2 1 498,2 5 0,-2 8 1,1 3-1,-7 4 457,-6 2 0,-5 1 0,-1 4 1,0 4-677,0-1 0,-12 11 0,-4-4 0,-3 3 566,-4-1 0,4 3 0,-7 3 0,0-1-401,1 1 0,3-3 0,8-4 0,3-1-307,6 1 1,3-1 0,4-1 0,3-4-25,6-5 1,4-4-1,5-1 1,1 0-197,-2 0 1,4-8 0,-2-2 0,-2-5 160,-2-1 0,-1-1 1,0-5-1,-1-4-11,1-4 0,-5-9 0,-3-3 0,-1-4-179,-3-1 0,-4-1 1,-5-1-1,-6 0-137,-3 2 1,-7-6 0,-2 9 0,1-3-10,-1 1 1,-5 2 0,4-4-1,-3 1 51,1 0 0,7 4 0,-2 3 1,4 1-607,1 4 1,0 2-1,2 1-736,4 0 1,3 9-1,7 7-655,0 9 0,1 5 2181,5 2 0,2 6 0,8 3 0</inkml:trace>
  <inkml:trace contextRef="#ctx0" brushRef="#br3" timeOffset="155">12909 17965 9096,'10'7'362,"1"4"0,-1 3 0,8 3 1,1 4 661,2 6 1,0-3 0,-4 2-1,1 2-459,-3 2 0,5 1 0,-12-1 0,1-2-36,-4-2 1,2-5 0,-1 3 0,-3-1-113,-1-4 0,-2-6 0,0-3-43,0 2 0,-2-5 0,-1-3-185,-3-8 0,-4 1 0,3-8 0,0-3 29,0-5 0,2 0 0,5-7 0,0-2-844,0-2 1,0-3-1,0-2 1,1-3 194,5-3 1,8 6 0,7-1-1,0 4 69,1 6 0,1 5 1,5 11-1,-4 4 245,-1 5 0,5 4 0,-2 6 0,4 8 499,1 6 1,1 9 0,-2 4 0,-2 1 46,-2 1 1,-7-3-1,2 5 1,-5-1-65,-6-4 1,-3-4 0,-7-5-1,0-5 216,0-3 0,0-2 0,-2-2-385,-3-4 0,2-3 1,-8-9-1,1-3-196,1-5 1,-3-4 0,5-4 0,0-1-223,0-2 1,2-7 0,5 0 0,0-5-85,0-4 1,6 1 0,5 2-1,5-1-5,5-1 1,-2 6 0,5 9-1,1 5 235,-1 6 1,2-2 0,6 8 0,-2 6 254,-4 7 0,4 6 1,-3 6-1,5 4-16,-1-1 0,4 6 1,-9-4-1,2 4-539,-1 1 1,-5 1-1,-6-3 1,0-1-742,0-1 1,-2-8 0,-4 2-1,-5-4-5579,-3-1 4199,5 0 2497,-5-15 0,12-9 0,-6-17 0</inkml:trace>
  <inkml:trace contextRef="#ctx0" brushRef="#br3" timeOffset="156">14182 17431 8302,'-8'-2'699,"2"-3"0,5-4-55,1-6 1,8 4 0,8 2-1,7 2 54,1 4 0,6 1 1,-4 2-1,4 2-171,1 3 0,-1-1 0,-4 6 0,-5 2-213,-3 2 1,-8 2 0,-1 2-1,-2 1-77,-4 2 1,-1 5 0,-4-3 0,-3-1 33,-5 1 0,-10 3 0,-1-3 1,2 0 136,2-1 0,1-1 0,0-5 1,2 0-71,4-1 1,3 1 0,7 0 0,2 0 75,3-1 1,9-4 0,8-1-1,3 1-106,3-3 1,2 5-1,1-6 1,0 0-337,1 0 0,5-2 0,-1-5 0,-3 0-659,-5 0 1,6 0 0,-6 0-1,-2 0-1644,-2 0 0,2 0 0,-5 0 2331,-1 0 0,4 7 0,1 2 0</inkml:trace>
  <inkml:trace contextRef="#ctx0" brushRef="#br2" timeOffset="157">18553 7262 8302,'-10'-2'0,"-1"-3"0,8 3 0,-11-5 0,10 7 3831,-6 0-2776,6 0 1,-3 7 1182,7 3-1078,0 4-548,0 9-81,7 2 518,-5 13 1,12-3 960,-3 7-1049,-4-7-619,6 10 0,-6-5 1,6 6 298,-3-4-432,-6-4 0,8-7 336,-7 1 0,6-2 218,-6-4-762,0-4 416,2 1-64,-5-5-1089,5 4 691,-7-6-672,0-7 390,0-2 122,0-7-12,0 0 92,-7-7-7,-2-2-154,0-7 16,-5 1-152,6-8 48,-8-2-1301,0-6 232,0-7 528,1-3-815,6-13 336,2-2 665,7-6 139,0-1 141,0 7-335,0 2 591,7 7-128,2-1 129,13 8-129,-4 9-120,19 8 498,-18 7 866,25 1-740,-11 6-171,7 2-212,5 7 71,-4 7 57,6-5 91,-7 19 2228,5-11-1133,-12 20-271,-1-6 491,-2 8-485,-13-1-396,6 7 115,-14-4-394,-2 11 115,-7-12-57,0 6 973,-7-8 156,-2 1-479,-7-1-411,-7 0-25,6-6-137,-13-2-309,13-8 0,-13-6 0,13 5 0,-13-12 0,5 12 1195,1-13-1812,-6 6 1,11-7 0,-5 0 221,1 0 146,2 0 237,5 0-5432,7 0 5444,-5 0 0,13-7 0,-6-1 0</inkml:trace>
  <inkml:trace contextRef="#ctx0" brushRef="#br2" timeOffset="158">19607 7765 7935,'8'-25'0,"-2"4"0,-5-2 0,-1 3 0,0-1 0,0 5 0,0 0 827,-7 0 0,4 1 1112,-8-1 0,1 2-1279,-6 4 1,-1-3 156,-4 8 0,3 0-20,-3 5-286,4 0-146,-6 0 55,6 7-255,-13 2-92,13 6 92,-13 8 0,11-4-60,-8 7 1,6-5 0,-3 6 33,1 0 0,4 1 0,7 0 1,3-3-76,2-2 0,-3 3 1,4-5-1,3-2-504,1-2 360,9-1 0,2-2 37,7-3 1,6-3 56,4-3 0,1-3-39,4 3 1,-1-3-8,12-2 1,-2-2-246,2-3 134,-4 3 65,-6-11 1,-6 6-34,0-4 1,-7-3-1,2 4 1,-5-4-1,-5-2-203,-6 0 0,-3 0 486,-2 1 1,7 8 82,3 7 0,-1 5 0,1 7 0,2-1-72,2 1 1,4 4 0,1 1-1,2 2-586,-2 1 0,1-12 0,-1 8-653,2-2 1,0-2-306,-6-1 1,3 1 316,3-7 1,-4 6-275,4-6 1,-2 0-602,2-5 1095,-3 0 440,5-7 384,-8 5 0,1-19 0,0 4 0</inkml:trace>
  <inkml:trace contextRef="#ctx0" brushRef="#br2" timeOffset="159">20063 7686 7935,'0'-9'1056,"0"2"1,0 9-30,0 3-571,7-3-187,1 12 0,3-4 34,-1 11 1881,1-3-1436,-3 5 0,6-1 87,-3 5-179,3-5-314,2 1 1,-6-2 68,1 0-136,-8 0-86,11-5 1,-12-6 465,3 0-347,-3-6 1,-4 3 0,-3-7 0,-6-2 61,-3-3 1,4-4-137,-1-6 0,1-3 96,-6-3-55,7-3-168,-5-8-298,13 1 176,-6-8 18,7 6-559,0-5 1,2 6 191,3 1-799,3-1 784,8 8 1,0 1-285,0 8 1,1 1-189,4 3 0,4-1 0,4 7 27,-3 1 0,9 4 1,-3 5-1,3 6-357,3 3 0,-5 2 1,4 1-1,-5 2 1181,-6 2 0,3 7 0,-4-3 0</inkml:trace>
  <inkml:trace contextRef="#ctx0" brushRef="#br2" timeOffset="160">20975 7780 8746,'6'-15'1824,"-4"-1"-1572,3 0 0,-3-5-152,-2 0-98,-7 0-2,5 6 1,-11-6 0,2 0 0,-3 0 1439,-2 5 0,-5 0-653,0 1 0,-5-1-117,5 0 1,-5 7-226,5 4 0,-5 3-97,5 2 0,-2 2-132,2 3 0,4 6 1,-4 10 341,3 5-406,10 4 123,-6 1-185,12 1 0,-10 1 1,6 0-1,3 0-50,1-3 1,4-4 0,1 0 0,4-5 0,2-3-134,3-3 1,8 1 0,2-2 63,3-3 1,-4-4-14,5-7 1,-7 0 65,2 0 0,2 0-14,-2 0 0,5-7-183,-5-4 1,2-3 42,-2-2 1,-4-6 0,4-3-86,-3 1 0,-5 1 0,0 7 0,-5 1 57,-1-1 0,6 7 122,-3 4 0,4 3 115,2 2 1,0 2-1,-1 3-113,1 6 1,0 3-1,-1 1-22,1 1 1,5 0-1023,0-1 0,0 1 33,-5 0 0,0 0-331,-1-1 1,1-4 518,0-1 0,-6-6-240,1 1 1,-6-3 566,5-2 1,-6-2 529,1-3 0,-3-4 0,-2-7 0</inkml:trace>
  <inkml:trace contextRef="#ctx0" brushRef="#br2" timeOffset="161">21226 7293 7935,'0'-9'1102,"0"4"-275,0 10 1,5 6-1,2 10 1533,2 5-1658,2 4 0,4 3-34,1 4 1,0 3 103,-1 7 0,1-4-321,0 5 1,0-10-116,-1 9 1,1-5-103,0 0 0,1-2-1,4-3 1,-3-9-1143,3 3 243,-4-10 1,-1 2-1,-2-7 1,-2-2-5604,-2-4 5306,-6 4 0,3-19 1,-7-2-1,0-11 963,0-8 0,-7-10 0,-2-5 0</inkml:trace>
  <inkml:trace contextRef="#ctx0" brushRef="#br2" timeOffset="162">21493 7230 7935,'0'-7'0,"0"7"0,0 14 0,0 4 3490,0 3-1553,0 3-941,0 1-544,7 13 1,0-5 244,4 4-532,3 3 1426,-5 0-1029,6 0 1,-3 0 123,4-3 253,-11-4-581,23 6 1,-17-8-15,10 1 1,3-3-136,3-3 0,2-1-28,3-4 1,-1-4-183,1 4 0,1-5-249,3-5 1,-2 1 218,2-7 1,-1 0 7,2-5 1,-6 0-46,1 0 1,-1-7 34,-5-3 0,-3-4-183,-2-2 1,-5-1 27,-6-4 0,3-4-493,-8-6 1,0-1 204,-5 1 1,-7-6 15,-3 1 1,-11-3-5,-6 2 151,5 11 145,-8-3 1,11 15 548,-7 3 322,6-3-561,-2 12 0,6-1-36,0 13-214,0 1-35,8 19 251,-6-6 2097,12 7-925,-5 1-819,14 6 1,2 1 15,6 3-236,1-4-383,7 0 1,-2-10-367,10 4 0,-3-6 143,9 0 1,-4-1-391,-1-4 0,-1-9 482,0 4 0,1-11-785,-1 0 0,-4-3-1595,-1-2 0,-7-2 1384,2-3 1,-4-6 269,-1-10 0,-7 0 541,-4-10 0,-3 1 458,-2-12 0,-2 4 0,-3-9 0,-4 3 0,-7-10 0</inkml:trace>
  <inkml:trace contextRef="#ctx0" brushRef="#br2" timeOffset="163">22342 7262 7935,'0'-9'2661,"0"-5"-2237,0 12 0,6-3 274,-1 10-547,0 4 0,-3 14 152,3 3 1697,4 10-1282,14 5 0,-6 6 16,4 0-243,3 0-340,-6 0 0,10 0 656,-7 1-639,7-1 222,-11 0-1799,13-7 733,-13 5 530,6-11 155,-7 4-2714,0-13 1268,-1 4 792,1-11 36,0 11-2098,-1-11 1270,1-2 554,-7-2 414,5-13 469,-12 6 0,19-14 0,-4-1 0</inkml:trace>
  <inkml:trace contextRef="#ctx0" brushRef="#br2" timeOffset="164">23160 7780 7935,'9'-24'1271,"-2"1"-636,-7 7-362,-7-6 0,-7 4 193,-7-3-191,-7 4-201,10 1 20,-4 7-38,-1-5 37,-2 13-36,-6-6 2708,7 7-1299,-6 0-624,12 7 195,-11 1-353,11 8-315,-4 7-136,6 1 0,2 13 1,3 0 206,6-2-165,3-9-124,2 3 1,7-4 206,4 6 79,3-6-150,8-2 0,-1-6-43,11 4 0,-4-9 162,9 4-178,-4-4 0,3-3 534,1-4-621,0-3 1,-8-2-1,-1 0 322,-1 0-376,-8-7 1,4-4 0,-8-8-42,1-2 0,-2-5 1,-4 3-894,-4-1 763,-5-2-566,-1-13 0,-1 11-1921,-5-3 1746,-2 10-1677,-8-9 1,0 18 340,1-4 1422,-1 11-2316,0-2 1528,7 7 1527,-5 7 0,13 2 0,-6 6 0</inkml:trace>
  <inkml:trace contextRef="#ctx0" brushRef="#br2" timeOffset="165">23930 7827 7935,'-7'-15'0,"-1"-1"0,-8-7 0,0-1 0</inkml:trace>
  <inkml:trace contextRef="#ctx0" brushRef="#br2" timeOffset="166">24025 7749 7935,'15'-16'0,"-6"-1"0,-4-4 0,-3 3 0,-9-4 0,4 6 0,-8 2 1319,-1 3 1,-7-3 0,-4 4 0,-1-2-470,-4 1 0,-4-1 0,-3 7 0,-1 1-372,1 3 1,-4 1-1,2 0 1,3 1-251,0 5 0,5 2 0,1 8 0,3 0-155,3-1 1,1 6 0,7 2 0,3 0-133,6-1 0,3 1 0,4-4-54,3 2 0,6 6 0,10-6 0,7-2-9,6-2 0,1-1 0,7 0 0,2-1 1,1-1 65,3-3 1,2-4-1,-1-7 1,-3 0-69,-1 0 1,-1 0 0,-2-2-1,-7-1-169,-7-3 260,-6-6-23,-6 3 23,0-6-306,-8-1-12,-1-7 212,-7 6 76,0 1 384,0 2-182,0 12-94,0-12-46,0 13 1,0 1 0,2 12 0,2 5 463,1 4 0,7 12 1,-3 1-1,1 4 6,1 6 0,-2 1 0,3 2 0,-2 0-137,2 1 0,-3-1 1,0 0-1,-2-2-40,-4-3 0,-1-3 0,-2-10 1,-2-1 982,-3-2-734,-4-6-207,-6 2 0,-1-13-142,0-4 0,1-3 0,-3-2 0,-3 0-263,-5 0 0,-4-7 0,-1-3 0,-1-4-424,1-2 0,-2-5 0,-1-2 0,1-1-1006,4-4 1,2-2 0,1-1-2655,5-1 3331,4 1 1,8-6 0,4-1 0,5-1-815,5 1 0,6-4 0,11 5 1638,10 2 0,-1 2 0,8 2 0</inkml:trace>
  <inkml:trace contextRef="#ctx0" brushRef="#br2" timeOffset="167">24449 7686 7935,'9'7'0,"5"2"0,-12 13 1636,12-4-709,-13 12-298,13-13-287,-12 13 111,12-13-233,-12 13 0,12-13 929,-12 13-410,5-12-342,-7 4 488,0-13-360,0 5-152,0-12-1,0 12 540,0-13-429,0 6-136,0-7 1,-2-1 0,-3-5 123,-6-4 0,2-9 1,-1-2 303,-2 2-500,5-6-285,-7 1 285,12-8-110,-5-6 110,7 5-904,0-6 506,0 8 145,7-1-1777,2 1 894,6-1 426,8 8 228,-5-6-2266,11 13 1070,-11 1 537,11 2-424,-4 12 865,6-5 1,1 9 0,1 3-857,4 6 0,-4 3 268,4 2-1,-4 6 535,-2-4 479,1 4 0,-8 1 0,6-5 0,-13 4 0,13-6 0,-13 0 0,6-8 0,-7 6 0,1-10 0,4 6 0,-3-6 0,4 3 0,-6-7 0,0 0 0,-7 0 0,5-7 1864,-13 5-657,6-12-416,-7 5-272,0-6 0,0-1 1,-1 0-1,-5 1 1201,-4-1-1139,-4 0-125,-2 0-215,0 1 1,-4 4 61,-1 1-28,0 6 490,-2-3-272,5 7 0,-11 0-5,11 7 102,-4 9-102,6 1-56,-7 13 127,6-5-169,-6 13 54,14-12-279,-5 18-194,12-18 80,-5 5 0,7-1 203,0-4-182,7-3-22,2 7 0,9-11 308,3 7-138,3-14-41,8 9 0,-6-14-536,0 4 247,0 3 26,6-12-456,-8 5 266,6-14 185,-13 5-165,13-19 1,-11 10-371,7-10 454,-6-3-687,-5 0 362,-1-1 190,-5-5-57,0 6 122,-2-8 101,-7 8-209,0 1-77,0 8 676,7-1-303,-6 7 155,6 2 7,-7 7 0,6 9 0,1 7 0,1 8 330,5 6 1,2 1-239,6 1-395,-3-1 152,4-6 1,-6 2 146,0-6 0,0 2-304,-1-2 0,1-5-1157,0 0 0,0-3 472,-1-7 0,1-1 1,0-5-1,-1 0-25,1 0 0,-5-7 0,-3-4 202,-1-2 0,0-5 188,-1-3 0,-5-3 238,5-8 1,-5 1 279,-1-1 0,0-4 0,0-1 0,0 2-27,0 9 9,0-4 414,7 13 0,-5 3 0,5 14 545,0 8 1,-5 13 0,5 6 0,0 4 1181,3 6-1862,-3-4 1,7 11 287,-3-8 0,-3 1 1473,3-6-1151,-1 1-519,-1-1 1,3-6 321,-6-4-399,-1-4-110,-5-1 162,7-7-162,-5 5 110,5-13-55,-7 6-137,0-7-111,0-7 303,0 6-124,0-20 1,0 8-206,0-13 0,0 0-1418,0-5 0,0-1 831,0 1 1,7-8 300,3-3 1,4 0-327,2-5 0,1 7-289,4-12 1,-2 12 269,8-8 560,-8 19-27,3-8 1,-1 25-152,0-4 28,0 11 520,-12 5 0,5 17 0,-5 13 0,1 7 0,-1 1 675,-2 0 1,0 3-1,-3-8 1,1-5-287,-2-4 0,-1-3 0,-2-5 11,0 0-186,0-8-293,0-1 0,0-8 0,0-5-629,0-4 1,5-4 0,2-4-1,2-1 40,3-2 0,2-5 0,4 3 0,3 1 167,5-1 0,3 4 0,3 8 0,-1 6-53,1 3 1,1 4 0,4 5-48,5 9 1,-2 6 2292,2 10-932,-7 6-1448,3-5 385,-6 6 206,-1-1-549,0-4-44,-6 11 0,-2-5-852,-8 7 0,-6 2 429,-4 4 0,-13-5 868,-13 5 0,-2-3 0,-16 3 0,-1 4 0,0 5 0</inkml:trace>
  <inkml:trace contextRef="#ctx0" brushRef="#br2" timeOffset="168">18443 8472 7897,'16'0'2653,"0"0"-1652,-1 0 1,3 0-1,1 0-330,2 0 0,12 0 1,0 0-1,6 0-100,4 0 1,10 0 0,6 0 0,8 0-324,6 0 1,9 0 0,-37 0-1,1 0 1,3 0 0,2 0-223,4 0 0,1 0-369,9-3 0,1-1 0,-4 1 0,0-1 415,8-1 1,2-1 0,0 2-1,1 0-272,11 1 0,0 0 0,-9 3 0,0-1 344,11-2 1,1 1 0,-4 0 0,2 2-280,-25 0 1,2 0 0,-1 0 0,-1 0 0,0 1-1,0-1 240,1 2 0,0 0 0,0 0 0,26-1 0,1 1 0,-22 1 0,1 1 0,1 0 1,1 0-1,0 0 0,1 0 0,0 1 0,0-1 0,1 1 0,2-1 0,-1-1 0,2 0 0,0 1 0,1-1 0,1 1 0,3 0 0,0 0 0,1 0-69,0 1 1,1-1 0,0 1 0,-1 0 0,0 1-1,1-1 1,-14-1 0,0 0 0,1 0 0,-1-1-1,2 1 1,0 0 0,0 0 0,0 0 0,1 0-1,-1 0 1,1 0 0,-1 0-20,1 0 1,0-1 0,0 1 0,2 1-84,3 0 0,1 1 0,1 0 1,-3-1-1,13 2 0,-2-1 1,1 1-1,-18-2 0,0 2 1,0-1-1,-1 0 250,17 2 1,-1-1 0,-2 1-1,-3-1 1,-1 1 0,-1-1 0,-5 0-1,-2-1 1,0 1 0,-3-1-1,-2 2 1,0-1-123,-1-1 0,0 1 1,-2-1-1,25 0 1,-2-2-1,-8-1 1,0 0-11,-3-2 1,-3-1 0,-13 0-1,-1 0-52,3 1 0,-2-2 0,-10-2 0,-2-1 388,34-6 0,-16 1-388,-16-1 0,-14 1 721,-12-2 1,-10-3-959,-6 4 1,-12 1-5358,-9-1 1719,-7 6 1910,-8-3 1965,0 14 0,-1 2 0,1 7 0</inkml:trace>
  <inkml:trace contextRef="#ctx0" brushRef="#br2" timeOffset="169">18679 9761 8011,'0'9'0,"0"-3"0,0-6 1524,0 0 1,0-6 0,2-7 122,3-6 1,-2 0-882,8-7 1,-2-2 665,1-9-646,4 4-308,-5-6-320,7 1-396,-1-2 523,1-7-115,0 0-862,0-1 432,6-6 243,-11 5-642,10-12 0,-14 12 448,3-3 0,2 10 119,-6 5 0,4 11-266,-5 5 0,8 5 44,-3 6 0,-1 3 1,1 9 502,2 3 134,9 11 1,-1 10 9,6 11 0,0 6 371,6 15 0,1 1-193,3 15 1,-2-6-81,2 5 1,-3-8-292,-1-2 0,-8-13-1,-3-8 1,-3-7-114,-2 2 1,-3-9-128,-2-2 1,1-7-495,-7 2 0,1-9 369,-6-1-1815,7-8 612,-6 4 219,6-7 432,-7 0-170,0 0 831,0-7-168,0-2 143,0-6 1,0-3 0,0-1 0,0-2 0,-3 0 433,-8-2 0,-1 4 0,-14-5 167,-2 1 1,-5-3 435,-9 5 0,5-5 275,-10 5-518,3 0-355,-3 5 0,5 6-853,0-1 1,9 6-615,2-6 1,1 8-1158,9-2 0,2 5 2327,8 5 0,-3-3 0,6 5 0</inkml:trace>
  <inkml:trace contextRef="#ctx0" brushRef="#br2" timeOffset="170">19905 9431 8185,'16'0'6391,"0"0"-5367,0 0-590,-1 0 0,3-2-57,3-3 0,-2 3-587,7-3 148,0 3 138,-1 2 0,3 0-1949,-7 0 0,5 0 350,-5 0 1,3 7-1681,-8 3 3203,-4 4 0,-5 2 0,2 0 0</inkml:trace>
  <inkml:trace contextRef="#ctx0" brushRef="#br2" timeOffset="171">20000 9698 7960,'15'0'1708,"-6"0"-1414,5 0 58,2 0 0,3 0 329,7 0 0,0 0-302,6 0 1,1 0-66,4 0-53,-4 0-4158,12 0 3897,-11-7 0,4-9 0,-7-8 0</inkml:trace>
  <inkml:trace contextRef="#ctx0" brushRef="#br2" timeOffset="172">20990 8849 7927,'-7'-9'0,"5"2"0,-10 9 1408,7 3 681,0 11-963,5 9 700,0 6-886,0 0-277,0 1-305,0 6 143,0-5 0,0 6-92,0-8 0,0 6 0,0 1 50,0 3 1,2-6-104,3 1-82,-3-10-123,11 4 0,-11-7-480,3 3 288,4-3-82,-7-8 1,7-1-165,-4-3 0,-2 1 132,8-7 41,-8 1 0,6-6-698,-4 0 159,-3 0 406,12-7 0,-5-2-50,7-7 1,-1-7 64,1-3-421,7 4 204,1-8 30,8 12 50,-1-11 406,1 11-69,6-4 1,0 8 147,4 3 0,-3-1 322,-8 7 0,1 1-42,-1 9 1,-5 4-192,0 7 0,-6 1-41,1 4 1,-6-2 346,-4 8 1,1-3 2127,-7 2-1509,1 4-545,-6-6 0,-7 3 114,-4-1 1,-5-5-278,-5 5 0,-3-9-46,-7-1 0,-1-2-47,1-9-55,-1 8-124,-6-12 1,3 6-382,-7-7 1,7 0 61,-2 0 0,4-5-2198,2 0 1,4-7 207,1 1 0,7 2-480,-2-1 0,5 5 1268,6-6 1371,3 1 0,0-6 0,-2 0 0</inkml:trace>
  <inkml:trace contextRef="#ctx0" brushRef="#br2" timeOffset="173">22248 9226 8002,'11'-15'0,"-1"-1"0,-6 0 0,2 0 0,1 8 4,-5 1-2,5 7-210,-7 0-308,0 0 271,0 7 0,0-4 1,-2 6 244,-3-2 0,-4 5 0,-6-3 0</inkml:trace>
  <inkml:trace contextRef="#ctx0" brushRef="#br2" timeOffset="174">22311 9226 8002,'16'-15'0,"-6"1"0,1 3 0,-8-3 727,4 12 1956,0-5-1736,-5 7-582,5 0 0,-9 7 0,-1 4 1345,-3 3-1172,-6 2 420,3-1-281,-6 1-373,-1 0 0,0 0 163,0-1-246,1 1 1,-1 0-144,0-1-204,1-6 0,-1 5-710,0-3 1,0 1-2037,1-2 2027,6 4 138,-5-12-1212,12 5-1284,-5-7 2293,0 0 358,6 0 552,-6-7 0,0-2 0,-2-6 0</inkml:trace>
  <inkml:trace contextRef="#ctx0" brushRef="#br2" timeOffset="175">22044 9132 8002,'15'0'1125,"-6"0"-938,5 7 0,-5 2-187,7 6 213,6 1 1,1 5 1378,3 0 1,4 2-746,-4-2 1,-1-2-314,1 7 1,-5-5-343,5 5 0,-2-6-185,3 1 1,-3-2 239,-3 2-510,-4-4 214,6 6 1,-7-13 280,0 1 108,-1-1 57,1-1-4097,0-2 1739,-7-7-125,4 0 370,-11 0 1089,5 0 299,0-7 1,-5-2 327,3-6 0,-3-1 0,5-7 0,2-1 0</inkml:trace>
  <inkml:trace contextRef="#ctx0" brushRef="#br2" timeOffset="176">22657 8833 8002,'0'16'601,"0"0"1,2-6 1624,3 1-1516,-3 6-64,12 1 0,-11 11 1170,8-2-1401,-8 2 0,6 8 661,-4 0-714,-3 6 1,10-3 208,-7 8-387,0-8-14,-5 5 14,0-12 1,6 4-45,-1-11 1,0 2 0,-5-7-1,0-2-68,0-1-60,0-2 0,5-6-302,1 1 18,-1-8 0,-5 2 0,0-10 150,0-5 0,2-10 0,3-1 1,4 0-607,-1-1 206,13-3 131,-10 1 305,18-6 0,-4 13 1,6-4-1,1 3 68,-1 3 0,2 6 232,4 4 1,-4 5-40,4 5 1,-4 4 291,-1 6 0,-1 6-195,1 0 1,-1 7-119,0-2 1,1 4-12,-1 1 1,1 6-1185,-1 0 0,-3 8-3686,4 2 2747,-4 0 1980,10 8 0,-7-6 0,1 3 0,3 2 0,7-3 0,7-6 0</inkml:trace>
  <inkml:trace contextRef="#ctx0" brushRef="#br2" timeOffset="177">25754 6099 8089,'7'-9'272,"-5"2"1,7 7 14,-4 0-93,-3 0 0,6 0-121,-2 0 137,2 0-43,8 0-128,0 0-79,0 0 235,-1 0-77,1 0-166,7 0-32,-6 0 234,6 0-59,0 0-116,-6 0 4,13 0 0,-8-5 78,5-1 0,1 1 0,-6 5 1,3 0 0,1 0 1,4 0-1,-2-2 68,-2-3 0,0 3 0,5-3 0,-1 3 6,-4 2 0,4 0 0,-4 0 0,4 0-48,1 0 0,1 0 1,-1 0-1,1-1-14,-1-5 0,6 5 1,1-5-1,3 5-177,2 1 0,-3 0 0,2 0 0,2 0 97,1 0 1,3 0 0,-1 0 0,0 0-11,0 0 0,-1 0 0,-3 0 0,-1 0 17,2 0 0,-1 5 1,3 0-1,-1-1 47,4-3 1,2-1-1,-2 0 1,3 0-158,6 0 1,1 0 0,2 0 0,-1 0 34,-1 0 55,6 0-689,-23 0 930,17 0-219,-17 0-11,12 0-27,-7 0 1,1 0 1,-5 6-357,4-1 466,-10 0-101,22-5 1,-20 0 34,13 0-307,-6 0-300,15 0 586,-12 0 7,19 0-157,-10 0 126,11 0 9,-13 0-43,6 0 201,-14 7-76,7-5 1,-8 5-447,0-7 355,-7 0-23,13 7 11,-19-5 307,19 5-3,-13-7-226,7 0 265,0 0-260,1 0-6,-1 0 26,7 7-150,2-6 125,7 6 0,1-5 7,4 3 1,-1-3-15,6 3 1,-6-3-48,1-2 0,-4 0 0,-3 0 0,-1 0 1,-4 0 266,-2 0 0,-2 0 0,-4 0 1,0 0-191,5 0 0,-2 0 1,6 0-1,3 0 140,1 0-128,2 0-343,-1 0 318,15 0 1,-2 0 52,15 0-22,-8 0-38,-36 0 0,0 0 1,35 0 444,2 0-191,-2 7-55,-10-5 1,1 10-34,-4-7 1,-1 6-2,6-6-37,-7 0-68,11 2 0,-9-5 0,7 3 160,1-3 1,7 3 0,-6 0 0,0 1 131,0 1 1,7-4 0,-11 6-1,-1-1-150,0 1 0,-10-5 0,3 1 1,-9-3-6,-7-2 0,2 0 0,-11 0 1,-2 0-363,-6 0 1,-3 0 0,-8 0-378,-2 0 1,-8 1-3140,-6 5 3845,-17-5 0,-12-1 0,-17-8 0</inkml:trace>
  <inkml:trace contextRef="#ctx0" brushRef="#br2" timeOffset="178">21210 10374 8210,'0'15'1598,"0"1"0,0 0 0,0 1 0,0 4 4218,0 6-4987,-7 2-322,6 3 1283,-6 6-864,7 2-246,-7 7 441,5 1-343,-5-1-550,7-7 0,0 0-302,0-3 384,0-11-1372,0 11 747,0-13 251,0 7 156,0-6-662,0-2 1,0-8 125,0 1-2806,7 0 2060,-5-7 1,10-1-132,-7-3-1648,7-3 1454,-10 5 540,12-7 395,-12-7-1964,12 5 1148,-12-11 513,12 4 158,-13-14 725,6-1 0,0-15 0,2-1 0</inkml:trace>
  <inkml:trace contextRef="#ctx0" brushRef="#br2" timeOffset="179">21635 10327 9117,'16'-7'1638,"-1"5"1,-6-3 0,-4 12-642,-3 8 0,-2 3 0,-2 10 0,-3 1-196,-5 1 0,-6 12 1,-3-5-1,-4 5-178,-2 0 1,1 1-1,-2-4 1,3 1 1029,0 3-1203,6-4 125,-6-1-306,14-6 0,-3-1 46,7 1 1,0-6-37,5 0 1,0-7-8,0 2 1,7-9-273,3-1 0,6-6 0,5 6 0,-2-8 0,7 2 0,1-3 0,4-2 0,7-5-1372,4 0 0,-1-8 129,0 3 0,-6-2-5,2 1 0,-4-3 633,-1 4 0,-8-4 263,-3-2 0,-3 4-2810,-3-4 604,-6 4 0,3-16 1234,-6 7 0,-1-12 1324,-5 1 0,-7-17 0,-2 1 0</inkml:trace>
  <inkml:trace contextRef="#ctx0" brushRef="#br2" timeOffset="180">21934 10562 8210,'0'9'740,"0"12"1,0-9 997,0 14 1,0-5-674,0 6-590,0-1-123,0 5-43,-7 1 1702,5 6 952,-5-5-1389,0 13-353,5-13-580,-5 5-103,7-6-125,0-1-355,0-6 2,0 4 0,0-11 312,0 3-1431,7-4 802,-5-1 0,10 0 317,-7-1 17,8-6-737,-12 5 1,13-12-5424,-3 3 3608,3-3 1145,1-2-44,1 0 1,7 0 0,3 0-268,4 0 1641,-6-7 0,13-9 0,-4-8 0</inkml:trace>
  <inkml:trace contextRef="#ctx0" brushRef="#br2" timeOffset="181">22735 10641 8210,'0'9'1852,"0"-2"-1150,-7 0 1,4-4 39,-8 8 89,1-1-322,-6 6-178,8 7 1,-12 1 133,5 7-280,-5 8 125,-2 1 542,4 7 359,-11 0-512,11-7-295,-5-1 599,1-1 572,4-4-757,-5-3-324,15-1-246,-6-13 61,12 6-123,-12-7-1390,12-1 1754,-5-6-618,7 5 273,0-12-2793,0 5 1102,0-7 126,0 0 978,0-7-378,0-2 242,0-7-1138,0-6 0,2-3 1,2-8-1474,1-4 2240,0-3 153,-5-7 736,0-7 0,0-2 0,0-12 0,0-4 0,0-5 0,0-8 0,0 39 0,0 1 0</inkml:trace>
  <inkml:trace contextRef="#ctx0" brushRef="#br2" timeOffset="182">22374 10594 8210,'9'24'2275,"5"4"1,-4-5-240,4 1-1511,2 3 1,5 4 0,0 0 0,0 3 2083,1 2-2150,-4-3 24,5 6-226,-1-8 0,-4 1-10,3-1 1,-2-5 30,2 1 1,-4-8-2208,4 2 1104,4-4 641,-8-1 0,8-6-2946,-4 1 1155,-4-8 756,6 11 1,-2-12-468,0 3 0,1-3 645,-1-2 1041,-3 0 0,5-7 0,-8-2 0</inkml:trace>
  <inkml:trace contextRef="#ctx0" brushRef="#br2" timeOffset="183">23632 10374 8210,'0'-25'2708,"0"4"-2257,-7 4-282,-9 1 1,-2 0-114,-3 1 1,2-1 1697,-2 0 0,2 8-172,-7 2-961,0-2-319,-6 6 0,1-3 143,-1 10 0,1 4 160,-1 6 1,1 8-220,0 3 0,-1-1 89,1 1-166,-1 0-459,8-2 0,1 1 205,7-4 0,8-4-204,2 4 0,6-8 16,6-3 1,4-1-146,11 1 0,0-3 149,10-7 0,-3 0 64,9 0-60,-4 0 71,6 0 1,-6-7-84,4-3-102,-4-4-403,-2-2 231,1 0 188,-1 1 1,-6 1 474,-4 3 0,-2 4 0,2 9 136,5 3 0,-3 6 1,-2 10-1,-6 7 1,-2 6 0,-3 8 347,1 4 1,-3-4 1005,-2 0 0,-3 0-1131,2 5 0,-3-7-297,3-3 1,-3-4-1346,-2-2 0,0-1-605,0-4 0,0 2-1309,0-7 0,0 0 809,0-5 1,2-1-2490,3 1 4625,4-7 0,6 5 0,1-5 0</inkml:trace>
  <inkml:trace contextRef="#ctx0" brushRef="#br2" timeOffset="184">24323 10625 8210,'16'9'0,"0"-2"0,0-7 2431,-1 0-1124,8 0-529,-5 0-265,11 0 62,-4 0-405,6 0 0,1 0 233,-1 0 1510,0 0-1547,-6 0 1,3 2-685,-7 3 0,0-3-1140,-5 3-167,-8 4 0,4-6 588,-6 8 1,-3-6 1036,-8 5 0,-11-6 0,-8 3 0</inkml:trace>
  <inkml:trace contextRef="#ctx0" brushRef="#br2" timeOffset="185">24355 11034 8210,'23'7'0,"-4"-4"0,7 8 0,-7-8 1278,11 11 1,-6-7-333,8 4 1,-1 1 386,1-7 0,-3 1-1734,-2-6 1,1 5 0,-6 0 0,1-2 0,0 1-2152,-4 1 1,-2-1 2551,-1 6 0,7 1 0,1 4 0</inkml:trace>
  <inkml:trace contextRef="#ctx0" brushRef="#br2" timeOffset="186">25440 10327 8210,'0'-9'0,"0"2"0,0 7 0,0 9 1570,0 6 1,0 5-1,2 9 352,3 4-1551,-4 9 787,13-1 1770,-12 6 0,10 2-362,-6 3-684,-1-3-1221,2 5 1,-4-7 10,8 0-672,-8 0 0,4-6 0,-1-3 0,-1-7 0,2-4-189,-2-1 1,-3-12 273,3 2 61,-3-4 0,3-2-6690,0 1 4057,1-8 0,-1 2 337,0-10 0,7-3 859,-1-8 0,3 0-334,1 0 0,1-6 679,0-5 946,7-2 0,1-17 0,7-3 0</inkml:trace>
  <inkml:trace contextRef="#ctx0" brushRef="#br2" timeOffset="187">25880 10311 8068,'16'-16'0,"-1"0"0,1 8 1392,0-6 0,1 12-28,4-3 449,-3-4-1177,11 7 0,-4-3 33,6 10 0,-4 4 145,-1 7 1,-2 6-175,2 5 0,2 8 94,-7 1 1,-1 8-22,-10-2-9,-3 3-389,-7 2 0,0-1 109,0-4-132,-7 3-70,-2-5 1,-12 0 211,0-3-142,-7-4-212,11-1 1,-11-8-18,7-3 1,-5-3 177,5-3-498,0 1 152,-2-7 140,6-2-636,-13-7 0,13-2 339,-4-3 1,3-4-839,2-7 481,1 1 284,-1-1-46,7 0 1,2-7 14,7 6 234,0-6 232,7 8-139,2-1 1,15 5-228,8 1 991,6 6-534,9-3 0,2 14-40,4 4-93,-11-4-86,10 14 0,-17-11 194,7 11-72,-7-3-41,3-3 1,-11-4 46,-1-1 1,-7 1-975,2 5 1,2-6-2943,-2 1 2674,0-8 455,-6 4-2119,1-7 1374,7 7 511,-6-5-903,6 5 912,-7-7 912,-1 0 0,8-7 0,2-2 0</inkml:trace>
  <inkml:trace contextRef="#ctx0" brushRef="#br2" timeOffset="188">27169 10342 9493,'0'-15'2886,"-8"-1"-2294,-8 0 1,0 2 108,-5 4 0,4 3-293,1 7 1,-2 0-161,-3 0 0,1 14 973,-12 7 177,4 0-857,-10 15 0,-1-8 111,-3 14 1,4 0-247,1 5 0,6-5-171,5 0 0,-1-5-21,12 5 0,-3-2-1,13 2 1,1 1 2,10-6 0,4 1-32,11-1 1,5-4 407,11 4-282,-4-4-123,13-8 1,-4-3 391,10-6-28,-10 0-345,10-7 0,-12-2 108,8-7 1,-8 0-18,-3 0 0,-11-7-94,-5-4 0,-6-8-203,-4-2 0,1-2 0,-7 2 0,-1 2 0,-9-7 0,-4 0 0,-14 1 0,-1-3 0,-8 7 0,8 0 0,-13-1 0,11 4-2143,-11-3 788,4 11-242,2-4 0,-3 12-388,-2-3 1,8 3-1,-2 2-3817,6 0 5802,-4 0 0,10 0 0,-5 0 0</inkml:trace>
  <inkml:trace contextRef="#ctx0" brushRef="#br2" timeOffset="189">28144 10484 8210,'18'-23'0,"1"4"0,-14-7 0,0-1 0,-5-4 0,0 0 582,0-1 0,-7 1-167,-3-1 2199,-4 1-1276,-9-1-261,6 8-667,-13-6 1,11 13 279,-8-4-380,8 10-125,-10 4 125,11 7 82,-5 0 1,6 4 157,-4 6-240,3 8 380,-4 20-128,6-5-123,0 20-171,8-11-3,-6 19 0,12-10 0,-3 4 0,5 1 924,5 0-655,4-5-333,13 3 0,-4-12 46,3 0 1,-2-2 0,2 2 0,-4-4 30,4-6 1,-3-1-1256,-2 1 628,-1-8 205,-6-1 289,5-8 87,-5 1 0,6-5-1785,1-1 1,0-6-2004,0 1 1,-1-3 1682,1-2-776,0 0 1748,6 0 0,1-9 287,3-7 1,4-1 261,-4-9 1,-3 3 351,-2-9 0,-4 4 0,-1-10 0,0 8 216,0 4 1,-8 3 0,-2 8 274,-5-1 1,-8 7 0,-5 4-285,-7 3 1,-2 2 245,-11 0 0,3 0 254,-13 0 1,5 0 3610,-5 0-2112,7 7-1072,-10-5-351,12 5-298,-6-7 0,8 0-647,-1 0 0,8 0-975,3 0 1177,-3 0-317,6-7 1,-3 4-1,9-8-1688,1-1 0,8-2 0,-1-2 1,6 0 1153,3 1 1,15-8 0,1-3 810,6-4 0,5-1 0,-1-1 0</inkml:trace>
  <inkml:trace contextRef="#ctx0" brushRef="#br2" timeOffset="190">28348 10201 8210,'25'16'2618,"-2"6"-2181,-8 3-219,1 6 1087,-7 1-824,5 6 0,-11 4 295,8 10 1813,-8-10-1783,11 18 89,-12-25 81,5 24-272,0-17-386,-5 5 1,12-2-306,-4-3 53,4-3 57,-5-1 0,5-13 218,-4-4-32,-3 3-1682,7-7 0,-10 1-1136,6-8 0,-5-6-2058,6 1 3413,-8-3-152,11-2 359,-5-7 536,0-2 411,5-7 0,2-13 0,8-4 0</inkml:trace>
  <inkml:trace contextRef="#ctx0" brushRef="#br2" timeOffset="191">28804 10641 8210,'-15'0'3828,"-1"0"-3087,-7 0-154,-1 0-62,-8 0 1120,8 0-792,-13 0-99,11 0-418,-12 0 1,4 0 177,-2 0-205,2 0-139,-4 0 1,12-5 169,0-1-2348,-1-6 1475,3 11 0,1-13-2871,8 3 1736,6 4 948,-5-7 1,12 5-1574,-3-6 2293,3-1 0,2-7 0,0-1 0</inkml:trace>
  <inkml:trace contextRef="#ctx0" brushRef="#br2" timeOffset="192">29040 10012 8210,'25'-22'1762,"-3"11"-879,-13-10-442,5 19-220,-5-12-1,0 13-220,12-6 0,-11 7-118,13-7 2659,-8 5-1588,1-5 1,0 9 103,0 3-569,-1-3-142,1 12 1,-7-6 453,-4 8-491,-3 0-29,-2 0 0,-2 4 562,-3 1-374,-4 7 24,-14-3 63,6 6-370,-20 1-118,11-1 590,-19 1-666,11-8 461,-4 6 197,7-6-294,-1 1 124,8 4-244,-6-11 387,12 4-281,3-6 1,3 0 92,6 0 89,1-1 0,7 1-523,3 0 472,11 0-472,1-8 6,20 6 1,-2-10-7,17 6 0,-3-6-573,12 3 573,-19-7 0,18 0 0,-18 0 0,12 0 0,-9 0-1477,-3 0 545,3 7-1028,-11-6 1,4 8-4985,-6-4 6944,-8-3 0,-1 12 0,-8-5 0</inkml:trace>
  <inkml:trace contextRef="#ctx0" brushRef="#br2" timeOffset="193">18742 12401 8210,'0'-15'0,"0"-1"0,0 0 0,0 7 332,0 2 1,7 9 1953,3 3-410,4 4 1,0 9 0,-1 4 0,-5 8-657,-1 5 0,-1 9 0,-6-2 1,0 5-316,0 5 1,0-3 0,0 5 296,0 0 1,0-10-1203,0 3 0,-6-5 0,1 0 0,0-4 0,5-6 0,2-1 0,3 1 0,-3-8-112,5-1 1,-2-7-947,0-1 1,5 1-3079,-4 0 2909,-1-8-642,2-1 392,-5 0 0,6-5-818,-2 3 1,2-10 1193,8-5 0,0-6-1006,0-5 2107,-1-3 0,8-15 0,1-1 0</inkml:trace>
  <inkml:trace contextRef="#ctx0" brushRef="#br2" timeOffset="194">19371 12637 9335,'-16'0'2385,"-5"0"-1623,0 0 1,0 7 1879,5 4-1867,1 3-290,-15 1 0,2 8 240,-14 3 0,5 4-206,-4 1 0,6-3-149,-2 4 0,4-10 297,1 10 1,8-6-65,3 0 1,9 2 46,1-7 0,8 2-87,-3-2 0,6-4-181,6 4 0,4-3 1,11-3-1,5 1 0,4-2 550,1-3-932,1 3 0,1-7 0,4 3 0,1-1-899,4-4 1,4-3-462,-5 3 1,-2-3-836,-2-2 0,-6 0 560,-5 0 1,4 0-542,-4 0 1,-1-6 908,1 1 1,-7-7-1441,2 2 2707,-4-11 0,-1-4 0,0-6 0</inkml:trace>
  <inkml:trace contextRef="#ctx0" brushRef="#br2" timeOffset="195">19607 12810 8210,'8'7'0,"-1"2"0,-7 6 0,2 1 3971,3 0-2963,-3 7 1,10-4-1,-6 7 396,-3 2 1,4 2-1,-2 1 1,1-1-656,1-4 0,0 2 0,5-7 0,-4-2-687,-1-1 0,4-3 0,-4 1-2657,2 0 0,1-2-114,6-4 0,-7-5 274,-4-10 0,-3-9 2435,-2-7 0,0-14 0,0 2 0</inkml:trace>
  <inkml:trace contextRef="#ctx0" brushRef="#br2" timeOffset="196">19465 12449 8528,'0'-16'1357,"0"0"0,7 7-1424,4 4 0,3 3 1,0 4-1143,-4 3 1,4 4 1208,-4 7 0,11 0 0,4-1 0</inkml:trace>
  <inkml:trace contextRef="#ctx0" brushRef="#br2" timeOffset="197">20110 12354 8210,'-16'0'0,"7"0"0,2 0 0,7 7 3063,0 2-1500,0 14 1820,0 1-2567,0 15 0,2 2 1,2 10-1,3 3 648,1 2 1,-2-4-912,4 6 1,-5-11 29,6 6 1,-1-10-272,6 4 0,0 1-49,-1-6 0,1-2-956,0 2 0,0-13 0,-1 3-780,1-3 0,0-6 1,-1-2-1,1-3-803,0-3 1,0-4-1,-1-3 1297,1-1 1,0-3 0,1-9 0,2-7 978,2-8 0,0-11 0,-5-9 0</inkml:trace>
  <inkml:trace contextRef="#ctx0" brushRef="#br2" timeOffset="198">20676 12999 8210,'9'-7'0,"4"5"0,-11-5 2069,-2 7-1299,-8-7 0,-8 5 1725,0-3-1223,-7-4-785,-1 0 0,-8-1 13,1 0-190,0 6-306,-8-10 1,-1 11-131,-7-8 0,1 8-172,4-3 0,2 5-472,4 1 0,8-6 678,-4 1 0,11 0-68,0 5-4179,4 0 1990,1 7 1836,7-5 1,4 12-1,10-6 513,6 1 0,10 5 0,-4-5 0,13 6 0,-6 1-64,8 0 0,1-6-9,4 1 1,3-6 345,7 6 1,0-8 647,0 2 1,2-3 1227,4-2-920,-11 0-768,10 0 0,-17-2 414,7-3 0,-12-4-350,1-6 0,-10-1-87,0 0 1,-5-5-37,-6 0-81,-3 0-135,-7-1 124,0-3-184,-14-6 0,2 5 13,-14-1 170,0 8 94,-6-4 123,1 15-340,-8-6 123,6 12 121,-5-5 1,11 10 73,1 8 1,2 1 149,-2 14 0,3 1 19,7 4-239,7 0 1,2 6 247,7 0-357,0-1 1,2-4 698,3-1-559,4-6-341,14 4 186,1-4-140,8 6 0,4-4-1154,1-1 1,7-7-501,-2 2 1,-9-4-1215,-2-1 0,-4 0 756,-1 0 0,-5-6-3732,-11 1 5674,-3-8 0,-28 4 0,-5-7 0</inkml:trace>
  <inkml:trace contextRef="#ctx0" brushRef="#br2" timeOffset="199">18726 13470 8210,'-16'0'2961,"8"0"-2493,1 0 1043,7 0-283,0 0 1,7 0 678,3 0 0,18 0-1390,9 0 0,8 0 1,6 0 244,1 0 435,22 0 0,-6 0-728,21 0 0,-43 0 0,1 0 0,3 0 0,1 0 0,3 0 0,2 0 0,1 0 0,1 0-469,4 0 0,0 0 0,5 0 0,1 0 0,-1 0 0,0 0 0,-1 0 0,-1 0 0,-4 0 0,-1 0 0,-1 0 0,-1 0 0,-7 1 0,-1 0 0,-1 0 0,-2 1 0,37 4 0,-7 4 0,-14-5 0,-9-1 0,-9-2 0,-6-2 0,-9 0 0,-4 0 0,-5 0 0,-6 1-4532,-4 5 1,-6 2 4531,-10 8 0,-4 7 0,-6 1 0</inkml:trace>
  <inkml:trace contextRef="#ctx0" brushRef="#br2" timeOffset="200">18537 14712 7820,'0'9'0,"2"-2"5866,3-7-4702,-3 0 0,5-7-573,-7-4 1,5-3 0,2-3 0,2-3-292,3 0 1,1-8-1,-1 1 1,-2-2-322,3-3 1,-1-4-1,0-5 1,-3-2-272,-2-6 0,-2-9 0,-3 2 0,1 0-121,2 4 0,2 3 0,-1 4 1,2 3 148,1 5 1,5 11 0,-3 7 0,3 7 489,1 6 1,1 5-1,0 4 1,-1 6 580,1 6 0,5 13 1,2 4-1,0 8-106,-1 5 0,5 10 0,-7 2 0,0 4-508,-3 2 1,-1-7 0,0-4 0,-1-4-257,1-6 1,0-4 0,0-7-1,-1-1-839,1-4 0,-6-5 1,1-9-752,1-1 1,2-2 363,2 1 0,0-8 0,-2-9 0,-2-2 902,-2-3 1,-1-2 0,1-3 0,-3-3 293,0-1 0,-5 0 0,2 6 1109,-8-1 0,-5 6 0,-6 1 0,-3 0 100,-3 0 0,2 6 0,-7-4 1,-2 2-633,-2-1 0,-1 1 1,-1 5-1,3 0-512,2 0 1,-2 0 0,4 0 0,-1 0-1427,0 0 1,7 0-1,-2 0-3062,3 0 3219,9 0 1,9 0 0,13 0 1296,6 0 0,5 0 0,8 0 0</inkml:trace>
  <inkml:trace contextRef="#ctx0" brushRef="#br2" timeOffset="201">19355 14460 7820,'30'-5'0,"-4"-2"0,-3 0 200,-1 0 0,1-3 0,5 3 0,-3 0 1002,-3 0 1,6 0-1,-3 3 1,-1-1-1327,-3 2 1,2 1 0,-2 2-671,-2 0 1,-9 7-1,-4 3 1,-6 4 793,-6 2 0,-9 0 0,-10-1 0</inkml:trace>
  <inkml:trace contextRef="#ctx0" brushRef="#br2" timeOffset="202">19387 14633 7820,'7'9'0,"3"-4"215,4-3 0,7-2 0,2 0 1,1 0 947,4 0 0,7 0 0,2 0 1,-2 0-1876,-2 0 0,3-2 0,1-1 1,-2-4 711,-2-2 0,6-1 0,1-6 0</inkml:trace>
  <inkml:trace contextRef="#ctx0" brushRef="#br2" timeOffset="203">20707 14413 7843,'9'-15'-330,"-4"-1"1,-5 0 208,-5 0 0,1 1 0,-8-3 0,-3 1 1566,-5 1 0,-2-8 0,1 8 0,-4 0-464,1 4 1,-6-2-1,4 5 1,-4-1-351,-1-1 1,4 8 0,3-2-1,1 3-424,4 2 1,2 0 0,1 2 0,2 3-263,3 5 1,-1 6 0,5 3 0,0 2 10,0-2 1,2 4 0,5 0-1,2-1-101,3 1 0,4 3 0,6-3 0,3 0-89,3-1 0,-2 5 0,7-6 0,2-2 62,2-2 1,7-1 0,-1 0 0,-1-2 161,-2-4 0,-1-3 0,1-7 0,2 0 15,2 0 0,-1-2 0,-6-3 0,-2-5 38,-2-4 1,-7-4 0,1-3 0,-8-5-158,-7-4 1,-3-8-1,-2-6 1,-2-5-297,-3-3 1,-4-6 0,-7 6 0,-1 1 283,-4 2 0,4 9 1,-3 5-1,6 7 265,4 7 455,6 4 1,-3 12 0,9 8 124,3 11 0,-1 12 0,6 1 0,3 2-312,1 3 0,1-1 1,1 1-1,0-1-410,-1 0 0,1 1 0,0-1 0,0 1-351,-1-1 0,6-1 0,0-2 0,-2-2-1088,-1 2 1,3-5-1,0-1 1,0-1 48,2 0 1,-6-5-1,4-7 1,-4-2 1392,-1-4 0,7 6 0,1 0 0</inkml:trace>
  <inkml:trace contextRef="#ctx0" brushRef="#br2" timeOffset="204">21352 14476 10674,'9'7'1236,"-2"-3"1,-7 6-1,1 2-886,5 2 0,1 2 1,5 0-1,-3 1 404,-2 4 1,-1-3 0,-2 3 0,3-4-705,2-1 0,-4-1 0,4 1-1522,-2 0 0,3-6 0,-3-1-1428,2-2 1,-4-2 1091,6-5 1808,-8 0 0,11-7 0,-5-1 0</inkml:trace>
  <inkml:trace contextRef="#ctx0" brushRef="#br2" timeOffset="205">21808 14115 7860,'16'0'236,"-1"0"1,1 0 645,0 0 1,-1 0-1,1 0 1,0 1-70,0 5 1,-1 1-1,-1 5 1,-1-2 66,-3 3 1,-7 0 0,3 3-458,-5 0 1,-2-6-1,-5-1 1,-4-2-271,-4-3 0,-3-3 0,-3-1 0,-1 0-91,2 0 0,-4-1 1,2-3-1,1-3-206,-3-2 0,7-1 1,-1-4-1,6 2-20,4 1 0,2 1 0,5-6 81,0 0 0,7 8 0,5 2 1,6 5 66,3 1 1,5 0 0,-5 0 0,-2 0 241,-2 0 1,-1 1-4,0 5 1,-7-3-45,-4 8 1,-5-6 0,-5 4-95,-6-2 1,2 3-916,-1-5 1,-1 2-1463,-4-2 1,4-3-3115,1 3 5406,6 4 0,11-7 0,11 5 0</inkml:trace>
  <inkml:trace contextRef="#ctx0" brushRef="#br2" timeOffset="206">22783 14225 7860,'15'-16'60,"-6"-5"1,-4 0 0,-3 2 476,-2 1 0,-2-3 0,-3 0 0,-5 0 7,-4-1 1,-2 4-1,-2-3 1,-3 4-88,-5 1 0,-3 0 1,-3 1-1,1-1 240,-1 0 1,-4 6 0,-1 1-1,2 2-306,2 4 0,3 1 0,0 2 1,2 2-367,0 3 1,0 4-1,11 8 1,0 2-91,3 2 1,1 5 0,-1-3 0,4 2-84,5 2 1,3-2 0,2 1 0,2 0-205,3-1 1,9 3 0,9-6-1,1 1 137,4 0 1,2-2 0,1-5-1,1-3 243,-1-2 0,0 1 0,3-7 1,-1-1 99,-2-2 1,8-2-1,-11-2 1,0-3 70,1-6 1,-6-3 0,-2-3 0,-4-4 5,-1-5 0,-2-9 0,-3-4 0,-6-1-468,-3-4 0,-2-1 0,0-2 0,-2 0-51,-3 0 1,1 1 0,-6 4 0,-1 6 243,2 2 0,-5 10 73,4 3 0,3 12 0,2 9 560,3 9 1,2 12 0,0 7 0,2 5-70,3 4 0,2 5 1,5-4-1,-1 0-432,1 1 1,4-1 0,3-3 0,2 2-250,-2-2 1,0-2 0,0-2 0,4 1-1041,2-1 1,-6 1 0,4-3-1,-2-2-927,-1-6 0,1-4 0,-5-1 515,0 0 1639,0-8 0,-8-1 0,-1-7 0</inkml:trace>
  <inkml:trace contextRef="#ctx0" brushRef="#br2" timeOffset="207">23223 14193 7860,'16'-16'0,"-1"3"0,1 2 0,0-3 0,-1 4 0,3-4 316,3-2 1,-2 7 0,6 4 0,-1 3 968,0 2 1,-4 0-1,1 0 1,-4 2-763,-1 3 0,0 2 0,-2 5 0,-4-1-31,-5 1 0,-3 2 0,-4 4 0,-3 1-174,-5 2 1,-11 1-1,-7-2 1,-6 2 73,-2 3 0,-6-6 0,3 4 0,1-2-111,0 0 0,3 0 0,7-6 1,3 3 117,2 3 1,4-4-1,9 4-177,5-3 1,3-8 0,4 1-1,5-1 6,8-1 0,8-1 0,10-4 0,2 3-45,2 2 0,5-6 0,-4 2 1,2-1-705,4 1 0,1-3 1,3 3-1,-3-3-831,-3-2 1,2 0-1,-8 0 1,-1 0-276,-2 0 0,-8 0 1627,-4 0 0,-11 7 0,-3 2 0</inkml:trace>
  <inkml:trace contextRef="#ctx0" brushRef="#br2" timeOffset="208">20519 14979 8306,'-16'0'647,"0"0"1,9 0-90,7 0 0,7 0 0,11 0 0,3 0 632,5 0 1,10 0-1,8 0 1,7 0-470,6 0 0,5 0 1,6 0-1,5 0-476,6 0 1,-30 0-1,1 0 1,-3 0-1,1 0 1,3 0-1,2 0-123,2 0 0,0 0 0,7-1 0,1 0 0,-1 0 0,1-1 0,-1-1 0,0 1-121,2 0 0,0 0 0,-4-1 0,0-1 0,0 1 0,-1 1 1,1-1-1,-1 1-12,1-2 0,1 1 0,5 2 0,0 0 0,-3-2 0,0-1 0,-1 1 0,0 1 267,-3-1 0,-1 0 0,1 0 0,-3 1 0,-7 2 0,-3 0 0,34 0-102,-10 0 0,-18 0 0,-8-2 1,-12-1-1879,-8-2 0,-8-1 290,-6 6 1,-13 0-1,-4 0 1,-11 2-183,-8 3 1,-12-1-1,-11 6 1,-9 3-42,-3 1 0,-18 0 1657,6-4 0,0 4 0,3-5 0</inkml:trace>
  <inkml:trace contextRef="#ctx0" brushRef="#br2" timeOffset="209">21478 15419 8776,'5'-10'675,"0"-1"1,7 8 0,1-3-1,6 3-349,7-2 1,4 3 0,3-3 0,2 3 341,2 2 0,4-5 0,-4 0 1,-2 1-236,-2 2 0,-7 4 0,-1 2 0,-2 3-269,-4 1 1,-3-2 0,-4 4 0,-3 2-167,-2 2 1,-2 2-1,-7 1 1,-3 3-37,-6 1 1,-10 1-1,-3-1 1,-2 5 191,-1 4 0,-4 0 1,-6-2-1,2-2 142,2 2 1,2-5-1,1-1 1,2-1-129,2 0 0,7 2 1,-1-4-1,6 2 625,4-2 1,7-7-1,-3-1 1,5 1-148,1 2 1,8-5 0,6-2 0,7-2-349,4 0 1,3 1 0,8-6 0,6 0-987,4 0 1,1 0-1,3-2 1,5-2-1050,2-1 1,8-5-1,-7 3 1,1 0-1328,-1 0 0,6-6 3064,-6 3 0,21-11 0,-6-3 0</inkml:trace>
  <inkml:trace contextRef="#ctx0" brushRef="#br2" timeOffset="210">28584 1493 7860,'0'-16'0,"0"1"0,0-1 0,0 0 0,0 8 0,0 1 0,-5 8 148,0 5 0,-2 2 0,3 8 1,-1 2-1,2 2 0,-1 7 1,1 1-1,-3 0 0,3-2 304,1 2 0,-3 0 0,0-2 0,1-3 0,2-1-386,2 4 1,-1 1 0,-3 2 238,-1 4-199,0 2 42,5 4-104,0-6 1,0 12 162,0-3-167,0-3 38,0 6 0,0-5 0,0 6 0,0-1 1,0-1 363,0-1-586,0 6 117,0-15 97,0 11 0,0-10-135,0 7-55,0-7 183,0 10 6,0-5-4,0 0 7,0-1-6,0-1 140,0-4-157,0 11 24,0-5-26,0 7-142,0 7 165,0-5 16,0 5-35,0 1 1,0-8 34,0 0 1,0 0 96,0-5 0,1-2-88,5 2 1,-5-5 110,5 5 1,-5-7-68,-1 1 1,0-3-34,0-1 1,2 1 0,2 4 0,1 3 79,-2 0 0,4 7 0,-1-1 0,-1 6 0,0 2 65,0 0-305,1-1 150,-6-13 1,5 5-27,0-3 0,0-3 0,-5-1 0,2-1-38,3-1 0,-3-4 1,5-6-1,-2 2 8,0 2 0,1 1 1,-6 2-1,0 2-2,0 2 1,5 6 0,0-2-1,-1 1 9,-3-1 0,-1 0 0,0 2 0,0-3-66,0-1 1,0-2-1,0-6 1,0-1-4,0-4 1,0 4 0,0-4 0,-1 2-46,-5-2 60,5 11 0,-6-16-8,7 10 1,-2-1 0,-2 5-1,-1 1 1,0-1-56,-2-2 0,5-1 0,-5-3-70,0-2 0,6-5 0,-6-6 0,1 0-222,1 0 0,0-6 14,5 1 0,-2-8-30,-3 2 180,3-3 1,-7 3 11,4 0 0,2 1 143,-8-6 1,8-7 0,-3-6-1,5-4 240,1-4-33,0-14 0,0 7 1,0-14-40,0-1-120,7-10 0,-6-3 68,5-7 1,1 2-1,-2-2 1,0-6 200,2-5-361,-5 3-1285,12-15 1440,-12 8-72,12-8 1,-13 4-12,1 38 0,2-1 26,0 0 0,0 1-64,-2-44 63,2 42 1,-1 0 12,-3-41-21,0 40 0,0-1-34,0 1 1,0 0 37,0 0 1,0 0-3,0-1 1,0 1 2,0 0 1,0 0 4,0-40 1,0 1-4,-7 0-72,5 6 69,-5-5 2,7 13 0,-7 2-393,6 7 549,-6 0-150,0 1 124,5 6-104,-5-5-9,0 12 26,5-13-230,-5 7 222,0-8-20,5-7 31,-5 5-195,7-12-819,-7 6 976,6-15-198,-6-1 190,0 0-13,6 40 0,0 1 11,-13-27-5,5-4-8,0 14-59,-4 7 292,11 9-11,-5 15-224,7 3 1222,0 11-991,0-4 451,0 13-615,0 2 910,0 7-772,0 0-90,-7 7-353,5 9 23,-5 1 102,7 20 1,0-9 227,0 14-132,0 0 17,0 5-348,0 0 558,0 7-495,0 2 290,0 7-2,0 0 103,0-1-1084,0 1 980,0 7 1,0-5-2,0 3 66,0 4-46,0-8 0,0 13 10,0-4 18,0-3-1,0 7-10,0-5-2,0 6-27,0-6 171,0 5 1,0-13-36,0 4-103,0 4 36,0-7 1,0 6 0,0-3-152,0-3 117,0 5 40,0-7-23,0 0 19,0-8-22,0 14 0,0-15-71,0 14 5,0-7 61,0 9-16,0-7 13,0 14-38,0-18 0,0 19 117,0-20-864,0 7 773,0-16 40,0 12 0,-2-18 65,-3 5-89,3-5-10,-5-3 193,7-1-38,0-1-130,0 2 71,0 1 1,0 4-1,-1-3 1,-3 3 63,-1 2 0,0 2-40,5 4 52,0-11 286,0 17 1,0-21-344,0 15-160,0-15 1,0 9 0,0-12 0,0 2-1,1-2 665,5-2-588,-5-8-64,13 11 53,-12-17-75,5 18 65,-7-12 108,0 6-120,0 0-62,0 1 55,0-1-713,0-6 321,0 4 106,0-11-3178,0-2 1692,-7-2 686,-2-13 503,-6 6-2477,-1-14 3033,0-1 0,0-15 0,1-2 0</inkml:trace>
  <inkml:trace contextRef="#ctx0" brushRef="#br2" timeOffset="211">19214 16629 7761,'21'-7'0,"1"-3"0,-1-4 110,-3-2 1,-1 1 0,-10-1 0,0 0 535,0 0 1,-2 1-306,-5-1 1,-1 0-1,-5 1 1,-6-1 0,-5 2 256,-4 3 0,-6-3 0,3 4 0,-2-2-145,-2 1 0,-9-1 0,7 7 0,1 1-93,-1 3 0,-3 1 1,8 1-1,-1 3-125,0 1 0,5 9 0,-3 0 0,1 7-104,4 3 1,1 1-1,3 3 1,-1-2-121,0 2 1,7-4-1,4 1 1,3-1-211,2 1 0,2-6 0,5 2 0,9-4-12,8-1 1,6-2 0,1-2 0,1-3 118,-1-2 1,6-2 0,1-5 0,1 0 89,-1 0 1,4-2 0,-5-3-1,-4-5-56,-5-4 0,0-4 0,-7-1 0,-2-4-2,-1-1 0,-4-1 1,-4-1-1,-5 5 383,-3 4 1,-2 1-10,0 0 0,2 9 0,1 7 243,3 9 0,-1 17 0,-3 8 0,1 6 176,2 9 0,8 0 1,-5 10-1,3 2-11,-1 0 1,1 4-1,4-13-6,1-1-595,0-9 0,0-4 0,-1-6 0,-1-3-68,-3-3 1,1-3 0,-5-7-1261,2 0-2900,-6-1 1265,4-6 0,-2-4 0,2-8 2842,2-2 0,2-15 0,4 3 0</inkml:trace>
  <inkml:trace contextRef="#ctx0" brushRef="#br2" timeOffset="212">20566 16661 7761,'0'16'-359,"-2"-1"0,-2 1 0,-3 2 1742,-1 2 0,3 5 1,-6 5-1,-1-2 1,0-2-136,1 2 1,-3 1-1,4 1 1,-3-4-909,3-5 0,-2 2 0,6-2-133,3-2 1,-1-3 0,1-4-5678,-2-1 3118,-1-8 0,6 2 0,-1-10 1939,-4-5 1,-4-6-1,-7-5 1,-1-7 412,-4-7 0,-4-5 0,-6-7 0</inkml:trace>
  <inkml:trace contextRef="#ctx0" brushRef="#br2" timeOffset="213">20236 16787 7761,'0'-16'354,"7"7"1,5 6-1,7 8 496,7 11 0,11 1 1,5 9-1,3 1-184,2-3 0,-1 4 1,-3-5-1,-2-1-341,-3 1 1,2-2 0,-7-4 0,-5 3-1492,-3 1 0,-6 0 1166,-8-6 0,3 1 0,-6 0 0</inkml:trace>
  <inkml:trace contextRef="#ctx0" brushRef="#br2" timeOffset="214">18066 17525 7761,'5'16'693,"0"0"1141,1 0-14,-6-1-672,0-6 1,-2-2-1,-2-9-187,-1-3 0,-7-4 1,3-6-668,0-1 0,-3 0 0,7 0 0,0 1 21,-2-1 0,5-7 0,-3-3 0,3-4-195,2-1 0,0-6 0,2-3 0,1-4-282,2-4 0,6-10 0,-4 0 0,0-3-678,0-2 1,-2-1-1,-5-1 1,0 2 283,0 7 0,0 9 1,2 9-1,1 8 258,3 6 398,-1 3 1,0 21-1,2 10 1,2 15 499,3 9 0,2 7 0,2 9 0,-1 4 34,1 4-1,2 12 1,1-9 0,4 0-343,1-1 1,-5-12 0,4 1 0,-2-7-453,0-3 1,2-3-1,-4-4 1,2-3-717,-2-2 0,-2 1 1,-1-7-1,0-2-488,0-2 1,-1-6-1,1-3 578,0-1 0,-2-3 0,-2-9 539,-2-6 1,-6-3-1,1-3 1,-3-2 286,-2-2 0,0 0 1,0 5-1,-2 2 599,-3 3 1,-4-3 0,-7 6 0,1-3 159,-1 1 0,-1 5 0,-4-4 0,-4 2-274,1 3 1,-4-3 0,5 0 0,-1 0-326,-4 0 1,3 0-1,1 4 1,1-2-763,4 1 1,-4-3 0,2 0-3307,2-2 2295,8 6 0,6-9 0,10 7 460,6 1 1,8 2 1113,2 2 0,14-7 0,-2-1 0</inkml:trace>
  <inkml:trace contextRef="#ctx0" brushRef="#br2" timeOffset="215">18899 17211 7761,'9'0'1913,"-4"0"1,-8 2 0,-4 1-1702,-2 2 0,-2 1 1,-4-6-1,-1 0-961,0 0 0,6 0 0,-1 0-3578,-1 0 4327,5 7 0,0-6 0,7 6 0</inkml:trace>
  <inkml:trace contextRef="#ctx0" brushRef="#br2" timeOffset="216">19025 17352 9550,'-2'14'600,"-3"-3"1,-4-4-1,-7-5-16,1 3 1,-1-3 0,-1 3 0,-3-2-434,-1 3 1,-1-5-1,1 5 1,-4-5-1069,1-1 1,-6 0 0,4 0 0,-2-1 916,2-5 0,-4-9 0,6-10 0</inkml:trace>
  <inkml:trace contextRef="#ctx0" brushRef="#br2" timeOffset="217">18821 11270 7761,'6'15'0,"-4"1"0,7-7 2047,-4-4 1476,-3-3-725,5-2-2374,-7 0 1,2-2 0,1-3-1,2-7 505,-1-8 0,-2-4 0,-2-7-190,0-1-485,0-6-51,0-9-815,7-2 289,-6-19 1,8 12 211,-4-18-1292,-3 11 1016,12-13 0,-10 20 44,6 3-873,-6 4 597,10 9-2,-6 2 784,1 13-232,5 10 111,-12 1 1,12 12 0,-4-2 0,4 10 305,2 9 1,5 8 0,0 10 0,0 6 405,1 8 0,-2 7 42,6 9 0,-7 7 0,2 0 634,-3-4-1208,-3 2 0,5-14-3,-5 4-104,4-4 49,-10-14 1,7-1 114,0-8-26,-1 0-101,1-6 102,0-2-450,0-8 1,-6 1-132,0 0-3675,1-8 1345,-2 6 1311,5-12-424,-6 5 1366,1-7 0,3-7 0,-6-3 0,-3-6 0,-1-3-149,-2-2 0,0-5 1,0 3 332,0-2 1,-7 4 785,-4-5-372,-10 7-28,4-4 1,-11 8 330,7-1-557,-7 0 473,4 1 1,-8-1 593,1 0 0,5 6-349,-1-1-251,1 1-166,-5-6 1,4 5-40,1 1 1,5 1-297,-5-1 1,12 1-1119,-2 4 0,9 3 0,0-3 0,6 3 380,8 2 0,7 2 0,8 1 832,10 3 0,-1 6 0,8-4 0</inkml:trace>
  <inkml:trace contextRef="#ctx0" brushRef="#br2" timeOffset="218">19953 11097 7761,'24'-9'2617,"6"2"-1131,-13 7-949,6 0 1,-7 0 74,-1 0-204,1 0-469,0 0 1,1 0 285,4 0-22,-10 0 126,10 0-50,-13 0-25,1 0-2690,-2 7 0,-7-3 334,0 6 765,-7-6 1028,-9 9 0,-3-9 309,-7 6 0,7-6 0,-11 3 0,13 0 0,-13-5 0,12 5 0,-4 0 0,6-6 0,0 5 0,8 2 0,1-6 892,7 12 1,1-12 1318,5 3-1330,2 4 68,8-7 1,5 10 8,0-7-955,7 0 0,-9 0 1,7 1-1,0-3 27,-1-1 0,5-2 249,-4 0-26,4 0-2665,-6-7 2412,-1-9 0,-8-8 0,1-8 0</inkml:trace>
  <inkml:trace contextRef="#ctx0" brushRef="#br2" timeOffset="219">24717 3757 7780,'6'8'0,"-2"-1"0,6-7 0,-4 0 0,4 0 0,1 0 338,4 0 0,1 6 149,0-1-47,0 0-52,6-5-183,-4 0 163,11 0-113,-11 0-101,12 0 265,-6 7-184,8-5 0,-5 5 72,5-7-68,-4 0-98,10 0 0,-1 1 191,0 5-249,-1-5 83,3 6 1,-4-7-30,7 0-25,0 0 41,-2 7 1,3-5-209,-6 3 111,0-3-133,1-2 0,-5 2-13,4 3 56,-4-3 54,6 5 1,-6-7-139,4 0 214,-4 7-102,5-5-51,-5 5 86,13-7 28,-13 0-42,5 0 1,-1 0 19,0 0 11,0 0-63,1 0 0,-3 0 65,7 0-156,-7 0 125,10 0 1,-5 0 21,8 0-126,-8 0 97,5 0 0,-5 0-1,8 0-57,-1 0 52,0 0 0,-5 0-7,0 0 9,0 7-15,-2-6 1,7 6-5,0-7 13,-7 0 0,20 7 0,-17-5 0,15 3-339,-7-3 362,3-2 0,-7 5 26,0 0-47,0 1-1,8-6 0,-7 0 3,5 0 2,-4 0-1,5 0 0,-5 0 9,3 0-5,-3 0-8,5 0 0,4 0 14,10 0-306,11 0-16,1 0 0,-34 0 0,1 0 206,42 0-873,-4 0 1038,-35 0 0,0 0 0,34 0-77,-37 0 0,0 0-80,37 0 80,2 0 0,-8 0 42,1 0-46,-1 0 7,-6 0 0,-2 0-1055,-7 0 1042,0 0 8,0 0 0,5-2-18,0-3 11,0 3 105,2-5 0,-2 2 1,7 0-1,4-1 1,-2 1-176,-1 0 0,8-2 1,-7 3-1,0-1-38,0 2 483,-4 1 0,-5-3-251,1-1 111,-8 1 0,3 5 0,-6-2 0,-4-1-208,-3-2 1,1-1-1,4 6 1,2 0 275,1 0-268,6 0 0,-9 2 29,7 3 0,1-3-20,4 3 1,-15 2 7,-1-1 0,-3-1-117,-2-5 0,-3 0 95,-13 0 1,-4 0 196,-1 0 1,-12 0-193,1 0 3,-9 0-136,8 0 153,-13 0 0,5 0 0,-12 0-369,-4 0 302,-11 0 1,0-5 0,-9-1-24,-3 3 1,-9-6 0,-1 0 0,-8-1 0,-7-1 0,-10 3 0,-9-4 0,-5 1 43,-2-1 0,34 7 0,-1 1 0,4 0 1,0-1-1,-5 1 0,1 0 65,-2-1 0,1 1 0,-5 2 0,0 0 0,1 0 1,0-1-1,-1 1 0,-1 1-95,0-2 1,-1 0-1,0 3 1,1-1-1,0-2 1,1 0-1,-3 2 1,1 1 44,-1 0 1,1 0 0,0 0 0,-1 0 0,3 0-1,1 0 1,-2 0 0,0 0-11,2 0 1,-1 0 9,-3 0 0,1 0 1,5 0-1,0 0 1,-2 0-1,0 0-5,2 0 1,0 0 0,-6 0-1,1 0 1,2 0 0,0 0 0,-1 0-1,-1 0-7,2-1 0,-1 2 1,-1 1-1,-1 1 0,1 0 1,-1-1-1,0 1 0,0-1 19,-1 2 0,1-1 0,3-2 0,1 0 0,-2 2 1,0-1 6,2-1 1,1 0-1,0 2 1,0-1 0,0 1-1,1 0 1,0-2-1,0 1 1,1 0 0,1 0 1,2 0 1,-1 1 0,-6-2 0,0 0 0,6 1 0,1 1-16,-2-2 0,-1 0 1,0-1-1,0 0 0,-1-1 1,1 0-1,1-1 1,-1 0 2,0 0 0,1-1 0,5-2 0,0 0 0,-5 1 0,-1 1 0,4-1 0,0 1 0,3-1 0,0 1 234,1 1 1,1 0-162,-6-2 0,0-1 0,-37 4 1,39-2-1,0 0 54,2 2 0,1 1 0,-36-2 0,-1-2 0,6-1-124,0 2 1,3 1-1,12 2 1,3 0-173,6 0 0,3 5 0,3 0 0,5 1-1065,4 1 1,5-4-1,6 6 1228,5-2 0,6 3 0,4-4 0,4-1 0</inkml:trace>
  <inkml:trace contextRef="#ctx0" brushRef="#br2" timeOffset="220">21729 16394 8396,'9'21'537,"-2"1"1,-2 3 590,0 3 0,6 8 1,-6 6-1,0 4-494,2 1 0,-3 4 0,6-3-125,3-2 1,-5-8 0,3 1 0,1-4 0,0-6-68,-1 1 1,1-7-1,-5-2 1,0-4-550,0-1 1,3 0-706,-4-1 0,1-6-1296,-2-4 0,-2-3 617,8-2 0,-1 0 0,6-2 0,0-1 466,-1-2 0,1-9 1025,0-2 0,0-7 0,-1-8 0</inkml:trace>
  <inkml:trace contextRef="#ctx0" brushRef="#br2" timeOffset="221">22295 16409 8023,'16'0'1568,"-6"0"-984,1 0 0,-2 2 0,1 3 0,-5 6 98,-3 3 0,-2 9 0,0 3 0,-2 5 151,-3 6 1,-4-2 0,-8 5 0,-2 0-317,-2 0 1,2-5 0,6 2 0,3-4-287,-2-1 0,5-6 0,1-2 0,5-1-4,1-4 0,0-1 0,1-3-375,5 1 1,2-2 0,10-2 0,1-3-354,2-2 0,2-2 1,-2-5-1,3 0-478,1 0 1,4-2 0,-1-1-1,5-4-393,4-2 1,2-1-1,-5-8 1,1-1 580,-5-2 0,0-7 1,-9 2-1,-2-6 791,-2-4 0,-8-4 0,-2-8 0</inkml:trace>
  <inkml:trace contextRef="#ctx0" brushRef="#br2" timeOffset="222">22751 16598 8359,'-9'7'783,"4"3"1,3 6 0,2 5-1,0 5-50,0 4 1,0 7 0,0 1-1,2 2 383,3 4 1,-1-6-1,6 1 1,1-4-1274,-2-4 1,3 8 0,-5-10 0,0 3-100,0 3 1,3 0 0,-4-4-1,-3-1 256,-1-4 0,-9 4 0,-2-6 0</inkml:trace>
  <inkml:trace contextRef="#ctx0" brushRef="#br2" timeOffset="223">19748 17463 9230,'18'0'937,"3"1"0,5 3-141,3 1 0,10 0 1,5-5-1,6 0 307,8 0 0,8 0 0,6-2 0,3-1-654,5-2 0,8-6 1,-44 8-1,1-1 1,3 0-1,2 0-232,5-2 1,1-1 0,2 1 0,0-2 0,2 1 0,0-1 0,1 0 0,-1 0-129,-1 0 1,1 0-1,0 1 1,0 0-1,-3 1 1,0 0-1,-1 1 1,0 1 139,0 1 0,1-1 0,-3-1 1,-1 0-1,-3 2 0,-1 1 0,-2 0 1,-1 0-109,38 0 0,-7 2 1,-16 0-1,-5 0-389,-9 0 1,-7 0 0,-10 0-1,-4 0-209,-5 0 0,-9 0 15,-1 0 0,-10 0 0,-1 2 0,-10 3-1996,-9 6 0,-13 5 1,-10 3-1,-7 2 2458,-8-2 0,-1 5 0,-12 1 0</inkml:trace>
  <inkml:trace contextRef="#ctx0" brushRef="#br2" timeOffset="224">20676 17950 8425,'-16'-14'0,"2"2"1024,4 1 0,3 6-571,7-6 0,3 3 1,6-5-1,10 3 1,7-1 31,7 3 1,8-5-1,-3 8 1,2 2 126,4 1 1,-2 2 0,-4 0 0,-6 0-42,-3 0 1,-6 2-1,-4 3 1,-5 4 53,-3-1 0,-8 13 1,3-1-277,-5 2 0,-9 8 0,-8-4 0,-9 2 0,-4-2 0,-10 9 0,-3-3 0,-1 1 150,1 0 1,-2-3 0,7-2 0,2-2-48,2 2 1,4-4-1,2 1 1,8-3-66,7-2 1,5-3-388,7-1 0,7-2 0,5-4 0,7-4-27,8-5 0,9-1 0,6 0 0,5-1-321,6-5 0,3-1 0,7-5 0,-1 0-783,1-6 1,5 8 0,1-6 0,-3 2-1425,-1 0 1,-3 6 0,1 1 2554,0 0 0,0-9 0,0-9 0</inkml:trace>
  <inkml:trace contextRef="#ctx0" brushRef="#br2" timeOffset="225">23443 17101 8023,'7'-9'454,"3"4"0,4 3 0,2 2 494,0 0 0,7 0 0,1 0 0,2 0-439,0 0 1,-5 0-1,4 2 1,-2 2-425,-4 1 1,-2 0 0,-1-5 0,0 2-613,-1 3 0,-4-2 0,-1 8-404,3 1 1,-6 2 0,-2 2 0,-3 0-30,-2-1 1,-7 1-1,-6 0 1,-4-1 959,-4 1 0,-5-5 0,3-1 0,0 2 0,1 2 0,1 2 0,5 0 0,0-1 47,0 1 0,8-5 0,3-1 586,3 2 0,9 1 1,3-1-1,6-3 287,5-2 0,2 3 0,5-3 0,-2 0-339,2 0 1,0 3-1,0-4 1,-2-3-301,2-1 0,-4 3 1,2 0-1,1-1-724,-3-2 0,6-1 0,-4 3 0,4 1-2580,1-1 1,6-3 3022,0-1 0,-1 7 0,-4 2 0</inkml:trace>
  <inkml:trace contextRef="#ctx0" brushRef="#br2" timeOffset="226">24779 16677 8023,'20'-16'0,"-6"0"463,-6 0 0,-2 1 0,-8-1 511,-3 0 0,-4 8 0,-7 2-630,0 5 0,-1 2 0,-4 5 0,-5 4 0,-4 4 69,-1 2 1,-3 6-1,-1 6 1,-1 6 3,1 2 1,2 6-1,1-5 1,3 0-225,2 1 1,1-3-1,9 5 1,4-2-25,5-3 1,2 4 0,8-3 0,5-1 17,9-1 1,7-3-1,10 0 1,2 1-287,1-1 1,8-4 0,-2-3 0,3-3 83,3-7 1,-3 0 0,-3-9 0,-5-1 360,-4-3 0,-9-1 0,-3-1 1,-3-5-4,-3-4 1,-6-6 0,-4-3 0,-3-4-64,-2-1 1,-2-2-1,-3-6 1,-7 2-342,-7 4 0,0-3 0,-8 4 0,1 1-345,2 3 1,-6 3-1,6 3 1,-3 1-991,1 3 0,7 2 0,-2 6 474,3-2 1,3-1-1,1 8-1190,3 3 0,4 4 2112,7 7 0,7 0 0,2-1 0</inkml:trace>
  <inkml:trace contextRef="#ctx0" brushRef="#br2" timeOffset="227">25220 16771 7087,'10'-32'-406,"1"1"1,-6 1-1,4 4 720,-2 5 0,5 5 1,-2 4-1,6 4 0,3 1 1235,2 3 1,5 2-1,-5 2 1,0 0-1049,2 0 0,-6 7 1,4 6-1,-5 4-191,-5 4 0,-4 7 1,-7-2-1,0 4-60,0 1 1,-13 6-1,-6 1 1,-7 1 38,-7-1 1,-2-3 0,3-7 0,1-4-204,0-1 1,1-2-1,2-7-536,2-3 291,6 3 1,6-13-1,16 5 1,10-5 14,8-1 0,15 0 0,1 0 0,8 0 3,3 0 1,4 6-1,-2 1 1,-4 1 481,1 4 0,-6 2 0,0 4 0,-3 1 139,-8 2 0,1 5 1,-9-3-1,-4 0-62,-4-1 0,-1 5 0,-7-6 0,-1-2 182,-3-2 1,-2-1 0,-6 0 0,-9-1-489,-9 1 1,-4-5-1,-4-3 1,-4-1-739,-5-3 1,-9-2 0,-3-4 0,-2-3-1443,-3-6 0,3-3 0,0-3 1,0-6 2067,0-9 0,-8-13 0,28 17 0,0 0 0</inkml:trace>
  <inkml:trace contextRef="#ctx0" brushRef="#br3" timeOffset="228">26100 12386 8183,'9'1'-841,"-2"3"966,0 1 0,-5 9 0,3 2 0,-3 10 166,-2 9 1,0 10 0,0 13-1,1 7-67,5 10 1,-6-30-1,1 2 1,3 3-1,-1 0 1,0 3 0,0 2-85,-1 3 1,1 1 0,2 7 0,0 1 0,-1-2 0,-1 1-2263,2 2 1,-1 2 2110,-2 0 0,-1 1 1,5 1-1,1-1 0,-4 1 1,1 0-1,0-2 0,0-1 4,2 2 1,1 0-1,-1 5 1,2 0-1,0-5 1,1 1 73,2 2 0,-1 0 1,-1-1-1,0-1 0,2 4 1,0 0-1,0 4 0,1-1 1,0-1-1,0 0-43,0-3 1,1 2 0,1 3 0,0 0 0,-3-5 0,1 0-1,-1 4 1,2 0 130,1 3 1,0 2-1,0-3 1,2 0 0,0 1-1,1 0 1,0-1-1,1 1-198,0-2 0,0 2 144,-5-24 0,-1 1 0,0 0 0,4 27 0,0-1 0,-6-24 0,1 0 0,-1-1-36,0 0 1,1 0 0,-1-2-59,6 25 1,0-2 0,-1 5-1,0 0-16,-2-7 0,0-1 0,-1-4 1,-1 0-1,-3-3 0,-1 0 0,0-5 1,0-1-1,-1-5 0,-1-2 29,-2-5 1,-1-1-1,0-2 1,-1-2 0,3 31-1349,1-8 0,-1-13 1328,-10-11 0,5-7 0,-5-12 0,5-7 0,1-8 0</inkml:trace>
  <inkml:trace contextRef="#ctx0" brushRef="#br3" timeOffset="229">26242 12433 8147,'-11'5'-417,"1"0"1,-1 1 103,-5-6 1,8-2 797,2-3 1,5 1 0,1-6-1,0-3-34,0-1 0,1-1 0,5-1 0,4 0-148,4 0 0,9 1 0,5-1 1,7 0 95,7 1 0,15-1 1,10 0-1,8 0-281,10 1 0,-34 7 1,2 0-1,3 0 0,1 0 1,4 0-1,0 1-101,5-1 1,1 0 0,4 1 0,1 0 0,4 0 0,0 0 0,3 1 0,0 0-134,2 0 0,2-1 0,-24 2 0,0-1 0,1 0 0,27 1 1,1 0-1,-29 0 0,1 0 0,1 1 120,0-2 0,1 1 0,0 0 0,-1 1 0,1 1 0,0-1 0,2 1 0,0 0 0,0 1 0,2-1 0,-1 0 0,2 0 26,1 0 0,0 0 0,2 0 0,4 1 0,2 1 0,-1-1 0,-3-1 0,-2 0 0,1 0 1,0 0-1,0 0 0,0 0-44,-2 0 1,0 0-1,1 1 1,5 0 0,1 0-1,-1 1 1,-5-2-1,0 0 1,-1 0 0,1 0-1,0 0 1,0 0 101,-1 0 0,0 0 0,-1 0 1,0 1-1,-1 1 0,-1-1 1,-5-1-1,-1 0 0,1 0 1,-1 0-1,0 1 0,0-1-4,27-2 1,0 1 0,-27 1-1,0 1 1,-2-2 0,22-3-1,-2 0 1,-1 1 0,-1 0-91,-4 0 1,0 0 0,1-3 0,-1 0 0,-10 4 0,-2 0 0,-3-2 0,-1 0-209,-1-1 1,-3 0-1,-6 1 1,-3 0-1,30-5 1,-15 1-1670,-12-1 1,-12-2 0,-13-5 1882,-10-7 0,-8 0 0,-3-11 0,0 4 0</inkml:trace>
  <inkml:trace contextRef="#ctx0" brushRef="#br3" timeOffset="230">27657 12904 8207,'0'-15'526,"0"8"0,0 7 361,0 8 1,0 12 0,0 4 0,0 4 350,0 5 0,0 7 1,0-3-1,1 0-691,5 1 0,-3-5 0,8 6 0,1-3-289,2 1 1,-4 3 0,1-7 0,1-5-121,2-3 1,0 1-1,-2-7-1636,-1-5 0,-10 0 1,-1-10-292,-8-6 0,-8-5 0,-5-9 1,-5-1 818,-4-4 1,-3-5 969,-4-11 0,-10-10 0,-9-9 0</inkml:trace>
  <inkml:trace contextRef="#ctx0" brushRef="#br3" timeOffset="231">27201 12873 8724,'5'-11'737,"0"1"0,7 5 1,1-4-1,4 0-17,4 1 0,7 4 0,-2-3 0,4 2-238,1 0 0,8-2 0,1 3 0,2-1 45,0 1 1,5 1-1,5-1 1,-1-1-1023,-2 2 0,3 1 1,3 4-1,-3 1-713,-3 2 1,2 8 0,-11-3-1,2 4-1236,0 2 0,-7-1 2444,1 1 0,-10 0 0,-3 0 0</inkml:trace>
  <inkml:trace contextRef="#ctx0" brushRef="#br3" timeOffset="232">28443 12983 9049,'-16'0'0,"0"0"677,1 0 0,-6 0 1,0 2-1,0 3-163,-2 5 0,0 4 0,-5 4 0,2 1 56,-2 2 0,0 5 0,2-3 0,7 1-349,7 4 0,-1-3 1,8 1-1,2 2-94,1 2 1,14-4-1,6-2 1,4 1 34,6-1 0,4-3 0,3 4 1,3-3 266,2-3 1,-3-6 0,3-5 0,-1 1 81,-5 0 0,0-6 0,-5 3 1,-2-6-131,-6-6 1,-4-2 0,-1-10 0,-2-3 75,-4-5 1,2-5 0,-6-4 0,-3-2-847,-1 2 1,-2-5 0,-2 0 0,-1-2-1169,-3 0 1,-4 7 0,3-2-1,0 4-91,0 2 1,2 4 0,5 3 0,0 0-1768,0-1 3415,7 6 0,1-11 0,8 6 0</inkml:trace>
  <inkml:trace contextRef="#ctx0" brushRef="#br3" timeOffset="233">28867 12511 8207,'6'11'0,"1"1"485,1 6 0,-4 4 0,3 10 0,-2-1 529,0 1 0,2 4 0,-3 4 0,1 4-45,-2 5 1,1 7 0,-1-2 0,3 0-546,-3 0 1,6 2-1,0-7 1,1-5-670,1-4 0,-6 0 0,5-7 1,1-3-184,-2 0 0,3-8 0,-5-1 0,1-3-1814,5-3 1,-5-6 0,3-4-1677,1-3 3918,2-2 0,2-14 0,0-3 0</inkml:trace>
  <inkml:trace contextRef="#ctx0" brushRef="#br3" timeOffset="234">29386 13109 8207,'-9'-2'3463,"-8"-2"-2265,-8-1 0,-2 0 0,-5 5 1,-1 0-643,-4 0 0,2 0 0,-7-2 0,0-1-263,2-3 1,2 1 0,5 5 0,-1-2-597,3-3 1,-4 3 0,11-4-1,-3 0-2189,1 1 1,7-5-1497,-2 4 1631,4-6 2357,22 10 0,-2-5 0,20 7 0</inkml:trace>
  <inkml:trace contextRef="#ctx0" brushRef="#br3" timeOffset="235">29732 13234 8207,'14'-1'0,"-3"-5"0,-5-2 0,-6-8 0,0-1 567,0-4 0,-6 1 0,-5-4 0,-5-1 386,-5 1 1,2 3-1,-7-3-662,-2 1 1,4 2 0,-3 5 0,-1 0-1,-1 3 239,-3 2 0,6 4 0,2 7 0,1 0-200,4 0 0,-4 9 0,2 7 0,3 8 80,6 6 1,-2 1 0,4 1 0,-2-1-87,1 0 1,4 1-1,7-1 1,0 1-141,0-1 0,2 1 0,3-3 0,6-3-53,3-5 0,3-3 1,2-2-1,4-1-174,1 1 1,-3-7 0,4-4 0,-1-3-278,1-2 1,-4 0-1,3-2 1,1-3 111,-1-6 1,-5-3 0,2-1-1,-3-1-9,-3 0 1,5 0 0,-1 2 0,-3 2 112,-2 2 0,3 6 1,-6-1-1,2 5 212,3 5 1,0 4 0,1 7 0,3 1-11,1 4 0,1-3 0,-2 4 0,0-1-406,0 0 0,2 0 0,-1-5 0,-1-2-241,-3-4 0,-1 3 1,-1-8-1,1-2-671,0-1 0,-6-2 1,-1-2-1,0-3-377,0-5 0,-6-11 0,2-7 1597,-3-7 0,-2-5 0,0-8 0</inkml:trace>
  <inkml:trace contextRef="#ctx0" brushRef="#br3" timeOffset="236">30172 12747 9545,'6'-7'0,"-1"9"1073,-2 12 1,-1 9-1,-2 10 1,0 3-454,0 6 0,5-1 0,2 2 0,0 3 361,0-1 0,5 9 1,-1-10-1,1-1-915,-1 3 0,3-1 1,-4 2-1,2 1-2200,-1-1 1,1 5-1,-7 1 2134,-1-3 0,-2-1 0,-2-2 0</inkml:trace>
  <inkml:trace contextRef="#ctx0" brushRef="#br3" timeOffset="237">27028 14712 8405,'-9'-16'887,"2"2"1619,0 4-2181,5 3 1,-5 8 0,7 5 0,0 4 0,0 6 841,0 5 0,6-2 0,-1 7 0,0 2-198,2 2 0,-5 8 0,5 4 0,-2 2-287,0-2 0,6 8 1,-4-2-1,0 1-420,0-1 0,5-6 0,-3-2 0,1-1-366,1-4 1,-6-4-1,4-5 1,-2-5-695,-4-3 1,1-4 0,-1-2-5139,2-1 3328,1-8 1,-5-3 0,3-10 2607,1-4 0,7-2 0,-3 0 0</inkml:trace>
  <inkml:trace contextRef="#ctx0" brushRef="#br3" timeOffset="238">27452 14869 8405,'-1'-16'2038,"-3"1"-1435,-1-1 1,-2 0-1,3 0 455,-1 1 1,0-1 0,5 0-716,0 1 1,0 4 0,2 2-1,3 1-116,5-1 1,4 4 0,2-4-1,0 2 34,-1 3 1,12 3-1,1 1 1,0 0-57,1 0 1,4 0 0,1 1-1,-5 5 73,1 4 1,-2 4 0,-2 4-1,-5 1 115,-3 2 0,3 12 0,0-2 0,-4 4 16,-5 4 1,0 6-1,-6 8-58,-3-3-224,-1-1 1,-2 4-1,-2-3 1,-5-4 54,-9-8 0,-4-1 0,-8-4 0,1-5-188,-1-4 0,0-3 1,1-5-1,0-2-86,-1-4 0,4-1 0,-1-5 0,3 1-102,3-2 0,-4-1 1,2-4-1,2-3 15,1-5 1,2-3 0,1 1 0,1 2 33,3-3 0,4-1 1,7-1 42,0-1 1,12 2 0,6 2 0,5 3-22,5 2 0,7-3 1,3 4-1,0 3-117,1 1 0,3 2 0,-4 0 0,1 0-351,-1 0 0,4 7 0,-5 2 1,-2 1-288,-2 1 1,-3-1 0,-3 6-1,0 0-3885,1-1 4763,-6 1 0,8 0 0,-5 0 0</inkml:trace>
  <inkml:trace contextRef="#ctx0" brushRef="#br3" timeOffset="239">28742 14633 8405,'-16'0'285,"0"0"1,0 2 0,1 3 0,-1 6-1,0 4 1271,0 6 0,-6-1 0,-3 6 0,-1 2-659,0 1 1,7 5-1,-2 1 1,5 3-462,5 2 1,-1-3 0,7 5 0,2 1 90,1 3 0,4-6 0,3-2 1,5-1-163,4 0 0,7-1 1,2-4-1,1-1-142,4 1 1,2-6 0,1 0 0,1 0-4,-1-1 1,1-3 0,1-6 0,2-2-269,2-3 1,-2-4-1,-7-7 1,-4 0-252,-1 0 1,-2-2-1,-6-5 1,-1-7 133,-3-5 0,-4-9 0,-9 2 0,-1-4 75,-3-2 0,-11 1 0,-1 0 1,-4-1-75,-6 1 1,0 1-1,0 4 1,2 5-291,-2 3 0,3 4 0,-1 4 0,-2 3-934,-2 0 0,6 5 1,1-1-1,2 6 53,0 8 0,2 8 0,9 2 0,4 0 1335,5 2 0,1 1 0,0 7 0</inkml:trace>
  <inkml:trace contextRef="#ctx0" brushRef="#br3" timeOffset="240">29323 14900 8405,'-10'0'448,"-1"0"1,10 0 1588,1 0 1,7-1 0,8-3-1,1-1-1314,0 2 0,6 1 1,3 2-1,1 0-586,0 0 1,0 0-1,6 0 1,-2 0-622,-4 0 0,4 0 0,-6 0 0,2 0-809,0 0 1,1 0 0,6 0 0,2 0 1292,1 0 0,8-7 0,-4-2 0</inkml:trace>
  <inkml:trace contextRef="#ctx0" brushRef="#br3" timeOffset="241">30848 14445 8405,'-7'-16'0,"-3"2"0,-4 4 222,-2 4 1,0-1 0,1 2 0,-3 2 0,-1 3 1175,-2 5 1,-5 4 0,3 8 0,-1 2-506,-4 2 1,3 7 0,-1 0 0,0 5-492,1 4 1,-3 5-1,8-4 1,0 1-111,3-1 0,3 9 0,3-3 0,6 0-24,3 1 1,2-1 0,4-1 0,5-3-274,6-1 0,17 3 1,1-6-1,4-2-1,1-6 0,4-2 0,-4-9 0,1-5 196,-1-3 0,-6-4 0,-8-5 0,-1 0-50,-4 0 0,-3-7 0,-6-3 0,-4-4 395,-5-2 0,-1-5 0,-1-1 0,-6-3-328,-9-3 0,-2 4 1,-8-1-1,-2 1-343,-1-1 1,-3 6-1,1-2 1,1 4-114,4 1 1,-4 6 0,6 1 0,-1 0-1798,4 0 0,-2 6-5983,3-2 6134,-1 3 1,14 2 0,7 0 1894,8 0 0,13-7 0,4-2 0</inkml:trace>
  <inkml:trace contextRef="#ctx0" brushRef="#br3" timeOffset="242">31179 14586 8405,'0'-30'709,"0"4"1,0 4 0,0 4-1,0-1-113,0-2 0,7 2 0,3 6 1,6 5 19,5 1 1,-2 2 0,5 5-1,1 0-242,-1 0 1,-3 7 0,4 3-1,-3 6-67,-2 5 0,-8 3 1,-3 8-1,-2-1-7,-4 0 1,-3 6 0,-7 0-1,-9-4-35,-8-5 0,-6 2 1,-1-6-1,-2 0-65,-4-3 0,4-3 0,-2-2 1,5-2-452,4-4 0,1 2 1,-1-6-1633,5-3 1723,11-1 1,17-2 0,14 0 0,7 0 156,3 0 0,8 2 1,4 1-1,6 2 50,4-1 1,-1 4 0,-5 3 0,0 3 721,0 2 1,-1 5-1,-4 1 1,-7 3-33,-7 3 0,0 0 1,-9 0-1,-3-4-130,-4-1 1,-9 3 0,1-5 0,-8-2-253,-6-1 0,-11-3 0,-5 1 0,-6-2-961,-4-4 1,-6-1 0,-11-5-1,-3 3-2671,0 1 0,-8 3 0,4 5 2857,1-1 0,-7 8 1,-6 1-1</inkml:trace>
  <inkml:trace contextRef="#ctx0" brushRef="#br3" timeOffset="243">27499 16614 9061,'16'0'983,"0"0"0,0 0 0,1 0-510,4 0 1,2 0-1,6 0 1,1 0 466,3 0 1,2 0-1,-3 0 1,-1 0-879,1 0 1,-1 0 0,0 0 0,-1 0-1137,-4 0 0,-3 1 0,-7 5-2259,0 4 1,-8 11 3332,-2 5 0,-12 4 0,-2 1 0</inkml:trace>
  <inkml:trace contextRef="#ctx0" brushRef="#br3" timeOffset="244">27672 16928 8783,'-14'11'810,"4"-1"1,-2-5-1,8 4 1,6-2 83,7-3 1,6-1-1,6 0 1,6 3-277,2-3 1,4-1 0,2-2 0,2 0-379,-2 0 1,3 0 0,1 0 0,-1 0-1372,1 0 0,4 0 1,-1 0-1,4-2-1012,1-3 0,5 1 2143,1-6 0,13 0 0,-1-6 0</inkml:trace>
  <inkml:trace contextRef="#ctx0" brushRef="#br3" timeOffset="245">29339 16378 8405,'0'-24'191,"-5"1"1,-2 7-1,0 0 1,-2 1 0,2-1-1,-2 2 1444,1 3 1,-3-1 0,-5 7-814,1 2 1,-6 1 0,-2 4 0,-3 3-141,-7 5 0,1 9 0,-5 6 1,4 1-73,2 2 0,-6 10 0,0-6 0,2 3-19,2 3 0,4 1 0,1 3 0,3-4-159,2 0 0,10 3 0,7 4 0,5-1-290,1-2 1,8-6 0,8 6 0,8 0 79,6-2 1,7-3 0,1-11 0,2-5-273,4-3 1,2-3-1,-1-1 1,-3-3-180,-5-6 1,-6-5-1,-5-5 1,-7-6 95,-6-3 1,-1-3 0,-7-4 0,-3-5-155,-6-4 0,-4-1 1,-10-1-1,-1 1-192,-2-1 1,-7 1-1,4 1 1,-3 4-144,1 5 0,5 3 1,-3 3-1,1 1-946,4 3 1,-2 3 0,3 4-3947,4-1 4066,2 0 0,5 5 1,7 0 1447,9 0 0,5 0 0,2 0 0</inkml:trace>
  <inkml:trace contextRef="#ctx0" brushRef="#br3" timeOffset="246">29543 16331 8405,'0'-16'0,"2"0"468,3 1 0,-1 1 0,6 1 0,4 5-69,6 1 0,-1 2 1,7 5-1,2 0 185,2 0 1,-6 6 0,-1 5 0,-2 3-157,0 2 1,-6 5 0,-6 1 0,-2 1-13,-3 0 1,-4-1 0,-7-1-1,-7 4 35,-6-1 0,-7-1 0,0-7 0,-2-1-211,-3 1 1,6-2 0,0-2-1,0-3-28,1-2 1,2-2-462,8-5 0,8 0 0,8 0-316,13 0 0,9 6 0,10 1 1,2 0 272,2 0 1,10 10-1,-1-1 1,-1 3 324,0 4 1,-3-4 0,-10 7-1,-3 0 191,-2-1 0,-5 4 0,-8-2 1,-3 0 802,-6 0 1,-3 1-1,-4-7 1,-5-2-143,-9-2 0,-6-3 0,-10-2 0,-1-3-602,-4-2 1,2-2 0,-5-5 0,0 0-543,0 0 0,1-5 1,-1-2-1,5-2-137,0-3 0,2-2 1,5-1-1,4 1-1461,1 3 1,-1-3 0,6 4-1,6-4-85,3-2 0,4 5 0,7 1 0,5-2 1942,8-2 0,8-9 0,8-1 0</inkml:trace>
  <inkml:trace contextRef="#ctx0" brushRef="#br3" timeOffset="247">30644 16189 8405,'-16'-29'154,"-1"1"282,-4 2 1,2 5 0,-6-4-51,2 2 0,-3 2 0,4 6 0,-1 1 273,0 3 1,2 4 0,5 7 0,1 4 118,-1 6 1,7 8-1,4 13 1,3 2-57,2 4 1,0 8 0,2 10 0,3 0-236,6 5 0,3 1 0,3 0 1,2-2-463,2-1 0,2-7 0,-4 3 1,2-2-126,-2 1 1,-1-3-1,-2-6 1,-1-4-411,1-1 0,-5-10 0,-3-6 0,1-4-4037,0-3 1,-4 3 3552,5-8 1,-1-6-1,3-5 1,-3-11 993,-2-8 0,12-5 0,-1-8 0</inkml:trace>
  <inkml:trace contextRef="#ctx0" brushRef="#br3" timeOffset="248">30785 16629 8405,'-12'14'1160,"-5"-3"1,-6-6-433,-5-3 0,4-2 0,-4 0 0,-4 0-323,-3 0 1,-1 0 0,4 0-1,2 0-247,4 0 0,-7-5 1,7-1-1,1 1-660,1-2 1,6 0-1,-2-5-1443,2 2 1,9-1 637,4-5 1,9-5 0,4-1 1306,6-3 0,6-1 0,11-5 0</inkml:trace>
  <inkml:trace contextRef="#ctx0" brushRef="#br3" timeOffset="249">30817 16048 8155,'7'17'192,"3"4"0,-3 11 0,-1 8 0,-3 2 1175,2 0 0,2-2 1,6 4-1,-5-4-344,-1-2 0,6 6 0,-5-2 0,3 1-511,-1-1 0,-1 7 0,3-7 1,-1-2-339,1 0 0,2-6 0,2 2 0,-1-4-1895,1-6 1,0-3 0,-2-8-1,-2-1-541,-2-3 0,1-4 0,5-7 2262,-1 0 0,-6-14 0,5-4 0,-5-13 0</inkml:trace>
  <inkml:trace contextRef="#ctx0" brushRef="#br3" timeOffset="250">31257 16472 9084,'-16'0'0,"-1"0"0,-2 0 716,-2 0 1,-12 0-1,1 0 1,-1 0-485,0 0 1,1 0 0,-1-1 0,-2-3-3,-2-1 1,1 0-1,4 5 1,1 0-581,-1 0 1,6-2-1,2-2 1,-1-1-882,1 2 0,5-4 1,-2 0 1230,3-2 0,3-9 0,-1-6 0</inkml:trace>
  <inkml:trace contextRef="#ctx0" brushRef="#br3" timeOffset="251">31210 15749 8405,'-16'-7'-33,"8"4"1,2-8 532,5-1 1,1 3 55,0-1 1,0 5 19,0-6 1,0 6-127,0-6 1,7 6-70,3-5 0,4 1 0,2-3-143,-1 1 1,6 8 0,0-4 0,-1 2-59,-3-1 0,4 1 0,2 7 0,-1 3 33,1 6 1,-2 1 0,-7 0 0,-2 0 44,-1 6 0,-8-3 0,3 8 0,-6-2 133,-6 0 1,-2 5-1,-10-3 1,-1 0 47,-2-1 0,-7 5 0,2-5 1,-2 1 20,2 0 0,3-2 0,7-6 0,0 1-114,1 0 0,6-6 1,4 1-1,3 1 149,2 2 0,9-4 0,6 1 0,8 1-270,2 2 1,10 0 0,-4-2 0,2-3-373,0-2 1,4 3-1,1-3 1,1 2-240,-1 3 1,4-3 0,-3 2-1,1 1-1395,4 2 1,-4 7 0,0 0 1780,-2-2 0,-1-2 0,-6-1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27028 8613 7853,'-11'0'127,"1"0"0,-2 0 1,-2 0 1440,-2 0 0,7-1 0,4-5-836,3-4 1,9 3 0,4 2-330,3 3 0,1 2 0,1 0 0,0 0-115,-1 0 1,3 0 0,1 0 0,4 0 11,1 0 1,3 0 0,4 0-1,0 0-18,1 0 0,5 0 0,-1 0 0,1 0-49,1 0 1,-3 0 0,7 0 0,0 2-11,-2 3 0,4-3 0,-4 3 1,2-3-163,2-2 1,5 0 0,-7 0-1,3 0-51,2 0 0,-5 5 0,0 0 0,2 0 88,1 2 1,-3-5 0,0 3 0,0-3 67,-2-2 1,6 5-1,-6 1 1,2-3 236,0-1-256,-7-2 1,8 0 124,-6 0-72,0 7-62,1-5 1,-5 5 81,4-7 1,-4 0 153,-1 0-158,-1 0-90,7 0 91,-11 0 30,9 0 1,-11 0 70,6 0 16,1 0-199,-8 0 0,1 0 37,-4 0 0,-4-6-23,4 1 99,-4 0-164,-1 5 1,0-2-28,0-3 0,-1 3-57,1-3 0,-5-2 0,-1 2 0,-1-2-927,1 1-1189,4 5-1470,-12-13 1723,5 12 1,-11-5-1115,-6 7 1,-8 0 2976,-13 0 0,-7 7 0,-3 2 0</inkml:trace>
  <inkml:trace contextRef="#ctx0" brushRef="#br0">3192 9855 7853,'-9'0'778,"20"0"280,10 0 1,10 0 0,-4 0 0,4 0-481,6 0 1,3 0 0,7 0-1,0 0-166,0 0 0,11 0 0,1 0 0,3 0-86,4 0 0,4 0 0,12 0 0,2 0-131,0 0 1,-35 0 0,1 0 0,38 0 0,1 0 75,-4 0 1,1 0 0,-1 2 0,3 1-184,-43-1 1,1 2 0,-1 1 0,0 2 0,0-3 0,0 1 0,37 5 173,-7 0 1,2 1-1,-6 5 1,1-2-37,-4-4 1,-9 2 0,-1-5-1,0 0-9,-2 0 1,3 4 0,-8-4-1,-6 0-91,-6 0 1,-6-2-1,-4-3 1,-2 1-207,-6 2 0,-4 1 0,-1-6-678,0 0 33,-8 0 112,-1 0-1382,-7 0 545,0 7 1,-5 1 0,-2 6-1150,-2-3 1,6 8 2598,-2-3 0,-4 3 0,0-3 0</inkml:trace>
  <inkml:trace contextRef="#ctx0" brushRef="#br0">7311 9336 7853,'-15'-5'0,"-1"0"2183,0 0 0,4 5 387,7 0-1833,14 0 0,10 0 1,7 0-1,2 0-248,2 0 0,1 0 1,2 0-1,2 0-128,2 0 1,3-6 0,-7 1 0,-3 0-622,0-2 1,-2 5 0,-2-5 0,-5 2-1687,-4 0 1,3-2-1,-1 3-65,0-1 0,-5-2 2011,7 2 0,-11-4 0,-3-7 0</inkml:trace>
  <inkml:trace contextRef="#ctx0" brushRef="#br0">7767 9101 8052,'16'-2'670,"0"-3"1,0 3-1,-1-5-245,1 0 1,0 5-1,1-3 1,2 3-14,2 2 0,13 0 0,-3 0 0,2 2 17,0 3 1,-1-1 0,1 6 0,2 1-121,2-3 1,-6 6 0,-6-5 0,-3 2 13,-2-1 1,-3 0 0,-1 6-1,-1 0-37,1 0 1,-2-1-1,-2 1 1,-3 0-87,-2 0 0,-2-1 1,-5 1-1,0 0 17,0-1 0,0 1 0,-1 0-500,-5 0 1,3-1 0,-8 1-1,-1-2-534,-2-4 0,-7 3 0,0-6 0,2 0-598,2 0 0,-4-2 1,0-5-1,1 0 480,3 0 0,1 0 0,2-2 935,4-3 0,-4-11 0,5-8 0</inkml:trace>
  <inkml:trace contextRef="#ctx0" brushRef="#br0">8019 9242 7853,'-19'-10'93,"3"-1"1,-8 8-1,8-3 667,-2 5 0,6 1 1,3 1-1,2 5 112,4 4 0,-1 6 0,1 3 0,-2 2-195,1-2 1,3 4-1,1-2 1,0 0-204,0 2 1,-2-6 0,-2 6 0,-1-2-738,2 0 1,1 0-1,2-6 1,0 1-1277,0 0 0,2-1 0,3 1 0,5-2 1539,4-3 0,9-4 0,1-7 0</inkml:trace>
  <inkml:trace contextRef="#ctx0" brushRef="#br0">9151 8708 8402,'-5'-11'3330,"0"1"-2401,-8 6 1,12 1 0,-3 11-493,8 8 1,-1 10-1,8 1 1,-1 4 497,-1 6 1,3-2 0,-5 7-1,2-2-362,3-5 0,-3 7 0,-1-13 0,1 1-560,0-2 0,-6-7 0,4 3 0,-1-1-274,-1-4 1,0-1-1,-5-3-2198,0 1 1,5 0-4703,1 0 7161,6-8 0,-3-15 0,6-10 0</inkml:trace>
  <inkml:trace contextRef="#ctx0" brushRef="#br0">9576 9038 9025,'7'0'3136,"-9"-2"-2418,-12-3 0,-7 3 1,-7-3-1,2 3-241,-2 2 0,-2 0 1,-1 0-1,-1 0-342,1 0 0,-1 0 1,1 0-1,-1 2-500,1 3 0,5-3 0,0 3 0,-1-3-413,3-2 0,1 0 1,7 0-1,1 0-1263,-1 0 0,2-2 1306,4-3 1,3 1 734,7-6 0,14-8 0,3-6 0</inkml:trace>
  <inkml:trace contextRef="#ctx0" brushRef="#br0">9387 8661 8248,'9'-7'956,"-1"5"1,-4-2-533,1 8 0,7 6 0,-3 9 94,0 2 1,3 6 0,-5-5-1,2 3-86,3 3 1,0 7-1,0 1 1,-1-1-130,1-2 1,-3-1 0,1-1 0,1 1 117,-2-1 0,3-1 1,-7-4-1,-1-3 44,-3-1 0,5-4 0,-1 3 622,-2-4-50,-1-1-988,-2-7 1,2-9 0,3-12 0,5-6-574,4-3 1,4-7 0,3 2-1,3-4-305,1-1 1,4 6-1,-2 4 1,2 4 320,3 1 1,-6 6-1,-1 1 1,-3 2 311,-3 4 0,4 1 0,-2 4 0,-2 1 14,-1 2 1,-2 8 0,-1-3-1,1 4 386,0 2 0,-6 5 0,1 0 0,1-2 427,2-2 1,-4-1-1,1 0 1,1-1-157,2 1 0,2-2 1,-1-2-1,1-3-67,0-2 1,5 0 0,2-3-1,1 1-130,4-2 0,2-1 1,1-4-1,1-1-116,-1-2 0,-1-8 0,-2 3 0,-4-4-180,-1-2 0,0-1 0,-6-2 0,0-2-266,-3 1 1,-8-2 0,-1 1 0,-3 0-65,-2-2 1,-2 7 0,-3-1-1,-6 5-90,-3-1 1,-7 6 0,0 2 0,0 3 105,-1 2 0,4 0 1,-5 0-1,3 4 519,-1 6 1,1 1 0,8 10 0,3-2 344,2 2 1,-3 2 0,5 5-1,1-4 41,2-1 1,2 3 0,2-3 0,5-1-138,9 1 0,7 3 0,8-5 0,2-2-225,4-1 1,3-4 0,7-4 0,-1-4-600,-4-5 0,1-1 0,-6 0 0,-2 0-1552,-2 0 0,-1-5 0,-3-2 0,-1-2-2297,-2-3 4237,-6 5 0,9-14 0,-4 4 0</inkml:trace>
  <inkml:trace contextRef="#ctx0" brushRef="#br0">11965 9006 7945,'0'-15'1464,"0"8"-1059,0 7 0,6 7 0,1 8 1,1 3 210,5 3 1,-5-2 0,1 5-1,0 1-187,0-1 1,-4 1 0,4 3 0,-2-4-137,-4-1 0,0-2 1,1-5-1,1-1 91,-1 1 1,-3 0 620,-1-1-511,0-6 0,0-4-354,0-10 0,0-4 0,0-8 0,0-2-369,0-2 1,2-7 0,3 2 0,6-4-68,3-2 0,9 3 1,3 1-1,4 2 75,1-2 1,-1 5-1,-2 4 1,-2 5 56,2 3 0,0 8 0,0-2 0,-4 3 217,-1 2 0,-2 0 0,-5 0 0,-1 0 120,1 0 1,0 2 0,-1 3-1,1 5 74,0 4 1,0 2-1,-2 1 1,-2 3-86,-2 1 1,-1 7 0,3-4-1,-3 2 208,-2 0 0,0-1 1,-4 3-1,3-4-597,-3-1 1,-1-2 0,-2-5 0,0-1-971,0 1 0,0-5 1,0-1-4314,0 2 2356,0-5 3154,7 0 0,-5-21 0,5-3 0</inkml:trace>
  <inkml:trace contextRef="#ctx0" brushRef="#br0">12893 8975 8451,'0'10'1174,"0"1"0,-5-1 0,0 6 0,-1 1-645,-1 4 0,4-1 0,-6 4 0,2 1-176,4-1 1,1 0 0,2 3 0,0-5-72,0 1 0,2-5 1,5 4-1,7-3 13,5-3 1,7 3-1,-3-8 1,-1 1 43,1-1 1,9 1 0,-4-7 0,-1-1 45,3-3 0,-5-1 0,-1 0 0,-1-1-108,-4-5 0,-1-4 0,-3-9 0,1-4-37,0-2 1,-2-1-1,-4-5 1,-5-1-409,-3 1 0,-2 5 0,0 0 0,0-1-1008,0 3 1,-5 1 0,0 7 0,-1 1-332,-1-1 1,6 0-1,-5 1-1446,5-1 0,2 7 2953,5 4 0,-3 3 0,8 2 0,1 0 0,0 2 0,0 3 0,-1 6 0,-2 3 0,3 1 0,-3 1-139,-3 0 0,7 5 1,-5 1-1,3 1 761,-1 0 1,-4 5 0,4-4 0,1 1-32,-3-4 0,5 1 0,-6-1 1,0-2-143,0-1 1,-2-2-1,-3-2 741,3-4-807,-3 4 1,5-14 0,-7 0 0,0-9-116,0-5 0,-6-1 0,1-3 0,2-3-276,1-5 1,-3-4-1,-1-1 1,3-1-60,1 1 0,7 0 0,2-1 0,2 2-51,3 4 0,2 4 0,2 6-1063,0 0 1,6 7 1074,5 4 0,1 12 1,-1 7-1,-2 5 188,-2 1 0,-2 4 0,-6 2 0,1 4 140,0 1 0,-2-1 0,-2-2 0,-3-4 360,-2-1 0,3 3 0,-5-5 0,-1-2 517,-2-1 1,-2-2-447,0-1 0,0-4-249,0-1 0,-2-8 0,-2-2-233,-1-9 1,-5-6 0,3-5-1,0-2-709,0-3 0,2-1 0,5-5 0,1-1-116,5 1 1,2-4-1,10 2 1,1 3 90,2 0 1,7 8 0,-2 2-1,4 8 318,1 7 1,-1 3 0,-2 2 0,-2 0 169,2 0 0,7 12 0,0 4 0,-4 3 315,-3 4 0,-9 0 1,4 6-1,-4-1 147,-3 0 1,3 4 0,-10-11-1,2 0-192,-1 1 1,-6-4 0,3 3 0,-2-4-885,0-1 0,0-6-2395,-5 1 2320,0-8 1,0 3 0,0-12 0,0-4-83,0-4 0,0-4 0,0-2 0,0-8 846,0-7 0,0-6 0,0-6 0</inkml:trace>
  <inkml:trace contextRef="#ctx0" brushRef="#br0">14402 8739 8228,'9'0'1419,"-2"2"0,-5 3 1,1 7-889,3 8 0,1 4 0,-4 7 0,4 1-41,2-1 0,-4 6 0,4 0 0,-2-1-132,-4 3 1,4-6 0,-1 4 0,-3-4-100,-1-2 0,3-5 1,0-1-1,-1-2-111,-3-4 1,-1-2-1,0-1-451,0 0 360,0-1 0,2-8 1,2-7-369,1-8 0,5-6 0,-3-4 0,4-1-279,6-2 1,4-7 0,9 2 0,0-2 54,3 2 0,9 1 0,-2 8 1,0-1 311,-3 4 0,-4 9 0,-1 0 0,-3 3 170,-3 2 1,2 2 0,-7 1 0,-1 4 271,-3 2 0,-3 2 0,-2 6 0,-3 2 612,-2 2 0,-2 0 1,-5-3-1,-2 1 73,-3 2 0,-3 5 1,-8-5-1,-2-2-402,-3-1 0,-1-3 1,-6 1-1,1-2-313,0-3 0,-3-4 0,-3-6 1,-2 3-11,-2 1 1,0 0-1,4-6 1,0-3-571,1-1 0,5-6 0,11 4 0,0 0-930,0 0 0,8-5 671,2 2 1,13 3 0,9 1 0,9 3 103,4-2 1,13 3-1,4-3 1,1 1 336,3-1 1,6 3 0,-3-5 0,-3 0 172,-1-3 1,4 1 0,-1-1 0,-1-1 94,-2 2 1,-2-5-1,-2 4 1,-3-4 212,-5-2 1,-6 0 0,-4-1 0,-6-2-33,-4-2 0,-1 0 0,-2 3 0,-2-1-141,-2-2 0,-6 0 0,1 6 0,-3-1-23,-2 0 1,-9 0-174,-7 1 0,-5 6 0,-5 4 1,4 3 60,-1 2 1,4 2-1,-6 3 1,2 5 137,4 4 1,2 7 0,3 2 0,2 2 97,1 2 1,8 1-1,-1 0 1,6-1 16,3 1 0,13-4 0,-1 0 0,6-1-188,5-4 1,1-1-1,3-2 1,-1-1-290,1 1 1,-1-7-1,1-2 1,-3-2 32,-2 0 1,0 0 0,-6-6 0,-1-5-434,-3-4 1,-3-4 0,-2-4 0,-1-1 12,1-2 0,0-1 0,1 2 90,-3-1 0,-5 2 657,6 9 1,-1 5 0,6 10 375,0 5 0,-2 6 1,-2 3-1,-2 2-303,3-2 1,-1 4 0,-2 0 0,-3-1 1224,0 1 0,-5-2 737,3-5-1415,-3 0 1,-4-9-1,-1-7-458,-3-9 0,0-5 1,2-4-1,-1-1-122,1-2 0,4-5 0,6 3 0,4-1-190,4-4 1,9 0-1,5 0 1,5 4-335,4 1 1,10-3 0,-2 6 0,2 5-166,4 3 0,5 8 1,-2-1-1,0 3-460,0 2 0,-7 7 1,-6 3-1,-5 4-1561,-6 2 1,1 5 2569,-4 0 0,-5 0 0,1-5 0</inkml:trace>
  <inkml:trace contextRef="#ctx0" brushRef="#br0">17751 8975 8228,'-8'0'843,"1"7"1,7 3-1,-2 6-532,-3 5 1,3-2 0,-3 7 0,5 1 17,5-3 0,4 4 1,8-7-1,2-2 129,2-1 0,7-3 0,-2 1 0,4-2-16,2-3 0,-1 1 0,0-7 0,1-2-74,-1-1 0,1-4 0,-1-3 0,-1-3-107,-4-1 0,2-10 0,-5 1 0,0-3-91,-1-2 0,-1-3 0,-5 4 0,-2-3-283,-4-3 1,3 5-1,-8 2-1257,-2 4 840,-1 1 0,0 9 1,1 7-1,4 9 393,2 5 1,-4 9 0,6 3 0,-1 5 305,-1 6 0,3-4 1,-5 6-1,0-1 427,0 4 1,-2-2-1,-5 0 1,0 0 280,0 1 1,0-6-1,0 1 1,0-3-108,0-1 0,-7-6 1,-1-1-1,-3-3-113,1-3 0,-6-1 0,-5-4 0,2-4-497,1-4 1,-4-5 0,-5-1 0,-2 0-161,-3 0 0,1-7 0,-1-3 0,1-4-470,0-2 1,-4-5 0,1 0 0,6 2-1989,4 2 0,3-4 1,7 0-1,4 0 467,4-2 1,6 6-1,9-4 1,10 1-933,11-1 2923,19 4 0,0-13 0,14 6 0</inkml:trace>
  <inkml:trace contextRef="#ctx0" brushRef="#br0">19088 9085 8228,'-2'-16'295,"-3"0"1,-6 2 0,-10 2-1,-3 4 616,-1 1 0,-4-4 0,1 6 0,-5 1-394,-4 3 1,-5 2 0,4 3 0,-1 3-125,1 2 1,1 1-1,6 6 1,1-1-135,4 1 1,-2 5 0,7 0 0,2-2-34,1-1 1,9 3 0,4 0 0,3-2 75,2-2 0,13 1 1,4 1-1,7 2 138,10-2 1,9-1 0,10-3 0,-1-1-15,2-3 0,-5 1 1,4-7-1,-6-1-131,-5-2 0,1-2 0,-6-2 0,-4-3-44,-5-6 1,-2-3 0,-8-3 0,-6-3-367,-3-1 0,1-5 0,-4 4 0,-5-1-1234,-4 0 0,-1-8 0,-8 3 1,-4 2 453,-3 1 0,-2-1 1,7 3-1,2 1-1291,2-1 0,6 2 0,-1 5 472,3 0 0,16 1 1714,7-1 0,7 0 0,3 1 0</inkml:trace>
  <inkml:trace contextRef="#ctx0" brushRef="#br0">19276 8881 8162,'0'15'27,"0"1"1,0 0 0,0-1 0,2 1 269,3 0 0,-3 5 0,3 2 1,-3-1 140,-2 1 1,2 5 0,3-2 0,4 2 15,0-2 0,10 2 0,-2-5 1,4 0 261,2-1 0,5 4 0,0-5 0,5-3 168,4-6 1,-1 0 0,-6-6-1,-2-3-282,-2-1 0,-1-2 0,3 0 0,-4-2-58,-1-3 1,-2-6 0,-5-10 0,-1-3-347,1 0 1,-7-11 0,-4 1 0,-3-2-722,-2-3 0,0-3 1,0 6-1,-2 1-723,-3 2 0,-2 8 0,-5 4-1325,1 4 1,9 10 1079,2 7 1,9 7 1490,12 8 0,10 1 0,10 0 0</inkml:trace>
  <inkml:trace contextRef="#ctx0" brushRef="#br0">21368 9069 8228,'10'-7'173,"-1"-3"1,-2-4 691,-4-2 0,-3 0 0,-5 1 1,-4-1 54,1 0 0,-6 0 1,1 2-1,-4 2-484,-4 2 0,-2 6 1,4-1-1,-4 3-190,-1 2 0,3 2 1,-4 3-1,1 6-353,-1 3 1,6 1-1,-2 1 1,4 2 10,1 3 1,6-4 0,1 6 0,2-2-8,3 0 0,10 0 0,6-6 0,5-1 256,4-3 0,13 3 0,-3-6 0,2 1 52,0-4 0,-1-3 0,1-4 0,2-1-78,2-2 0,-2-7 0,-7-1 1,-2-4-70,2-4 0,-6 0 0,-1 3 0,-5-1-383,-5-2 1,-3 0 0,-4 6-1009,1-1 1021,0 0 0,-3 11 0,1 8 1,4 13 224,2 7 0,0 3 1,3 7-1,-1 2 520,1 2 1,0 6 0,0 1 0,-1 5 359,1 3 0,-5-1 0,-2-6 0,-3-1-72,-2 0 1,0-2 0,0-11 0,0-1-246,0-4 1,-2 2 0,-3-7-1,-5-4-195,-4-4 0,-7-1 0,-2-7 1,0-1-169,0-3 0,-4-8 1,0-3-1,-2-4-369,-3-2 0,1-5 0,1-1 0,2-3-431,2-3 1,8 0-1,3 0 1,8 2-48,5-2 0,9-2 0,7 1 0,10 3 284,13 5 1,12 0 0,9 1 0,5 5 209,6 1 0,8-4 1,-7 8-1,-2-4 171,-3-2 0,-6 0 1,-12 1-1,-1-1 52,-4 0 1,-9-5 0,-9-1 0,-1-1 26,-4 0 1,-3-3 0,-5 3 0,-6 1-48,-3-1 0,-2-3 1,-2 3-1,-2 0-43,-1 1 0,-12 1 0,1 5 0,-2 0 30,1 0 1,0 8 0,-3 1-1,-1 1 7,2 1 0,-4 2 0,2 6 0,2 6 112,2 5 1,3 0 0,2 12 0,3 2-8,2 2 0,2 1 0,5 1 0,0-1 501,0 0 0,8 1 0,8-2 0,9-2-148,4-2 0,4-7 0,4 2 0,5-4-231,3-1 1,1-7-1,-2-4 1,-4-3-128,-2-2 0,-1-2 0,-6-3 0,-1-6-102,-4-3 0,2-3 1,-7-4-1,-2-5-485,-1-4 1,-4-7 0,-4-1 0,-5 0-211,-3-1 1,-2-3 0,0 4 0,0-1 191,0 1 1,-2 8 0,-1 9 0,-4 4 530,-2 1 0,6 6 202,-2-1 0,3 9 0,2 2 0,0 11 154,0 8 0,2 6 1,3 8-1,4 2 329,-1 1 1,6 3 0,-5-4 0,1 3-318,1 2 1,-2 0 0,3 2 0,-3-5-802,-2-4 1,3-7 0,-3-1 0,0-2-344,0-4 0,0-2-1570,-2-1 1,4-2 0,7-5-718,-1-9 3080,1-7 0,7-16 0,1-1 0</inkml:trace>
  <inkml:trace contextRef="#ctx0" brushRef="#br0">23050 9022 8228,'16'0'62,"-9"-2"0,-7-1 759,-9-2 1,-7-8 0,-7 3 0,-6-4-58,-6-2 1,-9 6-1,2-1 1,-1 1-1003,1 1 0,-2-3 0,6 7 0,1 1-1417,4 2 0,-1 2 0,13 0 1655,2 0 0,9-7 0,3-1 0</inkml:trace>
  <inkml:trace contextRef="#ctx0" brushRef="#br0">24150 9053 8228,'9'-7'1247,"-4"-3"0,-1 3 58,1 2 0,-3 5-916,3 5 1,-3 4-1,-2 8 1,0 2-171,0 2 1,-2 0-1,-1-5 1,-3 0-74,3-1 1,1 1-1,2 0 1,2-2-62,3-4 1,-1 4 0,6-5-1,2 0-112,2-4 1,7-3 0,2-2 0,3 0-170,7 0 1,-1 0 0,6 0 0,-1 0-141,0 0 1,-1-7-1,-6-2 1,-4-1-108,-5-1 0,-5 1 0,-4-4-1335,-1 3 1255,-8 4 0,9 9 0,-5 3 508,2 6 0,0 3 0,3 1 0,-1 1 312,1 0 0,2-2 0,2-2 0,-1-2 422,1 3 0,5-6 1,0 0-1,0-2 6,2 0 1,-1 0-1,6-5 1,-2 0 127,2 0 1,-5 0 0,0-1 0,-2-3-339,0-1 0,-6-7 1,-4 1-1,-1-3-392,-1-1 1,3-1 0,-6-2 0,-3-1 98,-1-2 1,-2-5 0,-2 3-1,-3-1-1251,-6-4 1,-3 0-1,0 0 1,2 4-423,2 1 1,-1 2-1,-3 3 1,2 1 634,2 1 1,6-3 0,-1 9 0,3-4-3070,2-2 3885,7 0 0,9 0 0,8 1 0</inkml:trace>
  <inkml:trace contextRef="#ctx0" brushRef="#br0">25125 8661 7602,'11'-9'1633,"-2"5"-1211,-2 8 0,3 6 0,-3 9 1,0 4 223,0 2 1,3 1 0,-3 7-1,0 2-242,0 2 0,4 5 0,-4-4 1,0 2 94,0 4 1,0-1 0,-4-1-1,4-5-269,2-4 1,-5-3-1,1-4 1,-2-5 164,3-3 0,-5-3-21,5 1 0,-5-9-400,-1-7 1,2-7 0,1-9 0,4 1-447,2-1 1,2-5 0,6-2 0,2 0-185,2 1 0,7 1 0,-3 7 0,1 2 82,0 1 0,-1 8 0,3-3 0,-4 5 325,-1 1 1,-1 7-1,-2 3 1,1 2 338,-2-1 0,-2 8 1,-1-3-1,0 1 190,-1 1 0,-1 3 1,0 0-1,-1-2 208,-1-2 1,5-1 0,-6 0 0,3-1-152,2 1 0,-1 0 0,3 0 0,1-2 5,2-4 0,5 2 0,-5-7 0,0-1 94,2-2 0,-4-2 0,5 0 0,-1 0-243,-4 0 1,4-7-1,-2-4 1,-2-3-110,-1-1 1,-8-6-1,-1-2 1,-2-2-126,-4-3 0,-1-1 0,-2-1 0,0 2-713,0 2 0,-7 2 0,-3-3 0,-4 6 286,-2 4 0,0 3 1,1 3-1,-1 6 388,0 3 0,0 2 0,1 0 0,-1 0 20,0 0 0,6 7 1,1 6-1,2 6 637,4 7 1,1 2 0,2 0 0,2-2 90,3 2 1,3 2 0,10 1 0,1 1-122,2-1 0,7-5 0,-2-1 1,4-1-444,1 1 1,1-6 0,-1 2 0,1-5-162,-1-6 0,-1 2 0,-2-7 1,-4-1-2469,-1-2 0,-2-2 0,-5 0 307,-1 0 1,-4 0 2217,-1 0 0,-13-14 0,1-4 0</inkml:trace>
  <inkml:trace contextRef="#ctx0" brushRef="#br0">26603 9226 8228,'5'-10'234,"1"-1"0,4 6 946,-5-5 0,1 15 0,-6 4-663,0 8 1,5 11 0,0-2 0,-1 2-70,-3-2 0,5 8 0,-1-6 0,-2-2-153,-1-2 1,-2 2 0,2-5 0,1-1 35,3-3 0,-1-7 185,-5 1 1,0-9-484,0-2 0,0-13 1,-2-9-1,-1-1-3,-3 0 1,1-10 0,5 2-1,2-2-517,3-1 1,-1-2 0,6-1 0,2 2 67,2 2 0,7 8 1,2 5-1,0 4 292,-1 5 0,6 4 0,-3 7 0,1 2 286,0 3 0,-1 9 1,3 9-1,-2 1-2,2 4 1,0 4 0,0 5-1,-4 3-8,-1 0 1,-2 9 0,-5-6 0,-2-1-710,-4-2 1,2-3 0,-7-7-1,-1-2-573,-2-2 0,-2-7 0,-2 2 0,-3-5 1133,-6-6 0,-10-10 0,-3-8 0</inkml:trace>
  <inkml:trace contextRef="#ctx0" brushRef="#br0">28207 9242 8228,'0'-16'0,"0"1"230,0-1 1,0 0 0,-2 2 0,-1 2 1583,-3 2 1,1 8-1320,5 2 0,0 12 0,0 9 1,-2 0-96,-3 2 0,3-4 1,-3 7-1,5 0-143,5-1 0,-1 3 0,6-6 1,3 1-16,1 0 0,7 3 1,0-5-1,0-2 5,1-1 1,3-4 0,6-2 0,1-4-114,-1-1 1,1-1-1,-1-6 1,0 0-75,1 0 0,-2-2 1,-3-3-1,-2-6-29,-2-3 0,3-7 1,-5-1-1,-4-1-322,-4 0 0,-1-3 0,-7 3 1,-2 1-68,-1-1 1,-2-3 0,0 5-477,0 2 616,0 8 1,0 6-1,0 12 1,0 7 209,0 5 1,5 9-1,2 0 1,2 5 21,3 4 1,1 6 0,-1-2 0,-3 0 551,-2 1 1,3 0 0,-3 5 0,0-1-28,0-4 0,-2 1 1,-5-6-1,0-2-3,0-2 0,-1-3 0,-3-4 0,-3-5-183,-2-3 1,-6-10 0,-6-2 0,0-5-144,-2-1 1,4-1 0,-7-5-1,-1-4-578,3-4 1,-6-2-1,4-1 1,-2-3-673,2-1 0,-2-1 0,7 3 0,3-2-640,6 1 0,0-2 0,7 1 0,3 0-142,5-2 1,8 4 0,10-6 1821,5 3 0,11-6 0,3 3 0</inkml:trace>
  <inkml:trace contextRef="#ctx0" brushRef="#br0">29606 9431 8228,'-8'-16'19,"-6"-1"1,3-3 0,-3-1 426,-2 2 1,1 3 0,-1 4-1,-2 2 176,-3-3 1,-3 7 0,-7-1 0,-1 1-297,1 1 1,-6 0-1,0 7 1,2 3-64,2 5 0,2 4 0,-1 4 0,3 1-11,2 2 0,5 5 1,6-3-1,2-1 36,4 1 0,3 3 0,7-3 0,0 2-15,0 2 1,12-2 0,5-1 0,4 1 381,2-1 1,8-5-1,-1 2 1,0-5 116,-1-5 1,5 1 0,-8-7 0,2-1-353,-2-3 1,2-1 0,-7 0 0,-2-1-222,-1-5 0,-3-8 0,-1-7 0,-1 2-546,-3 2 1,-7-4-1,3-2 1,-5-1-493,-1-4 1,-1 0 0,-3 0 0,-3 2-109,-1-2 1,-1-2-1,-3 0 1,3 4-510,2 5 1,2 4-1,5 1 144,0 0 1,7 2-1,7 4 1,7 5-942,5 3 2253,14 2 0,-7 0 0,14 0 0</inkml:trace>
  <inkml:trace contextRef="#ctx0" brushRef="#br0">29779 9258 8444,'-2'14'730,"-1"0"0,-4 0-120,-2 3 1,4 13 0,-4 0-1,2-1 33,4 1 0,-1 7 1,1-9-1,-2-1-214,1 3 0,8 0 0,3 0 0,1-4 75,5-5 0,6 1 1,3-1-1,1-1 170,0-3 0,3-6 1,-3-3-1,-1-1-86,1-3 1,3-3 0,-5-1 0,0-1-257,2-4 1,-5-4-1,2-9 1,-4-1-531,-5-2 0,3-7 0,-6 2 0,3-2-887,-1 2 0,-6-9 0,1 5 1,-3 2-1154,-2 6 0,-2 4 0,-5 4 2238,-9 4 0,-6-4 0,-10 5 0</inkml:trace>
  <inkml:trace contextRef="#ctx0" brushRef="#br0">8286 10641 8263,'11'-7'0,"-2"-5"0,-2-7 0,-2 1 0,-5-5 774,0 1 1,-5-1 0,-2-5-1,-2 4 241,-3 1 1,-4 2 0,-3 5-1,-2 0-445,1 1 1,-4 6 0,0 2 0,-3 2-378,1 0 0,2-1 0,-4 6 1,1 2-331,0 3 0,4-1 0,0 8 1,2 4-364,0 3 1,0 4 0,6-2 0,1 3 262,3 1 1,2 4 0,6-4-1,-2 1 358,1 0 1,4-7 0,5 2 0,6-3-55,3-3 0,2 1 0,-1-2 1,1-2 7,0-1 0,5-8 0,1 3 0,3-5-221,3-1 1,1 0-1,3-1 1,-1-5 107,1-4 1,-1-4 0,2-4 0,1-3 48,-3-5 0,4-9 0,-11-5 1,3-4 136,-1-4 1,-7-10-1,0 2 1,-5 0-141,-3 4 0,-8-2 0,3 3 0,-5 6 120,-1 6 1,0 6-1,0 3 1,0 4 193,0 5 0,-5 9-203,0 1 1,-2 8-111,2-2 0,3 5 0,-3 7 1,3 8 106,2 10 0,0 5 0,0 3 0,2 2 49,3 1 0,-2 8 0,6-4 1,0 2 167,-1 0 0,1-7 0,3 3 0,-1-1-96,1 0 1,7-2 0,2-7 0,0-2-166,2 2 0,-4-6 0,6-1 1,-1-5-46,1-5 1,-4 1 0,5-7 0,0-1-232,-2-3 1,6-2 0,-4-5-1,4-4 41,1-4 0,-4-9 1,-3-3-1,-1-2-92,-4 2 1,-1-4 0,-4 6 0,-4-3 382,-5 1 1,-3 7-1,-2-2 1598,0 4-1460,0 8 1,0 4-1,0 10 1,0 5-78,0 4 0,5 7 1,0 2-1,1 0-623,1-1 1,0 5-1,5-5 1,-2 1-846,3 0 1,-6-2-1,0-7 1,-2-2-117,0-2 1,2-6 194,-2 1 1,-3-10 1199,3-6 0,-3-17 0,-2-5 0</inkml:trace>
  <inkml:trace contextRef="#ctx0" brushRef="#br0">9010 9918 8971,'5'-16'338,"0"1"1,0 4-284,-5 1 0,2 6 0,3-1-792,6 3 0,1 9 1,0 4-1,-1 3 737,1 1 0,2 1 0,2 0 0</inkml:trace>
  <inkml:trace contextRef="#ctx0" brushRef="#br0">9340 10154 8220,'15'10'276,"1"1"0,-2-1 1,-2 8-1,-1 3 285,1 5 0,-3 2 0,1 0 1,1-2-16,-2 2 0,4 1 1,-4 1-1,2-2-139,-1-2 0,-5-1 1,4 1-1,0-5-109,0-4 0,-4-6 1,5-2-1,1-1 23,-2 1 0,5-5 0,-4 1 0,4-3 35,2-2 1,1-7-1,2-4 1,4-3-114,2-2 1,-4-5 0,3-1 0,0-1-329,1 0 1,-4 2-1,3 6 1,-1-1-971,-4 0 0,4 0 1,-2 1-1,-2 1 605,-1 3 1,3-3 0,0 6 0,-2-3-1574,-2 1 1,-3 4-1,-2-2 2023,-1 1-368,-8 1 1,6 8 136,-4 3 1,-3 4-1,3 7 1,-3 0 738,-2-1 0,0 6 1,0 2-1,0 0 1039,0-1 1,0 1 0,2-4 0,1 2-965,3-2 1,6 4 0,-3-2-1314,-1-2 1,5-1 0,-6-4-4012,1-4 3326,-4-3 1,3-14 1414,-7-3 0,0-18 0,0-5 0</inkml:trace>
  <inkml:trace contextRef="#ctx0" brushRef="#br0">10157 10107 8220,'7'-16'0,"-5"5"0,5 3-76,0 1 1,-3 1-1,6 6 1,2 2-310,2 3 1,2 9 0,0 9-1,-1 0 385,1-1 0,0 6 0,0-3 0,-1 6 0</inkml:trace>
  <inkml:trace contextRef="#ctx0" brushRef="#br0">10629 10405 8220,'31'9'84,"-4"-2"0,-3-7 1,-1-2 369,-4-3 1,-3 1 0,-4-6 13,-2-2 1,-6-2 0,1-2 0,-3 0-36,-2 1 0,-2-1 0,-3 0 0,-6 0-125,-3 1 0,-3 1 1,-2 3-1,-4 4-204,-1 0 1,3 6-1,-4-5 1,2 5-151,4 1 0,-3 5 1,1 4-1,1 3-120,3 5 0,3 4 0,2 0 0,3 4 124,2-1 0,-3 4 0,4-5 0,3 1 69,1 4 0,4-5 1,3 0-1,6-3 107,2 1 1,10 0-1,3-5 1,4-2 114,2-3 0,-1-3 1,0-4-1,1 1 13,-1-1 0,1-4 0,-1-6 0,1-4-6,-1-4 1,-5-7 0,-1-2 0,-3-1-134,-2-4 1,1-7-1,-4-4 1,-3-1-296,0-3 0,-7-1 0,-2-1 0,-3 1-240,-2 0 1,0 1 0,-2 9 0,-1 1 204,-2 3 1,-6 10 0,6-1 0,0 5 98,-2 5 0,5 1 44,-3 10 1,1 3 0,1 15-1,-3 3 110,3 5 0,1 4 0,2 3 0,0 4 132,0 4 0,2 3 0,3 0 0,4-4 96,0-2 1,10-1 0,-3-7 0,3-2-121,3-2 1,3-7 0,6 4 0,1-4 147,-1-3 1,6 1-1,0-12 1,-1-1-14,3-2 1,-6-2 0,4 0-1,-4-2-48,-2-3 0,1-9 0,-1-7 1,-1 0-330,-4-2 1,-3 0 0,-7-5 0,-3 4-142,-2 1 1,-4-5 0,-7 4 0,0-2-168,0-1 1,-7 8-1,-4-2 1,-4 4 92,-6 1 1,3 7-1,-4 4 1,1 3 361,0 2 1,0 2 0,7 5 284,3 9 0,4 1 0,7 10 0,0 0 266,0 3 0,2 0 0,5-2 0,7-2-96,5 2 0,4-4 0,-2 1 0,3-2-370,1-4 0,8-2 0,-3-1 0,1 0-555,4-1 1,0-4-1,-4-2 1,1-2-1057,-1-4 0,-6-1 0,-2-2 378,-1 0 0,-4 0 1,1-2-1,-5-3 1089,-4-6 0,1-10 0,5-3 0</inkml:trace>
  <inkml:trace contextRef="#ctx0" brushRef="#br0">13145 9981 8169,'-9'-16'0,"2"0"603,0 1 1,3 6 213,-6 4 1,6 5 0,-1 7 0,2 8-1,-1 10 262,-1 5 0,0 3 0,5 3 1,0 5-566,0-1 0,5 3 1,2-4-1,2-1 651,3 1 1,-5-4-1,0-7 1,-2-2-682,0 2 1,6-4 0,-6 1 0,-1-3-1067,-3-3 1,5-1 0,-1-2-2385,-2-1 0,1-1 1816,1-3 1,-1 1 0,8-7 0,5-3-4687,8-5 5836,11-6 0,-2-21 0,4-3 0</inkml:trace>
  <inkml:trace contextRef="#ctx0" brushRef="#br0">13569 10358 8171,'-7'-16'327,"-3"1"1,-10 4 0,-1 2 0,1 2 771,-3 4 1,4 1 0,-6 2-1,1 0-486,-1 0 1,1 0 0,-4 0 0,2 0-451,-2 0 1,3 0 0,1 0 0,1 0-616,4 0 0,1 5 1,3 1-1,-1-3-587,0-1 1,6-2 0,-1 0-1030,-1 0 0,3 0 25,-1 0 2043,6-7 0,-10-2 0,6-7 0</inkml:trace>
  <inkml:trace contextRef="#ctx0" brushRef="#br0">13396 9981 8490,'16'9'0,"0"-4"271,-1-3 1,-1-1-1,0 5 1,0 6-26,4 7 0,1 4 0,-3 6 0,-1 1 499,1 3 1,0 2-1,-2-2 1,-2 2-374,-1 2 0,-6-2 1,4-7-1,-3-2 95,-2 2 0,3-4 1,-2 1 777,-1-2-858,-3-2 1,1-13-395,3-3 0,-1-10 0,6-7 0,3-5-74,1-4 0,8-6 0,5 5 0,2-1-829,3 0 1,-3 2 0,-1 6 0,-3 1 494,-2 3 0,-1 4 1,-3 7-1,2 0 198,-1 0 0,-3 2 0,-1 3 0,1 6 347,4 3 0,-3 1 0,4 3 1,-1 1 76,0 2 1,2 0 0,-4-4-1,4 3 356,1 1 0,-3 0 0,6-6 0,1 1-105,1 0 0,3-2 0,-1-2 0,-1-3-99,-4-2 1,4-2 0,-4-5 0,2 0-52,-2 0 1,2-2 0,-5-3 0,-1-6-146,1-3 1,-2-1-1,-7-3 1,-2-1-253,-1-2 0,-8 0 0,3 4 0,-5-3-245,-1-1 0,-7 0 0,-5 6 1,-5 1-23,-4 3 0,0-1 0,3 7 0,-1 1 194,-2 3 0,0 1 1,5 1-1,1 5 251,-1 4 0,2 4 1,2 2-1,3 1 207,2 4 0,2-3 0,5 4 0,2-1 158,3 0 0,0 0 1,9-5-1,5 0-104,4-1 0,3 1 1,6 0-1,1 0-145,3-1 1,5-4 0,4-3 0,-1-1-924,-2-3 1,-2 3-1,3-2 1,-4-1-320,-6-3 0,2 1 0,-9 2 0,2 1 1037,-2-2 0,11-1 0,-4-2 0</inkml:trace>
  <inkml:trace contextRef="#ctx0" brushRef="#br0">16258 10044 8204,'0'-11'1429,"0"1"1,1 8 0,3 4-979,1 12 0,2 7 0,-3 8 339,1 3 0,5-1 1,-4 15-1,-1 3 0,0-1 47,0 1 1,6-7 0,-4 0-1,0 0-365,0-2 1,0 2-1,-4-9 1,3-5 39,-3-3 0,-1-4 1,-2-6-4257,0 1 1864,0-7 0,2-2 1,3-7 517,5 0 1,4-2 0,4-3-1,1-4 1362,2 0 0,7-19 0,-4 2 0</inkml:trace>
  <inkml:trace contextRef="#ctx0" brushRef="#br0">16588 10515 8204,'16'0'28,"-1"2"0,1 1 0,0 3 620,-1-3 1,3-1 0,3-2 0,3 0-127,1 0 1,8 0-1,-3 0 1,-1 0 6,1 0 1,2-2-1,-10-1 1,1-4-148,0-2 0,-2-1 0,-6-6 1,1 0 0,0 0 1,-7 1-1,-4-1 1,-3 0-381,-2 0 0,0-1 1,0-2-1,-2-2-182,-3 2 1,-4 3 0,-7 4 0,0 1 9,1-1 0,-6 3 0,-2 1 0,0 1-383,1 3 1,-5 2-1,5 2 1,-1 2 249,0 3 1,-3 4 0,3 8 0,1 3 317,-1 1 0,2 5 0,7-3 0,2 1-61,1 4 0,8-4 0,-2 3 0,3-1 190,2-2 0,2 4 0,5-5 1,6 0 19,7-1 0,8-1 0,0-5 0,7 0-243,6-1 1,3-1-1,2-1 1,-3-5-20,1-1 1,3 4 0,-8-6-1,-3-1 39,-3-3 0,2-1 0,-10-1 1,-1-5 12,-3-4 1,-3-6 0,-3-3 0,1-4-39,0-1 0,-7-2 0,-4-4 0,-3 2-124,-2 2 1,0 1 0,0-1-40,0 5 171,0 4 0,0 10 0,0 7 140,0 8 1,1 13 0,3 6 0,3 2 174,2 3 1,-4-1 0,4 1 0,-3-3 46,-2-3 1,3 2 0,-2-7 0,-1-1 143,-3-3 1,-1-1 430,0-1-613,0-6 0,0-9 1,0-10-1,-1-4-172,-5-2 1,5 0 0,-5-1 0,5-4-185,1-5 1,0-4 0,0-1 0,1-1 9,5 1 0,4-6 0,9 0 1,4 2-731,2 2 1,-6 9 0,4 3-1,-3 3 433,1 3 0,6 6 1,-6 4-1,0 3 208,1 2 0,-4 0 1,3 0-1,-4 2 40,-1 3 1,0 4 0,-2 6 325,-4 1 1,2 5 0,-5 0 0,0 0 64,0 2 1,4-1 0,-4 8 0,0-2 17,0 0 0,3 3 0,-3-8 0,2 1 28,3 4 0,-3-5 0,1-2 0,4-3-109,6-3 0,-3 1 1,6 0-1,-1-2-31,5-4 1,1-1 0,0-6 0,-2 3 4,2-3 1,1-1 0,3-2-1,-2-2 42,-4-3 1,2-2-1,-6-7 1,3 0 0,3-4 1,-5-1 0,-4 2-1,-5-4-145,-4-5 1,-6 1-1,1 1 1,-3-1-263,-2 1 0,0 5 1,-2-4-1,-3 2-22,-6 0 0,-3 0 1,-1 7-1,-3 2 95,-3 1 0,4 8 0,-6-2 1,2 3-2,0 2 1,-5 2 0,5 5-1,2 7 253,1 5 1,-3 4 0,2-4 0,3 2 76,4-2 1,3-2 0,-1-1 0,5 0 49,3 0 0,2-6 1,0 0-196,0 3 1,9-5-1,5 1 1,6-2-35,5-3 0,1 3 0,7 0 0,2 0-47,2 0 0,5 3 0,-4-3 0,3 4 195,2 6 0,-3-1 0,1 6 0,-5-1-39,-6 0 1,0 6 0,-8-5 0,-1 3 353,-3 3 1,-1-4 0,-10 2 0,0 0 211,0-1 0,-3 3 1,-10-5-1,-4-1-220,-4 1 1,-9-2 0,-3-5 0,-4-2-257,-1-4 1,-6 2 0,1-6-1,-1-3-117,-2-1 1,5-7 0,-7-2-1,3-2-635,3-3 1,-3-8-1,1-1 1,4 2-1242,5 2 0,0-4 0,7-2 1,3-1 229,6-4 0,5-2 1,9-3-1,5-2-1851,9-2 3400,13-13 0,11 1 0,8-14 0</inkml:trace>
  <inkml:trace contextRef="#ctx0" brushRef="#br0">18710 10138 8299,'0'-7'932,"0"7"0,6 9 0,-1 12 0,-2 3-347,-1 1 1,3 10 0,2-2-1,0 3 64,0 3 0,4 3 1,-4-4-1,0 1-361,0-1 0,5 6 0,-1-2 0,2 1-261,3-1 0,0 2 0,-2-6 0,-2-1-273,-1-4 0,-3 0 0,5-10 0,-3 0-1868,2-1 0,-3-6 0,2-7 829,1-2 1,-4-2-1,1-8 1285,-2-8 0,5-6 0,-3-15 0</inkml:trace>
  <inkml:trace contextRef="#ctx0" brushRef="#br0">19229 10500 8869,'-15'8'979,"4"-1"0,1-5 1,-3 1-270,-1 3 1,-3 1-1,-2-4 1,-4 4-201,-1 2 1,-3-6-1,-4 3 1,-1-5-333,1-1 1,0 0 0,-3-1 0,-1-3-625,-1-1 0,-1-7 0,6 1 0,1-1-512,4 1 1,-2-2-1,7 2 1,2-1-222,1 1 0,9-3 0,4 4 0,5-6 1179,5-5 0,11-3 0,9-8 0</inkml:trace>
  <inkml:trace contextRef="#ctx0" brushRef="#br0">18993 10059 8299,'14'7'268,"-3"4"1,3 5 0,-4 5 0,4 3 423,2 0 1,0 13-1,0 0 1,-1 6-2,1 5 0,0 2 0,-1-1 0,-1-3 84,-3-1 1,1-1 0,-5-2 147,2-6-638,-6-10 0,4 2 1,-7-7 525,0-1-671,0-3 0,0-10-290,0-7 0,6-9 0,1-10 0,1-2-500,4 2 0,8-6 0,2 1 0,3 0 212,3 3 1,2 3 0,3 2 0,2 2 140,1 4 0,3 3 0,-4 9 0,3 3 442,2 5 1,1 6-1,2 5 1,-1 4 19,2-1 0,-6 9 0,1-5 0,-4 0-502,-4 2 0,-3-1 1,-12 1-1,-2-2-892,-4-2 1,-3-1 0,-7 3 0,0-2 1228,0 2 0,0-6 0,0 1 0</inkml:trace>
  <inkml:trace contextRef="#ctx0" brushRef="#br0">21446 10578 8299,'0'-16'0,"0"1"299,0-1 1,-7 0 0,-3 1 0,-4 1 952,-2 3 0,-1-3 0,-3 5 0,-1-1-659,2-1 0,-4 8 1,1-2-1,-3 3-434,-3 2 1,4 0-1,-1 2 1,3 3 12,2 5 0,-2 4 0,1 2 0,2 2-201,1 2 0,8-2 0,1 5 1,2-2-169,3 0 1,4 5 0,6-5 0,6 0 381,7 1 0,0-4 1,8 3-1,0-4 168,3-1 1,7-6 0,0-1 0,-3 0-57,0 0 0,2-6 1,-1 2-1,-3-3 287,-4-2 1,-9-2 0,2-3 0,-4-5-273,-1-4 1,-5-7-1,-3-2 1,-1-1-523,-3-4 0,-2-2 0,-2-1 0,-2 1-340,-3 4 0,-4-4 1,-7 6-1,2-1-878,4 4 1,-4 0 0,5 4-6338,0 3 7765,2 1 0,14-2 0,2-1 0</inkml:trace>
  <inkml:trace contextRef="#ctx0" brushRef="#br0">22138 10217 8194,'0'-23'-121,"-2"5"1,-3-3-1,-5 4-158,-4 1 1,-2 1-1,0-1 1,-1 2 1475,-4 3 1,1 4 0,-4 7 0,0 0-479,-1 0 1,4 13 0,-3 2 0,1 5-412,4 2 0,-4 3 0,2 6 0,2 1 324,1-1 0,3 0 0,1 3 0,1-1-199,3-2 1,6 4-1,-1-7 1,3 4-160,2-1 0,2 7 0,3-10 0,6 0-350,3 2 1,2 0 0,1-1-1,2-1-559,2-1 0,5-7 1,-3 5-1,0-4-794,0-7 0,5 0 0,-4-9 0,2-1 357,0-3 1,1-1 0,4-3 0,-1-6 1071,-4-7 0,4-24 0,-6-2 0</inkml:trace>
  <inkml:trace contextRef="#ctx0" brushRef="#br0">22342 10547 8555,'-15'0'1233,"-1"-2"1,-3-2 0,-4-1-390,-3 2 1,-14-4-1,3 1 1,-5 3-457,0 1 1,-3 2-1,3-2 1,-2-1-399,2-2 1,0 0 0,9 5-1,3 0-1344,1 0 1,11 0 1353,2 0 0,11 0 0,-2 0 0</inkml:trace>
  <inkml:trace contextRef="#ctx0" brushRef="#br0">23616 10405 7929,'10'-5'-2044,"1"0"1971,-8-8 53,4 12 0,-8-6 20,-5 7 0,5 0 0,-6 0 0</inkml:trace>
  <inkml:trace contextRef="#ctx0" brushRef="#br0">23616 10358 8884,'-2'-14'1839,"-3"4"-1251,-6 4 1,3 3 0,-3-1-1,-1-1-143,-2 2 0,-2 1 0,1 2 0,-1 0-245,0 0 0,0 0 1,1 0-1,-1 2-69,0 3 1,1-2 0,-1 6 0,0 0-9,0 0 1,2 1 0,2 4 0,2-2-136,-3-1 1,5-1 0,-1 6 0,2 0 133,3-1 0,3 1 0,1 2 1,0 1 148,0 2 1,1 5 0,5-5 0,2 0 68,1 2 1,7-6-1,-2 4 1,5-4 62,0-1 1,6 0-1,1 0 1,4-2-58,1-4 1,6 2 0,1-5 0,1 0-88,-1 0 1,4-2-1,-4-5 1,-1 0-1629,-4 0 1,6 0 0,-11 0 0,-2 0 486,-2 0 1,3 0-1,-6-1 1,-2-3-2314,-2-1 1,4-7 3194,0 1 0,0-10 0,-5-3 0</inkml:trace>
  <inkml:trace contextRef="#ctx0" brushRef="#br0">24323 10515 8224,'9'-15'513,"-4"-1"0,-8 5 0,-4 1 244,-2-2 0,-1-1 0,-8 3 1,-1 5-403,-2 3 1,-2 2 0,2 2 0,-3 1-257,-1 2 0,-4 13 0,3-2 0,-2 1 21,1 1 0,5-1 1,6 2-1,0 2-114,1-2 0,6-1 1,4-2-1,5-1 189,5 1 1,5 0 0,11-1 0,4 1 287,-1 0 1,6-6 0,-4-1 0,4 0 193,1 0 0,-5-6 0,-1 2 1,-1-3-256,1-2 0,-6-7 0,2-3 1,-4-4-342,-1-2 0,-2-5 0,-2-2 0,-3 0-733,-2 1 0,-2-4 0,-5 3 0,0 0-1830,0 0 1,0-3-1,0 5 809,0 2 0,0 2 0,0 1 1673,0 0 0,7 0 0,2 1 0</inkml:trace>
  <inkml:trace contextRef="#ctx0" brushRef="#br0">24512 10437 8581,'16'17'0,"0"2"0,-1 2 579,1-2 0,5 6 1,0 1-1,-4 2-14,-4-2 0,-1 2 0,-5-7 0,0-2 60,0-1 1,0-2-1,-4-1-11,3 1 0,-3-7-302,-8-4 1,1-5-1,-6-5 1,-2-6 24,-2-3 0,0-3 0,1-2 0,3-2-98,-2 1 1,5-4 0,0 0 0,1-3-67,1 1 1,0 5-1,7-3 1,3 1-402,5 4 0,6-4 0,3 2 0,4 4-489,2 4 1,-1-1 0,4 6-1,-4-1-492,-1 4 1,3 3 0,-3 2-1,0 2 566,-1 3 0,5 2 0,-6 5 0,-2-3-881,-2-2 0,-1 3 1524,0-4 0,0-1 0,-1-5 0</inkml:trace>
  <inkml:trace contextRef="#ctx0" brushRef="#br0">25047 10437 8439,'1'15'0,"3"1"0,1 0 264,-1 0 0,3 1 1,0 2-1,0 4 113,0 1 0,3-3 1,-3 4-1,0-1 320,0 1 0,0-6 0,-3 2 55,1-4 1,0-1 39,-5 0 0,0-9-502,0-7 0,-5-7 0,-2-9 1,0 0-74,0 1 0,-4-6 0,6 0 0,0 0-204,-2-2 0,5 6 1,-3-6-1,5 2-316,5 0 1,4 0 0,7 5-1,-1 2-161,1 4 1,5-2-1,2 6 1,-1 1 98,1-2 0,3 5 1,-3-3-1,1 3 44,4 2 0,0 7 1,2 2-1,-2 2 301,0-1 0,5-1 0,-7 3 0,4-2 192,2 3 0,-3-5 1,-1 1-1,-2-2 137,2-3 0,-5-3 0,0-1 1,-2 0 5,0 0 1,0-1 0,-7-5-235,-4-4 0,-3-4 0,-7-2 0,0 1-11,0-1 0,-5 0 1,-4 2-1,-3 2-123,-6 1 1,-1 3 0,2-5-1,-2 5 47,-2 1 0,-6 1 0,6 6 0,2 2 77,2 3 0,-3 4 0,3 7 1,3 0 223,0-1 0,7 6 0,2 2 0,3 0-259,2-1 1,0 5-1,2-5 1,3 1-517,6 0 0,3 3 0,3-3 0,4-1-708,5 1 0,4-2 0,1-5 0,1-1 255,-1 1 1,1-2 0,-1-3-1,1-6 933,-1-3 0,7-2 0,-4-7 0,4-2 0</inkml:trace>
  <inkml:trace contextRef="#ctx0" brushRef="#br0">26336 10547 8224,'-16'-7'0,"1"-4"436,-1-3 0,-5-1 0,-2 1 0,0 1-44,1 3 0,-1 1 0,2-3 0,-3 3 47,-1 2 1,1 2 0,4 5 0,-1 0-93,2 0 0,4 2 0,2 1-222,3 2 1,6 8 0,1-3-1,5 4 37,3 2 1,12 6 0,1 5 0,4 1-8,6-2 1,2 4 0,2-3 0,-1 7 160,0 2 0,-6 1 0,-2-6 0,-4-1 158,-3-4 1,1 2-1,-10-5-41,2 1 1,-6-4 0,2 1 0,-5-4-80,-5-1 0,-3-8 0,-8-2 0,-2-5-264,-3-1 1,-3-1-1,-9-5 1,-2-2-804,-2-1 0,-5-5 0,4 5 1,-1-1-926,1-1 1,-4 8-1,5-4 1,2 2 1637,2-1 0,2-6 0,-1 3 0</inkml:trace>
  <inkml:trace contextRef="#ctx0" brushRef="#br0">26525 10657 8353,'10'-6'665,"1"1"231,1 2 1,-3 1-1,1 4-510,2 3 0,-5 9 1,0 9-1,-2 1-111,1 4 0,1 7 1,-4 2-1,2-1 123,-1 3 0,3-6 0,0 5 0,0-3-65,0-3 1,-2 1 0,-5-10 0,2-1 9,3 1 0,-3-7 1,3-6-63,-3 2-161,-2-5 1,-2-7-1,-1-10 1,-3-4-253,3-2 1,1-6 0,0-5 0,-1-4-68,-2-6 0,1 2 1,9-8-1,4-5-123,0-2 1,12-3-1,-2 8 1,5 3 44,3 5 0,4 6 0,6 5 0,-2 7-22,-2 6 0,-2 6 0,-1 7 0,-2 0 260,-2 0 0,-5 7 0,4 4 1,-3 3 320,-2 2 0,-8 1 0,-3 2 0,-2 4-57,-4 1 1,-1-3 0,-4 6 0,-1-1 509,-3-2 0,-11-1 1,-1-7-1,-4-1-212,-6 1 0,0-6 0,0-1 0,2-2-480,-2-3 1,0-3 0,0-1-1,3 0-603,3 0 1,-5 0 0,6-1-333,2-5 1,3 3 0,4-6-1382,2 2 1,8-5 861,2 2 0,9 3 1,12 0-1,7 1 1411,7 1 0,12-14 0,9 1 0</inkml:trace>
  <inkml:trace contextRef="#ctx0" brushRef="#br0">27531 10657 8812,'-2'-16'763,"-3"0"0,-4 1 1,-7 1-438,1 3 1,-1 4 0,0 7 0,1 0-138,-1 0 1,0 5 0,0 4-1,1 3 67,-1 6 1,0 3 0,0-2 0,3 4 4,2 1 1,-1-3 0,7 3 0,1-1 38,2-4 0,4 4 0,3-2 1,6-2 92,3-1 1,1-3 0,3 1 0,1-2-111,2-3 1,5 1 0,-3-7 0,0-1-188,-1-3 0,5-1 1,-6 0-1,0-1-832,1-5 1,-4-2-1,4-8 1,-1 0-478,0 0 0,4-5 0,-8 1 1,-3-1 3,0-2 1,-5 5-1,0-4 1,-2 1 1208,-4 0 0,-1 0-116,-2 5 0,2 2-63,3 4 1,-2 4 0,6 12 735,-2 4 0,4 6 0,-4 5 0,0 3 68,0 1 1,5 4 0,-3-4-1,-1 1-151,-2 0 1,-3-7-1,1 2 1,1-3 327,-2-2 0,-1-1 447,-2 1-958,0-7 0,-2-9 1,-1-11-233,-2-3 1,-1-7-1,6 0 1,0 0-154,0-1 0,2 3 1,3-6-1,6 1-282,3-1 1,1 6 0,3-2 0,3 4-82,5 1 1,-1 5 0,1 3-1,0 1 143,-2 3 1,-1 2 0,-5 2 0,1 0 174,2 0 0,-5 7 1,-6 4-1,2 1 195,2-1 0,-3 8 0,-3-4 0,1 3 36,0-1 0,-6 4 0,4 2 1,-1 0 204,-1-1 0,5 5 0,-3-5 1,2 1-45,3 0 1,2-2 0,2-6 0,0 1-9,-1 0 0,1 0 1,0-2-1,0-2-40,-1-2 1,6-6 0,0 1 0,-2-3 119,-1-2 0,-2 0 0,1-2-115,4-3 0,0-4 0,2-7 0,-7-1-55,-3-4 1,0 2 0,-1-7-1,-3-2-122,-2-2 0,-2-2 1,-5 1-1,0 1-226,0 4 1,-7-4 0,-4 6 0,-1 0-283,2 3 1,-4 3-1,3 4 1,-3 2 142,-1 1 0,-1 8 0,0-2 102,0 3 0,-5 9 0,0 5 200,2 7 1,2-1 0,3 5 0,2-1 17,1 4 0,8-1 1,-3-1-1,5 1 238,1-1 1,0-3-1,0 4 1,1-3-45,5-2 0,2 2 0,8-1 0,0-3 8,0-6 1,4 2 0,3-5-1,0-1 21,0-2 1,3-5-1,-3-1 1,1 0-14,4 0 1,-5-1 0,-1-5 0,-1-4-30,0-4 1,0-4 0,-5-1-1,0-3-317,-1-3 1,1-6 0,-2-8 0,-2 1-299,-1-1 1,-8-3 0,3 4 0,-5 0-50,-1-1 0,0-1 1,-1 7-1,-3 3 239,-1 0 1,-2 8-1,3 1 1,-3 5 23,-1 6 1,4-4 409,-1 3 1,-2 6-102,2 5 0,-1 7 0,5 10 0,-3 3 152,-1 1 1,0 12-1,5 0 1,0 4-161,0 1 0,7 6 1,3-2-1,4 1 220,2-1 0,5 2 1,2-8-1,-1-1-126,1-1 1,0-5-1,-4-3 1,2-5 19,-2-3 0,-1-2 0,-1-2-31,4-4 1,2-3-1,3-7-85,-5 0 0,-4-2 0,-1-3 0,0-5-68,-1-4 1,1-4 0,0-3 0,-2-3-154,-4-1 0,-1-4 0,-5 4 0,1 1-47,-2 3 1,-1 3 0,-2 3 649,0-1-280,0 7 0,0 9 1,0 11-1,0 4-23,0 6 1,0-2 0,2 6 0,3-2-449,6-4 0,-3 4 1,1-2-1,0-2-908,-1-2 1,-4-6 0,3-3-3149,0-1 3695,-5 6 0,5-19 1,-7 1-1,-2-7 663,-3-4 0,3-7 0,-5-4 0,2-8 0,-1-7 0,1-4 0,5-1 0,0 0 0,0 0 0,0 3 0,0 4 0,0 5 81,0 0 1,0 5 0,0 6 0,0 1 397,0 4 0,0 2 1,0 1-117,0 0 0,2 7-698,3 4 0,-1 5 1,6 4 334,2 1 0,2 7 0,2-3 0</inkml:trace>
  <inkml:trace contextRef="#ctx0" brushRef="#br0">29528 10672 8353,'10'23'69,"1"3"1,-8 4-1,4 1 1,-2 1 342,1-1 1,1-1 0,-4-2 0,2-2 29,-1 2 0,-2-3 0,-2-1 0,0-1-19,0-4 0,5-2 1,0-1 724,-1 0-637,-3 0 0,-2-10 0,-3-6-256,-1-8 0,-2-8 1,3-3-1,-1-4-255,2-1 1,1-1 0,2-3 0,0 2-157,0-2 1,2 0 0,5 0 0,7 4-190,5 1 1,9 2 0,-2 7 0,2 4 97,-2 4 0,7-1 1,-5 2-1,-2 3 243,-1 6 1,-2-1 0,-4 8 0,2 1 131,-2 2 0,-2 7 0,-1 0 0,-2 0 11,-3 2 0,3-1 1,-6 5-1,3-5 8,-1 1 0,-6 0 0,3 5 0,-2-4-140,0-1 0,2 0 0,-3-4 0,1 2-1480,-2-2 0,-1-2 1,0 1 284,3 3 1,4 0 0,7 1 0,-1-8 1187,1-5 0,7 3 0,1-3 0</inkml:trace>
  <inkml:trace contextRef="#ctx0" brushRef="#br0">30471 11207 8353,'24'-18'0,"-3"-1"0,-5-4 175,-5-1 0,1 5 1,-5-4-1,0 2 278,0 0 0,-2-2 0,-5 4 0,0-2 81,0 2 0,-7 0 0,-3 0 1,-6-2-49,-5 1 0,-2 5 0,-5 4 0,4 6-365,1 3 0,-5 2 0,4 2 1,-1 3 89,4 6 0,4 8 1,1 2-1,2-2-254,4-1 1,3 3-1,7 0 1,0-2-126,0-2 1,0-1-1,0 0 1,1-1 183,5 1 1,-3-5 0,8-3 0,-1 1-44,-1 0 0,5-6 0,-4 2 0,4-1 28,2 1 0,0-3 0,-1 3 0,1-1-133,0 1 1,0 4-1,-1 6 1,1 1 221,0 0 1,5 5 0,0 1 0,-4 3 50,-5 3 1,2 7 0,-5 5-1,0 4 645,-4 5 1,-3 3 0,-2 0 0,0 4-244,0 0 1,-7-2 0,-4-7 0,-3-1-42,-1-4 0,-3-6 1,-3-9-1,-5-6-595,-4-4 1,-8-3-1,-6-2 1,-5-3-957,-3-2 1,-16-4 0,-4-6 0,-10-4-4221,-5-2 5269,36 4 0,-1 0 0,0-3 0,-1 0 0,-6 0 0,1 0 0</inkml:trace>
  <inkml:trace contextRef="#ctx0" brushRef="#br0">8821 11175 8174,'0'-15'0,"-2"1"0,-1 1 106,-3 3 1,-6 5 579,2-6 1,-6 8-1,-3-2 1,-4 3 0,-1 2-117,-4 0 1,-2 0-1,-2 2 1,1 1-487,0 2 1,1 7 0,4-1 0,5 3-7,3 2 0,4-1 1,4 1-30,5 0 0,3 0 1,4-1-175,3 1 1,5-6-1,11-1 1,7 0 91,7 0 0,5-1 0,7 5 0,1-5 6,-1-1 0,-2 6 1,-1-3-1,-4 4 64,-1 2 1,-5-1-1,-7 1 1,-6 0 404,-4 0 0,-3-1 0,-2 1 0,-3 0 243,-2-1 0,-2 1 1,-5 0-1,0 0-98,0-1 0,-1-4 0,-5-1 0,-4 3-231,-4 0 1,-2-2-1,-1-2 1,-4-2-307,-6-4 0,-2-1 1,-3-2-1,1 0-314,-1 0 0,-4-5 0,-1-2 0,2 0-616,2 0 1,7-6 0,1 3 0,3-2-531,2 1 1,8-3 0,3 2-1,4-5-875,7-4 1,5-7 2284,9 2 0,13-11 0,4-3 0</inkml:trace>
  <inkml:trace contextRef="#ctx0" brushRef="#br0">9277 11175 10220,'16'7'0,"-1"4"0,1 3 469,0 2 0,-6-1 1,1 3-1,-1 1 534,-1 2 0,5 7 0,-5-2 0,1 4-228,1 1 0,-6-6 0,4-3 1,-1-1-817,1 0 1,-4 0 0,4-5-1621,-2 0 0,3-1 0,-4 1 0,-3-7 1,-6-6-1185,-3-6 2845,-13-13 0,9-15 0,-13-10 0</inkml:trace>
  <inkml:trace contextRef="#ctx0" brushRef="#br0">9214 10955 8150,'14'-15'0,"-2"1"0,-3 1 133,-2 3 0,5 6 0,-1-1 0,3 5-435,1 5 1,1-1-1,1 8 1,3 4 111,1 3 1,0 9-1,-6-4 1,1 3 189,0-1 0,0 0 0,-1 6 0</inkml:trace>
  <inkml:trace contextRef="#ctx0" brushRef="#br0">10142 11490 8038,'15'0'0,"1"0"0,-2-2 0,-4-3 125,-4-6 0,-5-3 0,-1-1 429,0-1 1,-5 0 0,-4 0 0,-4 1 0,-8-1-52,-2 0 1,-7 1-1,2-1 1,-5 2-192,-4 3 0,1-1 0,2 5 0,-1 0-58,-1 0 1,-1 2 0,7 5 0,2 0-20,2 0 1,5 5 0,-3 2 0,1 4-450,4 6 1,1-1 0,3 7 0,1-2 128,3-1 0,4 7 1,7-5-1,2 1-168,3 0 1,9-2 0,9-6 0,1 1 237,4 0 0,7-2 1,4-2-1,1-3 152,4-2 1,-6 0 0,0-4 0,-1 3 60,0-3 1,-2-1 0,-7-4 0,-4-3-39,-1-6 1,1-3-1,-6-3 1,-4-2-79,0-2 1,-5-7 0,-1 2 0,-1-6-101,-3-5 1,-3 4-1,-1-5 1,-1 1-287,-5 0 0,-2-4 0,-6 4 0,2 4 1,1 5 0,2 0 0,-3 7 289,2 2-297,6 8 281,-3 4 0,7 14 0,2 4 0,1 3 69,3 1 0,4 6 1,-3 2-1,2 1 116,3 4 1,7 2 0,2 2-1,0-3-9,2-3 1,1 4 0,8-4 0,-2 2 149,-4-2 1,9 1 0,-4-10 0,2-3-74,0 0 1,2-2 0,0-1 0,-1-6-51,0-3 0,1-2 0,-3 0 0,-1-2 15,1-3 1,-1-4 0,1-7 0,-3 1-58,-2-1 0,1-5 0,-9-2 0,-5-1-53,-7-4 1,-6-2-1,-1-1 1,-1-1-267,-5 1 0,-4 5 0,-11 1 0,-5 2-178,-4 4 0,4 7 0,1 3 1,1 2 498,0 4 1,4 1 0,-1 4 0,4 3 164,1 6 0,2 4 1,2 4-1,3 4 115,2 2 1,2-1-1,5 4 1,0-4-166,0-1 0,2 3 0,3-3 0,5 0-644,4-1 1,7 5 0,2-5-1,2 1-703,3 0 0,1-2 1,4-6-1,2 1-199,2 0 1,7 0 0,-4-2 0,2-2 393,0-2 0,-2-6 0,4 1 0,-4-3 904,-2-2 0,-1-9 0,-6-7 0,1-6 0,-1-10 0</inkml:trace>
  <inkml:trace contextRef="#ctx0" brushRef="#br0">11462 11285 8038,'-7'-15'521,"-1"-1"0,-8 0 0,0 1-254,0-1 0,1 5 0,-3 1 0,-1-1 387,-2 3 1,-2-1 0,4 5 0,-2-1 414,2 2 1,1 1-692,3 2 1,1 2-1,3 3-163,6 5 1,10 6 0,7 3 0,6 4 88,3 1 1,12 1 0,-1 3 0,1-2 40,0 2 0,-2 2 0,3 1 0,-1-1 28,-2-4 0,2 4 0,-12-6 1,-1 1-72,-3-4 1,-6-4 0,-3-1 0,-1-1 372,-3 1 1,-2 0-1,-4-2-205,-3-4 1,-4-3 0,-9-7 0,-1 0-401,-2 0 1,-7 0-1,0 0 1,-5-1-729,-4-5 0,-1 3 0,1-8-3670,-5-1 3730,4 5 1,-1-5 0,6 7 597,-3 1 0,9-11 0,-2-3 0</inkml:trace>
  <inkml:trace contextRef="#ctx0" brushRef="#br0">12421 11380 9459,'6'-2'4208,"1"7"-3463,1 7 0,-2 4 1,4 2-1,2 1 1,2 2-179,2-2 1,0 4-1,-2-2 1,-2-2-589,-2-2 0,-1-1 0,3 0 1,-3-1-2221,-2 1 1,4-5-3955,-6-1 3733,0-6 2462,-5-4 0,-7-16 0,-2-9 0</inkml:trace>
  <inkml:trace contextRef="#ctx0" brushRef="#br0">12437 11144 8266,'5'-16'0,"2"2"0,0 2-387,0 2 0,6 6 0,-3-1 387,4 3 0,2 2 0,-1 0 0</inkml:trace>
  <inkml:trace contextRef="#ctx0" brushRef="#br0">12862 11458 8234,'15'16'0,"1"1"0,2 3 73,2 1 1,-2 0-1,3-4 1,-4 1 1059,-1-3 0,-2 4 0,-2-8 520,-1 3 0,-6-4-951,6 1 0,-8-9 0,1-1-294,-8-4 1,-3-9 0,-5 1 0,1-3-183,-1-2 1,0-4 0,0-3 0,1 0-273,-1 0 0,5-3 1,2 4-1,3-3 45,2-3 0,7 4 0,5-1 0,6 3-377,3 2 1,7 5 0,-2 2-1,3 5 187,3 1 1,-1 1-1,3 6 1,0 2 548,3 3 1,2 4-1,-4 7 1,1 0 322,-1-1 1,4 6 0,-3 2-1,-1 0-413,-2-1 1,-3-1-1,-2-3 1,-3 1-835,-3 2 1,-1 2-1,-5-4 1,-2 2-887,-4-2 1,4 4-1,-3-1 1,3 3-225,2 3 1676,-1-5 0,8 6 0,1-4 0</inkml:trace>
  <inkml:trace contextRef="#ctx0" brushRef="#br0">15283 11395 8402,'9'-7'0,"-4"-3"0,-3-4 262,-2-2 1,-7 2 0,-4 2 659,-3 2 1,-3 1-1,-4-2 1,-4 6-363,1 3 0,-6 2 1,2 2-1,-5 2-339,-4 1 1,1 7 0,4-1-1,1 3-58,-1 1 0,3-1 0,1-2 0,3-1 263,2 1 1,2-3-450,6 1 1,6-4-92,4 4 1,15-5 0,8 4 0,6 0-25,9 0 0,6-4 0,11 5 0,5 2 149,2 2 0,6 2 1,-10 0-1,-3 0 111,-1-1 1,-9 1 0,-5 2 0,-5 1 71,-4 2 1,-12 0-1,0-6 1,-3-1 437,-3-3 1,-4 3-1,1-4 1,-5 2-12,-5-1 0,-4 1 0,-7-7 1,-1 1-393,-4 1 0,-2-6 0,-5 5 0,2-5-519,-2-1 1,-5 0 0,0-1 0,3-3-153,0-1 0,2-7 0,0 3 0,4-2-356,1 1 0,4 5 1,7-6-1279,1-1 0,10 3 0,1-1 0,8-2 297,6-2 1779,9-2 0,2-7 0,6-1 0</inkml:trace>
  <inkml:trace contextRef="#ctx0" brushRef="#br0">15597 11474 8388,'16'2'0,"-2"3"0,-2 5 1180,-1 4 1,-1 2 0,4 0 0,-3 0-341,-6-1 1,2 3 0,0 1-1,0 2-389,0-2 1,-2-1-1,-3-3 1,1 1-869,3 0 0,4-1 0,-3 1-1657,2 0 0,-6 0-342,3-1 1,-6-6 2415,-6-4 0,-2-10 0,-8-4 0</inkml:trace>
  <inkml:trace contextRef="#ctx0" brushRef="#br0">15582 11254 8388,'0'-24'206,"5"1"1,0 7 1329,-1 0-1180,-3 1 0,6 6-876,4 4 0,3 5 1,0 5-1,-2 4-723,-2-1 1243,1 6 0,12-5 0,1 7 0</inkml:trace>
  <inkml:trace contextRef="#ctx0" brushRef="#br0">16006 11411 8232,'16'16'-74,"-7"5"1,-2 0-1,-2 0 235,0 1 0,6-4 1,-4 5-1,0-2 771,0 0 0,3-1 0,-3-4 0,0 0-604,0 0 1,3-1-1,-3-1 1,0-1-222,0-3 0,-1-5 0,-5 4 613,5-2-667,-5-2 1,6-12-1,-8-3 1,-3-4-123,-1-2 0,0-1 1,5-3-1,0-2-42,0-3 0,0 4 0,0-5 0,1 0 15,5 1 1,-3-3 0,8 8 0,1 0 1,2 3 1,7-2-1,0 1 1,-2 6 59,-2 3 0,4 4 1,0 5-1,0 0 110,2 0 0,-6 7 0,6 5 0,-2 6 236,0 3 1,0 5-1,-5-3 1,0 1 67,-1 4 0,1 5 0,0 2 0,-1-4-92,1-1 0,-7 2 1,-2-11-1,-2-2 335,0-2 1,1-1 246,-6 0-795,0-8 0,-2-8 1,-2-10-1,-3-4-264,-1-2 1,2-1 0,-2-2-1,1-4-69,3-2 1,2 1 0,4-4 0,2 2-131,1-2 1,12 0 0,-1 0-1,3 5-76,4 6 1,0-2 0,5 10 0,-4 0 418,-1 4 1,3 3 0,-3 2 0,-1 2 261,1 3 1,3 4-1,-3 8 1,0 3-109,0 0 0,-2 7 0,-6-5 0,1 1 231,0 0 1,-1 0-1,1-4 1,0 2-571,0-2 1,-6-2-1,-1-1 1,0 0-1241,-1-1 1,-3 1 16,6 0 0,-6-7 0,4-2-1267,-2 0 2720,-2-6 0,2-8 0,2-10 0</inkml:trace>
  <inkml:trace contextRef="#ctx0" brushRef="#br0">17185 11458 8546,'7'11'821,"4"-1"0,1 1 0,0 4 0,-1 1-253,1 0 1,0 0 0,0 1-1,-1 2-246,1 2 1,2 2-1,2-4 1,-2 2-218,-4-2 0,4 4 1,-5-2-1,1-2-645,1-1 0,-8-8-2821,3 1 0,-6-8 3361,-6 2 0,-9-10 0,-10-4 0</inkml:trace>
  <inkml:trace contextRef="#ctx0" brushRef="#br0">17138 11223 8232,'0'-25'-92,"-5"-3"1,0 7-1,1 2-344,2 2 0,2 1 527,0 0 1,2 7 0,3 4-734,6 3 0,3 8 642,2-1 0,-1 0 0,1-5 0</inkml:trace>
  <inkml:trace contextRef="#ctx0" brushRef="#br0">17421 11097 7474,'16'21'0,"0"1"-356,-1 3 0,-1-4 0,0 5 0,-1 2 1474,-1 2 0,5 6 1,-6 5-1,3 0 418,1 3 1,1 5 0,-2-9 0,-2 2-1008,-1 0 0,-1-7 1,4 2-1,-1-4-471,-3-2 1,-1-1 0,3-4-1,-3-5-378,-2-3 1,-2-3-1,-5 1 1,0 0 319,0-1 0,0 1 0,0 0 0</inkml:trace>
  <inkml:trace contextRef="#ctx0" brushRef="#br0">18380 11773 8179,'16'-16'0,"-2"-2"0,-4-1 0,-4-2 822,-5 2 1,-1 2 0,0 1-250,0 0 1,-7 0-1,-3 1 1,-4-1-157,-2 0 0,-1 2 0,-4 2 1,-4 2-190,1-3 0,-6 5 1,4-1-1,-4 2-60,-1 3 1,5 3 0,-1 1-1,1 0-140,2 0 1,-4 1 0,7 3 0,2 3-135,1 2 0,2 1 1,3 8-1,0-1 180,3-1 1,6 8-1,-1-8 1,3 1 46,2 1 1,2 3-1,3 0 1,6-2 5,3-2 0,3-1 0,2-2 1,4-2-29,2-1 1,1-2 0,5 1 0,1-3-129,-1 0 0,6-5 1,0 3-1,-3-3-107,0-2 0,-5 0 0,-1-2 0,-3-1 114,-3-3 1,-1-6 0,-7 2 0,-1-4-24,-3-2 0,-6-5 0,1 0 1,-3 2 8,-2 1 1,0 3-1,0-1 315,0 0-66,0 0 1,1 9-117,5 7 0,1 7 0,5 9 0,-2 0-227,3 0 0,0-1 0,3 3 0,0-1-258,0-1 0,-1 3 0,3-8 0,1 1-334,2-2 0,0 3 0,-5-6 0,-1 0 91,1 0 0,0-2 0,0-5 0,-1 0 225,1 0 0,-2-2 1,-2-1-1,-3-4 150,-2-2 0,3-2 0,-4-6 0,-3-2 62,-1-2 1,-2 0 0,0 3 0,0-1 393,0-2 0,0 5 0,0 6 53,0-2 1,2 5 0,1 3 0,4 6 4,2 3 1,1 7 0,6 1 0,-2 4 319,-3 4 0,3 0 0,-6-3 0,1 1 128,-4 2 0,2-6 0,-2-4-106,-1 1 1,-4 0-194,-5-1 1,1-4-1,-6-9 1,-1-3-97,3-6 0,-6-3 0,5-1 0,-2-1 128,1 0 1,6-5 0,-1 0 0,3 2-120,2 2 1,7 1 0,6 0 0,8 2-134,10 4 0,2-4 0,11 5 0,1 0-780,1 4 0,10 3 0,-9 2 0,2 0-87,0 0 0,-2 2 1,2 3-1,1 6-2686,3 3 1,-3 1 3365,-8 1 0,4 0 0,-6 0 0</inkml:trace>
  <inkml:trace contextRef="#ctx0" brushRef="#br0">20644 11364 8539,'9'-30'0,"-4"2"0,-5 4 689,-5 1 1,-4 2-1,-6 4 1,-1-2-407,0-2 0,-5 0 1,0 5-1,0 0 430,-1 1 1,4 4 0,-5 2 0,2 2-353,0 4 0,0 1 1,4 2-1,-2 0-318,-2 0 1,0 7 0,5 5 0,0 6 166,1 3 1,1 5 0,2-2 0,3 3 52,2 0 1,2 12-1,6-8 1,5 3 69,4-1 0,4-2 1,2 1-1,-1-1-32,1 0 0,0 1 1,0-1-1,-1 1-441,1-1 1,0-5 0,-1-1 0,-1-2-698,-3-4 0,3-2 0,-5-1 1,1 0-1100,1-1 0,-6-1 0,5-3 788,3-6 0,-5 2 1148,3-2 0,-1-6 0,6-8 0</inkml:trace>
  <inkml:trace contextRef="#ctx0" brushRef="#br0">20739 11647 8539,'7'-7'1501,"-7"-4"0,-7 4 0,-9 0 0,-2 2-560,-2 0 0,-5-5 0,-6 3 0,-1 0-478,1 0 0,-1-4 0,1 4-1173,-1-2 581,1 6 1,1-9-1,2 5 1,4 0-684,1 0 0,2 0 0,5 3-4939,1-1 1996,6 0 3755,9-2 0,16-2 0,8-7 0</inkml:trace>
  <inkml:trace contextRef="#ctx0" brushRef="#br0">20880 11505 9095,'16'9'532,"0"3"1,-1-3-1,-1 3-260,-3 6 1,3 6 0,-5-3 0,1 0 557,0 2 1,-1-4 0,3 6-1,-1-3-638,1-3 1,-3-1 0,0-2 0,-1-1-1357,1 1 1,-4-5-2839,6-1 3028,-8-6 1,-1 1 0,-9-10 973,-2-6 0,-1-10 0,-6-3 0</inkml:trace>
  <inkml:trace contextRef="#ctx0" brushRef="#br0">20927 11364 9085,'0'-16'342,"0"1"1,0-1-550,0 0 1,7 2-266,4 4 0,3 4 0,2 10 472,-1 1 0,1 7 0,0-3 0</inkml:trace>
  <inkml:trace contextRef="#ctx0" brushRef="#br0">21619 11615 9066,'0'-15'0,"0"-1"475,0 0 1,0-1 0,-2-2 0,-1-2-287,-2 1 1,-9 1-1,0 0 1,-6-2 353,1 2 1,0 1 0,0 4-1,-4 2-228,-1 2 0,4 6 0,-2-1 0,1 3-265,0 2 1,-2 2 0,4 5 0,-2 7-5,2 5 1,3 7-1,4-3 1,3 0 26,2-1 0,2 5 1,5-6-1,0-2 24,0-2 0,5-1 1,2-2-1,2-2 108,3-1 0,4-8 1,3 4-1,2-2-62,-2 1 1,0-1-1,1-5 1,1 0-40,-2 0 0,3-2 0,-1-3 0,-1-4-224,-3 0 1,6-5-147,3 4 0,2 3 0,-2 2 60,-5 3 0,2 4 1,0 3-1,-1 7 158,1 7 1,3 1 0,-3 6 0,0 0 109,-1-1 0,-1 8 1,-7-5-1,-2 0 524,-1 1 0,-8 1 0,3 1 0,-5 1 77,-1-1 0,-1-1 0,-3-4 1,-3-3-60,-2 0 0,-1-11 1,-7 3-1,-3-2-240,-1-5 0,-1-1 0,2-7 1,-2 0-514,-3 0 1,-1-7 0,-5-3 0,-1-4-344,1-2 0,1 1 1,2-1-1,4 0-553,1 0 1,-3-5 0,5-1 0,1-1-277,3 0 1,8 1-1,4 2 1,3-2 433,2-3 1,4 6 0,5-4 0,8 2 886,6 0 0,10-6 0,7 2 0</inkml:trace>
  <inkml:trace contextRef="#ctx0" brushRef="#br0">21965 11490 9204,'9'15'229,"-2"1"0,-7 0 272,0 0 1,2-1 0,1 3 0,2 1-84,-1 2 0,4 2 0,3-4 0,3 2 388,2-2 0,-1 2 0,3-4 1,1-3-256,2 0 1,5-1-1,-5-3 1,-2-3-118,-1 0 0,-2-5 0,-1 3 1,1-3-4,0-2 0,-6-7 0,1-4 0,-1-3-250,-1-1 0,0-3 1,-6-3-1,2-3-580,-1-1 1,-2-10 0,-4 4 0,-2-2-786,-1 0 0,-7 3 0,3 2 1,-1 4-184,-1 1 0,6 2 0,-4 5 163,2 0 1,4 8 271,8 2 1,4 6 0,6 6 0,1 4 887,0 4 1,-2 2-1,-2 1 1,-1 3 158,1 0 0,0 7 1,0-5-1,-3 3 174,-2 3 1,5-4-1,-3 2 1,1 1 354,1-3 0,-8-1 0,3-8 0,-3 1 852,2 0 0,-3-6-790,3 1 0,-3-9 0,-4-2-448,-3-9 1,3-5 0,-5-2 0,2-1-24,0-4 0,0 3 0,5-3 0,0 4-401,0 1 0,0 0 0,1 1 1,5-1-73,4 0 1,4 2-1,4 2 1,1 3 10,2 2 1,7 2-1,-2 5 1,4 0 147,1 0 0,1 0 0,-1 0 0,-1 0 113,-4 0 0,4 0 0,-6 0 0,2 0 217,0 0 0,-6 0 1,2 0-143,1 0 1,-5 0 0,1-2 0,-5-1-54,-4-2 1,-6-2 0,1 1-30,-3-4 1,-2 1-1,-2-1 1,-3-1-115,-6 3 1,-3-5-1,-3 6 1,-2 0 141,-2 0 1,-6 2 0,5 5 0,-1 0 111,0 0 0,2 2 0,6 3 0,1 7-60,3 8 1,-1-3 0,7 6 0,1-2-265,2 0 0,2 5 0,2-5 1,3 0-5,6 1 0,3-4 0,2 5 0,-1-2-1110,1 0 0,0-2 0,1-5 1,2-2 232,2 0 1,6 4 0,-5-11 0,1 0 1037,0 2 0,5-5 0,-2 3 0,4-10 0,1-4 0</inkml:trace>
  <inkml:trace contextRef="#ctx0" brushRef="#br0">23333 11443 8167,'-40'-16'0,"3"0"219,4 0 1,1 1 0,3-1 0,3 2 214,5 4 0,3-3 107,2 8 0,8 2 0,4 8 0,8 5-120,6 4 0,4 9 0,4 3 0,1 4 62,2 1 1,5 1-1,-3-1 1,-1-1 42,1-4 1,-4 7-1,-6-5 1,-5 0-50,-1 2 0,-2-6 1,-5 1-1,0-3-65,0-2 0,-5-3 1,-2-3-1,-1-2-190,-5-1 0,-2-8 1,-5 2-1,-1-3-585,2-2 1,-4 0 0,2 0 0,1 0-1593,-3 0 0,5-2 1,-3-1-1277,4-2 0,8-2 3231,4 2 0,3-4 0,2-7 0</inkml:trace>
  <inkml:trace contextRef="#ctx0" brushRef="#br0">23663 11725 8373,'25'0'-228,"-4"0"0,-4 0 0,-3 2 1,-2 3 227,-1 6 0,6 10 0,8 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26509 13879 8862,'-9'-16'1232,"0"7"1,6 2-298,-2 0 0,-1 4 1,8-6-376,3 2 1,4-3 0,9 4-1,1 3 302,2 1 0,7 2 0,-2 0 0,4 0-400,1 0 1,1 0 0,-3 2 0,-1 1-98,-2 3 0,-1 4 0,1-3 0,-5 0 12,-3 0 0,-3 4 0,1-4-60,0 1 0,-2 3 0,-4 5-110,-5-1 1,-3 1 0,-2 0-39,0-1 1,-7 1-1,-3-2 1,-4-2-102,-2-1 0,-5-1 0,-2 6 0,1 0-38,-1-1 1,-3 1 0,3 0 0,-2 0-47,-2-1 1,-1 1 0,0 0 0,3-2 78,2-4 1,-3 4-1,5-3 1,2 3 285,2 1 0,3-4 0,1-2-90,3-2 1,6 0-260,-1-2 0,7-3 0,7 3 0,6-3 0,17-2 0,1 0 0,4 0 0,1 0 0,6 0 0,-2 1 0,3 3 0,2 1 0,-5 0 0,-2-3 0,-1 1 0,-4 3 0,2-1 0,-4-5 0,-5 2 0,-4 3 0,2-3 0,-5 3 0,-1-3 0,-3-2 0,-1 0 0,-1 0 0,-4 0-15,-1 0 0,-8 0 1,-2 1-9817,-9 5 9515,-12 2 1,4 8 0,-6 0 0</inkml:trace>
  <inkml:trace contextRef="#ctx0" brushRef="#br0">21918 11160 8373,'-11'-2'3138,"1"-3"-2301,6-4 1,-1-5-1,10 3 92,6 6 0,5-2 0,5 2 0,5 2-370,3 1 1,1 2 0,-2 0-1,-3 2-300,-3 3 1,5-2 0,-7 8-1,0 1-15,-3 2 0,-6-4 1,-3 1 122,-1 1 0,-1 2 0,-6 2-161,0 0 0,-7-1 1,-4 1-1,-5 0-135,-5-1 1,-1 1 0,-6 0 0,2 0-57,-2-1 1,-2 1-1,0 0 1,2-1 29,2 1 1,2-5 0,-3-3-1,6-1 104,4-3 0,1-1 0,1 1 1242,-1 1-949,7 0 0,6-10 1,11-2-527,8-2 1,8 6 0,1-2 0,3 3-244,5 2 0,2 0 1,-2 0-1,2 0 140,2 0 1,-2 5 0,-7 2-1,-2 2 129,2 3 1,-4 2 0,1 2 0,-2-1 1,-4 1 1,-2 0-1,-1 1 1,0 3 580,-1 1 1,-4 1 0,-2-3 0,-2 4-201,-4 2 0,-1-6 0,-2 2 1,0-4-143,0-1 1,-7 0-1,-5-2 1,-6-2-184,-3-2 0,-7-6 0,2 1 0,-4-1 0,-1 1 0,-1-3 0,1 3 0,0-3 0,-1-2 0,6 0 0,0 0 0,-2-2 0,-2-3 0,4 1 0,0-6 0,-2-3 0,-2-1 0,4-1 0,1 1 0,1 1 0,-1 3 0,6 1 0,-2-3 0,4 3-4916,1 2 1,6-3 4816,-1 5 0,8-8 1,-4 5-1</inkml:trace>
  <inkml:trace contextRef="#ctx0" brushRef="#br0">17877 7576 8373,'0'-16'0,"-2"1"0,-1-1 364,-2 0 0,-8 0 2079,3 1 1,1 1-800,-1 3 0,6 6 6,-1 10 1,3 9-1,4 9 1,1 0-814,3-1 1,4 6 0,-3 0-1,2 5-477,3 4 1,2 1 0,2-3 0,-2 2-361,-4-2 0,4-2 0,-3-1 0,1-1 0,-2 1 0,3-3 0,-8-1 0,-2-3 0,-1-3 0,3-1 0,1-5 0,-3 0 0,-1-1 0,-4-4-378,-3-1 0,-4-1-2579,-7 2 1,3-13 0,2-12 577,6-5 0,7-2 0,6 5 0,8-2 791,1-2 0,6 2 1588,-2-3 0,7-3 0,-3-1 0</inkml:trace>
  <inkml:trace contextRef="#ctx0" brushRef="#br0">18317 7717 12067,'-15'0'845,"-1"0"0,-2 7 0,-3 4 1,-3 3 362,0 2 1,-6-2-1,5-2 1,-1-2-302,0 3 0,7 0 1,-2 1-1,3-1 612,3-3 0,-1 1-1089,0 4 1,7 1-1,8-2 1,8-2-431,8-1 0,12-6 0,1 4 0,7-1 0,6 1 0,-2-5 0,-1 3 0,-1-2 0,0 0 0,5 0 0,-6-3 0,-3 2 0,-5 1 0,0 0 0,-5-3 0,0 1-403,0 3 0,-3-1 1,-4-5-2056,0 0 0,0 0 1,-1 0-1,1-2 1620,0-3 1,0-4 0,-1-7 0</inkml:trace>
  <inkml:trace contextRef="#ctx0" brushRef="#br0">18805 7875 8373,'10'-6'233,"-1"-1"1,0 0 0,-1-1 0,5 1 1311,1 0 1,7-6-1,0 5 1,-2-3-860,-2 1 1,4 5 0,0-4-1,-2 2-601,-1 3 1,-2 3 0,-1 1 0,1 0-817,0 0 1,0 1-1,-3 5-29,-2 4 1,-4-1 759,-7 1 0,-7 1 0,-2 4 0</inkml:trace>
  <inkml:trace contextRef="#ctx0" brushRef="#br0">18852 7938 8373,'24'8'0,"-3"-1"1156,-3 0 1,-1-5 0,3 3 0,2-3-364,3-2 1,-1 0-1,4 0 1,-3 0 345,-3 0 1,-1 0-1,-5 0 1,0 0-2998,-1 0 0,1 0 0,0 0 1858,0 0 0,-8-7 0,-1-2 0</inkml:trace>
  <inkml:trace contextRef="#ctx0" brushRef="#br0">19858 7497 8929,'-7'-15'2129,"5"6"-640,-5 2-712,7 0-157,0 5-66,0-12 522,0 13-608,14-13 1,-3 12 198,10-3-337,3-4-132,1 7 0,6-5 762,1 7 0,-1 0-54,1 0-305,-1 0-310,-7 0 0,1 2-55,-4 3 0,-9-1-17,4 6 1,-6-5-60,1 6 0,-4-1-181,-7 6 0,0 0 224,0-1 1,0 1 28,0 0 0,-9 5-556,-7 0 1,-1 1 129,-9-1 0,5-1 0,-5 4 33,-2-1 0,3 5 1,1-4-1,1 2 172,4 1 0,1-8 1,3 2-1,-1-4 7,0-1 1,6-2 0,1-2 1833,2-1 0,3-3-1161,10 3 0,2-4 0,10-7 1,3 0-692,5 0 0,11 0 0,5 0 0,3 0 0,2 0 0,0-2 0,-1-1 0,-3-3 0,-1 3 0,-12 1 0,2 2 0,-3 0 0,1-7 0,-6 5 0,-1-3 0,-2 3-313,0 2 0,0 2 0,-5 2 0,-1 3-4198,1 1 0,-5 3 4511,-1 5 0,1-1 0,4 1 0</inkml:trace>
  <inkml:trace contextRef="#ctx0" brushRef="#br0">15849 12700 8373,'0'-10'4218,"0"-1"-3609,0 8 1,-2-4 0,-1 8 0,-3 5 228,3 4 1,1-1-1,2 1 1,-2 2-61,-3 2 1,2 2 0,-6 0 0,0 0-129,1-1 1,2 6-1,-4 2 1,-2 0-221,-2-1 1,-2 6-1,0-3 1,2 1-137,4 0 0,-10-5 1,5 4-1,-1-3-41,4-3 1,-2 4-1,5-2 1,-1-3-90,-1-6 0,8 2 0,-4-5 1,1 1-165,1 0 0,0-4 0,7 2 0,3-1 0,5-3 0,4-2 0,4-2 0,1 0 0,2 0 0,12 0 0,-1-2 0,1-2 0,0-1 0,4-5 0,-1 3 0,-1 0 0,-1 0 0,-3 0 0,-1 3 0,-2-1-76,-2 2 1,-7-4 0,2 1-1,-4 3-1636,-1 1 0,0-3 0,0 0-760,-1 1 1,1 2 543,0 2 1,-7-1 1927,-4-5 0,-3-2 0,-2-8 0</inkml:trace>
  <inkml:trace contextRef="#ctx0" brushRef="#br0">16116 12873 9235,'0'-9'1987,"0"4"0,-2 12 0,-1 7-590,-2 5 1,-2 7 0,3-1 0,-3 1 341,-1 2 0,4 10 1,-3-6-1,2 1-1508,0 0 1,-1-1 0,6-3 0,0-3-232,0-5 0,0 2 0,0-2 0,0-2 0,0-1 0,0-8 0,0 1 0,-1-1-42,-5-1 0,5 5 0,-5-4 0,5 4-9202,1 2 9244,0 0 0,0 6 0,0 3 0</inkml:trace>
  <inkml:trace contextRef="#ctx0" brushRef="#br0">9953 9226 8373,'-9'-10'0,"2"1"253,0 2 0,4-3 1791,-8 4 1,1 1-1420,-6 5 0,0 2 0,1 1-54,-1 3 1,0 6 0,0-2 0,1 4-58,-1 2 0,0 5 1,-1 2-1,-2-1-25,-2 1 0,-6 3 0,6-3 0,2 1-135,2 4 0,-2 0 1,-1 0-1,5-3-40,1-3 1,-4 5 0,9-5 0,1 1 123,2 0 1,5 3 0,1-3 0,0-1-54,0 1 0,1 0 0,5-4 0,4 2-78,4-2 0,9-1 0,3-3 1,5 1-226,6 0 0,2 0 0,6-3 0,0-2-82,4-6 0,6 2 0,-7-2 0,-2-1 0,-1-2 0,-6-8 0,-1-1 0,-3-1 0,-3-5 0,1-6 0,-11-2 0,1 0 0,0-1 0,-4 2 0,-8-4 0,-4 1 0,0 4 0,-6 2 0,3 3 0,-6 1 0,-3 3 0,-13 1 0,1-3 0,-6 3 0,-5 2 0,-7 2 0,-3 5 0,-1 0 0,1 0 0,-4 0 0,5 2 0,2 3 0,2 5 0,2 3 0,1-1 0,2-2 0,2 3 0,7 1 0,-2 1 0,3 1 0,3-2 0,1-2 0,1-3 0,3-2 0,5 3 0,-6-4 0,6 4-1226,-6-5 1,6 1-8606,-5-6 2813,6 0 7018,-3 0 0,14-7 0,2-2 0</inkml:trace>
  <inkml:trace contextRef="#ctx0" brushRef="#br0">1195 15624 8373,'-10'-6'0,"-1"1"0,8-2 0,-4 4 2708,0-3 1,3 1-819,-6 5 0,6 7 0,-1 4-697,3 3 1,2 3 0,0 2-1,0 4-355,0 1 1,0 1-1,0 3 1,0-4-569,0-1 1,6 3 0,1-3 0,0-1-271,0 1 0,0 3 0,-4-3 0,2 0-467,-1 0 1,-2-3 0,-2-4-724,0 0 1,0 0 441,0-1 1,0-4 633,0-1 0,0-8 284,0-2 0,-6-7 8,1-9 0,0 1 0,7-1 0,3 0-388,5 0 0,4 6 1,4 0-1,1-1-27,2 2 0,7-3 1,-2 7-1,2 1 143,-2 3 1,4 1 0,-6 0 0,3 0 182,-1 0 0,-7 5 1,4 2-1,-2 2 158,0 3 1,-6 2-1,-6 1 1,0 1 373,0 0 0,-6 0 0,2-1 0,-3 1 73,-2 0 0,-2-1 0,-3 1 1,-5-2-695,-4-3 0,-2 3 0,-1-6 0,-3 1 0,-1-4 0,-7 2 0,4-1 0,-2-3 0,0-1 0,5-2 0,-4 0 0,1 0-196,-1 0 0,6-5 0,-2-2 1,4 0-2263,1 0 0,2-6 1,2 3-1,3-4 217,2-2 0,3-5 0,10 0 0,6 0 2241,7-1 0,6-3 0,6-6 0</inkml:trace>
  <inkml:trace contextRef="#ctx0" brushRef="#br0">1667 15906 8373,'16'11'0,"-1"-1"0,-1 1 0,-3 5 0,-6-1 1862,-3 1 1,3 0 0,0-1 0,-1 1 188,-2 0 0,-2 0 1,0-1-1987,0 1 1,0-5 0,1-3 0,3 1-2619,1 0 0,2-4-4493,-2 5 7046,-3-6 0,5 3 0,-7-7 0</inkml:trace>
  <inkml:trace contextRef="#ctx0" brushRef="#br0">1667 15796 8782,'16'-15'2637,"-1"-1"-3237,1 7 1,-2 9 0,-2 9 0,-3 1-875,-2 1 0,4-1 1474,-6 6 0,7 7 0,-3 1 0</inkml:trace>
  <inkml:trace contextRef="#ctx0" brushRef="#br0">2186 16095 8460,'16'-16'0,"-1"1"570,1-1 1,-5 0 0,-3 0 0,-1 1 247,-3-1 0,-2 0 1,-2 1-215,0-1 1,-7 5 0,-4 3 0,-3-1-198,-2 0 1,1 6 0,-1-3-1,0 5-43,0 1 0,1 0 0,-1 1 0,0 5-52,1 4 1,1 4-1,1 2 1,5 0-71,1-1 1,1 6 0,6 0 0,0-2-106,0-1 1,0-2 0,0-1 0,2 1 53,3 0 0,4-6 0,7-1 0,0-2-183,-1-4 1,1 4 0,0-1 0,-1-3 30,1-1 1,0-2 0,0-2-1,-1-1 38,1-3 0,0-1 0,0 4 1,1-2 116,4 1 1,-4 2 0,6 4 0,-2 3 132,0 6 1,0 3 0,-5 2 0,-1-1 165,1 1 0,-5 0 0,-3 1 0,-1 2-26,-3 2 0,-2 0 0,-2-5 0,-2 0-467,-3 0 0,-4-2 0,-7-2 0,-1-4 0,-4-1 0,2 4 0,-6-4 0,1 0-1356,-1 0 1,1-2-1,-4-5 1,2 2-624,-2 3 0,-9-3 1,-5 3-1,-2-3 1979,2-2 0,-17-7 0,1-2 0</inkml:trace>
  <inkml:trace contextRef="#ctx0" brushRef="#br0">1400 16519 9509,'15'-8'8464,"3"1"-6007,3 0 1,-2 5-1,9-5 1,4 2-2241,2 0 0,14-2 0,-3 3 0,2-3-217,4-2 0,7 4 0,-3-4 0,3 2 0,0 4 0,-2 1 0,1 0 0,-4-1 0,-4-2 0,-4-2 0,-3 3 0,-7-1-471,-7 1 0,-5 3-514,-8 1 1,-8 0 984,-7 0 0,-14 7 0,-10 1 0</inkml:trace>
  <inkml:trace contextRef="#ctx0" brushRef="#br0">1510 17054 8373,'0'-16'614,"0"0"1,0 6 0,-2 1 0,-3 0 212,-6 1 0,-3 4 1,-3-1-1,-2 3 997,-2 2 0,-5 0 0,3 0 1,0 2-1057,0 3 0,2 2 0,6 4 1,-1-4 92,0 0 0,8-4 0,1 6 0,1 0-682,1-1 0,5-2 0,9 2 0,5 1-179,8 0 0,8-4 0,5 4 0,2 0 0,-2-1 0,3 1 0,-3 3 0,-3-1 0,-4 1 0,-9 2 0,2 2 0,-6-1 0,-4 1 0,1 0 0,-7-1 0,-1 1 0,-2 0 0,-2 0 0,0-1 0,0 1 0,-7-2 0,-2-2 0,-2-3 0,1-2 0,-1-2 0,-6-3 0,-2 1-423,-2 3 1,-5-1 0,3-5 0,0-2-1095,0-3 1,2 1 0,6-6-1,-1-2-941,0-2 0,6-4 1,1-3-1,2-3 2256,4-1 0,15-11 1,5 3-1</inkml:trace>
  <inkml:trace contextRef="#ctx0" brushRef="#br0">1604 17007 9083,'16'0'938,"-7"1"0,-2 5 0,0 4-97,3 4 1,-1 2 0,0 1-1,-1 3 314,1 0 0,1 3 0,4-4 0,-1 2-243,-3-1 0,-6-3 0,1-1 0,-2-1-580,3 1 0,-5 0 202,5 0-344,-5-8 0,-8-2 0,-1-12-728,-1-4 1,0-4 0,6-4 0,-3-1 10,3-2 1,-4-10-1,2 3 1,1 0 80,2-2 1,8 6-1,1-1 1,1 4 119,5 7 1,6 0 0,4 9-1,-1 2 485,1 1 0,0 7 0,-4 2 0,2 2 542,-2 3 1,-1 2 0,-1 4-1,1 1-138,-3 2 1,3 5 0,-11-5 0,0-2 26,0-1 0,-2-3 0,-5 1-45,0 0 1,0-6-848,0 1 0,-2-10-179,-3-1 1,3-8 0,-5-12 19,0 0 0,5-7 0,-3 6 1,4 2 65,1 2 0,6 1 0,5 0 0,3 2 97,2 4 0,5 3 1,1 7-1,1 0 491,0 0 1,-1 0 0,-2 2 0,1 1 457,-2 2 0,-2 8 0,-1-3 0,-2 4-452,-3 2 1,1-1 0,-5 3 0,0 1-259,0 2 1,-2 0-1,-3-5 1,1-1-2673,2 1 0,2 0 1,-3 0 1352,1-1 0,0-4 1,-3-2-1,3-2-238,6-4 1,3-1 1615,2-2 0,6-7 0,3-2 0</inkml:trace>
  <inkml:trace contextRef="#ctx0" brushRef="#br0">2705 17195 8457,'10'-15'0,"-1"-1"528,-2 0 0,-2-5 0,-7 0 0,-3 2-36,-5 2 0,-4 3 1,-2 1-1,0 3 273,1-2 1,-6 5 0,0 1 0,0 5-168,-2 1 0,6 1 0,-4 5 1,3 6-136,2 7 1,2 0-1,2 8 1,3-1-5,2-2 1,2 4 0,5-5-1,0 0 129,0-1 1,0-1 0,2-5-405,3 0 0,4-6 0,7-1 0,-1-2-212,1-4 0,0-1 0,0-2-159,-1 0 0,1-7 0,0-3 0,-1-3-20,1 3 0,-5-4 0,-1 3 223,2-3 0,2 6 0,2 2 316,0 5 1,-1 1 0,1 0 0,0 1 10,0 5 1,-6-3-1,1 6 1,1 0-508,2-1 1,0-2 0,-2 2 0,-3 1-2203,-2 0 0,5-6 366,-2 3 0,4 1 629,2-2 1,-5-5 0,-3-7 0,-1-2 342,-3-3 0,-2-4 1,-2-5-1,0-3 1028,0-1 0,-7-11 0,-2 2 0</inkml:trace>
  <inkml:trace contextRef="#ctx0" brushRef="#br0">2846 16865 7915,'7'-15'2618,"-3"8"-1047,6 7 1,-6 8-1,3 11 1,-2 4-544,0 2 0,7 1 1,-1 7-1,1 2-481,-1 2 0,3-1 0,-4-4 1,4-1-497,2 1 0,-1-6 0,1-2 0,0-1-882,0-4 0,-6-1 0,1-3-1109,1 1 0,-3-7-275,1-4 1,-6-5 1337,1-5 1,-3-4 0,-2-7 0,0-1-117,0-4 0,0-4 993,0-6 0,-7-7 0,-2-3 0</inkml:trace>
  <inkml:trace contextRef="#ctx0" brushRef="#br0">3145 16755 8201,'0'16'640,"0"7"0,2 3 0,1 2 1044,2-2 0,8 9 0,-1-2 0,5 5-168,4 6 0,6 0 1,-5-1-1,3-2-430,3-3 1,0-1 0,0-8 0,-6-1-737,-4-1 1,4-8-1,-9 3 1,-3-1-1149,-1 0 0,-4-5 0,-5-5 0,0 1-3941,0 2 0,-9-5 4739,-6-4 0,-8-10 0,-8-4 0</inkml:trace>
  <inkml:trace contextRef="#ctx0" brushRef="#br0">1368 16472 8373,'-8'7'800,"-6"-5"0,10 5 0,-5-5 1271,2 3-885,2-3 174,5 5-1029,0-7 0,2 0 0,3 0 0,6 0-125,3 0 1,1 0 0,3 0-1,1 0-27,2 0 1,5 0 0,-3 0 0,1 0-215,4 0 0,0 0 0,0 0 0,-2 0-23,2 0 1,-3 0 0,-1 0 0,-1 0 191,-4 0 0,4 0 0,-2 0 0,-2 0 53,-1 0 1,3 0 0,1 0 0,1 0-57,0 0 0,3 0 1,-3 0-1,-1-2-434,1-3 1,3 3 0,-3-3 0,0 3 6,-1 2 1,5-2 0,-5-1 0,1-2 490,0 1 0,-2 2 1,-4 1-1,2-3 5,2-1 0,0-2 0,-5 3 1,0-1-220,-1 2 1,8 1 0,2 2 0,1 0-79,0 0 1,-2 0-1,4 0 1,-1 0 76,1 0 1,-1 0-1,1 0 1,-3 0 106,-2 0 0,3 0 1,-3 0-1,-1 0-22,1 0 0,0 0 0,-2 0 1,3 0 297,1 0 0,4-5 1,-3-1-1,4 3-103,2 1 0,4 2 1,1 0-1,-2 0 4,-2 0 0,-8 0 0,-3 0 1,-1 0 307,0 0 0,0 0-482,-5 0 1,-2 2 0,-2 1-1019,-1 3-680,-8-1-557,4-5 1517,-7 0 0,-7 0 648,-3 0 0,-11-7 0,-4-2 0</inkml:trace>
  <inkml:trace contextRef="#ctx0" brushRef="#br0">5409 15765 8373,'0'9'3321,"-5"-1"-2575,0-2 0,-6 2 0,4 10 0,0 1 24,0 2 0,-5 7 1,3-2-1,-1 4-185,-1 1 0,6 6 1,-6 1-1,1 1-203,1-1 0,-3-1 0,7-4 0,1 0-155,3-1 1,-5 1 0,1-10 0,2-1 162,1 1 0,2-2-248,0-5 1,2-2-1,3-4-115,5-5 0,11-3 0,5-4 0,4-3-88,2-5 1,4 1 0,3-3 0,1-4-208,4-3 0,-1-2 0,-1 5 0,-3 0-484,-1 1 0,-7 4 0,3 2 0,-8 1-1100,-3-1 0,-2 5 0,-7-2-2744,-4-1 4596,-3 5 0,-21-12 0,-3 5 0</inkml:trace>
  <inkml:trace contextRef="#ctx0" brushRef="#br0">5724 15985 9018,'-9'7'1360,"4"5"1,3 6-44,2 3 0,0 12 0,0-2 0,0 2-96,0 1 0,0-1 1,2 2-1,1 1-368,2-1 1,7-3 0,-1-4 0,3-4-412,2-1 0,-1 3 1,1-5-1,0-2-901,0-1 1,-2 3 0,-2 0-1,-2-2-2729,2-2 0,-3-1 1,0 0 3187,-2-1 0,5-6 0,-3-2 0</inkml:trace>
  <inkml:trace contextRef="#ctx0" brushRef="#br0">5173 17070 8664,'7'-14'989,"4"3"0,3 2 1,5 4-1,7-4 252,11 1 0,6-6 0,6 5 0,2-2-578,1 1 0,6 1 0,-6-3 1,-1 3 136,-2 2 0,-4-3 0,-1 5 0,-4-1-404,-1-1 0,-3 4 0,-6-6 0,-4 0 5,-5 1 1,-3 2 0,-2-2-6210,-1 1 4078,-6-5 0,-6 10 0,-13-3 1730,-11 3 0,-14 16 0,-5 3 0</inkml:trace>
  <inkml:trace contextRef="#ctx0" brushRef="#br0">5283 17400 11505,'2'-16'1129,"3"0"0,6 6 0,10 1 1,7 0-512,7 1 1,12-1 0,9-3-1,0 3 221,-4 2 1,0-4-1,-3 6 1,-5 2-229,-4 1 0,-5 2 0,-7 0-422,-2 0 1,-7 2-277,2 3 1,-10 4-1,-8 6 1,-6 3-14,-8 3 0,-10-4 0,-3 6 0,-2-2-20,0 0 1,-6 5-1,-5-3 1,3-1 55,0 1 1,10-2 0,3-5 0,3 0 393,3-1 0,-1 1 1,0-2-1,2-2 481,4-1 1,-2-6 790,6 5-1218,1-6 0,12 3 0,5-7 0,8 0-384,6 0 0,9 0 0,3 0 0,2 0 0,4 0 0,-4-2 0,0-1 0,-1-3-57,-4 3 1,1 1 0,-2 0-1,-5-1-632,1-2 0,-6-1 1,1 6-1,-2-1-4227,-4-5 1,-2 5 4751,-1-5 1,0-2 0,-1-1 0</inkml:trace>
  <inkml:trace contextRef="#ctx0" brushRef="#br0">6620 16802 8373,'0'-10'449,"1"-1"0,5 1-45,4 1 1,11 0 0,5 6 259,4-2 0,3-2 0,2 3 0,0-1 0,-3 2-162,-4 1 0,-4 2 1,2 0-1,-5 0-1191,-3 0 0,-4 7 0,-2 3 1,-3 6-632,-2 5 0,-2-4 0,-7 4 1320,-3-3 0,-11 4 0,-8 3 0</inkml:trace>
  <inkml:trace contextRef="#ctx0" brushRef="#br0">6730 17007 8373,'10'0'231,"1"0"0,1 0 631,2 0 0,7-6 0,2 1 1,-1 0-535,1-2 0,8 5 0,-3-5 1,0 2-622,2 0 0,-2 0 1,0 3-1,-2-2-765,2-1 0,-3-2 1058,1 2 0,7-4 0,7-7 0</inkml:trace>
  <inkml:trace contextRef="#ctx0" brushRef="#br0">7689 16284 8597,'-2'-16'0,"-1"0"807,-3 1 1,1-1 0,5 0-1,0 0 234,0 1 0,2-1 0,5 0 0,5 0-251,2 1 0,11 4 1,-10 3-1,3-1-385,-1 0 0,-1 6 0,0-3 0,-1 5-229,1 1 1,2 0-1,1 0 1,2 1 0,-2 5 0,4 1 1,-2 5-1,-2 0-114,-2 6 0,-1-3 0,0 8 1,-1-2-53,1 0 0,-5 10 0,-3-1 0,1 1 149,0 4 1,-6 2 0,3-2 0,-5 3-7,-1 3 0,-1-1 0,-5 2 0,-4-6 73,-4-3 0,-4-1 0,-3-2 0,-5-4-81,-3-5 0,-3-4 1,-1-1-1,-2-2-1,-2-4 1,1-3-1,4-8 1,1-3-290,-1-1 1,3-13 0,2 3 0,6-3-191,4 1 1,6-1 0,3-1 0,1-2-53,3 2 1,4 1 0,5 3 0,8 1 416,6 3 1,7 4 0,11 7 0,5 0 38,3 0 1,4 2-1,3 2 1,4 3 992,0 1 1,4 3 0,-8 3 0,-3-2-655,-5-2 0,1 1 0,-3 3 0,2-2-409,-2-1 0,-4-3 0,-6 5 0,-1-5-1251,0-1 0,-4 4 0,-3-4 1,-1 0-2027,-4 0 0,-2 5 0,-1-3 3276,0-1 0,7 6 1,1-5-1</inkml:trace>
  <inkml:trace contextRef="#ctx0" brushRef="#br0">11164 15718 8373,'14'-7'80,"-4"-4"0,2-3 1720,-7-1 0,1 4-472,-6 1 0,-2 6-755,-3-1 1,-4 3-1,-7 2 1,1 2 217,-1 3 0,0 4 0,-1 7 1,-3-1-301,-1 1 0,-5 2 1,4 1-1,-1 3-189,0 3 1,2 1 0,5 6 0,2-1-17,4 0 0,-4 6 1,5 2-1,1-1-90,2 0 1,5-1-1,2-6 1,5-1-210,4-4 0,9 2 0,6-5 0,4 0-82,10-1 1,-1-6-1,6-5 1,1-1 5,1-1 0,10-2 1,-11-7-1,-1 0 166,-6 0 1,-1-2 0,-4-3-1,-3-6 82,-1-3 1,-8-1 0,-3-1 0,-8-2-47,-3-2 1,-1 2-1,-6-3 1,-2 4-132,-3 1 0,-4 0 0,-7 0 0,-1 1-304,-4-1 0,-4 2 0,-6 2 1,-1 3-404,1 2 1,-7 2-1,-4 5 1,-2 2-374,2 3 0,-9 4 0,4 8 0,-2 4-4963,0 5 6061,2 4 0,-7 1 0,-2 1 0</inkml:trace>
  <inkml:trace contextRef="#ctx0" brushRef="#br0">10786 16629 8430,'-16'0'1618,"8"2"239,3 3 0,5-3-1102,5 3 1,3 2 0,8-1-1,2-3 256,3-1 0,10-2 0,13 0 0,5 0-39,3 0 1,13-2 0,-2-1-1,3-3-390,4 3 1,-5-1 0,4 1-1,0-2-327,-1 1 1,-2 1 0,-7-1-1,-4-1-344,-6 1 0,-2-2 1,-14 0-1,-5 3-1974,-4 1 1,-3 2-1215,-5 0 0,-11 2 0,-10 3-1979,-14 5 5256,-9 4 0,-11 2 0,-1 0 0</inkml:trace>
  <inkml:trace contextRef="#ctx0" brushRef="#br0">11022 17242 8504,'-9'-1'1590,"4"-5"1,10-2 0,6-8 0,5 2-854,4 4 1,10-10 0,9 5 0,1-3-247,3 1 0,-2 6 0,-1 1 0,-2-1-183,-3 3 0,-9 1 0,-5 7 0,-3 0 111,-2 0 0,-6 0-452,1 0 1,-8 7-1,1 3 1,-8 6-74,-6 5 0,-10-2 1,-2 5-1,-3 1 9,-3-1 1,-1-5 0,-1 2 0,2-3 311,2-2 1,6-1 0,-1 1 0,4-2 143,1-4 0,1 3 0,-1-6 897,0 1-1198,7-4 0,4 1-360,10-10 1,11 3-1,10-5 1,4 2-258,1 0 1,11-6-1,4 6 1,1 2 170,4 1 0,-1 2 0,-4 0 0,-3 0 240,-1 0 1,-7 0-1,2 0 1,-6 2 377,-4 3 1,1-2 0,-8 8 0,0-1 574,-3-1 1,-8 5-1,-2-5 1,-2 1 479,0 1 0,1-1 0,-8 6-779,-3 0 1,-4-1 0,-9-1 0,-1-2-507,-2-1 0,-7-1 0,2 4 0,-5-3 0,-6-6 0,2 2 0,-7-2 0,-2-1 0,-1-2 0,3-2 0,0 0 0,0 0 0,2 0 0,-4 0 0,8-2 0,1-2 0,2-1 0,1-5 0,2 3 0,4 0-1929,5 0 0,4-6 1,1 5-1,2-3-481,4 1 1,3-1 0,10-4 0,6-3 2409,7-3 0,17-3 0,0-8 0</inkml:trace>
  <inkml:trace contextRef="#ctx0" brushRef="#br0">12547 16535 11423,'11'2'1272,"-1"1"0,2 3-1063,2-3 0,9-1 0,1-2-667,1 0 0,-2 0 0,-8 0-1100,1 0 0,-2 2-1812,-3 3 3370,-4-3 0,-14 5 0,-2-7 0</inkml:trace>
  <inkml:trace contextRef="#ctx0" brushRef="#br0">12500 16739 8373,'0'16'412,"7"-7"1,3-2 0,6-2 260,5 0 1,-3 1 0,4-6 0,1 0-331,3 0 1,2 0 0,2 0 0,-2 0-421,0 0 0,10 0 0,-6 0 0,1-2-2970,0-3 3047,-2 3 0,8-19 0,1 3 0</inkml:trace>
  <inkml:trace contextRef="#ctx0" brushRef="#br0">13491 16362 8373,'-9'-15'184,"4"-1"1,3 0 533,2 0 0,0 1 0,0-1 0,2 0-164,3 1 0,4-1 0,8 0 1,2 0 22,2 1 0,7 1 0,0 1 0,4 5-128,-1 1 1,7 1 0,-10 6 0,0 0-189,2 0 1,-7 0 0,-2 2 0,-2 3-26,2 6 1,-5 3-1,1 3 1,-5 3-95,0 1 0,1 12 1,-3-2-1,-5 2 98,-3 1 0,-2 2 1,0 3-1,-2-1-56,-3 0 1,-4 3 0,-8-8 0,-2-3-9,-2-1 1,-7-4-1,2-1 1,-4-1-180,-1-4 0,-8-9 1,-1-4-1,0-5-213,3-1 1,-1 0-1,1-1 1,2-5-153,2-4 0,8-4 0,6-2 0,7 1 62,7-1 1,3 0-1,5 0 1,8 1 86,10-1 1,12 2 0,7 4 0,4 4 433,5 5 1,7 1-1,-2 1 1,0 5 282,0 4 0,4 4 0,-8 2 0,-2-1-60,-5 1 0,-8-2 0,2-2 0,-6-1 17,-4 1 0,1-3 0,-7 1-1736,-2 3 1,-2-5 0,-1 3-1,0 1 1281,-1 2 0,1 2 0,0-1 0</inkml:trace>
  <inkml:trace contextRef="#ctx0" brushRef="#br1">15299 15954 8562,'-6'-11'393,"-1"2"852,-1 2 1,2-3 653,-4 5-502,6-1-1139,-3 6 1,7 7 0,0 6-1,0 6 50,0 7 1,0 5 0,0 6 0,0 3-9,0 1 1,0 9 0,2-1-1,2 2 79,1-2 1,2 5 0,-4-9 0,4 2-84,2 4 1,-4 0-1,4-3 1,-2 3-16,-3 2 1,-1 6-1,1-1 1,1 1 198,-2-1 0,-1-1 0,-2-6 1,0-2-82,0 1 1,2 1-1,1-4 1,4-1-46,2-5 0,-4 3 0,4-7 0,0 0 69,-1 1 0,3-3 0,5 5 0,-1 0-423,1 0 0,0 1 0,0 2 0,-1-3 0,1-1 0,0 4 0,-1-2 0,1 1 0,0-1 0,-2-6 0,-2 2 0,-3-6 0,-2-4 0,3 2 0,-4-2 0,-1 0 0,2 0 0,-5 1 0,3-6 0,-3 3 0,-2 3 0,0-6 0,0-1 0,0-3-2526,0-2 1774,0-1 0,0-13 752,0-7 0,7-28 0,1-9 0</inkml:trace>
  <inkml:trace contextRef="#ctx0" brushRef="#br2">7327 11710 7929,'0'-11'0,"-2"3"0,-3 1 661,-5 3 0,1-3 0,-1 2 0,-3 1-148,-1 3 1,-1 8 0,-1 3 0,0 4 400,0 2 1,-5 6-1,1 5 1,0 2-443,3 3 1,-1-1-1,-1 1 1,-2 1 426,2 4 0,-4 3 1,2 7-1,2 0-317,2 0 1,3 6-1,1-1 1,3-1-203,-2-3 0,5-2 0,1-2 0,5-4 139,1-2 1,0-1 0,0-6-1,1-1-375,5-4 1,4-3 0,9-7 0,4-1-91,2 1 0,1-2 0,7-4 1,2-4-55,2-5 0,1-1 0,-1 0 0,3 0-223,0 0 1,4-5 0,-8-2 0,-2-2-20,-6-3 0,0-2 0,-8-1 1,-2-1 115,-6 0 1,0-5 0,-6-2-1,-3 1-6,-1-1 1,-9-3 0,-5 5 0,-8 2 44,-6 1 0,-3 4 0,-3 2 1,1 3 68,-1 2 1,-4 2-1,-3 3 1,1-1-145,-1-2 1,1-1-1,3 6 1,-2 0-251,2 0 1,7 2-1,4 2 1,-1 1 95,1-2 1,10 1-1,-2-1-3037,2 3 1,9-1 2488,5-5 0,14 0 0,16 0 1,6-2 863,6-3 0,21-4 0,-5-7 0</inkml:trace>
  <inkml:trace contextRef="#ctx0" brushRef="#br2">8066 12228 7838,'7'0'1769,"-7"0"0,-7 7 1,-9 4-1,1 5-874,-1 5 0,-5 1 0,-2 6 1,1-2-304,-1 2 0,-3-3 0,5-1 0,2-1-434,1-4 0,8 2 0,1-2 0,0-3-872,0-2 1,6 4 0,-2-8-4699,3 4 4032,2-5 1,7-4 0,2-10 1379,-1-6 0,-1-17 0,-7-5 0</inkml:trace>
  <inkml:trace contextRef="#ctx0" brushRef="#br2">7720 12197 7838,'25'0'0,"-3"0"0,-6 0 1069,0 0 1,0 5 0,-1 4 0,1 3 266,0 6 1,5 8 0,0 0-1,-2 4-393,-2 1 1,-3 1 0,-1-1 0,-3 1-556,2-1 1,1-1 0,-1-2-1,-3-4-549,-3-1 1,5-2 0,-4-6-286,2 1 0,-1 0 0,5-2-2020,-3-4 0,-5 3 1216,6-8 1,-1 0-1,6-7 1,0-3 60,0-5 1,-1-6 0,1-5 1188,0-5 0,-1-4 0,1-1 0</inkml:trace>
  <inkml:trace contextRef="#ctx0" brushRef="#br2">8538 11914 8638,'0'-7'1694,"0"7"1,0 9-932,0 5 1,-2 9-1,-1 3 1,-4 3 13,-2 3 0,4-1 0,-4 1 0,0-1-297,0 1 1,4-6 0,-4-2 0,2 1 183,4-1 1,1-5-1,2 2 1,0-3 295,0-3 1,2 1 0,3-2-477,6-3 0,3 1 0,3-7 0,2 0-360,2 2 1,6-5-1,-5 3 1,3-3-1000,3-2 0,0 0 0,0 0 0,-2-2-355,2-3 0,0 2 0,0-8 0,-4 1-621,-1 1 0,-2-7 1,-7 2-1,-2-7-2386,-2-3 4237,-6-2 0,3-13 0,-7-1 0</inkml:trace>
  <inkml:trace contextRef="#ctx0" brushRef="#br2">8774 11993 7862,'15'15'575,"-4"1"1,-2 2 0,-2 3 613,-4 5 1,1 3-1,-1 5 1,2 1 462,-1 1 1,-2 6 0,-2-5 0,0-1-1319,0 3 0,0-6 0,0 6 1,0-3-1408,0 1 1,0 5 0,-2-4 0,-3 1 1072,-6-1 0,-10-1 0,-3-6 0</inkml:trace>
  <inkml:trace contextRef="#ctx0" brushRef="#br2">5032 12951 7862,'8'0'2674,"1"-1"0,-5-4 1,3-6-1835,1-3 1,-2-2 0,4 1-1,1-3-287,-3-3 1,6-2 0,-3-6 0,3-1-307,1-3 0,1-4 0,2 1 0,-1-5-195,-1 1 0,3-10 0,-8 2 0,1 0-581,-2-1 0,-1-2 1,-5 2-1,1 5-95,-2 4 0,-1 4 1,-2 4-1,0 2-66,0 4 1,0 9 606,0 6 0,0 10 0,2 1 0,3 8 206,5 6 1,3 14 0,1 5 0,0 4 1151,3 2 1,2 8 0,-3-4 0,0 1-550,-1 1 1,1-1 0,0 0-1,0-4-564,-1-2 1,1-1 0,0-6-1,0-1-218,-1-4 1,1 2 0,0-7 0,-1-2-1253,1-1 0,-5-2 0,-1-1-73,2 1 1,-3-7 409,2-4 1,-8-5 745,2-5 0,-5-4 0,-5-7 1,-5-1 419,-4-4 1,-2 3 0,0-1 0,-1 5-48,-4 4 1,2-1-1,-6-3 1,1 2 300,-1 2 0,1 4 0,-4-2 0,2 1-570,-2 3 1,5 2-1,2 2 1,3 0 96,3 0 1,1-1-1350,3-5 1,6 5 0,10-6 1372,6 0 0,3-2 0,1-7 0</inkml:trace>
  <inkml:trace contextRef="#ctx0" brushRef="#br2">5786 12433 7822,'18'-2'0,"1"-3"0,2-6 458,-2-3 1,-1 4 0,-3-1 0,1 1 706,0 1 0,5-3 0,0 7 1,-2 1-1487,-1 2 1,-3 2 0,1 0-762,0 0 1,-8 7 0,-2 4-888,-5 3 1969,-1-5 0,-14 5 0,-3-6 0</inkml:trace>
  <inkml:trace contextRef="#ctx0" brushRef="#br2">5896 12590 7822,'16'2'173,"0"3"1,0-3 0,-1 3 872,1-3 0,5-2 0,2 0 0,1 0 269,4 0 1,-3 0-1,1-2 1,0-2-1111,-2-1 1,1 0 0,-6 5 0,2 0-1412,-2 0 1,-1 0 0,-2 2 0,-3 3 1205,-2 5 0,3-3 0,-5 0 0</inkml:trace>
  <inkml:trace contextRef="#ctx0" brushRef="#br2">9466 12496 7822,'5'-11'0,"2"2"266,1 2 0,-2-3 763,4 5 0,2-6 0,8 6 1,2 2-1,1 1-145,0 2 1,3 0-1,-3 0 1,-1 0-436,1 0 1,3 0-1,-5 0-1075,-2 0 1,-1 0-1,-4 2-1707,-4 3 0,-3 4 0,-7 6 795,0 1 1,-7-2 1537,-3-4 0,-11 4 0,-3-5 0</inkml:trace>
  <inkml:trace contextRef="#ctx0" brushRef="#br2">9560 12637 7542,'16'0'1436,"-1"-2"1,1-1 0,0-2-743,-1 1 0,6-3 1,2 2-1,0 0-687,0-2 0,4 5 0,0-3 0,1 3-1050,-2 2 0,4 0 1,-4 0-1,3-2-604,3-3 1,-1 1 1646,1-6 0,-1 0 0,1-6 0</inkml:trace>
  <inkml:trace contextRef="#ctx0" brushRef="#br2">10236 12008 7810,'9'-24'602,"5"-6"1,-4 6 0,2-2 367,-1-1 0,3 8 0,-4-2 0,4 4-319,2 1 1,5 0 0,0 1 0,0 1-68,2 3 1,-1 4 0,6 7-1,-3 0-282,-3 0 1,6 12 0,-3 6 0,1 3 71,0 2 0,-7 10 0,2-2 1,-3 4 37,-2 4 1,-6 4-1,-1 8 1,-2-2-137,-4 1 1,-3 6-1,-5-3 1,-5-4-155,-4-6 0,-2 1 0,-2-7 0,-1-3-52,-2 0 0,-5-3 0,3-1 0,-1-4-114,-4-5 0,0-4 0,0-1 1,4-2 252,1-3 0,0-4 1,4-7-1,-2 0-107,2 0 1,1-6-1,3-2 1,1-5-26,3-4 1,4-4-1,7 2 1,0-4-625,0-1 0,9-3 0,7-2 0,8 1 102,6 2 1,3 8 0,4 1 0,5 6 169,3 4 1,2 2 0,-1 7 0,-5 3 178,-4 5 1,2 4-1,-3 4 1,-3 1-167,-5 2 0,0 0 0,-7-5 1,-1-1-172,-3 1 0,-3 0 0,-2 0 0,-3-1-1180,-2 1 1,-2 0-2276,-5-1 2088,0-6 0,-2-4 544,-3-10 1256,3-11 0,2-8 0,9-7 0</inkml:trace>
  <inkml:trace contextRef="#ctx0" brushRef="#br2">11195 11883 7849,'7'-16'0,"3"0"984,4 1 0,-3 6-402,-1 4 0,-6 5 0,1 7 0,-3 8 0,-2 8 793,0 1 0,0 11 0,0-3 0,-2 1-656,-3 0 1,-4 4 0,-7-1 0,2-1-285,4-1 1,-4 1 0,5-2-1,-1-5 311,-1-4 0,8 2 1,-2-5-1,3-2-134,2-1 1,2-4 0,3-2 0,5-3-517,4-2 1,7 3 0,2-4 0,0-1-97,-1 2 0,6-5 0,-1 3 0,0-3 0,0-2 0,2 0 0,-2 0 0,1 0-614,-2 0 1,3-6 0,-2 1 0,2 0-1431,3-2 0,-6 3 1,-2-4-1,-1-1 253,-4 0 1,2 4 0,-3-6 0,-4-1-2129,0-2 3919,-7-8 0,0-10 0,-7-8 0</inkml:trace>
  <inkml:trace contextRef="#ctx0" brushRef="#br2">11541 11820 7819,'0'17'340,"0"2"0,0 4 921,0 2 1,0 8 0,0 10 0,0 8 642,0 7 1,0 3 0,0 0 0,0-2-813,0-1 1,0-7 0,2 1 0,1-3-990,2-2 1,2-5-1,-3-2 1,1-1-596,-1-4 0,-3-2 0,-1-2 0,0-1 492,0-4 0,7 4 0,2-6 0</inkml:trace>
  <inkml:trace contextRef="#ctx0" brushRef="#br2">19387 14492 7812,'8'2'0,"-1"1"180,0 2 0,-5 2 1498,3-1 346,-3 2-307,-2 1-327,0-2 0,2-9 0,1-3-486,2-5 0,6-4 1,-4-4-1,2-1-505,3-2 0,-3-7 1,1 2-1,2-4-359,2-1 1,2-6 0,0-1-1,-1-3 28,1-2 1,-2-1 0,-2-1 0,-1-1-726,1-3 0,2 4 0,0 5 0,-2 1-1,-1 4 0,-6 7 0,5 4 630,3 1 0,-5 9 1,3 9-3,1 3 1,2 15 0,4 6 0,-1 5 679,-1 4 1,8 18-1,-8-4 1,1 5 712,1 2 1,-4 8 0,-2 1 0,-3-4-863,-2-3 0,5-6 0,-3-1 0,1-6-501,1-5 0,-2 2 0,3-10 0,-4-1-132,-1-3 1,4-3 0,-4-3 0,2-1-2249,3-3 1,-3-4 1285,1-7 1,-6-2-1,1-3 817,-3-6 0,-2-4 0,-2-5 0,-3-2 174,-6-3 1,-8 1 0,-4-2 0,-1 3 120,-4 0 0,-2 7 0,-1-1 1,-1 5 439,1-1 0,5 5 0,-1-1 0,1 0-452,2 1 0,1 4 0,7-3 0,1 2-3635,-1 0 2714,7-1 0,6 1 0,11 0 915,8 1 0,17-11 0,0-3 0</inkml:trace>
  <inkml:trace contextRef="#ctx0" brushRef="#br2">20314 14177 7812,'16'-1'0,"0"-5"1438,-1-4 0,3-4 0,1 0-321,2 4 0,0-3 1,-5 8-1,1 2-1290,4 1 1,-3 2 0,3 0 0,-4 0-379,-1 0 0,-1 0 1,1 2-1,-2 3-566,-3 5 1,-4 4 0,-7 2-2856,0 0 3972,-7-8 0,-9 6 0,-9-5 0</inkml:trace>
  <inkml:trace contextRef="#ctx0" brushRef="#br2">20408 14288 7812,'-8'10'987,"3"0"1,5-6-1,5 1 1,5-3-275,4-2 1,7 0 0,2 0-1,1 0 810,4 0 0,2 0 0,1 0 1,1 0-2085,-1 0 1,-4 0-1,-3 0 1,-1 2-1494,-4 3 1,-2-2 2053,-1 8 0,0-1 0,0 6 0</inkml:trace>
  <inkml:trace contextRef="#ctx0" brushRef="#br2">21163 13753 7812,'-2'-14'1241,"-1"2"-206,-2 1 1,-1 6-1,6-5-189,0-3 1,2 0-1,5-3 1,7 0 19,5 0 1,9 2 0,-1 2 0,2 2-242,3-3 1,4 6 0,-1 2 0,-5 3-214,-7 2 1,-1 0 0,-2 2 0,-5 3-173,-2 6 0,-10 3 1,2 2-1,-3 1-113,-2 4 1,-7-2 0,-5 6 0,-6-1-173,-3 1 0,-1-6 0,3 4 0,-2-3-224,1 1 1,-2-5 0,1-5-1,1-1 145,3-1 0,6 3 1,1-7-188,-2-1 1,3-2 187,-1-2 0,8 0 0,2 0-127,9 0 0,12-6 0,5 1 0,3 2 56,3 1 1,10 2 0,1 0 0,-1 2 126,-1 3 1,-5-2 0,-4 8 0,-3 1 109,-2 2 0,-5 3 0,-6 3 0,-2 1 68,-4-2 0,3 0 0,-8 0 0,-2 2 418,-1-2 0,-4 4 0,-3-2 0,-5-2 16,-4-1 1,-7-3-1,0-1 1,0-1-316,-2-3 0,0-5 0,-5 4 0,2-2-247,-2-3 1,4-3 0,-2-1 0,-1 0-266,3 0 0,1 0 1,8-1-1,-1-3-3216,0-1 1,0-7 2297,1 1 1,6-3 0,4-2 0,5 3 240,5 2 1,5-8 0,11 3 0,7-3 958,7-4 0,5-8 0,8-9 0</inkml:trace>
  <inkml:trace contextRef="#ctx0" brushRef="#br2">22232 13863 8978,'-15'7'1330,"-6"2"1,0 8 0,1 3-466,3 0 0,-4 3 1,0-4-1,2 4-583,1 2 0,4-6 0,2 2 1,2-4-627,-3-1 1,6 0-1,0-2-1836,0-4 1,6 4 1095,-4-3 0,5-6 1084,5-5 0,-4-14 0,6-11 0</inkml:trace>
  <inkml:trace contextRef="#ctx0" brushRef="#br2">21902 13847 8635,'16'0'363,"-6"2"1,1 3 0,1 4 315,2 0 1,7 10 0,0-3 0,-2 3 365,-1 4 0,-3-1 1,1 5-1,0-5-507,0 1 0,-1-6 0,1 6 1,0-2-560,-1 0 1,-4-5 0,-1-6-1,1 3-84,-2 0 1,3-2 0,-5-2 0,0-1-3347,0 1 1,0-5 2319,-2 1 1,2-5 0,4-5 0,-6-8 1130,-4-6 0,6-5 0,2-8 0</inkml:trace>
  <inkml:trace contextRef="#ctx0" brushRef="#br2">22327 13643 7812,'15'-24'631,"1"3"1,5 3-1,0 2 1,-2 1-203,-1-1 0,3 7 0,1 4 0,1 3 221,0 2 0,3 0 0,-5 2 0,-2 3-89,-1 6 0,-3 5 1,1 4-1,-2 5 107,-3-1 1,1 11-1,-7-2 1,-1 4-118,-3 2 1,-1-1-1,-1-3 1,-5 3-118,-4 3 1,-4-7-1,-2 3 1,2-4-40,4-1 0,-4-3 1,3-2-1,-1-6-370,1-4 1,-2-1 0,2-2 35,-3-4 1,4 2-74,-1-6 1,2-3 0,-1-8-143,5-6 1,3-3 0,2-3 0,2 0-10,3 1 1,4-9-1,8 10 1,2-1 61,2 4 1,5-1-1,-1 7 1,3-1-265,5 0 0,2 1 0,-4 6 0,1 0-371,-1 0 1,1 0-1,-1 0 1,1 2-524,-1 3 0,-6-3 1,-3 5-1,-1-2 649,0 0 1,0 6 0,-5-6-1586,0-1 1,-2-4 2194,-4-6 0,4-2 0,-5-8 0</inkml:trace>
  <inkml:trace contextRef="#ctx0" brushRef="#br2">23396 13847 7812,'16'0'1931,"-2"-1"-763,-4-5 1,-5-1 0,-10-3 0,-5 5-886,-4 3 0,-2 2 0,-2 0 0,-1 0-185,-2 0 1,-10 0 0,3 0-1,0 0-660,-2 0 1,2 0 0,0 0 0,4 0-1910,1 0 0,2 0-208,5 0 2679,8 0 0,1 7 0,7 2 0</inkml:trace>
  <inkml:trace contextRef="#ctx0" brushRef="#br2">23474 13957 9114,'6'11'0,"-3"-2"691,-5-2 1,1 3 0,-10-5-1,-1-1-285,-2-2 1,-7-2 0,-2 0 0,-1 0 303,-4 0 0,-2 0 0,0 0 1,3 0-629,0 0 1,3 0 0,-4 0 0,3 0-412,3 0 1,-4-6 0,6-1-1,5 0-579,2 0 0,5 0-405,-3 2 0,6 2 0,10-6-1803,6 2 3116,3-5 0,8 3 0,3-7 0</inkml:trace>
  <inkml:trace contextRef="#ctx0" brushRef="#br2">24355 13533 9510,'0'-17'0,"0"-3"-34,0-1 0,-2 6 0,-3 6 1,-6 2 916,-3 3 0,-1 3 1,-3 4-1,-3 8-112,-5 10 0,-2 7 0,0 5 0,2 3-32,-2 6 0,5 9 1,2 0-1,6-4-138,4-4 1,4-2 0,7 2 0,2-3-229,3-1 0,6-4 0,11-7 0,6-4 102,2-1 0,12 0 0,-5-6 0,5 1-141,-1-4 0,3-7 0,-7 1 0,-2-1 58,-2-3 1,-7-4 0,-1-6 0,-4-4-139,-7-4 0,-6-2 0,-8-1 0,-1-2-254,-5-2 0,-9-6 0,-12 5 0,-4-1 0,-6 0 0,-3 2 0,-7 7 0,0 4-821,0 5 1,-6 3 0,1 2 0,-1 2-8254,-1 3 9074,5 4 0,-5 6 0,7 1 0</inkml:trace>
  <inkml:trace contextRef="#ctx0" brushRef="#br2">24559 7686 7970,'0'-10'0,"-1"-1"0,-5-1 0,3 3 0,-8-1 0,-1-1 121,-2 2 1,-2 2 0,1 7 0,-3 0 828,-3 0 0,4 0 1,-6 2-1,2 3-471,0 6 0,-7 3 0,4 2 1,-1-1-251,4 1 0,4 0 0,1-1 0,0 1-36,1 0 0,1-6 0,1 1 0,5 1-209,1 2 1,1-3-242,6-1 0,9-5 0,7 4 1,8-2 50,6-4 1,3-1 0,6-2 0,6 0 26,6 0 0,-4 5 1,-5 2-1,0 2 106,-2 3 0,-3 2 0,-9 2 0,-4 0 341,-1 0 0,-4-1 0,-7 1 0,-3 0 533,-2-1 0,-2 1 0,-5 0-126,0 0 1,-7-1 0,-5-1 0,-5-2-208,-4-1 0,-6-6 1,5 4-1,-3 0-69,-3-1 0,0-4 1,0 1-1,2-3-590,-2-2 0,-1 0 1,-3 0-1,2 0-916,4 0 0,-2 0 0,5-2-709,-1-3 1,5-2 0,0-5 942,6 1 1,8 2-1,12-5 1,9 0 872,8-3 0,13-9 0,3 1 0</inkml:trace>
  <inkml:trace contextRef="#ctx0" brushRef="#br2">25062 7843 8127,'-7'-10'585,"-3"-1"0,-4 6 1,-2-4-1,1 2-141,-1 4 1,-7-4 0,-3 2 0,-2 1 385,2 2 1,-2 2-1,7 0 1,0 2-451,-2 3 1,6-1-1,-3 6 1,6 3-207,4 0 0,1 3 0,-1 0 1,5 0-5,3-1 1,2 1 0,0 0 0,2 0-214,3-1 0,2 1 0,7 0 1,0-1-461,3 1 0,2-2 1,-1-2-1,1-3 230,2-2 1,7 3 0,-2-4-1,4-3-868,1-1 0,3 0 1,0 1-1,5 2 601,1-1 0,0-4 0,4-5 0,-4-6 540,-1-3 0,4-1 0,-3-1 0</inkml:trace>
  <inkml:trace contextRef="#ctx0" brushRef="#br2">25581 7875 8127,'-1'-16'0,"-5"2"573,-4 3 0,-4-3 0,-4 4 0,-1-2 141,-2 1 0,-7-1 1,2 7-1,-2 1-353,2 3 0,-7 1 0,5 1 0,2 3-105,1 1 1,4 7 0,5-1 0,1 3-249,-1 1 1,5 1 0,3 2 0,1 1-26,3 2 1,2 0-1,2-5 1,2-1-85,3 1 1,4-6-1,7-1 1,0 0 98,-1 0 0,8-6 0,3 2 0,2-3 191,-2-2 1,2 0 0,-5 0 0,0-2 69,0-3 1,-3-2 0,-4-5 0,0 1 94,0-1 1,-6 3-122,1-1 1,-1 6-100,6-1 1,0 4 0,-1 2 0,1 4-177,0 6 1,-1 1-1,1 0 1,0-1-489,0 1 0,-1 0 0,1 1 0,0-5-783,-1-1 1,1 4 0,0-6 230,0-2 0,-6-1 0,1-4 478,1-3 0,-5-5 1,-2-11-1,-3-4 604,-2 1 0,-7-13 0,-2 4 0</inkml:trace>
  <inkml:trace contextRef="#ctx0" brushRef="#br2">25738 7592 8127,'0'-16'882,"0"0"-154,0 8 0,2 8 1,2 12-1,3 5-69,1 4 0,-2 5 1,2-3-1,1 2-42,0 2 0,0-2 1,3-1-1,-2-1-336,3-4 0,1 4 0,1-2 1,1-2-183,0-1 0,-1-3 1,3 1-1,1 0-110,2 0 0,7-6 0,-2-1 0,2-2-226,-2-4 1,9 4 0,-3-2 0,1-1 32,0-2 0,-1-8 0,-3-1 0,-1 0 257,-2 0 0,-6-5 0,1 0 0,-4-5-9,-1-4 0,-7 0 0,-4 5 0,-3 0-62,-2 0 1,0 1 0,-2-1 0,-3 2 4,-6 4 0,-8-3 1,-2 8-1,2 2 161,1 1 0,3 2 0,-1 2 82,0 3 1,2 4 0,2 6 0,3 1-89,2 0 0,2-1 0,5 1 1,2 0-278,3 0 1,2 1 0,7 2 0,0 2-780,3-2 1,9-1-1,1-2 1,2-2-972,3-4 1,5 2 0,-1-8 1884,-1-6 0,-2-5 0,-1-9 0</inkml:trace>
  <inkml:trace contextRef="#ctx0" brushRef="#br2">27484 7497 8066,'-7'-31'281,"-9"1"1,-10 4 0,-4 5 486,-1 4 0,-1 3 0,3 3 1,1 4-94,1 0 1,3 5-1,-2-3 1,5 4-366,3 1 0,-3 1 0,0 4 0,4 6-125,5 3 0,-1 2 0,6 1 0,0 2 19,0 2 1,2 7 0,5-2-1,0 4-204,0 2 1,7-1 0,4 0-1,3 1-43,1-1 0,6 1 0,2-1 0,0-1 14,-1-4 0,5 4 0,-5-4 0,3 2-873,3-2 0,-4 4 1,2-6-1,1 1-27,-3-4 1,4-4 0,-7-3 0,-2-3 248,-1-6 1,-8-3 0,1-4-1,-1-5 680,-1-9 0,0-5 0,-6-9 0,2 2 0,-1 1 0,3-7 0,0 10 0,0-1 0,0 5 0,3 2 0,-4 2 0,-3 1 195,-1-1 0,-2 5 1,-2 3 807,-3 1 0,-4 1 1,-7 6-547,1 0 0,-3 0 1,-3 0-1,-5 0 0,-4 2-261,-1 3 0,-1-3 1,1 5-1,-1 0-322,1 4 0,1-4 0,2 0 0,4-2-555,1 0 0,2 6 0,7-4-562,4 1 1,5-4 0,10 1 1242,5-3 0,11 5 0,4 1 0</inkml:trace>
  <inkml:trace contextRef="#ctx0" brushRef="#br2">28144 7765 8376,'0'-16'0,"-2"0"0,-3 0 0,-5 1 597,-4-1 1,-7 2 0,-2 2 0,-2 1 278,-2-1 0,-3 5 0,-3 2 1,-2 3-515,-2 2 0,-1 0 0,3 2 0,-2 3-225,2 6 1,7 3 0,4 3 0,1 2 23,4 2 0,1 0 0,4-3 1,2 1-136,2 2 1,6 0-1,-1-6 1,5 1-57,5 0 0,6-2 1,9-2-1,7-3-130,2-2 0,8-2 0,1-5 1,1 0 179,-1 0 1,-1 0 0,-4 0 0,0 0-10,-1 0 0,1-7 0,-12-3 0,-2-3 78,-1 3 0,-4-4 0,-2 5 0,-3-1 220,-2-1 1,5 8-113,-2-2 1,-1 3 0,2 2-195,1 0 0,-3 5 0,1 2 0,2 2-293,2 3 0,-3-3 1,-1 1-1,2 2-722,2 2 1,2-3-1,0-1 1,0 1-66,-1-2 1,1 4 0,0-4 0,-1 0-57,1-4 0,5-5 1133,0-5 0,0-4 0,-5-6 0</inkml:trace>
  <inkml:trace contextRef="#ctx0" brushRef="#br2">28757 7733 8590,'-15'-16'0,"-1"1"0,0-1 518,0 0 0,-6 1 1,-3-1-1,-1 2-56,0 3 0,1 3 1,-3 4-1,2-1-183,-2 1 0,4 4 0,-1 6 1,4 4-197,7 4 0,-1 2 0,6 1 0,0 4-110,4 5 1,3-1 0,4 1 0,3 0-67,6-1 1,3-3-1,3-6 1,4 0 37,5 0 1,4-1-1,3 1 1,2-2 64,2-3 1,-1-4 0,-4-7-1,-1 0 137,1 0 1,-3 0-1,-1-2 1,-3-3-46,-2-6 1,3-8-1,-5-4 1,-2-1-63,-2-4 1,-3-4-1,-1-4 1,-5-5-18,-1 1 1,-1-5 0,-8 5 0,-2 0-166,-1 3 0,-5 5 0,3 6 0,0 5 920,0 4-381,-6 8 1,12 6 0,-5 11-215,5 8 0,6 8 1,2-1-1,2 2 38,3 3 1,2 7-1,2 1 1,-1-1-687,1-2 0,0 0 0,0 2 0,-1 2-782,1-2 0,0-7 0,-1-4 0,1-1-834,0-4 0,-6-3 2081,1-5 0,-1-4 0,6-7 0</inkml:trace>
  <inkml:trace contextRef="#ctx0" brushRef="#br2">29465 7733 8066,'-9'-7'0,"0"5"0,6-5 0,-4 2 1064,-2 0 0,-1-2 1,-8 3-1,-3-2-315,-5-3 0,-4 5 0,-1-1 0,-1 2-524,1-3 1,-1 5 0,1-5-1,0 5-315,-1 1 0,2 0 1,2 0-1,4 0-2572,1 0 1,2 0 1226,6 0 0,8 5 1435,7 0 0,14 7 0,10-3 0</inkml:trace>
  <inkml:trace contextRef="#ctx0" brushRef="#br2">29653 7670 8066,'0'-15'145,"0"-1"1,-8 0 0,-6 2 675,-5 4 1,-4 1 0,2 5-1,-5-1-381,-4 2 0,4 3 1,1 3-1,1 4-146,-1 2 1,6 1 0,-2 6 0,5 0-51,6 0 0,3 5 0,7-1 1,0 1-19,0 2 0,2-4 1,5 6-1,7-2 94,5-4 0,14-2 0,0-3 0,4-2-59,1-1 1,4-2 0,-5 1 0,-2-5-125,-2-3 0,-3-2 0,-4 0 0,-5-2-122,-4-3 0,-1-2 0,0-7 1,-2 0-1487,-4-3 1,-1-8 0,-5 3 0,1-1 254,-2 0 0,-1-3 0,-2 5 0,0 2 3,0 1 0,0 8 1013,0-1 1,2 10-1,1 1 417,3 8 0,4 6 0,-3 4 0,0 1 471,0 2 0,4 2 1,-6-4 19,-2 2 1,-1 0 0,-2-6 159,0 1 1,-2-7-387,-3-4 0,2-5 0,-6-5 1,0-6-59,0-3 0,6-1 0,-2-3 1,5-1-144,5-2 0,11-5 1,10 5-1,5 0-143,6-2 1,3 6 0,7-4-1,0 5-58,1 6 1,-1-4 0,-2 5 0,-1 0-393,-2 4 1,-7 3 0,0 2-1,-6 0-924,-2 0 0,-10 7 1,-1 4-1,-9 3 97,-6 1 0,-2 6 0,-6 2 0,-9 0 1139,-8-1 0,-20-1 0,-5-5 0</inkml:trace>
  <inkml:trace contextRef="#ctx0" brushRef="#br2">30974 7796 8066,'-10'-16'203,"-1"1"0,1 1 0,-6 1 1,0 5-1,1-1 964,-1 0 1,0 6-1,0-3-844,1 5 1,-1 1 0,2 1-194,3 5 1,3 2 0,4 10-1,-1 1-31,1 2 1,8 2-1,3-4 1,2 2 37,3-2 1,4-1-1,5-1 1,3 1 359,1-3 0,4 4 0,-1-8 0,5 3 28,4 2 1,5-8 0,-5-2 0,-2-5-145,-2-1 0,-3 0 0,-3-1 1,-2-3-22,-2-1 1,-4-13-1,-7 3 1,-3-3-475,-2 1 0,-2-4 0,-5-2 0,-2 0-812,-3 1 1,-4-4 0,-8 3-1,-2 0-202,-2 0 0,-2 2 0,4 6 1,-2-1-638,2 0 1,1 2 110,2 4 0,9 1 1654,7 4 0,14 3 0,11-5 0</inkml:trace>
  <inkml:trace contextRef="#ctx0" brushRef="#br2">31462 7482 8066,'15'-21'9,"1"0"1,-6 0 0,-1 5 0,-2 0 553,-3 1 1,-3-1 0,-1 0 36,0 1 0,-7 6 0,-3 4 0,-4 6-197,-2 10 1,1-1 0,-1 13 0,0 0-55,0 3 1,2 4-1,2 1 1,3 0 4,2 1 0,2-1 1,7 2-1,3 2-261,6 2 0,3 1 1,1-3-1,3 2-496,3-2 0,-4-2 0,4-3 0,-3-2-252,-3-2 0,1-7 0,0 0 1,0-5-144,-1-3 1,1-8 0,0 3 1,-1-5 0,1-8 0,0-3 0,0-4 573,-1-2 1,-1 1 0,-1-1 0,-5 0 778,-1 0 0,-1 6 907,-6-1 0,-2 3-1162,-3-3 1,-9 4-1,-11 7 1,-5 0-714,-8 0 0,-13 7 1,-10 2 411,-10 0 0,-10 5 0,34-10 0,0 0 0</inkml:trace>
  <inkml:trace contextRef="#ctx0" brushRef="#br2">25015 9321 8022,'21'-16'505,"-2"0"1,-5 1 451,-7-1 0,0 0 1,-1 0-1,-3-1 42,-1-4 0,-2 3 1,0-4-1,-2 1-596,-3 0 0,-9-5 0,-9 5 1,0 1-14,1 3 1,-10 3 0,4 2 0,0 3-286,-1 2 0,-1 2 1,-1 5-1,-1 0-323,1 0 0,4 7 0,1 3 1,0 6-128,2 5 0,1 3 0,7 10 0,0 1 148,1 1 0,1 1 1,3-6-1,6 1 295,3-1 1,4-1 0,2-4 0,3-5 113,1-3 1,4-3-1,8-1 1,2-3 39,3-6 0,-1-3 0,6-2 1,1 0-235,8 0 1,5-13-1,3-2 1,0-4 24,0-4 1,-7 5-1,-3-3 1,-7 2-294,-9-2 1,0 4-1,-13-4 1,1 3 147,-4 3 1,-3 4 193,-2 1-204,0 6 1,7-3 0,2 9 0,1 3-75,1 6 0,-1-3 1,6 3-1,0 1-89,-1 2 0,1 2 0,0-2 0,0-2-687,-1-2 0,1-1 1,1 3-1,3-3 79,1-2 0,5-2 0,-3-5 0,-1 0 511,1 0 1,5 0 0,-4-1 0,1-3-30,-4-1 1,-5-7-1,-6 1 1,-5-3 400,-3-1 0,-2-1 0,-2 0 181,-3 0 0,1 8 0,-4 1 744,1 0 1,0 5-139,2-3 1,3 5-1,-3 5-390,3 5 1,4 3-1,1-1 1,2-2 43,-1 3 1,3-5 0,0 3 790,1 1 200,-4-5-1279,3 0 1,-7-14 0,0-4-1,0-4 5,0-6 1,0 3 0,0-4 0,2 1-489,3 0 1,2 0 0,5 3 0,-1-1 14,1-2 1,2 2-1,3 7 1,3 1 76,1-1 0,-1 5 0,-2 0 0,1 2 85,2 0 0,0-1 1,-3 6-1,1 0 63,2 0 0,1 0 0,-1 2 1,4 2 94,-1 1 0,6 2 1,-4-4-1,2 3 24,-2-3 0,8 4 1,-6-2-1,-1-1 126,3-3 0,-2-1 0,0 0 1,-3 0-42,-3 0 0,-1-1 0,-5-3 1,-2-3 287,-4-1 1,-1 2 0,-5-4 0,1-2-44,-2-2 0,-1-2 0,-4 0-325,-3 0 1,2 2 0,-8 2 0,-1 2-63,-2-2 0,-2 5 1,-1 1-1,-2 5-211,-2 1 0,0 0 0,5 0 0,0 1-9,0 5 0,-3 4 0,2 9 1,3 4 57,0 1 1,2-3 0,1 6 0,6 0 82,3 3 0,2-4 0,2 1 0,3-1-1,6-2 0,8 4 1,4-7-1,1-2 200,4-1 0,2-2 0,5-1 0,3-1-50,4-3 0,12 1 0,-7-7 1,4-1 142,3-3 0,0-1 0,6-1 0,-4-5-73,-2-4 0,2-4 0,-8-2 0,-6 1 78,-7-1 1,-1-5-1,-13 0 1,-2 0-81,-2-2 0,-8 1 1,-4-5-1,-3 5-63,-2-1 0,-9 4 1,-7-6-1,-6 3-65,-3 2 0,-4 8 1,2 2-1,-2-1 40,-3 2 0,1 2 1,-1 7-1,1 0 88,-1 0 0,6 2 1,0 3-1,0 6-79,1 3 0,-3 9 1,7 3-1,4 2 95,5-2 1,0 2 0,6-5 0,3 1-41,1 4 0,4-5 1,3-2-1,6-4 75,3-1 0,8-6 0,4-1 1,4-2-6,2-4 0,-1 4 1,2-1-1,2-5-114,2-4 0,0-1 0,-6-6 1,-1-2-62,-4-2 0,2-2 0,-7 2 1,-4 2 81,-5 1 0,1 6 1,-6-4-1,1 2 167,5 4 0,-5 3 0,3 3 0,1 4-240,2 2 1,7 2 0,0 4 0,-2-1-197,-1-3 0,-1 3 0,2-4 0,2 4-854,-1 2 1,-3-2-1,1-2 1,1-3-445,2-2 1,0-2 0,-4-5 0,2 0-54,2 0 0,0-2 1557,-5-3 0,7-11 0,1-8 0</inkml:trace>
  <inkml:trace contextRef="#ctx0" brushRef="#br2">27641 8912 8022,'-16'0'263,"0"-5"0,1-2 1,-1 0 463,0 0 1,1-4 0,-1 4-82,0-1 0,6 4 1,1 1-283,2 6 1,2 6 0,6 7 0,5 1-226,4 4 0,6-2 0,3 7 0,4 2 122,1 2 0,-5 1 0,2 1 0,-5-2 170,-5-4 1,1 7-1,-7-5 1,-1-2-77,-3-1 0,-1-3 0,0-3 0,-1 2 350,-5-1 0,-1-3 0,-5-3 0,2-2-375,-3-1 0,-1-8 0,-1 3 1,-1-3-606,0 2 0,1-3 0,-3 3 0,-1-5-1372,-2-5 0,5 1 0,6-6 0,-1-2 564,3-2 1,1-2 0,10 0-1,6-1 1083,6-4 0,12-10 0,-3-10 0</inkml:trace>
  <inkml:trace contextRef="#ctx0" brushRef="#br2">27955 8912 8595,'9'-16'2248,"0"8"-1409,-4 2-1613,-3 5 0,5 8 1,-7 5-1,-2 5-1268,-3 4 2042,3 0 0,-12-5 0,5 0 0</inkml:trace>
  <inkml:trace contextRef="#ctx0" brushRef="#br2">27940 9163 8182,'10'16'0,"-1"0"0,0-2 482,-1-4 1,-2 4 0,4-5 0,1 2 235,-3-1 0,1-5 0,-4 4 571,6-2 0,-3 3-2816,3-4 1,-8 6 1526,3-2 0,-12-3 0,-2 0 0</inkml:trace>
  <inkml:trace contextRef="#ctx0" brushRef="#br2">29433 8771 8137,'-15'0'105,"-1"0"0,0-7 0,0-4 348,1-3 1,-1 4-1,2-1 1,2-1 448,1-2 0,8-2 0,-2 1 0,5-1-163,5 0 0,0 2 0,9 2 0,3 1-321,1-1 1,5 0 0,-1 1-1,1 6-147,0 3 1,3 2 0,-5 0 0,-2 0-42,-1 0 0,-4 2 0,-2 3 1,-3 6-132,-2 3 1,-2 2-1,-5 1 1,0 4 44,0 5 1,-7 4 0,-5 1 0,-8 1-43,-6-1 1,-4 6-1,-1 0 1,0-2 21,-1-2 1,2-4 0,2-1 0,4-3 14,1-2 0,2 3 0,6-5 0,-1-2 230,0-2 0,6-1 1,1 0 495,2-1 0,2-4-436,5-1 1,7-6 0,3 1 0,6-3-229,5-2 0,-2 0 0,7-2 0,2-1-861,2-3 1,1-6 0,3 3 0,-1-1-622,-2 0 0,4 4 0,-10-2 1,-1 1-656,-3 3 0,-3 1 1,-3-1 604,1-1 1,0-6 0,-2 4 441,-4-1 889,4-3 0,-12-12 0,5-1 0</inkml:trace>
  <inkml:trace contextRef="#ctx0" brushRef="#br2">30031 8661 8097,'9'-16'670,"-4"0"1,2 6 0,-2-1 1136,-2-1 0,1 5 1827,1 2-3273,-3 3 1,5 4 0,-7 3 0,0 5 229,0 4 0,-5 7 1,-2 0-1,-2 0-59,-3 2 1,3 0-1,-1 5 1,-3-2-157,-1 2 0,4-4 0,-1 1 1,1-3-55,1-2 0,0-3 0,6-1 0,-2-1 409,1 1 0,2-5-421,2-1 0,2-6 1,3 1-408,6-3 0,3-2 0,3 0 0,3 0-517,1 0 1,5-2-1,-4-2 1,3-3-928,3-1 1,0 2 0,0-4 0,-4-1-214,-1 3 1,3-6 0,-3 3 0,0-3-2668,-1-1 4421,-1-1 0,2-7 0,1-1 0</inkml:trace>
  <inkml:trace contextRef="#ctx0" brushRef="#br2">30424 8676 8097,'-9'7'1141,"-3"-3"1,7 6-41,1 2 0,1 2 0,-1 4 0,-1 1-105,1 2 0,3 10 0,1-1 0,0 0 24,0 0 0,0 3 1,0-7-1,1 2-465,5-2 0,-5 2 0,6-7 1,-1-2-1260,-1-1 1,5 3-1,-4 0 1,-3-2-1295,-1-2 0,-2-1 1,-2 0 326,-3-1 1,-4 1 0,-7 0 0,1-2 1670,-1-4 0,-14 4 0,-3-5 0</inkml:trace>
  <inkml:trace contextRef="#ctx0" brushRef="#br2">29528 9588 7972,'-2'-11'2939,"-3"1"0,3 5 0,-2-4-1403,8 2 0,6 2 0,11 3 1,7-2-694,7-1 1,11-2 0,10 4 0,1-2-254,3 1 1,4 2-1,-6 2 1,0 0-591,-6 0 0,6 0 0,-11 0 0,0 0-537,-3 0 1,-6-5 0,-6 0-1,-3 1-853,-3 3 1,-3 1 0,-7 0-1724,0 0 0,-9 7 0,-9 1 3113,-12 1 0,-16 5 0,-10-5 0</inkml:trace>
  <inkml:trace contextRef="#ctx0" brushRef="#br2">29811 10028 7905,'22'-16'0,"-6"1"54,-9-1 0,-5 5 0,-2 1 1370,0-2 1,0 3 0,-2 0-648,-3 2 1,-4 2-1,-7 5 1,-1 0-333,-4 0 0,-2 2 0,-5 3 1,2 5-228,-2 4 1,-2 2 0,1 2 0,3 3-8,5 5 0,-2 2 1,2 0-1,3-2 32,6 2 1,0 1 0,7 1 0,1-2-39,2-2 0,15-1 0,4 1 0,6-5 6,5-4 1,2-1-1,3-2 1,3-2 21,6-1 1,4-8-1,3 2 1,0-3-175,-2-2 1,3-5-1,-11-2 1,-2 0 171,-6 0 0,-10-3 1,0 3-1,-5-2 259,-6-3 0,-3 3 0,-7-2-157,0-1 0,-7-2 0,-5-2 0,-7 2-342,-8 4 0,-7-2 0,-7 5 0,-2 0-841,-6 0 1,0 2 0,5 5-1,4 0-597,2 0 0,1 5 0,5 2 0,3 2-519,3 3 0,3-4 0,7 1 1966,0-2 0,1 5 0,-1-3 0</inkml:trace>
  <inkml:trace contextRef="#ctx0" brushRef="#br2">31037 9431 7961,'0'-11'0,"0"1"127,0-2 1,5 3 0,2 0 0,2 0 1360,3 1 1,7 2 0,4-2 0,0 1-1001,0 3 1,3 1 0,-4-1-1,1-1-947,0 1 1,-2 4-1,-5 4 1,-1 3-702,1 2 1,-5 1 0,-3 6 0,-1 0 1159,-3-1 0,-16 1 0,-6 0 0</inkml:trace>
  <inkml:trace contextRef="#ctx0" brushRef="#br2">31053 9556 8027,'15'0'1140,"1"0"0,0 0-793,0 0 1,5 0 0,0 0-1,0 0-199,1 0 1,3-5 0,8 0-1,0 1-595,-1 3 0,8-5 0,-9 1 0,2 0-376,1-2 0,-3 4 1,0-6 822,1 2 0,-1-5 0,1 3 0</inkml:trace>
  <inkml:trace contextRef="#ctx0" brushRef="#br2">32075 8881 8935,'0'-16'2486,"0"7"1,-2 2-1854,-3 7 1,3 7 0,-5 5 0,2 6 208,0 3 1,-8 5-1,3-2 1,-6 4-270,-5 6 1,4 0 0,-6-2-1,2-1-284,0 1 1,0 3 0,4-2 0,-3-3 45,-1-1 1,6-6-1,6-2 1,2-4 139,3-1 0,3 0 1,1 0-118,0-1 0,1-6 1,5-4-1,4-3-57,4-2 0,7 0 0,4 0 0,3 0-389,5 0 0,3-5 1,-1-2-1,2 0-1252,-2 0 1,9-5 0,-1 3 0,-1-2 683,-2 1 1,1 6 0,-6-3 0,-4 2-2110,-1 0 1,-4-2 0,-10 3 609,-1-1 2155,-6-7 0,-2-4 0,-7-8 0</inkml:trace>
  <inkml:trace contextRef="#ctx0" brushRef="#br2">32421 8991 8093,'0'15'457,"-7"6"0,-4 2 0,-3 1 2000,-2 4 1,1 9-1,-1 5 1,0 3-174,1 3 1,-6-3 0,0-1 0,1-4-2226,3-2 1,6 2-1,3-6 1,1-5-60,3 1 0,3-2 0,1 2 0,0-3-3375,0 1 0,1 4 3375,4-11 0,4 7 0,7-4 0</inkml:trace>
  <inkml:trace contextRef="#ctx0" brushRef="#br2">30770 11050 8252,'-11'-7'425,"1"-4"660,6 4 1,-1-5 0,10 5-188,6-2 0,-2 6 1,1-2-1,2 3-758,2 2 1,4-5 0,1-1 0,2 3-1455,-2 1 1,-1 4-1,-3 1 1,-1 4-1985,-3 2 3298,-4 1 0,-7 6 0,0 0 0</inkml:trace>
  <inkml:trace contextRef="#ctx0" brushRef="#br2">30770 11223 8266,'15'-7'552,"1"5"1,0-3-1,0 3 171,-1 2 1,1-5-1,0-1 1,1 3-763,4 1 0,-3-3 0,3 0 0,-4 1-712,-1 2 0,0 1 1,-1-3-1,1-1-211,0 1 962,-1-4 0,1-1 0,0-7 0</inkml:trace>
  <inkml:trace contextRef="#ctx0" brushRef="#br2">31367 10704 8207,'14'-23'0,"-2"-1"0,-1-1 671,1 4 0,2 6 1,4 2-1,1 5 114,2 1 1,7-4 0,-2 6 0,2 1-208,-2 3 1,4 2-1,-6 3 1,2 3-242,1 2 1,-8 6 0,0 8 0,-5 1 43,-3 4 0,-8 7 0,2 6 1,-5 2 123,-5 6 1,-5 2-1,-11-4 1,-4-2-181,1-3 1,-10 7-1,7-7 1,-1-4-73,-2-3 0,0-5 0,-1-4 1,1-5-151,4-3 1,-4-4-1,4-4 1,-2-3-112,2 0 0,-2-5 0,5 3 1,0-5-281,1-5 0,6-2 0,7-5 0,2 1-138,4-1 0,1-4 1,5-3-1,8-2 62,10 2 0,12 1 0,6 4 0,1 2 219,3 2 1,-2 6 0,1-1-1,-1 3 57,0 2 0,2 5 0,-6 2 0,-2 2-478,-2 3 0,-3-3 1,-2 2-1,-2-1-698,2-1 0,-4 3 0,1-7 0,-1 1 640,1 1 1,-4-6 0,3 4 623,-1-3 0,5-16 0,-4-3 0</inkml:trace>
  <inkml:trace contextRef="#ctx0" brushRef="#br2">32059 10327 8487,'-9'-21'0,"2"0"0,0 1 0,6 3 0,-5 1 653,5 1 0,1-1 0,0 0 818,0 0 0,0 6 0,1-1-911,5-1 0,2 5 0,8 2 0,0 3-214,-1 2 1,6 0-1,2 2 1,0 3-16,0 6 0,-2 3 1,-6 3-1,1 2-37,0 2 1,-1 7-1,-1-2 1,-3 4-55,-6 2 1,-3 3 0,-2-1 0,-2-2-5,-3-2 0,-4 1 0,-7-8 0,-1-1-20,-4 1 0,3-7 0,-4-7 0,1-2 8,0-4 0,-5-1 0,3-2 0,0-2-68,1-3 1,1-4-1,7-7-176,3 1 0,4-1 0,7 0 1,2 1-358,3-1 1,11 0 0,10 2 0,4 4 414,1 4 1,13 5 0,3 1 0,2 0-25,0 0 1,-2 1 0,0 5 0,-3 2-11,-7 1 0,3 5 0,-12-5 0,0 1 46,1 1 1,-6-3 0,0 5-1,-2-3-4966,0 2 1,5 1 4902,-5-3 1,7-10 0,-4-9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2107 14460 24692,'-10'-5'-1886,"-1"2"3104,-1 4 1,5 6 0,2 11 0,3 1-532,2 2 0,0 12 0,0-3 0,0 0-103,0-2 1,2-2-1,1 5 1,4-1-585,2-4 0,-5-1 0,3-6 0,-2 2 0,0-2 0,2 4 0,-3-2 0,1-2 0,-2-2 0,4-1 0,0-2 0,0-2-1449,0-1 0,4-6 0,-4 4-1828,1-2 0,-4-4 0,1-10 1789,-3-9 0,-9-6 1,-2-10-1</inkml:trace>
  <inkml:trace contextRef="#ctx0" brushRef="#br0">1620 14523 19125,'-11'-5'0,"3"-2"-522,1-2 1,1 4 2331,6-5 0,7 6 1,6-1-1,4 1-308,4-1 1,14 3 0,2-5 0,6 2-1145,5 0 0,11-2 0,2 3 1,2-1-1214,2 2 0,-8-1 1,8 1-1,-7-3 587,-4 3 1,-2 1-1,-5 2 1,-3 0-843,-7 0 1,-2 0 0,-14 0-594,-2 0 1,-9 7-1,-6 4 1,-8 3 1717,-6 1 1,-18 1 0,-5 0-1</inkml:trace>
  <inkml:trace contextRef="#ctx0" brushRef="#br0">1761 14995 24692,'16'0'848,"0"0"2295,0 0-2122,-1 0 0,6 0 0,4 0 0,3 0-1185,5 0 0,9-5 0,1-2 0,6 0-188,4 0 1,6 0-1,-1 3 1,1-1 517,-1 1 1,1 1 0,-6-1-1,-4-1-258,-6 2 1,-4-1-1,-8 1 1,-1-3-1484,-4 3 1,2 1-1,-9 0 1,-3-1-2553,-4-2 1,-3-2 3824,1 2 0,4-11 1,-5-9-1</inkml:trace>
  <inkml:trace contextRef="#ctx0" brushRef="#br0">3239 14413 8416,'-1'-24'0,"-5"3"0,-4 3 409,-4 3 0,-4 4 0,-1 2 0,-2 2 0,0 4 583,-1 1 0,-3 2 0,-6 2 0,1 3-613,4 6 1,-4 8-1,6 4 1,-3 1 33,1 4 0,9 2 0,-1 3 1,8 2 8,3 1 0,2 1 1,5-5-1,0-1-433,0 0 0,7-4 1,3-3-1,4-1-300,2-4 1,-1 4-1,3-2 1,1-2-491,2-2 0,7-1 0,-2 0 0,2-2-1306,-2-4 0,2-3 1,-7-7 2106,-1 0 0,-3-14 0,-1-3 0</inkml:trace>
  <inkml:trace contextRef="#ctx0" brushRef="#br0">3318 14728 8274,'-23'0'704,"-3"0"1,-4 0 263,-1 0 1,-8-6-1,-4 1 1,-6 2-609,-4 1 1,-1 2 0,4 0 0,-3 0-715,3 0 1,2 0 0,5 0-1,3 2-773,1 3 1127,9-3 0,8 5 0,6-7 0</inkml:trace>
  <inkml:trace contextRef="#ctx0" brushRef="#br0">4371 14146 9541,'9'16'366,"-2"6"1,-5 5 0,1 2 993,3 3 0,1 1 0,-4 2 0,4 2-656,2-3 0,-4 0 1,4-3-1,-1 1-508,1-1 0,-4-5 1,4-1-1,-2-3-816,-3-2 1,3 2 0,0-1-1,1-3-618,5-6 0,-5 0 0,3-5-1519,1 2 0,2-6 2757,2 3 0,-1-19 0,1-4 0</inkml:trace>
  <inkml:trace contextRef="#ctx0" brushRef="#br0">4859 14476 8255,'-16'-16'0,"0"8"0,-1 2 0,-2 5 840,-2 1 1,-13 0 0,3 0 0,-2 0 593,0 0 1,-4 0 0,-1 0 0,-1 0-708,1 0 1,-4 0-1,3 1 1,1 3-982,-1 1 1,3 0-1,4-5 1,3 2-1592,2 3 1,-1-3-253,7 3 0,9-3 0,14-4-876,12-3 2973,16 3 0,3-12 0,5 6 0</inkml:trace>
  <inkml:trace contextRef="#ctx0" brushRef="#br0">4780 14350 8255,'11'0'399,"-1"0"0,-6 7 0,1 4 133,-3 3 0,-2 7 1,0 1-1,1 1 241,5 0 1,-3 5 0,6-4 0,0 2-81,-1 1 1,8-8 0,7 2 0,-1-4-260,1-1 0,5-2 0,0-4 0,5-3-175,4 0 0,0-5 0,-6 3 0,0-3-113,1-2 0,-2-5 0,-2-2 0,-4-2-171,-1-3 0,-2-7 0,-7-4 0,-2 0-304,-2 1 1,-6-10 0,1 4 0,-5 2-201,-5 2 0,-4-1 1,-5 8-1,2 4 29,1 5 0,1 3 465,-6 5 1,2 1 0,4 5-1,5 4 111,3 4 0,4 3 0,3 3 0,7 2 65,7 3 0,4-4 1,5 3-1,-2-1 83,2-4 1,7-1 0,2-4-1,-2-2 155,-2-2 1,2-6 0,0 1-1,-4-3 284,-1-2 0,3 0 0,-8-2 0,-1-3-227,-3-6 0,-4-3 1,-3-3-1,-3-2-199,-6-2 0,-3-11 1,-2 3-1,-4-3-684,-6-3 1,-2 0 0,-15 4 0,-1 1-150,-1 4 1,-3 3-1,1 8 1,1 1-724,4 3 1,3 2-1,9 8 141,4 1 0,5-2 1,12 14-1,7 4 93,5 3 1,7 7 0,-3-3 0,1 0 1084,4-1 0,9 6 0,3-3 0</inkml:trace>
  <inkml:trace contextRef="#ctx0" brushRef="#br0">6164 14476 8255,'5'-16'497,"0"1"0,-1-1 0,-10-2 0,-4-1-26,-4-2 1,-2 0 0,-1 6 0,-4 1 365,-5 3 0,-4-1 1,0 5-1,2 0-330,2 0 1,2 2 0,-3 7 0,6 3-256,4 5 1,1 4 0,2 4-1,4 1-84,5 2 1,3 7 0,2-2-1,0 4-36,0 1 0,7 1 1,5-1-1,6 0-127,2 1 0,14-6 1,-3-3-1,4-4 67,3-5 1,6-4 0,7 1 0,-2-6 195,1-3 1,-1-2 0,-5 0 0,-2 0-5,2 0 0,-6-7 0,-3-5 1,-7-6 116,-7-3 0,-11-7 1,-4 0-1,-6-5-705,-6-3 1,-9-6-1,-13 5 1,-7 2-1142,-7 2 0,-5 8 0,-6 4 0,-3 6-4058,0 4 5523,-5 11 0,12 9 0,-5 7 0</inkml:trace>
  <inkml:trace contextRef="#ctx0" brushRef="#br0">8003 14177 8255,'9'-15'0,"-5"-1"221,-8 0 1,-10 1 0,-7-1-1,0 0 377,-2 0 0,-1 6 0,-7 1 0,-1 1 235,1-1 1,-1 5 0,1-1-1,-1 3-49,1 2 0,1 6 1,2 1-1,4 1-497,1 4 1,-3 8-1,5 2 1,2 3-127,1 3 1,8 1 0,1 3 0,2 1 109,3 4 0,4-4 0,7 4 1,7-4-62,6-2 0,8-1 0,-2-2 0,2-4-344,-2-1 1,4 0-1,-4-4 1,2 2-491,-2-2 1,-3-1 0,-6-3-1,2 1 17,2 0 0,-5-8 1,-5-2-1,1-5-1457,2-1 1,-4 0-1,1 0-1856,1 0 3920,2-7 0,2-8 0,-1-10 0</inkml:trace>
  <inkml:trace contextRef="#ctx0" brushRef="#br0">8113 14523 8209,'16'-15'304,"-7"4"1,-6 2 0,-6 2 373,-8 4 1,-3 1 0,-3 2 0,-2 0-166,-2 0 1,-12 0 0,1 0 0,-1 0 196,0 0 1,1 0 0,-1 0 0,-2 0-685,-2 0 1,1 0 0,4 0 0,1 0-836,-1 0 1,6 0-1,2-2 1,1-1-1872,4-2 1,8-2 2679,6 1 0,3-2 0,2-8 0</inkml:trace>
  <inkml:trace contextRef="#ctx0" brushRef="#br0">8176 14413 8255,'16'7'345,"0"2"0,-1 7 1,1-1-1,0 1 790,0 0 0,-1 5 1,1 0-1,0-2-674,-1-2 1,-1-1 0,-1 0-1310,-3 0 1,-5-1-1368,6 1 1,-9-2 1252,-2-4 962,0-10 0,-21-8 0,3-8 0</inkml:trace>
  <inkml:trace contextRef="#ctx0" brushRef="#br0">8019 13989 8192,'9'7'-97,"5"2"0,-4 6 1,6 5-1,3 4-428,2 7 1,7 4 0,-3-1 524,-1 2 0,13-3 0,-4 6 0</inkml:trace>
  <inkml:trace contextRef="#ctx0" brushRef="#br0">8931 14492 8255,'14'-21'0,"-4"0"0,-4 2 0,-6 1 0,-4 3 655,-1-1 1,-7 0-1,-1 0 1,-4 2 0,-4 4 28,2 5 0,-4-2 0,0 1 0,-1 3-445,-4 1 0,4 2 0,-3 2 1,1 3-100,2 6 1,-6 3 0,5 3 0,1 2-26,3 2 1,5 2 0,4-4-1,3 2-158,2-2 0,2 1 0,5-1 54,0 2 0,2 0 0,3-7 0,7-2 56,8-2 0,2-6 1,8 3-1,0-2-50,3 0 0,2 1 1,-2-6-1,2 0 21,2 0 1,-1-6 0,-4-1 0,-3 0 84,-2 0 1,2 2 0,-2 5-1,1 0 23,-2 0 0,2 2 1,-6 3-1,1 6 142,0 3 1,3 1 0,-5 1 14,-2 0 1,-1 5 0,-4 0-1,-4-2-56,-5-2 0,-3 4 0,-2 0 0,0-2 60,0-1 0,-7 3 0,-3 0 1,-4-2-32,-2-2 0,-5-6 0,-3-2 0,-4-2-21,-6-4 1,-2-1 0,-1-2 0,-3 0-253,0 0 0,-6-2 0,4-3 0,-1-4-779,1 0 1,0-3 0,9 5 0,5-1-1213,3-5 1,6-1-1,8-1 756,6-1 0,5 0 1,7-1-1,11-2 1232,11-2 0,3-14 0,6 1 0</inkml:trace>
  <inkml:trace contextRef="#ctx0" brushRef="#br0">9293 14445 8255,'0'-16'1769,"0"7"0,-6 9 0,1 12-1480,2 8 0,1-3 0,4 6 0,3-2 0,5 0 112,4-2 0,2 0 0,0-1-42,-1-3 0,6 5 0,0-12 0,0 1 68,2-4 1,0 2-1,5-2 1,-2-1 8,2-2 1,-5-4 0,-1-3 0,-1-6-1,0-3-73,-2-1 1,-3-6 0,-4-2 0,-3 0-494,-2 1 0,-2-6 0,-5 1 0,0-1-1193,0 2 1,-5-2-1,-2 7-2286,-2 2 0,-1 3 1833,-6 6 0,4 5 1394,7 10 1,6 5 0,13 10-1,-1 1 620,-3-2 0,4 5 0,4 1 0,-4 1 315,0 0 0,-2-1 1,0 2-1,-3-2 574,-2-2 1,3-2 0,-3-6 1629,2 1-1661,-6 0 0,4-9-817,-7-7 0,0-7 0,0-11 0,0-1-462,0-2 1,0-5 0,0 3 0,0-1-320,0-4 1,7 0 0,4 0 0,3 3-178,2 3 0,1 1 1,2 7-1,2 3 259,-2 6 0,4 3 0,0 2 0,1 0 447,4 0 0,2 0 0,1 0 1,1 0 207,-1 0 1,1 2 0,-1 2 0,-1 1 126,-4-2 0,2-1 0,-7-2 1,0 0 15,2 0 1,-6-2 0,4-1-174,-3-2 0,-10-8 1,-2 3-169,-5-4 1,-1 3-1,-1 1 1,-6-2-61,-9-2 1,0 3 0,-7 3-1,2 1 117,0 3 1,-6 2 0,2 2 0,1 0 215,3 0 0,0 7 0,3 6 1,4 4-118,0 4 0,7 7 1,0-4-1,2 3 135,0-1 0,1 0 1,10 4-1,4-2-691,4-2 0,2-2 0,1 4 0,2-3-624,2-3 1,7 5-1,-1-7 1,1-2-237,-2-6 1,3 0 0,-2-6-1,2-3 542,3-1 1,-1-2 0,1-2 0,-1-1 680,1-3 0,6-13 0,2 2 0</inkml:trace>
  <inkml:trace contextRef="#ctx0" brushRef="#br0">10975 14366 8255,'0'-16'0,"-14"-5"0,-7 0 267,-7 2 1,4 2 0,1 3-1,2 2 767,0 1 0,-7 8 0,3-3 0,1 5-406,3 1 0,4 0 1,1 1-437,0 5 1,7 2-1,4 8 1,5 0-63,5 0 1,11 1-1,10 2 1,4 2-92,1-2 0,6 6 1,2 1-1,-1 4-60,0 1 0,4 1 1,-5-1-1,-2 0 345,-2 1 0,-1-6 1,-3 0-1,-2 0 187,-6-1 1,-4-2 0,-3-8 0,-4 1 45,-4 0 1,-5-6-1,-2-1-203,-5-2 1,-4-2 0,-13-5 0,-6-2-648,-6-3 0,-14 2 1,0-8-1,-5-1-1498,-6-2 0,-10-2 0,-7 1 0,-6-1 1791,-5 0 0,41 5 0,-2-1 0,-2 0 0,-1 0 0</inkml:trace>
  <inkml:trace contextRef="#ctx0" brushRef="#br0">12909 14618 8140,'14'-30'0,"-4"2"0,-5 2 351,-3-2 1,-9 3 0,-3 1-1,-6-1 1,-3 3 499,-2-1 0,-7 2 0,2 5 0,-4 1-403,-1-1 1,-6 0-1,0 2 1,0 4 25,-1 5 1,5-2 0,-4 1 0,4 3-275,2 1 1,4 4 0,3 3 0,-1 6-68,1 3 0,5 6 1,0 3-1,5 2-80,3 3 0,8 1 0,-3 4 0,5 1 78,1-3 0,7 4 0,5-9 0,7 2 134,7-2 0,6 2 0,3-9 1,3-3-62,2-4 1,2-3 0,5 3 0,-1-3-105,-4-2 0,3-2 0,-5-5 0,0 0-2,-3 0 0,-4-7 0,-3-3 0,-4-4-701,-5-2 1,-5 0 0,-4-1-1,-3-4 47,-2-5 0,-2-2 0,-7 0 1,-1 2-1,-2-2 1,-8 5 0,5 2 0,-3 4-771,1 1 1228,6 7 0,-1 4 1,10 8 220,6 3 0,4 11 0,5-1 1,2 1-91,3 1 0,-4-2 0,3-1 0,1 1-325,-1 0 1,-3-6 0,4-1 0,-1 0-47,0-1 1,-3-4 0,4 1 0,-1-3-220,1-2 1,-6 0 0,2 0 263,-4 0 0,-3-7 0,-1-4 219,-3-3 1,-6-7 0,1 1 0,-5 0 44,-5 3 0,1 3 0,-5 2 746,2 1 1,0 6 248,2-6 1,5 15-1,0 3-487,9 10 1,5 3 0,3 6 0,3 0-7,1-2 1,-6 4 0,-4-5 0,1 0-81,2-1 0,-4-2 0,-1-8 125,-2-2 1,-2-4-308,-5 4 0,0-8 0,-1 0 0,-5-8-148,-4-2 0,1-3 0,-1-6 1,-1-4-167,2-5 1,3-4-1,6-2 1,0 1-369,0 0 0,6 1 1,5 4-1,3 5-335,2 3 0,6 3 0,5 1 0,2 3 591,3 6 1,4 3-1,3 4 1,1 1 259,4 3 0,-1 4 0,1-3 0,-4 0 160,-1 0 0,-3 0 1,-4-4-1,-1 3 109,1-3 1,-8-1 0,-3-2 0,-3-2-100,-3-3 0,1 1 0,0-6-153,-1-2 0,-6-2 0,-4-2 0,-3 0-170,-2 1 0,-2-1 1,-3 0-1,-7 1 8,-7-1 0,-4 2 1,-7 2-1,2 3 150,0 2 1,-5 2 0,7 6 0,-2 5 206,2 4 1,-2 6-1,7 5 1,2 5 411,1 4 1,10 1-1,2 2 1,5 2 116,1 2 1,8 0 0,6-6 0,7 0-403,4 1 1,1-2-1,5-3 1,3-2-224,2-2 0,4-2 0,6-6 0,-2-1-203,-3-3 1,0-4-1,1-7 1,-6 0-1072,-3 0 1,-3 0-1,-4-2 1,-5-3-1161,-3-6 0,-3-3 0,1-1 2273,0-1 0,0-7 0,-1-1 0</inkml:trace>
  <inkml:trace contextRef="#ctx0" brushRef="#br0">16069 14303 8098,'0'-15'275,"-2"6"1,-3 4 0,-5 3 513,-4 2 1,-7 0-1,-2 0 1,-2 0-163,-2 0 1,-3 7 0,-3 2-1,-1 1-426,3 0 0,-4-1 1,11 3-1,-1-3-190,4-2 1,4 5 0,1-3-1,2 2 57,4-1 0,3-5-295,7 6 0,8-6 0,10 4 0,11-2-43,12-4 1,6 4 0,5-2 0,4 1 419,0 1 0,3 0 0,-6 7 0,-4 0 128,-6 3 1,-4 8 0,-9-3 0,-4 1 69,-5 0 0,-4 3 0,-3-5 1,-3-2 172,-6-2 0,-3-1 1,-4 0-1,-3-2 204,-6-4 1,-3 3-1,-3-8 1,-4-2-284,-5-1 0,-4-2 0,-2 0 1,1 0-775,-1 0 0,-4-2 0,-1-1 1,2-4 156,2-2 0,-2 4 0,2-6 0,5 1-1604,3 1 0,4-5 0,6 2 0,1-6-1484,3-2 0,8-8 3263,13 1 0,8-2 0,13-3 0</inkml:trace>
  <inkml:trace contextRef="#ctx0" brushRef="#br0">16431 14366 8060,'17'21'296,"-6"0"1,-8 0 48,-3 2 0,5-6 1,2 6-1,0-2 847,0 0 1,0 0 0,-1-4 0,2 2-488,1 2 1,5 0 0,-5-5-1192,-1 0 0,5-6 1,-6-1-4708,1-2 3309,-4 5 0,1-19 1884,-10-3 0,-11-11 0,-8-11 0</inkml:trace>
  <inkml:trace contextRef="#ctx0" brushRef="#br0">16289 13942 8477,'16'0'-240,"-7"-7"1,5 5 0,-6-5 0</inkml:trace>
  <inkml:trace contextRef="#ctx0" brushRef="#br0">16619 14335 8060,'21'33'0,"0"-5"283,-2-4 0,-1-5 0,-1 6 1,3-1 27,1 1 1,0-1-1,-4 2 1,2-3 290,2 0 1,-2-6 0,-6 4 0,-3-5-231,2-6 0,-3 3 1,0-6 621,-2 1-785,-2-4 1,-7-4 0,-3-12 0,-5-6-188,-4-3 1,-2-7 0,-2 0 0,1-5 15,1-3 1,-1-8 0,12 2 0,1-2-574,2 2 0,9-1 1,4 8-1,4 5-2,6 7 1,-1 8 0,6 4-1,2 6 531,2 3 0,1 6 0,0 4 0,-1 10 21,-4 5 1,7 3 0,-5 5 0,0 2 642,2 4 1,-2-4 0,-2 4-1,-7-4-158,-6-1 1,1 4 0,-6-1 0,1-5-131,-4-7 1,-3-1 0,-2-1-3,0-2 1,0-6-170,0-3 0,-2-6 0,-1-1 1,-4-5-104,-2-3 0,-1-12 1,-6 1-1,2-3-482,3-4 1,-1-1-1,7-10 1,2-1-167,1-1 1,9-6-1,3 3 1,4 1 17,2 0 1,5 6-1,2 9 1,1 4 243,4 5 0,-4 9 0,3 0 0,1 5 434,1 5 0,3 9 0,-1 9 1,1 1 153,-1 4 0,-1 0 1,-2 0-1,-4-2-120,-1 2 1,3-3-1,-5-1 1,-3-1-221,-6-4 1,0 0-1,-5 0 1,0 2-1180,0-1 0,-2-8 1,-5-2-3135,0 2 4355,7-5 0,-5-14 0,5-10 0</inkml:trace>
  <inkml:trace contextRef="#ctx0" brushRef="#br0">17909 14413 8060,'14'7'271,"-4"4"1,-1 3 0,-4 1 0,6 1 413,2 0 1,3 5 0,0 1-1,0 3-362,-1 3 1,1-5 0,-2-2 0,-2-4-601,-1-1 1,-6-1 0,4 1-3256,-2 0 3532,-2 0 0,-12-15 0,-2-2 0</inkml:trace>
  <inkml:trace contextRef="#ctx0" brushRef="#br0">17783 13800 8310,'-2'-15'0,"-1"-1"-880,-3 0 1,1 0 879,5 1 0,0 6 0,0 2 0</inkml:trace>
  <inkml:trace contextRef="#ctx0" brushRef="#br0">18082 13785 8156,'15'20'53,"1"1"1,0 7 0,-1 0 513,1 7 501,7 5 0,-4 8 1,6 0-1,-1 1-229,0-1 1,-4 2-1,1-8 1,-4 2-394,-1-2 0,0-2 0,-1-5 0,1 1-315,0-1 1,-1-1 0,-1-5 0,-1-1-1145,-3-2 1,1-6 0,4 2 0,1-1-375,0 0 0,5-2 0,1-6 0,3-3-1677,3 2 3064,9-5 0,-4 0 0,5-7 0</inkml:trace>
  <inkml:trace contextRef="#ctx0" brushRef="#br0">19371 14539 8275,'-2'-26'0,"-3"1"147,-6 3 1,-3-5 0,-1 5 0,-1-1 1003,0 0 0,-5-3 0,-3 3 0,-2 1-467,-2-1 0,-11 2 0,6 5 0,-4 2-333,-1 4 0,1 3 0,6 7 1,-1 0-96,1 0 1,1 2-1,4 3 1,3 5-149,1 4 1,4 9 0,-1 3-1,5 4-190,3 1 1,8 1-1,-2 1 1,3 0 120,2-1 1,2 1-1,3-11 1,5 1-82,4 0 0,9-2 0,3-5 1,4-2 80,1-4 1,1-3 0,1-7 0,2 0-53,2 0 0,-1-2 0,-4-3 0,-3-5-30,-2-4 1,1-7-1,-7 0 1,0 3 80,1 6 0,-4 0 0,3 7 114,-4 1 0,-1 2 1,1 2-1,3 2-63,1 3 0,0 2 0,-6 5 0,1-1-708,0 1 1,-1-3-1,1 1-1504,0 3 0,0-1 730,-1-2 1,1-3 0,-2-8 690,-4-5 1,-1-2 0,-5-8 0,1 0 701,-2 0 0,-1 1 0,-2-1-194,0 0 0,7 8 302,4 2 1,3 12 0,1 4 0,1 6 621,0 5 1,-2-4 0,-2 4 0,-3-3 411,-2-3 0,3-4 0,-5-1 882,-1 2-928,-2-5 0,-2-1-653,0-12 1,0-8 0,-2-6 0,-2 0-192,-1 3 0,0-4 0,7-2 0,3-1-433,5-4 0,6 3 0,5-1 0,5 0-279,4 2 1,1 1 0,1 7 0,-1 2-412,1 4 1,-2-3 0,-3 8-1,-2 3-686,-2 6 0,3-1 0,-5 8 0,-2 1 1557,-2 2 0,6 9 0,2 1 0</inkml:trace>
  <inkml:trace contextRef="#ctx0" brushRef="#br0">20267 14649 8586,'0'37'481,"0"-1"1,5 1 0,0-6 0,1 1-28,1-1 0,0 1 0,5-1 1,-3-1-260,-2-4 0,-2 4 0,-5-4 0,0 2-1236,0-2 0,-7-5 1041,-4-10 0,-17-4 0,-5-7 0</inkml:trace>
  <inkml:trace contextRef="#ctx0" brushRef="#br0">21368 14099 8275,'0'-16'3280,"0"9"-2230,0 7 0,1 14 0,3 14 1,1 5 72,-1 4 1,4 12 0,1-2-1,2 4-150,-1 3 0,-1-4 0,3 6 0,-2-2-481,3-3 1,1-9 0,1-5 0,1-4-1031,0-2 0,-6-6 1,-1-4-1,-2-4-2366,-3-1 1,-3-6 1256,-1 1 1,-12-8-1,-5 3 1,-8-6 154,-8-6 1492,1-9 0,-6-10 0,7-6 0</inkml:trace>
  <inkml:trace contextRef="#ctx0" brushRef="#br0">20990 14618 10949,'26'0'0,"-1"0"970,-2 0 0,10 0 1,-2 0-1,2 1-341,1 5 0,6-5 1,5 5-1,6-5-235,0-1 0,3-1 0,0-3 1,0-3-332,0-2 1,-3 4 0,-7-4-1,-6 1 16,-5-1 0,2-2 0,-10-4 0,-1-1-458,-3 0 1,-9-6 0,-3-5 0,-2-4-286,-4-6 1,-3 2-1,-5-5 1,-5 2 105,-4 3 1,-7 2 0,0 3 0,2 4 573,1 5 0,2 5 1,2 4 165,4 1 0,-2 10 0,6 2 179,3 13 1,8 9-1,6 10 1,3 4 218,1 5 1,-1 3 0,-1 2-1,-3 1 58,2-1 1,2 0 0,2 0 0,-2-3-293,-4-8 0,3 1 0,-6-13 0,0 1 46,0-4 0,0-4-118,-2-1 0,-2-7-369,8-4 0,-6-10 0,4-6 0,0-4 115,-1-6 1,3 1 0,6-6-1,2-2-1164,2-1 0,2-1 1,-4 4-1,2 5 494,-1 3 0,2 4 0,1 4 0,0 5 406,-1 3 0,5 4 1,-5 3-1,1 4 348,0-1 0,3 11 0,-3-3 1,-1 2 88,1-1 1,3 4-1,-5 0 1,0-2 95,2-1 0,0-4 0,5-2 1,-2-3-74,2-2 0,1 3 0,5-5 0,1-1 326,1-2 0,1-2 0,-6 0 0,1 0-197,-1 0 1,-6-6 0,-4-1-1,-4-1-288,-1-5 1,-7-1-1,-4-1 1,-3-1 50,-2 0 1,-2 1 0,-5-1 0,-7 0-332,-5 0 0,-9 2 0,1 2 0,0 3 153,0 3 0,-2 0 0,4 6 0,1 0 328,3 0 0,0 2 1,3 3-1,4 4 165,0 0 0,7 10 0,2-3 0,3 3 32,2 4 1,2-6 0,5 6-1,7-2-104,5 0 1,9 0 0,-2-6 0,6 1-356,5 0 1,3-6 0,5-1-1,-1-2-865,-2-4 1,-7-1-1,1-2 1,-2 0-1128,-3 0 0,-5 0 0,-1 0 0,-3 0 1996,-2 0 0,-3-14 0,-1-3 0</inkml:trace>
  <inkml:trace contextRef="#ctx0" brushRef="#br0">24245 14460 8136,'0'-19'0,"0"3"0,0 2 263,0 1 1,-2 4 0,-3 2 0,-6 2-1,-3-1 1222,-1 3 0,-6 1 0,-2 2 0,0 0-680,1 0 1,-5 5-1,5 2 1,-1 2-420,0 3 0,2-3 0,6 1 0,-1 1-252,0-2 0,6 5 0,1-4-138,2 4 0,2-3 0,6-3 0,5 1-103,4 0 1,6-4 0,7 4 0,8-1-95,9 1 0,6 0 1,1 3-1,0 0 67,0 6 0,-1-2 0,-5 6 1,-4-1 188,-4 0 1,-8 5 0,-4-5 0,-6-1 429,-4-3 0,1 4 1,-7 0-1,-1-2 92,-2-1 0,-9-4 1,-4-2-1,-5-3 130,-4-2 0,0 3 1,-6-5-1,-2-1-465,-2-3 0,-1-2 0,0-3 0,-1-3-564,1-1 1,-1 2 0,3-4-1,1-2 88,1-2 0,6 3 1,-3 1-1,1-1-2208,4 2 1,7-3 0,3 5 27,2-1 0,4-3 0,8-3-1271,5 4 3685,4-4 0,9 5 0,1-7 0</inkml:trace>
  <inkml:trace contextRef="#ctx0" brushRef="#br0">24811 14539 8136,'0'-16'0,"0"1"0,-2 1 0,-3 1 693,-6 3 1,-3-1 0,-3-3 0,-2 2 282,-2 2 1,-2 6-1,4-1 1,-4 3-280,-1 2 0,4 0 1,-2 0-1,1 2-189,0 3 0,0 4 0,5 7 1,2 1-180,4 4 0,-3-2 1,8 8-1,2-1-106,1-2 1,2 6 0,2-6-1,3 1-104,5-4 1,4-4 0,4-1 0,3 0-628,5-1 1,4 1 0,1 0 0,-1-2-650,-4-4 1,9 2 0,-2-5-1,4 0 472,1 0 1,4-1 0,-3-6 0,1 0-475,4 0 0,-1 0 0,1 0 1,-4-2 681,-1-3 1,2 1 0,-4-6-1,-4-1 504,-5 2 1,2-10 0,-6 4 0,1-3 350,-4 1 0,-4-1 0,-1-1 0,-2-2 439,-4 2 1,-3-4 0,-7 2-1,-1 0-27,-5-2 1,-2 6-1,-8-4 1,-1 4-24,-4 1 0,-4 0 0,-6 0 0,-1 2-283,1 4 0,-1 3 0,1 7 0,1 0-224,4 0 0,-2 2 1,5 3-1,1 5-27,-1 4 1,2 7-1,5 2 1,2 0-56,4-1 0,-2 6 1,6-3-1,3 1-44,1 0 0,2-7 0,2 1 1,3-6-124,6-4 1,8-1-1,3 1 1,3-4-106,3-5 1,7 5 0,2-1-1,-3-2-16,0-1 1,-5-4-1,-1-1 1,-2-2 19,2 1 1,-5 2 0,0 2-1,-2 0 146,0 0 1,0 0 0,-6 0 0,3 2-73,3 3 1,-4-1-1,4 5 1,-1-1-319,1 1 0,-4-6 0,4 3 0,-4-3-176,-1 2 0,0-3 0,0 3-1033,-1-3 1,1-2 0,0-2 787,-1-3 0,-1-4 0,-3-8 0,-6-2-322,-3-2 1,-9-7-1,-4 0 1,-3-5 1076,-1-4 0,-6-12 0,-2 0 0,0-3 0,1-2 0,-5 1 0,6 8 0,2 5 0,2 8 0,6 3 0,3 8 2022,1 2 0,-2 10-957,9 9 1,3 12-1,13 12 1,2 4-248,3 6 1,-4 7 0,6 1 0,-1 4-319,5 1 0,-3-7 0,2-1 1,0-3 127,-1 1 1,5 0-1,-6-8 1,2-3-469,1-5 0,-3 0 0,4-3 0,-4-4-143,-1 0 0,5-5 0,-2-1 0,4-1-141,1-3 0,1-3 1,-1-1-1,1-1-4,-1-5 0,-1 3 0,-2-7 0,-2-3-128,2-1 0,-5-1 0,-2-1 0,-6-2-161,-4-3 0,1-1 0,-7-6 0,-3 2-115,-5-2 1,-8 0-1,-8 0 1,-4 3 265,-1 3 0,-3 6 0,-2 7 1,1 0 191,2 1 1,6 4 0,-1 1-1,4 6 577,1 8 1,6 4 0,1 6 0,2 4 48,4-1 0,3 6 0,5-4 0,5 2-81,4-2 1,7 2 0,2-5 0,1 0-746,4-1 0,2-1 1,3-5-1,2 0-425,2-1 0,5 1 0,-4 0 0,1-2 699,-1-4 0,13-17 0,-2-10 0</inkml:trace>
  <inkml:trace contextRef="#ctx0" brushRef="#br0">27845 14366 8136,'0'-31'0,"-1"1"0,-5 2 0,-6 4 0,-5-1 612,-4 1 0,-2 4 0,4 0 1,-4 2-1,-1 4 754,-4 4 0,0 1 0,0 5 0,2-1-904,-2 2 1,3 1-1,1 4 1,-1 3-196,1 5 0,5 6 0,-1 3 0,6 4-3,4 1 0,1 3 0,-1 6 0,4 2 33,5 1 1,2 3 0,5-4 0,6 1-14,7-1 0,0-1 0,6-3 0,-1 0-465,1 1 0,-6-6 1,4-1-1,-2-3-729,0-3 0,-1-1 0,-4-2 0,0-1-2,0 1 1,-1-5 0,1-3 0,0-1-803,0-3 1,5-3 0,-1-1 0,0-1-478,-3-5 2191,-1-2 0,7-15 0,1-1 0</inkml:trace>
  <inkml:trace contextRef="#ctx0" brushRef="#br0">27940 14570 8136,'-7'-14'591,"-4"4"1,-3-2 0,-2 5 0,-1 0 557,-4 0 0,-3-4 1,-10 6-1,-1 2-608,-1 1 1,-1 2 0,6 0 0,-1 0-280,1 0 0,5 0 0,-1 0 0,1 0-840,2 0 1,-4 0 0,7 0 0,2 0-1105,1 0 0,2 0 69,1 0 0,6 2 1,5 1 1612,8 2 0,12 8 0,8-5 0</inkml:trace>
  <inkml:trace contextRef="#ctx0" brushRef="#br0">28521 14539 8804,'0'-16'0,"0"1"0,0-1 637,0 0 0,-7 0 1,-3 1-1,-6-1-358,-5 0 1,-3-5 0,-9 2-1,-4 3 260,-5 4 0,2 3 0,-2-1 1,0 5-74,2 3 1,1 2 0,8 2 0,1 1-216,4 2 1,-2 9-1,7 0 1,2 7-180,1 4 0,10-4 1,2 3-1,5 1 26,1-1 1,1-5-1,5 4 1,4-2-531,4 0 1,9 0 0,5-5-1,7-1 305,7 1 0,3-6 0,0-1 0,-1-2 85,-2-3 0,-2-3 0,2-1 1,-5 0 44,-4 0 1,-7 0 0,-1-1 0,-4-5 4,-7-4 0,0-4 0,-9-2 386,-2 1 1,1 6 13,1 4 0,-1 3-291,6 2 0,1 7 0,4 3 0,1 4-75,0 2 0,1 0 1,2-1-1,2 3-911,-1 3 1,-3-4-1,-1 4 1,1-3-489,4-3 0,-3-1 0,3-1 1,-4-5-1598,-1-1 2954,0-1 0,-1-13 0,1-2 0</inkml:trace>
  <inkml:trace contextRef="#ctx0" brushRef="#br0">29292 14649 7808,'9'-21'0,"-4"-2"0,-5 1 111,-5-1 1,-4-3 0,-7 3 0,-1 0 972,-4 1 0,1-3 0,-6 8 0,0 3-578,2 0 1,-6 7 0,5 2 0,-1 3-297,0 2 0,7 2 0,-2 3 1,3 5-42,3 4 1,-1 4 0,2 3 0,2 3-14,1 1 1,8 4 0,-3-4 0,6 1-219,6 0 1,8-1 0,8 1-1,5-4 45,6 1 1,0-5-1,9 3 1,0-6 61,-2-4 1,5 1 0,-4-7 0,-1-1 20,-3-3 1,-1-1 0,-1 0-1,-3-1 45,-3-5 1,3-2 0,-10-8 0,1-1 6,0-4 1,-4-4-1,-7-8 1,-3-2-275,-2-2 1,-2-5-1,-5 4 1,0-2-247,0-4 1,-7 6 0,-3 3 0,-2 7 191,1 7 0,-3 5 317,4 6 0,3 10 0,1 12 0,5 7 206,1 7 1,7 4 0,3 3 0,4 2 3,2 2 0,0 5 0,-1-4 0,1 1-611,0-1 0,-1 0 0,3-3 0,1 2-695,2-2 1,-2-4 0,-6-3 0,-3-3-97,2-2 0,-3-4 0,0-11 1085,-2-8 0,5-13 0,-3-12 0</inkml:trace>
  <inkml:trace contextRef="#ctx0" brushRef="#br0">29968 14618 8136,'9'-7'1124,"-2"5"1,-9-5 0,-3 5 0,-6-1-150,-3-3 1,-7 1-1,-3 3 1,-2-1-506,-2-2 0,-9-6 0,7 6 0,-1 0-450,-4-2 0,2 3 0,3-5 0,2 1-1275,0-1 1,-3 6-1,10-3-1717,1 5 0,10 2 2972,5 5 0,17 2 0,5 8 0</inkml:trace>
  <inkml:trace contextRef="#ctx0" brushRef="#br0">30219 14602 8866,'9'-16'0,"-4"0"689,-3 1 1,-2-1 0,0 0-247,0 1 0,-7-1 1,-5 0-1,-6 2 9,-2 4 0,-7 1 1,6 5-1,0-1-135,-1 2 0,4 3 0,-5 5 0,3 5 5,-1 4 0,1 2 0,8 2 0,3 1-65,2 2 0,2 5 0,5-3 1,2-1-47,3 1 0,4 3 1,8-5-1,4-2 104,6-1 0,7-2 0,3-1 0,-2 1-271,-2 0 1,-1-8-1,-1-2 1,-1-3-149,-4 2 1,2-3 0,-7 2-1,-2-6-60,-1-3 1,-4-9 0,-2 0 0,-3-5-640,-2-1 0,3-4 0,-5-2 0,-1-4-731,-2-1 0,-2-4 0,0 1 1,0 7 594,0 2 1,0 9 0,1 8 895,5 1 1,-3 1 0,8 8 0,-1 5 459,-1 9 0,5 1 1,-4 10-1,4 0 140,2 3 0,0 2 0,-1-3 0,-1-1 534,-3-2 0,1-6 1,-7 1 674,-1-4-1264,-2-1 1,-2-9 0,-2-7 0,-2-9-195,-1-5 0,-5-2 0,4-1 1,3-4-147,1-5 1,2 3 0,4 0-1,4 2-97,8 0 1,10 0 0,2 6 0,7 1-402,7 3 0,10-1 0,6 7 0,3 1-263,2 3 0,-2 8 0,-1 3 0,-4 6-145,-2 5 0,-9 5 0,-8 11 0,-6 4 744,-5 5 0,-3-6 0,-7-2 0</inkml:trace>
  <inkml:trace contextRef="#ctx0" brushRef="#br0">2359 15922 8136,'-7'-16'0,"-2"1"-213,0-1 0,-10 6 1,3-1-1,-3 1 0,-2-1 1,-1 2 2374,-3 2 1,-1 2 0,-6 5-956,1 0 1,5 0 0,0 2-836,-2 3 1,0 9 0,0 9 0,3 1-143,3 4 1,1 7 0,7 4 0,3-1-102,6 0 0,3-1 0,4-6 0,3-1-101,6-4 1,10-3 0,7-7 0,5 0 191,3-1 1,8-4-1,-4-3 1,2-1 139,0-3 1,0-2 0,3-2-1,-1 0-69,-2 0 0,-7-7 0,2-4 1,-6-3-15,-5-1 1,-3-1 0,-7-2 0,-2-1-168,-4-2 0,-3-7 0,-7 2 0,-2-4-521,-3-1 0,-3 1 0,-8 2 1,-2 4-282,-3 1 1,4 4 0,-4 7 0,3 3-2470,3 2 1,-1 2 828,0 5 1,9 0-1,7 0 2332,9 0 0,5 7 0,2 1 0</inkml:trace>
  <inkml:trace contextRef="#ctx0" brushRef="#br0">2878 15781 8569,'24'-13'0,"-3"-2"0,-5-4 462,-6-4 0,-3 0 1,-8-7-1,-5 3-222,-4-1 1,-4-4 0,-4 9 0,-1 1 173,-2-1 0,-5 2 0,3 5 0,-1 2 78,-4 4 1,-2 3 0,0 7 0,4 0-170,5 0 0,0 2 0,4 5 0,3 7 16,0 5 0,7 9 1,2 0-1,3 7-9,2 7 0,0 3 1,2 2-1,3 0 300,5 0 0,4 4 1,4-2-1,3-5-442,5-4 0,-3-4 0,-1-4 0,-1-2-545,0-4 0,6 2 0,-6-7 1,-2-2-435,-2-2 1,-1-6 0,0-2 0,-1-2-949,1-4 1,5-1-1,0-2 1,0-2 1738,2-3 0,1-11 0,8-8 0</inkml:trace>
  <inkml:trace contextRef="#ctx0" brushRef="#br0">3239 15954 8136,'-15'0'563,"-8"0"0,-3 0 1,-4 0 529,-1 0 1,-8-2-1,-5-2 1,-4-1-576,-5 2 1,-1 1 0,3 2 0,-1 2-650,1 3 0,8 2 0,2 7 0,5 0-1065,6 3 1,6 4-1,10-2 1196,3 2 0,-3 7 0,5-3 0</inkml:trace>
  <inkml:trace contextRef="#ctx0" brushRef="#br0">4120 15498 10959,'0'15'1179,"7"8"1,3 3 0,4 6-544,2 5 0,5 1 1,0 7-1,-2-1-139,-1 0 0,4 5 0,3-9 1,-1 0-391,-3-3 1,0-6 0,-3-3 0,-4-4-1027,0-1 0,-6-2 0,1-5-779,-2-1 0,-4-4 0,-8-2 0,-7-2-1771,-7-4 3469,-6-1 0,-6-9 0,-1-2 0</inkml:trace>
  <inkml:trace contextRef="#ctx0" brushRef="#br0">3884 15875 9338,'16'2'-79,"-1"3"1,8-3 0,3 3 0,4-3 1175,1-2 1,6 0 0,2 1 0,1 3-488,3 1 1,3 0-1,1-5 1,0 0-437,0 0 1,6-1-1,-1-3 1,-1-3-147,-2-2 1,-9-1 0,-3-6 0,-6 2-21,-5 4 0,-3-8 0,-9 4 0,-4-1-428,-4-5 0,-5-4 1,-1 1-1,0-1 13,0-4 0,-7 0 0,-3 0 0,-4 4 151,-2 1 1,1 2-1,-1 7 825,0 3-434,7 4 1,6 9-1,10 3 273,3 6 1,13 8 0,-5 4 0,4 3 101,6 7 1,-5 0 0,0 9 0,-2 0-205,0-2 0,-2 4 0,-7-7 1,-2-2-173,3-2 1,-5-3-1,1-4 1,0-5 56,0-4 1,-6-6-450,2-1 1,2-8 268,-1-2 1,6-7 0,-2-11 0,4-1-204,2-2 1,0-10 0,1 1 0,4-1-184,5-4 1,2 0-1,0 5 1,-3 4 27,-3 5 0,5 4 0,-5 3 0,3 3 10,3 6 0,-4 3 1,1 4-1,-1 1 460,1 3 0,-1 6 0,4-2 0,-4 4 146,-1 2 1,9 0-1,-4-1 1,-1 1-2,3 0 0,-5 0 1,-1-1-1,1-1-35,-1-3 1,-5 1 0,4-7 0,-2-1-144,0-3 1,5-1-1,-3 0 1,0 0-23,-1 0 0,1-1 0,-4-5 0,2-4-55,-2-4 1,-3-2 0,-4 1 0,-3-1-37,-2 0 1,-2-5 0,-5-2 0,0 1-38,0-1 0,-7 2 1,-5 5-1,-5 1-19,-4-1 0,-2 0 0,2 2 0,-4 2 124,1 2 0,0 6 0,4-1 0,-1 3 120,2 2 0,2 7 0,1 4 0,2 4 11,3 6 1,-1 2 0,7 7-1,2-1 80,1 4 0,7 2 1,4-3-1,3-1 0,5 1 1,4-3-1,0-2 1,6-6-154,2-4 1,3-1-1,-1-2 1,1-4-211,-1-5 1,1 2-1,-1-1 1,0-3-211,1-1 1,-1-7-1,-1-2 1,-4-2 17,-5-3 1,2-4-1,-4-3 1,-3-4 5,-4-1 1,-8 3 0,3-4 0,-2 3-176,0 2 0,2 3 643,-2 1 0,4 7 1,7 4 341,-1 3 0,1 9 0,0 4 0,0 1-244,-1-1 1,1 8 0,0-3 0,-1 1-962,1 0 1,0-1 0,-2 0-4739,-4 0 3753,4-1 0,-19-6 0,0-5 156,-7-8 1517,-4-12 0,-7-8 0,-1-8 0</inkml:trace>
  <inkml:trace contextRef="#ctx0" brushRef="#br0">6195 15451 8212,'-9'-18'0,"2"1"8,0 1 1,6-3-1,-6 8 653,0-3 0,7 6-1045,0 2 0,7 12 0,8 4 0,1 4-58,0 2 1,-2-1-1,-2 3 1,-1 1 441,1 2 0,2 0 0,2-5 0</inkml:trace>
  <inkml:trace contextRef="#ctx0" brushRef="#br0">6368 15608 8136,'21'31'97,"0"1"0,5 4 0,-5 1 0,0-2 476,2-2 1,-4-3 0,6-2 0,-3-4 220,-2-1 0,-5-2 0,-3-5 1137,-1-1-1474,-8-6 0,-3-4 0,-10-10-42,-4-5 0,3-6 1,1-3-1,0-2 55,1 1 1,2-2 0,7-1 0,0-1-180,0-4 0,0 0 0,2 0 1,3 2-297,5-2 1,6 3 0,3 1 0,2 3-70,-2 7 0,9-2 0,2 7 0,1 1-355,4 2 0,0 5 0,-1 1 0,1 0-26,1 0 1,1 5-1,-7 2 1,-4 2-1096,-5 3 1,-9 2-1,-3 2 1,-2-1 1549,-4 1 0,-8-7 0,-4-2 0</inkml:trace>
  <inkml:trace contextRef="#ctx0" brushRef="#br0">8255 15954 8136,'21'-7'-376,"0"-4"1,-2-3 771,-2-2 1,-8-5 0,-2 1-1,-2-1 429,1-2 0,-1 0 1,-7-5-1,-1 2-269,-3-2 0,-11 0 0,-1 0 0,-2 4-220,-3 1 1,-5 2 0,2 5 0,-4 2 98,-1 4 0,-1-2 0,1 6 0,-1 3-204,1 1 0,5 2 0,1 2 0,1 3-131,-1 6 0,6 3 0,-2 3 0,5 4-39,6 5 0,-4 4 0,5 1 1,0-1-18,4-4 0,3 4 0,4-6 1,3 3-45,6-1 0,5-7 1,5 2-1,5-4 58,3-1 0,5-5 0,1-3 0,3-1-50,2-3 1,0-2 0,4-2 0,-4 0 26,-1 0 0,-3-7 0,-4-2 0,-3-2-252,-2 1 1,-5-1 0,-6-4 0,-2-1 36,-3 0 0,1 1 0,-7-1 1,0 2 163,2 3 0,-3-1 63,6 7 0,1 0 0,4 5 0,1 0-88,0 0 1,0 7 0,1 3 0,2 2-277,2-1 1,0 3-1,-3-4 1,1 3-570,2-3 1,0 2 0,-5-5-1,-1 0-468,1 0 0,0-2 0,-1-5 606,1 0 1,0-1 747,0-5 0,-1-2 0,1-8 0</inkml:trace>
  <inkml:trace contextRef="#ctx0" brushRef="#br0">8789 15655 8136,'16'5'328,"0"0"1,-6 8 0,1-3 0,1 2 546,2-1 0,2 5 1,-1-2-1,1 5-411,0 0 1,-2 4-1,-2-1 1,-3 1-88,-2 0 0,3-2 0,-4-6 0,-3 1 145,-1 0 1,-4-7-362,-3-4 0,1-3 1,-6-2-1,-2 0-63,-2 0 1,0-7 0,1-4 0,5-5-179,1-5 1,1 2 0,6-7 0,0 0-745,0 1 0,7-8 0,6 5 0,4 0 290,4-1 1,7 4 0,-2 1-1,2 3 81,-2 7 1,4 0 0,-4 9 0,4 1 342,1 2 0,6 2 1,0 0-1,-2 2 41,-2 3 0,4-1 0,1 6 0,1 1 162,-1-2 0,4 3 0,-5-7 0,-2 0 137,-2 2 0,-2-5 0,1 3 1,-1-3-48,1-2 0,-1 0 0,-1 0 0,-2 0-40,-2 0 0,-2-2 0,2-1 0,-5-4 210,-3-2 1,-2 0 0,-2-3 0,-2 3-84,-2 2 0,-6-5 0,1 2-180,-3-4 1,-4 0 0,-3 1 0,-6 5-21,-3 1 1,-3 0 0,-2 3 0,-4-1-35,-2 2 0,-1 1 1,-3 2-1,1 0 34,1 0 0,3 5 0,-4 2 0,4 3-21,1 8 0,2-2 0,5 6 0,0-1-49,1 0 1,6 7 0,4-3 0,3 1 23,2 0 1,5 0 0,4 4 0,3-2 13,6-2 0,8-1 1,0 2-1,4-2-11,1-2 0,8-8 1,1-4-1,2-1-15,0-1 0,-2 3 0,4-6 0,-4-3-1,-2-1 0,4-2 1,-5-2-1,-2-3 66,-2-6 1,-9-4-1,-1-5 1,-4-1-64,-3 2 1,3-5-1,-10-2 1,0-4-91,-4-2 1,-3 3 0,-6 1 0,-5 3-25,-6 3 1,-6 1-1,2 5 1,-2 2 190,1 4 0,-2 3 1,1 7-1,1 0 76,3 0 0,1 0 0,1 3 0,-1 6 19,0 6 1,6 6 0,1-1-1,0 1 183,0-2 1,6 3-1,-2 1 1,3 0-166,2 0 0,7-1 0,3-4 1,4-1-73,2-3 1,5-3 0,0-1 0,0-5-168,2-3 0,-1-2 0,5 0 0,-5 0-161,1 0 1,-5-2-1,3-3 1,-4-5 95,-1-4 1,-1-2 0,1 2 0,0 2-42,0 1 1,-1 3 0,1-5-1,0 5 191,-1 1 1,1 1 0,0 6 235,0 0 1,-1 0-1,1 0-72,0 0 0,-6 2 0,1 3-312,1 6 1,2 3 0,2 2-641,-1-1 0,-4-1 0,-1-2 0,1-1-1143,-2 1 1,-1-3 0,-2 1-2261,4 3 3556,-3-6 1,5-7 584,-6-11 0,6-10 0,-4-3 0</inkml:trace>
  <inkml:trace contextRef="#ctx0" brushRef="#br0">10959 15624 8136,'-16'0'131,"1"0"1,-1 0 0,0 0 884,1 0 0,-3 0 0,-1 0 0,-2 1-549,2 5 1,1-3 0,2 6 0,3-1-35,2 1 1,4-4 0,9 6-285,3 1 0,4-3 0,8 0 0,4-1-172,5 1 1,4 2-1,2 3 1,-1-2 34,0-2 0,4 2 0,-1 8 0,-5 1 208,1-2 0,-7 4 0,-2-3 0,-4 0 365,-1-3 1,-7 4 0,-4 0 25,-3-2 1,-2 4 0,-2-4-142,-3-5 1,-4 0-1,-9-9 1,-1-1-439,-2-2 0,-7-2 1,2 0-1,-2 0-761,2 0 1,-7-6 0,6-1-1,3 0-1694,0 0 0,8-5 0,0 2 2423,9-4 0,12-9 0,4-1 0</inkml:trace>
  <inkml:trace contextRef="#ctx0" brushRef="#br0">12469 15718 8136,'8'2'0,"-2"3"0,2 4 1374,3 6 1,-3 8-1,3 1 1,1 3-1,4-1-285,5 2 1,-4-4 0,4 1-763,-3-3 1,-3-1 0,-1-5-1,-1 0-2191,-3-1 1,-5-4-3817,6-1 4416,-8 1 1,-1-4 0,-11-7 1263,-5-9 0,2-12 0,-11-3 0</inkml:trace>
  <inkml:trace contextRef="#ctx0" brushRef="#br0">12264 15498 6660,'2'-14'78,"3"3"1,4 4-1,8 7 1,4 0 471,6 0 0,9 2-550,6 3 0,4 4 0,1 7 0</inkml:trace>
  <inkml:trace contextRef="#ctx0" brushRef="#br0">13097 15686 8136,'-15'0'463,"-1"0"1,0 0-249,1 0 1,-1 0 1448,0 0 1,6 2-1,1 3-1275,2 6 1,9 3 0,8 2 0,6-1-302,5 1 1,3 0 0,8-1-1,-1 1 70,1 0 1,-1 5 0,1 0 0,-1 0 34,0 1 0,-1 1 0,-2 5 0,-3-3 128,-3-3 0,-1 4 0,-7-5 1,-2 0 96,-1 2 0,-8-5 0,3 2 0,-6-4 93,-6-5 0,-4 1 0,-11-5 0,-4 0-266,1 0 0,-6-2 0,2-5 0,-5-2-355,-4-3 0,-4-2 0,2-5 0,1 1-369,-1-1 1,-3 0 0,6 0 0,1 1-1444,1-1 0,5 3 0,1 1 0,3 1 1922,3 3 0,-6-5 0,3 1 0</inkml:trace>
  <inkml:trace contextRef="#ctx0" brushRef="#br0">14308 15498 7619,'0'-16'0,"0"0"0,0 1-201,0-1 0,2 2 939,3 3 1,-3 6-1,5 10 1,-2 8 1391,0 6 0,6 5 1,-6 8-1596,-1-1 0,-3 8 1,-1 3-1,2 3 0,1 0 7,3-3 1,-1 4 0,-5-4 0,2 1-785,3-1 1,-3-3 0,5-8-1,-2 0-1042,0 1 1,7-2-1,-3-4 1,2-5-112,-1-4 0,-5-3-3593,6-3 4988,-1-4 0,6-14 0,0-2 0</inkml:trace>
  <inkml:trace contextRef="#ctx0" brushRef="#br0">14670 15734 8095,'8'7'0,"-2"-6"0,-12 5 0,-4-5 1091,-4-1 0,-7 0 0,-3 0 0,-3 0-131,-1 0 1,-10 0 0,7 2 0,-3 1-647,1 3 1,2-1 0,-1-3 0,3 1-140,2 2 1,-2 1 0,4-6 0,-1 1-934,0 5 1,7-5-1,-2 5-1488,3-5 1,4-8 0,4-3 2245,4-4 0,12-9 0,2-1 0</inkml:trace>
  <inkml:trace contextRef="#ctx0" brushRef="#br0">14560 15498 8095,'21'15'148,"0"1"0,-2 5 0,-5 2 0,0 1-40,3 4 1,2 7 0,-3 4 0,0 1 1539,0 3 1,-2-2 0,-2-1 0,-2-2-1040,3-3 1,-6-2-1,-1-3 1,0-4-320,-1-5 1,0-3 0,-5-3 97,0 1 1,-2-7-200,-3-4 0,3-10 0,-3-6-647,3-3 1,2-8 0,0-5 0,2-2-322,3-3 1,9-4-1,9-1 1,0 2 98,0 2 1,3 8 0,-3 3-1,-1 2 352,1 5 1,5 3 0,-4 12 0,3 0 299,-1 0 0,-2 1 1,4 5-1,-3 4 278,-3 4 1,5 3 0,-5 3 0,1 2 234,0 3 1,3-4 0,-3 3-1,-1-1 18,1-4 1,5 0 0,-2-1 0,2-1-7,-2-3 0,4-3 1,-4-1-1,2-5-127,-2-3 0,2-2 0,-5 0 0,0-2-227,-1-3 1,-2 2-1,-8-8 1,-2-1-193,3-2 1,-6-3 0,-2-3 0,-3-2-253,-2-3 1,-7 4 0,-4-3 0,-3 1 59,-2 4 0,-6 1 0,-3 4 0,-1 2-152,0 2 0,7 6 0,-4-1 0,2 5 409,0 5 0,2-1 1,7 6-1,3 4 419,2 5 1,2 4-1,6 5 1,5-2 225,4 2 1,6 0-1,5 0 1,5-3-38,4-3 0,3 4 1,2-5-1,3-1-401,2-3 0,1-1 0,2-1 1,-1-1-466,2-3 1,-6 1-1,1-7 1,-4-1-634,-4-2 1,4-2 0,-11 0 0,1 0-2855,-4 0 0,-4 0 3729,-1 0 0,-14-7 0,-4-2 0</inkml:trace>
  <inkml:trace contextRef="#ctx0" brushRef="#br0">17453 15592 8095,'14'-16'0,"-4"1"0,-6 1 110,-8 3 1,1 4 0,-10 7 0,-2 0 1009,-5 0 1,-8 0 0,2 2-1,-3 3-250,-3 6 1,-5 3-1,1 1 1,3 1-524,5 0 1,3 0 0,6 1 0,-2 2-263,2 2 1,7 0 0,3-5-79,2 0 1,2-6-1,6 0-180,5 3 0,9-6 0,13-2 0,7-3-64,7-2 0,10 0 1,4 1-1,2 3 191,0 1 1,-2 2 0,1-2-1,-4 4 24,-4 0 0,-11 10 1,-5-3-1,-7 1 145,-3 1 1,-7-1 0,-7 2 0,-2 2 353,-4-1 0,-6-3 0,-6-1 1,-3-2 54,-6-4 0,-6 2 0,-1-5 0,-3 0-329,-5 0 0,-2-1 0,4-6 0,-1 0-412,1 0 0,1 0 0,0 0 0,2 0-284,0 0 0,-5-2 0,9-2 0,-1-1-590,4 2 1,4-4-1,3 0-78,3-2 0,5 4 0,7-4 0,5 0-1017,4 1 0,6-3 2178,5-5 0,10 1 0,9-1 0</inkml:trace>
  <inkml:trace contextRef="#ctx0" brushRef="#br0">18082 15686 8708,'-11'-7'0,"1"-3"644,-3-4 0,-1-2 0,-1 2 0,-1 2-141,0 2 0,6 1 0,-1-2 44,-1 6 0,3-2 0,-1 2 487,-2 1 0,-1 4-1140,3 6 1,-2-3-1,6 8 1,3 1-1313,1 2 1,2 2 0,0-1-499,0 1 1916,0 0 0,7-8 0,2-1 0</inkml:trace>
  <inkml:trace contextRef="#ctx0" brushRef="#br0">18412 15718 8095,'15'-2'-84,"-1"-3"627,-3-6 1,-6 3 0,-8-3 0,-4-1 16,-2-2 1,-3 3 0,-9 1 0,-5 0 390,-4 1 1,-2-3 0,-1 6-1,-2 1-368,-1-2 0,-3 5 1,4-3-1,-2 3-277,3 2 0,0 2 1,5 3-1,1 6-71,2 3 0,6 2 0,-1 1 1,4 2-233,1 2 0,0 7 0,2-3 0,4 1-127,5 0 1,-2-5 0,1 3 0,3-1-63,1-4 1,11 4 0,5-2 0,7-4 25,3-4 0,8-1 0,6-5 1,2 0 41,4 0 1,7-2 0,1-5 0,-1 0-114,-2 0 1,-4-2 0,-1-1 0,-4-4 170,-2-2 0,-8-1 1,-9-6-1,-3 0 16,-3 0 0,-6 1 0,-4-3-38,-3-3 1,-2 4 388,0-4-77,0 10 0,0 11 0,0 13 0,0 6 94,0 7 0,2 9 0,1 2 0,3-1 87,-3 3 0,1-1 1,-1 6-1,2-2-146,-1 1 1,4-2 0,3-1-1,3-2-355,2-3 1,-1-3 0,-1-5 0,-1-2-632,-3-2 1,-1-2-1,3-7 1,-3-2-3972,-2-2 3420,5-6 0,-3-1 0,5-12 436,-4-6 836,4-11 0,-12 1 0,5-6 0</inkml:trace>
  <inkml:trace contextRef="#ctx0" brushRef="#br0">18742 15686 10619,'0'16'227,"0"5"0,0 4 1,0 2 484,0 7 1,5 4-1,2-3 1,2-2-345,3 2 0,9-2 0,5-5 1,2-3-56,-2-3 1,4 5 0,-4-6 0,2-4 75,-2-5 1,8 0-1,-6-6 1,0-3 32,1-1 0,-4-2 1,-1 0-1,1-2-104,-1-3 1,-5-4-1,4-8 1,-4-2-151,-3-2 1,1-7-1,-11 0 1,-3-5-237,-1-4 0,-2-5 1,-2 3-1,-3 1-213,-6 0 1,-8 3 0,-3 7 0,-3 3-709,-3 3 1,5 1 0,2 7 0,4 3-1193,1 6 0,2 5 984,4 5 0,3 4 0,9 8 1,3 3 815,5 1 0,6 5 1,5-4-1,5 1 381,4 0 0,1 5 0,1-4 0</inkml:trace>
  <inkml:trace contextRef="#ctx0" brushRef="#br0">19732 16001 7375,'25'-16'0,"-4"0"205,-4 1 0,-8-1 0,-4-2 1,-3-1 669,-2-2 1,0-5-1,-2 5 1,-3 0-200,-5-2 1,-10 6-1,-2-6 1,-3 2-260,-3 0 0,-1 0 0,-3 7 0,1 4-129,-1 5 1,6-2 0,0 1-1,0 3-102,1 1 1,2 4 0,6 3 0,-2 6-86,-2 3 0,5 3 1,6 4-1,-1 4 57,2-1 1,2 6-1,7-2 1,0 3-16,0 0 0,2 4 1,3-8-1,6 1 33,3-2 0,2 2 1,1-7-1,4-4-21,5-5 0,4 1 1,1-8-1,1-2-145,-1-1 1,-1-2-1,-2 0 1,-2 0-100,2 0 0,-5-7 0,-2-3 0,-4-4-97,-1-2 0,-2-5 0,-2-2 0,-3 1 66,-2-1 0,-2 2 0,-5 5 0,0 0 342,0 1 0,2 6-87,3 4 1,-1 3 0,4 4 0,1 3-146,0 5 0,1 3 0,6 1 0,0 0-68,-1 3 1,1 2 0,2-3 0,1 0-877,2-1 1,0-1 0,-6-1 0,1-5-1197,0-1 0,0 4 0,-1-6 1387,1-1 0,-2-4 0,-4-6 0,-4-4 763,-5-4 0,-1-9 0,0-3 0,0-4 0,0-1 0,0 1 0,-1 4 0,-3 3 219,-1 1 1,0 9 634,5-2 0,2 9 1,1 3 169,2 6 0,7 11 0,-1 9 1,3 2-167,2 2 1,-1 3 0,1 2 0,-2-3-388,-3-3 0,1 2 0,-5-7 0,0-1 163,0-3 1,-2-6-307,-5-1 1,-2-6-1,-3 1-323,-5-4 0,-3-8 0,1-5 1,2-5-277,-3-4 1,1-5-1,0 1 1,3-1-322,2-2 0,2-9 0,5 9 0,0 2 115,0 2 0,9 3 0,5 5 0,5 0 62,0 1 1,4 6-1,-1 2 1,3 2 347,3 0 1,2-1-1,3 6 1,2 0 93,1 0 0,1-5 1,-4 0-1,2 0 10,2-2 1,5 3-1,-5-6 1,-3-1 231,0 2 0,-8-5 0,-2 4 1,-1-2-6,-4 1 1,-3-3-167,-6 4 0,-3-4 1,-8 0-115,-5 3 1,-2 4 0,-10 7 0,-3 0-20,-5 0 1,-4 0 0,-1 2 0,0 3 157,-1 6 0,2 3 0,2 3 1,4 2 373,1 2 1,4 7 0,9-1-1,4 1-103,5-2 0,2 3 0,6-2 1,9 2 271,8 3 1,6-1-1,2-1 1,1-2-224,3-2 0,-1-7 0,7 2 0,0-5-324,-2-6 0,4 3 0,-5-8 0,-1-2-381,0-1 1,3-2 0,-8 0-1,-5 0-1122,-4 0 1,1-2 0,-8-1 0,-5-4-673,-3-2 1,-5 6 0,-11-4 2055,-9 0 0,-7-2 0,-8-7 0</inkml:trace>
  <inkml:trace contextRef="#ctx0" brushRef="#br0">22563 16111 8095,'24'-16'0,"-3"0"0,-4-6 0,-3-3 1037,-3 1 0,-4-1 1,-7 6-1,-2-4-405,-3-1 1,-4 5 0,-7-2 0,-1 2-243,-4-2 1,-2 5 0,-5-2 0,2 8-209,-2 3 0,-2 0 0,-1 3 0,1-1-221,4 2 1,-2 8 0,5 5 0,1 4 87,-1 2 1,2 7 0,5 3 0,1 4-102,-1 1 1,7 1-1,4 1 1,3 0 260,2-2 1,9 4-1,5-10 1,7 1 331,3 0 0,4-7 0,9 4 0,5-2 135,3 0 0,9 0 0,2-7 0,2-2-307,0-1 1,-8-6 0,3 4 0,-6-2-122,-5-4 1,-4-1-1,-8-4 1,-4-3-49,-5-6 0,-3-3 1,-3-1-1,-1-3-239,-3-3 0,-4-3 0,-7-9 0,0-2-229,0-2 1,-7-1 0,-5 3-1,-6 0-1252,-3 5 0,-7-1 0,2 6 0,-2 2 156,2 8 1,3 1 0,7 7 0,1 0-925,-1 0 0,7 0 2288,4 2 0,3-4 0,2-7 0</inkml:trace>
  <inkml:trace contextRef="#ctx0" brushRef="#br0">23270 15608 8095,'-2'-16'282,"-3"0"0,-4 1 1,-8-1-1,-2 2 468,-2 3 0,0-1 1,3 7-1,-1 2-384,-2 1 1,0 4-1,5 3 1,2 5 66,4 4 1,-2 9 0,5 3 0,0 4-50,0 1 0,1 1 1,6 1-1,2 4 124,3 4 1,4 0 0,7 1 0,0-1-306,-1 0 0,6 2 1,0-6-1,0 0-525,2 1 0,0-7 1,5 3-1,-4-6-622,-1 0 1,5-6-1,-4-1 1,1-5-751,-4-6 1,1-3-1,-1-7 1,0 0 1693,2 0 0,-6-14 0,6 4 0,-7-13 0</inkml:trace>
  <inkml:trace contextRef="#ctx0" brushRef="#br0">23584 16158 8095,'6'-16'0,"-1"0"306,-2 1 0,-1 4 0,-4 3 1,-3-1 879,-5 0 1,-6 4 0,-5-4 0,-5 0-789,-4 1 1,-3 2-1,-5-4 1,-6-1-459,-2 3 0,-9-1 1,9 6-1,1-3 664,1 3-604,9 1 0,-10 2 0,4 0 0</inkml:trace>
  <inkml:trace contextRef="#ctx0" brushRef="#br0">24481 15482 10484,'-9'7'771,"2"4"0,7 8 0,0 3-130,0 3 1,7 1 0,2 6 0,1-1-92,1 0 0,-1 1 0,6-1 1,0-1-78,-1-4 0,1 4 0,0-6 0,-1 1-658,1-4 1,-5-4 0,-3-1-1,1 0-1396,0-1 0,-4-1 0,4-1-1401,-2-3 0,-2 0 2982,-5 6 0,-14 0 0,-3 0 0</inkml:trace>
  <inkml:trace contextRef="#ctx0" brushRef="#br0">24135 15859 8095,'15'0'0,"1"0"711,0 0 0,7 0 0,3 0 0,2 0 208,-2 0 1,9 0 0,-4 0 0,3 0-321,-1 0 1,0-5 0,2-2 0,2 0-354,-2 0 1,-1-5 0,1 1 0,2-3-217,-2-1 1,-4-1 0,-4-1 0,-6-3-10,-4-1 0,-1-1 0,0 2 1,-2-2-507,-4-3 1,2 1 0,-7-4 0,-1 3-172,-2 3 1,-2 1 0,0 5-76,0 0 0,0 9 544,0 7 1,0 7 0,1 11-1,5 3 411,4 5 1,4 11 0,2 3 0,0 2 285,-1 0 1,1 0-1,0 3 1,0-1-58,-1-2 1,-4-9 0,-3 0-1,1-7-96,0-3 0,-4-2 1,4-6 356,-2 1-622,-2-7 1,0-4 0,1-10-248,-3-6 1,4-8 0,0-3 0,2-1-394,3 0 1,2-5 0,2 2 0,1-2 79,4 2 1,-3 3 0,4 7 0,-1 2 126,0 4 1,2 3 0,-4 7 0,2 0 227,-2 0 1,4 0 0,0 2 0,1 3 252,4 5 1,-3 4-1,1 2 1,2 0 189,2 0 0,1-1 0,0 1 0,-1-2 110,-4-4 1,4 3 0,-4-8 0,2-2 67,-2-1 1,2-2 0,-7 0 0,-1 0-202,-3 0 0,-1-5 0,-1-2 0,-1-2-216,-3-3 0,-4-7 0,-7-2 0,0 0-212,0-2 1,-2 4 0,-3-6 0,-6 3-222,-3 3 0,-7-4 1,-1 4-1,-1 3 168,0 4 0,2 8 1,4-1-1,-2 3 200,-2 2 0,5 2 0,7 3 1,2 6 262,4 3 1,-4 3 0,2 2 0,3 4 173,5 1 1,1-4 0,8 2-1,4 1-30,3 3 1,4-1-1,-2-1 1,5-1-498,4-4 1,8 0 0,2-1-1,2-1-1323,0-3 1,-2-2 0,4 4 0,-6 0-1897,-5 0 1,2-2 3282,-8-4 0,-5 4 0,1-5 0</inkml:trace>
  <inkml:trace contextRef="#ctx0" brushRef="#br0">27248 15639 8095,'-2'-15'115,"-3"-1"0,-4 5 1,-8 3-1,-3 1 733,-1 3 1,-5 2 0,4 2 0,-3 0-454,-3 0 1,4 0 0,-2 0 0,-1 0-198,3 0 0,-4 6 0,7 1 0,2 1-35,1 5 0,-1-5 0,2 3-147,3 1 1,8 2 0,3 2-116,6-1 1,8-1 0,12-1 0,8-3 96,9 2 0,11 2 0,3 2 0,2 1 57,3 4 0,-5-3 0,-1 5 0,-6-1 156,-5 4 1,-5 2 0,-11 0 0,-5-1 214,-4 0 1,-8-4 0,-4 0 0,-3-2 189,-2 0 0,-7 0 0,-5-7 0,-7-2-124,-8-2 0,-2-6 0,-5 1 1,0-3-227,-3-2 1,-5-2-1,3-3 1,1-6-444,0-3 1,-4 1 0,5 0 0,4 3-1015,5-2 0,0-2 0,5-2-577,-1 0 0,6 0 1,3 1-1,9-1 241,10 0 1,6 1 0,15-3 1526,11-3 0,12 4 0,14-6 0</inkml:trace>
  <inkml:trace contextRef="#ctx0" brushRef="#br0">27892 15765 7630,'-15'-14'0,"-3"2"316,-3 1 0,4 3 0,-6-5 1,2 5 535,0 1 1,-5 1 0,5 6-1,2 0-400,1 0 0,-3 2 0,0 3 0,2 6-87,2 3 1,6 7 0,3 0 0,-1-2-77,0-2 0,6 4 0,-3 2 0,6 0-98,6-1 0,-3 5 1,9-6-1,6-2-313,6-2 1,4 4 0,2 0 0,0-2-602,3-1 1,7-2 0,-2-1 0,3 1-235,2 0 0,3-6 1,1 1-1,0-1-219,0-1 1,0 0-1,-1-6 1176,-4 2 0,-4 1 0,-6-6 0</inkml:trace>
  <inkml:trace contextRef="#ctx0" brushRef="#br0">28521 16016 8095,'0'-26'0,"-1"2"0,-5-1 250,-4 1 1,-6 5 0,-3-4 0,-2 4 486,2 3 1,0-3-1,-2 10 1,-4 0-217,1 4 0,-4 3 1,5 2-1,0 0-240,1 0 1,1 7-1,5 6 1,0 4-94,1 4 0,1 2 0,3-4 1,6 4-8,3 1 1,2-3 0,2 4-1,3-3 31,6-3 1,8-1 0,3-2 0,3-1-128,3 1 1,0-5-1,0-3 1,-2-1-49,2-3 0,-4-3 0,1-1 0,-2 0-139,-4 0 1,-2-1 0,-1-3 0,0-1 175,-1 2 0,1-1 1,0 1-1,0-3 29,-1 3 1,1 3-1,1 5 1,3 4 7,1 0 1,1 4-1,-2-2 1,1 1-514,-2-1 1,3 1 0,-1-5 0,-1 0-1234,-3 0 1,-1 3 0,0-4 577,-1-3 0,1-1 0,-2-4 390,-4-3 1,-3-4-1,-7-7 1,0-1 666,0-4 0,0-4 0,0-13 0,0-2 0</inkml:trace>
  <inkml:trace contextRef="#ctx0" brushRef="#br0">28852 15639 8095,'5'16'904,"0"0"0,7 5 0,-1 1 0,3 3 303,1 3 1,1 1 0,0 5 0,0 1-983,-1 1 0,6 6 1,0-5-1,-3-2-413,-6-2 0,0 4 0,-5-1 0,0-1 324,0-2 0,-2-3-136,-5-4 0,-14-3 0,-3-7 0</inkml:trace>
  <inkml:trace contextRef="#ctx0" brushRef="#br0">29260 16064 8095,'16'0'0,"0"-2"265,0-3 1,-1 3 0,1-3 0,1 1 766,4-1 1,4 1 0,6-6-1,1-1-256,-1 3 0,1-6 0,-1 3 0,-1-3-159,-4-1 0,-2-1 0,-6 0 0,-1 0-418,-3 1 0,-3-1 0,-1 0 0,-4 1-224,-5-1 0,-1 0 0,-1 0 0,-5 1-354,-4-1 1,-6 0 0,-3 2 0,-2 4-3,2 5 1,-4 3-1,2 2 1,0 0 183,-2 0 1,6 7 0,-4 3 0,3 6 50,3 5 0,1-2 1,3 7-1,6 2 384,3 2 0,2 0 1,0-2-1,2-2 19,3 2 0,4 0 0,9 0 0,1-4-665,2-1 1,10-2 0,-1-6 0,1 1 203,4 0 1,0 0 0,-2-1 0,4-1-1194,5-3 1,3 3 0,3-5 0,-1-1-1475,0-3 2871,0 4 0,0-7 0,0 5 0</inkml:trace>
  <inkml:trace contextRef="#ctx0" brushRef="#br0">30896 15906 8095,'8'-33'0,"-4"-2"-29,-8-1 1,-6 1 0,-9 7 0,-4 2-26,-2-2 0,4-2 0,-5 0 0,-2 2 1040,-1 2 0,-3 7 0,2 0 1,2 5-231,2 3 0,2 8 1,-2-2-1,5 3-489,3 2 0,4 9 1,2 4-1,3 8 17,2 4 1,2 6 0,5 8 0,0 1 59,0 4 0,2 6 1,3 3-1,5-3-181,4-1 1,2-2-1,2 0 1,1-1-549,2-4 1,5 1 0,-3-4 0,1-1-698,4 1 1,2 1-1,3-7 1,0-5-197,-1-4 1,3-3 0,-11-7 0,2-3-380,0-6 1657,-6-3 0,2-9 0,-6-2 0</inkml:trace>
  <inkml:trace contextRef="#ctx0" brushRef="#br0">31131 16126 8095,'-10'-10'884,"-1"1"1,-1 1-93,-2-1 1,-7 4 0,-1-4 0,-3 0-462,-3 0 0,-2 6 0,-1-4 0,0 2 89,-1-1 0,1 1 1,-1 3-1,1-1-236,-1-2 0,6-1 0,2 5 0,-1-3-1683,1-1 0,5 0-7,-2 5 0,10 1 0,8 3 801,6 1 1,13 7-1,10-1 1,4 3 704,1 2 0,8-1 0,1 1 0</inkml:trace>
  <inkml:trace contextRef="#ctx0" brushRef="#br0">31383 16189 8293,'17'-14'424,"4"4"1,-8-4 0,1 2-164,-6-7 1,3 1 0,-6-3-1,-1 2 1,-4 0 143,-6-2 1,-2 0-1,-10 3 1,-1-1 143,-2-2 0,-5 5 0,1 8 0,-1 1-273,-2 3 1,-5 2-1,7 2 1,-4 2-14,-1 3 1,6 4-1,2 9 1,4 3-51,3 5 0,-1 2 0,12 1 0,-1-1-51,-1 0 1,6 4 0,-3-11-1,6-2-50,3-2 1,7-1 0,1 0 0,4-2-35,4-4 1,7 2 0,-2-6 0,4-3-59,1-1 1,1-2 0,-1 0 0,1 0-279,-1 0 0,-1 0 0,-4 0 1,-5 0 168,-3 0 1,3 0 0,-1 2 21,0 3 0,-3 2 0,-1 5 1,0-1-242,-1 1 0,-1 2 1,-1 0-1,-3-2-826,2-2 1,-3-1-1,0 3 1,-1-3-262,1-2 0,-4 4 1,6-6-174,1-2 1568,2-1 0,9-9 0,1-2 0</inkml:trace>
  <inkml:trace contextRef="#ctx0" brushRef="#br0">32106 16016 8095,'-14'-15'0,"2"-1"183,1 0 1,1 2 0,-6 2-1,1 3 629,-1 2 0,-7 2 0,-3 5 0,-2 0-374,2 0 0,-2 7 1,7 5-1,2 6-175,1 3 1,2 1 0,1-2 0,1 2-138,3 3 0,4-4 0,7 3 0,0 1-41,0-1 1,13 1 0,4 3 0,6-4-121,5-1 1,1-2 0,3-6 0,-1-1 7,1-3 0,-1-2 1,1-6-1,-1 2-12,0-1 0,4-2 0,0-4 0,-3-3-23,-3-6 1,3-3-1,-9-3 1,-1-3-57,1-1 0,-2-8 1,-7-1-1,-2-7-141,-1-3 1,-8 0 0,2-5 0,-3-1 35,-2-3 1,0 4-1,-2 7 1,-3 3 337,-5 5 0,-3 9 0,1 2 365,2 7 1,6 6 0,-1 12-129,3 4 0,2 16 0,0 7 1,0 6 24,0 4 1,6 3-1,1 3 1,1 0-285,4-2 1,2 3-1,2-8 1,0 2-874,0-2 1,-2 2 0,-2-9 0,-2-4-491,3-3 1,-5-4 0,1 3-1,0-8-245,-1-7 0,-2-5 1515,4-7 0,1-7 0,4-2 0</inkml:trace>
  <inkml:trace contextRef="#ctx0" brushRef="#br0">32751 16205 8095,'7'-14'481,"-7"4"0,-2-3 0,-8 6 1,-3-1 326,-1-5 1,-7 6 0,-1 0 0,-3 2-205,-3 0 1,-7-5 0,-1 3 0,1 0-500,2 0 1,6-4 0,3 6 0,1 1-571,4 3 1,1-5-1,3 1 317,-1 2 1,7 3-1,6 5-2397,6 5 1,6 4 2544,7 2 0,6 0 0,3-1 0</inkml:trace>
  <inkml:trace contextRef="#ctx0" brushRef="#br0">32908 16111 8095,'5'-16'100,"1"0"0,-1 1 0,-5-1 0,0 0 322,0 0 1,0 1 0,-2-1-1,-3 2 43,-6 4 0,-8 3 0,-4 7 0,-1 1 277,-4 5 0,0 4 0,0 9 0,4 4-384,1 1 1,7 1-1,7 5 1,2-2-93,4-1 0,3 7 0,5-8 0,6 4-9,3 1 0,7-1 0,1-4 0,3-3-164,3-1 1,1-6-1,1 1 1,-2-6-173,-2-4 0,-5 3 0,4-4 1,-3-3-10,-2-1 0,-5-4 1,-2-3-1,-5-6-409,-1-3 0,4-3 0,-6-4 1,0-5-258,2-4 0,-5-1 0,3-1 0,-3 3-809,-2 2 0,0-1 0,0 7 1,0 2 1562,0 2 0,7 1 0,2 0 0</inkml:trace>
  <inkml:trace contextRef="#ctx0" brushRef="#br0">33144 16126 8095,'2'23'0,"1"3"183,2 4 0,1 0 0,-5-2 0,3-2 616,1 2 0,6-4 0,-6 1 73,-2-3 0,4-1-411,-1-5 0,-1-9 1,-5-7-177,0-9 1,0-6-1,0-5 1,0-2-56,0-3 0,7-1 0,5-5 1,7-1-174,7 1 1,6 1 0,5 2-1,6 4-149,8 1 0,17-3 0,12 5 1,2 2-321,-1 1 412,-20 9 0,-16-5 0,-30 10 0</inkml:trace>
  <inkml:trace contextRef="#ctx0" brushRef="#br0">2359 17305 8095,'-7'-19'405,"-4"3"0,-3 4 0,-1-2 191,-1 4 1,-5-4-1,-2 5-6,-1 0 1,-2-3 0,-6 7 0,1 1 0,-1 3-103,1 1 0,1 5 0,2 2 0,4 2-151,1 3 0,2 2 1,7 3-1,4 2-38,4 2 0,5 6 0,1-5 0,1 3-100,5 3 0,2 0 0,12-2 1,2-5 22,4-4 0,15-1 1,-6 0-1,5-2-175,2-4 0,-2-3 0,2-7 0,-4 0 97,1 0 0,-8 0 0,2-2 0,-6-1 31,-5-2 0,4-8 0,-6 3 0,-5-4-64,-2-2 0,-10 1 0,2-3 0,-3-1-224,-2-2 1,-2-5 0,-5 3 0,-7 0-345,-5 1 0,-7-5 0,3 6 0,1 2-1140,-1 2 0,-3 3 0,5 2-812,1 1 0,6 8 1176,9-3 1,12 5 0,16 1 1232,1 0 0,10-7 0,6-2 0</inkml:trace>
  <inkml:trace contextRef="#ctx0" brushRef="#br0">2783 17007 7551,'6'-21'-181,"-1"0"1,0-5 0,-5 5 0,-2 0 688,-3-2 1,-4 5-1,-6-1 1,-1 5 343,0 4 0,-5 6 0,0-1 0,2 5-317,2 5 0,1 6 0,0 10 1,2 3 10,4 1 1,-3 10-1,8-2 1,2 3-196,1 3 1,4-2 0,3-6 0,4 0 60,-1 1 0,6-1 0,-3 1 1,5-1-780,5 1 0,-4-6 0,6 0 0,-2 0-768,0-1 1,1-3 0,-2-6 0,2 0-414,3 0 0,-4-8 0,3-3 1,-1-3 1547,-4-2 0,4-14 0,-2-7 0,0-7 0,-6-3 0</inkml:trace>
  <inkml:trace contextRef="#ctx0" brushRef="#br0">3066 17242 10529,'-15'-7'1479,"-6"6"1,-2-5 0,0 5-1079,1 1 0,-6 0 0,0 1 0,-6 3-357,-2 1 1,-6 2 0,3-2 0,1 4-1125,0 0 1,1 5 0,7-4 0,4 3-1122,5-3 1,9 2 2200,1-6 0,1-1 0,-6-5 0</inkml:trace>
  <inkml:trace contextRef="#ctx0" brushRef="#br0">4120 16897 8095,'0'-16'0,"0"0"0,-2 7 1121,-3 4 1,3 5-61,-3 5 1,10 11 0,4 12 0,1 5-78,1 4 0,-1 10 0,6-1 0,-2-1-474,-4 0 1,4 4-1,-5-9 1,2 1 46,-1-5 1,-1-4 0,3-4 0,-3-4-870,-2-1 0,5-2 1,-3-5-1,1-1-1869,1 1 0,-8-6-1204,2 1 0,-5-8 2580,-5 3 1,-4-6-1,-8-6 1,-4-4 146,-5-4 0,-6-9 658,-4-3 0,-4-11 0,-8-3 0</inkml:trace>
  <inkml:trace contextRef="#ctx0" brushRef="#br0">3868 17258 8095,'-7'0'917,"9"0"-147,12 0 0,9 0 0,8 0 0,2 0-313,4 0 0,3 0 0,7 0 0,1 0-246,-1 0 1,0-5 0,0-2 0,0 0-79,0 0 0,-5-5 0,-2 1 1,-3-3-10,-7-1 0,1-1 1,-6 0-1,-1-1-428,-3-4 0,-5 3 0,-6-4 0,-4-1 67,-5-3 0,-1-2 0,0 0 0,0 2-65,0-2 1,-1-2-1,-5 0 1,-4 4 87,-4 5 1,3 5 0,3 4 0,-1 3 284,0 2 1,6 4-1,-3 8 72,5 6 1,2 15 0,5 7 0,4 5 374,4 6 0,2 2 0,0 2 0,-1 3 80,1 1 1,0-4-1,-2-8 1,-2-2-179,-2-3 1,-6-3 0,1-6 0,-3-5 99,-2-4 1,0-6-443,0-1 0,0-8-304,0-2 1,5-4 0,2-10-1,2-5 45,3-3 1,4-3 0,5-5 0,3 1-699,1-4 0,10-2 0,-4 5 0,1 4 103,-4 5 0,5 3 1,-5 4-1,-2 4 552,-2 5 0,3 3 0,-5 4 0,3 3 104,3 5 1,0 4 0,0 2 0,-4 0 432,-1-1 0,3 1 1,-3 0-1,-1 0 164,1-1 0,3 1 0,-3-2 0,0-2-240,-1-1 1,6-8-1,-3 2 1,1-3 101,0-2 0,-1 0 0,3-2 0,-2-3-97,2-5 1,-5-4 0,-3-2 0,-2 0-112,-2 1 1,-8-6-1,-2 0 1,-5 0-221,-1-2 1,-1 0-1,-6-3 1,-7 3-104,-6 1 1,-7 4 0,0-1 0,-2 5 44,-3 4 1,1 6 0,-1-1-1,3 3 169,2 2 1,1 7 0,9 4 0,3 4 423,0 6 1,7 2 0,2 5 0,3-2 20,2 2 1,7 2-1,3 1 1,6-1-71,5-4 0,-2-3 0,7-8 0,2 1-262,2 0 1,7 0 0,1-2 0,1-4-1138,-1-5 0,4 2 0,-4-1 0,1-3-463,-1-1 1,4-2-1,-5 0 1,-2-2-2172,-2-3 3636,-9-4 0,6-7 0,-5 1 0</inkml:trace>
  <inkml:trace contextRef="#ctx0" brushRef="#br0">6997 16598 8637,'-9'7'934,"4"3"0,3 4 1,4 4-1,2 1-253,1 2 0,5 7 1,-3-2-1,2 4-60,3 1 1,0 6-1,1 0 1,-3-2-34,2-2 1,1 3-1,-1 1 1,-2-2-233,3-2 1,1-3 0,3-2-1,2-4-99,2-1 0,0-2 0,-5-7 1,0-2-203,-1-1 0,6-8 1,0 2-1,-2-1-253,-1 1 1,3-3 0,2 3 0,1-5-172,4-5 1,3-4 0,4-7 0,4 1 5,1-1 0,-5-5 0,2-2 0,-4-1 68,-2-4 0,-5-2 1,-1-1-1,-4-1 7,-7 1 0,0 0 0,-9 1 0,-1 2 162,-3 2 1,-2 5 0,-5-4 0,-4 3 138,-4 2 0,-4 8 0,-1 2 0,-2-1 143,2 2 1,-4 2 0,1 7 0,-1 2-54,0 3 0,2 9 1,6 9-1,-1 2 179,0 3 0,0 1 1,2 3-1,4-1 57,5 1 1,3-1-1,2-1 1,0-2-425,0-2 1,7-2 0,5 2 0,7-5-153,8-3 0,7-4 0,7-2 0,2-3-109,6-2 1,4-2 0,-3-5 0,3 0-336,-3 0 0,5 0 0,-5-2 1,-3-1 247,-3-2 0,-11-8 1,-1 3-1,-10-4 222,-4-2 0,-2-5 0,-2-2 0,-4 1 10,-5-1 0,-3-5 0,-2 4 0,-2-1 5,-3 4 1,2 6-1,-6 2 1,0 5 551,0 1 0,4 1-21,-5 6 0,6 7 1,-1 4-1,3 5 93,2 5 0,5 3 1,2 7-1,0 1-27,0-1 1,4-1 0,-6-2 0,0-4 75,2-1 1,-5-2 0,3-5 468,-3-1-679,-2-6 1,-7-2 0,-3-7-170,-4 0 1,3-7 0,2-3-1,2-4-258,4-2 0,-4-7 0,2-3 0,3-5 32,5-6 1,8-1 0,10-4 0,5 3-834,4 1 1,1 10 0,1-2 0,-3 7 424,-2 10 1,2-1 0,-3 8 0,2 3 393,-1 1 1,-3 4-1,-5 3 1,2 6 218,-2 3 1,-1 1-1,-2 1 1,-1 1 87,1 4 0,0-1 0,-2 6 0,-2 0 212,-1-2 0,-1 4 0,6-5 0,-1 0-123,1-1 0,0 5 1,0-6-1,-1-2-55,1-2 1,7-3 0,1-2 0,2-3-41,1-2 1,-6-2 0,5-5 0,2 0 3,1 0 0,-2 0 1,-1-1-1,2-5 15,1-4 1,-4-9 0,-2-2 0,-2 0-66,0-2 0,-2 0 1,-7-4-1,-3 0-36,-2-1 1,-2 4-1,-5-1 1,-2 1-85,-3 0 1,-4 4 0,-6-1 0,-3 4-91,-3 1 1,2 7 0,-7 4 0,-2 4 172,-2 1 0,0 0 1,2 1-1,2 4 118,-2 6 0,4 5 1,-1 3-1,3 4 48,2 1 1,5-3 0,2 3-1,5 1-126,1-1 0,1-4 0,6 1 1,0-4-88,0-1 1,7-2 0,6-2 0,6-2-76,7 3 1,4-5-1,1 1 1,1 0 39,-1 0 1,8-4 0,1 5-1,0 1 91,-3-3 0,1 6 0,-1-1 0,-2 4 30,-2 4 1,-9 2 0,-3-4 0,-3 4 94,-2 1 0,-3-5 0,-2 4 0,-6-2 182,-3 0 1,-2 2 0,-2-4-1,-3 2 41,-6-2 1,-2-1 0,-5-3 0,-1 1-204,-2 0 0,-7-2 0,2-4 0,-4-3-181,-1 0 1,-1-5-1,-1 3 1,-2-3-630,-2-2 1,-3-5 0,5-2 0,4-2-1001,1-3 1,4 3 0,12-2 0,2-1-27,1-2 1,9-7 0,2-1-1,11-3-696,8-3 1,11-3 2301,6-6 0,8-10 0,-4-9 0</inkml:trace>
  <inkml:trace contextRef="#ctx0" brushRef="#br0">9623 16724 12105,'0'15'0,"0"1"735,0 0 1,1 5 0,3 3 0,1 4 233,-1 5 1,-3 4 0,-1-2-1,0 3-523,0 3 1,0-1 0,0 3 0,0-2-315,0-3 0,2-1 0,3-4 1,4 2-684,0 2 1,5-3-1,-4-6 1,4-3-1231,2-2 0,-7-2 0,-2-8 0,-2 0 544,0-3 1,1-8 0,-6-4 0,0-12 1236,0-10 0,0-20 0,0-5 0</inkml:trace>
  <inkml:trace contextRef="#ctx0" brushRef="#br0">9921 17022 10678,'-15'0'1606,"-3"2"1,-1 2-1089,-2 1 1,-12 0 0,1-5-1,-2 2-456,-5 3 1,6-3 0,-6 3 0,3-3-581,-1-2 1,0 0 0,8 0-1,2 0-233,7 0 0,2-5 1,4-2-1,4-2-231,4-3 0,5 3 0,2-3 982,5-6 0,2-4 0,8-10 0</inkml:trace>
  <inkml:trace contextRef="#ctx0" brushRef="#br0">9749 16598 8402,'17'11'0,"2"1"564,2 5 1,2 1 0,-4 8 0,4 2-185,1 1 1,1 10 0,3 3 0,-2 3 447,2 2 0,-5 1 1,-3-1-1,-2 0-162,-2 0 0,-2-2 1,-4-4-1,-5-8-105,-3-5 0,-2-4 0,0 2 568,0-5-1003,0-3 0,-2-10 0,-1-4 0,-2-8-345,1-6 1,2-6 0,2-5 0,0-5-461,0-4 0,13-1 0,2-2 0,5-2 211,2-2 1,3 1 0,4 6-1,-1 4 64,-1 5 0,-6 5 1,3 6-1,0 4 458,1 5 0,1 2 0,4 5 0,-2 6 45,-2 7 1,-5-2 0,3 6-1,-1-2 9,-4 0 0,1 2 0,-1-4 0,0 4-397,-5 1 0,5-5 0,-5 2 1,0-3-1230,0-3 0,9-1 1,-7-1-1,1-5-512,0-1 2030,6-1 0,2-13 0,6-2 0</inkml:trace>
  <inkml:trace contextRef="#ctx0" brushRef="#br0">11053 16975 8351,'0'-24'0,"-1"3"298,-4 3 0,-2 3 1,-6-1-1,3 2 172,-2 3 0,-2-1 1,-4 7-1,-1 2 282,-2 1 0,0 2 0,5 0-316,1 0 0,1 9 1,3 4-354,6 7 1,3 2 0,4-2 0,3 2 192,6 3 1,1-1 0,0 4 0,-1-2 20,1 2 0,2-3 0,1 1 0,1 0 342,0-1 1,0 3 0,-1-6 0,-1 1-246,-3 0 0,1-1 0,-5-2 1,0 1-112,0-2 0,0-7 1,-4-2-110,3 3 0,-3-1 0,-8 0-905,-6-1 1,3-8 0,-3 2-1,-1-3-3646,-2-2 1,4 0 2191,-1 0 2185,8-7 0,10-2 0,10-6 0</inkml:trace>
  <inkml:trace contextRef="#ctx0" brushRef="#br0">11588 17415 8095,'16'0'0,"0"0"0,-6 0 0,0 0 6054,3 0-5476,-6 0 0,-2 0 1,-10 0-1,-6 0-6098,-3 0 5520,-8 0 0,-10-14 0,-8-3 0</inkml:trace>
  <inkml:trace contextRef="#ctx0" brushRef="#br1">13160 16598 27498,'9'7'-2756,"0"3"0,-6 11 2787,3 6 0,6 8 0,-2 5 0,4 3 2426,2 6 1,0 7-1,-1-3 1,3-3-2373,3-1 0,-4-2 0,4-1 1,-3-4-209,-3-6 0,5-4 1,-3-4-1,-5-4 4,-3-1 0,2-2 0,-6-6 0,0-1-2238,2-3-7013,-5 3 6231,5-5 0,-7-9 0,0-9 1202,0-9 1,2-8 2082,3 5 0,4-14 1,6 2-1</inkml:trace>
  <inkml:trace contextRef="#ctx0" brushRef="#br1">13742 16739 27498,'9'-7'-2459,"-4"6"4069,-10-4 0,-6 5 0,-8 6 0,-4 10-1288,-1 9 0,-8 4 0,-6 5 0,0 2-322,-1 6 0,-3 2 0,7-1 0,4-2 0,3-3 0,9-1 0,0-6 0,5 1 0,3-1 0,8-7 0,-3-1 0,6-4 0,6-3 0,8 3 0,8-10 0,3 0 0,3-4 0,8-1 0,6-1 0,4 2 0,1-1 0,5-8 0,2-3 0,1 0 0,-1 0 0,3 2 0,-2 5 0,-1 0-2369,0 0 0,3 11 2478,-4-1 0,6 14 0,-3-6 0</inkml:trace>
  <inkml:trace contextRef="#ctx0" brushRef="#br1">13491 17400 28446,'6'-9'532,"3"2"0,5 9 553,-3 3 1,-4-2 0,-6 8-1777,5 1 0,-5 2 0,5 2 0,-5 0-712,-1-1 0,6 6 1,1 0-1,0-2-1394,0-1 0,8-2 2753,-4-1 1,13 8 0,-6 1 0</inkml:trace>
  <inkml:trace contextRef="#ctx0" brushRef="#br1">14748 17242 25811,'-15'0'0,"-1"0"-866,0 0 4727,0 0 1,9 0-3838,7 0 1,14 0 0,13 0 0,2 0-25,3 0 0,-1 0 0,2 0 0,2 0 0,2 0 0,5 0 0,-4 0 0,1 0 0,-1 0 0,-1-5 0,-6 0 0,1 0-1343,-1-2 1,-6 5-1,-6-5-380,-7 0 1,-5 4 0,-9-6-311,-3 2 1803,-4-5 1,-13 3-1,-3-7 1</inkml:trace>
  <inkml:trace contextRef="#ctx0" brushRef="#br1">15094 17070 25674,'0'-16'-1701,"7"0"1,4 2-1,3 2 2767,1 1 1,8 8 0,3-4 0,4 2-196,1-1 1,6 1 0,0 5 0,-2 2-348,-2 3 0,-2-1 0,-1 6 0,-4 2-347,-5 2 1,-3 7-1,-3 2 1,-1 2-356,-3 2 1,-4-2 0,-7-1 0,0-1 9,0-4 0,-7-1 0,-4-3 1,-3 1-396,-1 0 0,-6-6 0,-2-1 1,0-2 218,1-3 0,-5-3 0,6-1 0,2 0-984,2 0 0,1 0 0,0-1 0,2-5 271,4-4 0,-2-4 0,5-4 0,0-1-514,0-2 1351,1-7 0,-1 4 0,-1-8 0</inkml:trace>
  <inkml:trace contextRef="#ctx0" brushRef="#br1">15236 17054 25811,'7'-9'1159,"3"4"1,2 5 0,1 5 0,-5 6-1462,-1 3 1,4 1 0,-6 1 0,-1 1-167,-3 4 1,5-3-1,-1 5 1,-2-2-329,-1-1 0,0 1 1,1-3-1,4-1-317,2-1 1,-4 3-1,6-8 1,1 1 1167,2-2 0,2 4 1,-1-5-1</inkml:trace>
  <inkml:trace contextRef="#ctx0" brushRef="#br1">16415 16944 27498,'-37'-14'-397,"-1"2"0,-1 3 1,1 2-1,5 3 1656,5 3 0,3-5 1,6 1-1,-2 2-805,2 1 1,1 7 0,3 0 0,-1 1-455,0 1 0,6-4 0,1 8 0,2 1 0,4 2 0,8 0 0,5-4 0,11 4 0,5-5 0,4 1 0,2 1 0,6-2 0,4 3 0,3-2 0,3 3 0,-3 1 0,-1 1 0,-6 1 0,-5 0 0,1 1 0,-14 2 0,0 2 0,-3-1 0,-8-3 0,-4-1 0,-3-1 0,-2 1 0,-7-5 0,-4-1 0,-4 1 0,-6-3 0,-2 1 0,-5-5 0,2 1 0,-2-2 0,-5-1 0,-2-2 0,2 0 0,-2 0 0,0-2 0,2-1 0,-1-2 0,3 1 0,-2-3 0,10 2 0,0 1 0,1 3 0,6-5-2388,5 1 1,17-5 0,4 3 0,15 0 2906,9 0 0,7-6 0,6 5 0</inkml:trace>
  <inkml:trace contextRef="#ctx0" brushRef="#br1">16934 16991 27498,'0'-16'-3016,"-2"1"1,-3-1-1,-7 0 4697,-8 0 1,3 2-1,-6 2 1,0 3-541,-3 2 0,-2 2 0,0 5 0,4 0-385,1 0 1,-3 2-1,5 3 1,2 6-757,1 3 0,3 7 0,1 1 0,3 1 0,6 0 0,3 5 0,2-2 0,0 2 0,0-2 0,9 2 0,5-5 0,7-1-211,3 1 0,1-2 1,4-5-1,1-1-677,3 1 1,8-5-1,-3-1 1,0 1-342,1-3 1,4 1 0,-2-5 0,1 1-1504,0-2 1,-8-1 2739,3-2 1,3-7 0,1-2 0</inkml:trace>
  <inkml:trace contextRef="#ctx0" brushRef="#br1">17673 17148 5868,'-2'-17'0,"-3"-3"0,-6-2 846,-3-3 1,-8 4-1,-5-3 1,-2 1 1060,-3 4 1,1 2-1,-1 1 1,1 2 549,-1 3 1,1 4-1,1 7 1,2 0-1006,2 0 0,7 7 0,-2 4 1,4 3-1392,1 2 0,7 6 0,2 4 0,2 4-61,0 2 0,-1-3 0,8-1 0,3-3 0,6-3 0,3 5 0,3-7 0,2-2 0,2-6 0,6 0 0,-5-6 0,1-1 0,0 2 0,-2-5 0,-6 3 0,1-5 0,0-5 0,-6-2 0,1-6 0,-1 3 0,-1-2 0,5-8 0,-3 0 0,3 0 0,1 8 0,1 3 0,0 2 0,-1 4 0,6 3 0,2 5 0,2 4 0,2 0 0,-2 5 0,-1-4 0,1 2 0,-1-1 0,1 3 0,1-6 0,-5 3-437,-4-1 1,-1-4 0,0 2-3924,0-1 0,-1-1 2243,1-6 0,-7-7 1909,-4-4 1,-3-10-1,-2-3 1</inkml:trace>
  <inkml:trace contextRef="#ctx0" brushRef="#br1">17799 16755 11293,'1'16'0,"5"1"1128,4 4 1,4-1 0,2 6-1,-1 2 742,1 1 0,5 5 0,2 0 0,0 1-1016,-1-5 0,6 5 0,-2-9 1,2-1-288,-1-1 0,2-6 0,-3 3 0,2-6 135,-1-4 1,2-3 0,-4-4 0,1 1-457,0-1 0,-1-3 0,1-2 0,-5-5-246,-4-4 0,-1-4 0,0-2 0,-2-1 0,-4-4 0,-3 2 0,-7-8 0,0 1-160,0 2 1,-7-4 0,-5 5 0,-6 0-89,-2 1 1,-7 6 0,6 7 591,2 2 1,2 2 0,3 7 0,3 3-345,6 6 0,-2 3 0,2 3 0,1 2 0,2 2 0,9 7 0,4-2 0,5 2 0,5-2 0,-2 4 0,7-5 0,4-1 0,5-3 0,3 2 0,6-2 0,-2-2-1036,1-2 1,1-3 0,0-1 0,-6-5-607,-5-1 1,6-2 0,-11-3 0,-2 2-1435,-2 1 3203,-10-7 0,0-7 0,-5-6 1</inkml:trace>
  <inkml:trace contextRef="#ctx0" brushRef="#br1">19748 16755 27498,'-9'-16'-1999,"-5"1"0,-7-1 1,-3 2 2726,-4 4 0,-2-3 0,-1 6 1,-1 0-80,1 0 0,0 2 0,-1 5 0,1 0 783,-1 0 0,8 0 0,1 2 0,4 3-1425,3 6 0,-1 10 0,11 5 0,3 3-7,1 3 0,2 5 0,4 1 0,4 0 0,8 1 0,9 3 0,-3-6 0,1-1 0,0-1 0,5-3 0,-2 0 0,2-1-542,-2-4 1,-2-3 0,-4-7 0,1-1-1775,-2 1 0,-2-2 1,-1-2-1,2-3-1022,3-2 0,-4-2 3401,4-5 0,-4-7 1,-1-1-1</inkml:trace>
  <inkml:trace contextRef="#ctx0" brushRef="#br1">19905 17117 27498,'-1'-9'-4886,"-3"2"1,-5 2 7054,-5 0 1,0-2 0,-12 3 0,-2-1-580,-1 1 0,-3 3 0,-1 1 1,-2 0-1591,-2 0 0,-5-6 0,6 1 0,1 2 0,2 1 0,1 2 0,1 0 0,1 0-1135,4 0 0,-2 0 1,7 0-1116,2 0 1,10 2-1,11 1 2053,12 2 1,8 8 0,10-5-1</inkml:trace>
  <inkml:trace contextRef="#ctx0" brushRef="#br1">20377 17132 27498,'9'-15'-1766,"-4"-1"0,-5 0 0,-5 1 1,-6-1 2939,-3 0 1,-7 0-1,-1 1 1,-3-1-214,-3 0 1,-1 6 0,-3 1-1,1 2-127,-1 4 1,1 1-1,-1 4 1,3 3-723,2 5 1,-1 11-1,9 5 1,4 2-113,2-1 0,10 6 0,-2-5 0,3 0 0,2 1 0,2-6 0,1-2 0,6-4 0,5-1 0,-2-2 0,11-2 0,-2-3 0,0-2 0,5-2 0,-5-5 0,-2 0 0,-2 0 0,4-1 0,0-5 0,-1-2 0,-3-1 0,-3-5 0,-2 3 0,-1-3 0,1-1 0,-3 4 0,1 3 0,2 1 0,2 1 0,2 6 0,0 2 0,0 3 0,5-1 0,1 6 0,1 2 0,0 2 0,3 2 0,-3 0 0,-1-2 0,1-4 0,0 4 0,-4-3 0,2 1-817,-2-2 0,0 4 0,1-5 0,1 0-3290,-2-4 1,0-3 4309,2-2 0,-4-7 1,6-2-1</inkml:trace>
  <inkml:trace contextRef="#ctx0" brushRef="#br1">20880 17054 27498,'-14'-16'-1248,"4"0"0,-9 6 1,3 1-1,-2 2 2462,1 4 0,1 1 1,0 2-1,1 0 136,-1 0 1,0 7 0,1 5 0,-1 6-1385,0 3 0,7 5 0,4-4-315,3 3 1,2-1 0,0 4 0,4-3 0,3-3 256,3-2 1,15 2 0,-4-1 0,7-3 159,3-6 0,1 0 1,-1-5-1,0 0-304,1 0 0,-1-2 1,1-5-1,-1 0 482,1 0 0,-3-5 0,-1-2 0,-3-1-349,-3-5 0,-1-6 0,-7-4 0,-1-1-440,-3-4 1,-6-7 0,1-2 0,-3 2-56,-2 2 0,0-3 0,0 1 0,-2 3 312,-3 4 0,-2 9 0,-6-2 0,3 5 743,-2 6 0,3 3 0,0 9-25,2 3 0,2 5 0,5 11 0,0 6-475,0 2 0,7 3 1,5 1-1,6 2-252,3 1 1,0 1 0,-6-5 0,1-3-1244,0-3 1,1-1-1,2-6 1,2 2-1067,-1-2 1,-3 4-1,-1-4 2965,0-5 1,6-5 0,3-9 0</inkml:trace>
  <inkml:trace contextRef="#ctx0" brushRef="#br1">21713 17195 24584,'-15'-5'0,"-1"0"1559,0 1 0,1-3 0,-3 2-858,-3 2 0,2-4 0,-6 1 0,1 3 1,0-1-702,-4-1 0,-4 3 0,-3-3 0,0 3 0,6 2 0,-3 0 0,8 0 0,-1 0 0,4 0 0,4 0 0,3 2-1816,3 3 0,4-1 1382,7 6 1,14 1 0,4 5 0</inkml:trace>
  <inkml:trace contextRef="#ctx0" brushRef="#br1">21918 17148 8061,'0'-16'0,"-2"1"97,-3-1 0,-4 2 1,-7 2 1413,1 1 0,2 3 1,-1-3-1,-5 6 0,-2 3 383,-1 2 0,-6 0 0,1 4 0,0 3-113,0 3 0,-2 13 0,4-7 1,2 3-1243,8 3 0,1 1 0,7 3 1,0-3-540,0 0 0,3-6 0,10 6 0,6-2 0,7 0 0,5 0 0,8-6 0,1 1 0,4 0 0,-4-6 0,4-1 0,-4-2 0,-2-3 0,1-3 0,-3-1 0,-2 0 0,-6 0 0,1-7 0,-1-5-1665,-2-7 0,-8 0 0,-6-6 0,-3 1-264,-2-1 1,0 1 0,0-4 0,0 4 1023,0 1 1,0 2-1,0 5 1,-2 2 265,-3 4 1492,3 3 0,2 21 0,9 5-446,0 4 0,3-1 0,-7-6 0,0-2 309,2-4 1,-5 4-843,3-3 867,-3-4 0,-2-7 0,0-11 0,2-3 136,3-1 0,6-1 1,10 0-1,5 1-30,3-1 0,10 0 0,5 2 0,4 2-107,5 1 0,5 3 0,-4-4 0,-2 3-692,-3 2 0,0 2 0,-12 5 0,-4 0-2121,-5 0 1,-13 7 0,-9 5 2216,-5 7 1,-22 5 0,-5 8 0</inkml:trace>
  <inkml:trace contextRef="#ctx0" brushRef="#br1">16619 17918 27498,'0'-24'-9718,"0"3"8415,0 3 0,-7 3 0,-3-1 2341,-4 0 0,-4 6 1,-3 1 163,-5 2 1,0-3 0,-2 3 0,-3 0 0,-1 0 448,-3 3 1,-5 2 0,3 2 0,2 2-862,2 3 0,2 4 0,-1 9 0,3 1-790,2 2 0,5 7 0,8 0 0,3 5 0,6 4 0,3 4 0,2-4 0,2-2 0,3-2 0,4-1 0,7-1 0,1-1 0,4-4 0,-2 2 0,6-7 0,-1-2 0,1-1 0,-4-3 0,3 1 0,1-2-1183,-1-4 0,2 3 0,6-6 1,-1 0-1336,1 0 1,-1-2 0,1-7 2518,-1-3 1,0-4-1,1-7 1</inkml:trace>
  <inkml:trace contextRef="#ctx0" brushRef="#br1">16792 18154 28072,'-8'0'4695,"-10"0"-4695,-6 0 0,-4 0 0,-6 0 0,-2 0 0,-6 0 0,2 0 0,-1 0 0,1 0 0,0 0 0,5 0 0,-1 0 0,2 0 0,3 0 0,5 0 0,1 0 0,1 0 0,-1 0 0,6 0-1337,-2 0 0,11 2-105,4 3 1,19-3 0,9 3-1,12-3 1419,7-2 1,7 0 57,4 0 0,4-7 0,7-2 0</inkml:trace>
  <inkml:trace contextRef="#ctx0" brushRef="#br1">16950 18123 27498,'-16'-14'-2659,"0"3"1,0 4 3770,1 0 0,-6 5 1,0-3-1,0 3-80,-2 2 0,6 0 0,-4 2 0,3 3-712,2 6 0,2 3 0,2 3 0,3 3-407,2 1 1,2 1 0,5-3 0,0 2-47,0-1 0,2 2 0,3-1 1,6-1 413,3-3 1,8-3-1,5-2 1,2-3-223,3-2 0,6 3 0,2-4 1,1-3 0,-5-1 1,3-2-1,-3-2 1,-1-1-61,-2-3 0,-3-6 0,-4 2 0,-5-4-1023,-3-2 0,-4 0 0,-4-1 0,-5-4-1099,-3-5 0,-4 3 0,-3 2 0,-5 4 931,-4 1 0,-2 0 0,0 0 0,1 2 1783,-1 4 1,5 3-435,1 7 1,15 2 0,4 3 39,8 5 0,10 4 0,-5 4 0,1 1 553,0 2 1,-2 0 0,-6-5 0,1-1 256,0 1 0,-2 0 0,-4 0 885,-4-1-947,2-6 0,-8-2 1,0-9-341,-8-3 0,-6-4 0,-2-6 0,0-1-180,0 0 0,6-5 0,1-2 0,2 1-712,4-1 0,3-5 0,7 4 0,8-3-677,10 1 0,5 2 1,1-2-1,0 5-187,1 3 1,5 9 0,1 4 0,0 3-166,1 2 0,3 2 0,-4 2 1709,2 1 1,2 7 0,6-3 0</inkml:trace>
  <inkml:trace contextRef="#ctx0" brushRef="#br1">18365 17730 27498,'0'15'-1537,"7"1"0,3 2 0,6 3 2568,5 5 0,-4 9 1,6 1-1,-2 1-333,0 1 0,0-4 1,-4 2-1,2-3-484,2-1 0,0-2 0,-7-2 1,-1-4-1245,-3-1 0,-1-2 1,3-6-3139,-1 1 1,-3 0 13,3 0 1,-4-9 3517,-7-7 1,-7-14 0,-2-11-1</inkml:trace>
  <inkml:trace contextRef="#ctx0" brushRef="#br1">18663 18201 27498,'21'0'231,"0"0"0,7 0 1,-2-2-1,4-1 538,2-2 0,4-7 1,3 1-1,-3-1-453,-3 1 1,2-3 0,-10 4 0,-1-4-317,-3-2 0,-3 0 0,-4-1 0,-4-2 0,-5-2 0,-3 0 0,-2 3 0,-2-1 0,-3-2 0,-9 2 0,-8 7 0,-3 3 0,-3 2 0,4-3 0,-3 4 0,0 3-344,-3 1 0,4 7 0,1 2 0,1 4 91,-1 6 0,6 1 0,0 8 0,5 2 183,3 2 1,8 1 0,-2 0 0,3 1-649,2-1 1,7-1-1,5-4 1,6-5-56,3-3 1,5 1-1,-4-2 1,3-3 178,3 0 1,0-5 0,0 0-1,-2-2 235,2-4 1,2-1-1,-1-2 1,-1-2 27,-2-3 0,-6-2 0,1-7 1,-4 0-294,-1-3 0,-2-8 0,-2 2 0,-3 1 146,-2-1 1,-2 2 0,-5 5 0,0 1-663,0-1 2102,0 7 1,5 4 0,2 10 0,2 6-279,3 3 1,-3 7 0,1 1 0,1 1-368,-2 0 1,3-1-1,-7-2 1,-1 1-298,-3-2 0,-1-7 0,0-1-352,0 1 0,-1-5 1058,-5-2 1,-1-5 0,-5-5 0,3-6-432,2-3 0,-3-1 0,5-3 0,1-1-174,2-2 0,2-7 0,0 2 1,2-4-316,3-1 1,4-1 0,9 3 0,1 1 390,2 1 1,7 8-1,-2 0 1,2 7-178,-2 6 0,7 5 0,-5 1 0,0 0 83,2 0 0,-2 12 0,0 4 0,-4 1 327,-1 1 0,0 3 0,-4 1 0,2 1-1019,-2 0 1,-7 5 0,-1-4-1,-1 1-100,-1-5 0,-2 3 1,-7 0-1,0 0-135,0-1 1,0-1-1,0-5-1748,0 0 0,0-1 1669,0 1 1,2-7 0,3-4 0,5-5 744,4-5 0,2-4 0,0-7 0</inkml:trace>
  <inkml:trace contextRef="#ctx0" brushRef="#br1">20125 18217 16364,'11'-16'0,"-2"-1"0,-2-2-260,-4-2 1,-1-6 0,-2 5-1,-2-1 947,-3 0 1,1 2 0,-8 6 0,-4-1 524,-3 0 1,-7 7 0,3 4 0,-1 3 30,-4 2 0,3 2 1,-1 3-1,0 8-639,2 6 0,1-2 1,7 4-1,0-3-377,1-3 1,1 1 0,3 0 0,4 0-478,0-1 0,6-4 1,-3-2 153,8-2 0,4 3 1,8-5-1,0-1 122,-1-2 1,8-2 0,2 0 0,1 1 322,0 5 1,0-3-1,6 7 1,-1 3-137,1 1 0,-1 7 1,0 1-1,1 3-156,-1 3 1,-6 1 0,-2 3 0,-2 1-38,-1 4 0,-4-4 0,-7 4 1,-2-6-21,-4-5 0,-1 2 0,-4-7 0,-1-2 0,-2-1 0,-13-4 0,2-2 0,-3-3 0,-3-2 0,-3-2 0,-6-7 0,-1-3 0,1-6 0,-6 3 0,0-3 0,4-1-767,5-2 1,0-2 0,7 1 0,4-1-4150,5 0 1,-1-5 4232,8 0 1,0-21 0,5 0 0</inkml:trace>
  <inkml:trace contextRef="#ctx0" brushRef="#br1">20330 17714 27498,'0'17'-164,"0"4"0,0-1 0,0 6 0,2 4 0,1 4 579,2 8 1,6 4 0,-4-1-1,0-3-287,0-5 0,5 1 0,-1-1 0,2-2 6,3-2 0,-2-3 1,-2-2-1,-1-4-1548,1-1 1,2 3 0,4-5-843,3-2 0,1-1 0,4-4 0,-5-4 1010,-3-5 0,3-3 0,0-2 0,-2-2 1092,-1-3 0,4-18 0,3-10 0</inkml:trace>
  <inkml:trace contextRef="#ctx0" brushRef="#br1">20927 18107 27498,'-7'10'-1494,"-3"-1"1,-6-2 2741,-5-3 1,2-3 0,-9-1 0,-3 0-434,-4 0 0,-9-7 0,2-3 1,-3-2-816,-3 1 0,7-3 0,0 2 0,3-4-241,3 1 0,9-5 1,5 10-1,3-6-3567,3-5 1,6 4 3269,4-4 0,3-4 1,2 1-1</inkml:trace>
  <inkml:trace contextRef="#ctx0" brushRef="#br1">20597 17635 16129,'32'28'0,"-3"6"98,-2 4 1,0 2 0,-4 4 0,2-2 1510,3 1 1,0 8-1,-2 1 1,-5-3-937,-4-5 0,-1 0 0,-2-8 1,-4-1 284,-4-2 0,1-8-418,-2-4 1,-2-5-530,-8-6 0,3-5 1,-3-10-1,3-5-366,2-4 0,0-7 0,4-2 0,5-2-97,6-3 1,10 6-1,-1 1 1,4 3-31,5 3 1,2 6 0,-2 4-1,2 3 1438,2 2 0,5 2 0,-5 3 1,-1 5 392,3 4 0,-6 2 0,4 2 1,-6-1-1489,-5-1 0,2 8 1,-7-8-1,-1 1-1700,-3 1 0,-7-2 1835,1-1 1,-1 1 0,6 0 0</inkml:trace>
  <inkml:trace contextRef="#ctx0" brushRef="#br1">25047 16850 27498,'0'-16'-4916,"-2"0"1,-2 0 926,-1 1 4263,-7-1 1,8 0-1,-4 0 1430,1 1 1,2 8 0,5 7-938,0 9 1,5 6 0,2 8 0,1 8 278,5 10 1,1 6 0,1 3 0,1 4-401,0 2 1,0-5-1,-1 1 1,1-3-1260,0-2 1,-2-6 0,-2-3 0,-2-3 616,3-4 1,-6 3-1,-2-13 1,-3-2 56,-2-2 0,0-1-4298,0 0 1243,0-8 0,0-8 0,0-10 879,0-4 0,7-7 0,3-2 2395,4-1 1,9-9 0,1-8 0</inkml:trace>
  <inkml:trace contextRef="#ctx0" brushRef="#br1">25487 16975 27603,'-7'-7'258,"-4"6"1,-3 6 819,-1 3 1,-1 8 0,-1 7 0,-4 1-996,-6 4 0,-1 7 0,0 2 0,2-2-83,-2-2 0,6 4 0,2-1 0,6-2 0,4-7 0,6 1 0,-1-5 0,3 0 0,2 0 0,0-2 0,0-6 0,2-1 0,3-3 0,-1 1 0,6-5 0,3 0 0,1 0 0,7-2 0,1-5 0,3 0-860,3 0 1,7-2-1,3-1 1,2-4-2063,4-2 1,1 4-1,3-7 3130,-1-6 0,-7-4 1,-2-10-1</inkml:trace>
  <inkml:trace contextRef="#ctx0" brushRef="#br1">25691 16771 27498,'0'-16'-1420,"0"0"1,2 3 0,3 0-1,6 3 1,3-1 3300,1 3 1,8-5 0,3 8-1,4 2 1,0 1-896,-4 2 0,2 0 0,-7 0-986,-2 0 0,-3 2 0,-6 3 0,-4 5 0,-5 4 0,-8 2 0,-5 2 0,-5 2 0,-4 7 0,-7-3 0,2 2 0,-2 1 0,1-3 0,-1 4 0,9-7 0,3 0 0,4 2 0,4-6 0,-3 4 0,6-4 0,5-1 0,5-2 0,6-3 0,8-4 0,3-6 0,3 3 0,3 1 0,7 0 0,3-5 0,2 0 0,4 0 0,1 0 0,4 2 0,0 2 0,-2 1 0,4 0 0,-11-5 0</inkml:trace>
  <inkml:trace contextRef="#ctx0" brushRef="#br1">26194 17384 27498,'7'9'-26,"-3"-2"1,6-7 0,4 0 0,4 0 1367,3 0 1,7 0-1,-2 0 1,2 0-1343,-2 0 0,4 0 0,-4-2 0,2-2 0,-2-1 0,9 0 0,-3 3 0,1-1 0,0-3 0,9-1 0,2 4 0,-3-2-1570,0 1 0,-12 2 1,-8 1-1,-3-3 1546,-2-1 1,-9-2 0,-7 2-307,-9-6 0,-7 3 0,-3-3 0,-2 1 289,2 1 0,-4-5 0,2 5-360,2 0 0,8-5-360,6 4 0,10-2 0,8 0 1,4 3 1340,4 2 1,7 2 0,-2 5 0,4 0 564,1 0 1,6 0-1,0 0 1,-2 0-530,-2 0 0,-4 1 1,-1 5-1,-1 4-241,1 4 0,-6 2 0,-1-1 1,-5 1-185,-6 0 1,4 0-1,-5 1 1,0 2-192,-4 2 0,-3 2 0,-2-4 0,0 2 0,0-2 0,0 4 0,-2-2 0,-1-2-687,-3-1 1,-6-4 0,2-2-1212,-4-2 1,-2-6 0,0 1 0,1-3 765,-1-2 0,0-2 1,0-1-1,1-6-333,-1-5 1,0 0 0,0-11 0,1 1 1176,-1 0 1,6-1 0,1-3-1,2 4-38,3 1 0,-3 2 0,2 5 366,2 1 0,3 6 2241,5 4 0,-2 8 0,8 4 0,-1 2-780,-1 3 1,5 2 0,-5 4-1,1 1-1540,1 2 0,-8 1 1,4-2-1,-2 2-2116,1 3 0,6-6 0,-3 2 2094,-1-4 0,13-1 0,-3 0 0</inkml:trace>
  <inkml:trace contextRef="#ctx0" brushRef="#br1">28003 16975 27498,'-16'-8'-3967,"-2"2"4375,-3 5 1,4 1-1,-4 0 1,3 0 0,3 0 1045,-1 0 1,0 0 0,1 1-651,-1 5 0,5-3 0,3 7-1438,1 3 1,1-5-1,6 3 1,2-1 237,3-1 0,9 5 0,11-3 0,3 1 517,5-2 1,4 4-1,-2-3 1,1 3-151,-1 1 1,-2 6 0,-1 0 0,-2-1 346,-4-3 1,-4-1-1,-8-1 1,-3 3 36,-6 3 0,-3-4 0,-2 4 60,0-3 0,-7-4 0,-5-2 0,-6-3-375,-3-2 1,-7-2 0,2-5 0,-2 0-41,2 0 0,-7 0 0,5 0 0,0-2 0,-2-3 0,2 1 0,0-4 0,4-1-108,1 0 0,-3 1 0,5-5-2492,2 3 0,3 5 0,6-6-607,4-1 0,13 3 3726,9-1 1,7-1-1,8-5 1</inkml:trace>
  <inkml:trace contextRef="#ctx0" brushRef="#br1">28569 17038 14957,'-18'-19'0,"-1"3"802,-2 2 1,0 0 0,5 0 0,-1 2 172,-4 2 1,2 6 0,-6-1 0,2 3 486,4 2 0,-4 0 0,3 2 0,0 3-418,3 6 1,1 3 0,0 3 0,2 2-943,4 2 0,-2 5 1,6-3-1,3 0-211,1-1 1,4 5-1,3-5 1,6 1-43,3 0 1,3-2-1,4-6 1,4 1-536,-1 0 1,11 0 0,-4-1 0,3 1-273,-1 0 0,3-2 0,1-2 1,0-2 100,1 3 1,1-5 0,3 1 0,-6-2-272,-2-3 1,-3-3 0,-1-1 0,-2-1 1200,-2-5 0,-7-9 0,4-10 0</inkml:trace>
  <inkml:trace contextRef="#ctx0" brushRef="#br1">29040 17132 27387,'0'-15'-2458,"0"-1"0,-1-5 1,-5 0-1,-4 4 3057,-4 4 1,-2-1 0,-1 4 0,-3-2 550,-1 1 1,-7 4 0,4 7 0,-2 0-128,0 0 1,1 2 0,-1 3-1,3 7-497,1 8 0,4-1 1,-1 5-1,5 1-282,3-1 1,3-3 0,-3 4-1,4-3-226,0-2 0,5 2 0,-3-1-605,3-2 0,9-6 0,6-5 0,4 1 1013,4 0 0,7-6 0,-3 3 0,1-5-174,0-1 1,-2 0-1,3-1 1,-6-3-492,-4-1 1,-1-7-1,-1 3 1,-1-2-631,-3 1 0,-2 5 942,-4-6 1,-2 8 0,8-3 528,1 5 1,-3 2-1,3 5 1,4 4-483,3 4 0,2-3 0,-5-1 0,-1 1-516,1-3 0,0 5 1,0-6-1,-1 0-1484,1 0 0,0-2 0,-1-5 422,1 0 1,-5-2-1,-3-3 545,-1-6 1,-1-3-1,-6-1 491,0-1 1,0-14 0,0-3-1</inkml:trace>
  <inkml:trace contextRef="#ctx0" brushRef="#br1">29166 16708 27498,'9'2'-921,"-4"3"1,-2 6 410,3 2 0,-3 3 0,6 2 0,0 3 259,-1 5 1,1 9-1,3 1 1,-3-1 1013,-2-1 1,4 2 0,-4 1 0,0-2-304,0-2 1,3-3-1,-3-2 1,2-4-210,3-1 1,-3-2 0,1-6 0,2 1-107,2 0 0,2 0 0,2-2 0,1-2-242,2-2 1,5-6 0,-3 3 0,1-2 295,4 0 0,2 0 0,1-5 1,-1-1 544,-4-5 1,7-2 0,-5-6 0,-1 0-676,-3-2 0,2 4 0,-5-11 1,-3 2-70,-6 0 0,0-7 0,-7 4 0,-1-2-166,-2-1 1,-4 7-1,-3-5 1,-8 2 19,-6 4 1,2 7-1,-6 3 1,2 2 559,0 4 1,0 1 0,5 4-415,1 3 0,6 4 0,4 8 0,3 2 0,2 2 0,9 6 0,5-5 0,7 1 0,3 0 0,-3 1 0,5-5 0,2-3 0,2-2 0,-4 3 0,-2-6 0,1 1-513,-1-1 1,-3 1 0,4-7 0,-2 0-1145,-4 2 1,-2-5 0,-3 5-1577,-3 0 0,-4-3 2887,-7 6 0,-7-7 0,-2 4 0</inkml:trace>
  <inkml:trace contextRef="#ctx0" brushRef="#br1">30880 16960 27498,'9'-32'-2681,"-4"6"1,-10 0-1,-6 0 2934,-3 1 1,-2-5 0,-1 4-1,-2-2 557,-2 2 0,-5 2 1,3 4-1,-2 1-90,-3 5 0,4 0 0,-1 9 1,1 1 55,0 3 1,4 1-1,1 3 1,5 6-687,4 7 0,6 10 1,-1 4-1,3 6 122,2 6 0,0 12 0,4-7 0,3 2-423,3 0 0,13 2 0,-7-2 0,1-6 410,1-2 1,-3 1-1,3-6 1,1-3-1144,2-5 0,-2-3 0,-7-6 0,-1 0-1206,1-5 1,-3 2-1,1-7-141,2-1 1,2-1 0,2-7 482,0 0 0,0-1 2000,-1-5 1,1-16-1,0-12 1</inkml:trace>
  <inkml:trace contextRef="#ctx0" brushRef="#br1">31037 17211 27498,'7'-2'-226,"-7"-3"1,-7 2-1,-10-6 1,-3 0 1396,-1 0 0,-7 1 1,2-5-1,-3 5-800,-3 1 1,1-4-1,-1 6 1,1 0-372,-1-2 0,3 5 0,1-5 0,3 2 0,2 0 0,3-1 0,4 6 0,0 0 0,0 0-4460,8 0 0,2 2 4015,12 3 0,2 4 0,8 7 1</inkml:trace>
  <inkml:trace contextRef="#ctx0" brushRef="#br1">31336 17211 28266,'8'-16'-1857,"-2"1"1,-5-1-1,-1 0 1,-1 0 1554,-5 1 1,-2-6 0,-10 0 0,-1 2 1211,-2 1 1,-2 2-1,2 1 1,-3-1-10,0 0 1,-4 8 0,5 2-1,0 5-40,0 1 0,-3 7 0,7 3 0,3 6-922,4 5 1,9 1 0,-3 6 0,5-1-63,1 0 0,7 1 0,3 0 0,4-3-17,2-3 0,1-1 0,2-5 1,4 0 776,2 0 0,-1-6 0,4-1 0,-2-2-341,2-4 0,-3-1 0,-1-2 0,-1 0-296,-4 0 0,2-2 0,-2-1 0,-3-4 0,-2-2 0,3 0 0,-8-3 0,0 2 0,0 6 0,-4-1 0,-2 3 0,6 4-79,-2 3 0,4-1 0,-5 6-1918,3 2 0,-4 1 1,4-1-1320,-2-2 1,5-1 3146,-1 1 0,3-3 0,2-7 0</inkml:trace>
  <inkml:trace contextRef="#ctx0" brushRef="#br1">31713 17038 28590,'0'-24'-2204,"-5"6"0,-2 8 0,-2-1 1761,-3 3 1,-2-5-1,-2 8 1,0 2 1031,1 1 1,-6 4-1,0 3 1,3 5-69,6 4 1,0 2 0,7 1 0,-1 4-285,-1 6 1,6-5 0,-3 1 0,6 0-212,3 3 0,7-2 0,-1 1 0,3-3-3,2-2 1,6 2 0,3-1 0,1-1-574,0-3 1,-1-6 0,3-3 0,-4 1 914,-1 0 0,3-6 1,-3 2-1,-1-3-111,1-2 0,-2-5 0,-5-2 0,-1-2-317,1-3 1,0-7 0,0-4 0,-2-1-297,-4-4 0,-1-9 1,-6-3-1,3-2-50,-3 0 0,-1 0 1,-4-5-1,-1 2 307,-3 3 0,-6 3 0,3 8 0,1 1 583,2 4 0,3 5-394,-2 10 0,3 6 0,-2 12-11,8 9 1,-1 8 0,8 11 0,-1 4-82,-1 1 1,3 2 0,-5 5 0,2-2-86,3-3 0,-3 2 1,0-7-1,0-2-410,-1-2 0,-3-7 1,6-2-1,-1-1-843,-1-4 1,3 4 0,-5-2-226,2-2 1,2-3 0,3-4-1,-2-3 776,-2-2 0,1-4 1107,5-8 1,-1-11-1,1-8 1</inkml:trace>
  <inkml:trace contextRef="#ctx0" brushRef="#br1">32358 17085 28590,'-7'-8'-389,"-4"2"0,-8 5 0,-2 1 1,2 0 1322,1 0 0,1 0 0,-4 0 0,-5-2-435,-4-3 0,-1 1 0,-3-5 0,-1 1-499,-1-1 0,-1 5 0,7-1 0,4 3-2025,5 2 0,4 0 228,1 0 1,7 2 1300,4 3 0,17 4 0,6 7 0</inkml:trace>
  <inkml:trace contextRef="#ctx0" brushRef="#br1">32499 17022 7318,'0'-15'0,"0"-1"-147,0 0 1,-7 1 0,-3 1 1856,-4 3 1,-9-1 0,-1 7 0,-3 1 349,1 2 1,5 4 0,-3 3 0,1 6-1441,4 3 0,3 7 0,6 0 0,4 0-602,5 1 1,1-2-1,1 4 1,5-1 324,4-4 1,9 4-1,4-1 1,0 1 1,-1 0 1,6-4-1,-3-7 1,1-1 256,0 1 0,-6-5 0,0-2 1,-2-3 22,-2-2 1,-1 0-1,1-2 1,0-1-839,0-3 1,-6-8 0,1 0 0,-1-6-1363,-1-5 0,5 4 0,-6-5 0,3 0 64,-1 1 1,-4-3 0,2 7-1,1 2 314,0 2 0,-4 6 0,6 2 1755,1 2 0,2 2-366,2 5 0,-8 7 1,-2 4-1,-5 3-692,-1 1 1,0 6 0,-1 2 0,-3 0 379,-1-1 0,-2-1 1,2-5-1,-4 0 1470,0 0 1,-5-6 0,4-1 1,-4-2 1,3-2 0,2-7-884,2-3 0,2 2 0,5-8 0,0-1-492,0-2 1,2-7-1,1 0 1,4 2-40,2 1 1,7 3 0,7-1 0,1 0-51,4 0 0,9 1 0,5 1 1,3 1 677,2 3 0,-1 7 0,-3-3 1,-3 5-429,-1 1 0,-4 0 0,-9 1 0,-7 5-1624,-7 4 0,-8 11 0,-16 5 0,-16 4 1483,-16 1 1,-17 1-1,-11-1 1</inkml:trace>
  <inkml:trace contextRef="#ctx0" brushRef="#br1">28113 17871 27498,'33'-10'176,"-7"-1"401,-7-1 0,-5-2 0,-3-2-377,-6 1 0,-3-1 0,-4 0 1,-3 0-1,-8 1 247,-6-1 1,-3 0 0,-8 1 0,2 1-306,0 3 1,-11-1-1,8 7 1,-2 1-143,0 2 0,6 4 0,3 3 0,1 8 0,4 6 0,2 4 0,1 6 0,2 1 0,3 3 0,4 2 0,7-2 0,0 2 0,0 2 0,2-1 0,3-4 0,6-1-75,3 1 0,2-3 1,1-1-1,2-3-1052,2-2 1,2 3 0,-4-5 0,2-2-781,-2-2 0,4-1 0,-2 0 0,-2-2-631,-1-4 1,3-3 2574,0-7 1,7-7 0,-4-1 0</inkml:trace>
  <inkml:trace contextRef="#ctx0" brushRef="#br1">28364 18075 27498,'-17'0'480,"-3"0"1,0-1 596,0-4 0,-4 3 0,-2-5 0,-6 2-1077,-4-1 0,2-1 0,-4 4 0,1-2 0,1 1 0,-1-3 0,5 0 0,3 0 0,2 0 0,-2 2 0,4 3 0,1-1-433,3-3-1470,3 1 1,11 5 0,9 2-1,14 1 1794,14 3 0,8 6 0,9-3 0</inkml:trace>
  <inkml:trace contextRef="#ctx0" brushRef="#br1">28631 18013 27498,'-1'-14'-2087,"-5"3"1,3-1 0,-8 7 0,-1 1 3458,-2 2 1,-1 2-1,-1 0 1,0 0-303,0 0 0,-5 13 0,0 2 0,2 5-521,2 2 0,3-4 0,2 4 1,3-1-287,2 0 0,2 2 0,5-4 0,1 2-288,5-2 0,4-1 0,11-2 0,5-1 198,4 1 1,1-5 0,3-3 0,1 1-174,1 0 0,1-6 0,-6 3 0,1-5 0,-1-1 0,-1-1 0,-4-5 0,-5-2-469,-3-1 1,-3-10-1,-1 3 1,-3-3-1664,-6-4 0,-3 6 0,-2-4 0,0 3-2,0 2 0,0 1 724,0-1 1712,0 7 0,7 9 1,3 11-1,4 3 67,2 1 0,0 6 0,-1 2 1,1 0 468,0-1 1,-2-1-1,-2-5 1,-3 0-888,-2 0 1,0-6 220,-2 1 478,-3-8 1,5-3 0,-7-10-539,0-4 1,0-4-1,0-1 1,0-2 152,0 2 0,7-1 0,5 1 0,7-2-198,7 2 1,4 0 0,1 0 0,3-2-176,2 2 0,-2 1 0,2 2 1,-3 2-411,-1 4 0,-6 3 1,-1 7-1,-3 0-1257,-3 0 0,2 9 0,-3 5 1832,-4 5 0,-2 2 0,4-6 0</inkml:trace>
  <inkml:trace contextRef="#ctx0" brushRef="#br1">30345 18186 11646,'5'-16'0,"1"0"397,-3 0 0,-1-5 0,-2 0 1,-2 0 341,-3-1 0,1-1 0,-6-3 1,-2 5 383,-2 3 0,-4 3 1,-1-1-1,-2 0-177,2 1 0,-6 6 0,1 4 0,-2 3 83,0 2 0,6 0 0,-2 2 0,1 3-494,0 5 0,0 10 0,5 2 0,0 1-328,1 0 1,6 5 0,4-4-1,3 2-312,2 0 1,2-6 0,3 2 0,7-1 301,7 0 1,-1-2-1,5-6 1,-3-3 11,1 2 1,6-5 0,-6 0 0,0-1-210,1-1 0,-4 0 0,4-7 0,1-3 0,-5-4 0,3-6 0,-4-1 0,-1 0 0,-2 1 0,-2-1-240,-2 0 0,-4 7 1,4 4 418,2 3 1,2 4 0,2 3 0,0 6-385,0 3 1,-1 2-1,1-1 1,0 1-1647,-1 0 1,-4-1-1,-1 1 148,3 0 1,1-2 0,0-2-1,-2-3-1769,-2-2 3420,1-2 0,5-19 0,-1-3 0</inkml:trace>
  <inkml:trace contextRef="#ctx0" brushRef="#br1">30644 18138 27574,'0'16'-4343,"2"0"1,1 0 4890,2-1 0,6-4 0,-6-1 1,-1 2 352,-3 2 1,-1 2 1019,0 0-1284,0-7 0,-5-4 0,-2-10 0,0-6-464,0-3 1,0-2 0,4 1 0,-3-1-658,3 0 1,1 1 0,4-1-1,3 0-773,6 0 0,8-3 0,2 2 0,0 4 1004,2 5 0,-4-3 1,7 6-1,0 2 319,-1 1 0,4 2 0,-2 0 0,2 0 433,3 0 1,-3 0 0,1 0 0,-2 2 565,0 3 0,10-3 0,-6 3 0,-1-4 119,-3-1 1,0 0-1,-5 0 123,1 0 1,-6-6-1308,-2-5 0,-9-3 0,-13-2 0,-4 8 0,-9 2 0,-4 5 0,-2 1 0,4 0 0,-5 1 0,0 3 0,2 1 0,-4 7 0,7-1 0,1 1 0,3-1 0,3 2 0,4-2 0,4 3 0,5 2 0,1-1 0,0 1 0,3 0-27,8 0 0,-1-1 0,13 3 0,-1 1-323,5 2 0,2 0 0,3-5 0,-1-2 134,1-4 0,-1 2 1,1-5-1,-1 0 694,0 0 0,1-2 0,-1-5 1,1 0-436,-1 0 1,-1-5-1,-2-2 1,-2-2-257,2-3 1,-5-7-1,-2-2 1,-4 0-224,-1-2 1,-2 4 0,-4-5 0,-4-1 250,-5 1 0,-8-1 0,-3-1 1,-6 5 390,-5 4 0,-3 1 0,-8 2 0,1 4 247,-1 4 0,-4 5 0,-1 2 0,4 5-209,5 4 1,0 4-1,9 4 1,3 1-245,4 2 0,8 5 0,-1-3 0,3-1 0,2 1 0,13 3 0,2-5 0,4 0-8,4 2 1,-4-6 0,8 2 0,-1-5 14,-2-3 0,-1-6 0,-6 4 1,3-2-8,1-4 0,1-3 0,-1-5 0,-3-7 0,3-6 0,-4 4 0,-1 1 0,0 0 0,-1 3 0,3 5 0,3 3 0,-2 2 0,7 2 0,0 1 0,-1 2 0,5 8 0,-4-3 0,2 4 0,-2 2 0,2 5 0,-5 1 0,-1 1-1293,1 0 0,-2 3 0,-5-5 0,-2 0 971,-4 2 0,4-6 0,-5 6 1</inkml:trace>
  <inkml:trace contextRef="#ctx0" brushRef="#br1">32373 18610 28590,'23'-7'386,"-5"5"1,3-1 1078,-4 6-2178,-1 6 1,-7 7 0,-2-1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2249 6397,'36'0,"1"0,9 0,16 0,5 0,1 0,-9 0,-3 0,-7 0,5 0,1 0,2 0,4 0,2 0,0 0,0 0,-2 2,-1 1,-5 3,0-3,2 1,-3-1,1 2,-1-1,-2-2,-5 3,2 0,4-1,-4-3,12 1,-5 2,-1 1,5 0,-6-3,2 3,-5-3,6 5,1-7,-2 5,7 0,-21 0,-13-5,-13 0,-18-5,-13-2,-19-1,-16-10,-6-6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5896 6444,'39'9,"3"-4,10-3,18-2,-4 0,-10 0,-14-2,2-1,1-2,3-1,2 6,8 0,-7 0,6 0,-6 0,-4 0,-5 0,0 0,2 2,1 3,2-3,4 3,6-3,5-2,11 0,-3 0,-6 2,-16 1,1 3,3-3,-1-1,5-2,-1 0,1 0,-5 0,3 0,-1 0,-1 0,0 0,-4 0,-1 0,16 0,1 0,-3 0,-3 0,0 0,-4 0,2 0,3 0,1 0,-1 0,-3 0,-2 0,-2 0,-4 0,-1 0,10 5,1 0,5 2,-11-2,-13-3,-3 5,-25-7,-2 0,-25 0,-3 7,-20 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1007 7639,'15'-26,"15"5,7 21,-4 0,4 0,1 1,15 5,2-5,8 5,0-3,0 2,2-3,3 3,3 2,8-1,0 1,-1-2,3-3,3 3,-2-3,-4-2,-15 0,9 1,1 5,8-5,-3 5,1-5,-1-1,1 0,-4 0,-7 0,-7 0,-13 0,-1 0,0 0,4 2,6 3,8-3,13 3,1-3,0-2,-4 0,-7 0,-10 0,13 0,8 0,-1 0,-4 0,-15 0,6 2,3 3,7-2,0 6,-7-2,-8-2,-8-5,6 6,13-1,-8-2,-12-1,-6-2,10 0,-12 0,13 0,2 0,-6 0,13 0,-4 0,-5-5,-7 0,5 1,7 2,2 2,5 0,11 2,-16 2,-11 1,-5 0,0-5,1 0,13 0,7 0,-2 0,-1 0,-6 0,-5 0,9 0,0 0,7 0,-7 0,5 0,0 2,-8 1,-8 3,4 6,3-3,2-1,-3 1,-6-4,1-3,15 3,-2-5,3-5,-1 3,0-3,-11 3,-6 2,0 0,6 0,-6 2,7 3,-29-3,-36 19,-27-4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14512 9274,'-24'-18,"8"-3,20 14,17-3,26 3,18 7,-4 0,-4 0,8 0,0 0,3 0,2 0,3 5,-1 0,1 0,2 2,4-5,-9 3,0-3,-1-2,5 0,-8 0,-3 0,-4 0,-4 0,7 0,-9 0,1 0,-71 7,-22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1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21854 5456,'5'14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21383 11851,'67'-8,"-3"2,-1 5,4 1,2-2,12-2,1-1,2 2,-39 1,1 0,41-1,0-3,-3 3,-5-1,-6 1,-5-2,-3 1,-6 2,4 2,-10-5,4 0,-13 7,-13 27,-8 13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14827 10861,'-40'-7,"15"5,67-12,32 6,9-1,5 2,-3 7,-39 0,-1 0,1 0,1 0,7 2,0 1,-2 0,-1 1,2 0,1-1,0 1,0-1,1 0,-2-1,-4-1,-2 0,-2 1,0 0,37 3,-11 2,-8-2,-17-3,-1 13,-24 17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21666 13140,'58'0,"0"0,6 0,13 2,7 1,-40 0,1 0,8 2,1 0,-3-1,1-1,0 1,1 1,-2 1,1 0,6-2,1 1,-8 0,-1 0,-2 1,0 0,-2 1,-1 0,30 4,-10-2,-6-2,-3-2,2-5,-25 7,-19 9,-23 1,-7 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2453 16142,'72'-9,"-4"4,4 3,-13 2,7-1,8-5,4 0,6-7,-40 8,1 0,1-1,1 0,2-1,0 1,0 0,1 0,0 1,0 0,1-1,1-1,1 1,0-2,-3 1,-2-1,0 0,-1 2,-1 1,0-1,1-1,-1 0,32-3,-8-4,-9-2,-3 0,0 1,-8-1,8 0,-28 8,-2 1,-61 26,-4 7,-17 7,14 6,-8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7123 15403,'-70'0,"7"0,0 0,21 7,39 6,34 2,27-2,27-13,1 0,0 0,-32 0,2 0,2 0,1 0,4 0,1 0,2 0,1 0,5 0,1 0,-3-1,0 0,-2-1,0 0,1 0,0-1,-6 0,-2 1,-1 2,-1 0,-5 0,-2 0,-4 0,-1 0,38 0,-13 0,-9 0,-9 0,-10 0,-2 0,-7 0,-11 0,-22-5,-28-1,-23 3,-19 8,-4-3,16 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2233 14162,'45'-9,"4"4,6 3,7-3,-2 0,6-1,8-1,6 6,2-5,0 5,6 1,-5 0,1 0,-5 0,-6 0,2 0,-8 1,-6 3,-7 1,-3 0,1-5,-3 0,5 0,-14-7,-1-1,-8-8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6227 13847,'49'0,"1"0,3 0,20 0,7-1,-33-1,1 0,3 0,3-1,10-1,3 1,3 0,3 1,3-2,2-1,5 1,1-1,2-2,-1 0,0 3,-2 0,-3-1,-1 1,-4 1,-1 1,-5 0,0 2,-8 0,-2 0,-2 0,-2 0,-4 0,-1 0,-2 0,-1 0,28 0,-11 0,-6 0,-6 0,-4 0,-6-16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22673 8598 32019,'-16'0'-67,"0"0"0,0 0 0,1 0 383,-1 0 0,5 0 1,1 0-317,-2 0 0,5-2 0,2-3 0,3 3 0,2-5 0,7 7 0,3 0 0,6 0 0,5 0 0,-2 0 0,7 0 0,2 0 0,2 0 0,7 0 0,-1 0 0,-1 2 0,-1 3 0,2-3 0,3 3 0,-1-3 0,0-2 0,1 0 0,-4 1 0,2 3 0,-3 1 0,5 0 0,-1-5 0,1 0 0,-1 0 0,4 0 0,-3 0 0,-1 0 0,0 0 0,1 0 0,-4 0 0,3 0 0,2 0 0,1 0 0,2 0 0,-3 0 0,-1 0 0,5 0 0,-4 0 0,0 0 0,-3 0 0,1 6 0,-1-1 0,-2-2 0,-2-1 0,-3-2 0,-2 0 0,-4 0 0,-1 0 0,-1 0 0,-2 0 0,1 0 0,-2 0 0,-2 0 0,-1 0 0,0 0 0,-6 0 0,1 0 0,-10 0 0,-1 0 0,-8 0 0,-13 2 0,-5 1 0,-4 3 0,-9 6 0,-1-3 0</inkml:trace>
  <inkml:trace contextRef="#ctx0" brushRef="#br1">26603 18358 23339,'-14'-1'4714,"4"-5"0,3 3-4815,7-8 0,7 8 0,3-2 0,4 1 202,2-1 0,5 3 0,2-3 0,1 3-101,4 2 0,-4 0 0,3 0 0,-1 0 0,-2 0 0,11 0 0,-3 0 0,1 0 0,0 0 0,-1 0 0,1 0 0,2 0 0,1 0 0,1 0 0,-5-1 0,-1-3 0,0-1 0,1 0 0,-1 5 0,1 0 0,-1 0 0,1 0 0,-1 0 0,1 0 0,-1 0 0,-5 0 0,0 1 0,1 3 0,-3 1 0,6 0 0,-6-5 0,2 0 0,1 0 0,-1 0 0,5 0 0,1 0 0,-1 0 0,1 6 0,-1-1 0,0-2 0,1-1 0,6-2 0,3 0 0,0 0 0,1 0 0,-7 0 0,2 0 0,-4 0 0,-1 0 0,-1 0 0,-1 0 0,-2 0 0,-2 0 0,-7 0 0,2 0 0,-3 0 0,-3 0 0,6 0 0,0-2 0,-2-3 0,-1 3 0,-2-3 0,-1 2 0,1-3 0,0 5 0,-2-6 0,-4 0 0,-1 5 0,-4-3 0,4 1 0,0-1 0,5 3 0,-2 0 0,7 11 0,13 2 0,8 11 0</inkml:trace>
  <inkml:trace contextRef="#ctx0" brushRef="#br2">1148 9132 25530,'0'-16'-4713,"0"1"8539,0-1 1,0 9-2753,0 7 0,5 12 0,1 11 1,-1 1-1075,2 4 0,-4 4 0,6 3 0,0 1 0,0-1 0,-4 4 0,4-3 0,-2-1 0,-4-2 0,1 2 0,-1-1 0,4-5 0,2 1 0,-6-6 0,3 1 0,-5-2 0,-1-4 0,6-2 0,-1-1 0,-2 0 0,-1-1 0,-2 1 0,7-7-4916,3-4 1,4-10 4581,2-6 1,0-17 0,0-5 0</inkml:trace>
  <inkml:trace contextRef="#ctx0" brushRef="#br2">1463 9619 32292,'17'9'0,"2"-4"118,2-3 1,2-2 0,-2 0 0,3 0-119,1 0 0,5-2 0,-2-1 0,3-2 0,0 1 0,8 1 0,-11-1 0,-2-3 0,-2-2 0,1 4 0,-8-5 0,-3-1 0,0 2 0,-1-5 0,-3 2 0,-5-5 0,-3-4 0,-4 0 0,-3 3 0,-7-1 0,-7-2 0,-1 0 0,-6 6 0,-2-1 0,-1 0 0,-3 7 0,1 2 0,-1 2 0,1 0 0,5 0 0,1 6 0,2 3 0,4 1 0,2 7 0,3-1 0,2 3 0,1 2 0,8 4 0,-3 5 0,5 1 0,1 2 0,0 11 0,0-8 0,1 2 0,5 0 0,2-1 0,8-3 0,0-1 0,-1-1 0,3-8 0,1 3 0,2-1 0,-2 0 0,1-1 0,-1-8 0,2-2 0,-2 3 0,4-5 0,-1 1 0,3-2-1317,3-4 1,1-1-1,3-2 1,-1-2-1750,1-3 1,-1-3 3326,1-8 1,6-7 0,2-1 0</inkml:trace>
  <inkml:trace contextRef="#ctx0" brushRef="#br2">2217 9541 21510,'-10'-6'0,"-1"1"2462,-1 2 0,3 1-1043,-1 2 1,6 2 0,-1 3 0,3 7-1257,2 7 1,0 1-1,0 6 1,0 0-164,0-2 0,2 4 0,2-5 0,1 0 0,-2 0 0,4-3 0,-1-4 0,-3 0 0,-1 0 0,0-2 0,3-4 0,-3-3 0,3-9 0,-9-3 0,-3-5 0,-1-4 0,-1-9 0,-2-3 0,4-4-31,0-1 0,6-6 0,-5-1 0,5-1-972,1 1 0,1 1 0,5 6 0,4 1 505,4 4 1,7 3 0,4 9-1,1 2 756,2 1 0,8 8 1,-6-2-1,0 5 34,0 5 0,3 2 0,-9 7 0,1 0 689,-4 3 0,0 4 0,-4 0 1,-3 4-982,0-1 0,-2 6 0,-1-4 0,-4 4 0,0 1 0,-6-5 0,5-1 0,-5-1-1526,-1 1 0,0-6 1,-1 3-67,-5 1 0,5 0 0,-5 3-286,5-5 1,1-9 0,1-3 0,5-2-1057,4-4 2895,4-1 1,9-2 0,1 0-1</inkml:trace>
  <inkml:trace contextRef="#ctx0" brushRef="#br2">3098 9651 18810,'16'-16'-1062,"-8"-5"1,-2 0-1,-5 0 2595,-1-2 0,0 6 0,-1-2 1,-3 5-54,-1 3 0,-13 6 1,3-4-1,-3 2-631,1 4 1,-6 1 0,-3 4 0,-2 3-496,2 6 1,-2 3 0,5 3 0,0 2-288,0 2 1,8 5-1,4-3 1,1 0-68,1 0 0,2 3 0,7-5 0,0-2 0,0-2 0,2-3 0,5-1 0,9-5 0,8-1 0,6 4 0,1-6 0,1-2 0,-1-1 0,6-2 0,-1 0 0,-2-2 0,-6-3 0,0-2 0,-6-5 0,1 2 0,0-3 0,-8 1 0,-4 2 0,-1 3 0,-1 0 0,5 5 0,-3-3 0,2 3 0,3 16 0,0 5 0,0 4 0,-1 6 0,1-2 0,0 2 0,0 3 0,-8-1 0,-2 1 0,-5-1 0,-1 1 0,0-1 0,-1 0 0,-3 1 0,-1-1 0,-7-1 0,-1-2 0,-4-4 0,-4-1 0,-2-2 0,2-5 0,-3-1 0,-1 1 0,-3-7 0,4-2 0,-2-2 0,-2 0 0,-5 1 0,6-6 0,-2-2 0,-3-3 0,-3 1 0,2-6 0,5-3 0,4-1 0,3-7 0,7 1 0,3-1-9831,6-2 9141,10-2 1,18-13 0,10-2 0</inkml:trace>
  <inkml:trace contextRef="#ctx0" brushRef="#br2">3522 9195 25530,'0'-16'242,"0"0"1,0 10 0,0 6 1384,0 8 0,6 11 0,2 6 1,3 3-1628,1 5 0,11 12 0,-8-1 0,3 0 0,-1 1 0,3-1 0,-1-1 0,-2-2 0,3-3 0,-1 4 0,-4-5 0,1-2 0,0-2 0,-2-2 0,-2-1 0,-1-2 0,1-2 0,-3-7 0,-1 2 0,-1-3 0,-3-3 0,3 1 0,-2 0-1273,0-7 0,-3-2 0,1-9-1796,3-3 0,6-11 2719,-2-10 0,4-18 0,2-5 0</inkml:trace>
  <inkml:trace contextRef="#ctx0" brushRef="#br2">4120 9525 25530,'7'9'1675,"-7"-1"1,0-4-705,-9 1 1,-10 0-1,-4-5 1,-1 2-972,-4 3 0,-7-3 0,-4 3 0,1-1 0,-1 1 0,-2-3 0,4 3 0,0-3 0,-1-2 0,6 0 0,-1-2 0,7-3 0,3-6 0,2 3 0,5-3 0,3-3-1216,2-5 1,4 0 0,7-7 0,0-1-1994,0 3 0,12-6 2856,4 4 0,10-11 1,-1-3-1</inkml:trace>
  <inkml:trace contextRef="#ctx0" brushRef="#br2">3853 9148 25530,'31'24'1156,"-1"4"0,-2-3 1,-4 3-813,-1 5 1,3 7-1,-5-2 1,0 2 252,2 4 1,-6 0-1,6-1 1,-2-2-598,0-3 0,-2 2 0,-7-7 0,-1-3 0,1 0 0,-5-7 0,-2-3 0,-1-2 0,1-2 0,-3-1 0,3 1 0,-3-7 0,-8-9 0,1-12 0,2-8 0,1-6 0,2-4 0,0-3 0,0-2 0,0-1 0,12-1 0,4 6 0,1 1 0,1 4 0,4 5 0,5 10 0,2 6 0,3 3 0,4 4 0,5 3 0,1 6 0,1 3 0,-1 7 0,-10 0 0,-3-2 0,-2-2 0,0 4 0,-6 0 0,-1-2 0,-3-1 0,-8-2 0,-4-1 0,-3 1 0,-2 0 0,0-1 0,0 1 0,0 0-3248,0 0 0,-2-1 3226,-3 1 0,3 0 1,-5 0-1</inkml:trace>
  <inkml:trace contextRef="#ctx0" brushRef="#br2">5708 9415 25530,'-7'-11'2566,"-4"3"-1399,-3 1 1,-3 2 0,-2 5 0,-2 0-1168,1 0 0,-2 5 0,1 2 0,2 1 0,1 5 0,2-5 0,2 3 0,2-1 0,2-1 0,6 5 0,-1-3 0,5 1 0,5 0 0,7-3 0,8-2 0,4 5 0,11-3 0,3 1 0,4 1 0,2-1 0,-9 6 0,0 0 0,-5-1 0,-1 1 0,-8 0 0,-1-1 0,-3 1 0,-3 0 0,-2 0 0,-3-1 0,-2 1 0,-2 0 0,-7-1 0,-3 1 0,-5 0 0,-10-2 0,0-4 0,-3-3 0,4-7 0,-4 0 0,-2 0 0,-1 0 0,-5 0 0,-1-1 0,1-5 0,1 3 0,0-8 0,3-1 0,-1-2 0,-4-2 0,11 1 0,4-1 0,4 0 0,1 1 0,7-1 0,2 0-369,1 0 1,16 1 0,10-1 0,11 0 330,7 1 1,21-1 0,-5 0 0</inkml:trace>
  <inkml:trace contextRef="#ctx0" brushRef="#br2">6274 9494 21288,'-2'-16'0,"-3"0"0,-6 2 2457,-3 4 1,-1-3-1,-3 6 1,-1 0-2046,-2 0 0,-2 2 0,4 5 1,-2 0-413,2 0 0,1 7 0,3 4 0,-1 3 0,0 1 0,6 6 0,1 2 0,2 2 0,4 2 0,1-2 0,2-1 0,0 1 0,0-1 0,7-5 0,5 4 0,5-2 0,4 0 0,6 0 0,-5-5 0,3-1 0,3 1 0,1-2 0,3-2 0,-1-1-391,1 1 1,-1-5 0,1 0 0,1-2-1239,4 1 0,-2-1 0,5-5 1,0 0 1692,0 0 1,2-7-1,5-2 1</inkml:trace>
  <inkml:trace contextRef="#ctx0" brushRef="#br2">6887 9651 17721,'-2'-16'0,"-1"0"1533,-2 1 1,-13-1 0,2 2 0,-1 2 693,-1 1 1,-3 1 0,-3-4 0,-2 3-2228,-2 6 0,-5-2 0,6 2 0,-2 1 0,-3 3 0,3 8 0,2 3 0,5 4 0,-1 2 0,5 5 0,-3 1 0,6 3 0,4 3 0,4 0 0,7 0 0,0-4 0,0-1 0,2 3 0,5-5 0,7-2 0,5-1 0,9-4 0,-2-2 0,4-3 0,2-2 0,-1-2 0,0-3 0,1 1 0,-1 2 0,1 1 0,-3-8 0,-2-3 0,-6-6 0,-4 2 0,-1-1 0,-2-4 0,-4-5 0,3-1 0,-8-4 0,-2 0 0,-1-1 0,-2 6 0,0-2 0,0 3 0,0 10 0,0 2 0,0 13 0,2 7 0,3 6 0,2 6 0,5-3 0,-1-1 0,1 1 0,2-2 0,0-5 0,-2-1-98,-1 1 0,-3 0 0,5-2 0,-3-2-735,2-2 1,-3-4 0,1 2 0,3-1-2035,1-3 1,0-4 2994,-4-5 0,11-4 0,-3-7 1</inkml:trace>
  <inkml:trace contextRef="#ctx0" brushRef="#br2">7076 9368 25530,'5'-7'1809,"0"7"0,6 14 0,-6 12 1,0 4-1810,2 1 0,0 2 0,5 2 0,-1 2 0,1-2 0,2-2 0,3-2 0,3-1 0,1-4 0,5-3 0,-3-7 0,1-1 0,4 1 0,2-2 0,-1-3 0,-1-4 0,-1 0 0,-3-6 0,2 5 0,-3-6 0,0-6 0,-6 3 0,2-9 0,-5-4 0,-3-3 0,-8-7 0,2 3 0,-3-2 0,-2-3 0,-7-1 0,-3-3 0,-6 3 0,-5 2 0,-2-1 0,-5 9 0,4 4 0,1 2 0,1 10 0,2-1 0,1 8 0,5 6 0,0 6 0,9 5 0,1 3 0,3 1 0,1 5 0,0-4 0,1 3 0,5 3 0,8-2 0,8-2 0,3-4 0,3-1 0,7 1 0,1-5 0,1-1 0,1 1 0,1 0 0,5-3 0,-4 0 0,-2-1 0,-1-6 0,-7-2 0,-4-2-433,-5 1 0,-4-1 1,-3-7-98,-3-3 0,3-11 1,-6-8-1</inkml:trace>
  <inkml:trace contextRef="#ctx0" brushRef="#br2">8664 9305 14207,'24'-31'0,"-5"-1"0,-6 2 1263,-8 4 0,-10-2 0,-4 7 0,-2 2 1194,1 2 1,-2 3-1,-8 1 1,-2 5-1539,-3 1 1,4 1-1,-5 6 1,-2 0-920,-2 0 0,1 2 0,1 5 0,3 7 0,3 5 0,1 9 0,5 0 0,2 5 0,3 4 0,4 5 0,7-4 0,2 3 0,3 2 0,6 1 0,8 0 0,4-4 0,1-2 0,1-1 0,3-6 0,-4 1 0,-1-1 0,-2-1 0,-5-2 0,-1-4 0,1-1 0,0 0 0,-1-4 0,1 2 0,-2 0 0,-2-7-2114,-1-4 0,-1-3 1,6-7-1,-2-2 682,-3-3 1,3-10-1,-4-13 1363,4-7 1,2-6 0,-1-6-1</inkml:trace>
  <inkml:trace contextRef="#ctx0" brushRef="#br2">8852 9525 22981,'9'0'8227,"-19"5"-7838,-11 0 1,-9 6 0,7-6 0,-1 0-390,-4 2 0,-7-5 0,-2 5 0,2-2 0,2 1 0,2-1 0,1-5 0,2 0-31,2 0 1,7 2 0,-2 1-2318,3 2 0,8 1 61,-1-6 0,27 1 0,5 3 2335,9 1 1,10 0-1,0-5 1</inkml:trace>
  <inkml:trace contextRef="#ctx0" brushRef="#br2">9230 9604 11752,'8'-16'0,"-2"0"2272,-5 0 0,-2 1 0,-5-1 0,-4 0-193,-4 1 0,-4-1 0,-2 2 0,-5 2-1177,1 1 1,-6 8 0,4-3 0,-2 5-903,2 1 0,-4 7 0,5 3 0,1 4 0,3 2 0,3 7 0,3 1 0,1 2 0,3 0 0,-1-5 0,7 4 0,1-2 0,3-4 0,1 3 0,1-2 0,5-5 0,4-2 0,9-5 0,4 5 0,1-5 0,4-1 0,2 4 0,2-6 0,-3-2 0,-3-1 0,2-4 0,-5-3 0,0-4 0,0 1 0,-4-6 0,-7 2 0,-2-6 0,3-3 0,-6 0 0,-2 5 0,-2 1 0,3-1 0,-5 6 0,5-1 0,-3 8 0,1-1 0,1 8 0,5 4 0,-3 8 0,2 0 0,3-1 0,1 1 0,-1 0 0,-4 0 0,-1-1 0,4 1 0,-6 0 0,0-2-2848,2-4 1,-5 4-1,5-5 103,0 0 1,2 3 3281,7-7 1,6-7 0,3-6 0</inkml:trace>
  <inkml:trace contextRef="#ctx0" brushRef="#br2">9749 9588 27305,'-11'-16'637,"1"0"0,-1 6 0,-5 1 0,1 2 91,-1 4 1,0 1-1,-1 2 1,-3 0-729,0 0 0,0 7 0,8 3 0,2 6 0,-3 5 0,5-2 0,-1 6 0,2-1 0,3 1 0,3-6 0,2 4 0,5-2 0,4 0 0,11-1 0,5-4 0,4 0 0,1 0 0,6-1 0,2-1 0,1-1 0,3-3 0,3-5 0,-1 4 0,-3-2 0,-5-4 0,0-3 0,-6-5 0,-5-5 0,-1-4 0,-10-2 0,3-1 0,-8-4 0,-3-6 0,-1-2 0,-6-4 0,0-2 0,0-2 0,-7-5 0,-4 2 0,-5-2 0,-5-2 0,4-3 0,-4 10 0,4 4 0,1 5 0,2 0 0,2 9 0,3 4 0,2 2 0,2 12 0,5 1 0,0 8 0,0 8 0,1 7 0,5 6 0,4 6 0,4 7 0,2-3 0,0-1 0,-1 0 0,1-1 0,0-5 0,-2-1 0,-4 0 0,2-4 0,-5-3 0,0-1 0,0-4 0,4 4 0,-4-2-373,2-2 1,-4-3-1,4-4 1,-1-3-2585,1-2 0,1-2 0,6-5 2858,0 0 1,0-7 0,-1-2 0</inkml:trace>
  <inkml:trace contextRef="#ctx0" brushRef="#br2">10425 9619 31289,'-18'-5'369,"-3"0"1,2-6-1,-7 4 1,-2 0-370,-2 0 0,-7 0 0,-1 4 0,0-4 0,-1-2 0,2 6 0,6-3 0,1 3 0,4-2 0,-2 3-1052,7-3 0,7 5 967,9 5 0,17-3 0,6 5 1</inkml:trace>
  <inkml:trace contextRef="#ctx0" brushRef="#br2">10770 9604 32292,'-10'-6'0,"0"-1"118,-3-1 1,-2 2 0,-5-2 0,-1 1-119,2 3 0,-4 2 0,1 2 0,-1 0 0,0 0 0,1 7 0,4 6 0,1 4 0,3 4 0,3 5 0,1-5 0,5 0 0,3 2 0,2-6 0,2 4 0,3-3 0,5-3 0,11 5 0,5-1 0,4-3 0,2-2 0,4 3 0,3-8 0,-1 1 0,1 1 0,-5-8 0,-6 2 0,-1-3 0,1-2 0,-6-5 0,-1-2 0,-3-2 0,-3-3 0,-4-2 0,-2-3 0,-2-4 0,-4-6 0,-1-2 0,-4-3 0,-3 3 0,-6 2 0,-3-2 0,-1 4 0,-1 1-3812,0 3 1,2 3 2656,4 3 0,3 8 0,9 7 0,3 8 1186,5 6 0,6 7 0,3 4 0,2 1 309,-2 2 1,-1 10 0,-2-6 0,-1-1 1126,1-3 1,0 0-1,-2-5 1,-4 0 160,-5-1 1,-3-6 0,-2-6-1629,0 3 0,-2-6 0,-3-2 0,-5-3 0,1-4 0,-1-3 0,-1-8 0,2-6 0,-5-3 0,6-6 0,-1 1 0,4-1 0,3-6 0,2-3 0,0 2 0,0 2 0,7 1 0,5 1 0,6 1 0,3 4 0,5 3 0,-4 8 0,1-1 0,0 0 0,3 7 0,-3 4 0,1 3-1622,4 2 0,-3 0 0,1 0 0,0 2-84,-1 3 1,-3 2 0,-6 6 1887,0-3 1,6-6 0,3 3 0</inkml:trace>
  <inkml:trace contextRef="#ctx0" brushRef="#br2">11698 9494 26551,'16'-6'-511,"0"1"1,-8-2 1443,-2 2 1,-5 5 0,-1 0 0,0 9-3310,0 5 0,-1 1 1847,-5 1 0,-2 7 1,-8 1-1</inkml:trace>
  <inkml:trace contextRef="#ctx0" brushRef="#br2">11635 9871 26551,'5'16'1855,"1"-1"1,4-4 0,-3-3-1532,2-1 1,1-1-325,6-6 0,-7 0 0,-9-2 0,-11-3 0,-10-11 0,-3-8 0</inkml:trace>
  <inkml:trace contextRef="#ctx0" brushRef="#br2">12531 9132 25530,'-7'-16'5919,"6"8"-5590,1 22 1,7 5-1,5 17 1,-2-1-330,3 2 0,-5-2 0,1 7 0,-2 0 0,-3-2 0,-1 4 0,1-6 0,1 0 0,-2 1 0,-1-8 0,-2-4 0,0-1 0,0-2 0,0 4 0,0-7 0,2-2 0,3-1 0,-3-3 0,5-1-3171,0-3 0,-4-4 1,8-9 2996,1-3 1,9-11 0,3-8 0</inkml:trace>
  <inkml:trace contextRef="#ctx0" brushRef="#br2">12940 9384 27246,'-21'0'1063,"0"0"0,-5 0 1,5 1-1,0 5-872,-2 4 0,6 4 0,-4 2 0,4 1-215,1 4 1,2-2 0,3 6 0,6-3 172,3-2 0,2 2 0,0-1 1,0-1-150,0-3 0,7-1 0,4-1 0,5 1 0,5 0 0,-2-6 0,7-1 0,2-2 0,2-3 0,1 3 0,2-2 0,2-2 0,2-1 0,7-2 0,-4 0 0,0 0-1344,-3 0 0,1 0 0,0-2 0,1-1-2531,-1-2 4132,-1-8 0,-6-2 1,1-10-1</inkml:trace>
  <inkml:trace contextRef="#ctx0" brushRef="#br2">13553 9572 26767,'18'0'607,"3"0"0,-4 0 0,4 0 0,-3-2-12,-3-3 1,6 3 0,0-3-150,-1 3 0,-8 2 0,-2 0 1,1 2-1219,-2 3 1,-2-1 0,-9 5 0,-3-1 511,-6 1 0,-10-5 0,-3 3 1</inkml:trace>
  <inkml:trace contextRef="#ctx0" brushRef="#br2">13475 9698 31382,'16'10'0,"-1"-1"346,1-2 0,1-2 0,4-5 1,6 0-347,2 0 0,3 2 0,-1 2 0,1 1 0,-1-2 0,1-1 0,-3-2 0,-3 0 0,-5 0 0,-3 0-1760,-2 0 1451,-8 0 1,-1-7 0,-7-2 0</inkml:trace>
  <inkml:trace contextRef="#ctx0" brushRef="#br2">14654 8943 25902,'0'-15'1285,"0"-1"0,0 9 0,2 5-533,3 6 1,-2 13-1,6 1 1,0 3-753,0 1 0,-6 12 0,4-3 0,-2 2 0,1 0 0,4 4 0,-3 0 0,2-2 0,3-2 0,0 2 0,1-2 0,-3-3 0,2-1 0,-3-6 0,0 0 0,-1-2 0,1 0 0,-5 0 0,3-7 0,-2-2 0,0-2 0,0-5-1321,-5 6 1,7-9 0,6-2 1086,6-9 0,5-19 0,8-5 0</inkml:trace>
  <inkml:trace contextRef="#ctx0" brushRef="#br2">15220 9069 25530,'0'-16'-2994,"0"6"3115,0 0 0,2 1 0,1-3 0,4 3 1,2 2 1292,3 3 1,4-3 0,5 0 0,3 0-629,1 0 1,4-3-1,-2 5 1,2 1-582,3 2 0,-6 2 0,-1 0 0,-3 0-205,-3 0 0,4 2 0,-2 2 0,-2 1 0,-8 7 0,-6-1 0,-3 3 0,-2 1 0,0 8 0,-4 3 0,-4 2 0,-8-2 0,-10 4 0,-1-4 0,-2 4 0,-3 1 0,-3 1 0,2-3 0,3-1 0,1-1 0,1-8 0,2 2 0,5-4 0,3-1 0,8 0 0,1-1 0,2 1 0,3 0 0,11-2 0,9-4 0,7-3 0,10-5 0,4 2 0,5 1 0,15 0 0,8-7 0,3-1 0,2-2 0,7-6 0,-7 6 0,-7 0 0,-6-2 0,-6 5 0,-9-3 0,-5 3 0,-4 2 0,-9 2 0,-3 3 0,-3 5 0,-10 4 0,-6 2-3365,-11 0 1,-8 3 3663,-15-3 0,-20 3 1,-6-10-1</inkml:trace>
  <inkml:trace contextRef="#ctx0" brushRef="#br2">14717 10091 25530,'9'-9'-1400,"-1"2"1,-4 5-1,3-1 3280,2-2 0,3-1 0,9 6 1,5 0-1,5 0-1372,6 0 1,9 0 0,9 0 0,5 2-509,4 3 0,5-1 0,-3 5 0,0-1 0,-5 1 0,2 0 0,-7 3 0,0-3 0,-3-2 0,-6 3 0,-5-5 0,-7-1 0,-7-2 0,-6 3 0,-6 0-360,0-1 1,-9 4 0,-9 3-1,-12 3 478,-10 2 0,-20-1 0,-5 1 0</inkml:trace>
  <inkml:trace contextRef="#ctx0" brushRef="#br2">14906 10562 25530,'8'-1'3292,"-2"-5"-1977,-5 5 0,-1 2 0,0 13-1315,0 6 0,-7 2 0,-1-1 0,-3 5 0,1 4 0,1 3 0,-3 2 0,3 2 0,2-2 0,2-2 0,5-2 0,0-1 0,0-4 0,0 2 0,0-7 0,0-2-116,0-1 1,0-2 0,1-2-2498,5-4 1,2 2-1,10-6 1278,3-3 0,-2-3 0,7-5 0,2-6-2356,2-3 3776,8-8 1,-4-10-1,4-8 1</inkml:trace>
  <inkml:trace contextRef="#ctx0" brushRef="#br2">15755 10468 8436,'8'-16'1048,"-1"6"1,-8 1 245,-5 2 1,3 2-895,-8 5 0,6 0 0,-5 0 0,-3 0 0,-1 0-68,-1 0 0,-6 0 1,-2 2-1,0 1-141,1 2 1,1 2-1,3-3 1,-1 1-75,-2-1 0,0-1 1,5 1-1,1 1-118,-1-2 0,0 1 0,0-1-36,1 3 0,-1 4 0,2-3 1,2 2 6,1 3 0,3-3 1,-5-1-1,5 1-105,1 0 1,1 1 0,5 4 50,-5-3 1,5 3 75,-5-4-1,12-3 1,2 5 0,10-6 5,3-3 1,-2-1-1,7-2 1,2 0 14,2 0 0,1 0 0,1 0 0,-1 2 70,1 3 1,-1-3 0,1 5 0,-3 0 280,-3 3 1,2 4-1,-7 2 1,-1 0 210,-3-1 1,-1 3 0,-2 1 0,-4 2 94,-5-2 1,-3 4 0,-2-2 0,0 0 138,0 1 1,-7-4 0,-2 3-1,-3-4-353,-3-1 1,2 0-1,-9-2 1,-1-2-456,-3-2 0,-4-6 0,-3 1 0,-4-3 0,-5-2 0,2-2 0,-2-3 0,0-4-669,2 0 1,-4-10 0,8 4 0,2-3-3974,6 1 0,6-6 4642,6-3 0,0-18 0,1-5 0</inkml:trace>
  <inkml:trace contextRef="#ctx0" brushRef="#br2">802 9541 14436,'16'0'22,"-5"0"1,-1 0 0,2 0-434,2 0 343,-5 0 0,5 5 67,-4 0-134,-3 0 111,-7-5 0,-3 0 1,-8 0-208,-1 0 0,-7 0 1,-4 0-1,1 0 54,-1 0 0,-3 0 0,5 0 1,1 0 104,3 0 0,6 0 353,1 0 1,7-1-131,-3-5 1,12 5-1,4-5 1,4 5 38,2 1-137,-1 0 1,6 0 0,2 0-170,2 0 163,-6 0 0,5 0-99,-3 0 0,-9 0-201,4 0 1,-4 0-358,4 0 0,-5 0-2023,-1 0 2633,-6 0 0,3 0 0,-7 0 0</inkml:trace>
  <inkml:trace contextRef="#ctx0" brushRef="#br2">16902 9745 8127,'16'0'651,"0"-5"1,0 0 0,-1 1-66,1 2 1,0 2 0,-1-1 0,1-3-645,0-1 0,5 0 0,0 5 0,-2 0-1024,-2 0 0,-1 5 0,0 0 1082,0-1 0,-8 4 0,-1 1 0</inkml:trace>
  <inkml:trace contextRef="#ctx0" brushRef="#br2">17075 9934 8127,'21'-2'0,"0"-2"55,-2-1 0,-1 0 0,-1 5 0,4 0 12,6 0 0,2 0 0,3 0 0,-1 2-67,1 3 0,6-3 0,2 5 0</inkml:trace>
  <inkml:trace contextRef="#ctx0" brushRef="#br2">17940 8943 8483,'9'-7'2740,"-2"6"0,-7-5-2172,0 12 0,0-1 0,0 9 0,0 3 186,0 1 1,-5 5 0,-2-1 0,-2 3-134,-3 3 1,-2 1 0,-2 3 0,0-3-156,0-2 0,2 1 1,2-6-1,3 1-150,2 0 0,2-2 0,4-6 0,-3 1 32,-1 0 0,0-6 0,6-1 1,5-2-3,4-3 1,4-3 0,3-1 0,3 0-318,1 0 1,12-5-1,0-4 1,4-1-628,1-2 0,-1-6 0,-6 8 0,1-4 64,-1-2 0,1 5 1,-3 3-1,-3 1-2660,-5 3 0,-3 3 0,-2 1 3194,-1 0 0,1-7 0,0-2 0</inkml:trace>
  <inkml:trace contextRef="#ctx0" brushRef="#br2">18270 9069 14696,'0'21'3733,"0"2"-3191,0 1 0,0 2 1,-2 6-1,-1-1 1,-2 1 712,1-1 1,2 1 0,2-3 0,0-1-566,0-2 0,0-6 0,0 2-1809,0 1 1,0 0 0,0 3-821,0-5 0,0-4 0,0-1 0,0 0-1679,0 0 1,0-6 3617,0 1 0,-7-8 0,-1 4 0</inkml:trace>
  <inkml:trace contextRef="#ctx0" brushRef="#br2">17767 9839 8208,'14'-1'939,"-3"-5"1,3 5-1,-4-5 441,4 5 0,3-1 1,3-2-1,4-1 0,4 2-503,5 1 1,9 2-1,-2 0 1,2-2-444,0-3 1,-2 3-1,2-3 1,-5 3-442,-4 2 1,-3 0 0,-4 0 0,-5 0-2099,-3 0 1,-3 0 737,1 0 0,-7 2 0,-6 1 0,-5 4 574,-3 2 0,-12 0 793,1 1 0,-10 4 0,1-5 0</inkml:trace>
  <inkml:trace contextRef="#ctx0" brushRef="#br2">18286 10138 8811,'10'0'2893,"1"0"-2111,-8 0 1,3 7 0,-12 2-148,-4-1 1,-6 5 0,-3-6 0,-4 0-186,-1 0 1,-2-2 0,-6-5 0,1 0-259,-1 0 0,3 0 0,1 0 0,1 0 19,-1 0 0,4 0 0,0 0 1,1 0-253,4 0 0,1 0 0,2 0-51,1 0 0,-1 0-69,0 0 1,6 7 0,1 3 128,2 4 1,-5 2 0,1 0-65,-3-1 0,6 1 1,1 0-1,1 0 133,1-1 0,0-4 0,5-1 1,0 3 79,0 0 0,0-2 0,0-1-93,0 3 0,2-6-26,3-2 1,4-3 0,6-2-61,1 0 0,5 0 0,4 0 0,2 0-63,7 0 1,1-6 0,-2 1-1,2 2 54,1 1 0,6 2 1,-5 0-1,-2 0 211,-2 0 1,-1 7 0,-3 3 0,-1 4 130,-2 2 1,-6 0-1,1 1 1,-4 2 354,-1 2 1,-2 2-1,-4-4 1,-4 4 134,-5 1 1,-1-3 0,0 4 0,-1-2-304,-5-4 0,-2 2 0,-12-2 0,-2-3-114,-5-2 0,-6 1 0,5-8 0,-3 0-344,-1 0 0,-8-1 0,7-6 0,-4 0 0,-1 0 0,-1-2 0,5-2 0,-3-3 0,2-1 0,2 2 0,1-2 0,3-1-4627,2 0 0,-1 4 4627,7-6 0,0 1 0,6-6 0</inkml:trace>
  <inkml:trace contextRef="#ctx0" brushRef="#br2">1022 12228 8152,'-15'7'0,"-1"-5"0,0 3 0,1-3 0,-1-2 0,5 0 3801,1 0-2215,6 0 0,17 0-1061,13 0 0,12 0 0,1-2 0,1-1-217,4-2 1,-6-1-1,-1 6 1,-4 0 16,-2 0 1,-12 0-1,-3 0 116,-2 0 0,-9 0-228,-5 0 1,-7 0 0,-10 0 0,-2 0-169,-2 0 1,-11 0-1,3 0 1,-3 0-369,-3 0 0,6 0 0,4 0 1,1 0-556,-1 0 1,6 2-6333,-2 3 7210,4-3 0,8 5 0,2-7 0</inkml:trace>
  <inkml:trace contextRef="#ctx0" brushRef="#br2">2469 12040 8152,'0'-16'0,"0"0"0,0 1 0,-5-1 0,-4 0 590,-5 1 0,2-1 1,-11 0-1,2 0 1,-2 2 264,-1 4 1,3-4 0,-5 5 0,0 1-219,1 2 0,-5 5 0,4 1 1,-2 0-115,2 0 1,-7 1 0,5 3-1,2 3-21,1 1 0,-1 3 0,3 5 1,1-1-467,-1 1 0,2 5 0,7 0 0,2 0 116,1 2 0,8-6 0,-4 6 0,1-2-418,1 0 1,0 5-1,5-5 1,0-2 30,0-1 1,7-3-1,3 1 1,4-2-211,2-4 1,7 3 0,3-6-1,4 0 272,1 0 0,1-2 0,1-5 0,4 0 61,4 0 1,0 0 0,-1-2 0,-2-3-21,-3-6 1,-2-1 0,-1 0-1,-2 2 81,-4-3 1,-5-6 0,-9-2 0,-3 2 40,-2 1 0,-2-3 1,-5 1 530,0 0 1,0 3 236,0 1-104,0 7 1,0 4-1,0 10 1,0 6-366,0 3 0,7 2 1,3-1-1,4 1-410,2 0 0,0-1 0,0 1 1,-1 0-581,1 0 1,0-2-1,-1-2 1,1-2-321,0 2 1,1-3 0,3 0 0,2 0-572,3-1 1,-6-4 1591,2 1 0,3-10 0,1-4 0</inkml:trace>
  <inkml:trace contextRef="#ctx0" brushRef="#br2">3114 11977 8152,'-2'-9'691,"-3"4"790,-6 3 0,4 4 1,2 3-929,3 6 0,9 4 1,2 5-1,1 2-288,1 3 0,-6-6 0,4 4 1,-1-2-62,1 0 0,-5 0 0,3-6 192,0 1-267,-6 0 0,5-8 24,-12-2 0,-2-13 0,-8-7-100,0-5 1,6-4-1,1 2 1,2-5-126,4-4 0,1-7 1,5 1-1,6 2-457,7 7 1,10-1 0,0 7 0,4 1 171,1 3 1,6 3 0,0 4 0,-2 4 215,-2 5 1,-2 1 0,1 0 0,-1 0 146,1 0 1,-3 5 0,-1 0 0,-3 0 45,-3 2 1,5-5 0,-5 5-1,1-2 242,0 0 0,5 1 1,-2-6-1,4 0-78,1 0 0,1 0 0,-1-2 0,0-3 98,1-6 0,-2 2 0,-4-1 0,-5 0-25,-4 1 0,-3-5 1,-2 5-1,-3-1-130,-2-1 0,-2 1 0,-6-6-181,-5 0 1,-2 6 0,-8 1-1,-2 2 33,-3 4 0,-3 1 1,-6 2-1,2 0 34,2 0 1,2 0 0,-4 2 0,3 3 35,3 5 0,-5 6 1,8 3-1,3 2 102,4-2 1,3 6 0,-1 1-1,5 4-147,3 1 0,2-5 1,0 1-1,2-1-135,3-2 1,9 4-1,9-7 1,1-2-2,4-1 0,9-4 0,5-2 1,3-3-827,2-2 0,-1 3 1,-1-5-1,1 1 15,2 1 1,3-6-1,-5 5 1,-3-5 635,-1-1 1,-5-5 0,3-2 0,-2-2 293,-3-3 1,4-2 0,-2-2 0,-4 1 15,-5-1 0,0-7 0,-7-1 1,-4-2 225,-5-1 0,0 3 0,-6-4 0,-3 4 562,-1 1 0,-9 2 0,-5 5 0,-6 1-351,-3-1 1,-7 2 0,2 3 0,-4 6-135,-1 3 0,0 2 0,-1 0 0,1 0-64,-1 0 1,3 7 0,1 6 0,3 6 16,2 7 1,2 2 0,6 0 0,-1-2-92,0 2 0,6 2 1,1-1-1,2-1-180,4-1 1,1-8 0,4 2 0,3-6 13,5-4 1,11 1 0,5-7 0,4-1-191,2-2 0,-1-2 1,1 0-1,-1-2 87,0-3 1,1-4 0,-1-7 0,-3 0-25,-7 1 0,5-1 0,-10 2 0,0 2 77,-4 1 0,7 3 0,-3-3 0,3 6-17,4 3 1,1 2 0,8 2 0,-1 1-69,1 3 1,-1 6 0,-1-3 0,-2 1 613,-2 1 0,-7-3 0,2 4 0,-3-3-1779,-3-2 1,-4 5 0,-2-1 462,-2 3 1,-2 2 802,-5-1 0,7-6 0,2-2 0</inkml:trace>
  <inkml:trace contextRef="#ctx0" brushRef="#br2">6305 11867 7951,'-2'-16'91,"-3"1"0,-5-1 0,-4 2 0,-2 2 813,0 1 0,-5 8 1,-1-3-1,-3 5-133,-3 1 0,-1 0 1,-3 0-1,2 1-468,4 5 1,-2-3 0,6 8 0,1 1-141,3 2 0,-1 0 1,10-2-1,0-2 21,4 3 1,-2 1 0,4 1-55,4 1 1,6-5 0,11-3 0,5 1 32,8 0 1,8 0 0,9 3 0,3-2 53,1 2 0,4-3 0,-7 2 0,-5 1 23,-4 2 0,0 2 0,-8-1 0,-8 1 77,-5 0 0,-5-1 0,-3 1 0,-6 0 405,-3 0 0,-4-1 0,-3 1-259,-6 0 0,-4-6 0,-6-1 0,-5-2-203,-4-4 0,-2 4 0,1-1 0,0-3-215,-1-1 0,-5-7 0,1-2 0,1 0-681,2 0 0,-2-4 0,1 4 1,6 0-630,4 0 1,3-3 0,5 5 0,2-1-778,4-1 0,3 4 0,9-6 546,3 2 0,16 0 0,12 2 1496,5-6 0,4-3 0,6-1 0</inkml:trace>
  <inkml:trace contextRef="#ctx0" brushRef="#br2">6950 11930 9080,'-5'-16'0,"-4"0"0,-3 1 948,-6-1 1,-6 5 0,3 3 0,2 1-547,1 3 1,-3 3 0,-2 1 0,1 0 55,-1 0 1,-3 5-1,5 2 1,2 1 215,1 5 0,4 1 1,2 3-1,3 2-475,2 2 0,0 6 0,4-5 0,-3 1-166,3 0 0,13 3 1,8-3-1,5-1-190,5 1 0,1-2 0,6-4 0,4 1-229,3-2 0,12 3 1,-7-9-1,2 2-66,0-1 0,3 1 0,2-7 0,0-1-111,1-2 1,1-2-1,-6 0 1,-3-2 407,-1-3 1,-4-4 0,-13-7 0,-2 0 187,-6 1 1,-4-6 0,-1-2 0,-2 0-59,-4 1 1,-3-6 0,-7 3 0,-2-1 320,-3 0 1,-3 7 0,-10-2 0,-1 3 105,-2 3 1,-12-1 0,1 2 0,-1 2 48,0 1 1,1 8-1,3-3 1,1 5-169,2 1 1,5 7-1,-4 3 1,2 4-118,4 2 0,2 0 1,1 1-1,2 2-44,4 2 0,-3 5 1,8-3-1,2 0-174,1-1 1,2-1 0,2-5 0,5 0 54,8 0 0,8-1 1,10-1-1,2-3 17,2-6 0,5-2 0,-6 1 0,-1 1-21,-1-1 1,-3-4-1,-1-4 1,-4-3-194,-5-1 0,-4-3 1,-3-5-36,-3 1 1,1 4 0,-5 2 186,2 2 0,1 2 0,6 5 0,0 2 297,-1 3 1,1-1 0,0 6 0,0 1-24,-1-3 1,1 5 0,-2-6 0,-2 0-311,-1 0 0,-1 3 0,4-3 0,-2 0-736,-1 0 0,-1 0 0,6-4-778,0 3 1,0-1-1,-1-5 670,1 0 1,-2-2-1,-2-1 1,-3-4 170,-2-2 0,-2-2 0,-5-4 751,0-1 0,0-7 0,0-1 0</inkml:trace>
  <inkml:trace contextRef="#ctx0" brushRef="#br2">7752 11490 10912,'-2'7'1059,"2"3"0,12 13 1,-1 7-445,1 5 0,7 13 0,2 0 0,-2 0 22,-1 1 1,3-3 0,0-3 0,0-1-84,1 2 1,-4-6 0,5-1 0,-2-4-682,-1-1 1,3-8 0,-4-3 0,2-2-358,-1 2 1,2-8 0,-1 0-1,0-4-117,2-5 1,-4 3-1,6-2 1,-1-2 266,1-1 0,-1-9 0,6-3 1,-2-4 243,0-2 1,5 0-1,-7-1 1,2-2 44,-2-2 1,-3-6-1,-9 5 1,-4-1 152,-4 0 0,-5-3 0,-1 5 0,-1 2 18,-5 2 1,-8 1 0,-8 0-1,-1 0 70,0 1 0,-3 6 0,5 4 0,0 3 75,-2 2 0,6 2 1,-4 3 263,3 5 0,10 4 0,2 4 1,5 1-38,1 2 0,1 5 0,5-3 1,4 0-233,4-1 1,7 5-1,4-7 1,3 0-136,5-3 0,3-1 1,1 0-1,3-2-547,0-4 0,4 2 0,-5-6 0,-1-3-442,0-1 0,-3-2 1,-8 0-1,-6 0-3463,-4 0 4321,-1 7 0,-1-13 0,1 5 0</inkml:trace>
  <inkml:trace contextRef="#ctx0" brushRef="#br2">10047 11568 7968,'0'-21'0,"0"0"0,-12-3 0,-5 6 0,-6 5 399,-5-1 1,3 1-1,-1 1 1,-2 3 471,-1 2 1,-3 2-1,1 5 1,-1 0-6,1 0 1,-1 2-1,3 5 1,2 7-638,6 5 0,4 4 0,3-2 1,2 5 58,1 4 0,8 1 1,-2 2-1,5 2-55,5 2 0,4 1 0,8-3 0,4 0-9,5-5 1,-1 1-1,1-5 1,0 2-178,-1-1 1,2 1 0,-4-8 0,0 0-1036,0-3 0,3-1 1,-5 0-1,-2-2-250,-2-4 0,-1-1 0,0-6 0,0 2-9,-1-1 1,3-2-1,1-2 1247,2 0 0,7-7 0,-4-2 0</inkml:trace>
  <inkml:trace contextRef="#ctx0" brushRef="#br2">10315 11946 10330,'-7'-9'720,"-7"2"0,-9 7 0,-2-2 151,-3-3 1,-1 3 0,-4-3 0,-2 3-361,-2 2 1,0 0 0,4 0-1,-2 0-442,-2 0 0,1 0 1,4 0-1,1 0-247,-1 0 0,6 0 0,2 0-3088,1 0 1663,2 0 1,19 0-1,11 0 1,12 0-225,10 0 1827,18 0 0,0 0 0,14 0 0</inkml:trace>
  <inkml:trace contextRef="#ctx0" brushRef="#br2">10881 11867 8520,'8'-16'0,"-2"-1"0,-6-2 0,-6-2 678,-4 1 0,-6 3 0,-5 3 0,-3 2-11,-1 1 0,-10 6 0,4-4 0,-2 2-197,-1 4 0,-2 1 0,-1 2 0,2 0-183,2 0 0,1 7 1,3 4-1,3 4-88,5 6 1,0-3-1,3 4 1,4 1-62,0 3 1,7-1-1,2-1 1,3-1-136,2-4 1,2-1 0,5-3-1,7 1-49,5 0 0,9-2 1,0-2-1,5-3 42,4-2 1,7 0 0,-4-4 0,0 2-39,-3-1 1,-4-2 0,-2-4-1,-1-3 45,-4-6 0,-3-1 1,-7 0-1,-1 1-49,1-1 1,-7-7 0,-2-2 379,0 2 1,-5 6-150,3 3 0,-2 6 1,3 1-129,4 6 1,4 1 0,2 6 0,-1 3-267,1 1 1,0 5 0,0 0-1,1-2-978,4 3 1,-3-1 0,4-3-1,-1-1-59,0 1 1,2 0 0,-2-2 0,3-2-53,1-2 0,4-6 1298,-2 1 0,2-3 0,3-2 0</inkml:trace>
  <inkml:trace contextRef="#ctx0" brushRef="#br2">11635 11930 7968,'-2'-26'0,"-3"1"0,-7 1 283,-7-1 1,1 6-1,-4-4 1,1 2 695,0 0 1,-6 6 0,5 6 0,-1 2-426,0 4 0,-5 1 1,4 2-1,-2 0-240,0 0 1,5 2 0,-4 3 0,2 7-255,4 7 1,3 0 0,4 6 0,4-1-52,1 1 0,1-1 1,8 4-1,2-2 14,1 2 1,14-3 0,2-1 0,7-1-314,3-4 1,6 4-1,1-2 1,3-4 67,2-5 0,1 1 0,0-6 0,-4 0 154,-2 0 1,4-2 0,-5-5 0,-2-2 70,-2-3 0,-2-2 0,-1-7 1,-4 0 44,-5-4 1,0-8 0,-3-2 0,-6-5-126,-3-3 0,-4-8 1,-5 0-1,-2-3-233,-3 0 1,-9-4-1,-7 13 1,0 1 319,-2 6 1,6 10 0,-4 2-44,3 6 1,8 8 0,1 10 593,2 6 1,2 10 0,5 5 0,2 4-133,3 1 0,-2 0 0,8 3 0,1 1-421,2 1 0,2 1 0,0-6 0,-1 1-360,1-1 0,5-1 0,0-2 1,-2-4-633,-1-1 1,-3-2 0,1-5 0,0-1-763,0 1 0,5-7 0,0-4 1746,-2-3 0,5-9 0,1-2 0</inkml:trace>
  <inkml:trace contextRef="#ctx0" brushRef="#br2">12374 11914 8660,'-7'-9'1486,"-3"2"0,-9 6-829,-2-5 1,-6 5 0,3-5 0,-4 5-234,-5 1 0,-2 0 0,2-2 0,-2-2-185,-2-1 0,-5-2 0,5 4 1,2-3-739,2 3 1,9 1-1,3 2 1,3 0-4115,3 0 3354,6 0 0,16 7 1,16 2 1258,10 0 0,0 12 0,5-4 0</inkml:trace>
  <inkml:trace contextRef="#ctx0" brushRef="#br2">12484 11914 7968,'9'-14'305,"-2"4"1,-7-11-1,0 3 440,0 3 0,-7-1 0,-5 2-294,-7 3 1,1-1 0,-5 7 0,1 1-43,-5 3 1,3 1 0,0 0-1,1 0-195,4 0 1,1 7-1,4 5 1,2 5-67,1 4 0,8 5 0,-2-3 1,5 2 75,5 3 0,4 1 1,8 1-1,2-2-7,2-2 0,7-5 0,0 3 0,5-1-66,4-4 0,0-1 0,-4-4 0,0-4-211,-1-4 0,3 1 1,-11-2-1,2-2-241,0-1 0,-8-4 0,-1-3 1,-6-5-161,-4-4 1,-2-4 0,-5-3 0,0-5-431,0-4 0,-2-6 0,-1-3 0,-4 1 194,-2-1 1,0 4 0,-1 7-1,3 6 148,0 4 1,7 1 502,0 12 1,7 1 0,9 11-1,-1 9 195,1 8 0,5 6 0,0 1 0,-2 1 748,-1-1 0,-3 1 0,-1-1 0,-3-1 66,-6-4 1,-3-3 0,-2-8-49,0 1 1,-2-2-434,-3-3 1,1-4 0,-6-9-1,-1-3-184,3-6 0,-6-3 0,5-3 0,0-3-36,4 0 0,3-12 0,2 4 1,0 0-382,0-1 0,7 1 0,5 0 0,6 1-364,3-1 0,5 6 0,-3 1 0,1 5-175,4 6 1,-3-3 0,1 8 0,2 2-250,2 1 1,-4 2 0,0 0 0,0 0-779,-1 0 0,-3 7 0,-6 2 1685,0-1 0,6-1 0,3-7 0</inkml:trace>
  <inkml:trace contextRef="#ctx0" brushRef="#br2">13333 11741 10215,'11'2'-867,"-2"3"1,-3 6 866,-2 3 0,5 8 0,-1 3 0</inkml:trace>
  <inkml:trace contextRef="#ctx0" brushRef="#br2">13412 12181 7968,'14'7'178,"-4"4"0,4-4 1,-5 0 1837,0 0 1,5-4-1863,-4 8 1,-3-1-1,-2 6-154,-3 0 0,-9-8 0,-1-1 0</inkml:trace>
  <inkml:trace contextRef="#ctx0" brushRef="#br2">14465 11694 7968,'-1'-10'640,"-5"-1"0,5 9 1,-5 2 234,5 9 1,1 10-1,0 4 1,0 1-1,1 4 1020,5 2-963,-5 2 0,8 4-564,-4 1 0,-3 7 0,5-3 0,-2 3 185,1-2 1,4-4-1,-3-4 1,2-1-347,3-2 1,-5 4 0,0-10 0,-2-1-737,0-3 1,2-4 0,-3-1-1,1 0-1693,-1 0 1,3-1 992,-2 1 0,5-5 0,-3-3 1,0-2-2300,0-8 3528,6-5 0,-5-16 0,8-1 0</inkml:trace>
  <inkml:trace contextRef="#ctx0" brushRef="#br2">14968 11993 7968,'-1'-9'568,"-5"2"0,-4 2 373,-4 0 1,-2-1 0,1 8-1,-1 2-147,0 1 0,-5 7 0,-2 0 0,-1 6-272,-4 3 0,0 5 0,0-5 0,4 0-65,1 1 1,2-2-1,7 4 1,4-1-36,4-4 1,3 2-1,-1-2 1,-1-1-160,2 1 0,8-2 1,7-4-1,6-3-46,2 2 0,7-3 0,-3 0 0,4-1-367,5 1 1,2-5 0,-3 1 0,-1-3-871,1-2 0,-1 5 0,0 0 0,1-1-362,-1-3 0,-4-1 1,-3 0-1,-1 0 136,-4 0 0,4-5 1,-1-2-1,1-2 1246,0-3 0,-2-9 0,-6-3 0</inkml:trace>
  <inkml:trace contextRef="#ctx0" brushRef="#br2">15645 11773 8976,'-11'-16'0,"2"0"530,2 0 0,2 1 0,5-1 1,2 2 30,3 4 0,4-3 1,8 8-1,4 2-209,5 1 1,-3 2-1,0 0 1,-2 0 187,0 0 1,-2 2-1,-7 3-275,-1 5 0,-8 4 1,2 2-1,-3 2-43,-2 2 1,-12-2-1,-4 5 1,-1-1-3,-1 5 1,-3-5-1,0 1 1,2-2 151,2 0 1,6-2-1,2-7 1,2-1 463,4 1 0,1 2-479,2 2 0,7-6 0,5-1 0,6-2-236,3-4 0,7-1 0,-2-2 0,4 0-33,1 0 1,1 0 0,-1 0 0,1 0-1686,-1 0 1,0 0 0,1 2 0,-1 3 1596,1 6 0,-1 3 0,1 1 0</inkml:trace>
  <inkml:trace contextRef="#ctx0" brushRef="#br2">16950 12213 7968,'10'0'423,"0"0"1,1 0-1,5-2 1,-1-1 0,1-3 340,0 3 0,0 1 0,-1 2 0,1 0-676,0 0 1,-1 0-1,1 0-1385,0 0 0,0 7 165,-1 3 1,-8 4 0,-7 0 768,-8-3 0,-6-4 1,-2-5-1,-2 1 363,-3 2 0,4 1 0,-2-5 0,5 5 248,3 4 1,8-1 318,-2 1 0,5-4 0,5 2-24,5-1 0,4-2 0,2-5 0,0 0 54,-1 0 1,6 0-1,2 0 1,2 0-627,3 0 0,3 0 0,6 2 1,5 2 28,3 1 0,9-7 0,2-7 0</inkml:trace>
  <inkml:trace contextRef="#ctx0" brushRef="#br2">18490 11537 9758,'-5'-11'455,"0"1"0,-13 6 0,1-1 0,-6 3-346,-5 2 0,-1 7 0,-3 6 0,1 6 797,-1 7 0,1 11 0,-1 5 0,1 3-104,-1 2 1,3 6-1,3 1 1,5 0-59,3 0 1,2 4-1,1-6 1,1-1-193,3-2 1,4-9-1,7-2 1,0-1 154,0 0 1,2-1 0,3-3 0,6 2-257,3 2 0,3 0 0,2-6 0,2-1-673,-1-4 0,2 2 1,-1-5-1,-2-1-1213,-1 1 0,-2-7 1,-1-6-340,1 2 0,-5-5-5642,-1-1 7416,-7-5 0,4-8 0,-7-1 0</inkml:trace>
  <inkml:trace contextRef="#ctx0" brushRef="#br2">18836 11600 9101,'-7'15'777,"-1"1"1,-8 0-1,0 0 1,0 1 112,1 4 1,-1-2 0,-2 7-1,1 1-341,1-3 0,-3 4 0,9-7 0,-3 0-34,3 2 1,-2-6 0,5 6-61,-2 0 1,5-6 0,-1 4-323,3-4 1,2-1 0,2-2-392,3-3 0,6-4 0,8-7 0,4 0-630,1 0 0,1 0 0,3 0 0,-2 0-122,2 0 0,2-6 0,3-1 0,2-1-139,1-5 0,-1 5 1,-7-3-1,-3-1 1149,-3-2 0,6-2 0,-3 1 0</inkml:trace>
  <inkml:trace contextRef="#ctx0" brushRef="#br2">19025 11725 7968,'0'11'699,"0"-1"1,0 3 54,0 1 1,0 1 0,0 3 0,0 3 380,0 5 1,-2 4-1,-1 1 1,-3-1-381,3-4 1,-4 7 0,2-5 0,1-2-631,2-1 1,2-4 0,0-6 0,0 1-1572,0 0 0,0 0 0,0-1-141,0 1 0,0 0 0,-1-1 0,-5-1 1587,-4-3 0,-4 3 0,-2-5 0</inkml:trace>
  <inkml:trace contextRef="#ctx0" brushRef="#br2">18522 12401 7968,'15'0'800,"3"-1"725,3-5 1,-2 5 0,7-6-1,2 1-698,2 1 0,1-2 0,3 4 0,1-3-735,1 3 0,1 1 0,-6 2 1,1 0-835,-1 0 1,-1 0-1,-4 0 1,-5 0-385,-3 0 0,-3 2 0,-1 3-1249,-3 6 0,-4 3 2375,-7 1 0,-14-6 0,-4-2 0</inkml:trace>
  <inkml:trace contextRef="#ctx0" brushRef="#br2">18993 12653 7968,'16'-5'-359,"-2"-2"205,-3-2 1130,-4 5 1,-9-3 0,-2 6 0,-3-3 0,-1-1-280,-5 1 0,-6 3 0,-4 1 0,1 0-435,-1 0 1,-3 0-1,3 1 1,0 3-194,1 1 0,-4 0 0,3-5 0,0 0-1,0 0 0,2 0 0,6 0 0,-1 0 59,0 0 1,1 0 127,-1 0 0,7 2-92,4 3 1,3-1-48,2 6 0,2-6 0,1 3-386,3 0 1,6 0 0,-3 5-1,1-3 59,1-2 1,-1 3 0,6-3 0,-1 0 69,1 0 0,7 4 0,3-4 0,2 0 46,-2 0 0,7 5 0,-5-3 0,0 1 292,2 1 1,-6-6-1,1 5 1,-1 2 239,1 2 0,-6-3 0,2-1 1,-5 3-37,-6 1 1,4 1-1,-5 1-68,0 0 0,-2-1 0,-7 1-35,0 0 0,0-6 0,-2-1 0,-3 0-68,-6 0 1,-3-6 0,-3 2-1,-2-3-500,-2-2 0,-2 5 0,4 1 0,-4-3-158,-2-1 0,6-4 0,-3-1 1,1-4-450,0-2 0,1 4 0,10-6 0,3 1-1342,0 1 0,5-7 0,-3 0 2219,3-8 0,9-6 0,2-1 0</inkml:trace>
  <inkml:trace contextRef="#ctx0" brushRef="#br2">19182 11678 8012,'16'0'0,"0"0"0,-2 2 464,-4 3 1,9 4 0,-1 10 0,3 6 238,1 6 0,6 11 1,-1 2-1,2 6 375,3 8 0,-6 3 0,0 5 0,-1 4-349,-6 4 1,7 4-1,-10-8 1,-1 0-133,-2 0 1,-1 3 0,-5-5-1,0-1-200,0-3 0,-2-4 0,-5-6 0,0-9 206,0-5 1,0-3-1,0-7 1,-2-4-203,-3-5 1,-2-4-1,-5-1 1,1-2-826,-1-3 0,3 1 0,-1-7 0,-2-1-615,-2-3 0,3-1 1,1 0-1,-1-1-1437,3-5 1,-5-2 0,8-12 2475,2-6 0,1-7 0,2-14 0</inkml:trace>
  <inkml:trace contextRef="#ctx0" brushRef="#br2">19842 11600 8343,'11'-14'746,"-1"2"1,3 3-431,1 2 1,1 0 0,1 3 320,0-1 1,0 0 0,-2 7-1,-2 1-281,-2 2 1,-6 8-1,1-3 1,-3 4-46,-2 2 1,0 5 0,0 1 0,-2 1 62,-3 0 1,-9 5 0,-7-4 0,2 2-51,1 1 0,2-8 1,2 4-1,2-3 29,2 1 1,6 0 0,-1-5 0,3 0-82,2 0 0,5-1 0,4-1 0,3-2 25,6-1 0,6-6 0,-1 4 0,0-2-273,-1-4 1,6-1-1,-1-2 1,1 0-456,-2 0 0,2 0 1,-6-2-1,1-1-1429,0-2 1,-2-1 1859,-5 6 0,-1 7 0,1 2 0</inkml:trace>
  <inkml:trace contextRef="#ctx0" brushRef="#br2">20581 12527 9088,'16'-5'0,"0"-2"0,0 0 1421,-1 0 0,6 2 0,2 3-1041,1-3 0,-3 3 0,4-5 0,-1 2 1,-1-1-729,0 3 1,-2 1 0,-6 2-1,1 2-2053,0 3 0,-2-1 2401,-4 6 0,-3 1 0,-7 4 0</inkml:trace>
  <inkml:trace contextRef="#ctx0" brushRef="#br2">20629 12794 8012,'15'-14'905,"1"4"0,0 1 0,1 6 0,4-3-684,5 3 0,2 1 0,0 2 1,-1 0-419,0 0 0,3 5 1,2 2 196,-1 2 0,1 2 0,-1 4 0</inkml:trace>
  <inkml:trace contextRef="#ctx0" brushRef="#br2">21729 11458 8012,'-10'-5'948,"1"-2"1528,2-2-1473,2 6 1,5-2 0,0 12 0,0 7-257,0 5 1,0 9 0,0 0 0,0 7 66,0 7 1,0-4 0,0 0-1,0-1-269,0 0 1,5 5 0,0-6-1,-1-1-553,-3-2 0,-1-6 1,0-3-1,0 0-651,0 1 1,6-6 0,-1 2 0,-2-3-254,-1-3 0,-2-4 0,2-1-1366,3 2 0,-1-5 0,6-1 0,2-5-273,2-1 2551,9-7 0,2-1 0,6-8 0</inkml:trace>
  <inkml:trace contextRef="#ctx0" brushRef="#br2">22374 11537 8012,'0'-16'544,"-2"2"702,-3 4 1,-4 3-1,-7 8-813,1 5 1,-1 8 0,-2 10 0,-1 4-1,-2 5 0,-5 14 0,5 1 0,2-1-198,1-4 0,4 1 0,4-6 0,5 1 390,3-1 1,2-3 0,2-7-1,5-3-223,8-3 0,8 1 1,9-6-1,-1 1 97,0-4 0,11-4 1,0 1-1,-3-6-187,-4-3 1,-4-2-1,-1 0 1,-4 0-58,-5 0 1,-5-7 0,-4-5-1,-3-6 118,-2-3 0,-2-1 0,-7 1 1,-3-4-282,-6 1 1,-8-4-1,-3 7 1,-3 2-799,-3 1 0,-5 8 0,-2 1 1,2 2-1338,-2 3 1,2 3 0,5 2 0,3 5 1039,3 4 1,-5 4 0,5 4 0,-1 1 1002,0 2 0,-5 0 0,4-6 0</inkml:trace>
  <inkml:trace contextRef="#ctx0" brushRef="#br2">21635 12401 8012,'10'0'0,"1"0"0,3 0 1756,5 0 1,5 0-1,10 0 1,1 0 430,1 0 0,13-5 1,0 0-1,4 1-1473,1 3 1,2 1 0,-6 0 0,-1 0-687,2 0 1,-1 0 0,-2-2 0,-1-2-429,0-1 0,-2 0 0,-3 5 1,-7 0-1576,-7 0 0,0 0 0,-9 2 0,-3 3-4352,-4 5 6327,-8-3 0,-4 7 0,-9-5 0</inkml:trace>
  <inkml:trace contextRef="#ctx0" brushRef="#br2">21713 12920 8012,'-8'0'796,"1"-7"0,5-2 772,-3 1 0,3-6 0,-1 3-561,6-3 0,11-2 0,9 1 1,1 1-399,4 3 1,7-1 0,2 7 0,-1 0-226,3-2 0,-6 5 0,2-3 0,-7 5-160,-7 5 0,-4-3 1,-1 5-1,-2 0-73,-3 3 0,1-1 0,-7 1 1,-1 2-276,-3 2 0,-2 2 0,-5 2 1,-4 1-183,-4 2 1,-9 5 0,-3-5 0,-4 0 43,-1 2 1,1-4-1,2 5 1,4-1-72,1-4 1,-3-1 0,5-3-1,2 1 549,1 0 1,8-2 0,1-2 692,2-2 0,-4-4 0,6 4-361,2 2 1,8-5 0,5 0 0,4-1-313,2-1 0,7 0 1,3-5-1,4 0-299,1 0 1,8 0-1,3 0 1,3 0-1116,2 0 0,0 0 0,-1-2 0,-3-1-652,-1-2 1,-3-2 0,-1 3 0,-6-3-1343,-3-2 0,-6 4 3172,-2-5 0,-4-8 0,-1-6 0</inkml:trace>
  <inkml:trace contextRef="#ctx0" brushRef="#br2">22956 12841 9396,'8'-7'1939,"1"0"-738,-4-3 0,-5 3-517,0 7 1,-8 0-1,-12 0-242,-1 0 0,-1 0 0,2 0 1,-2 0-156,-3 0 1,1 0 0,-4 0-1,2 0-113,-2 0 0,3 0 1,1 2-1,-1 1-39,1 3 0,5-1 0,-2-5 0,1 0 30,0 0 1,2 0 0,-3 0 0,4-2-172,1-3 1,0 3 73,0-3-26,1 3 1,6 4 38,4 3 0,3 4 0,2 6 11,0 1 1,0 0 0,0 0 69,0-1 1,0 1-84,0 0 1,2-6-231,3 1 1,5-8 0,10 4-1,2-2 46,3 1 1,1-1 0,6-3-1,1 1-180,3 2 0,-2 2 0,2-1 1,-3 2 96,-1 1 1,-1 3-1,1-5 1,-3 2 291,-2 3 0,1 0 0,-6 1 820,3-3-720,-6 1 0,4 4 0,-9 1 0,-2-2 252,-2-3 1,-6 3 0,1-4 0,-3 4 521,-2 2 0,-2-1 1,-5 1-227,-9 0 1,-1-2-1,-9-2 1,-2-3-753,-2-2 0,-1 0 0,-1-4 0,1 2 0,-1-1 0,-4-2 0,-3-2 0,1-2 0,-1-3 0,1-2 0,3-5 0,-3 3-2286,-3 2 1,6-4 0,0 6 0,6 0 2285,3-2 0,-1-2 0,-4-7 0</inkml:trace>
  <inkml:trace contextRef="#ctx0" brushRef="#br2">1903 15042 20980,'-11'0'565,"1"0"0,5 0 1302,-6 0 0,8 2-573,-3 3 1,6-3 0,6 5-536,4 0 1,9-6 0,4 5 0,2-5-760,3-1 0,8 0 0,6 0 0,4 0 0,1 0 0,5-5 0,4 0 0,3 1 0,6 3 0,12-1 0,2-2 0,3-1 0,5 2 0,-38 2 0,2 0 0,-3 0 0,1 0 0,2 0 0,0-1 0,-1-1 0,1 0 0,5-2 0,0 0 0,-6 1 0,-1 1 0,2-1 0,0-1 0,1-1 0,1 0 0,-2 2 0,1-1 0,-4 0 0,0 0 0,-1 0 0,0-1 0,-2 2 0,-1 0 0,3-3 0,-1 0 0,27-2 0,-5 0 0,-7 4 0,-8 1 0,-10 1 0,-2-2 0,-3 1 0,-3 2 0,-9 1 0,-5-3 0,-3-1 0,-3 0 0,1 5 0,-11 0 0,-12 0 0,-17 0 0,-13 0 0,-10 0 0</inkml:trace>
  <inkml:trace contextRef="#ctx0" brushRef="#br2">2610 13627 7799,'0'-15'1435,"0"-1"0,0 5 542,0 1 0,-1 6-1281,-5-1 0,5 5 0,-5 5 0,5 6 0,1 5 382,0 5 1,1 3 0,3 8 0,1 1-479,-1 3 1,3 3 0,0 6-1,0 1 362,0 2 1,0 7 0,-4-5 0,2-3-963,-1-1 0,3 3 0,0-9 0,0 0 0,0-3 0,3-4 0,-4-2 0,-1-1 0,2-4 0,-4-1 0,6-6 0,-2 2 0,0 0 0,-2-5 0,-3-6-1464,3 1 0,-3-10 0,-2-1 0,2-7-620,3-1 0,-3-12 0,5 5 0,-2-5 215,0-2 0,6 2 0,-3-6 1869,6-2 0,-1-1 0,9-3 0</inkml:trace>
  <inkml:trace contextRef="#ctx0" brushRef="#br2">3365 13722 7769,'16'-32'1016,"-7"8"0,-4 3 5439,-3 3-4976,-2 10 0,-2 1 0,-2 8 0,-3 5-584,-1 4 1,-3 11-1,-6 5 1,-3 6-223,-1 4 1,2 5-1,7 6 1,2 0-619,-3 0 1,6 0 0,2 0 0,3-1-56,2-4 0,0 3 0,2-5 0,3 0 0,6-3 0,5-4 0,3-3 0,3-2 0,3-2 0,3-7 0,7 2 0,1-5 0,-1-6 0,4 3 0,-1-8 0,-1-2 0,-4-1 0,2-2 0,-10-2 0,1-3 0,0-5 0,-12-11 0,0-6 0,-5-2 0,-6-3 0,-3-4 0,-5-1 0,-7 2-277,-8 2 0,-4 3 0,-9 4 1,-2 5 217,-2 4 0,-6 3 0,2 3 0,-1 6-502,0 3 0,1 2 0,-7 0 0,3 2-1441,3 3 0,-9 6 0,4 11 1,-2 8 2001,0 5 0,2 9 0,0-4 0</inkml:trace>
  <inkml:trace contextRef="#ctx0" brushRef="#br2">2453 15796 8459,'0'-15'1512,"0"4"1,0 1 0,2-2-877,3-2 1,4-2 0,10 0-1,6 0 305,6 1 1,9-1 0,0 0-1,4 1-330,5-1 1,-5 7 0,-8 4 0,-2 3-11,-3 2 0,-1 0 0,-4 0-188,-5 0 0,-4 7 0,-3 5 0,-3 8-293,-6 6 0,-3 2 1,-4 1-1,-3 1 28,-6 3 1,-10 9 0,-5 0 0,-4 2 19,-1-2 1,-6 1 0,1-6-1,1 0 10,1 1 0,5-5 0,1 4 0,3-4 71,3-1 1,1-3-1,5-3 1,0-3-250,1 0 0,4-6 0,2 4 0,2-3 0,4-3 0,8 1 0,6-7 0,8-4 0,5-3 0,6-2 0,0-2 0,12-3 0,1-4 0,3 0 0,1-3 0,0 5 0,-2-2 0,-3-3 0,-3 5 0,-10 0 0,-1 2-157,-1 0 0,-8-6 1,2 4-3121,-4-1 0,-6 2 0,-3-4 95,-1-2 0,4 3 0,-4-2 3182,2-1 0,1-9 0,6-3 0</inkml:trace>
  <inkml:trace contextRef="#ctx0" brushRef="#br2">3931 15592 6930,'16'-2'38,"0"-3"1,5-2 0,-1-3 1701,0 4 0,-8-1 846,-2 2-2014,1 0 0,-11 7 0,-9 1-115,-8 2 0,-10 2 0,3-3 1,-4 1-140,-5-1 1,-2-3 0,4-1 0,-3 0-124,-2 0 0,4 0 1,-1 0-1,5 0 30,0 0 1,5-5-1,2 0 1,4 1 268,1 3 0,0 1-108,1 0 1,4 0-236,1 0 0,1 8 0,-1 6-30,4 6 0,-1 6 1,2-5-1,0 0 14,-2 1 0,5-2 0,-3 4 0,3-1-191,2-4 1,0 4 0,0-2-20,0-2 0,0-2 1,2-3-1,1-2-124,3-1 0,1-8 0,-4 4 63,2 0 1,8-5 0,-3 3-34,4-3 0,2-7 1,1-2-1,2 0 77,2 0 0,7-4 0,0 4 0,7 1 17,7-1 0,4 1 0,1 6 0,2 0 16,3 0 1,-3 2 0,3 3 0,-3 6 170,-1 3 1,-3 1 0,-3 3-1,-5 3 140,-4 5 1,-4-1 0,-2-1 0,-8 0 50,-7 1 1,0-1 0,-8 6 0,-6 0 233,-7 3 1,-6 0-1,-6-5 1,-6-4-173,-2-1 1,-10-2-1,-4-7 1,-6-3-69,-4-6 1,-6-3-1,1-2 1,-3-2-586,-2-3 0,0-2 1,0-6-1,2 3-675,4-2 0,-3-8 0,6-1 0,2 1-1495,3-3 0,0 0 1,10-5-1,3 4 2371,3 1 1,5-12-1,12 2 1</inkml:trace>
  <inkml:trace contextRef="#ctx0" brushRef="#br2">4922 14696 7784,'1'9'1321,"5"-4"1,-3-3 0,8-2-626,1 0 0,7-2 0,4-1 0,-1-3 140,1 3 0,5-1 0,0 1 0,5-2-534,4 1 0,-2 2 0,-7 2 0,-2 0-1210,2 0 0,-4 0 0,1 0-282,-2 0 1,-4 2 0,-10 3-1369,-9 6 0,-7 1 2558,-9-1 0,-14 3 0,-3-6 0</inkml:trace>
  <inkml:trace contextRef="#ctx0" brushRef="#br2">5063 14822 7784,'2'9'1815,"3"-4"-930,6-3 0,8-2 0,4 0 1,1 0 61,4 0 1,3 0 0,6 0-1,3 0-795,0 0 1,6 0 0,-4 1 0,3 3 183,2 1-336,15 7 0,-5-3 0,13 7 0</inkml:trace>
  <inkml:trace contextRef="#ctx0" brushRef="#br2">6274 14743 7851,'-16'0'748,"0"0"1441,1 0-1519,6 0 1,4 0-1,10 0 1,9 0-1,9 0 207,8 0 1,11 0 0,3 0 0,8 0-98,4 0 1,20 0-1,-2 0 1,9 0-458,-39 1 0,1-2 1,8-1-1,2-1 1,4-1-1,1-1 0,3 0 1,1-2-99,4-1 1,2-1 0,6-1 0,1 0-1,4 2 1,0-1 0,4 0 0,1-1-197,-27 3 1,0 0-1,0 0 1,5 0-1,1-1 1,-1 2 0,24-2-1,-2 2 1,-2 0-1,-2 1 203,-7 2 0,-2 1 0,-7 1 0,-4 0 0,-12 1 0,-1 0 1,-4 0-1,-1 0-150,37 0 1,-7 0-1,-12 2 1,-4 2-83,-6 1 0,-3 0 0,-13-5 0,-4 0 0,-5 0 0,0 0 0,-7 0-641,0 0 1,-19 0-1,-9 0 1,-12 2 640,-13 3 0,8 4 0,-6 7 0</inkml:trace>
  <inkml:trace contextRef="#ctx0" brushRef="#br2">7044 13533 8196,'-16'0'119,"1"0"0,-6-5 0,0 0 1,2-1-1,1 1 0,1 0 1100,-4 1 0,8-3 1,-2 0-332,1-1 0,7-3 0,5-5-430,11 1 0,5-1 0,17 0 1,8 1-332,4-1 0,4 5 1,2 1-1,0-1-47,-2 3 1,2 1-1,-10 7 1,-1 0-40,1 0 0,-8 1 0,-6 5 1,-3 4-156,-2 4 1,-5 7 0,-4 2 0,-6 0 165,-3-1 0,-4 6 0,-3-2 0,-7 4 186,-8 1 0,-4 1 0,-8-1 0,1-1-95,-1-4 1,1 4 0,0-6-1,-1 1 33,1-4 1,1-4 0,2-1-1,4 0-46,1-1 1,2-4-1,5-2 1,0-2 611,1-4-645,6 6 0,2-9 0,9 0 0,3-9-190,6-5 0,11-2 0,10 1 0,8-1-309,5 0 1,8 2 0,-1 4 0,-3 5 153,-5 3 0,-1 2 0,-6 0 1,-2 2 119,-2 3 1,-3-2 0,-4 8 0,-5 1 215,-3 2 1,-5 2 0,-2-1 0,-6 1 281,-3 0 0,-2 1 0,-2 3 0,-3 0 195,-6 0 0,-2 2 0,-5-1 0,-3-1-148,-5-3 0,-4 2 0,-3-1 0,-2-4-354,-2 0 0,-5-6 0,4 1 0,0-2-413,-1-3 0,-3 3 0,4-2 0,-1-2-153,1-1 0,1-2 1,6-2-1,1-1-420,4-2 1,5-2-1,10 1-1916,6-4 0,12 1 1,11-1 2838,11-3 0,10-8 0,8-3 0</inkml:trace>
  <inkml:trace contextRef="#ctx0" brushRef="#br2">8208 13470 8063,'-7'-24'0,"-4"3"270,-3 3 1,-1 3-1,-1 1 1,0 3 589,0 6 1,-1-2 0,-2 2 0,-4 3-1,-2 4-392,-2 3 1,2 12 0,-1-1 0,0 3-201,1 4 1,3 0-1,6 6 1,0 1-19,0 3 1,2 2 0,2-2-1,3 2 38,2 2 0,2 5 0,5-5 0,2-2-13,3-2 1,6-4 0,11-1 0,10-3 143,8-3 1,7-1 0,6-5 0,4-2-78,4-3 0,0-3 1,-3-4-1,-5 1 398,-5-1 1,-2-10 0,-4-4 0,-5-4-150,-4-2 0,-4-7 0,-2-3 0,-6-2-431,-4 2 1,-8-9-1,-4 2 1,-3-4-586,-2-1 0,-14-6 0,-7 4 1,-9 0 83,-7 3 0,-3 4 1,-9 3-1,-1 4-1446,-3 5 1,1 9 0,6 3-1,5 2-1781,4 4 1,4 8 3567,1 5 0,1 4 0,-1 2 0</inkml:trace>
  <inkml:trace contextRef="#ctx0" brushRef="#br2">7783 15105 8924,'0'-7'2169,"0"7"0,5 12 1,2 11-1,2 1-1091,3 4 1,8 4 0,2 3 0,3 1-218,3-1 1,0 9 0,1-1 0,-1 1-287,0 2 0,5-3 0,-6 1 0,2-4-323,3-2 0,-3-1 0,-2-5 0,-6-1-252,-4 0 0,-1-1 0,0-2 0,-2-4 0,-4-1 0,2-2 0,-5-5 0,2 0-4636,-6-1 3085,4-6 1,-7-9 0,0-12-1,0-6-214,0-3 0,0-7 0,0 1 0,2-8 1765,3-7 0,4-11 0,7-3 0</inkml:trace>
  <inkml:trace contextRef="#ctx0" brushRef="#br2">8569 15042 8081,'7'0'1511,"-7"0"0,-5 2 1,-9 3-1,-2 7 157,-6 7 1,-6 6 0,-5 8 0,-2 4-477,-2 5 1,-5 3-1,2 4 1,-2 2-418,-2 1 0,-5 7 0,9-3 0,-2 0-775,0-4 0,2 1 0,-2-4 0,5-4 0,4 1 0,2-8 0,-1-1 0,3-4 0,2-2 0,5-4 0,6-3 0,0-1 0,1-4 0,4-2 0,2-1 0,1 0 0,-1-1 0,5-4 0,-3-2 0,0-2 0,6 5 0,-5-10 0,12 3 0,9-3 0,10-2 0</inkml:trace>
  <inkml:trace contextRef="#ctx0" brushRef="#br2">6054 17117 8273,'10'1'-333,"1"5"1,-1-3 0,8 8 0,3 1 245,5 2 0,2 0 0,1-2 0,1-1 0,3 1 0,2 2 0,4 1 0,3 1 0,5 0 0,5 1 2104,6 4 1,10-1-1377,5 6 1,4-7 0,4 2 0,2-4-557,-38-8 1,0-2 0,-1-1-1,1-1 1,1-1 0,2 0 0,1 0-1,2-1-124,-1-1 1,1 0-1,5 1 1,0 1-1,-2-1 1,0-1-1,2 0 1,0-1 72,3 1 1,1-2-1,-3-2 1,1-1-1,0 0 1,1-1-1,-1 0 1,-1-1-64,1 0 1,0-2 0,1-2 0,0-1 0,-2-1-1,0-1 1,-2 1 0,0-1 1,-1 1 0,0 0 0,2-3 0,-2 0 0,-3 2 0,-2-1 0,-1 0 0,0 0 38,-2 0 0,-1 0 0,39-17 1,-9-5-1,-4 2 108,-1-2 1,-3-7 0,-10 0-1,-4-1 70,-4 1 1,3-9-1,0 2 1,-3-3 61,-5-2 0,0 0 0,-8 3 1,-2-3-3,-6-2 1,-1-2 0,-6-5 0,-1 1-165,-3-1 0,-1-2 0,0-3 1,-1-4 21,1 1 0,-7-4 0,-4 7 0,-2 1-102,3 3 0,-5 2 1,5 3-1,-5 3 8,-1 2 1,0-4 0,0 4 0,0 0-1,0 0 1,6-4 0,-1 4 0,0 2 36,2 3 0,-3-7 0,4 9 1,1-2 3,0 0 1,-6 4-1,4 1 1,-1 2-265,-1-2 1,5-6 0,-3-3-1,2 3 4,3 1 1,-3-4 0,1 3 0,1 3 170,-2 3 1,3 2 0,-5-3-1,0 3-81,0 5 1,5-1-1,-1 1 1,3 2 184,1 2 1,1-2 0,0 2 0,1 5 77,4 3 1,-3-1-1,3 5 1,-2 2 164,2 2 0,-2 6 0,7 2 0,0 2-171,-1 4 0,10-1 1,-4 1-1,1-2-34,-4 1 1,5 2 0,-5 2 0,-2 0-617,-2 0 0,-3 0 0,-5 0 0,0 0-1786,0 0 1,-6 0 148,1 0 1,-8-7 2145,2-3 0,-10-4 0,-4-2 0</inkml:trace>
  <inkml:trace contextRef="#ctx0" brushRef="#br2">10818 13454 8081,'7'-14'0,"3"2"126,4 2 0,2 6 0,1-1 0,4 3 464,5 2 1,4 0 0,2 0-1,-1 0-262,0 0 1,6 6-1,0 1 1,-4 1-159,-5 4 0,5 2 1,-5 2-1,0 0 26,2 0 1,-6 1-1,1 2 1,-1 4-14,1 1 0,-6-3 0,2 6 0,-4-1 92,-1-2 0,-2 6 0,-4-6 0,-4 1 96,-5-4 1,-1 1 0,-1 1 0,-5 0 29,-4 0 0,-2-2-1,-2-6 1,0-1-159,-4-3 0,-1 3 0,3-6 1,1 1-1024,-1-4 1,0-3-1,1-2-448,-1 0 0,0-2 0,0-3 0,1-5-406,-1-4 1,0-7-1,0-2 1635,1-1 0,-8-3 0,-1-4 0</inkml:trace>
  <inkml:trace contextRef="#ctx0" brushRef="#br2">11116 13564 8081,'16'2'0,"-2"3"590,-3 6 1,3 3 0,-4 3 0,2 3-30,-1 1 1,3 0 0,-4-4 0,2 2-107,-1 2 0,-2 5 0,-6-5-1225,2-1 0,1-3 1,-6-1-2509,0-1 3278,0-6 0,-7-9 0,-2-9 0</inkml:trace>
  <inkml:trace contextRef="#ctx0" brushRef="#br2">11462 12653 8081,'-8'-2'127,"1"-1"1,1-4 903,1-2 0,0 4-699,5-6 1,2 2 0,3-1-1,5 5-87,4 3 1,2-3-1,1-1 1,3 1-18,1-2 0,7 4 0,0-6 0,5 2-153,3 4 0,6-4 0,-3 1 0,1 1-136,4-2 0,1 5 1,2-3-1,0 3 43,1 2 1,-1 0 0,0 0 0,0 0 88,0 0 0,4 0 0,0 0 1,-3 0-50,3 0 1,0 0 0,-4 0 0,0 0 4,0 0 0,0 0 1,1 0-1,-1 0-63,0 0 0,-2 0 1,-1 0-1,-4 0 20,-1 0 1,3 0 0,-4 2 0,0 2 45,1 1 1,5 0-1,-4-5 1,2 0-7,0 0 0,0 0 0,3 2 0,-1 1 23,-2 3 1,-2-1 0,5-3 0,-1 1-66,0 2 0,3 2 1,-9-3-1,2 1-7,4-1 0,-6 2 0,1 0 0,-1-1-70,4 2 0,-2-5 0,2 5 1,0-2 46,-2 0 1,6 6 0,-6-4 0,2 0 16,0 0 0,-7 0 0,3-4 0,-1 4 25,0 2 1,5 0 0,-6 3-1,1-4 10,1-1 1,-4 0 0,4-3-1,-1 3 10,-1 2 0,1-4 0,-4 4 0,2-1-19,2 1 0,5 0 0,-6 1 0,-1-3-31,-1 0 1,2 0-1,3 6 1,-1-5 33,1-1 1,-1 4 0,-3-4 0,3 1-3,3 5 0,-5-5 0,4 1 0,1 0 18,-1 0 0,-4-4 0,5 4 0,-1-1 10,0 1 0,-3-5 0,5 2 0,1 0-12,3-1 0,1 2 1,0-4-1,0 4 1,0 2 1,6-4-1,1 4 1,2 0 89,3 0 0,2-4 0,2 5 1,2 1-39,3-2 1,2 3-1,5-5 1,-3 0-22,-2 0 0,8 3 0,-1-3 0,0 0-26,0 0 1,1-2-1,-6-3 1,1 2 46,3 1 0,4 5 1,-7-4-1,4-3-9,2-1 0,3 3 0,0 0 0,-2 1-13,2 1 0,1-6 0,-5 5 0,-1-3-21,-4 2 0,8-3 0,-4 3 0,-2-3-34,-4-2 0,10 0 0,-15 0 1,0 0-23,3 0 0,2 0 0,-1 2 0,-2 1 32,-3 2 1,12 1 0,-7-6 0,1 1 48,1 5 0,1-3 1,-1 6-1,1 0-27,2-1 0,9-2 0,-7 2 1,2-1 15,3-3 0,5 3 1,-3 0-1,-2 0-28,-2 0 0,4-2 0,2-3-352,1 3 1,-3-3 389,-39 0 1,-1 1 0,40 0 1,-39 0 1,-1 0 0,40 0-2,-40 2 1,1 1-1,42-3-5,-42-1 1,0 1-1,1 1 1,0 1-21,-1 0 1,-1 1 0,44 2-1,-44-3 1,1-1 93,0-1 0,1 1 1,39 8-1,1-3 1,-4 1-47,-4 1 0,8-6 1,-11 4-1,-1 0 25,-3-1 1,1-2-1,-8 2 1,-2-1 39,-1-3 1,-7 3 0,-3-2-1,-8 0-116,-6 2 1,0-5 0,-4 3-1,-5-3-1036,-4-2 1,2 5-2574,-5 1 3590,-7-1 0,-7-5 0</inkml:trace>
  <inkml:trace contextRef="#ctx0" brushRef="#br2">12657 13077 8081,'-7'-9'438,"4"-3"1015,-8 7 1,8 3 0,-2 11-842,3 7 1,2 10 0,0 2 41,0 7 1,0 0-1,0 7 1,0 1 0,2 3-121,3 1 1,-2 0 0,6 0 0,0-1-365,-1-5 0,-2 3 0,2-9 0,-1-3-267,-3-5 0,-1-6 1,1 4-1,1-2-505,-1-4 1,-3-7-1,-1-2-4425,0 3 3601,0-6 1,0-2-1,0-10 164,0-6 1,2-8 1261,3-2 0,4-14 0,7 2 0</inkml:trace>
  <inkml:trace contextRef="#ctx0" brushRef="#br2">13145 13172 8081,'14'-7'1138,"-4"-4"172,-5-3 0,-5 5-986,-5 4 0,2 5 0,-8 5 0,-1 8 153,-2 6 1,-4 5 0,-1 8 0,-4 1 220,-1 4 0,5 1 0,-2 6 1,3-4-327,3-2 0,4 4 0,2-5 0,2-4-186,4-5 1,8 2 0,6-6-1,3 1 82,1-5 1,8-2 0,5-2 0,5-1 205,4 1 1,7-7-1,-2-4 1,3-1-163,2 1 0,-1-3 0,-5 1 1,-6-5-56,-7-3 1,-1-7 0,-10 1-1,-5-3-126,-3-1 0,-4-6 0,-5 0 0,-3 0 94,-8-2 1,-1 6 0,-14-6 0,-2 2-269,-2 0 0,-7 2 0,-1 7 0,0 1-1494,-1-1 0,-3 0 0,4-1 0,-1 5 559,1 1 1,3-4 0,9 6 0,5 1-3534,3 3 4190,3 1 0,18 0 0,11 0 1,11 0 320,8 0 0,23 0 0,1 0 0</inkml:trace>
  <inkml:trace contextRef="#ctx0" brushRef="#br2">13805 13219 8102,'9'1'1362,"-4"5"1,-2-3 0,3 9 0,4 6-410,4 6 0,2 8 0,1 3 0,3 1-296,1-1 0,6 4 0,-2-3 0,1-1-277,0-2 0,-1-6 0,1-1 0,-5 0-414,-4-1 1,4-3 0,0-4 0,-1 1-614,-3 2 0,-1-2 0,-1-7 0,1-3-977,0-2 1,-6 3-1,1-4 724,1-3 0,-3-3 0,0-5 0,-1-5 900,1-4 0,-5-16 0,3-3 0</inkml:trace>
  <inkml:trace contextRef="#ctx0" brushRef="#br2">14324 13234 8102,'-11'7'813,"1"4"1,-1 3-1,-4 0 1,1-2 205,3-1 0,-3 1 0,2 9 1,-5 3 156,-4 1 0,-2 4 1,4-3-1,-4 4-461,-2 2 0,6-3 1,-2-3-1,4-5-427,1-3 0,0 1 1,1 0-1,-1-3-251,0-2 0,6 3 1,-1-8-1,1 2-628,1-1 0,-3-5 0,5 4 0,0 0-2148,0 0 1,2-4-1,5 5-2269,0 3 5008,0-6 0,0 7 0,0-6 0</inkml:trace>
  <inkml:trace contextRef="#ctx0" brushRef="#br2">14843 13627 8288,'-7'0'863,"7"0"1,7 0 0,10 0-1,4-1-414,5-5 0,6 5 1,3-5-1,1 5-211,-1 1 1,4 0-1,-3 0 1,-2 0-496,-6 0 1,0 0 0,-8 0-1,0 1-854,-3 5 0,-6-3 0,-3 8-2209,-1 1 3320,-8 2 0,-15 2 0,-9-1 0</inkml:trace>
  <inkml:trace contextRef="#ctx0" brushRef="#br2">14953 13832 8657,'17'0'0,"2"0"0,2 0 561,-1 0 1,4-6 0,1 1-1,1 2-100,0 1 0,-5-3 0,5-1 0,0 3-922,-1 1 1,3 2 0,-7 0-1,0 0 461,1 0 0,3 7 0,6 2 0</inkml:trace>
  <inkml:trace contextRef="#ctx0" brushRef="#br2">15880 13344 7992,'-15'-1'0,"-1"-5"0,5-1 0,3-5 0,1 2 791,3-2 1,8 3-1,4 0 1,6 0 76,9 1 1,7 2 0,5-2 0,1 1-561,-1 3 0,-3 2 1,-4 4-1,-4 3-257,-1 6 0,-2 3 0,-7 2 0,-4 1-135,-4 4 0,-5 2 0,-2 5 0,-5-4 25,-4-1 1,-11 5 0,-4-4 0,-1 1 13,0-4 1,5 0-1,-3-4 1,1-3 48,4 0 0,-4-5 0,2-1 407,2-1-299,1-1 0,10-8 0,4-3-107,8-6 1,6-3-1,13 0 1,7 2-134,4 2 0,8 1 1,-3-2-1,1 6-122,4 3 0,-6 4 0,-1 3 0,-4 6 160,-2 3 1,-4 7 0,-3 0 0,-3-2 186,-7-2 1,0 4-1,-9 2 1,-1 0 180,-3-1 0,-2-1 0,-5-5 1,-6 0-80,-7 0 1,-5-1-1,-8-1 1,1-2-52,-1-1 0,-4-8 0,-1 3 0,2-3-151,2 2 1,1-3 0,-1 3-1,0-3-580,1-2 1,-2-5 0,9-2 0,1 0-859,3 0 0,10 0 0,6 2 410,3-6 1,16-3 0,9-3 1030,10-4 0,14 3 0,9-4 0</inkml:trace>
  <inkml:trace contextRef="#ctx0" brushRef="#br2">16745 13439 8425,'-2'-14'0,"-3"3"500,-5 6 1,-4-2 0,-2 2 0,-2 1-131,-2 3 0,2 8 0,-3 3 0,4 4-55,1 2 0,0 5 0,0 1 1,2 3 120,4 3 1,1-4-1,6 1 1,-2-1-68,1 1 1,4-6 0,7 2 0,7-4 32,5-1 1,14 0-1,1-2 1,4-2-75,6-2 0,1-6 0,2 1 1,-1-3 271,-4-2 0,1 0 0,-8 0 1,-5-2-282,-7-3 0,-6-4 0,-1-8 0,-2-4-221,-4-6 1,-3 3 0,-8-2 0,-5 0-133,-4 1 1,-9-3-1,-4 6 1,-2-1-1005,-3 0 0,-5 4 0,0 7 0,3 3-526,1 2 1,6 0 0,2 3-1230,4-1 0,8 2 2793,4 8 0,10 4 0,4 6 0</inkml:trace>
  <inkml:trace contextRef="#ctx0" brushRef="#br2">17248 13706 7992,'25'5'530,"-4"0"1,-4 1-1,-3-5 476,-3 5 0,3-5 4218,-4 5-3880,-3-5 1,0-8-827,-7-3 0,0 1-1416,0-1-3904,0 6 3358,0-3 1,7 12 0,3 1 0,4-3-1356,2-1 2799,0 5 0,7-5 0,1 5 0</inkml:trace>
  <inkml:trace contextRef="#ctx0" brushRef="#br2">17783 13549 7992,'-5'-26'0,"-1"1"374,3 2 0,1-3 0,4 4 288,3-3 0,4 6 1,7-2-1,-1 3-203,1 3 1,5 1-1,2 3 1,-1 6-317,1 3 0,5 2 0,-4 0 1,3 0 5,-1 0 1,-5 7-1,3 5 1,-1 6 12,-4 3 1,-1 7-1,-3-2 1,1 4-69,0 1 1,-7 1 0,-4-1 0,-3 0 5,-2 1 1,0-1-1,-2 1 1,-3-1-26,-6 1 1,-8-3 0,-4-2 0,-1-6-109,-4-4 0,0-3 1,0-2-1,2-3 48,-2-2 0,0-2 1,0-5-1,3 0 107,3 0 0,1-5 1,5-2-1,0-2 86,1-3 1,6 3 0,4-1-1,3-2-218,2-2 0,9-2 1,6 2-1,8 2 69,1 1 1,11 6-1,-3-4 1,3 2-244,3 4 1,-5 1 0,6 4-1,-3 1-352,1 2 0,0 6 0,-6-4 0,1 2-173,-1 3 1,-5-3-1,-1-1 1,-2 1-161,-4 0 1,4-4 0,-3 4-1,0-2-1343,-3-4 2212,-1-1 0,0-2 0,-1 0 0</inkml:trace>
  <inkml:trace contextRef="#ctx0" brushRef="#br2">18978 13454 7992,'5'-10'761,"0"-1"1016,0 8-931,-5-4 1,-1 7 0,-5 0-202,-4 0 0,-4 0 1,-2 0-1,-1 0-395,-4 0 1,3-5-1,-4-2 1,1-2-276,0-3 0,0 3 0,5 0 0,0 2-78,1 4 1,4 1-1,1 2-23,-3 0 0,-1 0 0,0 2 0,2 3 8,2 6 1,5 1-1,-6 2 89,-1 2 1,-2-1-1,0 10 1,2-6 51,1 0 0,6 0 0,-4-3 21,2 0 1,2-1 0,5 1-1,2-2-11,3-3 1,2 3 0,5-6 0,-1 1-2,1-4 1,2 2 0,2-1 0,-1-3-78,1-1 1,5-2-1,2 0 1,-1 0-7,1 0 0,5 0 0,-3 0 0,-1 0 53,-3 0 0,2 5 0,-2 2 0,-2 2 54,-2 3 1,-1 2-1,0 2 1,-2-1 79,-4 1 1,2 0-1,-6 0 1,-3-1 242,-1 1 0,-2-6 0,0 1 0,0 1-455,0 2 0,-2-3 1,-3-3-1,-6 1-1147,-3 0 0,-7-4 1,-1 4-1,-3-2-1199,-3-4 0,-8-1 2422,-6-2 0,-11 0 0,-3 0 0</inkml:trace>
  <inkml:trace contextRef="#ctx0" brushRef="#br2">17516 13596 7999,'0'-11'503,"0"1"1,-2 6-1,-3 1 122,-6 6 0,2 1 1,1 6-1,-1 3-117,0 1 1,-1 0 0,-6-2-1,0-2-81,0 3 0,1 1 1,-1 1-17,0 1 0,1 0-1248,-1-1 1,2-4-4074,3-1 3400,4-6 1,7-4 1509,0-11 0,0-10 0,0-3 0</inkml:trace>
  <inkml:trace contextRef="#ctx0" brushRef="#br2">17295 13533 7992,'11'11'377,"-2"-1"1,-1 2 503,1 2 0,7 4 0,5 1 0,0 4 42,1 1 0,-2-3 1,4 5-1,1 0-512,-1-1 0,0-1 1,3-5-1,-5 2-617,1-1 1,-5-3 0,1-1-1,-5 0-3579,-4-1 3785,-6-6 0,10-2 0,-6-7 0</inkml:trace>
  <inkml:trace contextRef="#ctx0" brushRef="#br2">12846 14633 8067,'10'0'277,"-1"-1"961,-2-5 0,-2 6-571,-5 0 0,-1 9 0,-3 10 0,-1 4 57,1 1 1,-3 8 0,2 6 0,2 2-382,1 4 1,2 5-1,2 2 1,3-4-107,5-2 1,4 4 0,2-9-1,0 0-336,-1-3 0,1-5 1,0-5-1,0-2-150,-1-2 0,-1-2 0,-1-6-1235,-3 1 0,-5-7 666,6-4 1,-6-3-1,6-4 1,1-3-1108,2-6 0,1 1 1925,1-6 0,7-3 0,1-13 0</inkml:trace>
  <inkml:trace contextRef="#ctx0" brushRef="#br2">13553 14680 8717,'14'-15'0,"-3"-1"0,-6 0 1122,-3 1 0,-2-1-481,0 0 1,-7 7 0,-4 6 0,-3 6 179,-1 8 1,-6 5 0,-2 5 0,-1 5-305,-4 3 1,-6 8-1,-1 2 1,4 1-118,1 3 0,2-2 0,9 0 1,0 1-211,5-1 0,0-3 0,9-7 0,3-1-40,5-4 0,8 2 0,12-5 0,6-2-167,6-4 0,14 3 0,0-12 0,5 1 134,6-4 1,-1-3 0,0-2 0,-3-2 156,-1-3 1,-7-4-1,-9-6 1,-9-1-46,-6 0 0,-3 0 1,-7 1-1,-4-1-91,-4 0 1,-6 1 0,-7-3 0,-7 1 59,-5 1 0,-9-3 0,0 8 0,-7-1-1080,-7 2 1,2-3 0,-2 8-1,0 0-109,2-2 0,1 5 1,8-3-1,1 3-962,4 2 0,3 0 1161,7 0 0,9 0 1,11 0-1,13 0-3111,13 0 3903,12 0 0,5 0 0,9 0 0</inkml:trace>
  <inkml:trace contextRef="#ctx0" brushRef="#br2">14607 14759 10875,'-16'7'1055,"-1"5"1,-3 6 268,-1 3 0,-5 7 0,4 0 0,-3 3-737,-3 0 1,4 4 0,-1-8-1,1 0-899,-1 0 1,6 1 0,-2-7 0,5-2-1640,6-2 0,-2-1-2403,6 0 3335,1-1 1,5-13 0,2-9 0,1-12 1018,3-12 0,6-8 0,-3-8 0</inkml:trace>
  <inkml:trace contextRef="#ctx0" brushRef="#br2">14229 14728 8300,'16'5'420,"0"0"1,-6 6 0,1-4 0,3 1 730,5 5 0,-1 0 0,4 5 1,-1 1-383,0 2 0,0 7 0,-3-2 0,1 4-753,2 1 1,0 1-1,-6-1 1,1 2-290,0 4 0,0-4 0,-1 4 1,1-4 272,0-1 0,0-1 0,-1 0 0</inkml:trace>
  <inkml:trace contextRef="#ctx0" brushRef="#br2">15267 14885 8300,'11'0'1123,"-1"0"-487,2 0 0,-1 0 1,3 0-1,3 0 1,1 0 68,-1 0 0,6 0 1,3 0-1,2 0-548,-2 0 1,2 0 0,-7 0 0,-2 0-862,-1 0 1,-2 0 0,-1 0-2418,1 0 3121,0 7 0,-14 1 0,-4 8 0</inkml:trace>
  <inkml:trace contextRef="#ctx0" brushRef="#br2">15299 15121 9158,'15'0'673,"1"0"1,5 0 0,2 0 0,1 0 11,4 0 1,2 0 0,3 0-1,2 0-82,2 0 0,-1 0 1,-4 0-1,-1 0-308,1 0 1,-6 0 0,-2 0 0,1 0-805,-1 0 0,-3 0 0,4 1 0,-1 3-1960,1 1 0,-6 6 2469,2-6 0,3 7 0,1-3 0</inkml:trace>
  <inkml:trace contextRef="#ctx0" brushRef="#br2">16336 14460 10358,'23'0'898,"-4"0"0,7 0 0,4-1 0,5-3-414,7-1 0,9-6 0,3 4-280,2-1 0,-7 4 0,0-3 0,-8 2 1,-2 0-6,-4 1 0,-7 3 0,-4 2-148,-1 5 0,-2-3 0,-7 7 50,-4 3 1,-3 6 0,-7 2 0,0 0 188,0 2 1,-1 1-1,-3 7 1,-3 1 123,-2-1 1,-1 6 0,-4 1 0,2 1 43,1-1 0,8 4 1,-2-5-1,3-2-447,2-2 0,0-7 0,0-1 0,0-1-642,0 0 0,0-4 0,2 1 0,1-4-607,2-1 1,1-6 0,-5-1-725,4-2 1,-5-2 0,2-8-1527,-5-8 3488,-16 1 0,1-27 0,-13 4 0</inkml:trace>
  <inkml:trace contextRef="#ctx0" brushRef="#br2">16509 14806 8095,'16'0'1154,"0"-2"1,-1-1-308,1-2 1,7-6 0,3 6 0,4 2-314,1 1 0,2 2 1,4 0-1,3 0-316,0 0 1,-1 0 0,-6 0 0,2 0-499,2 0 1,-1 0-1,-2 0 1,1 0-513,1 0 0,1 0 0,-4 2 1,0 1-568,-1 2 1,6 0 0,-10-5 1358,0 0 0,0-7 0,3-1 0</inkml:trace>
  <inkml:trace contextRef="#ctx0" brushRef="#br2">17909 14570 8788,'5'-10'1521,"0"-1"0,0 6-321,-5-5 1,-1 6-751,-5-1 1,-2 3 0,-8 2-121,0 0 1,-5 0-1,0 0 1,0 0-103,-1 0 0,2 0 0,-4 0 0,1 0-157,4 0 1,-4-5-1,2 0 1,0 1-128,-1 3 1,4 1 0,-3 0 60,4 0 0,6 5 0,2 2 0,1 0-229,-1 0 1,4 5 0,-4-2 156,2 4 0,-3 7 1,3 0 33,-2-1 1,0 2 0,-3-1 58,1-2 0,8-1 0,-2-2 287,3-1 1,-3 1 38,-1 0 0,1-6-88,5 1 0,2-8-237,3 2 1,4-3 0,7-2-96,-1 0 0,1 0 0,0 0 0,1-2-366,4-3 1,4 3 0,6-5 0,1 2 164,-1 0 0,6 0 0,-1 5 0,-1 0 129,-1 0 1,-5 0 0,-1 0 0,-3 0 44,-3 0 0,-1 7 1,-5 5-1,0 5 394,-1 4 1,-4 0-1,-2-3 1,-2 1 190,-4 2 1,-1 7 0,-2-2 0,-2 2-200,-3-2 1,-4 2 0,-8-7-1,-2-2 219,-2-1 0,-7-2 0,1-2 0,-2-2-270,-3-2 1,-4-6 0,-3 1 0,-1-3-609,-4-2 1,4 0-1,0 0 1,1-2-533,5-3 1,2-2-1,6-5 1,5 1-659,3-1 0,4-2 1,6-2 867,8 0 1,19-6 0,18-5 0,8-2 689,9-3 0,16-13 0,-5-4 0</inkml:trace>
  <inkml:trace contextRef="#ctx0" brushRef="#br2">18396 14649 8438,'-5'-10'478,"0"-1"1,-8 8 0,3-3 0,-4 5 49,-2 1 1,0 1 0,1 5-1,-1 4-134,0 4 0,0 3 1,1 3-1,1 2 6,3 3 1,-1-4 0,7 5 0,1 0 30,3-1 1,1 4-1,1-2 1,6 0-90,9 0 0,2 1 0,8-6 0,2 1 124,1 0 0,10-4 0,1-7 1,2-3-135,0-2 1,-5-2-1,3-5 1,0 0 177,0 0 1,-5-7-1,2-5 1,-6-6-191,-5-3 1,-3-6 0,-7 0 0,-2-2-398,-4-3 1,-3-4 0,-7-1 0,0 2-183,0 2 0,-12 3 0,-5 2 0,-8 5-977,-8 6 0,-6-1 0,-8 13 1,-2 2-6389,-3 1 7624,-4 2 0,-7 7 0,0 2 0</inkml:trace>
  <inkml:trace contextRef="#ctx0" brushRef="#br2">14182 16331 8101,'-10'-14'915,"1"2"1014,2 1-1122,2 8 1,12 3-1,5 10 1,6 6-8,3 5 0,6 3 1,-2 8-1,1-1-184,0 1 0,-1 4 1,3 1-1,-4-2-334,-1-2 1,3-3 0,-5-2 0,-2-2-225,-1 2 0,-4-6 1,-2 1-1,-2-2-779,3 0 0,-5 0 0,1-5-3781,-2 0 2699,-2-8 1,1-3 0,-1-10 920,-2-5 1,1-11 0,-1-7 881,3-7 0,6-5 0,-3-7 0</inkml:trace>
  <inkml:trace contextRef="#ctx0" brushRef="#br2">14638 16315 10231,'-15'16'1380,"-3"1"1,-1 2-571,-2 2 0,-7 7 1,2 0-1,-4 4-43,-1-1 1,-6 6-1,0-9 1,4 3-454,5-1 1,0-9 0,5 2-1,-1-2-191,-4 0 0,5-6 1,2-4-1,4-1-9,1-1 0,0-2 0,1-5 1,-1 1-3726,0 2 1684,8 1 0,4-6 0,15 0-72,9 0 0,15-7 1999,7-4 0,11-10 0,3-3 0</inkml:trace>
  <inkml:trace contextRef="#ctx0" brushRef="#br2">15251 16472 8755,'16'0'817,"0"0"0,0 0 1,-1 0-1,1 0-396,0 0 0,5 0 0,1 0 0,1 0-308,0 0 1,3 0 0,-5 0 0,-2 0-259,-1 0 1,-3 0 0,1 2-1,0 2-250,0 1 0,-2 2 0,-2-4 1,-3 4-4197,-2 2 4591,-2-6 0,-12 4 0,-2-7 0</inkml:trace>
  <inkml:trace contextRef="#ctx0" brushRef="#br2">15330 16582 8101,'-5'11'1034,"0"-1"1,-1-4-552,6 4 1,7-5 0,4 4 0,5-2 707,4-4 1,3 1 0,5-1 0,-2 3-613,2-3 1,2-1 0,0-2 0,-2 0-406,-2 0 0,-5 0 0,3 0 0,-1 0-644,-4 0 0,-1 0 1,-3 0-1417,1 0 1,0 0-23,0 0 0,-8 2 1,-1 1 1907,0 2 0,-5 1 0,5-6 0</inkml:trace>
  <inkml:trace contextRef="#ctx0" brushRef="#br2">16604 15686 11240,'-7'16'786,"3"0"0,-5 1 0,1 2-274,-1 2 1,0 13-1,-3-1 1,1 3-18,-1 3 0,-2 5 0,0-4 1,2 2-167,2 0 0,4-7 1,-2 1-1,1-3-16,3-1 1,-3-3 0,2-2 0,1-6 71,3-4 1,2-1-1,5-2-87,4-4 0,-1-3 0,1-7 0,3 0-195,1 0 0,7 0 0,1-1 0,3-5-369,3-4 1,7-4-1,1-2 1,-1 0 10,-2 1 0,4 4 0,0 1 0,-2-1-1151,-2 2 0,-7-3 0,0 5 0,1 0-369,-3 0 0,-1-3 0,-9 3 913,-4-2 0,-3 4 1,-7-6-1,0-1 862,0-2 0,-7-8 0,-2-3 0</inkml:trace>
  <inkml:trace contextRef="#ctx0" brushRef="#br2">16887 15844 8730,'-9'7'989,"2"7"1,7 8 0,0 1-159,0 0 1,0 10-1,0 0 1,0 5-245,0 6 0,0 1 1,0 3-1,0-1 188,0 0 0,0-7 0,0-3 1,0-4-469,0-2 1,0-1 0,0-4 0,0-5-565,0-3 0,0-3 0,0 1-3748,0 0 2191,0 0 0,2-2 1,3-4 255,5-5 0,10-5 1558,1-5 0,6-11 0,-2-8 0</inkml:trace>
  <inkml:trace contextRef="#ctx0" brushRef="#br2">17610 15718 8413,'9'-16'2105,"-9"7"1,-11 4-1691,-3 3 0,-2 11 1,1 5-1,-1 7-63,0 3 0,-5 4 1,0 7-1,2 2 256,2-2 0,-3 3 0,3 1 0,5-1-227,3 1 0,-2 3 1,6-6-1,2-1-144,1-2 1,9-3 0,5-2 0,7-4-59,8-1 1,2-2 0,3-5-1,1-2-115,4-4 0,-4-3 1,5-7-1,-1 0-47,0 0 0,-2 0 1,-7-1-1,-4-5 5,-1-4 0,-2-9 0,-7-2 0,-4 1-59,-5 3 1,-3 1 0,-2 1-1,0-1 48,0 0 0,-12 0 0,-6 2 1,-3 4-11,-1 5 1,-6 1-1,3 1 1,-1-3 66,0 3 1,7 1-1,-2 4 1,3 1 12,3 3 0,-1-1 0,2-3 0,2 1 25,1 2 1,6 2-303,-6-1 1,6-3-161,-5 8-150,6-8 0,-3 6-73,7-4 490,0-3 1,2 5 0,1-5 158,3 3 1,1-3 219,-2 3 196,-3-3-292,5-2-6,-7 0-863,0-7-292,0 5-13,0-5 405,0 7 1272,0 0-338,0 7 313,0-5-265,0 5-213,0-7 29,0 0-278,0 6 1,0-2 46,0 6 1,0-4 27,0 4 0,0-5 0,0 6 43,0 1 1,0 2 0,0 2 72,0 0 1,0-6 0,0 0 7,0 3 1,0-5 117,0 3-795,0-8-2965,7 11 2934,-6-12 1,8 5-1,-4-7 564,6 0 0,3-7 0,2-2 0</inkml:trace>
  <inkml:trace contextRef="#ctx0" brushRef="#br2">17987 16268 8101,'14'2'616,"-3"3"0,-3-3 457,-2 3 1,-5 4-394,5 1 0,-3 2 0,1 1 57,1-3 1,7-1-134,-1 1 1,-3-3-171,3-7-693,-8 0 0,4-1-399,-7-5 0,2-1 1,1-5 270,3 2 1,6 4 0,-2-2 297,4 1 1,2 1 0,0 6 0,0 0 372,-1 0 1,1 0 0,0 0 529,-1 0 1,1 0-113,0 0 0,-7 2-341,-4 3 0,-10-3 0,-6 3-228,-3-3 1,-2-2 0,1-2-1,-1-1-136,0-2 0,1-8 1,-1 5-1,2-3-40,3 1 0,4-1 1,7-4 104,0-1 1,0 0-1,4 0 1,5 2-238,6 4 1,6-2-1,0 6 1,4 3 61,-1 1 1,4 2 0,-7 0 0,-2 0 199,-1 0 0,-2 7 0,-2 4 119,-4 3 0,-3 1 0,-7 1-56,0 0 1,-2-2 0,-3-2 0,-4-2-39,1 3 1,-10-5-1,6 1 1,0-2-15,-2-3 0,0-3 0,-2-1 0,0 0-23,0 0 1,1 0 0,-1-1-31,0-5 1,6 3-1,1-8 1,2-1-6,4-2 1,1 4-1,2-1-354,0-1 1,7-2-1,3 0 14,4 4 0,2 3 0,0 7 1,-1 0 46,1 0 0,0 0 1,0 1 85,-1 5 0,1 1 1,0 3-229,0-5 0,-6 4-456,1 2 1,-8-3-323,2 3 1,-1-3-1,-1 5-236,2-3 1,6 1 569,-6 4 0,2-6 839,-2-4 0,-3-3 0,5-2 0</inkml:trace>
  <inkml:trace contextRef="#ctx0" brushRef="#br2">18396 16221 8101,'-10'-5'1791,"-1"-1"-372,1 1-112,1 5 0,4 0-841,10 0 0,-3 2 0,5 1 240,0 3-418,-6 6 1,-1-10-157,-10 3 1,-4-3-242,-2-2 297,7 0-375,-5 0-39,13 0 212,-6 6-437,14 3 0,-6 2-1062,5-1 0,-5 1-591,-1 4 2104,0-6 0,7-2 0,2-7 0</inkml:trace>
  <inkml:trace contextRef="#ctx0" brushRef="#br2">18852 15922 8221,'0'-23'0,"-2"-1"0,-3-2 175,-6 0 1,4 5 0,2-4-1,4 2 216,1 4 1,6 2-1,5 1 1,5 0 716,5 1 0,3 1 0,8 1 0,-3 5-862,-3 1 1,8 2 0,-6 5 0,0 0-196,1 0 0,-6 1 1,-2 5-1,-4 4-6,-1 4 1,0 3 0,-2 4 0,-4 4-224,-4-1 0,-5 6 0,-2-2 1,-5 7 196,-4 7 1,-9-4 0,-4 1 0,-2-3 105,-3 1 1,-1 7-1,-1-4 1,2-2 237,2-6 1,7-1 0,-2-6 0,5 1-137,6 0 1,1-7 0,5 2 33,-1-3 1,7-4 0,10-4 0,6-5-48,2-3 1,12-2 0,-2 0-1,1 0 216,4 0 0,0-7 1,-4-3-1,-1-4-207,-4-2 0,-3-5 0,-7-2 0,-2 0-284,-4 1 1,-3-6 0,-7 3 0,0-1-114,0 0 1,-7 5 0,-5-3 0,-6 1-267,-2 4 0,-12-4 1,2 2-1,-1 2-1118,-4 1 0,2 3 0,5-1 1,3 2-114,3 3 1,1-1 0,7 5 1670,3-2 0,-3-1 0,6-6 0</inkml:trace>
  <inkml:trace contextRef="#ctx0" brushRef="#br2">19371 15781 8101,'24'0'139,"-1"0"1,-6 0 0,3-2 338,1-3 0,5 3 0,-3-5 0,1 2 59,4 0 0,0-1 1,0 6-1,-4 0-127,-1 0 0,-2 0 0,-5 0 316,-1 0 0,1 2-412,0 3 1,-7 4 0,-4 8 0,-2 4 79,3 6 1,-5 4-1,5 6 1,-5 3 89,-1 0 1,6 5-1,-1-4 1,0-1-255,2-4 0,-5-2 1,5-3-1,-2-1-552,0-4 0,0 2 0,-3-7 0,2-2-463,1-1 0,0-8 0,-5 0-481,0 3 1,-7-6 0,-5-2 0,-7-5-1329,-7-5 1,-4-4 2593,-2-7 0,-6-13 0,-2-5 0</inkml:trace>
  <inkml:trace contextRef="#ctx0" brushRef="#br2">19449 16142 8101,'16'-14'587,"0"4"0,0 3 1,1 5-1,4-1-159,5-3 1,4 1-1,1 5 1,3 0 149,2 0 0,3 0 1,4 0-1,-2 0-655,-3 0 1,6 5 0,-4 1 0,0-3-706,-3-1 1,-4 3 0,-2 0 0,-1-1-2677,-4-3 3458,-3-1 0,0 0 0,1 0 0</inkml:trace>
  <inkml:trace contextRef="#ctx0" brushRef="#br2">20613 15734 8101,'-16'0'0,"0"0"0,1 0 797,-1 0 1,0 0-1,-1 0 1,-2-2 209,-2-3 0,-6 3 0,5-3 0,-1 1-642,0-1 1,-3 3 0,5-5-1,2 2-254,1 0 1,8-2-1,-1 3-75,-1-1 0,4 0-121,-3 5 1,2 1-378,-1 5 1,-2 2-1,5 10 1,0 1 346,0 2 0,-4 7 1,6-2-1,1 4 231,3 1 0,1-5 1,0-1-1,0-1 101,0 1 0,0-6 1,0 2 381,0-4-579,0-8 0,1-2 0,5-7 0,4 0-112,4 0 1,7-5 0,2-2 0,1-2-172,4-3 1,4 3 0,3 1-1,1-1 109,-1 0 0,4 6 0,-3-3 1,-1 6 210,-2 6 1,2 2 0,-1 8-1,-6 0 84,-4-1 1,2 6-1,-5 2 1,-2 2 233,-1 3 0,-8-1 0,-1 1 0,-2-1 278,-3 1 0,-4-1 0,-6 1 1,-4-3-117,-4-2 1,-9-2 0,-3-6 0,-4-1-375,-1-3 1,-8-4 0,-3-7 0,-1 0-812,1 0 1,-9 0 0,2 0-1,-3 0-351,-2 0 1,3 0 0,7-2 0,4-2-4145,2-1 5143,-6-7 0,11 3 0,-6-6 0</inkml:trace>
  <inkml:trace contextRef="#ctx0" brushRef="#br2">21273 15844 8101,'7'8'1098,"4"-2"1,-3 2 0,3 4 0,-1 6-361,-1 3 1,5 5 0,-5-3 0,1 1-163,1 4 1,-2 0 0,3-2 0,-3-3-318,-2 0 1,3-6 0,-5 4 0,0-3-548,2-3 0,-5 1-5512,3 0 4080,-3 0 1,-4-10-1,-3-6 1720,-5-8 0,-4-6 0,-9-16 0,-1-3 0</inkml:trace>
  <inkml:trace contextRef="#ctx0" brushRef="#br2">21210 15545 8101,'0'-11'303,"0"1"0,0 5 1,0-6-1,2 1-194,3 1 1,-1-3-1162,6 7 1,1 1 1051,5 9 0,-1-3 0,1 5 0</inkml:trace>
  <inkml:trace contextRef="#ctx0" brushRef="#br2">21509 15828 8184,'16'30'249,"0"-4"1,-1 3-1,-1-4 1,-2-1 183,-1-3 1,-6 2 0,4 0 0,0-1-78,-1 1 1,-4-2 0,3-7 0,-2-2 1706,0-1-1493,1-8 0,-6 2-529,0-10 0,0-4 0,0-8 0,0-4-207,0-5 1,0-4 0,1-3 0,5-2-93,4-2 1,11 1 0,5 4-1,2 1 100,-2-1 1,4 10 0,-4 4 0,4 8 288,1 3 1,-4 2 0,-1 6 0,0 5 111,-2 4 1,6 6 0,-4 3 0,2 4-55,-1 1 1,-3 1-1,-5 2 1,2 0-76,-2 1 0,-6-6 0,-5 1 0,-1-2-481,-3 0 1,-2 0 0,-2-5 0,0-1-1799,0 1 1,0 0 1047,0-1 0,-6-4 0,-1-2 1117,-1-2 0,-3-9 0,-5-7 0</inkml:trace>
  <inkml:trace contextRef="#ctx0" brushRef="#br2">22232 15435 8948,'-8'-7'445,"2"-4"1,5 3 0,2-1 0,5 0-308,4 1 0,4-1 0,4-3 1,1 3-1,3 0 344,3 0 1,1 6 0,6-2 0,-1 3-243,0 2 1,-4 0 0,-3 0 0,-1 0-13,-4 0 0,-1 7 1,-5 3-128,-2 4 0,-4 2 0,-7 0 0,0-1-18,0 1 1,-2 0-1,-3 0 1,-6 1-69,-2 4 0,-5-3 1,-1 2-1,-2-4 28,2-5 0,1 3 1,2-4 237,1 4 0,6 2 0,4 0 102,3-1 0,9-4 1,5-3-1,7 1-20,8 0 1,2-4 0,3 4 0,-1-2-183,1-4 0,-1-1 0,1-2 0,-1 0-434,0 0 1,-1 0 0,-2 0-1,-3 0-322,-3 0 0,4 2 1,-5 1-1,-1 4 575,-3 2 0,-1-5 0,0 3 0</inkml:trace>
  <inkml:trace contextRef="#ctx0" brushRef="#br2">13428 16001 8101,'0'-25'585,"0"4"0,1 11-411,5 5 0,1 12 1,5 8 82,-2 10 0,1 6 0,5 6 0,-1 7 0,-1 4 104,-3 5 0,3 6 0,-4 1 0,2 2-73,-1 1 1,3 4 0,-5-10 0,1 3 29,1-3 0,-6 1 1,4-7-1,-1-4-10,1-2 1,-4 1 0,4-11 0,-2-4-187,-4-1 0,1-4 0,-1-10 0,3-1-354,-3 1 0,1 0-2263,1-1 1382,-3-6 0,5-4 1,-7-10 575,0-5 0,0-6 0,0-5 0,0-5 537,0-4 0,0-8 0,0-2 0</inkml:trace>
  <inkml:trace contextRef="#ctx0" brushRef="#br2">13396 16189 8101,'-9'-24'-348,"4"3"0,-2 3 0,0 5 0,0 0 961,0 3 1,2-1-413,5-4 0,0 4 1,2 2-1,3 2 4,5 4 0,4 1 0,4 0 0,3-1-86,5-2 1,6-1 0,2 6-1,5 0-34,1 0 1,0 0 0,4-1 0,-2-3-31,2-1 1,6 0 0,4 5 0,2-2-58,4-3 1,6 1 0,2-4 0,0 1-66,2 3 1,-7 2 0,2 2 0,-8 0 40,-2 0 1,2 0 0,-3-1 0,0-3-10,1-1 0,2-6 0,-3 4 0,1-1 34,-1-5 1,5 1 0,-3 0 0,2 1-3,-1-1 1,1 0 0,5 0 0,0 1 4,0-1 1,0-2 0,1-2 0,3 1 19,1-1 0,7 2 0,-2 2 0,2 3-3,-1 2 0,3-3 1,-4 3-1,4 0-17,1 0 0,6-4 0,4 4 0,-1-2-1,-1-3 1,-37 8 0,1-1 0,38-5 0,-1 0-6,-7 1 0,1-3 0,-10 6 0,-1 1 46,3-2 0,-1 5 0,1-5 0,-1 2 23,5 0 1,5-2-1,0 3 1,2-1-40,-2 2 0,-38-1 1,1 1-1,0 0 1,-1 0-1,44-2-27,-44 2 1,1-1 0,2 3 0,0-1 0,-1-2 0,-1-1 0,1 1 0,1-1-20,-3 1 1,1 0 0,3-1-1,0-1 1,36-8 0,-40 8-1,1 0-13,-1 0 0,1 1 0,0 1 0,-1 0 0,38-9 0,-3 5 43,-3 1 0,8-4 1,-9 4-1,1 0 1,0 0 0,6 0 0,2 4 0,0-4-3,2-2 1,-6 0-1,6-3 1,-2 2-7,-1-3 0,0 1 0,-10 2 0,-5 3-10,-3 0 1,-4 5-1,-2-5 1,-3 2-5,-2 0 0,4-6 0,-4 4 0,0 0-3,0 0 1,4-3 0,-6 3-1,-1 0-29,-2 0 0,3 1 0,3 6 0,1 0-30,3 0 0,0 0 1,2 0-1,1 0 35,2 0 1,3 0 0,-4 0 0,-4-1 94,-7-5 0,6 3 0,-13-6 0,1 0-63,-2 1 0,-4-3 0,5-4 1,1-1 117,2 0 0,8 0 0,-1 2-114,0 4 1,-9 1-1,-1 6 1,-5-3 0,-5 3-31,-1 1 0,-10 2 0,-3 0 0,-4 0 109,-1 0 0,-5 0 60,-1 0 1,-5 0-1,4-2-60,-2-3 0,-2 5-103,-5 0 0,6 2 0,-1 10 0,0 4 84,2 3 0,-5 9 0,3-2 0,-1 4 101,1 1 1,-3 1-1,5 1 1,-2 2 26,0 2 1,2 1-1,-4-1 1,4 5 90,2 3 1,-4 2-1,6 2 1,-1 2-127,-1 1 1,3 6 0,-5-4-1,0 0-45,0 0 1,0 4 0,-3-6-1,1-3-5,-1-5 0,-3-1 1,-1-6-1,0-2-41,0-2 0,0-3 0,0-2 0,0-2-44,0 2 0,0-4 0,0 1 1,0-1-82,0 1 1,2-6-1,2 4 1,1-2-54,-2 0 1,-1 0 0,-2-6 0,0 1-41,0 0 0,0-1 1,0 3-1,-2 1 86,-3 2 0,-4 0 1,-6-7-1,-3-2 39,-3-1 0,2-1 0,-9 6 1,-3-2-19,-4-4 0,-4 4 0,2-5 1,-6 0 33,-8-4 1,-5 2 0,-10-2 0,-6-1 27,-6-2 0,33-2 0,-1 0 1,-1 0-1,-1 0 0,-3 0 1,-1 0-5,-1 0 0,-2 0 1,-2 0-1,0 0 1,1 0-1,-1 0 1,1 0-1,0 0-14,-1-1 1,1 2-1,0 1 1,0 1-1,2-1 1,-1 1 0,1-1-1,0-1 39,-2 1 0,0-2 0,0 0 0,-1 0 0,2 0 0,0 0 0,0 1 0,0 0 50,0 2 0,0-1 1,-3-1-1,0 0 1,0 2-1,-1 1 1,0-1-1,-1-1-10,-1 0 1,0 1 0,2 3 0,1-1 0,0-1 0,-1-1-1,1 1 1,-1 1-9,-1 0 1,0 2 0,1 0-1,0 0 1,1 1 0,-1 0-1,2-1 1,1 1-21,1 0 1,0 0 0,-5 0-1,1 0 1,4 0 0,0 1 0,-1 1-1,0-1 7,0 2 1,0-1 0,-1 1 0,-1-1 0,0-2 0,-1 0 0,0 0 0,-1 0 25,-1 0 0,0-1 0,-1 1 0,0 0 0,-2-1 0,0 0 0,0-1 0,-1 0-92,0 0 0,-1-1 0,-4 0 1,-1 0-1,1 3 0,2 0 0,-1 0 1,1 0 148,1 0 1,0-1 0,2 1-1,0 0 1,5 0 0,0 0-1,2 0 1,1 0-1,1 0 0,0-1 0,2-1 1,0-1-1,-1 0 0,1 0 1,2 1-1,-1-1-68,3-1 0,-1 0 0,-8 1 1,-1-1-1,6-2 0,0 0 0,-2 0 1,0 1 16,-1-1 0,-1-1 0,2 1 1,0 0-1,2 0 0,0-1 0,1 2 1,1 0 42,1-1 0,1-1 0,-2 0 0,2 0 0,-34-1 0,4 0 30,5 0 0,7-2 1,10-1-1,7-4 336,8-2 1,1 5-1,9-3 1,5 2 177,3 0 0,-1 0 0,3 5 0,1-2-297,-1-3 0,-5 3 1,2-3-1,-4 3-189,-1 2 1,4-2 0,1-1 0,0-2-324,2 1 1,-4 2 0,7 2 0,1 0-485,3 0 0,1 0 1,1 0-1919,-1 0 1,11 0 484,10 0 2059,18 0 1,17 0 0,7 0 0</inkml:trace>
  <inkml:trace contextRef="#ctx0" brushRef="#br2">13884 17227 8457,'10'8'0,"1"-2"235,1-5 1,3-1-1,6 0 1,6 0 0,4 2 531,6 3 1,10-3 0,11 3-361,3-3 1,3-2 0,1 2-1,1 1 1,-3 3-36,-2-3 0,1 6 0,-13 1 0,-6 4 394,-3 2-766,-10 0 0,0-1 0,-6 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3066 5250,'-26'0,"54"7,4-4,41 8,-5-8,7 2,-8-3,-5-2,3 0,1 0,1 0,4 0,3 2,4 1,1 3,1-3,-34-1,-1 0,34 1,1 2,1-1,1 3,-4 0,-4 0,-3 0,-8 3,0-3,-9 0,-5 0,0 5,4-1,-5-4,5-2,-18-3,-13-2,-58-5,-22-1,-6-13,9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9403 6067,'-37'0,"0"0,22 0,-27 0,42 0,0 0,15 2,27 1,2 4,1 2,9-4,4 4,3-2,2-4,12 4,6-1,4-3,-40-2,1 0,3-1,0 0,2 0,1 0,0 0,-1 0,0 0,-1 0,2-2,-1-1,37-3,-3 3,-6 1,1 2,-10 0,-5 0,-2 0,-9 0,-2 0,-3 0,-2 0,1 0,-15 0,-10 14,-30-3,-11 11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1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21885 5558,'1'3,"0"0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3444 10452,'56'0,"13"0,-4-1,-2-3,0-1,2-6,3 4,-2 0,0 0,8 2,-15 5,-1 0,-2 0,5-2,-2-1,2-2,-5-1,-8 6,-5 0,4-7,-29 6,-29-4,-20 3,-32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3381 11663,'38'17,"9"2,11-13,10-1,2-5,-4 0,1 0,-13 0,0 0,0 0,6 0,-3 0,3 0,-3 0,5 0,-7 0,1 0,-3 0,-10 0,-1 0,-7 0,4 0,-43 7,-8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13789 10484,'39'-9,"1"4,5 3,-1 2,0 0,3 0,3 0,10 0,-1 0,8 0,6 0,6-5,4 0,-38 3,0 0,0 1,2 0,4 1,1 0,1 0,-1 0,0 0,-1 0,2 0,-1 0,-1 0,-1 0,39 0,-7 0,-6 0,-14 0,-7 0,-1 0,-19 7,8-5,-58 0,-15-9,-22-2,-18-3,23 2,-2-1,-4-1,1-1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13726 11773,'42'-9,"4"4,8 3,2-3,14-2,1-2,8-3,1 0,-34 5,1 0,1 0,2 0,1-2,1 0,7-1,1 1,-3 1,1 0,2 0,0 0,1 1,-1-1,0 0,-1 0,-5 1,-2 0,-3 1,-2 0,-1 0,-3 1,33 2,-12-4,-6 2,-4-1,0 1,-1 5,-5 0,5 0,-11 14,-4-3,-6 11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1824 13643,'-26'-9,"47"2,10 7,32 0,-8 0,-3 0,4-5,8 0,5 1,4 3,9-5,5 1,1 2,-3 1,-38 2,-1 0,33 0,-1-2,-3-3,-7 3,-10-5,-5 0,8 5,2-3,-9 2,-7-3,-17 5,-1-6,-20 7,-2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5959 13612,'-17'-18,"-4"4,19 7,21 5,18-3,21 3,1 1,1-3,1-1,5-2,6 4,6-4,-33 2,1 1,3 0,2-1,4-1,2 0,-1 1,1-1,0 0,1 0,3 0,1 0,-3 0,0 0,0 1,-1 1,-2 0,-1 1,-2 0,0 1,-4 1,0 2,-2-1,-1 0,41 0,-2 0,-16 0,-5 0,-4 0,-4 0,-4 0,-10 7,-11-6,-73 6,-7-7,0 0,-1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1667 15513,'16'-26,"17"11,18 9,6 12,-6-1,3-2,4-1,8-2,-5 0,6-2,-1-3,9-2,2-5,3 1,8-1,-43 5,1 0,1-1,2 0,-1 1,1 0,1 2,0 0,5-2,0 0,-3 3,-1-1,-2 0,-2 0,41-6,-5 6,-4-4,-7 2,-1-3,-3 5,-13-1,-10-1,-38 2,-17 0,-11 14,-18 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6101 15026,'-26'-8,"-9"1,17 7,-6 0,19 1,20 3,18 3,11 1,5 1,3 3,8-1,6 1,8 0,8 1,3-5,3-1,-39-1,1-1,4-2,1-1,-1 0,0 0,0-1,0-1,-1 0,-1 0,-5 0,0 0,0 0,1 0,-1 0,0 0,40 0,-3-1,-5-3,-6-1,-3 0,-7 3,-2-2,-3-1,-8-2,-2 2,-12 3,10-12,-78 84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21147 9384,'53'-14,"-1"3,8-3,-1 4,7-3,8 1,3 2,7 4,-1-2,0 1,-3 3,-3 3,-2 1,-5 0,-6 0,1 5,-11 2,2 1,-11-2,3 4,-12-6,3 10,-22-13,-3 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21195 10720,'66'0,"-3"0,2 0,6 0,3 1,1 5,9 1,-9 5,-2-4,-1-1,1 4,-7-6,-3-1,-3-3,-10-1,3 0,-4 0,8 0,1 0,-7 0,-6-7,-40 6,-1-6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1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21917 5639,'1'2,"15"40,-6-4,1 9,-6-5,5 0,1-5,4 5,-4-11,-1 6,-4-11,4 11,-5-11,6 11,-1-6,6 11,-7-14,7 16,-1-8,-2 10,7 6,-11-6,7 6,-6-17,1 7,3-2,-4 12,-1-13,2 3,-8-11,11 15,-5-13,0-2,-3-34,-6-29,-6-20,-3-27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30817 9446,'5'-22,"20"6,18 9,8 5,0 2,1 2,7 1,8 3,1 4,0-5,11 8,-9-5,3 3,4-1,-9-6,-3 3,-8-2,-3 0,-5 1,-2-6,-10 0,2 0,-41 0,-23 0,-17 0,-15 0,-1 0,-10 0,-4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30958 11128,'-26'0,"-2"0,32 0,6 0,6 0,24 0,6 0,2 0,1 0,4 0,4 0,12 5,4 1,6-1,4 2,0 2,-39-2,1 1,0 0,0-2,2 0,-1-1,40 9,-8-5,-8 1,-5 0,-4-4,-3 2,-6-1,9-1,2-6,-4 0,-6 0,-18 0,-13 0,-29 14,-10 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20377 13109,'5'28,"11"-7,10-14,21 0,1-2,-1 0,7 0,7-5,7 0,6 0,-29 0,2 0,42 0,-42 0,1 0,-1 0,2 0,-1 0,1 0,0 0,0 0,-1 0,0 0,1 0,0 0,-1 3,0-1,-1 1,-1 0,-1-1,1 1,-1 1,1-1,1-2,0 0,38 6,-2-2,-8 0,-4 0,-18-5,-3 0,10-1,-3-5,-6-2,-12-8,-27 2,-17 4,-18 10,-10 8,3 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25408 13046,'63'-16,"0"7,0 4,2 3,3 2,3 0,11 0,6 0,-42 0,2 0,4 0,1 0,0 0,1-1,1-1,1 0,1 0,2-1,6 0,1 1,-2 1,1 2,0-1,-1 0,2 0,-1 0,-4 0,-1 0,-3 0,-1 0,-3-1,-1 0,-4-2,0 1,2 1,-2 0,27-4,-3 3,-6 2,-1-2,-13-1,-1-3,3-4,-2 5,-13-7,-18-1,-53-15,-15 21,9-1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20676 14665,'-47'7,"31"-6,21 5,32-5,27-1,8 0,1 0,-8-1,3-3,6-1,6 0,4 5,1 0,-39 0,1 0,3 0,0 0,-1 0,1 0,-1 0,0 0,0 0,0 0,0 0,0 0,31 1,-7 3,-6 1,1 0,-5-5,-7 0,1 0,-27 0,-9-7,-35-8,-10-3,-17-4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26210 14460,'46'-26,"-4"5,13 21,3 0,5 0,16 0,1 0,6 0,-41 1,0-2,41-4,-2 0,-6 1,-4 3,8 1,-3 0,-1 0,-3 0,0 0,-5 1,0 3,0 1,2 0,1-5,-14 0,4 0,-24 0,-20-3,-24-8,-30-11,-26-19,-11-4,33 20,-2-4,-14-16,0-4,-2-5,0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17453 1965 8456,'0'-16'187,"0"6"985,0-1-416,0 1 1,1 1-173,5 4 1,-5 5 327,5 5 0,1-2-118,-2 8 0,0-1-73,-5 6 1,0 0-93,0-1 1,2 1-79,3 0 0,-3 0-200,3-1 0,-3 1 0,-2 0-181,0-1 0,0 1 0,0 2-211,0 3 0,0-4 0,0 4 0,0-4 87,0-1 0,0 0 1,0 1-1,0 3-22,0 1 1,0 0 0,0-4 0,0 2-47,0 2 1,0 2-1,0-4 1,2 4 30,3 1 0,-3-3 0,3 4 0,-3-3 42,-2-2 1,0 2 0,0-1 0,0 0 7,0 2 0,0-4 1,0 6-1,0-1 11,0 0 1,0-3-1,1 6 1,3-1 47,1-2 0,0 6 0,-5-4 0,0 2 16,0-2 1,5 7 0,1-3 0,-1 0-82,2-1 1,-5 8 0,5-7 0,-2 1-9,0 4 1,2 0-1,-3-3 1,1-3 4,-2-3 0,-1 4 1,0-4-1,1 2-63,3-2 0,-1 4 1,-5-4-1,2 2 10,3-1 1,-3 2 0,3-3-1,-2 4 9,3 2 0,-5-1 0,6 2 0,-1 2-64,-1 2 1,2-1 0,-4-2-1,3 1 37,-3 1 1,0 1 0,1-4 0,1 2-27,-1 2 0,3 1 0,-2-3 0,-2 3 43,-1 3 1,3-6 0,1 3 0,-3-1 9,-1-1 1,3 8 0,2-2-1,2 3 1,-6-3 0,4 0 0,-1 0 0,-1 0-3,-2 0 1,1-2 0,-1 5-1,3-1-9,-3 0 0,-1 5 0,-2-9 0,0 2-2,0 0 1,2 0-1,1 5 1,2-2 6,-1-3 0,-1 3 0,1-3 0,1 4 5,-1 1 0,-1 0 0,0 0 1,3-1 10,-3-4 0,1 6 0,-1-2 0,2 1-35,-1 4 1,-2-2-1,-2-4 1,0-1 15,0-1 1,5 10-1,0-10 1,-1 1-14,-3 1 1,-1 1-1,0 1 1,0 0 13,0 0 1,0 4 0,0 0 0,0-3 13,0 3 0,0 5 0,0-2 1,0 0 42,0 0 0,0 4 0,0-6 0,0 1 35,0 1 0,0-5 1,0 5-1,0-2-63,0 1 1,0 1 0,0-3-1,0 3 14,0 2 0,-1-4 1,-3 6-1,-1-1 6,1-1 1,1 5 0,-1-5 0,-1 2 29,2-1 0,-1 1 1,1 3-1,-3-1-39,3-3 1,1 1 0,1 6 0,-3 3-24,-1 1 0,0 0 0,3-7 0,-2-1-12,-1-3 1,-2-1-1,4 3 1,-3-3 45,3-2 1,-4 4-1,0-4 1,0 2 2,0 3 1,0 1 0,3-1-1,-1-3-41,2-2 0,-1 6 0,1-3 0,-3 3-40,3-3 0,1 3 1,0-6-1,-1 2 11,-2 3 0,-1 0 1,6 1-1,-1-3-188,-5 3 0,5 1 0,-5 2 0,5 0 106,1 0 0,-5-2 0,-1-2 0,3-1 58,1 1 0,2 2 0,0 2 0,0 0 222,0 0 1,0 5 0,0 0 0,0 0-137,0 2 1,0-5 0,0 3-1,2-2-29,3 2 1,-3-3 0,3 3 0,-2-3 8,3-3 0,-5 7 0,6-1 0,-1 0-152,-1 2 0,0-6 1,-5 6-1,0-4 144,0-3 1,5 4 0,1-10-1,-3 4-22,-1 2 1,-2-2 0,0 1 0,0-1 1,0 3 0,0 3 0,0-4 0,0-1-55,0 1 0,0-2 0,0-1 0,0-3-12,0 3 1,0 1 0,0 2 0,0 1 123,0 5 0,5-5 1,0 6-1,-1-4 41,-2-3 0,-2 9 0,1-8 0,3 3-37,1-3 0,2 8 0,-3-9 0,1 3 30,-2 4 1,4-2 0,-1 4 0,-3-6-64,-1 1 1,0 4-1,1-3 1,2-1 2,-1-3 1,-1 3 0,1-1-1,1-1 9,-1 1 1,2 6-1,0-1 1,-1 1-25,2-2 1,-4 12 0,6-14 0,0 0-38,0-2 0,-4 6 0,5 0 0,1-3 31,-2 5 0,5-1 0,-4 4 0,4-4 49,2-3 1,-1 12-1,1-12 1,0 2 36,0-1 0,-1 8 0,1-4 0,0 2-76,0 5 0,-1-5 0,1 5 1,0-5-72,-1-2 0,1 9 0,0-8 45,0 5 0,-2-8 0,-2 7 0,-2-1 0,3-4 62,0 2 0,3 0 0,0 1 0,0-1-6,-1-3 1,-4 1 0,-1-5 0,1-1-2,-2 1 1,3-2 0,-5-3 0,0 1-573,0 2 1,0 2 0,-4-3 0,2-1 401,-1-5 1,-1 6 0,1-8 0,1 0 97,-1 2 0,-3-6 0,-1-18 8</inkml:trace>
  <inkml:trace contextRef="#ctx0" brushRef="#br0">1195 10279 8476,'11'0'2352,"-2"2"-113,-2 3 0,3 4-1498,-5 7 1,2 1 0,-3 3 0,1 1 0,-1-1 833,-3 3 1,-1 2 0,0 6 0,0 1-738,0-1 0,0 7 0,0 3 1,0-1-839,0-4 0,0 3 0,0-1 0,-1-1 0,-5-4 0,3 0 0,-6-10 0,2 0-347,4-1 1,-4-1 0,0-5-6826,-2 0 5069,5-8 0,-3-8 1,7-12-1,2-5-2768,3-4 4871,4-7 0,14 3 0,1-6 0</inkml:trace>
  <inkml:trace contextRef="#ctx0" brushRef="#br0">1636 10500 9335,'7'5'1020,"-7"0"1,-7 2-1,-11-4 1,-1 4-48,-2 2 1,-7 2-1,4 4 1,-3 1-305,1 0 1,7 5 0,-2 0 0,3-2 95,3-2 1,4 4 0,3 0-1,1-1-191,3-3 1,4-1 0,5-2 0,6-2-208,3-2 1,8-1 0,5 3 0,4-3-258,6-2 0,-2-2 1,5-5-1,-2 2-367,-3 3 0,-2-3 0,-3 3 1,-2-3-2170,-2-2 0,-6 0 0,-1 2-2962,-7 3 5388,2-3 0,-5-2 0,6-9 0</inkml:trace>
  <inkml:trace contextRef="#ctx0" brushRef="#br0">2249 10641 9226,'24'-9'854,"1"1"1,-6 4-1,2-1-271,-2 1 0,6-3 1,1 2-1,2 2 68,-2 1 1,2-3 0,-7-1 0,-2 3 155,-1 1 0,-3 2 0,1 0-2195,0 0 1,-2 7-1,-4 4-2169,-5 3 0,-10 1 3557,-5 1 0,-11 0 0,-4-1 0</inkml:trace>
  <inkml:trace contextRef="#ctx0" brushRef="#br0">2390 10830 8754,'16'0'438,"5"0"1,2 0-1,-1 0 254,1 0 1,5-2-1,-3-2 1,1-3-216,0-1 0,-5 4 0,3-1 0,1 1 788,-1-1-1265,-5-4 0,4-6 0,-7-1 0</inkml:trace>
  <inkml:trace contextRef="#ctx0" brushRef="#br0">3695 10217 8228,'-15'0'754,"4"0"-216,1 0 0,1-7 904,-2-4 0,4 2 0,7-1 0,0-2-860,0-2 1,7 0 0,6 0 0,6 2-514,7-1 1,5-4 0,4 6 0,2-3 92,-2-1 0,3 4 0,-1 2 1,-2 2-238,-2 4 1,-3 1-1,-2 2 1,-4 2-321,-1 3 1,-4 4 0,-6 7 277,-3-1 0,-6 6 1,1 2-1,-5 0 145,-5-1 0,-4 6 0,-9-1 0,-1 2 16,-2 3 0,-7-1 1,4 1-1,-2-3 278,-1-3 1,3 4 0,-2-4-1,5 4-133,3 2 1,9-3 0,4-1-1,4-3-40,1-3 0,3-1 1,6-5-1,8 0 5,6-1 0,5-1 0,7-1 0,1-5 161,-1-1 0,4-1 0,-2-6 0,-3 0 194,0 0 1,-10-7-1,-3-4 1,-3-3-177,-3-2 1,-6-5 0,-4-3 0,-3-4-263,-2-5 0,-7-2 0,-5 4 1,-6 1-47,-3 4 1,-7-2-1,2 7 1,-5 2-527,-6 1 1,4-1 0,-6 1 0,3 4-320,-1 0 1,0 6-1,6-1 1,1 2-712,4 3 0,-4 3 1,6 2-1,-1 5-3147,4 4 4678,4 4 0,1 2 0,1 0 0</inkml:trace>
  <inkml:trace contextRef="#ctx0" brushRef="#br0">3491 10971 8222,'10'-2'369,"1"-3"0,-1 3 1,6-3-14,0 3 1,6 2 0,6 0-1,7 0 1192,7 0 1,9-5 0,3 0-1,2 1-569,3 3 0,1-5 1,-1 1-1,-5 2-596,-5 1 1,5-3 0,-12-1 0,-3 3-348,-4 1 0,-4-3 1,-1 0-1,-4 1-1035,-5 2 0,-5 1-641,-6-5 0,-6 6 0,-15-1 1640,-10 4 0,-14 16 0,-5-1 0</inkml:trace>
  <inkml:trace contextRef="#ctx0" brushRef="#br0">4183 11333 8222,'8'-2'1341,"-2"-3"0,-5 1 0,-2-5-487,-5 2 1,-2 2 0,-8 5 0,-2 0-534,-2 0 0,-3 0 0,-7 0 0,0 2-53,-3 3 1,-2-3 0,2 3 0,-2-3-325,-2-2 1,1 2-1,6 1 1,2 2 136,2-1 0,7-2 1,-2-2-1,3 0-146,3 0 1,4 1-1,1 3 109,-3 1 0,-1 6 1,0-5-113,4 3 0,-2-4 1,5 6 100,-2 1 1,-2 2 39,-4 2 0,6 0 0,2-2 0,2-2 93,0-2 1,-1-5 0,6 6 124,0 1 1,2-3-204,3 1 1,2-4 0,6 2-194,-3-1 0,0-1 1,8-6-1,1 0-130,2 0 0,5-2 0,-3-2 0,2-1 85,2 2 0,3 1 0,2 2 0,-1 0-64,1 0 1,-1 0-1,0 2 1,-1 1 292,-4 2 0,4 6 0,-6-4 0,3 2 222,-1 3 1,-7 0-1,2 2 1,-5 0 230,-6 3 0,2 3 0,-5-5 1,0 1 143,0 0 1,-1-1 0,-8 1 0,-2 0 5,-1 0 0,-12-1 0,-1-1 0,-4-1-99,-6-3 1,-2-5-1,-3 4 1,-2-2-461,-2-4 1,-5-1-1,4-2 1,-2 0-275,-4 0 1,5 0-1,1 0 1,1-2-1386,1-3 0,-1 4 1,7-6-1,4 1-476,5 1 1,-2-7 0,2 0 2011,2-8 0,2-11 0,1-9 0</inkml:trace>
  <inkml:trace contextRef="#ctx0" brushRef="#br0">6698 10248 8328,'-7'-10'431,"-3"-1"182,-4-1 0,0 3 166,3-1 1,3 6-81,2-1 0,5 5 37,-5 5 1,10 4 0,3 8 0,0 4 346,0 5 1,3 1 0,-3 2-341,2 5 1,-4 0-1,4 0 1,-2 2-76,-3 6 1,3-3-1,-2 1 1,-2 0-61,-1 2 1,-2 0 0,0-11 0,0 1-247,0-1 0,0-1 0,0-2 0,0-4-362,0-1 0,0 3 0,0-5 0,0-2-614,0-1 0,0-8 1,0 1-1841,0 1 61,0-5 0,0-2 1,2-10-1,3-6-4136,6-3 6529,2-8 0,10-3 0,2-6 0</inkml:trace>
  <inkml:trace contextRef="#ctx0" brushRef="#br0">7186 10452 8588,'-2'-8'1368,"-3"2"-1074,-6 5 1,-3 1 0,-1 1 0,-3 5 502,-3 4 0,-2 9 1,-5 4-1,2 0-181,-2-1 0,0 5 1,2-5-1,3 1-183,1 0 0,9 3 0,-2-3 0,1-1 8,0 1 1,5 3 0,4-5-1,3-2 72,2-1 1,0-2 0,0-1 0,2 1-112,3 0 0,4-1 1,8 1-1,3-2-154,0-3 0,12 1 0,-2-7 0,-1 0-443,1 2 0,3-5 0,-7 3 0,4-3-1215,2-2 0,-1 0 0,-1 0 0,-2 0-225,-2 0 1,0-2 0,5-3-1,-1-4-959,-4 1 2594,4-13 0,-5 3 0,6-13 0</inkml:trace>
  <inkml:trace contextRef="#ctx0" brushRef="#br0">7563 10201 8161,'-9'-11'454,"4"1"1,-2-1 293,2-4 0,7 4 0,8 1 1,4-1-333,2 3 1,5-5 0,0 8 0,-2 0 92,-2-2 1,4 5-1,0-3-134,-1 3 0,-3 9 0,-3 4-82,-4 3 0,-3 1 0,-8 3 0,-5 1 32,-4 2 0,-9 5 0,-2-3 0,2 0-18,1-1 1,-1 4-1,1-5 1,4-1 205,0-3 1,7-1-1,2-1-111,4 1 1,1 0 0,1-2 0,4-4-110,6-4 1,3 1 0,3-2 0,4-2-129,6-1 0,2-2 1,3 0-1,-1 0-930,1 0 0,-1-2 0,1-1 1,-1-2-813,0 1 0,-1-3 1,-2 2-1,-3 1-362,-3 3 0,-1 1 0,-5 0 1939,0 0 0,-1 0 0,1 0 0</inkml:trace>
  <inkml:trace contextRef="#ctx0" brushRef="#br0">8176 10641 8430,'16'0'0,"0"0"0,-1 0 557,1 0 0,5 0 1,0 0-1,-2-2 1,-1-1 237,-3-3 1,1 1-2156,0 5 1,-2 2-892,-4 3 2251,-3 4 0,-14 7 0,-1-1 0</inkml:trace>
  <inkml:trace contextRef="#ctx0" brushRef="#br0">8098 10830 8161,'15'0'222,"1"0"0,0 0 0,0 0 343,-1 0 1,8 0-1,3 0 1,6 0-455,4 0 1,4 0-1,8 0 1,-1 0-1041,0 0 0,-2 1 929,-3 5 0,-3-5 0,-8 6 0</inkml:trace>
  <inkml:trace contextRef="#ctx0" brushRef="#br0">9906 9965 8194,'-7'-16'583,"-2"8"-316,-7 2 1,1 5 0,-1 1 0,-2 0 0,-1 0 338,-2 0 1,-7 1 0,2 6 0,-4 7-67,-1 6 0,-6 13 0,1 0 0,1 4 8,1 1 1,5 6 0,1-1-1,3 6 13,3 4 1,-5 1 0,6-2 0,2 4 6,2 0 0,6 9 0,3-4 0,1 2-178,3 3 0,4 0 1,5-5-1,7-3 66,8-6 0,-1-3 0,7-1 0,0-3-444,-1-3 0,8-4 0,-5-6 0,0-3-701,2-2 1,-2 1 0,-1-8 0,-2-2-370,-2-6 1,-2 0 0,-4-6 0,2-5-899,2-4 0,2-8 1,-2-10 1955,5-5 0,4-10 0,1-5 0</inkml:trace>
  <inkml:trace contextRef="#ctx0" brushRef="#br0">10267 10122 8269,'-10'-7'127,"-1"-3"0,6-1 1,-5-4-1,-1-6 376,2-2 1,2-1-1,7 4 1,0-2 139,0-3 1,13 4-1,4-5 1,6 0-280,5 1 1,7 3 0,1 6-1,1 2-379,2 3 0,-8-1 1,2 7-1,-7 2 20,-3 1 0,3 4 0,-5 3 13,-1 5 0,-5 9 0,-4 4 0,-6 0 205,-3 0 0,-4 10 0,-5 0 1,-7 4 32,-5 1 0,-9 6 0,2-2 1,-4 1 124,-2-1 1,6 4-1,2-6 1,3 0-157,7-3 1,0-4 0,9-2 0,1 1-145,2-1 0,4-6 1,2-5-1,4-2 194,6-2 1,-1-2 0,8-4-1,-2-5 123,2-3 0,-4-2 1,6 0-1,-2-2 35,0-3 1,0-5 0,-5-10 0,-1-2-252,1-3 0,-7-1 0,-4-5 0,-3-1-1030,-2 1 0,-7-1 0,-4-1 0,-4 0-2,-6 2 1,1-3 0,-4 13 0,-1 2 44,1 2 0,5 6 1,-2 3-1,2 1-276,-2 3 0,3 2 1,-3 6-1,4 5 1081,1 6 0,-7 4 0,-1-3 0</inkml:trace>
  <inkml:trace contextRef="#ctx0" brushRef="#br0">9969 10767 8274,'15'8'1139,"1"-2"0,0-5-199,0-1 0,6 0 0,6 0 0,5 0-178,4 0 0,12 0 1,0 0-1,3 0-389,2 0 0,2 0 0,-5 0 1,-4 0-482,-1 0 0,1 0 0,-12 0 0,-4 0-324,-3 0 1,-9 6 0,1 1-1028,-8 1 0,-5-2 0,-7 4 0,-2 1 335,-3-3 1,-11 12-1,-10-5 1,-4 3 1123,-1-1 0,-15 6 0,-3 1 0</inkml:trace>
  <inkml:trace contextRef="#ctx0" brushRef="#br0">10629 11128 8274,'7'-10'-1799,"2"-1"2933,-1-1 1,-1 3 634,-7-1 1,-1 6-1,-5-1-1235,-4 3 0,-6 2 0,-3 0 0,-4 0-222,-1 0 1,3 6 0,-5-1-1,-2-2-108,-2-1 0,0 3 0,2 1 0,2-3-175,-2-1 0,4 3 0,-1 0 1,3-1-7,2-2 0,3-2 0,1 0 0,0 1-263,1 4 1,4-1 86,1 6 1,6-4 142,-1 4 1,-2-5-21,2 6 0,0-6 1,5 6-49,0 1 0,0-3 1,1-1 65,5-1 1,2 4 0,8-6 0,0 0-6,-1 2 0,1-5 0,2 3 0,1-3-36,2-2 1,7 0-1,-2 0 1,4 0 19,1 0 1,1 0-1,-3 2 1,-1 1 106,-2 2 0,-6 6 0,1-4 0,-4 2 371,-1 3 1,0-3-1,-2 1 1,-2 4 128,-2 5 0,-6-1 1,1 4-1,-3-1 79,-2 0 1,-7 6 0,-4-5 0,-3 1-361,-1 0 1,-6-2 0,-2-6 0,-2 1-269,-3 0 0,-1-8 0,-3-2 0,1-5-401,-1-1 0,1 0 0,0 0 0,1 0-1098,4 0 0,-2-7 1,7-3-1,1-4 146,3-2 0,8-6 0,6-6 1,6-9 286,8-10 1041,10-7 0,3-9 0,8 0 0</inkml:trace>
  <inkml:trace contextRef="#ctx0" brushRef="#br0">10770 9698 8393,'16'0'0,"0"0"-314,0 0 1,6 12-1,6 7 524,7 9 1,-2 2 0,6 12-1,-2 3 1,-1 6 1554,-1 7 1,2 8 0,-2 4-1,-2 3-960,2 7 1,-5 3 0,-17-38 0,0 2 0,0 1-1,0 0-345,-1 0 0,1 0 1,1 1-1,-1 0 0,-2-1 1,-2 0-1,-1-1 0,-1 0 454,6 41 0,-10-8 1,2-7-1,-3-6-739,-2-8 0,-7-6 0,-3-12 0,-4-4-175,-2-4 0,-2-3 0,-1-6 0,-2-6 0,2-6 0,-4-8 0,-1 1 0,-2-3-843,-2-2 0,-5 0 0,6-2 0,-2-3-8988,-3-6 9831,8-17 0,-13 2 0,4-12 0</inkml:trace>
  <inkml:trace contextRef="#ctx0" brushRef="#br0">11997 9871 8263,'-16'9'521,"0"-4"1,6-3-1,1-4 481,2-3 1,2 1-1,7-6-456,3-3 1,4 5 0,8-1 0,2 0-207,2 0 1,6 4 0,-5-4-1,1 2-82,0 4 1,3 1 0,-7 4 0,-3 3-91,-4 6 0,-3 4 0,1 5-22,-4 1 1,-6 0 0,-6-4 0,-4 4 35,-4 5 1,-2 2 0,0 0-1,1-4 67,-1-1 1,2 3 0,3-3 0,6 0 156,3-1 0,2-1 0,0-5 0,0 0-80,0 0 1,7-6-1,4 1 1,5-1-32,5-1 0,-2-1 0,5-4 0,1 1-213,-1-1 0,2-3 0,6-1 1,-2 0-1205,-4 0 1,3-1-1,-4-3 1,1-1-1045,0 1 0,-5 3 1,4 1-1,-4 1 2166,-7 5 0,1 2 0,-6 8 0</inkml:trace>
  <inkml:trace contextRef="#ctx0" brushRef="#br0">12421 10782 8263,'16'0'0,"0"-1"979,0-5 1,4 5 0,3-5-1,0 3-228,0-2 0,5 3 0,-2-5 0,2 2-140,-2 0 1,2-1 0,-5 6 0,-1 0-151,1 0 0,-2 7-461,-5 4 0,-8 3 0,-1 1 0</inkml:trace>
  <inkml:trace contextRef="#ctx0" brushRef="#br0">12500 11050 8263,'16'-6'0,"-1"1"0,3 2 581,3 1 1,2-3-1,6-1 1,1 1 1241,3-2 1,4 5 0,-2-3 0,1 2-1873,-1-3 0,4 5 1,-2-4-1,-3 3-461,0 2 0,-5 0 0,-2 2 0,-6 1 510,-4 2 0,-1 7 0,-1-3 0</inkml:trace>
  <inkml:trace contextRef="#ctx0" brushRef="#br0">14355 9949 8558,'-7'-10'502,"-3"-1"1,-4 8 0,-2-2-48,0 3 0,1 2 0,-1 0 1,-2 3-1,-1 6 164,-2 7 1,-5 8-1,3-1 1,1 1 310,-1 4 0,-3 7 0,5 2-549,2-2 0,-4 3 0,4-1 1,3 0-1,4-2-106,-1-4 0,6 4 0,2-9 0,3 2-60,2-2 0,2 2 0,5-7 0,7-2-290,5-1 0,9-2 0,0-2 1,5-4 21,4-5 0,7-3 0,0-2 1,4 0 109,5 0 0,-6-2 0,-7-3 0,-1-4 41,-4 1 0,-9-6 1,-5 3-1,-6-3 95,-4-1 1,-4-1-1,-7-2 1,0-1-26,0-2 0,-7 0 0,-5 4 1,-8-2-511,-6-2 0,-3 5 0,-3 5 0,1 1-418,-1 1 1,1-3 0,-1 7 0,1 1 314,-1 2 1,8 2 0,1 2 0,2 3-529,0 6 0,2 8 1,9 2-1,4-2 973,5-1 0,8-3 0,1 1 0</inkml:trace>
  <inkml:trace contextRef="#ctx0" brushRef="#br0">14858 9965 8263,'0'-16'470,"0"1"267,0-1 0,0 5 298,0 1 1,6 8-665,-1 2 1,0 7-1,-5 11 1,-2 3 72,-3 5 0,2 4 0,-8 1 1,-1 0 93,-2 1 0,-2-1 0,0 1 0,1-1-128,-1 1 1,6-3-1,1-1-137,2-2-47,-5-6 1,10 8 0,-3-7-13,3-2 0,4-4 1,3-2-1,5-5-170,4-1 0,2-1 1,2-6-1,2 0-296,7 0 0,2 0 1,3-2-1,1-3-842,4-6 1,-2 2 0,7-1-1,0-2 43,-2-2 0,0 3 0,-5 1 1,0-2-102,-6-2 1,1-2-1,-9 0 1152,-2 0 0,-1-6 0,-2-3 0</inkml:trace>
  <inkml:trace contextRef="#ctx0" brushRef="#br0">15251 9981 8891,'-15'0'693,"4"5"1,3 4 0,1 3-95,3 5 0,1 10 0,-1 1 0,-1 5 297,1 3 0,3 3 0,-1-4 1,-2 1-550,-1-1 1,0-1-1,5-3 1,0-1-196,0-4 0,0 4 1,0-6-1,0 2-1358,0 0 0,0-5 1,-2 4-1,-3-1-1694,-6 1 1,-3-11 2899,-1 1 0,-15-2 0,-3 2 0</inkml:trace>
  <inkml:trace contextRef="#ctx0" brushRef="#br0">13868 11018 8578,'-7'-5'1730,"7"0"0,7-2 0,10 3 0,4-3-1236,5-1 0,11 2 0,9-4 0,6-1 40,6 3 0,17-6 0,-4 3 0,6-1-147,5 1 0,-36 5 1,1 0-1,-2 2 1,1 1-1,-1 0 1,1-1-223,0 1 0,0-1 0,1-2 0,-1 0 0,0 2 1,0-1-1,42-5 59,-10-1 0,-2 6 0,-14-4 0,-6 2-1221,-5 4 1,-11 1-1,-5 2 1,-7 0-545,-7 0 1541,-11 0 0,-24 7 0,-12 2 0</inkml:trace>
  <inkml:trace contextRef="#ctx0" brushRef="#br0">13868 11647 8273,'-11'0'0,"3"-2"291,1-3 1,-4 1 0,6-6 0,1-2 0,4-2 509,6-2 1,2 0 0,12-1 0,4-2-266,8-2 1,9-6 0,1 5 0,4-1-189,1 0 0,-2 4 0,-3 9 0,-5 3-77,-4 0 0,-8 5 0,-4-3 0,-6 5-93,-4 5 1,1-2-1,-7 8 1,-1 1 93,-2 2 1,-4 2-1,-3 1 1,-8 3-55,-6 0 1,0 8-1,-7-1 1,-1 2 68,3 3 0,-4-6 1,7-2-1,2 1 42,1-1 0,3-4 1,1 0-1,1-2 311,3-2 0,7-6 1,-3 1-70,5 1 0,9 2 0,6 0-417,5-4 0,8-1 0,-3-6 0,4 3-598,5-3 1,4-1-1,-2-2 1,2 0 16,-2 0 0,3 0 0,0-2 0,1-1-1757,-1-3 1,-1-1 0,-4 4 0,2-4-855,2-2 0,-1 4 3038,-4-5 0,6-1 0,2-5 0</inkml:trace>
  <inkml:trace contextRef="#ctx0" brushRef="#br0">15362 11333 8765,'-7'-9'234,"3"2"0,-6 7 907,-3 0 1,-1 0 0,-3 0-711,-4 0 1,3 0-1,-4 0 1,1 0-1,0 0-144,2 0 0,1 0 0,1 0 1,-3 0 1,-1 0 0,-1 0-232,1 0 0,-2 0 0,-3 0 0,5 0-70,3 0 1,3 0 0,-1 2-1,0 3 23,1 5 0,-1-1 0,-2 0 1,1-1 43,1 1 0,-3-4 0,8 6-173,-3 1 1,-1 2 172,-1 2 0,7 0-28,4-1 1,3 1-42,2 0 0,7-6 0,4-1 0,1 0-57,-1-1 1,8-4-1,-4 1 1,5-1-89,2 1 1,3-3 0,6 3 0,1-2 8,-1 3 0,-1-3 1,-2 6-1,-2 0 339,2-1 1,-5-2 0,-1 4 0,-1 2 302,0 2 0,-1 2 0,-8 0 0,-3-1-95,-3 1 0,5 5 0,-6 0 0,-1-2 660,-3-1 1,-2-3-1,-6 3 1,-7 1-327,-5 2 0,-9 0 0,0-5 0,-6-1-441,-2 1 0,-6-7 1,3-4-1,-1-3-263,-3-2 1,-3 0-1,-1-2 1,2-1-953,3-3 0,-9-11 0,4 1 0,-2-3-2351,0-4 0,2-1 0,-2-11 3202,-4-7 0,5-14 0,20 20 0,1 0 0</inkml:trace>
  <inkml:trace contextRef="#ctx0" brushRef="#br0">2280 13156 16073,'5'-16'344,"1"0"1,-1 6-1,-7 1 1498,-3 2 0,1 2 1,-6 5-917,-2 0 0,-2 2 1,-4 3-1,-1 5 33,-2 4 1,-5 2 0,3 2-1,-1 3-393,-4 5 1,3 3 0,-1 5 0,0 1-645,1 1 0,-2 8 0,6-4 1,0 2-3,-2 0 0,7-2 0,-1 4 0,6-4-119,4-2 1,-3 4 0,5-7 0,1-3 213,2-5 1,2-2 0,2 3 0,3-4-9,6-1 1,3-2-1,3-5 1,4-2 37,5-4 0,4-1 0,2-6 0,-1 3 53,0-3 0,6-1 0,2-4 0,-1-1-5,0-3 0,-1-6 0,-5 2 0,-1-4-29,0-2 0,-6-5 0,-4 0 0,-4 2-47,-1 1 0,-7-3 0,-4 0 0,-3 1 46,-2-3 0,-7 7 1,-4-1-1,-4 4-30,-6 1 1,-2 0-1,-7 0 1,0 3-34,-3 2 0,-3 0 0,1 4 0,-2-3 0,2 3 0,4 1 0,3 2 0,3 0-1225,2 0 0,3 0 0,4 0-4970,0 0 3570,7 0 0,6 0 0,12 0 1782,6 0 1,11 0 940,1 0 0,9-14 0,5-3 1</inkml:trace>
  <inkml:trace contextRef="#ctx0" brushRef="#br0">2815 13266 22537,'14'-2'0,"-2"-3"925,-2-6 1,-6-3-349,1-1 1,2 4 2903,-2 1-2639,1 6 1,-6-1 0,0 10-540,0 6 1,-6 8 0,-1 4 0,-1 1-304,-4 4 0,-2 3 0,-2 4 0,2 4-41,3 1 1,-3-5-1,4 3 1,-4-1-348,-2 0 1,6-1-1,1-6 1,2-2 176,3-2 1,3-7-1,1 2 1,0-3 322,0-2 1,1-2 0,5-2 196,4-2 1,4-6 0,4 1 0,1-3-66,2-2 0,10 0 0,-3-2 1,0-2-245,2-1 0,3-7 0,2 2 0,-2-3 0,2 3 0,-2-4 0,-5 3 0,-1-3-1174,0-1 1,-4 4 0,0 1 0,-2-3-1149,0 0 1,-5-1 0,-6 1-1,0 3 2323,-1-2 1,-2-9 0,-7-4 0</inkml:trace>
  <inkml:trace contextRef="#ctx0" brushRef="#br0">3286 13329 27739,'0'15'-617,"0"3"1,-1 3-1,-3 5 2336,-1 4 1,0 1-1,5 2 1,0 2-1720,0 2 0,0 5 0,0-5 0,0-3 0,0 0 0,0-3 0,0-1 0,0-4 0,0-5 0,0 2 0,0-2 0,0-2 0,0-2 0,0-1 0,-2 0-98,-3-1 1,3 1-1,-5 0 1,0-2-109,-3-4 1,-4-3 0,-2-7 0</inkml:trace>
  <inkml:trace contextRef="#ctx0" brushRef="#br0">1887 14398 23927,'0'-11'-6032,"2"2"6803,3 2 0,-1-3 0,6 5 0,2 1 805,2 2 1,9 2 0,5 0-1,5 0-206,4 0 1,7 0-1,-3 0 1,7 0-1371,4 0 0,9-1 0,11-3 0,3-1 0,5 1 0,8 3 0,-1 1 0,2-2 0,-44-1 0,1 1 0,1 1 0,0 0 0,37-4 0,-4 3 0,-4 2 0,-1 0 0,-9 0 0,-5 0 0,-7 0 0,-6 0 0,-6 0 0,-8 0 0,-6 0 0,0 0 0,-7 0 0,-1 0 0,-8 0 0,-2 0 0,-13 0 0,-6 2 0,-14 5 0,-13 8 0,-22 8 0,-7 9 0</inkml:trace>
  <inkml:trace contextRef="#ctx0" brushRef="#br0">1683 15293 23146,'-9'-12'-623,"4"-4"0,1 1 0,1 1 1562,-2 3 0,-1 1 0,6-6 0,2 0 172,3 1 1,6-6-1,12 0 1,6 2-290,6 1 0,14 2 0,-2 1 0,2-1-822,0 0 0,2 8 0,-2 1 0,-6 1-681,-3 1 1,-5 0 0,-7 5-1,-3 2 1361,-2 3 1,-2 4-1,-8 6 1,-2 1-879,-6 0 1,2 6 0,-2 5 0,-3 4-43,-5 6 0,-11-4 0,-9 5 1,-1-1 101,-4 0 0,-7 5 1,-2-4-1,4 0 141,5 1 1,-2-4-1,6-7 1,-1-2-242,4 2 1,6-5 0,2-3 0,5-2 297,1-2 1,1-1 17,6 1 0,7-7 0,4-4 1,3-3 128,2-2 0,6 0 0,4 0 0,4 0-22,2 0 0,-1 0 1,0-2-1,1-1-15,-1-3 0,4-4 0,-2 3 0,-3 0-69,0 0 1,-7 0 0,-1 3 0,-1-1-518,0 2 0,0 1 0,-5 2 1,0 0-2043,-1 0 0,1 0 1,2 0-1,1-2-3978,2-3 6454,0-4 1,-6-13 0,1-3 0</inkml:trace>
  <inkml:trace contextRef="#ctx0" brushRef="#br0">3459 14869 23927,'11'-7'804,"-1"-3"2199,-6-4 0,1 5-2496,-10 4 1,-9 3-1,-9 2 1,-1 2-508,-4 3 0,-2-3 0,-1 3 0,-1-3 0,1-2 0,-4 5 0,0 0 0,3-1 0,3-3 0,1-1 0,9 0 0,-2 0 0,1 0 0,8 0 0,2 0 0,-1 0 0,2 2 0,4 3 0,-2 6 0,2 8 0,2 2 0,-1 2 0,1-4 0,-3 4 0,3 1 0,-1-3 0,1 5 0,-2 0 0,1-1 0,2 3 0,2-7 0,-1-2 0,-5-2 0,5 4 0,-5 0 0,5-1 0,1-8-198,0-2 0,0-5-128,0 6 1,7-9-1,3-1 437,4-4 1,2-9 0,1 3 0,4-1 119,5-1 1,9 6-1,2-4 1,0 2-232,1 4 0,-3 1 0,5 2 0,-1 0 0,-4 0 0,1 7 0,-2 3 0,-5 4 0,1 2 0,-2 5 0,-2 0 0,-5 0 0,-4 2 0,-3-6 0,-3 6 0,-6-2 0,-3 0 0,-2 5 0,0-5 0,-2-2 0,-3-2 0,-4 4 0,-7 0 0,-1-1 0,-4-3 0,-2-6 0,-5-1 0,2 1 0,-2-3 0,-7-1 0,-3-7 0,-2 0 0,-4 0 0,-1 0 0,-3-2 0,1-1 0,0-2 0,0-2 0,2 2 0,3-4 0,5 0 0,4-5 0,1 5 0,1-6 0</inkml:trace>
  <inkml:trace contextRef="#ctx0" brushRef="#br0">4466 14005 15955,'17'-2'945,"4"-3"1,-2 3-1,8-3 1,0 3 0,1 0-138,-1-3 0,6 3 0,-5-3 0,0 3-1155,1 2 1,-1 0 0,0 0-1,-3 0-393,-2 0 0,-1 0 0,-4 2 0,-1 3-1433,-3 6 0,-9-3 0,1 3 0,-5 1-48,-1 2 0,-8-5 2221,-8-4 0,-7 4 0,-8-1 0</inkml:trace>
  <inkml:trace contextRef="#ctx0" brushRef="#br0">4576 14303 7796,'7'9'1983,"1"-2"0,10-7-1045,3 0 0,-4-5 1,6-2-1,0 0-418,3 0 1,4 0-1,-1 3 1,-1-1 373,-1 2 0,-8-4 0,3 1 0,-1 3-1690,0 1 0,0 2 0,-5 0-997,0 0 1,0 7-1,-1 4 1793,1 3 0,0 1 0,-1 1 0</inkml:trace>
  <inkml:trace contextRef="#ctx0" brushRef="#br0">5771 14240 7926,'-16'0'1119,"0"0"124,1 0 1,8 0 9,7 0 0,7 0 0,10 0 0,4 0-281,5 0 0,6 0 1,6 2-1,9 2-549,9 1 0,7 5 0,5-3 0,5 0 257,4 0 1,-29-1 0,0-1 0,4-2 0,0-1 0,2 0 0,2-1-459,2 1 1,2-2-1,7 0 1,1 0-1,5 0 1,1 0-1,2 0 1,1 0-308,2 0 1,1 0 0,4 0-1,-2 0 1,-8 0 0,-3 0 0,-4 0-1,-3 0 85,-5 0 0,-2 0 0,-4 0 0,-2-2 0,-4 1 0,-3-1 0,37-3 0,-8 1 0,-7-3 0,-8 2 0,-7 2 0,-8 1 0,-1 0 0,-9-1 0,-5-3 0,-3 3 0,-4 1 0,-5 2 0,-1 0-710,-6 0 1,-4 0 0,-12 2 0,-7 3 709,-5 6 0,-23 9 0,0 5 0</inkml:trace>
  <inkml:trace contextRef="#ctx0" brushRef="#br0">5896 8079 24795,'-10'0'-709,"-1"0"0,-2 0 1,-5 0 373,-3 0 1,-7 0 0,2 0-1,-6 0 1590,-4 0 0,-4 0 1,-9 0-1,-4 2-656,-4 3 1,-5 2 0,0 5 0,0-1-295,5 1 0,-3 2 0,6 2 0,0-1-96,0 1 0,-4 5 0,6 2 0,1-1-139,2 1 1,4 5 0,1-2 0,4 2-137,2-2 1,1 4 0,7-4-1,4 4-284,5 1 1,-2 4 0,2 0 0,2-2 170,2 2 0,1 0 0,0-3 0,2-1 9,4 1 0,-4-1 1,5 0-1,-1 1-32,-1-1 1,2-1 0,-1-2-1,3-2-15,0 2 0,3 0 1,-4 0-1,1-2-117,3 2 1,2-3 0,2-1-1,0 0-30,0 1 0,7-4 0,4 3 0,3 1 56,2-1 0,1-5 1,2 2-1,2-3 188,-2-2 1,4 4 0,0 1-1,0-3 212,-1-6 1,5 6 0,-5-6-1,3 0-89,3 2 0,1-5 1,3 1-1,-2 1 109,-4-3 1,7 1 0,-5-5 0,0 3-35,2 1 0,3-4 0,2 3 0,-2-2-23,2 0 0,5 2 0,-3-3 0,-1 1 75,3-1 0,1-1 0,7 1 0,0 1-27,0-2 0,-5 1 0,-1-1 0,-1 3-49,0-3 1,-5 4-1,3-2 1,-1-1-21,0-3 0,5-1 0,-4 2 0,0 2-26,1 1 0,3 0 0,-4-5 0,2 0-36,4 0 1,-4 0 0,4 0 0,1 0-175,1 0 0,10 0 1,-7 0-1,3 0 16,2 0 0,4 5 0,-4 1 0,0-3-520,0-1 1,-1-2-1,-4 0 1,1 0 337,3 0 1,4 0-1,-3 0 1,2 0 146,4 0 0,-1 0 1,2 0-1,0-2 129,4-3 1,8 3-1,1-3 1,1 1 1,-2-1 1,-3 3 0,-7-3 0,-2 3 78,-3 2 0,-9 0 1,-7 0-1,0 0-95,-2 0 0,4 0 1,-6 0-1,0 0 278,1 0 0,5-1 0,-3-3 0,5-1-30,1 1 0,0-2 1,2 0-1,0 1-26,-2-2 1,9 5 0,-9-5 0,0 2 59,-3 0 0,2-2 0,-6 3 0,2-1-60,0 2 0,-2-1 0,5 1 0,-1-3-70,0 3 1,4-4 0,-7 0 0,1 0 92,-1 0 1,-6 0-1,2 2 1,-4-4 10,-1 0 1,-3-5-1,-1 4 1,-1-4-111,1-2 0,-4-1 1,2-3-1,2-1 55,2 2 1,0-3 0,-3 1 0,-2 1 104,-2 3 0,-1-4 0,-2 0 0,-1 2-77,-5 1 0,1-3 0,-6 0 0,0 0-22,-4-1 0,-3-1 0,-2-5 0,0 2-103,0-2 0,0-2 0,0-3 0,0-2-63,0-1 1,-5-1-1,-1 5 1,1 3 49,-2 3 1,4-4-1,-6 5 1,2-1-24,4 0 1,-4 5 0,0-3 0,-2-1 31,-3 1 0,3 4 0,-2-2 0,-3 1-47,-5 0 1,2 0 0,-6 5 0,0 0 80,-3 1 1,-4-1 0,-1 0 0,0 1 46,-1-1 0,-5 0 1,-1 0-1,0 1 48,-1-1 0,-3 2 0,4 2 0,-1 1 7,1-1 1,-4 5-1,3 0 1,1 2 7,0 0 1,-4-6-1,3 6 1,-1 1 32,-4 3 0,4-5 0,-2 1 0,0 2 12,2 1 1,-5-3-1,3 0 1,-2 1-61,2 2 0,-8 2 0,4 0 0,1 0-83,1 0 0,2-5 0,-5 0 0,2 1 8,3 3 0,-4 1 1,6 0-1,-2 0-19,0 0 0,0 1 1,-5 3-1,0 1-23,0-1 1,0 3 0,-1-2 0,1 0 67,0 2 0,-5-5 0,-3 3 0,3-2 117,3 3 0,-7-5 0,7 5 0,-3-3-43,-2 2 1,0-3-1,1 3 1,-3-3 2,0-2 0,-5 0 0,4 2 0,-3 1 7,3 3 0,-8-1 0,6-5 0,1 0-19,2 0 0,0 0 0,5 0 0,3 0-216,-3 0 0,0 0 0,2 0 1,-1 0-480,-3 0 0,-10 0 0,2 0 0,-2 0-3110,-3 0 1,-13 0 3655,1 0 0,27-3 0,-1-1 0,-1 0 0,1-1 1</inkml:trace>
  <inkml:trace contextRef="#ctx0" brushRef="#br0">6384 13046 19323,'-14'-2'-418,"3"-3"0,-1 1 1,7-6-1,0-1 1064,-2 3 1,5-6-1,-2 5 1,10-2-574,9 1 0,10-1 0,12-2 0,3 0-17,0 3 0,5 5 1,-3-4-1,2 2 62,-2 3 1,-4 3 0,-8 2 0,-2 5-87,-2 4 0,-8 4 0,-1 2 0,-6 1-95,-4 4 0,-2 4 0,-5 6 1,0 1-191,0-1 1,-7 0 0,-5 1 0,-6-1 215,-3 1 1,-2-1 0,2 1 0,-3-3 124,0-3 0,-4 2 0,5-7 0,-2-1 19,-2-3 1,2 4 0,1 0 0,1-2-65,4-1 1,3-3 0,4-1 0,3-1 1297,2-3-1032,-5-7 1,10 3-1,-1-10-96,6-1 1,6-7 0,8 1 0,4-3-491,5-1 0,6 4 1,5 1-1,4-1-58,5 2 1,-4 2 0,0 7 0,0 0 210,-2 0 1,4 0 0,-8 2 0,-1 2 34,-2 1 1,-3 7 0,-2-1 0,-4 3 531,-1 1 0,-2 6 1,-5 2-1,0 0-43,-1-1 1,-1 10 0,-2-4-1,-3 0-255,-2 1 0,-2 1 1,-5 2-1,0-1 48,0 0 0,-1-4 1,-5-3-1,-6-1 198,-7-4 1,-9-7-1,-7-3 1,0-2-256,-5-4 0,-4-1 0,-5-2 1,-1 0-519,-3 0 1,-1-7 0,4-3-1,-1-4-1039,5-2 0,-4 0 1,8 1-1,5-1-211,7 0 1,9 6 0,9-1 0,4-1 741,1-2 1,15-2 0,13 1 0,9-1-1796,7 0 2685,3 0 0,7-6 0,0-3 0</inkml:trace>
  <inkml:trace contextRef="#ctx0" brushRef="#br0">7406 13329 8367,'-16'-16'0,"0"-1"0,1-4 0,-1 3 0,2-3 955,3 4 1,4-1 0,7-1 0,0-2-194,0 2 1,7 1-1,6 3 1,6-1-556,7 0 1,9 7-1,2 3 1,-1 0 64,3 1 0,-6 0 0,6 5 0,-5 2 63,-2 3 1,1-2-1,-12 8 1,-2 1-78,-1 2 1,-3 2-1,-1 1 1,-3 2-84,-6 2 1,-3 7 0,-2-2 0,-2 4 62,-3 2 0,-9-1 0,-9 2 0,-1 2-27,-4 2 0,-2-1 1,-1-4-1,-1-1 32,1 1 1,-1-3 0,3-1 0,1-3 227,1-2 1,8 1 0,-2-7-1,6-3 111,4 0 0,2-1 0,6-1-279,-2-2 0,1-1 1,9 2-1,8-6-99,6-3 0,5-2 0,8 0 1,1 0-205,4 0 0,-2 0 0,6-2 0,1-2-202,-1-1 1,2-5-1,-6 4 1,-2 3-1053,-2 1 1,-3 2 0,-2 0 0,-4 0-694,-1 0 1,3 0 0,-5 2-1,-2 1 1947,-1 3 0,-3 6 0,1-3 0</inkml:trace>
  <inkml:trace contextRef="#ctx0" brushRef="#br0">6714 14743 8279,'0'-8'1711,"2"2"1,3 12-1089,6 4 1,2 9-1,3 4 1,2 1 81,3 4 1,3 7-1,8 4 1,-1 1 31,0 4 1,6 8 0,2 4 0,-1 1-292,0 1 0,-1-7 0,-5-1 0,-1-4-76,0-4 0,-6-9 0,-2-2 0,-2-6 9,0-3 0,-6-6 0,-4 2-719,1-6 1,-3-3-711,1 1 1,-6-1-842,1-4 0,-3-5 144,-2 0 1,0-7 0,0-9-1,0-1-1083,0-4 2830,0 3 0,0-11 0,0 4 0</inkml:trace>
  <inkml:trace contextRef="#ctx0" brushRef="#br0">7500 14743 11693,'-16'0'906,"1"0"1,-8 9 0,-5 7 0,-5 8 547,-4 6 1,-8 10 0,-1 5 0,-3 6-39,4 0 0,-6 3 0,9-2 0,4-1-949,3-2 0,11-4 0,1-3 0,4-5-467,3-4 0,-3-3 0,10-2 0,-1-4 0,-1-1 0,6-2 0,-6-6 0,-1 1 0,3-5-4371,-1-1 4371,6-6 0,4 10 0,9-6 0</inkml:trace>
  <inkml:trace contextRef="#ctx0" brushRef="#br0">1793 16787 8367,'9'-21'801,"-4"0"1,-3 2 0,-2 1 544,0 2 1,0 1-1,-2 1 1,-3 3 631,-6 6 1,-3 3-1157,-2 2 1,-6 2-1,-5 3 1,-2 7 321,-3 8 1,-4 2-1,-1 6 1,0-2-973,-1 2 0,5 2 0,-4 3 0,6 2-172,4 2 0,-1 0 0,7-4 0,2 2 0,2 1 0,3 1 0,3-6 0,4 1 0,0-1 0,6-5 0,-5-1 0,6-1 0,6 1 0,2-6 0,10 0 0,3-5 0,5-3 0,5-3 0,6 3 0,5-6 0,3-3 0,3-2 0,-1 0 0,-2 0 0,-3 0 0,2-2 0,-9-1 0,-4-4 0,-3-2 0,-9-2 0,2-4 0,-5-1 0,-6 0 0,-3 1 0,-7-1 0,0 0 0,0 0 0,-1-5 0,-5 1 0,-6 0 0,-7 3 0,0 6 0,-6 1 0,1-1-137,-1 3 0,4-1 0,-5 5 1,0-1-586,2 2 0,-1 1 0,6 2 0,-2 0-1283,2 0 0,1 0 1,3 0-1224,-1 0 1,0 0 965,0 0 0,9-2 2262,7-3 0,14-4 0,11-6 0</inkml:trace>
  <inkml:trace contextRef="#ctx0" brushRef="#br0">2202 16755 7145,'10'-5'-56,"1"0"1,-8-2 5397,2 1-4186,-3 5 1,-2 1 0,-2 10 0,-1 6 298,-2 5 1,-6 2-1,6 6 1,0-1-590,-2 0 1,3 11-1,-6-8 1,-1 2-272,2 0 0,-5 2 0,6 0 0,-3-3-595,1-3 0,5 3 0,-4-11 0,2 0 0,3 1 0,3-4 0,2 3 0,5-4 0,2-3 0,8-3 0,0-6 0,-1-3 0,6-2 0,2 0 0,2 0 0,3 0 0,-1-2 0,1-3 0,-1-6 0,1-3 0,1-1 0,3-1 0,-3 2-2449,-2 3 1,1-6 0,-9 3 0,-3-2 256,-4-3 0,-9 0 1,2 1-1,-3-1-956,-2-2 3148,-7-7 0,-8 4 0,-10-8 0</inkml:trace>
  <inkml:trace contextRef="#ctx0" brushRef="#br0">2469 16787 8625,'16'-9'1073,"-2"4"1,-4 10 416,-5 5 0,2 10 0,-1 4 0,-3 4 45,-1 5 1,-2 4 0,0-2 0,-2 3-701,-3 2 1,1-5 0,-6 4-1,-1-4-222,3-4 1,-5 2-1,8-10 1,0 0-614,-2-1 0,5-1 0,-5-5-1861,0 0 0,5-6-1235,-3 1 0,5-8 1,5 2 899,6-3 0,5-4 0,5-3 2196,5-5 0,4-11 0,1-4 0</inkml:trace>
  <inkml:trace contextRef="#ctx0" brushRef="#br0">3255 16928 8746,'16'-9'5461,"-9"4"-3545,-7 10 0,-2 9 1,-8 9-1,-3 1-892,-1 4 0,-1 2 0,-1 2 0,0-3-467,0-3 0,1 4 0,-1-5 0,2-1-439,4-3 1,-4 2 0,3-4 0,-1-3-1340,1-4 1,3-3 0,4 3-8248,-1-2 8621,0-6 1,6-4-1,3-12 1,3-6-3256,2-3 4102,-6-7 0,11-3 0,-5-9 0</inkml:trace>
  <inkml:trace contextRef="#ctx0" brushRef="#br0">2988 16834 8841,'7'10'921,"3"1"0,-1-1 1,1 8-1,3 1 1009,1 2 0,7 7 0,0 0 0,0 5 176,1 4 0,-4-1 0,4-4 1,-1-1-2107,0 1 0,0-3 0,-5-1 0,0-3 0,-1-3 0,-4 3 0,-2-8 0,-1-3-161,1 0 0,-4-2 0,4 1-3116,-2-3 0,4-5 0,-4 4-4007,1-2 7284,3-9 0,12-13 0,1-10 0</inkml:trace>
  <inkml:trace contextRef="#ctx0" brushRef="#br0">4136 16975 8367,'0'-10'1537,"0"-1"-460,0-1 1,6 3-1,5 1 1,3 1-168,2 3 0,5 2 0,1 1 1,3-3-212,3-1 0,-4 0 0,1 5 0,-3 0-645,-2 0 0,-3 0 0,-1 0 1,0 0-81,-1 0 0,-4 5 1,-3 2-1,-1 2-4890,-3 3 1,-9 0 4862,-6-1 0,-10 3 1,-3-6-1</inkml:trace>
  <inkml:trace contextRef="#ctx0" brushRef="#br0">4151 17117 8367,'7'8'0,"2"-1"0,7-7 0,-1 0 1185,1 0 0,7 0 0,3 0 0,4 0 1272,1 0 1,1 0-1,-1 0 1,-1 0-1399,-4 0 0,-3 0 0,-8 2 0,1 2-676,0 1 1,-6 0-1,-1-3-209,-2 3 0,-3-1-174,-10 6 0,-2-6 0,-8 3 0</inkml:trace>
  <inkml:trace contextRef="#ctx0" brushRef="#br0">5157 16519 10000,'14'-1'457,"-3"-5"0,3-1 0,-4-5 0,6 2 1,3-2 474,2-2 1,7 3 0,-2 2 0,4 2-280,2 4 1,-3 1 0,-2 2 0,-7 0-177,-2 0 1,-4 2-1,-2 3 1,-3 6-149,-2 3 1,-2 1-1,-5 3 1,-2 3-10,-3 5 1,-4 2-1,-6 0 1,-1-4-97,0-1 1,-5 3 0,0-3 0,2 0-102,2-1 0,1-3 0,0-6 0,2-3-76,4 2 0,-4-3 240,3 2-223,4-8 1,12 4 0,13-9 0,3-1-31,2-2 0,10-1 0,0 6 0,5 0 29,6 0 0,-4 2 0,0 3 0,-3 6 88,-7 3 1,0 2 0,-9 1 0,-4 2 425,-5 2 1,0 2 0,-6-4 0,-3 2-530,-1-2 0,-2 4 0,-2-2 0,-3 0-48,-6 2 0,-8-6 0,-2 4 0,0-5 0,-1-6 0,2 4 0,-6-5 0,-2 0 0,-1-4 0,-1-3 0,2-2 0,2 0 0,-2 0 0,3 0 0,1-2 0,1-2-1165,4-1 0,1-7 1,4 1-916,4-3 1,3-1-1,7-1 1,2 2-1473,3 4 1,11-8 3551,10 8 0,18-15 0,4 8 0</inkml:trace>
  <inkml:trace contextRef="#ctx0" brushRef="#br0">5991 16614 8367,'16'-16'560,"-1"2"1,1 2-1,0 1 858,-1-1 0,6-2 0,2 0 0,2 2-526,2 1 1,7 8-1,1-2 1,-4 3 48,-1 2 1,3 0 0,-9 2 0,1 3-507,-4 5 0,-4 10 0,-3 2 1,-1 1 310,-3 0 0,-7 10 0,3-2 1,-6 3-525,-6-1 0,-2 3 0,-8 1 0,-1-2-222,-4-2 0,1-1 0,-6-3 0,0-2 0,2-6 0,-6-4 0,4-1 0,-2-2 0,1-4 0,-1-3 0,8-7 0,-1 0 0,-2 0 0,5-2 0,-1-3 0,7-5 0,5 1 0,7-2 0,0-1 0,7-2 0,5 0 0,7 4 0,8 5 0,8 3 0,3 2 0,2 0 0,4 0 0,-6 2 0,-1 3 0,-4 4 0,-1-1 0,-6 6 0,-2-3 0,-1 1-1319,-4-2 0,-1 4 0,-3-3 0,1 1-1545,0-1 1,0 3 0,-1-6-3038,1 1 5901,0-2 0,6-7 0,3 0 0</inkml:trace>
  <inkml:trace contextRef="#ctx0" brushRef="#br0">6824 16960 8367,'16'-14'507,"0"3"0,-6-1 1,1 7 4407,1 1 0,2-3-2326,1 2 0,1 0-3438,0 5 0,-7 1 0,-4 5-1356,-3 4 1,-2-1 1945,0 1 259,0 1 0,7-2 0,1-2 0</inkml:trace>
  <inkml:trace contextRef="#ctx0" brushRef="#br0">7249 16614 8367,'0'-16'688,"1"-5"0,3-2 0,3 1 25,2-1 1,1-3-1,6 3 1,-1 0 74,1 1 1,5 1 0,2 7 0,0 1-75,-1 3 0,5 7 1,-5-3-1,1 5-83,0 1 1,-2 7-1,-4 5 1,1 7 5,-3 7 1,3 4 0,-13 1-1,-2 2-118,-1 4 0,-2-2 1,0 7-1,-2 0 36,-3-2 0,-3 4 0,-8-8 1,0-1-556,0-1 0,-5-5 0,0-1 0,2-3 0,2-3 0,1-2 0,0-8 0,1-4 0,-1-1 0,0-1 0,0-6 0,1 0 0,4-2 0,2-3 0,2-6 0,4-3 0,1-1 0,4-1 0,3 0 0,6 0 0,3-3 0,3 2 0,4 3 0,5 0 0,9 7 0,4 2 0,-1 3-359,1 2 1,2 0 0,-2 2-1,-1 1-622,1 2 1,-3 7 0,-6-1 0,-2 1-750,-2-1 0,-6 3 0,0-4 0,-2 2-1345,-2-1 0,-1 3 1180,1-4 1,0-3 1894,0-1 0,-1-5 0,1-1 0</inkml:trace>
  <inkml:trace contextRef="#ctx0" brushRef="#br0">8522 16409 8367,'16'0'774,"0"0"0,-1-5 0,1 0 1267,0 1 1,-8-4-1615,-2-3 1,-13 4 0,-7 2-1,-7 2 207,-4-3 0,-1 3 0,-5-6 0,-1 0-184,1 1 0,1 2 0,2-2 0,4 1-236,1 3 1,2-3-1,5 2 1,1 1-13,-1 3 0,0 9 0,2 6-26,4 6 0,-4 1 0,5-4 1,-2 2-31,1 2 0,5 0 1,-4-5-1,2 0 83,4-1 0,-1 1 0,1 0 92,-3-1 1,1-4 0,7-2-285,3-2 1,9 0 0,7-4 0,-2 2-17,-1-1 0,4-2 0,5-1 1,1 3-619,-2 1 1,3 6 0,-2-4 0,2 1 496,3 4 0,-1 4 0,-1 5 0,-2 4 391,-2-1 1,-7 6-1,2-4 1,-3 4 586,-3 1 1,-4 1 0,-2-3 0,-2-1-551,-4-2 1,-1-5 0,-2 4 0,-2-3-329,-3-2 0,-4-3 0,-7-3 0,-1-2 0,-4-1 0,-3-2 0,-8 1 0,-1-5-2458,-4-3 0,-3 3 1,-11 0-1,-3-1-2184,-3-2 4642,-8-2 0,2 0 0,-9 0 0</inkml:trace>
  <inkml:trace contextRef="#ctx0" brushRef="#br0">6871 16850 8657,'0'-9'4031,"2"2"-2708,3 7 1,6 2 0,8 3-1,4 5-542,1 4 0,-3 2 0,5 0 0,0-1-23,-1 1 0,-1 0 1,-4 0-1,1-1-236,-2 1 1,-7 0 0,-3-1-18,-2 1-440,-2 0 1,-7-7-18,-3-4 0,2-9 0,-8-3 0,-1-1-165,-2-5 0,-7-6 0,0-4 0,0 1-80,-2-1 0,1-3 0,-5 3 1,6 0-490,4 1 1,1 6-1,2 6 529,4-3 1,1 6 339,4 2 1,5 5 0,0 5-1,8 4 194,6 0 0,-3 5 1,-1-4-1,3 4-50,1 2 1,1-2-1,1-2 1,-2-1-774,-4 1 1,4 0 0,-5 0 0,2-1-83,-1 1 1,-6-3 0,3-1-2002,0-1 0,-4-1 0,6-5 1451,-2 5 1,0-5 0,-2 3 1077,6-8 0,3-4 0,1-8 0</inkml:trace>
  <inkml:trace contextRef="#ctx0" brushRef="#br0">7186 16708 7889,'-16'0'2690,"0"2"-989,1 3 0,-1 4 1,0 6-1,2 3-1001,4 3 0,-4 2 0,3 5 0,-3-2 411,-2 2 1,3-6 0,0 1-1,3-2 236,-2 0 0,3 0 0,0-5-1347,2-1 0,0-6 0,4-2 0,-3 0 0,1-5 0,5-2 0,0-11 0,0-3-356,0-1 1,2-6 0,3-2 0,6-1-1039,3-4 0,1-2 0,1-1 0,0-1 604,-1 1 0,1 6 1,0 4 944,0 4 1,-6 8-64,1 4 0,-8 5 0,2 5 0,-3 6 1679,-2 2 1,-7 5 0,-3 1-1,-4 4-1371,-2 1 0,0-3 0,-1 5 1,-2 1-401,-2-3 0,0-1 0,5-7 0,0-1 0,0 1 0,6 0 0,1-1 0,0 1 0,1 0 0,4 0 0,-10-1 0,6 1 0</inkml:trace>
  <inkml:trace contextRef="#ctx0" brushRef="#br0">6337 18028 8079,'10'-1'0,"1"-3"-203,1-1 1,2 0 0,3 5-35,4 0 0,-1 1 0,6 3 1,2 1 837,1-1 1,3 3-1,-1-2 1,2-2 0,2-1-76,2-2 1,10 2 0,-1 1 0,3 3-342,6-3 1,5-1 0,5-2-1,1 0-230,2 0 1,7 0-1,-1 0 1,2 0-49,3 0 0,3 0 0,0 0 0,0-2 76,6-3 0,-44 3 1,1 0-1,0-2 0,1-2 1,41-5 34,-1 3 1,-39 1 0,0 0 0,-2 1 0,-1-1 0,43-10 74,-43 7 1,0-1 0,36-12 0,6 2-1,-4-5-34,-4-4 1,-34 14 0,0-1 0,33-18 0,-2-1 83,-5 1 1,-6-4 0,-1-1 0,-2-2 30,-3-1 0,1-6 1,-6 5-1,-4-3-79,-6 0 1,3-9 0,-6 9 0,-2-2 39,-6 0 0,-3-7 0,-8 0 0,-1 2 61,-3-4 0,-6-1 0,-1-6 0,1 1-33,-3 1 0,-1-9 0,-7 9 0,0-1-47,0-1 1,0-6-1,0-3 1,0 3 2,0-3 1,-5-3-1,-2 8 1,-2-1 30,-3 0 1,-2-9 0,-2 4-61,1 0 0,-1 5 1,0-1-1,-1 1 0,-2 2 29,-2-2 0,0 5 0,5-5 0,0 4-120,0 3 1,2-10 0,2 6 0,4-3-12,1 2 1,0 4-1,3 1 1,-1 0-212,1 0 1,10 0 0,6 2-1,5 2 92,4 1 1,12 7-1,1-1 1,4 3-103,6 2 1,6 2-1,6 1 1,4 4 100,4 1 0,10 3 0,1 4 0,5 1 153,-38 15 1,0 0-1,4 3 1,1 0 0,-1 0-1,2 0 1,2 0 0,1 0-8,0 1 1,1-1 0,5-1 0,0 0 0,-1 3-1,0 1 1,2 1 0,1-1 96,2 1 1,0 1-1,1 0 1,0 2 0,1-1-1,0 2 1,-1-1 0,0 1-15,-2-1 1,0 0 0,5 1-1,0 1 1,-2 0 0,-1-1-1,3 1 1,0 0-99,1-1 1,1 1-1,-4 0 1,1-1 0,3-1-1,1 0 1,-1 1 0,0-1 66,1 1 1,0-2 0,4 1 0,0-2-1,-3 0 1,0 1 0,1-1 0,1 2-34,-1 0 1,2 1-1,4-2 1,1 0-1,-4 2 1,-1 0-1,0-2 1,0 0 16,-2-1 1,1 0 0,2 0 0,-1 0 0,-4 1 0,-1 0 0,-2 1 0,-1 0-215,-1 1 1,0 0 0,-6 0 0,-3 1 0,-5-2-1,-3 0 1,36-3-682,-12 2 1,-11-4 0,-17 6 38,-5 2 1,-21 1 805,-30 2 0,-18 0 0</inkml:trace>
  <inkml:trace contextRef="#ctx0" brushRef="#br0">10472 14790 8412,'-9'-7'3101,"2"7"-2417,7 0 0,7 9 1,4 12-1,4 4-17,6-1 1,2 6-1,5-4 1,-2 4-115,2 1 0,2 1 1,1-1-1,1 0-103,-1 1 0,6-2 0,-1-3 1,-1-2-131,-1-2 0,-5-2 0,-1-4 1,-3 0-582,-3-1 0,-1 3 0,-5-8-1185,0 3 0,-6-5-442,1-4 366,-8-3 1,4-9 0,-7-4 418,0-3 0,5 4 0,1-1 0,-3-1 1103,-1-2 0,-2-2 0,0 1 0,7-15 0,2-3 0</inkml:trace>
  <inkml:trace contextRef="#ctx0" brushRef="#br0">10959 14680 8427,'-23'2'2079,"-1"3"-1606,0 6 1,1 3 0,4 5 0,-6 6 308,-6 6 0,-6 6 1,2-1-1,-3 4-165,-3 1 0,7 4 1,-5-5-1,2 2-189,1 0 0,4-7 0,8 2 0,1-6 44,4-5 0,-4 2 0,2-7 0,2-2-161,2-1 0,1-4 1,0-2-1,0-1-191,1 1 1,-1-5 0,0 0-512,0 0 1,1-6-1179,-1 5 0,6-5 82,-1-1 0,8-1 826,-3-5 0,10 3 1,3-7-1,2-1-604,3 2 1,9-3 0,5 7-1,2 1-629,-2 3 1894,4 1 0,-6 0 0,8 0 0</inkml:trace>
  <inkml:trace contextRef="#ctx0" brushRef="#br0">11620 14932 10540,'6'-9'353,"5"4"0,-1 3 1,4 2-1,4-2 1,-1-1 151,1-2 1,-1-1 0,3 6 0,0 0-836,0 0 1,-3 0 0,-3 2-1,-2 2-1147,-1 1 0,-8 7 0,3-1 1477,-5 3 0,-15 1 0,-3 1 0</inkml:trace>
  <inkml:trace contextRef="#ctx0" brushRef="#br0">11635 15121 8062,'16'0'515,"0"0"0,1 0 0,2-2 281,2-3 1,13 3 0,-3-5 0,4 2-667,3-1 1,-3 1-1,7 5 1,0 0-1063,-2 0 1,0 7 0,-5 4 0,0 1 931,-5-2 0,-5 4 0,-10-5 0</inkml:trace>
  <inkml:trace contextRef="#ctx0" brushRef="#br0">12862 14272 8062,'-11'-9'814,"1"4"-315,-3 3 0,5 4 0,-1 3 369,2 6 0,-4 8 0,6 3 0,0 3 498,-2 3 0,4 2 1,-8 3-1,1 2-657,1 1 0,2 6 1,5-3-1,-1-1-361,-3 0 1,1-1 0,5-5-1,2-3-375,3-3 0,-1 4 0,4-5 0,1 1-523,0 0 0,0-7 1,3 4-577,-2 0 1,-1-6 0,1 4-1,-3-5-1608,0-6 0,-3-1 1543,6-4 0,-1-10 0,3 0 0,-3-9 1191,-2-7 0,5-18 0,-3-10 0</inkml:trace>
  <inkml:trace contextRef="#ctx0" brushRef="#br0">13082 14413 8098,'8'-24'248,"5"1"0,-8 7 0,-2 1 258,-1-1 1,3 0-1,2 1 1,2-1-102,3 0 1,2 6 0,2 1-1,0 2 29,0 3 0,1-3 1,2 2-1,4 2 22,1 1 1,1 2 0,3 0 0,-2 2-77,2 3 1,-4 5 0,1 10 0,-2 2 16,-4 3 0,-2 3 1,-1 8-1,-2 5 1,-4-1 1,-3 10 0,-7-1 0,-1 2-155,-5-2 1,-2 5 0,-8-10 0,-2-2-72,-2-2 1,0-5 0,-4-9-1,-1-5 55,1-4 1,3-6 0,-5-3 0,-2-1 128,-2-3 0,-1-2 0,1-4 0,2-3-506,2-6 1,5-3 0,-4-2-1,3 1-86,2-1 0,10-5 1,5-2-1,3-1-140,2-4 1,7 4 0,5-1-1,7 2-2,8 4 0,2 3 0,5 6 0,0 5 130,3 3 1,5 2 0,-3 0-1,-1 2 233,0 3 1,-3 2-1,-5 5 1,-2-1-318,0 1 0,0 2 1,-9 2-1,2-2-546,-2-4 0,-1 4 1,-3-3-1,-1 2 21,-3 3 1,3 0-1,-4 0 1,4-2-705,2-4 1,-5-3 1559,-1-7 0,1-7 0,4-2 0</inkml:trace>
  <inkml:trace contextRef="#ctx0" brushRef="#br0">14088 14696 9502,'10'-5'1656,"1"0"0,-6-6 1654,6 6-1718,-8 0 0,6 5-929,-4 0-2841,-3 0 1,5 1-3141,-7 5 5318,0-5 0,7 6 0,2-7 0</inkml:trace>
  <inkml:trace contextRef="#ctx0" brushRef="#br0">14512 14288 8179,'9'-16'1033,"3"5"2186,-6 1-1472,-1-1-1296,-5 3 1,-2 1 0,-3 7 0,-6 0-167,-3 0 0,-1 0 0,-3 0 0,-1 0-185,-2 0 0,-5 0 0,5 0 1,2 0-87,1 0 1,-3 0-1,0 0-167,2 0 0,7 0 1,1 0-39,-1 0 0,5 7 0,2 3 129,3 4 1,2 2 0,0 0-1,0-1 216,0 1 0,-2 1-61,-3 4 1,3-3 0,-3 3 0,3-4-71,2-1 1,0 0 0,2-1 28,3 1 0,-1-5 1,6-3-277,3-1 0,1-1 0,1-6 48,1 0 0,5 0 1,0 0-1,0 0 11,2 0 0,-4 0 1,7-2-1,0-2 46,-1-1 0,4 0 0,-4 5 0,1 0 102,0 0 1,-1 7-1,3 3 1,-4 6 355,-1 5 0,-2-4 0,-5 6 1,-2-2 185,-4 0 1,2 7 0,-6-4 0,-3 3 156,-1-1 0,-4-7 1,-3 4-1,-6-2-276,-3 0 1,-3 0 0,-2-6 0,-4-1 62,-2-3 0,1 1 1,-4-5-1,2 0-337,-2 0 0,0-2 1,-2-5-1,1 0-469,-5 0 1,-1-5 0,4-2 0,0 0-1063,-1 0 0,2-5 0,2 3 0,4-1-1728,1-1 0,2 6 3127,6-6 0,6 1 0,2-6 0</inkml:trace>
  <inkml:trace contextRef="#ctx0" brushRef="#br0">15487 14350 8195,'0'-15'0,"0"-1"0,-1 2 0,-5 2 332,-4 1 1,-4 1 0,-2-4-1,-1 2 1,-3 3 107,-1 2 0,-1-4 1,1 6 98,-5 2 0,1 1 1,1 4-1,-1 1-139,1 2 0,5 8 1,-2-1-1,3 5-2,2 4 0,1 2 0,-1-2 0,2 3-147,3 1 0,5 5 0,6-4 0,0 2-172,0-2 0,5 2 0,3-6 0,5 3 34,4 3 1,9-5 0,1-2-1,1-4-369,-2-1 0,9-1 1,-4-1-1,2-1-788,1-3 0,-3-6 1,0 1-1,1-3 394,-1-2 0,-6-2 0,-3-3 0,-1-6 223,0-3 0,0-9 1,-7-4-1,-3-7 100,-6-2 0,-3-1 1,-2 4-1,0 0-127,0 1 0,0-3 0,-2 11 615,-3-1 0,-4 4-24,-7 11 0,8 5 1,2 10-1,5 7 238,1 7 1,1 6 0,3 8 0,3 2 611,2 2 0,-1 1 0,5-3 1,-5 0-516,-1-5 1,4 1 0,-4-7 0,0 1-154,0-4 0,0-4 1,-4-1 10,2 0 0,1-6-107,-6 1 0,0-10 0,0-1-398,0-8 0,0-6 1,0-4-1,-2-3-51,-3-5 0,3-5 0,-3-4 0,5-4-99,5-1 1,-2 0-1,8-4 1,1 2-139,2-1 0,7 4 0,0 4 0,-2 7 363,-1 8 1,3 4-1,0 5 1,-2 6 315,-2 3 1,-1 9 0,0 6-1,0 6-53,-1 7 1,1 5 0,0 4 0,-1 2 314,1-2 1,-7 3-1,-2-1 1,-2-2 70,0-2 1,1-8 0,-6-3 213,0 1 0,-6-6-413,1 4 0,-7-12-311,1-9 0,3-7 0,-1-10 1,2-4-66,3-5 0,3-4 0,1-2 0,1 1-509,5 0 0,2-6 0,10 0 0,1 2-116,2 2 1,7 9-1,-2 4 1,2 6 595,-2 4 0,4 6 1,-5 1-1,1 6 94,0 8 1,0 8-1,4 4 1,-2 1 33,-2 4 1,-5 2 0,3 3-1,-3 0 299,-7-1 0,2 3 0,-7-11 0,0 1-851,-4-4 1,-3-4 0,-2 0-370,0 4 1,0-3 0,0 3-936,0-4 1783,0-8 0,-7-16 0,-2-10 0</inkml:trace>
  <inkml:trace contextRef="#ctx0" brushRef="#br0">16446 13879 8265,'2'-16'-11,"2"0"1,3 1 0,1-1 0,5 0 10,1 1 0,1-1 0,3 0 0,1 2 1203,2 4 0,7 1 0,-4 5 1,3-1-739,-1 2 0,-7 3 0,0 5 0,-5 4-282,-3-1 0,-8 12 1,2-5-1,-3 5-52,-2 2 0,-5 3 1,-4 6-1,-3 1 44,-6-1 1,-6-1-1,3-2 1,0-2 143,-2 2 1,8-6-1,-3 1 1,8-2 305,3 0 1,1 0 0,8-5-22,3-1 0,6-1 1,10-1-1,5-5-160,4-1 1,6 4 0,3-6 0,-1-1-423,1-3 1,3-1-1,-4 0 1,1 0-434,-1 0 0,-3-7 0,-7-1 1,-4-3-1535,-1 1 1,-4 4-1,-8-4-1338,-6-2 0,-17-2 3283,-9-2 0,-28-21 0,-9-5 0</inkml:trace>
  <inkml:trace contextRef="#ctx0" brushRef="#br0">14497 13297 7984,'0'-10'530,"0"-1"0,7 8 1,5-4-1,7 2 1,7-1-31,4 3 0,9 1 0,4 0 0,6-1-161,4-2 0,8-1 0,2 5 1,8-3-120,6-1 1,10 0 0,-40 4-1,1 0 1,3-1 0,1 0-108,2 0 0,0-1 0,1 0 0,0 1 1,1 2-1,0 0 0,0 0 0,0 0-6,-1 0 0,0 0 0,-1 0 0,0 0 0,-5 0 0,-2 0 0,-1 0 0,-1 0 1,32 0 1,-7 0 0,-20 0 0,-4 0-523,-8 0 0,-10 0 0,-3 0-1216,-3 0 1,-9 0 1629,-13 0 0,-14-14 0,-11-3 0</inkml:trace>
  <inkml:trace contextRef="#ctx0" brushRef="#br0">18821 9116 8383,'0'-15'1341,"0"-1"278,0 7 0,-2 9 0,-2 12 0,-1 8-461,2 6 0,-4 5 0,1 6 0,1 7 0,0 4 169,0 5 0,-1 1 0,6-3 1,0 3-985,0 2 0,0-6 0,0 4 0,0-3-343,0-4 0,0 4 0,0-11 0,0 0 0,0-3 0,0-4 0,0-3 0,0-4 0,0-5 0,0-4 0,-1-3-2426,-5-3 1,5-6 623,-5-10 0,5-4 0,2-8 0,5-4-312,4-5 1,4-4 0,4-5 2113,2-7 0,-2 7 0,5-10 0</inkml:trace>
  <inkml:trace contextRef="#ctx0" brushRef="#br0">19324 9494 9571,'-18'0'1215,"-3"1"1,-3 5-360,-1 4 1,-4 4 0,1 2 0,-6-1-88,-2 1 0,-1 0 0,7 1 0,4 3-164,5 1 1,0-1 0,4-2 0,5 1 125,3 2 1,-2 0 0,6-5 0,3-1-71,6 1 0,5-5 0,6-1 0,3 1-160,3-3 0,5 5 0,9-8 0,3-2-459,2-1 0,1-2 0,2 0 0,-1 0-530,2 0 1,0 0 0,-1 0-1,-3 0-906,-1 0 1,-2 0-1,-8 0 1,-1 0-484,-2 0 0,-1 0 0,1 0 0,-5 0-826,-3 0 0,-4-2 2703,-4-3 0,4-4 0,-5-6 0</inkml:trace>
  <inkml:trace contextRef="#ctx0" brushRef="#br0">20047 9604 9873,'16'0'0,"-1"0"0,1-2 854,0-3 0,1 3 1,2-3-1,2 3 43,-1 2 0,2 0 0,1 0 1,0 0-256,-1 0 0,-1 0 1,-5 0-1,0 0-2814,0 0 0,-8 2-947,-2 3 0,-12 2 3119,-4 3 0,-18-3 0,-5-7 0</inkml:trace>
  <inkml:trace contextRef="#ctx0" brushRef="#br0">19984 9761 8384,'16'7'856,"1"-6"0,2 5 0,4-5 575,2-1 1,1 0 0,5 0 0,1 0-498,-1 0 0,-5 0 0,-1 0 0,-1 0-1816,1 0 1,-6 0 0,2 0 0,-4 0 881,-1 0 0,0-6 0,-1-3 0</inkml:trace>
  <inkml:trace contextRef="#ctx0" brushRef="#br0">21839 8896 9053,'0'-15'2053,"-1"1"-1052,-5 3 1,3 4 0,-8 7-493,-1 0 1,3 2-1,-1 3 1,-4 6 363,-5 3 1,-1 7 0,-6 1 0,-2 3-176,-1 3 1,2 1-1,3 4 1,-1 2-187,1 2 0,3 2 0,-3-5 1,1 3-236,4-2 1,6-2 0,5-1-1,1-1-104,3 1 1,2-6 0,4-2 0,3-1-17,6-4 1,10-1 0,5-4-1,4-2 154,1-2 1,8-6-1,1 1 1,2-3-187,0-2 1,-2 0 0,4-2 0,-4-3-126,-2-6 0,-3 3 0,-9-3 0,-5-1 0,-3-2 0,-4-2 0,-4-1 0,-5-3 0,-3-1 0,-4 1 0,-5 4 0,-7 0 0,-5 0 0,-14 1 0,2-1 0,-4 2-512,-4 4 0,1-3 0,-6 8 1,4 2-1682,2 1 0,-4 2 1,3 2-1,3 3 1259,2 5 1,-4 4 933,12 2 0,-15 7 0,8 1 0</inkml:trace>
  <inkml:trace contextRef="#ctx0" brushRef="#br0">21147 9871 8384,'2'9'736,"3"-4"1,4 2 0,7-2 0,0-2 0,1-1 1072,4-2 0,5 0 1,11 0-1,3 0-508,0 0 1,11 0 0,-2 0 0,5 0-450,5 0 1,-3 0-1,2 0 1,1 0-666,3 0 0,-5-5 0,-3 0 1,-3 1-188,-6 3 0,-8-5 0,-2 1 0,-5 2 0,-4 1 0,-7 2 0,2 0-8289,-3 0 6130,-10 0 0,-2 7 1,-13 3-1,-11 4 2159,-12 2 0,-1 7 0,-7 1 0</inkml:trace>
  <inkml:trace contextRef="#ctx0" brushRef="#br0">21085 10641 12486,'10'-21'0,"1"0"0,1 0 0,2 0 1143,1 0 1,13-5 0,6 3-1,4 1-885,6-1 0,6-3 1,3 5-1,-3 2 497,-1 1 1,-3 9 0,-4 4-1,-7 3-608,-7 2 1,0 0-1,-7 2 1,-2 2-173,-2 1 0,-8 7 1,-4-1-1,-3 2-69,-2 3 1,-2 7 0,-3 3-1,-7 4-175,-8 1 1,-2 4 0,-6 0-1,2 0 226,-2 5 1,5-3-1,2 1 1,5-1 450,6 0 1,3-1 0,7-4 0,0-3 165,0-2 1,2 1 0,3-9-1,7-4 31,7-2 0,0-5 0,8 3 1,1-6-259,1-3 0,10-4 0,1-3 0,-2-4-112,-6 0 0,-3-8 0,-8 5 1,-1 0-236,-3-2 0,-8-2 0,-4-3 0,-5-2 0,-5 1 0,-11-2 0,-10-1 0,-4 0 0,-1 1 0,-8-5 0,-4 5 0,-6-1-176,-4 0 0,1 2 0,3 6 0,0-1-1767,2 0 0,-2 2 0,12 0 1,2 0 1942,2-3 0,2-16 0,-1 0 0</inkml:trace>
  <inkml:trace contextRef="#ctx0" brushRef="#br0">24952 9384 8072,'0'-25'2267,"0"2"0,0 18 0,0 9-1416,0 10 0,0 12 0,0 2 1,0 5 300,0 4 1,6 10 0,-1-2 0,-2 2-351,-1 4 1,-2 5 0,0-2 0,0 0-463,0 0 1,0 4 0,0-7-1,0-6-138,0-7 1,0 1 0,0-4 0,-2-4-2161,-3-3 1,3-9-996,-3 2 1,3-7 0,2-9 2077,0-10 0,9-12 0,7-8 1,8-4 874,6-10 0,15-11 0,4-6 0</inkml:trace>
  <inkml:trace contextRef="#ctx0" brushRef="#br0">25424 9588 8879,'-17'0'0,"-4"0"273,-6 0 0,-1 5 0,0 2 0,2 2 639,-2 3 1,-1 9 0,-3 5 0,2 4-10,4 1 0,-3 3 0,4 0 0,-1 3-300,0-2 0,8 3 0,1-1 1,6-2-277,4-2 1,2-1 0,5-3 0,2-1 76,3-1 0,4-8 0,8 2 1,4-4-224,5-1 1,4-2 0,2-4-1,1-3-681,3 0 1,3-5 0,5 2 0,-3-6-867,3-3 1,2-13 0,-1 2 0,-1-3-283,-2-4 1,-6 6 0,4-6 1647,-1 1 0,-2-3 0,-6-6 0</inkml:trace>
  <inkml:trace contextRef="#ctx0" brushRef="#br0">25849 9069 8079,'14'-7'0,"-2"-3"0,-2-3 353,2 3 0,-3-4 1,2 5 548,1 1 344,2 1 1,2 7 0,-1 1-742,1 5 0,-2 2 0,-3 10 1,-6 1-128,-4 2 0,-2 7 0,-4-2 0,-6 4-47,-3 1 1,-9-5-1,-3 1 1,-2-1 101,2-2 0,-2 1 0,7-6 0,2 2-12,1-2 1,3-7 0,1-1 14,3 1 0,4 2 0,9 0-185,3-4 0,6-3 0,10-7 0,3 0-442,1 0 1,9 0 0,0 0 0,2 0-515,3 0 1,-1-5 0,-3 0-1,2 1-849,-2 3 0,-4 1 1,-5 0-1,-5 1-3328,-3 5 4882,-9 2 0,5 8 0,-6 0 0</inkml:trace>
  <inkml:trace contextRef="#ctx0" brushRef="#br0">27028 9698 8862,'10'-5'1095,"1"-1"1,-1 1 0,6 3-528,0-3 0,1 3 0,2-3 1,4 3-1,0 2-913,-1 0 0,1 0 0,-4 2 0,2 2 360,-1 1 0,-3 5 0,-3-3-15,-4 2 0,-3 2 0,-7 4 0</inkml:trace>
  <inkml:trace contextRef="#ctx0" brushRef="#br0">27075 9887 8102,'16'8'297,"-1"-3"1,1-3 0,0-2-1,1 0 243,4 0 1,2-5 0,7-2 0,-2 0-1018,0 0 0,10-3 0,-5 3 0,4 0-897,1 0 0,4-11 1374,-5 2 0,7-17 0,-4 0 0</inkml:trace>
  <inkml:trace contextRef="#ctx0" brushRef="#br0">28364 9069 8102,'9'-16'0,"-4"1"91,-3-1 0,-2 0 0,2 1 0,3 1 635,5 3 1,4-3 0,2 5-1,0 1-233,0 2 0,1 5 0,2 1 0,2 0-252,-2 0 0,-1 0 0,-4 1 0,-2 5-31,-1 4 0,-8 6 0,2 3 0,-3 4 69,-2 1 0,-2 2 0,-3 6 0,-5-2-9,-4-4 0,-9 3 0,-3-4 0,-2 1-97,1 0 0,0-6 0,4 0 0,-2-2-79,-3-2 0,4-6 1,0-1-1,1-2 250,4-4 1,1 4-190,2-1 1,8-3-87,2-8 1,12 1 0,6-6 0,7-1-225,7 3 1,11-6-1,5 5 1,3-2-30,3 1 1,-1 7 0,0-3 0,0 5-14,0 1 1,-7 7 0,-3 3 0,-6 6 49,-4 5 1,1-2 0,-7 5 0,-2 1 421,-2-1 1,-8 1 0,-4 3 0,-3-2 331,-2 2 1,-2 0-1,-5-2 1,-8-3 6,-10-1 0,-5-4 0,-1 1 0,-2-5-401,-4-4 1,2-1 0,-7 2-1,0-6-156,2-3 0,-4-2 1,8 0-1,1 0-546,2 0 0,1-2 0,1-2 0,1-3-827,4-1 0,-2-1 0,9-3 1,3 1-36,4-1 1,8-2 0,-1-2 0,5 1-868,5-1 1,11 0 2217,10 0 0,18-6 0,5-3 0</inkml:trace>
  <inkml:trace contextRef="#ctx0" brushRef="#br0">29418 9085 8102,'5'-16'379,"0"0"0,-5 1 0,-7-1 361,-2 0 0,-1 6 0,-6 1 1,0 2-140,1 4 0,-6 3 1,-2 5-1,-1 5-307,-4 4 1,-2 9 0,0 3 0,2 4 30,2 1 0,7 1 0,-2-1 0,3 1-76,3-1 0,6-1 0,4-1 1,3-1-88,2 0 0,2 6 1,5-8-1,8 2-16,10-2 0,5 2 0,5-7 0,3-2 130,4-2 0,10-6 0,-6-2 0,-1-2 9,1-4 1,1-1-1,-11-2 1,-2 0-172,-6 0 0,-6-2 0,-8-3 0,-3-6-221,-6-3 1,-3-1 0,-4-1 0,-3 0 36,-6 1 1,-4-1 0,-6 0 0,-6 2-1036,-2 4 0,-8-3 0,-1 8 0,-1 2-332,1 1 1,-1 2 0,4 0-1,-1 0-383,1 0 0,-4 7 1820,3 3 0,-8 4 0,4 2 0</inkml:trace>
  <inkml:trace contextRef="#ctx0" brushRef="#br0">28223 10107 8102,'7'-11'536,"3"2"1,6 2-1,5 4 953,5 1 0,5-3 0,6 0 0,7 1-815,6 2 0,6 1 0,7-3 0,0-1-115,0 1 0,5 3 0,2 1 1,2 0-314,3 0 0,2 0 0,0 0 0,-4 0-312,-5 0 0,-3 0 0,-4 0 0,-4 0-560,-4 0 1,-11 0 0,-7 0 0,-7 0-783,-7 0 1,-9 0 0,-5 0-190,-5 0 0,-13 1 0,-17 3 1597,-7 1 0,-19 7 0,-11-3 0</inkml:trace>
  <inkml:trace contextRef="#ctx0" brushRef="#br0">28616 10327 8000,'0'-16'-478,"0"5"1271,0 1 0,-2 6 1,-3-1-1,-6 3 84,-3 2 0,-1 6 0,-3 2 0,-3 5-373,-5 4 0,-2 4 0,0-2 0,2 4-51,-2 1 0,-2 3 1,-1 6-1,-1 2-109,1 1 0,5 1 1,1-5-1,2-1-135,4 0 1,7 1-1,3 1 1,2 0-117,4-1 1,8 3-1,7-9 1,7 2-56,8-2 1,2-3 0,3-8 0,1-1 341,4-3 0,3 1 0,5-7 0,-1-1-7,-2-3 0,-2-1 1,2-1-1,-5-5-77,-4-4 0,-9-6 1,-3-3-1,-3-4-93,-2-1 0,-8-1 0,-3-2 1,-3 0-341,-2-1 1,-7 0 0,-5 1 0,-7 2-205,-7 2 1,-2 2 0,-2 6 0,2-1 12,0 0 0,-5 8 1,7 1-1,-2 1-689,1 1 0,0 0 1,6 5-1,1 0-707,3 0 0,6 0 0,3 2-528,1 3 0,3-2 1014,9 8 1,9-8 1237,7 3 0,7-19 0,-3-4 0</inkml:trace>
  <inkml:trace contextRef="#ctx0" brushRef="#br0">29197 10264 6197,'-8'17'4465,"2"2"-4019,5 2 1,-4 7-1,-2-3 1,0 3-1,-2 1-55,0 5 0,-1 1 1,-6-4-1,0 0 125,0 1 0,1-1 1,1 1-1,1-3-14,3-2 1,7-5-1,-3-4-107,5 3 1,1-4 0,1 4-204,5-3 1,2-8-1,10-1 1,1-2-112,2-4 0,2-1 0,-2-4 0,5-1-334,3-2 1,3-8 0,-1 5-1,1-3-518,-1 1 1,6-1 0,0-3-1,-2 2-1107,-2 1 1,-4 1 0,-2-6 0,-6 1-786,-4-1 2663,-1-7 0,0-8 0,-1-9 0</inkml:trace>
  <inkml:trace contextRef="#ctx0" brushRef="#br0">29622 10421 8102,'0'23'698,"-2"-6"1,-1 6 0,-2-1 118,1 5 1,1 4 0,-1 6 0,-1 5 555,1 3 0,-3 2 1,2 0-1,2 1-426,1-1 1,0-2-1,-1-3 1,-3-7-590,3-7 1,1 2 0,2-6 0,0 1-362,0-5 1,0-2 0,0-2 0,0-1-1610,0 1 0,-5-5 0,0-1 1612,1 2 0,-5 2 0,1 2 0</inkml:trace>
  <inkml:trace contextRef="#ctx0" brushRef="#br0">30424 9824 8102,'-16'0'604,"0"0"0,1-7 2228,-1-4-1849,7-3 1,4 4 0,12 1-1,7 2-321,5 4 0,9 1 0,0 2 1,5 0-640,4 0 1,-2 0-1,-7 0 1,-2 0-741,2 0 1,-5 2-1,-1 1 1,-2 4-1292,-5 2 0,3-4 1,-13 5 2007,-1 3 0,-10 1 0,-2 1 0</inkml:trace>
  <inkml:trace contextRef="#ctx0" brushRef="#br0">30550 10091 8102,'15'5'238,"1"0"1,2 1 0,3-6-1,3-2 1671,0-3 1,6 3 0,-4-3 0,4 1-723,1-1 1,-1 3 0,-2-3 0,-3 1-834,-3-1 1,-1 3 0,-5-3 0,0 3-1365,-1 2 0,-4 0 1,-1 0-317,3 0 1,-6 2-1,-2 3-1988,-3 6 0,-2-2 3314,0 1 0,0-6 0,0 3 0</inkml:trace>
  <inkml:trace contextRef="#ctx0" brushRef="#br0">31509 9336 8102,'8'-21'99,"-2"-1"0,-5-1 0,-1-1 1,0-1 704,0-3 0,-7-2 1,-3 1-1,-6 1 70,-5 2 1,7 6 0,-5-1 0,0 4-92,1 1 1,1 6-1,1 1-449,0 2 1,1 2 0,-1 5-1,0 0-184,1 0 1,-6 7-1,0 5 1,0 6-124,-2 3 1,4 6-1,-6 0 1,1 2 41,-1 3 0,6 4 1,-2 1-1,4-2-15,1-2 1,0-1-1,2-1 1,4-1-19,5-4 0,3 2 1,2-7-1,0-2 87,0-1 1,7-3 0,5-1-242,7-3 0,1-3 0,6-4 1,0 1 71,-2-1 1,6-4 0,-4-6 0,4-4 166,1-4 1,1-7-1,-1-2 1,-1 1-168,-4-1 1,2-5 0,-7 0 0,-2-3-313,-1-1 0,-4-3 0,-2 11 64,-1-1 0,-6 3 332,5 6 0,-6 9 0,3 7 0,-2 10 108,0 10 0,0 4 1,-5 9-1,0 2 702,0 2 0,0 10 0,0-3 0,0-1 348,0 3 0,0-6 1,0 0-1,0-1-911,0-5 0,0 0 0,0-3 0,0-1-285,0-4 0,0-3 0,0-8 0,0 1 0,0 0 0,2-2 0,2-2-412,1-2 1,0-4-2047,-5 4 0,5-5 1,2 4-1,2 0-7373,3 0 9787,-5-6 0,7 4 0,-5-7 0</inkml:trace>
  <inkml:trace contextRef="#ctx0" brushRef="#br0">31068 10248 8338,'16'0'2063,"0"0"-913,0 0 1,6 0 0,5 0 0,4 0-1,4 0-364,2 0 0,6 0 1,1-2-1,5-1 133,3-2 0,8-8 0,-4 5 0,1-3-793,1 1 1,-9 6-1,0-1 1,-7 1-196,-4-1 0,-1 3 0,-8-3 0,-2 3-517,-6 2 0,1 0 0,-1 2-1872,-1 3 0,-5 4 1,-4 9-1,-6 1 2419,-3 2 0,-9 7 0,-2-4 0</inkml:trace>
  <inkml:trace contextRef="#ctx0" brushRef="#br0">31210 10782 8112,'0'-15'163,"-2"4"0,-1 1 0,-4-1 0,0 1 3020,0-1-1465,2 8-917,-2-11 1,5 19 0,-3 2-23,3 11 1,2 1-1,0 9 1,0 3 187,0 4 0,2 3 1,1-1-1,2 3-297,-1 0 1,-2 4 0,-2-7-1,0-2-218,0-2 1,0-2 0,0-1 0,0-4-188,0-5 0,1 2 0,3-2-1329,1-2 0,0-1-1673,-5-3 0,0-4-1131,0-1 1,2-6 1634,3 1 1,6-5 2232,10-5 0,3-11 0,8-8 0</inkml:trace>
  <inkml:trace contextRef="#ctx0" brushRef="#br0">31980 10924 8213,'14'-11'0,"-1"1"157,-3-2 0,-6-2 188,1-2 0,-3 0 1,-2 1 434,0-1 1,0 0 0,-2 0-125,-3 1 1,1 1 0,-6 2-1,-3 3-198,-1 2 1,-1-4 0,-1 6 0,0 2-170,0 1 0,-4 2 1,-1 0-1,0 0-50,-2 0 1,5 0-1,-4 0 1,1 2-69,0 3 1,0-2-366,5 8 0,0-6 369,1 6-403,6-8 0,2 6 225,7-4 0,2-3 207,3 3 1,-2-3 148,8-2-173,-8 0 1,6 0-20,-4 0-141,-3 0 11,5 0 1,-7 1 0,0 5-11,0 4 0,-7 4 0,-3 2 12,-4 0 0,3 1 0,2 2 0,1 4 89,-1 1 0,0-3 1,-3 4-1,3-1-46,2 1 0,-3-1 0,5 4 0,1-2-150,2 2 1,2 0 0,0 0-1,0-3-132,0-3 1,0 4-1,2-5 1,3-1-28,6-3 0,3 4 1,3 0-1,2-2 70,2-1 1,7-4 0,-1-2-1,1-3 179,-2-2 0,9 0 0,-4-4 0,2 2 252,0-1 0,-1-4 0,-1-5 0,1-6-40,-1-3 1,-1-2 0,-4 1-1,-5-1-82,-3 0 0,-4-5 1,-4 0-1,-5 2-19,-3 2 1,-2-4-1,-2 0 1,-3 3 10,-5 6 1,-10-2 0,-2 4 0,-3-3 83,-3 3 0,-1 3 0,-5 7 0,1 0-30,2 0 0,-8 2 1,11 3-1,0 5-15,-1 4 0,6 2 0,2 0 0,2-2-503,-2-4 0,9 4 0,-4-3 0,2 3-1492,0 1 1,3 1-1,3 0 1,-1 0 1817,0-1 0,-1 1 0,-6 0 0</inkml:trace>
  <inkml:trace contextRef="#ctx0" brushRef="#br0">20613 13847 12098,'10'0'753,"3"0"0,2 0 0,6 0 39,4 0 1,1 2-1,5 2-342,1 1 1,1 0 0,2-5 0,3 0 0,1 0 261,-1 0 0,11 0 1,0 0-1,5-2-87,6-3 1,8 3 0,5-3 0,6 3-352,5 2 0,-39-2 1,2-1-1,5 0 0,1 1 1,1 0-1,0 0 23,2 1 1,0 1 0,5 0 0,0 0 0,-5 0-1,-2 0 1,1 0 0,-1 0 47,-4 0 1,1 0 0,4 0 0,-2 0 0,-5-1-1,-1 0 1,-2-1 0,-1 0-304,40-3 0,-14 0 0,-6 5 0,-8 0-45,-7 0 1,-5 0 0,-15-2 0,-2-1-20,-6-3 1,-4 1-1,-3 4-3416,-3-5 161,-4 5 0,-14-6 0,-6 7 3215,-6 0 1,-5 7-1,-8 1 1</inkml:trace>
  <inkml:trace contextRef="#ctx0" brushRef="#br0">23962 13580 11336,'-14'-10'593,"3"-1"0,11 8 0,11-2 0,3 3 0,3 0 330,4-3 1,4 3 0,6-3-1,1 1-471,-1-1 0,0 3 0,1-5 0,-1 2-491,1 0 1,-6 0 0,-2 5 0,-1 0-1241,-4 0 1,-1 1 0,-2 3 0,-2 3-2618,-4 2 3858,4 1 0,-12 6 0,5-1 0</inkml:trace>
  <inkml:trace contextRef="#ctx0" brushRef="#br0">24056 13816 7379,'16'9'81,"0"-4"0,1-3 0,2-2 0,4 0 1131,1 0 1,3 0 0,6 0 0,2 0-1,3 0-494,2 0 0,2-2 0,4-2 0,-4-1-594,-6 2 1,3 1-1,-3 2 1,-1 0-287,-1 0 1,-3-2-1,1-1 1,-1-3-1203,0 3 0,1 1 0,-1 2 0,1 0-2779,-1 0 4143,1 0 0,-8 0 0,-1 0 0</inkml:trace>
  <inkml:trace contextRef="#ctx0" brushRef="#br0">25566 13722 8149,'0'-9'1115,"7"-3"1,3 6-757,4 3 0,7 1 0,2 2 0,1 0 502,4 0 1,7 0-1,3 0 1,3-2-236,2-3 1,4 3 0,6-3-1,5 4-336,3 1 1,16 0 0,6 0 0,-38 0 0,1 0-66,1 0 1,1 0-1,6-3 1,2 0 0,1 1-1,1-1 1,1 1 0,1 1-156,2-1 1,1 2 0,3 0 0,0 0 0,-2 0-1,1 0 1,-3 0 0,0 0 76,-3 0 0,1 0 0,-1 0 0,-1 0 0,-8 0 0,-1 0 0,-1 0 0,-1 0 167,38 0 1,-4-2-1,-17-1 1,-4-3-92,-5 3 1,-2-4 0,-6 2-1,-2-1-132,-3-1 1,-3 6 0,-8-5 0,-1 3-28,-4-2 0,-3 3 1,-7-5-1,-1 2-234,1-1 1,-7-1-278,-4 2 0,-3 2 0,-2-8-1516,0-1 0,-9 3 0,-7 1 1,-8 1-642,-6 3 0,-8 2 2604,-4 2 0,-11 0 0,-2 0 0</inkml:trace>
  <inkml:trace contextRef="#ctx0" brushRef="#br0">21446 12857 8313,'16'-17'114,"-2"-4"1,-4-4 0,-4-1 0,-5 2 522,-1 1 0,-1-3 0,-5 3 0,-4 0 1,-4-1-1,-2 1 182,0 0 0,1 4 1,-3 7-555,-3 2 0,2 4 0,-5-2 493,1 1 1,-3 1 0,3 6 0,0 2-329,1 3 1,-6 4-1,1 7 1,-1 0-400,2-1 1,-3 8 0,4 1 0,-1 3 106,0-1 0,7 0 0,-2 5 1,3 1-380,2-1 0,2-1 0,4-2 0,5-4 208,3-1 0,4 3 0,3-5 0,5-2-67,4-1 0,7-4 1,4-2-1,1-3-122,2-2 1,10-2 0,-6-5 0,3 0 226,3 0 0,-3-2 0,5-1 0,-1-4 10,-4-2 0,-2-7 1,-2-5-1,-1 2 186,-4 2 0,-3-6 0,-7-3 0,-1-2-80,1 2 0,-5-2 1,-3 5-1,1 0 248,0 1 1,-6 6 676,3 5-880,2 8 0,-6 3 0,3 12 0,-3 7 229,-2 8 0,0 9 0,0 6 0,0 4 417,0 1 1,-5 5 0,-1 2 0,3-1-534,1-4 0,2-1 0,0-11 0,-1-2-279,-5-2 0,5-7 0,-5-1 0,5-2 0,1-4 0,0-2 0,-2-3 0,-3-3 0,3-3 0,-3-2 0,1-5-5167,-1 5 440,3-12 0,2-1 4727,11-3 0,3-4 0,1 5 0</inkml:trace>
  <inkml:trace contextRef="#ctx0" brushRef="#br0">21116 14382 8152,'0'-16'258,"0"0"2964,0 1-2141,0-1 0,-5 9 0,0 7-745,1 9 0,2 6 0,2 8 0,0 7 268,0 5 1,0 8-1,0 1 1,0 5-120,0 3 0,0 6 1,0-4-1,0 0-260,0 0 1,0-1 0,0-6 0,0-2-311,0-3 0,0-3 0,0-8 0,0-1-260,0-4 0,0 2 0,0-7-671,0-2 0,0-1-3612,0-3 3490,0-6 0,6-9 1,2-10-1,4-6 1138,6-5 0,8-11 0,-1-8 0</inkml:trace>
  <inkml:trace contextRef="#ctx0" brushRef="#br0">21855 14303 8129,'-2'-24'0,"-3"3"0,-5 3 0,-10 4 0,-1 2 0,2 3 432,2 2 1,6 2 0,1 5-1,-3 0 719,-1 0 1,-1 7 0,-3 5-1,-1 8-600,-2 6 1,-5 4 0,5 3-1,2 3-255,1 6 0,-1 4 0,2 1 0,3 0 71,0 0 0,7 0 0,1 2 0,5 0-158,1-2 1,1 4-1,6-11 1,7 0 23,6-3 0,9-4 0,1-3 0,5-4 62,0-5 0,9-4 1,-1-3-1,1-3 35,1-6 0,-5-3 0,1-2 1,-3-2-32,-3-3 0,-2-6 0,-3-8 0,-4-2-142,-5 2 0,-9-4 1,-3 1-1,-2-1-165,-3 0 0,-4 2 1,-6 5-1,-4 3 105,-4 2 1,-4-1-1,-3 7 1,-3 1-13,-1 2 0,-4 2 0,3 0 0,-4 2-34,-2 3 0,-4 2 0,-1 6 0,2-3-498,2 2 1,-2 2 0,0 2 0,4 0-830,1-1 0,-2 3 0,10 1 0,-1 2-2360,0-2 1,4 6 3635,9 1 0,-4 4 0,5 1 0</inkml:trace>
  <inkml:trace contextRef="#ctx0" brushRef="#br0">25864 12621 8190,'-7'-21'178,"-3"0"0,-4 2 1,-2 0-1,2 0 1,2-2 1177,1 2 0,8 6 0,-4 5 1540,0 1-2324,5 2 1,-5 12-1,9 5 1,1 7 11,3 7 1,-1 6 0,-3 2 0,1 5 130,2 1 1,1 2 0,-6 5-1,0 0-77,0 0 0,0-6 0,0-3 0,0-1-458,0-1 1,0-1 0,-2-7-1,-2-3-733,-1-3 0,0 5 0,5-6 0,0-2-211,0-2 1,0-6 0,0-1-5708,0 2 4856,0-5 1,7-1-1,5-12 1,6-6 1614,3-7 0,7-12 0,-4-10 0</inkml:trace>
  <inkml:trace contextRef="#ctx0" brushRef="#br0">26116 12621 8203,'0'-15'387,"0"-1"0,0 0 0,0 1 427,0-1 0,2 0 0,3 2-186,5 4 1,6 3-1,3 7 1,2 0-234,-2 0 0,4 0 0,-2 0 0,-2 1-181,-1 5 1,-8-3 0,-1 8-1,-2 1 0,-4 2 0,-1 7 0,-2 1 0,0 1 10,0 0 1,-12 5 0,-4-4 0,-3 2-88,-4 1 1,1-3 0,-6 2 0,3-5 46,3-3 0,-5-3 0,6-1 0,2-1-166,2-3 1,1-6-1,2 3 1,2-2-108,1 0-8,8 0 1,-2-10 0,10-2 0,5-2-114,4-3 0,9 0 0,5 0 0,7 3 110,7 2 1,3 2 0,1 5 0,-3 1 183,-1 5 1,-7 2 0,2 10 0,-4 1 168,-2 2 0,-6 5 0,-4-3 0,-5 1 403,-6 4 0,-3 2 0,-7 2 0,0-3 5,0-3 1,-7 2 0,-3-5 0,-4 0-206,-2-1 1,-2-6-1,-1-5 1,-4-1-265,-1-1 0,0-2 1,-4-7-1,1 0-869,-1 0 1,1 0 0,-1-2 0,3-3-881,2-6 0,-1 3 1,6-3-1,6-1-710,4-2 1,2-2 0,10-3 2266,6-7 0,8 0 0,13-13 0</inkml:trace>
  <inkml:trace contextRef="#ctx0" brushRef="#br0">26823 12951 8290,'16'0'606,"-5"0"2066,-1 0 1,1 2-506,4 3 1,-4-3-1384,-1 3 0,-5 2-2277,6-1 1,-8 1-4474,3-2 5966,-5-3 0,-1-2 0,0-9 0</inkml:trace>
  <inkml:trace contextRef="#ctx0" brushRef="#br0">27625 12354 12700,'-7'9'1460,"-3"-4"1,-4-3-1052,-2-2 1,-5 0 0,-2 0 0,1 0-359,-1 0 0,-3-5 0,3-2 0,0 0 105,1 0 0,6-4 0,5 6-418,-1 2 1,3 1 68,-1 2 0,6 2 0,-3 1 1,2 4 143,0 2 0,-2 1 0,4 6 0,-4 0 107,-2-1 0,4 1 0,-6 2 0,1 1-29,1 2 1,-3 1-1,5-2 1,0 2-19,0 3 0,-4-6 0,6 2 0,1-4-42,3-1 0,1 0 0,0 0 0,0-1-5,0 1 0,0-6 1,1-1 22,5-2 0,-3 4 1,8-6-1,1-2-51,2-1 1,2-2 0,-1 0-1,1 0-38,0 0 0,6-5 0,3-2 1,1 0 14,0 0 1,-1 0-1,3 3 1,-4-1 128,-1 2 1,3 1 0,-3 4 0,0 1 255,-1 2 0,1 9 1,-4 0-1,2 6 73,-2-1 0,-1 4 0,-4-1 0,-4 1 246,-4 0 1,1 3 0,-2-3 0,-2-1 174,-1 1 1,-7 3-1,-2-3 1,-2 0-73,-3-1 0,-7-1 0,-2-5 0,0-2-282,-2-4 1,4 3 0,-6-8 0,1-2-439,-1-1 0,-1-2 0,-5-2 0,-1-3-617,1-5 0,-1-3 1,1 1-1,1 2-2660,4-3 0,-2 5 0,7-3 3020,2-1 1,-6-2-1,1-2 1</inkml:trace>
  <inkml:trace contextRef="#ctx0" brushRef="#br0">26729 13942 11672,'-16'-7'-547,"1"-4"2185,6-3 0,2 7-1248,7 7 0,2 14 0,5 12 0,7 4 310,5 2 1,7 6 0,-3 4 0,3 3-52,7 2 1,-1 2 0,8 4 0,2 4 219,5 5 0,3 4 0,-2-1 1,-3-6-22,-3-3 1,2 1 0,-8-6 0,-2-6-552,-7-6 0,-4-11 0,-7-4-734,0-1-28,-1-2 1,-4-12-1994,-1-4 0,-6-5 1,1-7-1,-1-7-1656,1-5 1,-3-9 4114,3 2 1,4-11 0,-1-3-1</inkml:trace>
  <inkml:trace contextRef="#ctx0" brushRef="#br0">27421 13942 11672,'-16'15'226,"0"1"0,1 2 1,-3 1 1837,-3 2 1,2 19 0,-9 5 0,-3 11-567,-4 9 0,-4 6 0,4-4 1,-1-4-472,1-4 0,1-3 0,3 0 0,0-7-1036,-1-6 1,6-8-1,0 2 1,-2-6 24,-2-4 1,-1-5-1,-1-6 1,1 0 12,-1-1 0,1-1 0,-1-1 1,3-5-1809,2-1 1,0 0 0,6-1 1800,1 4 1,10-3 0,3 0 0</inkml:trace>
  <inkml:trace contextRef="#ctx0" brushRef="#br0">20534 16425 11517,'-10'-5'1471,"-1"0"1,8 3-808,-2 12 0,10 3 1,7 15-1,6 3 29,2 4 1,8 9 0,-1-3 0,2 5-97,3 1 1,4 5 0,3 1 0,-1-3-175,1-1 0,3-3 0,-6-4 1,-2-6-183,-6-2 0,-1-8 1,-6-2-1,-1-1-364,-3-4 1,-3-7-1,-2-3 1,-3 0-2089,-2 0 1,0-6 1459,-2 2 1,-3-5 0,5-5 0,-2-5-2372,0-4 0,1-7 3136,-6 0 1,7-14 0,1 2 0</inkml:trace>
  <inkml:trace contextRef="#ctx0" brushRef="#br0">21132 16457 14456,'-16'0'423,"0"0"0,1 1 0,-1 5 1,-2 4-95,-3 4 0,-3 16 0,-9 5 0,-2 5 1258,-2 2 1,-5 0 0,6 7 0,1-1-1042,1 0 1,3 0-1,1-11 1,4-2-373,5-2 0,-2-1 1,2-3-1,2-2-477,2-6 0,3-4 0,2-1 0,3-1-1597,2 1 1,-4-5 660,6-1 1,2-1 0,10 1-981,8-4 1,8-5 0,10-2 2243,4-5 1,3-2 0,7-8 0</inkml:trace>
  <inkml:trace contextRef="#ctx0" brushRef="#br0">21776 16739 11517,'11'0'-33,"-1"0"0,3 0 0,1 0 906,1 0 0,6 0 0,2 0 0,0 0 1,-1 0 165,-2 0 1,2 0 0,-1 0 0,-2 0-800,-1 0 1,-2-1 0,-1-3 11,1-1 1,0 0-1,0 5-2675,-1 0 1,-4 0 2386,-1 0 1,-6 7 0,3 1 0</inkml:trace>
  <inkml:trace contextRef="#ctx0" brushRef="#br0">21776 17038 12573,'16'0'229,"0"0"1,0 0 0,-1 0 457,1 0 0,5 0 1,2 0-1,-1 0 412,1 0 0,3 0 1,-3 0-1,0 0-856,-1 0 1,-1 0-1,-3-2 1,1-1-662,2-2 1,0-1 0,-5 6 127,-1 0 1,1 0 0,0 2-6073,0 3 6323,-8-3 0,6 12 0,-5-5 1</inkml:trace>
  <inkml:trace contextRef="#ctx0" brushRef="#br0">22956 16425 11842,'-11'-5'386,"1"0"1,1-8 0,-3 3-1,3-4 1,0-2 0,2-1 390,0-4-731,2 3 383,5-4 1,0 1-1,2 0 1,3 0 0,7 0 260,7 0 0,4-5 0,5 5 0,-2 2-367,2 1 0,2 8 1,3 1-1,2 2-162,2 3 0,-1 3 0,-4 2 0,-1 5-111,1 4 0,-1 6 0,-1 5 0,-4 5-140,-5 4 0,-5 8 0,-6 6 0,-4 5 73,-5 3 0,-2 6 1,-5-2-1,-6 1 38,-7 3 1,-6 4 0,-6-6 0,-2-1-29,-4-4 1,4-3 0,-6-13 0,3-2 32,-1-2 1,-5-8-1,5-6 1,2-5 26,2-4 0,-3-6 0,-1 1 1,2-3-115,2-2 0,1-5 1,1-2-1,1-2-75,4-3 0,3-4 1,9-3-1,4-4 98,5-1 1,5 3-1,7-6 1,8 1-26,10 2 0,10 1 0,5 7 0,4 1 120,4-1 1,8 7 0,-1 4 0,-3 5 67,-3 5 0,7 4 0,-9 8 1,0 3-166,-3 1 1,-1 5 0,-6-5 0,-2-2-192,-2-2 1,-3 1 0,-4 1 0,-5 2-740,-3-2 1,-3-7-1,1-1 1,0 1-527,-1 2 1,1 2-1,0-2 533,0-4 1,-6-3-1,1-7 968,1 0 1,2 0 0,2 0 0</inkml:trace>
  <inkml:trace contextRef="#ctx0" brushRef="#br0">23962 16315 10627,'5'-30'0,"0"4"0,-1 5 1433,-2 4 1,-1 8-890,5 4 0,1 5-56,3 5 1,2 6 0,-7 9 0,-1 7 113,-2 2 0,-9 1 1,-4-2-1,-3-2-145,-1 2 1,-3 4-1,-1 3 1,-4 1 37,-1-1 1,3-2 0,-4-1 0,3-1-204,2 1 1,8-1 0,3 0 0,2-1-49,4-4 1,1 2 0,2-7-1,2-2-232,3-1 0,6-4 0,8-2 0,4-3-41,1-2 1,-3-2 0,7-5-1,3 0-356,4 0 0,4 0 0,-3-2 1,6-1-371,4-2 1,-1-8 0,-1 1-1,-2-5-1164,1-4 0,-6-2 1,-4 2-1,-6-5 1918,-5-4 1,6-15 0,-3-4 0</inkml:trace>
  <inkml:trace contextRef="#ctx0" brushRef="#br0">24434 16441 11965,'-11'16'776,"1"-1"1,6 1 0,-3 1 0,2 3 39,0 1 1,-1 7-1,6 0 1,-1 5 117,-5 3 1,5 6-1,-6-3 1,1-1-408,1 1 1,0 2-1,5-4 1,0-2-866,0-2 1,0-1 0,0-3 0,0-1-2075,0-1 1,0-8-1,2 2 180,3-4 2151,-3-8 0,5-2 0,-7-7 0</inkml:trace>
  <inkml:trace contextRef="#ctx0" brushRef="#br0">25581 16284 11517,'9'-16'-101,"3"0"1,-7 1 0,-1-3 459,-2-3 1,-2 4 0,-2-4 0,-3 1 67,-6 0 0,-3 2 1,-3-3-1,-2 4 1,-2 1 260,1 0 0,-2 2 0,-1 2 0,0 3-364,1 2 1,1 2 0,3 5 0,-1 2-70,-2 3 1,0 5 0,5 11 0,1 6-185,-1 2 1,0 8 0,2 1-1,2 3-141,1 2 0,8 3 1,-2 1-1,3-2 53,2-3 0,5 4 0,2-5 0,2 3-111,3-2 0,2 2 1,2-8-1,-2-1-73,-4-2 0,4-1 0,-3-1 1,1-1-646,-2-4 1,3 2-1,-8-7 1,0-2-886,2-1 1,-3-8 0,6-1-1266,2-2 3038,2-2 0,9-12 0,1-1 0</inkml:trace>
  <inkml:trace contextRef="#ctx0" brushRef="#br0">25770 16519 11517,'16'0'1417,"-8"0"1,-8 0 0,-12 0 0,-5 0-966,-4 0 0,-9 6 1,0-1-1,-6 0 255,-5 2 0,5-5 0,-6 5 0,0-2-509,2 0 1,-4 1-1,7-6 1,2 1-411,2 5 1,2-5 0,1 5 0,2-5-470,2-1 0,7 0 1,-2 0-708,3 0 0,3 0 0,1-1-795,3-5 1,4 3 977,7-8 1,7 6 1202,4-5 0,17-1 1,5-5-1</inkml:trace>
  <inkml:trace contextRef="#ctx0" brushRef="#br0">25974 15938 11517,'-1'-21'-616,"-5"0"622,5 7 1,-6 10 0,8 13 963,5 7 1,-3 17-1,6 4 1,0 6-287,-1 5 1,3 6 0,4 3 0,3 5-147,3 0 1,-4-4 0,4-2-1,-3-2-218,-2-3 1,-1-4 0,-1-5 0,-2-6-442,-1-2 0,-6-3 0,4 0 0,-2-1-1500,-4-4 1,1-3 0,-1-7-1291,3 0 1,1-3 107,-2-2 2905,4-4 0,6-21 0,1-3 0</inkml:trace>
  <inkml:trace contextRef="#ctx0" brushRef="#br0">26572 16378 11517,'-7'-9'150,"-7"2"1,-9 7 0,0 0 1327,1 0 1,-6 0 0,0 0 0,-5 0-675,-4 0 1,-12 0 0,2 0 0,-2 0-630,0 0 0,-2 0 0,2 2 0,6 1-743,3 3 0,-2-1 0,5-3 1,2 1-1195,2 2 1,3 6 0,4-6 1780,5-1 0,-4 4 0,1 1 0</inkml:trace>
  <inkml:trace contextRef="#ctx0" brushRef="#br0">26965 15954 11517,'-14'-7'-513,"2"-2"459,1 0 0,6-5 1,-4 2 861,2-7 1,2 1 0,7-1-1,1 5-54,2 4 1,13-1 0,-1-3 0,4 2-245,2 1 0,5 8 0,-2-2 0,4 3-125,1 2 1,-4 0 0,-3 2 0,-1 3-48,-4 5 1,-3 4-1,-4 4 1,-3 1-14,-2 2 1,-2 5 0,-7-3 0,-3 1 75,-6 4 1,-4 0 0,-6 0-182,-5-2 0,1-5 0,-1 4 0,-2-2 0,-2-4 207,-1-2 0,6-3 0,6-2 1,5-1 323,4 1 0,6-3-339,-1 1 1,7-6-1,6 1-302,8-3 0,10-2 0,0 0 0,4 0-67,2 0 1,4-2 0,3-1 0,1-3 39,4 3 1,-1-4 0,1 2 0,-2 1-1861,2 2 0,1 2 1,4 4-1,0 5-2352,-2 6 1,11 18 4087,-6 4 0,7 0 0,4 1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6242 4212,'34'-8,"2"1,-11 7,13 0,2 0,-7 0,4 0,-12 0,6 0,1 0,1 0,3 0,-2 0,25 0,-22 0,17 0,-17 0,-4 0,12 0,-10 0,7 0,-14 0,23 0,-16 0,26 0,-12 0,12 0,-19 0,10 0,-1 0,6 0,1 5,-11 0,0 0,11 1,0-1,13 2,-3-2,8-3,2 3,-3-3,-7-2,-8 0,-4 0,-6 0,6 0,0 0,0 0,-5 0,3 0,0 0,-5 0,3 0,-3 0,-2 0,-5 0,0 0,0 0,5 0,1 0,-1 0,0 0,0 0,2 0,3 0,-1-2,7-3,-6 3,6-3,-1 3,6 2,-2 0,-3 0,3 0,-3 0,3 0,2 0,5 0,0 0,0 5,-5 1,0-1,0-5,-2 2,-3 3,3-3,-3 3,3-3,2-2,-6 0,1 0,-6 0,6 0,-6-6,6 1,0 0,5 5,-4-5,4-1,-7 1,12 5,-7 0,7 0,-1-5,1 0,-9-1,4 6,-4 0,4 0,-5 0,0 0,-6 0,6 0,-1 0,6 0,-5-5,-1 0,-4 0,5 5,-6-2,6-3,-2 3,1-3,-3 3,0 2,-5 0,4 0,-4 0,-2 0,-3 0,3 0,-9 0,9 0,-3-2,3-3,0 3,1-3,0 3,5 2,-4 0,5 0,0-7,-5 5,12-4,-3 6,-2 0,1 0,-4 0,4 0,-4 0,4 0,-6 0,2 0,-3 0,3 0,-3 0,8 0,-7 5,1 0,-1 0,1-5,-1 5,6 1,-6-1,10 2,-10-5,6 3,-2-3,8-2,-9 0,9 0,-4 0,4 0,0 1,0 5,0-5,-1 5,1-5,0-1,0 0,0 0,5 0,0 0,0 0,-5 0,5 0,1 0,-1 0,-5 0,-1 0,1 0,0 0,0 0,0 0,0 0,-7 0,5 0,-10 6,6-1,-6 0,10 2,-7-5,4 3,3 2,-3-2,-2 2,1-1,1-3,5 7,-2-6,-3 1,3 2,-4-2,4 6,2-6,-5 2,0-2,-8-3,3 3,-10-3,-1-2,-5 2,5 3,-11-3,6 3,-14-3,20-2,-9 7,-1-5,-3 5,-15-7,-6 0,-2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6132 5438,'37'0,"0"0,6 0,15 0,10 0,5 0,-11 2,-1 2,2 1,-11 5,-3-4,2-3,-1 1,13 1,4-3,11 3,-8-2,-7 1,-9 1,6 2,1-4,3 3,-4 4,8-5,-2-1,-3-1,-16 1,0 1,1-1,4-3,0 1,-1 2,-2 1,0 0,2-5,1 0,-1 0,5 0,-1 0,3 0,0 0,-1 0,6 0,-2 0,-3 0,2 0,-6 0,0 0,0 0,-2 0,-3 0,4 0,17 0,8 0,-3 0,-1 0,-17 0,6 0,5 0,-15 0,-3 0,19 0,0 0,0 0,-8 0,-9 0,8-2,18-3,2 3,4-3,4-2,-41 4,0 1,-2-1,-1 1,38 2,-8 0,-18 0,1 0,-6 0,-4 0,0 0,2 0,2 0,1 0,6 0,-4 0,0 0,0 0,6 0,-4 0,1 0,1 0,-6 0,4-2,-2-2,-3-1,5 0,2 5,1 0,-1 0,6 0,-4 0,-1 0,2 0,-1 0,-1 0,-3 0,-2 0,-2 0,-4 2,-1 1,0 2,-5 1,0-6,1 0,17 0,4 0,1 0,2 0,-15 0,0 0,2 0,-5 0,6 0,-3 0,0 0,6 0,-6 1,-1 3,-2 1,3 0,1-5,-3 0,-1 0,9 0,5 0,3 0,6 0,-14 0,3 0,2 0,0 0,-1 0,1 0,0 0,-2 0,-1 0,-4 0,-2 0,3 0,-2 0,-1-1,0-5,4 5,-4-5,2 5,3 1,2 0,2 0,0 0,0 0,-7 0,-2 0,0 0,-5 0,3 0,-1-2,1-3,-3 3,4-3,-3 3,3 2,-2 0,6 0,1 0,5 0,-4 0,4 0,-4 0,10 0,-5 0,-1 0,-5 0,-1 0,-1 0,2 0,3 0,-5 0,2 0,-1 0,1 0,5 0,-6 5,1 0,-6 1,6-6,-7 7,10-6,-12 6,3-7,-3 0,4 6,-1-1,0 0,-4-5,-1 0,0 0,-5 0,0 0,-21 0,7-7,-20-2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7013 6601,'-26'-8,"41"1,32 7,2 2,-7 3,4-3,15 3,-3-4,1-1,-7 0,13 0,-4 0,-2 0,-4 0,-3 0,2 0,20 0,-6 0,5 0,-5 0,6 0,-8 0,2 0,4 0,1 0,4 0,-2 0,-7 0,-7 0,-10 0,7 0,-13 0,9 0,-1 0,-4 6,8-1,-1 2,2-2,3-3,-3 3,8 2,2-2,4 1,-9-6,3 5,-8 0,-2 0,1-5,3 6,8-1,-4 2,4-2,-3-3,-2 3,-2-1,-3 1,1-3,-6 3,4-3,-4-2,-6 5,-5 0,-6 0,6-5,-14 0,9 0,-13 0,-6 0,-4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1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20676 2326,'9'40,"-2"-1,-7-8,-7 1,5 8,-3 7,3-10,2 5,0-9,0 9,0-11,0 6,-2-6,-3 11,3-10,-3 4,3 1,2 10,0 7,0 4,5 0,1 4,-1-4,-5 5,5 0,0-6,1-1,-6 2,0-7,0 1,0-1,0 1,1-1,4 6,-3-6,3 1,-1-1,1 1,-3-3,3 4,-3-4,-2-2,0-5,0 0,0-1,0 7,0-1,0 0,0-5,0 0,0-6,0 6,0 2,0 8,2-3,3 4,-3-4,3-2,2 0,-2 0,0 0,-5 0,0-5,0 0,0-3,0 8,0-12,0 12,0 0,0 16,0-6,0 1,0-7,0 1,6 4,-1 2,0 3,-5 2,0-7,0-4,0-3,0-2,0 5,0 1,0-1,0-5,0-10,0 0,0-8,0 3,0 4,0-9,7 18,-5-12,5-1,-7-3,7-11,-5 5,5-8,-7-6,7-2,1-28,1 2,5-27,-5 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1919 6696,'-48'-7,"15"5,-3-5,11 7,13 0,17 0,14 0,29 0,-7 0,17 0,-6 0,11 0,-8 0,4 0,-1-2,-4-3,7 3,-2-3,1 3,-4 2,6 0,-4-5,7 0,-6 1,-8 3,3 1,0 0,-5 0,7-2,3-3,-4 3,9-3,-3 3,-5 2,-3 0,6 0,20 0,-1 0,1 0,-4 0,-5 0,-7 0,-7 0,7 0,-9 0,9 0,-9-5,3-1,3-1,8 2,0 2,0-6,-10 2,8 2,1 5,1 0,-4 5,6 0,-5-1,-11-3,-12 1,2 3,10-3,9 3,7-3,8-2,-1 2,-4 3,-4-3,-12 3,-3 2,-6-2,-22 1,2-6,-20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897 7765,'26'0,"16"0,-23 0,26 0,-3 0,-3 0,13 0,-10 5,11 0,-15 2,-1-2,-11-1,11 6,-15-6,22 3,-7-7,-1 0,15 5,-4 0,-7 2,-3-2,-6-3,11 3,-5-1,5 1,-11-3,6 3,-11-3,11-2,-11 0,11 0,-4 0,14 0,-14 0,9 0,-12 0,12 0,-14-5,14-1,-9 1,9 5,-11 0,6 0,-5 0,9 0,-4 0,5 0,-10 0,4 0,1 0,10 0,-5 0,0 0,-11 0,6 0,-4-2,14-3,-13 3,8-3,-4 3,9 2,-5 0,0 0,-11 0,6 0,0-1,10-5,0 5,0-4,6 3,-1 2,-5 0,-5 0,0 0,5 0,-10 0,0 0,-11 0,11 0,-6 0,11 0,-11 0,6 0,-5 0,9 0,-13 0,16 0,-18-7,13 5,-1-5,2 7,8 0,-15 0,-4-7,-20 5,-2-5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6007 7859,'-56'-16,"8"7,10-5,14 13,8-6,51 7,-9 0,32 0,-4 5,3 0,8 0,1-5,1 0,-18 0,3 0,-5 0,-1 0,-4 0,0 0,1 0,8 0,5 0,5 0,-14-1,6-3,-6-1,9 0,1 5,-3 0,8-5,-5-1,-3 3,-3 1,0 2,3 0,4 0,-1 0,-10 0,1 0,-1 0,0 0,2 0,3 0,8 0,6 0,0 0,-13 0,10 0,-6 0,17 0,-6 2,5 3,-8-3,1 3,-1-3,-9-2,8 0,-3 0,-5 0,-7 2,5 3,-3-4,-9 5,2-5,10 1,9 3,0-3,5 3,2-1,-2 1,0-3,-5 3,-7 2,-4-2,-8 6,-2-6,-14 0,8-5,-11 0,-8 0,-3 0,-14-14,0-3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3695 9651,'44'0,"3"0,-7 0,13 0,1 0,14 0,4 0,6 0,1 0,-1 0,-8 0,-5 0,-6 0,-6-5,3-1,-2 3,-3-1,1-1,6 3,15-3,2-2,-7 2,7-2,-1 2,3 3,1-3,1-2,-1 1,1 1,0 5,-1-2,1-3,-1 3,1-3,0 3,-1 2,1 0,0 0,-3 0,-2 0,3 0,-4 0,-1 0,1 0,-1 0,1 0,-5 0,-10 0,-4-1,-7-5,6 5,-1-5,0 5,-5 1,-5 0,0 0,-14 0,9 0,-20 0,-1 0,-9 0,-7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3994 10735,'-37'0,"1"0,13 0,-14 0,20 7,6-5,22 3,10-3,26-2,2 0,8 0,-4 0,12 0,-3 0,-4 0,10 0,-5 0,-5 0,-6 0,-5 0,0 0,1 0,-1 0,0 0,0 0,0-2,0-3,1 3,1-5,1 2,3 0,6 0,-1 5,1 0,-1 0,3-6,-3 1,1 2,-1 1,1 4,-5 1,2 2,3-1,1-2,-1-1,-3 3,-2 1,4 0,-6-5,-1 0,-2 0,9 0,10 0,0 0,5 0,-13 0,2 0,1 0,-3 0,-8 0,-17 0,-12-7,-21 6,-18-5,-3-2,-20-1,8-7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9560 9431,'-33'-7,"10"5,79-12,-19 12,43-5,-19 2,-9 0,6-2,-2 3,2-3,1-1,11 2,-5-4,3-1,2 3,3-5,-5 6,-2 0,-1 0,-4 2,-1 5,-3 0,4-5,2 0,-10 0,-15 5,-26-6,-17 1,-4-7,-27 10,11-5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9198 11034,'-40'-16,"-5"0,25 8,24 6,34 9,15 2,6-6,-5 2,9-3,9-2,5 0,3 0,4 0,5 0,-41 0,0-2,2 1,0-1,0-1,1-1,3 0,0-1,1 1,0 0,-1-3,-1 1,-1 2,-1 0,0 0,-1 1,0-3,-2 1,-2 2,-1 1,39-2,-9 3,2 1,-18 0,-1 0,-2 0,-9 0,-5 0,2 0,-6 0,7 0,-18 0,-22 3,-31 8,-11 6,-17 14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19732 9478,'62'0,"-5"0,-8 0,-5 0,3 0,4 0,10-5,0-1,5 3,1 1,-3 2,-1 0,0 0,0 0,0 0,2 0,-1 0,-1 0,3 0,-10 0,0 0,-3 0,-3 0,3 0,-4 0,-2-7,-23-2,-34 1,-32 2,-4-2,-15-1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19528 11002,'38'-17,"11"3,11 14,1 0,5 0,-6 0,6 0,7 0,6 0,5 0,3 0,1 0,-43 0,0 0,39 0,-2 0,-1 0,-15 0,-5 0,-5 0,7 5,-5 1,-8-1,-11-5,-15 28,-1 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3853 13675,'-18'-18,"30"4,25 14,14-5,3 0,3 1,6-3,-9 2,2 1,4 3,4-1,1-2,-4-1,0 2,6-4,3 0,-1 0,1 0,4-6,-6 5,-2-1,-8 0,-6 4,-3 3,5-12,-5 13,-9-6,-17 7,-21 0,-18 0,-3 0,-40 7,1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1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20786 6932,'24'17,"8"-3,-1-14,-3 0,9 0,-11 0,11 0,1 0,15 0,-10 0,4 0,4 0,7 0,5 0,5 0,-5 0,3 0,-1 0,-11 0,7 0,-5 0,-9 0,-5 0,5 0,9 0,5 0,-14 0,9 0,-2 0,2 0,-2 0,-6 0,-5 0,4 0,-22 0,-11 0,-49-14,-9-3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8019 13533,'70'0,"5"0,5 0,-5 0,-3 0,8 0,3 0,6 0,-42 0,2 0,4 0,0 0,-1-1,-1 0,-1 0,-2-1,0 0,-1-1,0-3,0 1,39-2,-3 0,-2 0,-3-5,-13 3,-4-1,0-1,-12 8,-2-4,-1 0,-15 5,-12-10,-34 7,-22-1,-42 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3727 15152,'54'-9,"-5"1,5 4,0-1,4 1,15-4,7-3,6-1,-41 7,1-1,5 0,1 0,2 2,0 1,2 0,0-1,3 1,1-1,-3-1,-1 0,1 2,0 0,-3 1,-1-1,-2 0,-1-1,-2 3,-2 1,28-7,-8 1,-7 1,-8 0,-4 5,-10 0,-6 0,-31 0,-24 14,-25-4,-5 13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8444 14790,'-27'-7,"20"1,35-5,18 6,17 3,-1 2,12 0,8 0,0 0,-36 0,1 0,1 1,1 0,3 1,0 1,5-2,1 0,-4 2,0 1,0-2,-1 1,-2 0,1-1,2 2,0-1,-6 0,-2-1,1 3,-1-1,40 5,-4-2,-14-5,-2 3,2-3,-5 3,-17-3,-39-4,-30-3,-21-6,-17-3,-2-2,-7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13239 7104 17945,'-9'0'2562,"2"0"1,9 0-1993,3 0 0,4 0 0,7 0-215,-1 0 1,1 0 0,0 0-1,0 0-124,-1 0 1,1 0-1,1 0 1,3 0-5,1 0 0,1 0 0,-2 2 0,1 2-104,-2 1 0,3 0 1,-1-5-1,0 0-38,2 0 0,-5 0 1,4 0-1,-1 0 21,0 0 1,2 0 0,-4 0 0,4 0-263,1 0 1,3 0 0,4 0 0,0 0 166,1 0 1,-2 0-1,-2 0 1,-2 2 14,2 3 0,-4-3 0,1 3 0,-1-3 118,0-2 0,-4 0 0,1 0 0,-2 0-29,2 0 0,-4 0 0,4 0 0,-1 0-1,0 0 1,-2 0 0,5 0 0,-2 0 8,0 0 1,5 0 0,-5 0 0,0 0-28,1 0 0,-2 0 1,4-2-1,1-1-18,-1-3 1,0 1-1,4 5 1,-3 0-41,-2 0 1,5-2-1,-2-1 1,2-2 49,-2 1 1,4 2 0,-4 2 0,3 0-106,3 0 1,-1 0 0,1 0 0,-1 0-136,1 0 0,-1 0 0,1 0 0,-1 0 165,1 0 1,4 0 0,3 0-1,-1 0 122,0 0 1,4 0-1,-5 0 1,-2 0-53,-2 0 0,4 0 0,1 0 0,1 0-34,-1 0 0,-1 0 0,-4 0 0,2 0-11,2 0 0,-1 0 1,-2 0-1,1 0-42,1 0 1,6 0-1,-3 0 1,-1 0-75,0 0 0,4 0 1,-3 0-1,1 0-72,4 0 1,-4 0 0,2 0 0,1 0 12,3 0 1,1 0 0,-2 0 0,-1 0 106,-2 0 0,-5 0 0,3 0 1,-2 0 13,-3 0 1,2 0 0,-2 0-1,-2 0-33,2 0 0,0 0 0,-4 0 0,1 0 44,-1 0 0,1 0 0,-1 0 0,1 0-80,-1 0 1,1 0 0,-1 0 0,0 0 18,1 0 0,-1 0 1,3 0-1,0 0 36,3 0 1,0 0 0,-4-1 0,2-3-42,2-1 0,5 0 0,-4 5 1,0 0 5,1 0 0,3 0 1,-5 0-1,-1 0 65,3 0 0,-6 0 0,5 0 0,1 0-29,3 0 0,-2 5 0,2 0 0,1-1-62,3-3 1,1 1 0,0 2 0,0 1 28,0-2 0,1-1 1,-1-2-233,0 0 259,0 0 1,-5 0 0,2 0-1,1 0-18,1 0 1,4 0 0,-6 0 0,5 0 95,3 0 1,2 0-1,-3 2 1,1 1 9,-1 3 1,3-1 0,-1-5 0,-3 2 110,-1 3 0,2-3 0,-2 3 0,-4-3 46,1-2 1,3 5 0,1 0 0,-1-1 57,2-3 1,1-1-1,1 0 1,3 0 23,-1 0 1,5 0-1,-6 0 1,0 0-185,0 0 0,9 0 0,-3 0 1,-3 2-109,-1 3 0,2-1 0,-4 5 0,-2-1 0,-3 1 0,2-4 0,-11 4 0,0-2 0,-3-4 0,-6 4 0,-4-1-1776,-6-3 0,-11 1 0,-6-1-6069,-8 2 7843,-26 1 1,-18-13-1,-24-2 1</inkml:trace>
  <inkml:trace contextRef="#ctx0" brushRef="#br0">975 8409 17099,'9'-10'-861,"-4"-1"792,-3 8 326,-2-4 1,2 7 533,3 0 0,4 0 0,6 0-364,1 0 0,0 0 1,0 0-1,-1 1-74,1 5 1,0-5-1,-1 5 1,3-5-70,3-1 0,-4 0 1,6 0-1,0 0-143,3 0 0,-2 0 0,1 0 0,-2 0 111,-4 0 1,4 0 0,-1 0-1,1 0 57,0 0-1,-2 0 1,-4 0 0,2 0 57,2 0 0,6 0 0,-5 0 1,1 0-228,0 0 0,5 0 1,-2 0-1,2 0-21,-2 0 1,2 0 0,-5 0 0,-1 0-13,1 0 1,3 0-1,-5 0 1,0 0-57,2 0 1,-6 0 0,4 0-1,-3 0 33,-2 0 1,4 0 0,3 0 0,0 0-625,0 0 0,3 0 1,-3 0-1,-1 0 428,1 0 1,5 0-1,-4 0 1,3 0 10,-1 0 0,-5 0 0,3 0 0,-1 0-35,-4 0 1,4 0-1,-2 0 1,0 0-46,1 0 0,-4 0 1,3 0-1,-2 0-3,2 0 1,-3 0 0,4 0-1,-1 0-28,0 0 0,5 0 0,-3 0 0,0 0 15,0 0 0,-3 0 0,-2 0 0,1 0 272,2 0 1,0 0-1,-5 0 1,0 0-136,-1 0 1,1 0 0,0 0 0,-1 0 58,1 0 1,0 0 0,1 0 0,3 0 1,1 0 1,-1 0 0,-4 0 0,0 0 23,0 0 1,1 0-1,2 0 1,2 0 55,-1 0 0,-3 0 0,-1 0 1,-1 0 7,1 0 0,0 0 1,0 0-1,-1 0-62,1 0 1,0 0-1,-1 0 1,1 0-5,0 0 0,0 0 1,-1 0-1,1 0 36,0 0 0,5 0 0,0 0 1,-2 0-36,-2 0 0,-1 6 0,0-1 0,0-2 9,-1-1 1,1-2 0,0 0-10,-1 0 0,1 0 1,0 0-1,0 0-11,-1 0 1,1 5-1,0 1 44,0-3 1,-1-1 0,1-2-9,0 0 0,-1 0 0,1 0 0,0 0-17,0 0 1,-6 0 0,1 0 0,1 0-1,2 0 1,2 0 0,-1 0 0,1 0 16,0 0 0,-1 0 1,1 0-1,0 0-85,0 0 1,-1 1 0,1 3 0,0 1-35,-1-1 0,1-3 1,0-1-1,0 0 55,-1 0 0,1 0 0,2 0 0,1 0 64,2 0 0,0 0 0,-6 0 0,3 0-22,3 0 1,-4 0-1,4 0 1,-3 0-1,-3 0 1,6-1 0,0-3 0,-1-1 17,-3 2 1,4 1-1,0 2 1,0 0 5,2 0 1,-4 0-1,5 0 1,-1 0 8,-4 0 0,4 0 0,0-2 1,-1-1-46,1-3 1,3 1-1,-5 5 1,0 0 28,2 0 0,-6 0 0,6 0 1,-2 0-5,0 0 0,2 0 1,-4 0-1,4 0-25,1 0 0,-3 0 0,4 0 0,-1 0-12,1 0 0,-6 0 0,3 0 0,-1 0-23,0 0 1,6 0 0,-5 2 0,1 1 10,0 3 0,3-1 0,-5-5 1,-2 0 4,-1 0 1,3 0 0,1 0 0,1 0 0,0 0 1,-1 0 0,-2 0 0,1 1-22,-2 5 0,3-5 0,1 5 1,2-5-15,3-1 0,-4 0 1,0 0-1,-1 0 16,-4 0 1,4 0-1,0 0 1,0 0 8,-1 0 0,-1 0 0,-5 0 1,1 0 78,4 0 1,-3 0 0,3 0 0,-4 0-4,-1 0 1,5 0 0,0 0 0,-2 0-84,-1 0 1,3 0 0,0 0-1,-2 0 14,-2 0 1,4 0 0,0 0 0,-2 0 2,-1 0 0,-2 0 1,1 0-1,2 0 8,2 0 1,0 0-1,-5 0 1,0 0-26,-1 0 0,3 0 1,1 0-1,2 0-21,-2 0 0,-1 0 0,-1 0 1,2 0 2,2 0 1,0 0-1,-5 0 1,1 0 4,4 0 1,-3 0 0,5 2 0,-2 2 12,0 1 0,0 0 0,-4-5 0,2 0 29,2 0 1,2 0 0,-4 0 0,2 0 58,-2 0 1,4 0 0,-2 0 0,0 0-30,2 0 1,-6 0 0,4 0 0,-3 0-24,-3 0 1,1 0 0,0 0 0,1 0 7,4 0 1,-3 0 0,3 2 0,-2 1-21,2 3 1,-4-1 0,6-5-1,-2 0-20,0 0 0,5 0 1,-5 0-1,0 0-4,2 0 0,-6 0 1,4 0-1,-2 0 11,2 0 0,-3 0 0,4 0 1,-1 0-2,0 0 0,0 0 0,-3 0 0,1 0-30,2 0 1,5 0 0,-3 0 0,0 0 38,-1 0 1,5 0 0,-5 0 0,1 0 10,0 0 1,3 0-1,-3 0 1,-1 0 9,1 0 0,5 0 1,-4 0-1,3 0 13,-1 0 0,-2 0 0,4 0 0,-2 0 3,2 0 0,0 0 0,2 0 1,-2 0-17,0 0 1,5 0 0,-7 0 0,4 0-23,2 0 1,-1 2 0,0 1 0,1 2 16,-1-1 1,6-2 0,1-2 0,1 0-21,-1 0 0,4 0 1,-3 0-1,-1 0 69,1 0 0,2 5 0,-2 0 0,1-1 26,4-3 0,-4-1 1,2 0-1,0 0-15,-2 0 0,5 0 1,-3 0-1,4 0 16,1 0 0,-7 0 1,-2 2-1,-1 2 0,0 1 1,5 0 0,-6-5 0,-1 0-9,-1 0 0,2 0 1,1 2-1,-2 1 36,-2 3 0,-1-1 0,-1-5 0,-1 0-118,-4 0 0,4 0 0,-6 0 0,2 0 0,0 0 0,-5 0 0,4 0 0,-2 0 0,-4 0 0,-2 0 0,-1 0 0,0 0 0,-1 0 0,6-2 0,0-1 0,-1-3 0,-3 3 0,-1 1 0,0 2 0,-1 0 0,1 0-3028,0 0 0,-6 0 641,1 0 0,-8 2 0,1 1 2387,-8 3 0,-5 6 0,-6-4 0</inkml:trace>
  <inkml:trace contextRef="#ctx0" brushRef="#br1">1227 9415 16251,'0'-11'-3090,"0"1"2060,0 7 1825,0-4-411,0 7 1905,0 0-1391,0 7-843,0 1-596,0 8 2286,0 0 1,0 6 0,0 5 0,0 1 0,0 1-401,0 3 0,0-4 0,0 10 1,0 0-1,0 3-1345,0-1 0,0 12 0,0-10-387,0 10 1,0-3 0,0-1 0,0-7 386,0 1 0,0-1 0,0 0 0,0-2 0,0-8 0,0-1 0,0-4 0,5-1 78,0-4 1,1-4-33,-6 4 1,0-9-47,0-1 0,0-8-661,0 11 0,0-14 0,0 0 1,0-9-9171,0-5 7250,7-8 1,-6 3-1,6-6 2566,0 2 1,2-5-1,7 4 1</inkml:trace>
  <inkml:trace contextRef="#ctx0" brushRef="#br1">1667 9808 16251,'9'0'0,"5"0"3516,-12 0-1542,4 0-1965,-6 0 0,-6 7 0,-5 3 893,-3 4 0,-2 2 0,-1 0 0,-2 1 179,-2 4 0,-6-3 0,5 4-54,-3 1-1158,-1-5 103,2 11 1,-1-10 1354,4 8-898,4-8 208,1 4-771,2-1-87,12-4-78,-5 4 109,7-6 1,0 0 61,0 0 1,2-1 46,3 1 1,4 0 231,7-1 1,1-4 119,4-1 1,4-1 103,6 2 1,1 3 4,-1-4 0,0-1-374,1 1-6,-1-6 0,-6 10 0,3-11 0,-7 8 0,0-8 0,1 11 0,-4-12 0,3 3 0,-9 2-1053,-1-2 0,-1 1 104,6-6 0,-1 0 380,1 0 0,-5-2-6898,-1-3 7296,-6-4 1,17-14 0,-4-1-1</inkml:trace>
  <inkml:trace contextRef="#ctx0" brushRef="#br1">2390 10012 16636,'16'-7'661,"-7"6"-336,5-13-824,-6 12 1412,8-5 1,0 7-143,0 0 0,-1-5 0,3-1 0,1 3 441,2 1 0,5 2 0,-3 0 0,0 0-712,-1 0 1,5 0 0,-6 0 0,-2 0-69,-2 0 1,-1 0-1151,0 0 1,-1 0-7313,1 0 2860,-7 0 4618,-9 0 0,-9 0 579,-7 0 1,1 0 0,-1 0 0</inkml:trace>
  <inkml:trace contextRef="#ctx0" brushRef="#br1">2422 10311 16251,'8'-9'3126,"6"2"-2564,2 7 0,3 0 1056,8 0 1,-5 0 0,8 0 0,3 0 903,0 0 1,2 0-2150,2 0 0,-4 0-373,4 0 0,-4 0 0,-1 0 0,-1 0 0,0 0 0,1 0 0,-8 0 0,4 5 0,-7 1 0,7-1 0,-10-5 0,4 2 0,-6 1 0,0 2 0,-6 1 0,1-6-5901,-8 0 2393,4 0 3481,-7 0 1,7 7 0,2 1 0</inkml:trace>
  <inkml:trace contextRef="#ctx0" brushRef="#br1">2202 9305 16251,'-16'-14'-156,"2"2"0,2 1 1514,1-1 1,2 3 0,-1-1-41,5-2 1,3-2 0,4-2-955,3 0 0,11 6 1,10 1-1,4 2 203,1 4 1,1 1 0,-1 2 0,0 0-185,1 0 0,-2 0 0,-4 2 0,-5 3-150,-4 5 1,-3 4 0,-3 2 0,-6 0-174,-3-1 1,-2 3-1,-2 1 1,-3 2 31,-6-2 0,-10 4 0,-5 0 0,-2-1 132,2 1 0,-7 0 0,5-4 0,0 2 49,-2-2 1,7-1 0,2-3 0,6 1-274,4 0 0,-1-6 0,7 1-161,1 1 0,4-5 0,7-2 174,9-3 1,5-2 0,9 0 0,-1 0 15,4 0 1,8 0 0,-3 0 0,1 0 47,-1 0 0,-3-2 0,-7-1 1,-4-3-78,-1 3 0,3 1 0,-5 2-1144,-2 0 0,-3 2-8162,-5 3 9397,-18-3 1,-11 5 0,-13-7-1</inkml:trace>
  <inkml:trace contextRef="#ctx0" brushRef="#br1">3774 10217 16251,'-11'0'104,"1"0"0,5 0 5063,-6 0-3571,8 0 1,-3 0 0,12 0-533,4 0 0,6 0 1,3 0-1,4 0-541,1 0 1,3 0-1,4 0 1,2 0-524,4 0 0,-4-6 0,5 1 0,-1 2 0,0 1 0,6 2 0,-2 0 0,-1-2 0,-3-3 0,1 3 0,0-3 0,3 3 0,2 2 0,3 0 0,1 0 0,0 0 0,0 0 0,0 0 0,1 0 0,-3 0 0,-3 0 0,7-2 0,-6-1 0,1-2 0,2 1 0,-3 2 0,3 2 0,-3 0 0,1 0 0,5 0 0,-7 0 0,3 0 0,2 0 0,6 0 0,-1 0 0,1 0 0,1 0 0,-5 0 0,5 0 0,-2 0 0,1 0 0,4 6 0,-4-1 0,-3-2 0,-1-1 0,-1-2 0,-1 0 0,0 0 0,0 0 0,0 0 0,2 0 0,0 0 0,-2 0 0,9 0 0,-7 0 0,3 0 0,3 0 0,-1 0 0,-4 0 0,3 0 0,-3 0 0,-1 0 0,-3 0 0,-3 0 0,-1 0 0,-7 5 0,4 1 0,-3-3 0,1-1 0,-2-2 0,-7 0 0,-2 0 0,2 0 0,-3 0 0,-1 0 0,1 0 0,-1 0 0,-3 0 0,3 0 0,1 0 0,-1 0 0,-4 0 0,1 0 0,-4 0 0,-1 0 0,-8-2 0,-2-3 0,-17 1 0,-10-4 0,-12 1 0,-11-6 0,-19 5 0</inkml:trace>
  <inkml:trace contextRef="#ctx0" brushRef="#br1">5456 9085 15488,'-16'9'2417,"1"-2"-1910,-8 0-277,-1-6 1,-3 8 159,1-4 985,0-3-843,-5 5 0,-1-7 276,1 0-245,-1 0-311,1 0 103,6 0-72,-4 0-88,4 0 35,1 0 1,-1-5 159,4 0-222,4-1 44,-6 6 1,7-5 390,1 0-301,-1 0-441,0 5 1,6 0 186,-1 0 101,8 0 0,-6 0-118,4 0 0,3 7-114,-3 3 0,-2 4 73,2 2 1,-2 1-51,1 4 1,3-2 133,-8 8 0,8-1-123,-2 5 1,-2-5 46,1 1 1,1-1 94,5 5 0,-2-5 0,-3 1 0,3-8-80,-3 2 1,3-4 2,2-1 1,0 0-20,0-1 2,0 1 1,0-5 113,0-1-7,0-6 309,0 3-424,0-7 1,0-2-132,0-3 0,2-4 172,3-7 0,4 0 38,7 1 1,1-1-569,4 0-222,4 1 498,6-1 1,2 0-1,2 2-72,2 4 0,1 3 0,-3 7 194,2 0 0,0 0 0,-6 1 0,1 5 1,-3 6 331,-2 7 1,-1-1 0,-9 4 0,-3-1 150,0 0 1,-7 7 0,-2-2-1,-3 4-35,-2 1 0,-2-1 0,-3 0 0,-5-2-167,-4 0 1,-2 0-1,0-9 1,1 2-182,-1-2 0,0-1 0,0-5 0,1 0 0,-1-3 0,-5-6 0,-2 3 0,1-2 0,-1 0 0,0 0 0,4-5 0,-2-1 0,2-5 0,-4 3 0,2-8 0,2-1-1984,1-2 1,3-1-1,-1-1 1,2 0-87,3 0 1,4-5 0,7 0 0,2 0 2069,3-1 0,11-10 0,9-8 0</inkml:trace>
  <inkml:trace contextRef="#ctx0" brushRef="#br1">5771 9289 9713,'8'-15'0,"-2"-1"1367,-5 0 1,-1 6-732,0-1 0,0 6 480,0-6 0,0 10 0,0 1 155,0 8 0,0 12 0,0 1 0,0 0-230,0 1 1,0-3 0,0 8 0,-1 1-454,-5 1 0,3 3 0,-8-3 0,1-1-588,1-1 0,-3-3 0,5 2 0,0-5 0,0-3 0,0 3 0,4 0 0,-3-2 0,3-2 0,1-6 0,2-1 0,2 2 0,3 2 0,2-3 0,7-2 0,0-2 0,3-4 0,4 1 0,-1-1 0,2 2 0,3-1 0,1-3 0,5-1 0,1 0 0,-1 0 0,1-5 0,-1-2 0,1 0-1573,-1 0 1,-5-3-1,-1 3 1,-3-2-740,-2-3 0,-5 3 0,-4-1 0,-6-3-3546,-3-1 5858,-2-8 0,0-3 0,0-6 0</inkml:trace>
  <inkml:trace contextRef="#ctx0" brushRef="#br1">6117 9258 8569,'0'-7'2392,"0"7"1,0 7-1,0 10 1,1 2-579,5 2 0,-5 14 1,5 2-1,-5 7-996,-1 3 1,0-2 0,0 1 0,0-3-819,0 1 0,6 5 0,-1-9 0,0 0 0,2-3 0,-5 0 0,3-4 0,-2-4 0,3 1 0,-5-5 0,5-1 0,-5-1 0,-1-2 0,0-6 0,0 1 0,-7 0 0,-1 0 0</inkml:trace>
  <inkml:trace contextRef="#ctx0" brushRef="#br1">4277 10500 8569,'0'-7'3276,"0"7"1,0 8 0,0 11 963,0 2-3390,7 7-283,-5-3 71,5 6-425,-7 1 141,0-1 505,0 8 0,0-6-13,0 3 0,0-2-846,0-3 0,0-7 0,0 6 0,0-5 0,0-1 0,0-1 0,0-8 0,0 1 0,0 0 0,0 0 0,0-8 0,0 6-5022,0-12 800,0 5 2807,0-7 1,0-7 0,0-3-829,0-4 0,1-2 2243,5 0 0,9-7 0,10-1 0</inkml:trace>
  <inkml:trace contextRef="#ctx0" brushRef="#br1">5063 10562 8569,'16'0'3436,"-7"0"1,-4 2-2381,-10 3 1,-4-3 0,-7 3 0,0-1-435,1 1 0,-6-3 0,0 3 0,0-3-221,-2-2 1,4 0 0,-6 0 0,1 0-177,0 0 1,4-2 0,-2-1 0,1-4-220,0-2 1,5 5-1,5-3-633,-1 0 344,5 6 0,0-5 1,7 12 255,0 4 1,0 4 0,0 4 0,0 1 71,0 2 0,5 5 0,1-3 0,-3 1 121,-1 4 1,-2-5 0,0-1 0,0-1-55,0 0 0,0 6 0,0-7-116,0 0 0,0-3 0,2-3 499,3-3-302,-3 3 1,6-13-172,-2 5 0,1-12 0,5-4 1,-2-2-297,3 1 1,2-3-1,5 4 1,2-4-68,3-2 0,1 7 1,5 2-1,3 2 218,2 0 1,-3 0 0,4 6 0,-4 3 277,-1 1 1,-8 7 0,-1 1 0,-2 4 343,0 4 0,0 2 0,-7-2 0,-4 3 323,-4 0 1,-5 6 0,-1-5 0,0 1-709,0 0 1,-1-7 0,-5 2 0,-4-3-115,-4-3 0,-4 1 0,-1 0 0,-4-2 0,-1-4 0,-2-3 0,-6-7 0,1 0 0,-1 0 0,-4 0 0,-1 0 0,2 0-319,2 0 0,1-7 0,1-3 0,1-2-1521,4 1 0,3-3 1,9 4-1,4-4-176,5-2 1,10-5 0,9 0 0,10 2 2015,13 1 0,14 3 0,5-1 0</inkml:trace>
  <inkml:trace contextRef="#ctx0" brushRef="#br1">5959 10672 10862,'0'-15'2422,"-7"1"0,-5 3 1,-5 6-1446,-4 3 1,-2 2 0,2 4 0,-5 4-173,-4 8 1,-1 10 0,1 1-1,2 2-59,2 3 0,12 4 1,0 1-1,3-2-640,3-2 0,4 2 0,1-2 0,8-3-106,11 0 0,1-6 0,9 1 0,4-1 0,5 0 0,3-4 0,8 1 0,-1-6 0,4-4 0,7 1 0,-2-7 0,0-1 0,0-2 0,4-2 0,-7-2 0,-6-3 0,-6-6 0,-8-8 0,-5-4 0,-5-1 0,-3-4 0,-10-4 0,-4-4 0,-8-6 0,-6-4 0,-14-1 0,-6 0 0,-3 0 0,-8 0 0,-7 7 0,-5 3 0,2 4 0,3 1 0,2 8 0,2 5 0,6 6-2458,5 8 0,0 3 1,12 2-1,3 2 2454,6 3 1,5 4-1,7 7 1</inkml:trace>
  <inkml:trace contextRef="#ctx0" brushRef="#br1">8223 9934 16355,'16'0'1388,"0"0"0,1 0 0,4 0 0,4 0-479,-1 0 0,6 0 0,-4 0 0,2 1 1,-2 3-655,-5 1 1,2 0 0,-2-5 0,-2 2-2743,-1 3 0,-3-3 0,1 5-261,0 0 0,-8 2 0,-2 7 2748,-5-1 0,-14 1 0,-5 0 0</inkml:trace>
  <inkml:trace contextRef="#ctx0" brushRef="#br1">8176 10264 8569,'16'0'409,"0"0"0,-1 0 1,1 0 2047,0 0 1,7 5-1,5 0 1,5-1-197,3-3 0,1 5 0,-5-1 0,-1 0-2261,0 2 0,-1-5 0,-4 5 0,-5-2 0,-3 0 0,3 1 0,0-6 0,-2 0-25,-2 0 1,-6 0-1,-1 0 1,3 0-3253,1 0 0,-4 0 0,1 0 2362,1 0 0,2-7 0,1-2 1</inkml:trace>
  <inkml:trace contextRef="#ctx0" brushRef="#br1">10094 9352 8224,'7'-16'85,"2"8"0,5-6 0,-2 3 0,-1-3 1,-1-3-1,1-2 0,-2-4 0,-1 0 1062,1 0 0,-6-3-629,3 5 1,-5-1 0,-1 2 0,0-1 114,0 2 0,0 2 0,-1 1 0,-5 2-119,-4 4 0,-4-3 0,-2 6 0,1 0-86,-1 0 1,-2 2 0,-1 5 0,-4 0-224,-1 0 0,0 0 0,-4 2 1,3 3-69,2 6 0,-3 1 0,4 2 1,-3 0 46,-3 3 1,5 8 0,1-3 0,1 1-399,0 0 1,0 5 0,7-4 0,2 2 65,1 1 0,8-3 1,-3 4-1,5-4 42,1-1 0,1-2 1,3-5-1,3 0 50,2-1 0,6-1 1,8-3-1,0-4 36,-1 0 0,12-6 0,-3 5 0,2-5 46,0-1 0,4-7 1,0-3-1,-2-4-75,-2-2 1,-2-5 0,1-1-1,-2-1-49,-4 0 0,-4-5 1,-6 2-2,0-4 1,-2 4-1,-2 2 1,-3-1-1,-2 3 9,-4-1 0,-1 2 0,-2 5 162,0 0 1,0 6 244,0 0 1,0 8-1,0 2-164,0 8 0,0 8 1,0 5-1,0 5 248,0 4 0,0 1 0,0 3 0,0 1 76,0 1 1,5 6 0,2-5 0,0-2-32,0-2 0,0-2 0,-3-1 0,3-4-188,1-5 0,-4 2 0,3-2-484,0-2 1,-5-1-1200,3-3 0,-3-4 357,-2-1 1,-2-6 0,-3 1 0,-6-2-2385,-3 3 1,-1-5 3451,-1 5 0,-14-5 0,-3-1 0</inkml:trace>
  <inkml:trace contextRef="#ctx0" brushRef="#br1">9528 9918 8570,'-5'10'0,"-2"-1"464,-2-2 1,4 4 0,-5-4 271,-3 1 1,6-2 558,2 4 1,5-1-659,5 1 1,6 2 0,10-6 0,5-3 101,4-1 1,7-2-1,3 0 1,3 0-127,6 0 1,7-5-1,-2-1 1,1 3-187,-1 1 0,3-3 0,-3 0 0,1 1 46,-1 3 0,-2 1 0,-5 0 0,2 0-134,4 0 1,-11-6 0,1 1 0,-6 2-256,-6 1 0,3 0 0,-12-1 0,1-3-151,0 3 0,-2 1 0,-6 0-3330,1-3 120,0 3 0,-9-5 0,-7 9 3100,-9 3 1,-19 4-1,-5 7 1</inkml:trace>
  <inkml:trace contextRef="#ctx0" brushRef="#br1">9151 10924 8017,'0'-16'0,"0"0"0,0 1 569,0-1 0,2-1 0,3-3 271,6-1 0,4-1 0,6 2 0,5-2 0,4-1-157,2 0 1,-1 2 0,0 7 0,-1 2-266,-4 2 0,2 6 1,-5-1-1,0 3-153,-1 2 0,-1 0 0,-5 2 0,-2 3-84,-3 6 0,3 1 0,-6 2 1,3 0-101,-1 3 0,-1 10 0,1-1 0,-4 3-177,-5 3 0,-1 6 0,-1 2 0,-5 2-63,-4 0 0,-9-2 0,-4 2 1,0-3 266,1-1 0,-6-10 0,1 4 1,-2-4 63,-3-4 0,1 4 0,-2-7 0,-2-2-128,-2-1 0,0-8 0,6-1 1,-1-1-293,1 1 0,0-5 1,-1 1-1,2-3 123,4-2 1,4 0 0,6-2-107,0-3 0,7 1 0,6-6 0,6-2 159,8-2 0,15-2 1,7 2-1,4 2 92,1 1 1,6 8-1,-4-3 1,2 5 90,0 1 1,-7 0-1,3 0 1,-3 0 136,-3 0 1,3 5-1,-11 2 1,2 0-153,1 0 1,-6 3-1,3-3 1,-1 2-512,-4 3 0,4-3 0,-2 0 0,-2-2-607,-2-4 0,4 4 1,0-2-1,0-1 153,2-2 0,-4-2 869,7 0 0,1 0 0,4 0 0</inkml:trace>
  <inkml:trace contextRef="#ctx0" brushRef="#br1">10786 10531 8051,'14'-2'786,"-3"-3"1,-3 3-448,-2-3 1,-5 5 0,5 5 509,-5 6 1,-9 3 0,-6 0-127,-6-4 1,-8 2 0,2-6 0,-3-1-444,-3 2 0,-3-5 0,0 3 0,4-3-35,1-2 1,-1 0 0,8-2 0,0-2-279,1-1 0,2-2 1,8 4-1,2-3-2,-3 3 0,5 1 0,-3 2 25,-1 0 0,-2 0 10,-2 0 1,1 7 0,-1 4 0,0 3-65,0 1 0,6 1 1,-1 0-1,1-1 73,1 1 1,-5 0 0,5 0 0,1-1-51,2 1 1,0 0 0,0-1-62,3 1 1,1-5 58,2-1 1,2-6 15,3 1 1,4-3-1,6-2 1,1 0-49,0 0 0,5-2 0,2-2 0,1-1 43,4 2 1,2 1 0,3 2-1,2 0-22,2 0 1,1 0 0,-3 2 0,3 3 172,2 5 0,-5 4 1,4 2-1,-4 0 270,-4-1 0,2 6 1,-10 2-1,0 0-207,0 0 0,-8 3 1,-6-5-1,-2 0 458,-3 1 1,-4-2 0,-6 4 0,-4-1-62,-4-4 1,-7 4 0,-2-2 0,-1-2 35,-4-2 1,0-1-1,-2 0 1,2-2-262,0-4 0,-10 2 0,5-6 0,-6-3-209,-5-1 0,1-2 0,-3-2 1,3-3-694,-1-6 1,-5-3 0,9-1-1,-2-1-923,0 0 0,9 1 0,1-1 0,8-2-346,1-3 0,13-3 0,-2-9 1,5-2 1816,1-2 0,8-13 0,7 1 0</inkml:trace>
  <inkml:trace contextRef="#ctx0" brushRef="#br1">13318 9116 8113,'0'11'2656,"0"-1"0,0 4-1939,0 5 0,0 1 0,0 6 0,0 2-267,0 2 0,0 3 0,1 3 0,3 5 105,1-1 0,0 9 1,-5-4-1,0 2-112,0 4 1,0 5 0,0-2-1,0-2-84,0-3 1,6 12-1,-1-10 1,-2-4-191,-1-7 1,-2-3 0,0-2 0,0-4-100,0-1 1,0 1-1,0-10-2124,0-1 0,0-3 272,0-1 1,-5-9 152,0-7 0,1-13 0,11-9 0,7-3 1629,5-3 0,9-15 0,-3-6 0</inkml:trace>
  <inkml:trace contextRef="#ctx0" brushRef="#br1">13915 9494 8529,'-7'-9'174,"-2"2"1,-6 7 0,-1 0 149,0 0 0,-5 7 1,-2 3-1,-1 4 564,-4 2 0,4 5 1,-3 2-1,1-1-433,2 1 0,-4 5 0,7-2 1,2 4-45,1 1 1,2 1-1,2-1 1,4-1-8,5-4 1,3 7-1,2-5 1,2 0-40,3 2 1,4-2 0,6-2 0,3-3-22,3-1 0,3-4 0,8 3 0,-3-4-216,-2-1 0,8-6 1,-6-1-1,1-2-357,-2-3 1,-9 3-1,2-2 1,-3-2-275,-3-1 1,1-2 0,0 0 0,-1 0-1168,1 0 1,5 0 1669,0 0 0,14 7 0,-2 2 0</inkml:trace>
  <inkml:trace contextRef="#ctx0" brushRef="#br1">14465 9729 8207,'11'-1'613,"-1"-5"0,3 5 1,6-6 106,2 0 1,1 5 0,-1-3 0,4 1-76,-1-1 1,6 3 0,-6-3 0,3 3-676,-1 2 1,-7-5-1,4 0 1,-2 1-1276,0 2 0,-6 4 0,-6 3 1305,-2 6 0,-2-4 0,-5 0 0</inkml:trace>
  <inkml:trace contextRef="#ctx0" brushRef="#br1">14544 10028 8207,'16'-7'253,"-1"5"1,1-3 0,2 3 619,3 2 0,-2-5 1,7 0-1,2 1-88,2 3 1,3 1-1,2 0 1,3 0-1226,2 0 0,-5 5 0,4 2 0,-3 1-1730,1 5 0,5-5 2170,-5 3 0,-1-1 0,-4 6 0</inkml:trace>
  <inkml:trace contextRef="#ctx0" brushRef="#br1">15440 9997 7875,'0'-16'1206,"0"0"2769,0 0-3575,0 8 0,0 8 1,2 12-1,1 5-42,3 4 0,6 7 0,-2-2 0,4 4-40,2 2 1,5-1 0,2 4 0,-1 3-120,1 4 1,5 11 0,-2-8 0,4 2-81,1 4 1,6 5-1,0-4 1,-2-3 21,-2-5 1,-3-1 0,-2-4 0,-2-1-31,2 1 0,-6-8 0,-1-6 0,-5-1-121,-5 0 0,3-4 0,-6 1 62,1-4 0,0-8 0,-6-2-165,3 0 0,0-6 119,0 5 1,1-12-1,3-6 1,-3-7 90,0-7 0,-5-11 0,3-8 0,-3-8-200,-2-4 0,-2-22 1,-3 1-1,0 34 0,-1-1-104,0-2 1,-2-1 0,1-4 0,-1-2-1,0-2 1,0 0 0,0-1 0,0 0-34,0 2 1,1-1-1,0-2 1,0 0-1,0 6 1,0 1 0,0 3-1,1 0 31,1 3 0,-2 1 0,-16-41 1,8 16-1,-3 3 224,1 2 1,1 1 0,0 2 0,1 3 57,-1 5 1,0-1-1,0 0 1,1 2-9,-1 3 1,0 0 0,1 14 0,-1 4-132,0 3 0,0 9 1,2-2-1,2 3 63,2 2 1,6 6-1,-3 1-48,0 2 162,6 2 1,6 17-1,12 4 89,6 1 1,3 1-1,9-2 1,4-1 2,2 1 1,14 0 0,-6-2 0,3-2 298,2-2 1,11-4-1,1 2 1,7-1-210,8-3 1,8-2 0,-42-2 0,0 0-1,4 0 1,1 0-192,3 0 1,0 0 0,10 0 0,0 0 0,-5 0 0,0 0 0,3 0 0,0 0-65,1 0 1,0 0 0,-6-1 0,-1 0 0,-3-1 0,-2 0 0,-5 0 0,-1-1 154,36 0 0,-7-1 0,-14 1 1,-5-3-330,-9 3 1,-8-4 0,-13 2 0,-5 1-448,-4 2 1,-3 1-2786,-3-5 2570,-4 5 1,-14-5-1,-5 12 1,-8 4 797,-6 4 0,-10 2 0,-5 0 0</inkml:trace>
  <inkml:trace contextRef="#ctx0" brushRef="#br1">17028 9415 8171,'16'-17'0,"-2"-3"0,-4-1 205,-4 2 1,-5 0 0,-1 0-1,0-2 1,-1 2 0,-5 1-1,-4 2 1,-4 1 0,-2-1-1,-1 2 1,-3 2 0,-2 3 0,-1 2-1,-1 2 1,-1 0 0,-3-1-1,-2 3 1,-1 1 0,0 4-1,-1 1 1,2 4 849,4 2 1,-2 1 0,6 8 0,-1 1-1163,0 2 0,4 2 1,7-4-1,3 4 17,2 1 1,2-3 0,5 4-1,0-3 92,0-2 1,8-3-1,8-1 1,7-1 91,1 1 1,13 0 0,0-2-1,5-4 60,0-4 0,3-3 0,-3 1 1,2 1 74,-2-2 0,-1-6 1,-6-4-1,-3-4-159,-2-6 1,-4 1 0,-11-5-1,-1 2-98,-3-2 0,-4 4 0,-7-4 0,0 3 82,0 2 1,0 6-22,0-1 0,0 10 0,0 1 131,0 8 0,0 6 0,0 4 1,0 1 258,0 2 0,0 7 0,0-2 0,0 2-20,0-2 0,2 2 1,1-5-1,4 0-436,2-1 0,-6-1 0,3-5 0,-5 0-1162,-1-1 0,0 1 1,0 2-1,0 1-453,0 2 0,-5 0 1,-2-4-1,-2 1 1648,-3-3 0,-9 12 0,-3-10 0</inkml:trace>
  <inkml:trace contextRef="#ctx0" brushRef="#br1">16399 10154 9313,'7'-9'849,"2"2"1,7 5 0,1-1 53,4-2 1,9-1 0,10 6-1,4 0-301,5 0 0,6 0 0,0 0 0,-1 0-346,0 0 0,-2 0 0,-4 0 1,-3 0-239,-3 0 0,-4-5 1,-6 0-1,-1 1-487,1 3 1,-8 1-1,-3 0 1,-3 0-1556,-3 0 1,-1 7 0,-3 3 255,-6 4 1,-5 2 1767,-5-1 0,-18 1 0,-10 0 0</inkml:trace>
  <inkml:trace contextRef="#ctx0" brushRef="#br1">16478 10594 8046,'-14'-2'1719,"3"-3"0,4 1-890,7-6 0,9 1 1,7-3-1,8 3-544,6 2 1,3 2-1,2 3 1,2-1-69,-2-3 0,-2 1 1,-3 5-1,-2 2-77,-2 3 1,-12-3 0,0 5 0,-4 0-171,-1 3 1,-6 4 0,3 4 0,-5 1-95,-1 2 0,-7 5 1,-5-3-1,-5 1 149,-4 4 1,-7 2-1,2 1 1,-4 1 111,-2-1 0,1-1 1,1-4-1,4-3 328,5 0 0,4-6 0,1 6 228,0-1 0,2-4 0,4 3-448,5-4 1,10-3 0,5-3 0,6-4-72,5 0 0,5-5 1,11 3-1,3-3-492,0-2 0,6-2 1,-6-2-1,2-3-855,0-1 1,-9 2 0,0-2 0,-5-1-374,0 0 0,-4 4 0,3-4 0,-1 0-2060,-2 1 3606,6-3 0,-13-5 0,6 1 0</inkml:trace>
  <inkml:trace contextRef="#ctx0" brushRef="#br1">17783 10500 11578,'-16'0'1085,"0"0"1,-1 0 0,-2 0-685,-2 0 1,-5 0 0,3 0 0,0 0-324,0 0 1,2 0 0,6 0 0,-1 0-24,0 0 1,1 0-1,-1 0-156,0 0 0,0 0 0,1 0 5,-1 0 1,0 5-1,2 2 1,2 0 186,1 0 0,1 5 0,-4-2-3,4 4 0,-3 2 0,6 0 0,-1-2-4,-5-4 1,5 4 0,-1-3-72,2 3 1,2 1-1,5 1 28,0 0 0,1 0 1,5-2-1,4-2-97,4-2 1,12-6-1,4 1 1,1-3 88,4-2 1,6 0 0,-1 1 0,2 3 182,1 1 1,1 2 0,-9-2 0,2 6 336,-2 3 1,-4 2 0,-3-1 0,-4 1 112,-1 0 0,-2 1 1,-5 2-1,0 2 111,-1-1 0,-6-3 1,-4-1-65,-3-1 0,-4 1 0,-3 0-409,-5 0 1,-4-8-1,-4-1 1,-3-1-305,-5-1 0,-9 0 0,-3-5 0,-3 0-590,-2 0 0,-3-5 0,-3-2 0,-1-2-275,-3-3 0,-4 3 1,3 0-1,1 1-7073,4-1 7938,6 5 0,11-10 0,1 6 0</inkml:trace>
  <inkml:trace contextRef="#ctx0" brushRef="#br1">18632 9949 7957,'7'-8'627,"3"2"1,-1-1-1,2 2 401,1 2 1,3-4 0,5 1 0,1 1 0,-2 0-620,-2 0 1,4-2 0,0 3 0,-2-1-875,-1 2 0,-2 1 0,-1 2 1,1 0 32,0 0 1,-7 7-1,-4 3 432,-3 4 0,-9 2 0,-2 0 0</inkml:trace>
  <inkml:trace contextRef="#ctx0" brushRef="#br1">18632 10185 8372,'16'0'601,"-1"0"0,6 0 1,2 0-1,1 0-112,4 0 1,6 2-1,0 1 1,1 3-775,6-3 0,-3 6 0,4 0 1,0-1-2840,-2-2 3124,5 2 0,-4-6 0,6 5 0</inkml:trace>
  <inkml:trace contextRef="#ctx0" brushRef="#br1">20267 9085 8249,'2'-16'0,"3"2"108,5 4 0,10-2 0,2 5 1,1 0-1,2 0 734,-1 3 1,-3 2 0,3 2 0,-1 2-304,-4 3 1,-1 2-1,-2 6 1,-2-3-364,-4 2 1,-3 7 0,-7 2-1,0-1 4,0-3 1,-12 4 0,-6 2-1,-4 1-95,-6 4 0,-4-3 1,-3-1-1,-1-1-87,1-4 1,1 4 0,5-4 0,1-3 79,2-4 0,6-3 0,-1 3 46,4-2 0,3-5-89,3 6 1,6-8-63,10 3 0,4-5 1,9-2-1,3-3-61,5-1 0,11 0 0,4 5 0,3 0-16,-2 0 0,9 0 1,-6 0-1,1 1 76,-3 5 0,-3 4 1,2 9-1,-7 2 227,-7-1 1,0 4-1,-9 0 1,-3 1 171,-4-4 1,-8 3 0,1 1 0,-5 1 84,-5 0 1,-4-1-1,-8 1 1,-4-5 18,-6-4 1,-9-3 0,-4-3 0,-2-6 18,0-3 1,2-2-1,-4 0 1,2 0-589,-2 0 0,6 0 1,-1-2-1,3-3-914,-1-6 1,0 2 0,8 1-1,1-1-1434,2 0 0,6 6 0,-2-4 2442,-1 0 0,5-2 0,-4-7 0</inkml:trace>
  <inkml:trace contextRef="#ctx0" brushRef="#br1">19764 10154 9497,'16'0'863,"-1"0"0,3 0 0,3 0 0,7 0 0,7 0 46,7 0 1,8 0 0,6 0 0,5 0-305,9 0 1,4 0 0,1 0 0,-4 0-441,-1 0 1,4 5 0,-6 0 0,-2 0-330,-1 2 1,-2-5-1,-2 3 1,-4-3-375,-4-2 0,-11 2 0,-6 1 0,-4 3-924,-6-3 1,-3 4 0,-9 0-1,-4 2 1462,-5 3 0,-10 9 0,-4 3 0</inkml:trace>
  <inkml:trace contextRef="#ctx0" brushRef="#br1">20692 10735 8299,'0'-15'1160,"-2"6"48,-3 4 0,-6 3 1,-10 2-1,-5 0-642,-4 0 0,-7 0 1,-3 0-1,-3 0-239,-6 0 0,-2 0 0,4 0 0,1 0-286,5 0 1,-3 0 0,5 0-1,3 0-55,3 0 0,-1 0 0,12 0 0,-1 0-163,0 0 0,2 0 1,6 0 74,-1 0 0,5 0 58,1 0 0,-1 2 1,-3 3 19,4 5 1,1-1 0,6 2 0,-4 1 25,-2 2 1,5 1 0,-3 1 0,2 2-3,0 3 1,-5-4 0,3 4 0,-2-2 72,-3 2 0,3-3 1,-2 3 149,-1-4 1,0-1 0,0-1 53,1 1-376,8-7 1,-3 3 0,12-7-30,4-1 0,11-2 0,5-2 0,6-2 59,4-3 1,5 3-1,8-3 1,1 3-60,3 2 0,6 0 0,-3 0 0,2 0-11,-1 0 0,-6 2 0,1 1 1,-5 4 238,-5 2 0,-3 3 0,-8 7 0,-1 2 161,-4-2 0,2 4 1,-7 0-1,-3 0 331,-6-1 1,0 4 0,-7-3-1,-1 2 9,-2 3 1,-4 0 0,-3-1 0,-6 0 279,-3 1 1,-10-6 0,-6-1 0,-7-3-466,-3-3 0,0-1 1,-6-3-1,1-4-195,-4 0 1,0-5-1,4 3 1,1-3-766,0-2 0,-5-2 0,9-2 0,0-1-1476,3 2 1,-1-6 0,1-2 2019,2-3 0,-5-8 0,0-3 0</inkml:trace>
  <inkml:trace contextRef="#ctx0" brushRef="#br1">3711 14288 28703,'-16'0'352,"1"0"1,-1 1 108,0 4 0,0-1-118,1 6 0,1-4 414,3 4 0,4-5-698,7 6 0,2-8 0,3 3 1,7-5-60,8-1 0,-1 0 0,9 0 0,5 0 0,7 0 0,13 0 0,6-1 0,6-3 0,3-1 0,12-2 0,-1 3 0,3-1 0,3 2 0,1-4 0,-40 4 0,1 0 0,-2 1 0,0 1 0,1 0 0,-1 0 0,6 1 0,0 0 0,-4 0 0,0-2 0,1 1 0,0-1 0,0 0 0,0-1 0,0-1 0,0 1 0,-1 1 0,-1 0 0,38-3 0,-6 2 0,-1-4 0,-12 0 0,-6 0 0,-3 0 0,-3-4 0,-8 6 0,-5 0 0,-8-2 0,-3 3 0,-8-5 0,-3 1 0,-6-1 0,-3 5 0,-6-3 0,2 0 0,-1 6 0,-9-4 0,-9 3 0,-9 5 0,-2 6 0,-2 7 0,-10 10 0,-3-2 0</inkml:trace>
  <inkml:trace contextRef="#ctx0" brushRef="#br1">6541 13879 32767,'16'0'0,"0"0"0,-1 0 0,1 0 0,0 0 0,-1 0 0,1 0 0,5 0 0,0 0 0,-2 0 0,4 2 0,-2 1-28,-2 2 0,-3 8 0,-6-3-661,-4 4 1,-5 2 0,-1-1 0</inkml:trace>
  <inkml:trace contextRef="#ctx0" brushRef="#br1">6620 14240 28703,'15'-10'-992,"1"-1"0,0 6 1,0-4-1,-1 1 2561,1-1 0,7 5 1,3-3-1,2 2-1131,-2 0 1,4-2-1,-4 4 1,4-3-439,1 3 0,-5 1 0,-1 4 0,-1 1 0,1 3 0,-6 1 0,2-2 0,3-4 0,1 6 0</inkml:trace>
  <inkml:trace contextRef="#ctx0" brushRef="#br1">7720 14146 29266,'11'0'2529,"-1"0"-2286,2 0 0,2 0 0,2 0 0,0 0-243,0 0 0,6 0 0,5 0 0,2 0 0,3 0 0,6 0 0,6 0 0,5 0 0,3 0 0,8 0 0,-1 0 0,6 0 0,3 0 0,16 0 0,-2 0 0,3 0 0,-38 0 0,1 0 0,1 0 0,1 0 0,6 0 0,2 0 0,0 0 0,1 0 0,0 0 0,2 0 0,10 0 0,2 0 0,-3 0 0,1 0 0,2 0 0,1 0 0,2 0 0,0 0 0,1 0 0,0 0 0,-5 0 0,-1 0 0,-2 0 0,0 0 0,-1 0 0,-2 0 0,-6 0 0,-3 0 0,-4 0 0,-3 0 0,-3 0 0,-3 0 0,35 0 0,-11 0 0,-14-2 0,-10-1 0,-9-2 0,-2-2 0,-12 3 0,-2-1 0,-1-7 0,-17 5 0,-8-4 0,-10 6 0,-9 3 0,-18-12 0,-5 4 0,-14-13 0</inkml:trace>
  <inkml:trace contextRef="#ctx0" brushRef="#br1">4246 13124 8188,'-9'7'1161,"4"-7"0,-2-1 1,1-10-538,3-1 0,3 3 0,5-1-114,6-3 0,4 5 1,6-3-1,7 1 1,7-1-156,7 1 0,4 6 0,-1-1 1,-3 3-126,-5 2 0,-4 2 1,-4 3-1,-2 6-156,-6 3 1,-6 2 0,-4 1 0,-6 2 99,-3 2 0,-4 5 0,-5-3 1,-7 1-64,-5 4 1,-7 0 0,1-1 0,-1-5 95,-2 1 0,-5-6 1,7 4-1,-2-3 185,2-2 1,-4-6-1,5 1 1,1-1-152,3-1 1,3-2 0,4-6 0,2 3 399,2 1-682,6 0 1,-1-5 0,10-1-244,6-5 1,10 5 0,7-5 0,5 5-64,4 1 1,4 0 0,-2 1 0,-1 5 162,1 4 1,-3 4 0,-4 4 0,-1 1 223,1 2 1,3 5 0,-2-3-1,-5-1 392,-4 1 1,-3 3 0,-7-3 0,-1 0 98,-3-1 0,-7 5 0,3-6 0,-5-2 290,-1-2 0,-7-1 0,-5-2 0,-7-2-608,-7-1 1,-4-3-1,-1 3 1,-2-6-214,-4-3 0,2-2 0,-7 0 0,-2 0 0,-1 0 0,3-5 0,2-1 0,1 3-360,4 1 0,2-3 0,2 0 0,1 1-3935,4 2 1,3 4 4294,7 3 0,1 4 0,-1 7 0</inkml:trace>
  <inkml:trace contextRef="#ctx0" brushRef="#br1">4969 14728 13131,'-16'0'0,"-1"0"0,-3 0 994,-1 0 0,-7 0 0,2 0 1,-3 0-697,-3 0 1,1 0 0,-1-2 0,1-2-39,-1-1 1,6-2 0,2 4-1,-1-3-23,1 3 0,5-4 0,-2 2 28,3 1 0,8 2 153,-1 2-356,8 0 0,-4 7 0,7 4 0,0 3 91,0 2 0,0-1 0,-2 1 0,-2 2 37,-1 2 0,0 3 0,3 5 1,-1-3-10,-3-3 0,-1 4 0,4-5 0,-4 0-29,-2 2 1,6-5 0,-2 2 0,3-2-13,2-2 1,-5-1-94,-1 1-42,1-7 0,7-2-250,3-7 1,9-5 0,7-2 0,0-2-181,2-3 0,-1 3 1,8 0-1,0 2 49,3 4 1,4-4 0,-1 1 0,6 3 245,4 1 0,-4 4 1,0 3-1,-1 6 336,0 3 1,-3 3 0,-6 2 0,-1 2 387,0-1 0,-6 2 0,-4 1 0,-5 1 92,-6 4 0,-3-3 0,-7 1 1,0 0-57,0-1 1,-2 3-1,-3-6 1,-5 1-482,-4 0 1,-7 3 0,-2-5 0,0-2-150,1-2 0,-5-3 0,5-1 0,-3-5 0,-3-1 0,-2 4 0,-1-6 0,0-1 0,-1-3 0,-5-1 0,1 0 0,1 0 0,2 0 0,-4-1 0,0-3 0,2-3 0,2-2 0,3 4 0,2-5 0,4-3 0,1-1 0,-3-1 0,5-1 0,4 0-4758,4 1 0,1-1 4758,7 0 0,0-7 0,5-1 0</inkml:trace>
  <inkml:trace contextRef="#ctx0" brushRef="#br1">8711 13124 8100,'7'9'1143,"2"3"1,6-3-1,3 3-419,3 6 0,3 3 0,8 0-249,-1 5 0,2 0 0,2 4 0,4 3 0,-1 0 87,0 0 1,4 2 0,-3 0 0,-1-2-298,1 2 1,-3 0-1,-4-5 1,-1-2-256,1-2 0,-6-7 0,-2 2 1,-1-3-240,-4-3 1,-3 1-1,-4-2 1,-3-2-2291,-2-1 725,-2-8 0,-5-3 0,0-10 0,0-4 1794,0-2 0,-14-14 0,-3-3 0</inkml:trace>
  <inkml:trace contextRef="#ctx0" brushRef="#br1">9513 12936 8130,'-2'15'1484,"-2"1"1,-3 2-597,-1 3 0,-10 5 0,-8 10 0,-4 5 92,-1-1 1,-8 5 0,-2-3 0,-5 4-357,-1 1 0,2 0 0,1 0 0,5-2 190,6-3 1,0-1 0,10-7 0,2 1-395,4-5 1,-2 0 0,10-8 0,-2 1-108,1 0 0,5-2 1,-4-5 382,2-1 1,-3 1-534,4 0 0,-4-6-163,5 1 0,1-8 0,9 2 0,11 4 0,8 0 0</inkml:trace>
  <inkml:trace contextRef="#ctx0" brushRef="#br1">8727 14586 8199,'8'-7'337,"-1"-2"2829,-7-6-322,0 6-2294,0 2 1,5 14 0,2 5-1,0 6-71,0 3 1,0 7-1,-3-2 1,3 3 64,2 3 0,-6 1 1,2 2-1,-3 3 128,-2 3 1,0-6-1,0 3 1,0-1-395,0-1 1,0-4 0,0-6 0,0 0-273,0-1 0,0 3 0,0-8 0,0 0-40,0-3 1,0-1 0,-2 0-3302,-3-1 0,3-4 65,-3-1 0,5-6-333,5 1 3603,4-10 0,14-4 0,1-7 0</inkml:trace>
  <inkml:trace contextRef="#ctx0" brushRef="#br1">9528 14586 9178,'0'-16'0,"-1"1"0,-5 1 466,-4 3 1,1 3 0,-1 4 494,-3-1 1,-6 1-1,-3 10 1,-1 4-411,0 4 0,-5 3 1,4 4-1,-2 6-130,-1 2 1,8 4-1,-2 2 1,4 4-101,1 1 0,2-5 1,3 3-1,6-1 103,3 0 1,2-1 0,2-4 0,3-1-49,6 1 1,10-6-1,5-2 1,6-1 14,4-4 0,-1-1 0,9-3 1,1-1 25,1-3 1,10-4 0,-11-7 0,0 0 18,-1 0 1,-9-7 0,2-5 0,-4-6-217,-2-3 1,-6-7 0,-6 0 0,-5-7-288,-3-7 1,-8-6-1,1-3 1,-10 4-554,-9 1 1,-8-1-1,-9 11 1,1 2-873,0 6 0,-6 0 1,-2 8-1,1 2 803,0 6 0,-1 5 1,4 7 688,-2 0 0,-6 7 0,3 2 0</inkml:trace>
  <inkml:trace contextRef="#ctx0" brushRef="#br1">4120 16252 8193,'22'-7'351,"-4"5"1,1-4 2031,-7-1-1189,-5 5 1,-8-5 0,-5 7-581,-4 0 1,-11 0 0,-5 0 0,-4 0-286,-1 0 0,-6 0 1,-1-2-1,-1-1-246,1-3 1,-4 1-1,5 5 1,2 0-93,2 0 0,3 0 0,2 0 0,4 0-270,1 0 0,2 7 181,5 4 0,2 3 0,2 1 0,3 1 108,2 0 1,-3-1-1,3 1 1,0 0 46,0 0 0,-3-1 1,3 3-1,0 1 14,0 2 0,-4 5 1,4-3-1,-2 1-122,-3 4 1,5 0 0,2 0-1,1-3 5,-1-3 0,3 4 1,-3-5-1,3-1-174,2-3 1,0-1-1,0-1 34,0 1 0,0-5 203,0-1 0,7-8 0,4 0 0,3-8-33,2-2 0,6-3 1,6-6-1,5-2 26,4-2 1,10 0 0,-3 5 0,0 0 9,1 0 0,1 2 1,-1 4-1,-3 5 15,-5 3 0,1 2 1,-1 2-1,-4 3 211,-5 5 1,1 4 0,-4 4 0,-1 1 235,-3 2 0,-5 7 0,-4-2 0,-3 2-222,-2-2 0,-2 9 1,-5-5-1,-1 0 326,-5-2 1,-2-4-1,-10 4 1,-3-4-22,-5-1 1,-4 3 0,-3-5 0,-2-1-329,-2-3 1,-5-3-1,4-2 1,-2-3-299,-4-2 0,4 3 0,0-4 0,0-3-110,-1-1 0,7-2 1,-5 0-1,2 0-812,1 0 0,4 0 1,8 0-793,1 0 1,2 0 0,7-2-130,4-3 1,10 1 0,10-6 0,6-2-1143,5-2 3046,3 5 0,15-12 0,1 4 0</inkml:trace>
  <inkml:trace contextRef="#ctx0" brushRef="#br1">4890 16598 8437,'-24'-2'0,"3"-3"312,3-5 0,-3 1 0,0-2 0,2 1 862,2 1 0,6 0 150,1 4 0,3 5-745,2 0 1,6 7 0,17 11 0,3 3 192,5 5 1,5 3 0,4 5 0,4 1-428,1 1 0,0 1 0,2-6 0,-4 1 40,1-1 0,-8-1 0,2-2 0,-6-4-207,-5-1 1,-1-2 0,-5-5-1,0-2-977,0-4 1,-6 2-1,-1-5 1,-1 0-4771,1 0 4145,-5-1 0,8-8 0,-7-3 0,-1-8 1424,-3-6 0,6-5 0,2-8 0</inkml:trace>
  <inkml:trace contextRef="#ctx0" brushRef="#br1">5346 16535 8792,'9'7'1151,"-7"-3"0,-9 4 0,-2 1-307,-3 0 0,-2 1 0,-4 6 1,-3 1-144,-5 4 1,-9 2 0,-2 7 0,1-2 362,-3 0 1,4 3 0,-5-8-1,2 0-721,3-1 1,2 4 0,1-5 0,1-1-526,-1-3 1,3-1-1,1 0 1,3-1-1119,2 1 1,-3-6 0,7 1 0,3-1-509,4-1 0,10 5 1,2-5 1807,9 0 0,19 5 0,5-6 0</inkml:trace>
  <inkml:trace contextRef="#ctx0" brushRef="#br1">6148 16582 10293,'7'-8'706,"3"2"0,-1 5 0,3-1 1,4-2-337,3-1 1,8 0-1,-5 5 1,3 0-74,3 0 1,-4 0 0,1 0 0,-1 0-879,1 0 1,-6 0 0,3 2 0,-1 3-1456,0 5 1,-7 4 2035,-8 2 0,2 0 0,1-1 0</inkml:trace>
  <inkml:trace contextRef="#ctx0" brushRef="#br1">6148 16865 9175,'16'9'863,"-1"-2"0,1-7 0,2-2-410,3-3 1,1 3 0,8-3-1,1 1-3,8-1 0,5 3 0,1-3 0,-1 2-282,-2-2 0,-2 3 0,0-3 0,-7 3-2218,-5 2 2050,-9 0 0,4 7 0,-7 2 0</inkml:trace>
  <inkml:trace contextRef="#ctx0" brushRef="#br1">7311 16252 8193,'0'-15'682,"0"-1"-29,0 0 1,0 0-1,2 2 1,3 2-62,6 2 1,10 4 0,5-4 0,4-1-225,1 3 1,6-1 0,0 6 0,-4-3 21,-5 3 0,0 1 0,-7 4 0,-2 1-270,-2 3 0,-3 6 0,-3-2 0,-6 4-46,-3 2 0,-2 5 1,0 2-1,-2-1-38,-3 1 0,-6 5 0,-8-2 1,-4 2 20,-1-2 1,3-3 0,-5-6 0,0 3-62,1 1 1,2 0 0,6-7 0,0-2 19,1-2 1,-3-5 426,8 6-349,4-8 0,2 3 0,12-10 0,9-1-201,8 1 0,7-4 0,8-1 0,6 0-30,6 4 1,0 3-1,-8 2 1,-2 2 151,-3 3 0,-1 4 0,-8 7 0,-2-1 120,-7 1 0,-4 5 0,-5 2 0,-6 0 130,-3-1 1,-2 4 0,-2-5 0,-3 0 570,-6 2 0,-10-6 1,-5 4-1,-2-5-481,2-5 0,-7 1 1,3-7-1,-1 0-227,-4 2 0,-6-5 1,5 3-1,1-3-131,2-2 0,1-5 0,1-2 0,1 0-2132,4 0 1,3-5 0,9 1-324,4-3 0,10-2 1,14-1-1,8-4 2310,10-5 1,17-11-1,0-3 1</inkml:trace>
  <inkml:trace contextRef="#ctx0" brushRef="#br1">8491 16347 7888,'8'-9'1569,"-1"2"0,-7 9 0,0 3-582,0 5 0,-1 4 1,-5 2-1,-2 0-118,-1-1 1,-5 1 0,5 0 0,-1-2-799,-1-4 1,6 4 0,-4-3-2654,2 3 1740,-5 1 1,9-1-1609,-8-3 0,6-13 0,-4-12-174,2-5 2624,2-9 0,-2 4 0,-2-8 0</inkml:trace>
  <inkml:trace contextRef="#ctx0" brushRef="#br1">8302 16284 8193,'16'0'853,"-1"0"1,-1 1 4,-3 5 1,8 2 0,-3 8 0,1 0-208,1 0 0,-2-1 0,-1 1 0,1 0-342,0-1 0,-1 1 1,1 2-1,0 1-471,0 2 0,-1 0 0,-1-6 0,-1 1-537,-3 0 0,0 0 1,4-1-1,-1-1-1720,-3-3 0,-5 1-300,6-7 2719,-8 0 0,11-12 0,-5-1 0</inkml:trace>
  <inkml:trace contextRef="#ctx0" brushRef="#br1">9057 16142 8193,'-11'-16'0,"2"1"1311,3-1 1,-5 0 2050,6 1-2386,0-1 0,5 16 0,1 9-299,5 8 0,-3 6 1,6-2-1,-1 5-153,1 4 1,-4 1 0,4 1-1,0-1-85,0 0 0,-4-1 1,4-2-1,-1-2-458,1 2 1,-5-5 0,3 0-1,-2-2-796,0-1 1,0 1-1,-5-5 1,2 0-445,3 0 1,-3-1-1,5-1-250,0-3 0,2-4 0,6-7 0,1 0-2363,0 0 3872,7-14 0,1-4 0,8-13 0</inkml:trace>
  <inkml:trace contextRef="#ctx0" brushRef="#br1">9780 16126 9198,'0'-15'0,"-2"-1"0,-3 0 624,-6 1 0,-2-1 0,-3 2 0,0 3 82,0 6 0,-1 3 1,-2 2-1,-2 2-241,1 3 1,-4 4 0,0 9-1,-1 3-158,4 5 0,4 9 0,1 1 0,2 1 174,3 1 1,5-4 0,6 4 0,0-3-278,0-4 1,8 4 0,8-8-1,8 2-44,6 3 0,7-3 0,3-2 0,4-6 137,5-4 0,1-1 1,-1-2-1,0-4 12,-2-5 1,-1-3 0,-11-4 0,0-3-56,-6-5 1,1-9 0,-9-4-1,-4-2-215,-4-3 1,-1-1-1,-9-3 1,-4 3-303,-8 2 0,-7-8 0,-5 4 1,-7-2-97,-7 0 1,2 3-1,-5 2 1,-1 4-666,-3 1 1,2 4 0,0 6 0,1 5-504,5 1 0,-7 3 1,1 9-1,0 6 1527,3 3 0,-3 9 0,0 1 0</inkml:trace>
  <inkml:trace contextRef="#ctx0" brushRef="#br1">4403 17557 8175,'24'0'672,"-6"0"1292,-8 0-1247,-6 0 0,1 0 0,-10 0 0,-8 0-82,-6 0 0,-5-2 0,-8-1 0,-1-3-397,-4 3 0,4-4 0,-5 2 0,1-1-134,0-1 1,1 6 0,4-6-1,1 1 17,-1 1 1,3 0-1,3 5 1,5 0-434,3 0 1,2 0 0,1 0-115,-1 0 1,7 2 0,2 3 156,0 5 1,5 10-1,-3 1 1,4-2 108,1-2 0,0 4 0,0 2 0,0 0 209,0-1 0,0 1 0,0-4 0,0 4 16,0 1 1,0-4 0,0 2-1,0-1-9,0 0 1,1 0 0,3-5-27,1 0 1,0-1-91,-5 1 0,2-7-131,3-4 1,4-5 0,7-3 130,-1-3 0,8-6 1,3 2-1,4-4-108,1-2 1,6 0 0,3 0 0,2 2-49,2 4 0,10-2 0,-9 7 0,1 1 384,-2 2 1,-9 9-1,1 4 1,-4 3 326,-6 1 1,-3 3 0,-8 1-1,-1 2-95,-3-2 1,-4 4 0,-7 0 0,0 1 182,0 4 0,-2-5 0,-3-1 1,-7-1-225,-8 0 1,-2 0 0,-6-5 0,1 0-44,-1 0 1,-1-3 0,-3 0 0,1-5-290,-1-1 1,1-1-1,0-6 1,1 0-261,4 0 0,-8 0 0,7 0 0,0 0-400,3 0 0,3-6 0,7-1 0,3-1-990,6-5 1,3 0 0,6-3 0,6-2 1622,11-3 0,14-10 0,6-9 0</inkml:trace>
  <inkml:trace contextRef="#ctx0" brushRef="#br1">4843 17761 8431,'19'7'0,"0"4"0,-3 3 303,-2 1 1,9 6-1,-7 2 1,3 1 55,4 4 1,-6 0-1,4 2 1,-2-2 561,2 0 1,-3 3 0,3-8 0,-4 0-143,-1-1 0,-1 5 0,1-6 0,2-2-1112,3-2 1,-4-1 0,4 0 0,-3-1 207,-3 1 1,1-7 0,0-4-1,-1-3-1249,1-2 1,0-2-1,0-5 1,-1-9 1373,1-8 0,0-13 0,-1-3 0</inkml:trace>
  <inkml:trace contextRef="#ctx0" brushRef="#br1">5551 17745 9584,'-9'16'0,"-5"0"721,-5 0 1,-11 1 0,0 2 0,-6 4 340,-5 1 0,-1 1 0,-6 3 0,-3-2-287,-2 2 0,-4-5 1,4-2-1,3-4-485,1-1 0,2-6 0,1-1 1,3-2-774,1-4 1,8 4 0,1-1-1,7-3-1206,3-1 1,8-2 0,8 0-3455,5 0 5143,12 0 0,22-7 0,8-2 0</inkml:trace>
  <inkml:trace contextRef="#ctx0" brushRef="#br1">6290 17918 8447,'1'-8'945,"3"1"1,3 1-174,1 1 1,3 0-1,5 5 1,-1 0-1066,1 0 1,5-5 0,0-1-1,0 3-540,2 1 1,-6 2 0,4 2 0,-3 1-1889,-3 3 2721,-6 6 0,-9-3 0,-9 6 0</inkml:trace>
  <inkml:trace contextRef="#ctx0" brushRef="#br1">6211 18028 8076,'7'14'362,"5"-3"1,6-6 257,3-3 1,7-2 0,-1 0 0,8 0-327,7 0 0,2 0 0,1 0 0,1 0-672,3 0 0,-4 0 0,-3-2 0,0-1-1436,-2-3 0,6-6 1814,-4 2 0,3-4 0,2-2 0</inkml:trace>
  <inkml:trace contextRef="#ctx0" brushRef="#br1">7500 17604 9514,'5'-16'0,"2"1"0,4 1 276,6 3 1,1-1 0,8 7-1,0-1 222,-1-1 1,3 6 0,-7-5 0,-2 5 65,-2 1 0,-1 7 1,-2 3-315,-4 4 0,-3 2 0,-7 1 1,0 2-117,0 2 1,-7 0-1,-3-5 1,-6 0 57,-5 0 0,4-1 1,-4 1-198,3 0 0,4-1-14,4 1 1,5-7 0,10-2 0,7-2 15,7 0 1,4 2-1,5-3 1,-2 3 94,2 2 1,2-1-1,0 4 1,-2-1 259,-2 1 1,-7 7 0,2 2 0,-4 0-11,-1 2 0,-7-4 0,-4 6 1,-3-1 54,-2 1 1,-2-6-1,-3 3 1,-6-1-114,-3 0 0,-7-1 1,-1-8-1,-3-2-138,-3 3 1,-1-5 0,-3 1 0,-1-2-346,-4-4 0,4-1 0,-5-2 0,1-2-619,0-3 0,6 2 1,6-8-1,3 1-323,2 1 0,10-5 0,5 4 0,6-4-99,10-2 1,13 0-1,20-1 1,7-4 1239,6-5 0,12-11 0,2-3 0</inkml:trace>
  <inkml:trace contextRef="#ctx0" brushRef="#br1">8475 17620 8178,'-7'-9'0,"-2"2"0,-6 7 0,-1 0 408,0 0 0,-7 2 1,-1 3-1,-2 7 806,0 7 0,-1 6 1,-2 6-1,1 2-607,1 4 0,8-4 1,-2 6-1,6-3-141,4 1 0,6 0 0,10-6 0,7-1-36,8-4 1,6 4 0,10-6 0,5 1-14,-1-4 1,10-4 0,-2-3-1,1-3-22,-1-6 1,5-3 0,-1-6-1,-1-3-132,-2-3 1,-7-15 0,-2 4 0,-3-7-101,-8-3 0,-4-6 0,-11 0 1,-4 2-316,-5 2 1,-6-3-1,-10-3 1,-8 3-1005,-4 2 0,-12-1 0,2 11 0,-4 0-7,-1 3 0,-4 5 1,5 5-1,3 6-166,0 3 0,5 11 1329,2 7 0,-2 7 0,4 8 0</inkml:trace>
  <inkml:trace contextRef="#ctx0" brushRef="#br1">13475 17227 10599,'16'10'512,"-1"1"1,3 4 0,3 8 0,3 2-147,1 3 0,4-2 0,-1 3 0,5 5 56,4-1 1,0 5 0,-6 1 0,1-1-268,-1 0 1,-1-1 0,-4-5 0,-5-3-141,-4-3 0,-1 2 0,-2-7 0,-2-3-1069,-1-6 1,-6 2 624,6-4 0,-6-3-675,5-1 1,-1-12 0,3-4 0,-3-4 142,-2-2 0,5-12 1,-1-7 960,3-8 0,1-8 0,1-12 0</inkml:trace>
  <inkml:trace contextRef="#ctx0" brushRef="#br1">14198 17117 8357,'-17'15'0,"-3"1"651,-1 0 0,-7 7 1,0 3-1,-6 5 124,-8 6 1,-4 3 0,-1 7-1,0-1-85,0-4 0,1 3 0,4-5 1,6 0-410,2-3 1,5-6-1,3-3 1,5-3-713,3-3 0,2-1 0,1-5-3017,-1 0 2187,0 0 1,11-8-1,10-2 1,13-5 1260,4-1 0,15-7 0,-4-1 0</inkml:trace>
  <inkml:trace contextRef="#ctx0" brushRef="#br1">14748 17352 9516,'16'0'574,"0"0"1,-1 0-1,3 0-991,3 0 0,-2-1 0,6-3 1,-3-1 717,-2 2 0,2 1 0,1 2 0,0 0 207,-1 0 0,-1 0 0,-5 2 0,2 1-1597,2 2 1,-2 6 0,1-4-1651,-7 1 2739,-5 3 0,-14 5 0,-1-1 0</inkml:trace>
  <inkml:trace contextRef="#ctx0" brushRef="#br1">14654 17635 8178,'16'9'0,"-1"-4"362,1-3 0,0-2 1,1 0-1,3 0 354,1 0 1,6-5 0,0 0-1,2 1-423,3 2 1,5-3-1,-1 0 1,-1 1-827,-2 3 1,4 1 0,0-2 0,-2-2-459,-2-1 1,4 0 0,-1 3 0,-1-1 990,-2-3 0,-1-13 0,-1 2 0</inkml:trace>
  <inkml:trace contextRef="#ctx0" brushRef="#br1">16368 16897 8834,'0'-16'458,"0"0"0,-2 2 0,-1 2 162,-3 2 1,-1 6 0,2-1 85,-5 3 0,-10 9 1,-2 4-1,-3 3-221,-3 1 1,-1 6 0,-3 4 0,1 3-58,-1 5 0,1 3 0,-1-1 0,1 4-99,-1 1 1,8 0 0,3 4 0,5-4-126,6-2 0,3 4 1,7-3-1,3-1 2,8 1 0,6-3 1,16-3-1,2 1 1,2-3 1,12 4 0,0-11 0,3 1 116,2-4 0,-1-11 0,-4-4 0,0-5-137,-2-1 1,4-3 0,-11-6-1,0-7-181,-3-1 0,-6-8 0,-5-1 0,-5-3 27,-3-3 0,-10 6 1,-2 0-1,-6 0-37,-6 1 0,-8 2 0,-10 8 0,-4-1 101,-5 0 1,-7 2 0,1 4-1,-1 5-220,-4 3 1,-1 2 0,-2 0 0,1 0-205,4 0 0,-3 5 0,3 2 0,-2 2-526,2 3 0,2-3 0,5 1 0,0 1-1776,6-3 1,-3-1 2628,6-7 0,-11-14 0,-3-3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3192 10908,'51'18,"6"-8,12-6,11-4,-5 0,-3 0,3 0,2 0,8 0,-38 0,1 0,-2 0,0 0,43 0,0 0,-1 0,-4 0,-11 0,-7 0,-6 0,-6 0,-7 0,0 0,0 0,1 0,-8 0,-9-14,-19-4,-17-13,-5 10,-16 0,-1 0,-4-11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3098 12008,'-47'-8,"38"-5,23 8,24 2,20 1,1 2,6 0,3 0,16 0,0 0,3 0,-40 0,1 0,2 0,1 0,0 0,1 0,1-1,0 0,3-1,0-1,4 1,-1 1,0-4,-1 1,-1 0,0 1,-4 1,0 0,4 1,-2-1,-9 0,-3 0,36-3,-9 2,-13-1,1-1,-14 3,1-12,-38 7,-17-3,-25 3,-21 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15472 10562,'57'0,"1"0,7 0,-8 0,4 0,2 0,0 0,0 0,-2 0,-3 0,-2 0,-4 0,2 0,4 0,-18 0,-10 0,-27 2,-13 3,-15-10,-22 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15487 12024,'42'-9,"0"4,2 3,1 2,9 0,4 0,3 2,2 3,-2-3,-1 3,-4-3,-2-2,0 0,-2 0,4-2,7-3,-28 3,14-12,-44 13,9-6,-23 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2327 13753,'-31'-17,"7"3,13 7,22-4,29 4,28 2,3 3,8 2,10 0,-42 0,0 0,4 0,0 0,0 0,1 0,4 0,0 0,-4 0,1 0,-3 0,1 0,-2 0,0 0,36 0,-4 0,-10 2,-6 3,-6-3,-10 3,4-3,-18-2,8 7,-39 9,1 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6525 13627,'63'0,"0"0,12 0,-8 0,6 0,7 0,-35-2,1-1,1 0,1-1,3 0,2-1,4-1,0 0,-1 2,0-1,2 0,1 0,-2-1,-1 0,0-1,-2 0,-3 2,-2 1,33-3,-9 2,-10 0,-7-1,-9 6,1 0,-8 0,-9-7,-57-8,-19-10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8T20:02:06.13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16352 1399 15256,'-5'-11'-804,"0"1"0,-1 5 866,6-6 1,0 6 214,0-6 1,-5 6 894,0-5 1,0 5 692,5-6-1332,0 8-476,0-4-639,0 7 1598,0 0 158,0 7-907,0 1 0,0 8-205,0 0 1,0-1-64,0 1 0,0 0 112,0 0 1,0-1 0,0 1 0,1 0 108,5-1 0,-5 3-157,5 3 1,-3-4-138,2 4 0,-3 2 0,3-2 0,-1 0 0,-1 0-105,3 0 1,4 5 0,-5-3 0,0-1 206,2 1 1,-3 3 0,5-5-1,-2 0-80,-4 2 0,-1-6 1,-2 6-1,2-2 39,3 0 0,-3 0 0,3-4 1,-3 3 45,-2 1 1,0 5-1,0-5 1,0 0 42,0 1 1,0-4 0,0 3 0,0-4-4,0-1 0,-6 5 1,1 0-1,2-2 61,1-1 1,2-1-1,0 2 1,0 2-72,0-2 0,-5-1 0,-1-1 0,3 3 12,1 1 0,2 1 1,0-2-19,0 0 1,0 7 0,0-6-1,0 0 1,0 1 14,0 4 0,0-1 0,0 1 0,0 0-43,0-1 1,0 3 0,0-6 0,0 3 31,0 3 1,0 1 0,0 5 0,0 1-41,0 1 0,0 1 0,-2-4 0,-1 2-12,-2 2 0,-1-1 0,5-2 0,-3 1-116,-1 1 0,-2 1 0,4-4 0,-3 2-49,3 2 0,1 5 1,0-4-1,-1 0-96,-2 1 0,-1-1 0,6-1 205,0 5 0,-1 0 0,-3 1 0,-1 3 68,1-3-61,3-6 1,1 7 0,0-6 0,0 1-24,0-1 1,-6 6-1,1-4 1,2 2-17,1 0 0,0-2 0,-1 4 1,-3-3 16,3 3 1,1-5 0,2-1 0,0-1 52,0-1 0,0 8 1,0-2-1,0 2-19,0-3 0,0 5 0,0-4 0,0 3 311,0 2 1,0 1-1,0-1 1,0 0-75,0 0 1,5 0-1,1 2 1,-3 2-126,-1 1 1,3 2-1,0-3-130,-1 1 0,-1 6 0,1-6 0,1 1 0,-1-1 7,-3 0 1,5 1 0,-1-4 0,-2 1 16,-1 3 0,0 4 0,1-2 0,3-1-16,-3 0 1,4 0 0,-2-3-1,0 3 2,2 2 0,-3-6 1,5 4-1,-2-1-22,-4-1 1,4 2 0,0-3 0,0 1 15,0-1 1,0 0 0,-3-1 0,1 3 11,-2-3 0,-1-1 0,0 0 0,1 2 0,3 1 1,-1 1 0,-5-6 0,0 0 36,0 0 1,0 0 0,0 0 0,0 1 2,0-1 1,0 0 0,0 0 0,0 0-1,0 0 1,0 4-1,0 0 1,0-4-4,0-2 0,0 9 0,0-7 0,0 1-4,0-5 1,0 6 0,0-3-1,0 2 29,0-2 1,0 8 0,0-7 0,0 0-4,0 0 1,0 6 0,0-1 0,-2-1 11,-3-2 1,3 3-1,-3 1 1,3-1 14,2 2 1,0-5 0,0 5 0,0-3 14,0-4 0,0 9 1,0-7-1,0 3-16,0 2 0,2 4 0,1-4 0,3 0-30,-3 0 0,-1 4 0,0-4 1,1 0-15,2 0 1,1 6 0,-6-3 0,1 3 14,5-3 1,-5 3-1,6-6 1,-1 2-58,-1 3 1,0 2-1,-3 2 1,1-2 78,2-3 0,2 8 0,-3-3 0,1 2-14,-1-1 0,-1-2 0,1-3 1,1-1-32,-2 1 1,4 4 0,-1 3 0,-1 1 43,2-6 1,-4 7-1,6-5-24,-2 1 0,4 1 1,-6-2-1,0 1 1,2 3-40,4 1 0,-4 0 1,-1-5-1,0-2-54,-1-3 0,2 8 0,-4-3 1,3 1-11,-3 1 0,1-4 0,-1-1 0,2-3 34,-1 3 1,-2 1 0,-1 2-1,3-1 111,1 1 0,0 0 1,-5 0-1,2 0-15,3 0 0,-3 0 0,3 0 0,-3-1-13,-2 1 1,2 0 0,1-2 0,3-1 4,-3-3 1,-1 1-1,-2 5-85,0 0 0,0-6 0,0 1 0,0 1 0,0 2 53,0 2 0,0-2 1,0-1-1,0-3 18,0 3 0,5 1 0,0 2 0,-1-2-7,-2-3 1,-2 3 0,0-4 0,0 3-22,0-3 0,0 4 0,0-3 0,1 3-12,5 2 1,-5-2 0,5-1 0,-5-5 14,-1 0 1,0 4 0,0-3 0,0 1-7,0 1 0,0-2 1,0 3-1,0-3 8,0-2 0,0 4 1,0-6 69,0-1 0,0 0 0,0-2 0,0 1 0,0-3-27,0-1 0,0 8 0,0-7 0,0 2-8,0 0 0,0-2 0,0 0 0,0 0-26,0 1 1,0 2 0,-1 1 0,-3-2-4,-1 1 0,0 1 0,5-2 0,0 0-2,0-2 1,0 7 0,0-8 0,0 1-42,0 3 0,0 1 0,0-4 0,0 0 68,0 0 0,0 1 0,0-1 1,0-2-11,0-3 1,0 7-1,0-5 1,0-1 181,0 3 1,0-6 0,1 2-1,3 0-95,1-2 0,2 4 1,-3-6-1,1 0-27,-2 1 0,1 3 0,-1-4 0,2 1-90,-1-1 0,3-1 0,-2-4 0,0 2 122,2 1 0,-5 6 0,5-5 0,-2-2 100,1-2 0,-1-1 0,-3 1 1,1 2-177,2 1 0,1-1 1,-6-7-1,1-2-2,5 2 1,-5-3 0,5-1-1,-5-1 70,-1-4 1,0-1 0,0-1-766,0 4 1,0-7 0,0 5 0,0 0-1059,0-1 1,6-1-1,-1-1-3068,-2 0 4781,6-7 0,7 5 0,8-6 0</inkml:trace>
  <inkml:trace contextRef="#ctx0" brushRef="#br0" timeOffset="1">991 9116 8220,'9'-15'2398,"-2"6"-1721,-7 2 1,0 9-1,0 3 121,0 5 0,0 4 0,0 4 0,0 1 151,0 2 1,0 5-1,0-3 1,0 1-213,0 4 1,0 2 0,0 1 0,1 1-203,5-1 0,-5 6 0,6-2 0,-1-4-289,-1-3 0,0-7 0,-3 4 0,1-1-488,3 1 1,-1-6 0,-5 2 0,2-4-1215,3-1 0,-3-6 0,3 1-1764,-3 1 1,-1-5 1870,5-2 1,-6-12-1,1-7 506,-4-5 843,-16-9 0,8 4 0,-12-8 0</inkml:trace>
  <inkml:trace contextRef="#ctx0" brushRef="#br0" timeOffset="2">661 9226 8324,'-5'-15'345,"-1"-1"0,-1 5 0,4 1 35,-2-2 0,-1-2 0,6-2 65,0 0 1,2 6 0,3 1 0,6 0-120,3 1 1,9 2 0,3-2-1,2 1-149,-2 3 0,9-3 1,0 0-1,7 0-12,7 0 0,1 0 0,-1 4 0,2-2-23,1 1 0,-1 2 1,-7 2-1,-4 0 5,-2 0 1,-1 2 0,-6 2 0,1 3 104,-1 1 1,-5 3 0,-1 3 0,-2-2 97,-4-2 1,-2 1 0,-3 6 0,-3 3-6,-6 1 1,2-1 0,-2-4 0,-1 2 229,-3 3 0,-8-2 1,-3 5-1,-6-1-36,-5-4 1,-1-1 0,-8-3-1,0 1-224,-3 0 0,-2-2 1,4-2-1,-1-3-279,1-2 1,-6 3 0,0-5 0,2-1-236,2-2 1,2-2 0,-1 0 0,1 0-1971,-1 0 1,6 0 0,2 0-2267,1 0 3247,2 0 1,16-6-1,10 1 1,14 2-298,9 1 1,5 2 1484,4 0 0,10-7 0,9-2 0</inkml:trace>
  <inkml:trace contextRef="#ctx0" brushRef="#br0" timeOffset="3">1824 9525 8199,'7'9'-721,"4"-4"0,4-3 1684,6-2 1,-7 0 0,6 0 0,-1 0 0,-2 0 207,1 0 1,3-2 0,1-2-1,1-1-897,0 2 1,0 1 0,-4 2 0,2-2-382,-2-3 0,4 3 1,-2-3-1,0 3 356,1 2 1,-9 2-250,2 3 0,-9 4 0,1 7 0</inkml:trace>
  <inkml:trace contextRef="#ctx0" brushRef="#br0" timeOffset="4">1919 9619 8364,'1'11'1044,"5"-1"1,2-6 0,8 1 0,2-3-59,2-2 0,0 0 0,6 0 0,2 0-335,2 0 1,1 0-1,2 0 1,0 0-431,-1 0 0,3 0 0,-11 0 0,2 0-913,1 0 1,-3 0-1,4 0 1,-3 0-2549,-3 0 1,-1 0 3239,-5 0 0,0-7 0,-1-2 0</inkml:trace>
  <inkml:trace contextRef="#ctx0" brushRef="#br0" timeOffset="5">2500 2908 27441,'-10'5'-242,"-1"0"1,6 1 0,-5-6 0,-3 0 0,-1 0 164,-1 0 0,-1 0 0,0 0 38,1 0 0,-1 0 1,0 0-168,0 0 1,6 0-1,-1 0 1,1-2-161,1-3 1,-5 3 651,4-3 0,-4 1 83,-2-1 0,6 3 826,-1-3-1306,8 3 279,-4 2 1,8 0 36,5 0 1,2 0-1,8 0 1,0 0 7,0 0 0,-1 0 0,3 0 1,1 0 188,2 0 1,0 0-1,-4 0 1,3 0-20,0 0 1,3 0-1,-4 0 1,2 0-164,-1 0 1,2 0-1,1 0 1,0 0-221,-1 0 0,5 0 0,-6 0 0,0 0 0,1 0 0,-4 0 0,3 0 0,-2 0 0,2 0 0,-4 5 0,6 1 0,-2-3 0,0-1 0,5-2 0,-3 0 0,0 0 0,-1 0 0,5 0 0,-5 0 0,1 0 0,0 0 0,3 0 0,-3 0 0,1 0 0,4 0 0,-4 0 0,1 0 0,-1 0 0,1 0 0,-1 0 0,4 0 0,-3 0 0,-3 0 0,5 0 0,-5 2 0,1 1 0,0 2 0,-1 1 0,-1-6 0,4 0 0,-1 0 0,6 0 0,-6 0 0,3 0 0,-1 0 0,0 0 0,4 0 0,-2 0 0,-2 0 0,0 0 0,4 0 0,-2 0 0,-2 0 0,-2 0 0,4 0 0,-1 0 0,1 0 0,-4 0 0,2 1 0,0 3 0,-1 1 0,5 0 0,-6-5 0,2 0 0,0 0 0,-1 0 0,3 0 0,-4 0 0,-1 0 0,3 0 0,-3 0 0,1 0 0,4 0 0,0 0 0,0 0 0,-2 0 0,2 0 0,2 0 0,3 0 0,1 0 0,-3 0 0,7 0 0,-8 0 0,2 0 0,2 0 0,0 0 0,-5 0 0,-1 0 0,0 0 0,5 0 0,-8 0 0,1 0 0,0 0 0,-1 0 0,3 0 0,-2 0 0,2 0 0,-4 0 0,3 0 0,1 0 0,1 0 0,3 0 0,-3 0 0,-1 0 0,-1 0 0,-7 0 0,5 0 0,-1 0 0,1 0 0,-1 0 0,3 0 0,-5 0 0,1 0 0,-4 0 0,7 0 0,1 0 0,-3 0 0,4-2 0,-4-1 0,3-2 0,1 1 0,5 3 0,-7 1 0,2 0 0,-2 0 0,2 0 0,-5 0 0,1 0 0,4 0 0,-5 0 0,0 0 0,-2 0 0,0 0 0,6 0 0,0 0 0,1 0 0,-2 0 0,4 0 0,-4-2 0,2-2 0,-2-1 0,4 0 0,-6 5 0,2 0 0,0 0 0,-5 0 0,6 0 0,-1 0 0,-2 0 0,6 0 0,-4-2 0,2-1 0,-2-3 0,4 1 0,-4 5 0,4 0 0,1 0 0,1 0 0,-1 0 0,-1 0 0,-4 0 0,7 0 0,-5 0 0,0 0 0,2 0 0,-2 0 0,0 0 0,-4-2 0,-1-3 0,5 3 0,-4-3 0,3 3 0,-1 2 0,-2 0 0,4 0 0,-3 0 0,-3 0 0,5 0 0,-5 0 0,1 0 0,0 0 0,-2 0 0,-4 0 0,4 0 0,2 0 0,3 0 0,-5 0 0,-3 0 0,-3 0 0,1 0 0,0 0 0,-1 0 0,1 0 0,0 0 0,0 0 0,-1 0 0,1 0 0,0 0 0,0 0 0,-1 0 0,1 0 0,1 0 0,4 0 0,-1 0 0,6 0 0,2 0 0,0 0 0,-2 0 0,2 0 0,-5 0 0,-1 0 0,1 0 0,-2 0 0,-4 0 0,3 0 0,1 0 0,0 0 0,-6 0 0,1 0 0,0 0 0,-1 0 0,-4 0 0,-1 0 0,-8 0 0,-4 0-3408,-12 0 3335,-22 0 0,-20-14 1,-16-3-1</inkml:trace>
  <inkml:trace contextRef="#ctx0" brushRef="#br0" timeOffset="6">4466 7010 14320,'0'9'935,"0"-2"0,-7-7 454,-4 0 0,2 7-1084,-1 3 0,7-1 1,-4 0-1,1 0-124,1-1 1,0-3-1,5 6 1,0 1-46,0 2 0,0-3 0,0-1 1,2 2-338,3 2 0,-2 2 0,6 0 0,0-1 136,-1 1 0,-2 0 1,4 0-1,1-1-6,-3 1 1,6 0-1,-3 0 1,3-1 193,2 1 0,-6-6 0,1 1 1,-1 1-226,-1 2 0,5 0 0,-4-2-64,4-1 1,9-1 0,1 4 78,1-3 1,-2 1 0,-8-7 0,1 0 68,0 2 1,5-5 0,0 3 0,0-3 12,1-2 0,-4 5 0,4 1 1,-1-3-42,0-1 1,2-2 0,-4 0 0,2 0-9,-1 0 1,2-5 0,1-1 0,0 3-57,-1 1 0,-1-3 0,-3 0 1,1 1 45,2 2 1,5-3 0,-5-2-1,0 0 69,2 0 1,-6 2 0,6 3 0,-2-1-3,0-3 0,5 0 0,-5 2 0,0-1 186,2 1 0,-4 3 0,5-1 1,-1-2 1,-4-1 0,4 0 0,0 5 0,-1-2-53,1-3 1,3 3 0,-3-3 0,0 3-92,0 2 0,4-2 1,-2-1-1,-1-2 15,-3 1 1,2 2 0,0 2-1,1 0 11,4 0 1,-5 0 0,0 0 0,-1 0-10,5 0 0,-3 0 0,2 0 0,0 0 14,-1 0 0,3 2 1,-5 2-1,1 1-30,4-2 1,-4-1 0,3 0 0,-1 1 22,-2 3 0,4-1 1,-7-3-1,0 1 21,2 2 0,0 2 0,3-3 0,-4 1 18,1-1 1,-5 2-1,3 1 1,-2 0 5,2 0 0,-4 4 0,4-6 0,-3 0-35,-3 2 0,3 0 0,1 4 0,2-4-18,-2 0 1,-1 0-1,-3 5 1,1-3 14,0-2 0,0 5 0,-1-2 26,1 4 1,0-3 0,-2-1 0,-2 1-35,-1-2 1,-1 5 0,6-4-96,-1 4 0,1 2 1,0-1-14,0 1 1,-6-2-1,1-2 1,-1-1-39,-1 1 0,0-3 0,-6 1 23,2 3 0,0-5 1,-3 1 120,3-2 268,-3-2-10,5-5 1,-5 0-337,3 0 0,-1-5 0,4-2 0,1-2-464,0-3 0,1 3 0,6-1 0,0-2-145,0-2 1,5-2 0,-1 2 0,1 2 173,2 1 0,-5 8 1,4-4-1,-1 1 74,0 1 0,2 0 0,-4 5 441,2 0 0,5 0 0,-5 0 1,0 0-1,0 0 146,0 0 1,5 0 0,-3 0-1,0 0 6,0 0 0,3 0 0,-5 2 0,0 1-93,1 2 1,-4 2-1,5-3 1,-2 3 2,-1 2 0,3-4 0,-4 4 0,2-1 73,-1 1 1,2-4 0,-1 6 0,0-1-8,2-1 1,-6 3-1,6-5 1,-2 0-36,0 0 1,5 4 0,-3-4-1,0 1-12,-1 5 1,6-5-1,-3 1-104,-1-2 1,6 4-1,-6-4 1,3 0-1,-3 1-25,-1 1 1,5-4 0,-2 6 0,2-1-85,-2-1 0,7 3 0,-3-5 0,0 0 114,-1 0 0,10 5 0,-8-3 0,2 2 22,1-1 1,-5-6 0,-1 3 0,-1-2-15,0 0 1,1 5-1,0-4 1,-1-1-53,1 2 1,-1-5-1,1 3 1,-1-3-22,1-2 0,1 0 0,3 0 0,-1 0-12,1 0 0,-1 0 1,0 0 59,1 0 0,-6 0 1,-1 0-1,-1-2 102,1-3 0,-5 1 1,7-6-1,-1-3 0,-2 1-37,-3 2 0,4-9 0,1 3 1,2-3-38,-2-4 1,2 5 0,-5-4 0,1 1 35,4 0 0,-3-7 0,-1 3 0,-1-1 127,-4 0 0,-1 2 1,-3-4-1,1 1-111,0 0 0,-1 4 0,1 0 0,-2 0 77,-3-3 1,1 2 0,-5-1 0,0 3-193,0 2 0,0-2 0,-4-1 0,2 0 0,-1 1 0,-2-5 0,-2 6-1004,0 2 0,0 2 0,0 1 0,0 0-1029,0 1 0,0 4 0,-2 2 802,-3 2 0,-11-3 1,-12 5-1,-5 1-1318,-4 2 1,-13 1 2548,-3-5 0,-6-2 0,-4-8 0</inkml:trace>
  <inkml:trace contextRef="#ctx0" brushRef="#br0" timeOffset="7">6447 8158 8452,'5'-16'-152,"2"2"672,2 3 1,8-3-1,9 6 1,4-3 0,3 2 28,4 2 0,-4-3 1,4 5-1,-4 1-219,-2 3 1,-4 1 0,-3 0 0,-1 0 5,-4 0 0,-1 1 0,-3 5-103,1 4 0,-6-1 1,-1 1-1,-2 2-25,-3 2 0,-4 4 0,-4 1-109,-1 2 0,-7 0 0,-1-5 1,-4-1 125,-4 1 1,-5 3 0,3 1 0,0-5 50,1-1 0,-6 9 0,3-7 1,-1-1-6,0-2 1,7 1 0,-2-4 0,3 4 275,3 2 1,4-6 0,1 1 55,-3 1 1,6-3-540,2 1 0,5-1 0,5 1 0,4-3-176,0 0 1,12-5-1,0 3 1,7-3-491,3-2 0,1 0 1,1 0-1,2 0 83,1 0 1,6 0-1,-3 2 1,-1 1-699,1 3 0,-3-1 0,-4-5 0,-3 0-118,-2 0 0,2 0 0,-4 0 1,-1 0 1334,-3 0 0,4-7 0,-1-2 0</inkml:trace>
  <inkml:trace contextRef="#ctx0" brushRef="#br0" timeOffset="8">7422 8173 8372,'-11'0'0,"2"-1"1924,2-5-106,2 5 1,5-5-1233,0 12 0,0 2 0,0 8 214,0 0 0,0-1 0,0 1 0,0 0-248,0 0 1,2-1 0,1 3-1,3 1 394,-3 2 0,-1 0 0,-2-4 0,0 3-311,0 1 1,0-1 0,0-2-1,0 1-221,0 2 1,0 0 0,0-5-415,0-1 0,0 1 0,0 0 0,0 0 0,0-6 0,-2-1-2664,-3-2 1,3 0-6435,-3-2 9098,3 4 0,-5 0 0,-2-2 0</inkml:trace>
  <inkml:trace contextRef="#ctx0" brushRef="#br0" timeOffset="9">8050 3175 29962,'0'-16'-9831,"0"1"4874,0-1 4022,0 7 0,-1-5 1012,-5 4 1,-1 1 0,-5 0 313,2 2 0,5-3 0,-6 3 1455,-1-2 238,5 6-1749,0-11 262,7 12 0,0-3 0,0 10-274,0 5 1,5-1-1,0 1 1,-1 3-76,-2 1 1,-1 0 0,3-2 0,1-2-61,-1 3 0,3 1 0,0 1 1,0 1-160,-1 0 1,1-1 0,-3 1-1,3 0 69,2 0 1,-1-1 0,5 1 0,-5 0-156,-1-1 1,4 1 0,-4 2 0,0 1-294,0 2 0,3 0 0,-3-6 1,0 3 254,0 3 0,6-4 1,-5 6-1,3-2 34,-1 0 1,-1 2-1,3-4 1,-1 2 109,1-2 1,-3-1-1,-1-3 1,1 1-123,0 0 0,-4 5 0,4 0 0,0-2 36,-1-2 0,-2 1 0,4 1 1,0 2-22,-1-2 0,3-1 0,-5-3 0,0 3-18,0 3 0,4-4 0,-4 4 1,0-2 107,0 2 0,5-3 1,-3 4-1,1-1 60,1 0 1,-6 0 0,5-3 0,1 1-31,-2 2 1,3 2 0,-5-4 0,2 2 0,3-2 0,-3 4 1,1-2-1,1 0-5,-3 1 1,6-2 0,-3 4 0,1-1-21,-2-4 0,4 4 0,-5-2 0,2 0-39,-1 1 0,-1-4 0,3 3 1,-3-4 63,-2-1 0,3 5 1,-3 0-1,2-2-51,3-2 1,-3 4 0,2 0 0,1 0 35,2 2 1,0-5-1,-2 4 1,-2-1-87,3 0 0,-1 0 0,0-3 0,-1 1 56,1 2 1,-3 1 0,-1-2 0,1 1-95,0-2 0,-4 4 0,4-3 0,-1 0-4,1-3 1,-4-1-1,6 0 1,-1-1 15,-1 1 1,3 0 0,-5-1 0,2 1-61,3 0 0,-3 5 0,2 0 1,1-2 6,2-2 1,1 4 0,1 0 0,0 0 126,0 2 1,-2-5 0,-2 4 0,-2-3 45,3-3 1,0 9 0,1-10 0,-1 3 175,-3-1 1,1-1-1,4 0-103,1-1 0,-5 1 1,-3 0-1,1 0-130,0-1 0,-4 1 0,4 0 0,0-1 17,-1 1 0,-3 5 0,4 0 0,0-2-14,0-1 1,-4-3 0,4 1 0,-1 0-12,1 0 0,-4 1 0,4 2 0,0 2-42,0-2 0,-4-1 1,4-1-1,-1 3 4,1 1 0,-4-1 0,4-4 0,0 0 83,-1 0 1,-2-1 0,4 3 0,1 1-104,-3 2 1,6 0 0,-5-5 0,2-1 107,-1 1 0,-5 0 1,6 1 37,1 4 1,2 2 0,0 3-1,-2-5 57,-1-3 1,-1-3 0,6 1-1,-2 0 475,-4-1 0,4 1-546,-3 0 1,1 0-1,0-2-272,-1-4 0,-6 4 103,5-4 1,-4 4-1,2 2 1,1-2-87,0-3 1,-6 3 0,4-4 0,-1 4-92,-1 2 0,5-1 0,-3 1 297,2 0 1,-4 0-1,4-1 1,0 1-98,0 0 0,-4 0 359,5-1 0,-5 1 1,4 0-1,0-2-132,0-4 0,-6 4 0,4-3 0,-2 3-165,1 1 0,4-4 1,-3-1-1,0 2-832,0 2 0,5-3 0,-3-1 1,2 3-1822,-1 1 2672,-6 1 0,10 1 0,-6 0 0</inkml:trace>
  <inkml:trace contextRef="#ctx0" brushRef="#br0" timeOffset="10">2406 4920 20821,'-5'15'-644,"0"1"1,1 0 749,2 0 0,2-1 0,0 1 0,-1 0 374,-5-1 1,5 6 0,-6 2 0,1 2 76,1 2 1,-2-2 0,4 1 0,-4 0-341,-2-1 1,5 3 0,-1-6 0,2 1-292,-3 0 1,5 0 0,-5-4 0,5 2-79,1-2 0,-2-2 0,-2-1-1147,-1 0 1,0 0-1993,5-1-1546,-7-6 4896,5-2 1,-5-21 0,7-3-1</inkml:trace>
  <inkml:trace contextRef="#ctx0" brushRef="#br0" timeOffset="11">2658 5077 16577,'8'0'0,"-1"-2"330,-7-3 1,2 1 81,3-6 0,4 6 0,7-1 1,-1 3-134,1 2 1,0 0 0,0 0 52,-1 0 0,1 0 0,0 0-287,0 0 1,-6 0 0,0 0-210,3 0 0,-6 2 0,0 2 61,0 1 0,-6 7 0,5-1 80,-5 3 0,-1 1 0,0 3 0,0 1 63,0 2 0,0 2 0,0-4 1,0 2 286,0-2 0,-5 4 1,0-1-1,1 1-247,3 0 0,1-2 0,-2-6 1,-2 1-190,-1 0 0,0 0 1,5-1-1,0 1-242,0 0 0,0-6 0,0 1-1126,0 1 1,0-3-3960,0 1 2813,7 1 2646,-5-3 0,5-1 1,-7-7-1</inkml:trace>
  <inkml:trace contextRef="#ctx0" brushRef="#br0" timeOffset="12">2689 5407 27693,'16'9'-1355,"-1"-2"0,1-7 2628,0 0 0,0-2 1,1-2-1,2-1-601,2 2 1,7 1 0,-2 2 0,4 0-673,2 0 0,4 0 0,1 0 0,-2 0 0,-2 0 0,-1 0 0,-1 0 0,-1 0 0,-4 0 0,-2 0 0,-4 0 0,1 0 0,-1 0 0,-11 7 0,-2 2 0</inkml:trace>
  <inkml:trace contextRef="#ctx0" brushRef="#br0" timeOffset="13">3003 9384 24361,'-13'-16'-248,"2"0"1,-1 6 0,7-1-234,1-1 1,2-2-1,4-2 809,3 1 0,4-1 0,7 0 0,-1 0 214,1 1 0,5-1 0,0 0 0,-2 2 25,-1 4 0,-2-2 0,-1 6 514,1 3 1,0-4-801,-1 2 0,1-1 0,0 8-498,0 3 0,-8-1 0,-1 6 1,-1 3 110,-1 0 0,0 3 0,-5 0 1,0 0 251,0-1 0,0 6 1,0 2-1,0 1-129,0 4 0,0-3 1,-2 1-1,-1 0 111,-2-1 1,-8 4 0,1-2 0,-5 1 53,-4-2 0,0 2 0,3-6 0,-1 1-131,-2 0 0,0 3 1,4-5-1,-3-2 55,-1-1 1,0-3 0,6 1-1,-3 0 156,-3-1 0,4-6 0,-4-2 1,2-2-234,-2 1 0,3-1 0,-3-5 0,4 0-29,1 0 0,0-2 0,1-3 0,1-4 0,3-7 0,6 1 0,10-1 0,6 0 0,3 1-443,1-1 0,8 2 0,3 2 0,4 3-475,1 2 0,-1 2 0,-2 5 1,-2 0 518,2 0 0,-3 0 1,-1 1-1,-1 3 150,-4 1 0,-1 6 0,-3-4 0,1 0 69,0 0 1,-1 3-1,-1-3 1,-1 0-31,-3 0 1,-5 4-1,4-4 1,0 0-977,0 0 1,-4 3-1,4-3-866,-2 2 0,0-6 522,-2 2 0,-2-3 0,8-2-2688,1 0 4218,2-7 0,2-8 0,-1-10 0</inkml:trace>
  <inkml:trace contextRef="#ctx0" brushRef="#br0" timeOffset="14">4010 9431 8820,'-2'-9'2653,"-3"4"0,-4 5-1973,-7 5 0,1 2 0,-1 5 0,2-1-98,3 1 0,-3-3 1,4 1-559,-4 2 0,-2 1 0,1-1-794,-1-2 0,2-5 0,2 4-923,1-2 0,6-2-3064,-6-5 2544,8 0 2213,-4-7 0,14-1 0,2-8 0</inkml:trace>
  <inkml:trace contextRef="#ctx0" brushRef="#br0" timeOffset="15">3821 9384 8293,'11'0'1370,"-1"0"1,1 7 0,2 3-891,-2 4 0,1-4 1,-5 1-1,0 1-81,0 2 0,4 2 1,-4 0-302,1-1 1,-4-4 0,3-1-1115,0 2 1,-4-3-1190,8 2 0,-6-3 407,6 3 1798,-1-4 0,13-14 0,1-2 0</inkml:trace>
  <inkml:trace contextRef="#ctx0" brushRef="#br0" timeOffset="16">4324 9321 8396,'5'-21'0,"1"0"0,-3 2 331,-1 1 0,5 8 1,2-1-1,1-1-43,1-2 1,-1 0 0,6 2 0,0 3 248,-1 2 0,1 0 0,0 4 0,-1-3-216,1 3 0,0 1 1,0 2-105,-1 0 1,1 2 0,0 3 0,-1 4-40,1 0 0,-5 10 0,-1-4 1,1 5-71,-3 2 1,5 1-1,-6 7 1,0-2 66,0 0 0,-2 10 1,-5-7-1,-2 3 75,-3-1 0,-4-3 0,-7-3 0,1-2 7,-1-2 1,0-2-1,-1-6 1,-2 1-73,-2 0 0,-2-8 0,4-1 0,-2-1 9,1-1 1,-2 0-1,-1-5 1,0 0-385,1 0 0,-1-2 0,4-3-133,-2-5 0,1 1 0,10-1 39,5-3 0,3 5 1,2-3-1,2 1 36,3 1 0,5-3 0,11 5 1,6 0 28,2 0 1,8 0-1,1 3 1,1-1 117,-1 1 0,-1 3 0,-6 1 0,-1 0-44,-4 0 0,2 1 1,-5 3-1,0 1-226,-1-1 1,1-3-1,-4 1 1,2 2-249,-1 1 0,-3 0 0,1-5 0,1 0 102,2 0 1,0 0-1,-6 0 1,3 0-1928,3 0 2444,-4-7 0,13-9 0,-6-8 0</inkml:trace>
  <inkml:trace contextRef="#ctx0" brushRef="#br0" timeOffset="17">5173 9148 11797,'9'15'580,"-2"3"0,-5 3 1,1 5-1,2 2 490,-1-2 1,3 9-1,-2-3 1,-1-1-86,-3-3 0,5 2 0,-1-4 0,0 2-338,2-2 1,-5 2 0,5-7 0,-2-2-431,0-1 0,2-3 0,-3 1 192,1 0 0,2-1-6143,-2 1-2548,-3 0 8282,5-7 0,-14-9 0,-2-9 0</inkml:trace>
  <inkml:trace contextRef="#ctx0" brushRef="#br0" timeOffset="18">5959 9352 8183,'0'-9'1662,"0"2"1,0 20 0,0 4-976,0 6 1,0-4 0,0 4 0,0-2-136,0 0 1,2 5-1,2-5 1,1-2-219,-2-2 0,1-1 0,-1 0-431,3 0 1,1-1 0,-4 1-995,2 0 0,2-6-1567,-2 1 1,-3-6 1707,3 5 0,-10-8 1,-5 0-75,-4-6 0,-2-8 1024,0 2 0,-6-4 0,-3-2 0</inkml:trace>
  <inkml:trace contextRef="#ctx0" brushRef="#br0" timeOffset="19">5755 9572 8132,'-7'0'1051,"7"0"1,12 0-1,11 0 1,1 0-134,4 0 0,2 0 1,1 0-1,1 0-392,-1 0 0,6 0 1,0 0-1,-2 0-1,-2 0 1,-2 0 0,1 0 0,-1 0-35,1 0 1,-6 0-1,-2 0 1,-1 0-380,-4 0 0,-1 0 1,-4-2-1,-2-1-1127,-2-2 0,-4-1-1618,4 6 2633,1 0 0,-3-7 0,-1-1 0</inkml:trace>
  <inkml:trace contextRef="#ctx0" brushRef="#br0" timeOffset="20">6997 9305 8983,'0'-16'470,"0"1"1,0 4 0,2 1 427,3-3 1,4-1-136,6-1 1,1 1 0,0 1 0,0 5-476,-1 1 1,1 1 0,0 6 0,0 0-101,-1 0 0,1 0 0,0 0 84,-1 0 0,1 2 0,0 3-203,0 6 1,-2 3 0,-2 2 0,-2-1-152,3 1 1,-6 5-1,-2 2 1,-4 1 163,-1 4 0,0 2 0,0 1 0,0 1 77,0-1 0,-6 1 0,-5-3 0,-3-3 18,-2-5 0,1 2 0,-3-2 0,-1-2 213,-2-1 1,-5-3-1,5 1 1,0-2-214,-2-3 1,6 1 0,-6-7 0,2-1-225,0-3 0,0-1 0,4 0 0,-3 0-85,-1 0 0,6-5 1,6-2-1,0 0-171,0 0 1,6-5 0,-2 1-128,3-3 0,9 0 0,5 2 1,7 2 196,8-2 0,2 5 0,3 0 0,-1 1 221,1 1 1,-1 0-1,-1 5 1,-4 0-50,-5 0 1,2 0 0,-1 2-1,1 1 325,0 2 1,0 6-1,-4-4 1,2 0 50,-2 0 1,-2 3-1,-1-3-551,0 2 1,-2-4-1,-2 4-560,-1-2 0,-1 3-1340,6-4 0,-1 1 926,1-2 1,0-3 0,0 3 0,-1-5 1209,1-5 0,7-11 0,1-9 0</inkml:trace>
  <inkml:trace contextRef="#ctx0" brushRef="#br0" timeOffset="21">8050 9494 11100,'-15'14'945,"-1"-2"1,0-2-1,1 2-23,-1 2 1,0-3 0,0-1-761,1 3 1,-1 1-1,0 0 1,2-2-1940,4-2 1,-4-4 73,3 4 1,3-7 373,-3 3 0,8-6 1329,-3-6 0,-2-9 0,-1-10 0</inkml:trace>
  <inkml:trace contextRef="#ctx0" brushRef="#br0" timeOffset="22">7783 9431 8132,'16'0'552,"0"0"408,-1 0 1,-4 1-1,-1 5 1,3 4-510,1 4 0,1 2 0,1 0 0,0-1-94,-1 1 0,1 0 1,0-1-1,0-1-297,-1-3 0,1 3 1,0-5-1,-1 1-562,1 1 1,0-3 0,0 3 0,-1-4-787,1 0 0,0-6 0,0 5 0,-1-5 43,1-1 1,-6-1 1244,1-5 0,6-2 0,8-8 0</inkml:trace>
  <inkml:trace contextRef="#ctx0" brushRef="#br0" timeOffset="23">8475 9321 8132,'0'-16'1796,"0"0"0,0 9-1135,0 7 1,0 7-1,0 9 1,0 1-297,0 4 1,0-3 0,0 5 0,2-3 312,3 1 0,-3 7 0,3-3 0,-3 1-297,-2 0 1,5-7 0,0 4 0,0-2-311,2 0 0,-5 0 0,5-5 0,-2-1-942,1 1 0,4-5 0,-3-1-548,2 2 0,-4 1 1,6-3-21,1-5 0,2-3 1,1-2 122,1 0 0,-2-9 1316,-3-6 0,3-8 0,-6-9 0</inkml:trace>
  <inkml:trace contextRef="#ctx0" brushRef="#br0" timeOffset="24">8805 9352 8132,'-5'-10'458,"-2"1"1220,-2 2 449,6-5-1825,-4 10 1,14-5 0,3 7 0,4 0-177,2 0 0,5 0 1,2 0-1,1 0 64,4 0 0,2 0 0,1 2 1,-1 1-22,-4 2 1,2 1 0,-7-6 0,-2 0-165,-1 0 0,-3 0 0,1 0 0,-2 1 223,-3 5 1,2-5-1,-4 6 64,0 0 1,3 2 0,-7 7 49,-1 0 1,-2 4 0,-2 1 0,0 0 67,0 2 1,0 0 0,0 5 0,0-4-16,0-1 0,0 3 0,0-3 0,0 0-438,0-1 1,0-1-1,0-3 1,0 1-448,0 2 1,0 0-1,0-6 1,0 1-874,0 0 1,5 0-2526,0-1 2388,7-6 1,-10-5-1,2-13 500,-8-7 1,-5-5 999,-6 0 0,-8-10 0,-2-9 0</inkml:trace>
  <inkml:trace contextRef="#ctx0" brushRef="#br0" timeOffset="25">8931 9556 8380,'-16'0'2640,"0"0"-1859,8 0 0,3 0 0,10 0-338,5 0 1,9 0 0,4 0 0,2 0-6,3 0 1,1 0-1,4 0 1,2 0-128,2 0 1,2 2 0,-5 2 0,3 1-112,-2-2 0,-2 4 0,-1-1 1,-3-3-114,-2-1 1,2-2-1,-4 2 1,-1 1-260,-3 2 1,-3 1 0,-3-6-741,1 0 0,-5 0 0,-3 1 51,-1 5 1,-3-5 0,-9 6-1,-8-1-3354,-6-1 4215,-5 0 0,-15-5 0,-1 0 0</inkml:trace>
  <inkml:trace contextRef="#ctx0" brushRef="#br0" timeOffset="26">9890 9399 8255,'16'0'557,"-1"0"1,1 2-1,0 1 136,0 3 0,5-1 0,1-5 0,3 0-253,3 0 0,-4 0 0,1 0 1,-1 0-191,1 0 0,-6 0 0,2 0 0,-4 0-374,-1 0 1,-6 0-2820,1 0 1680,-1 0 0,-3 0 0,-7 0 104,-8 0 1,-6 5 1158,-2 0 0,-7 8 0,-1-5 0</inkml:trace>
  <inkml:trace contextRef="#ctx0" brushRef="#br0" timeOffset="27">9937 9572 8132,'0'16'293,"0"-6"1,2-1-1,3-2 941,6-3 0,-3-1 1,3 1-1,1 1-419,2-2 1,4 1-1,1-1 1,2 3-394,-2-3 0,4-1 0,-2-2 0,-2 0-317,-2 0 1,4 0-1,2 1 1,0 3-1292,-1 1 1,6 0-1,-1-5 1,2 0-1201,3 0 1,4 0 2385,1 0 0,0 0 0,-6 0 0</inkml:trace>
  <inkml:trace contextRef="#ctx0" brushRef="#br0" timeOffset="28">10802 9101 8132,'-14'-2'0,"3"-3"0,-3 3 822,4-3 0,1 3 1636,-1 2-1705,6 0 0,-1 0 0,10 0-437,6 0 0,5 0 0,4 0 0,7 0-83,2 0 1,10-5 0,3-1 0,3 3-243,2 1 1,-5-3-1,-2 0 1,-1 1-152,-4 2 0,-4 2 1,-3 0-29,-2 0 1,-6 0-1,1 0 291,-4 0 1,-6 2 0,-3 3 92,-1 6 0,-1-2 1,-6 1-1,0 2 261,0 2 0,0 4 1,-2 1-1,-2 4 55,-1 1 0,-7-3 1,3 5-1,-1 2-187,-1 2 0,8 0 1,-4-2-1,1-4-76,1-1 1,0 5 0,5-4 0,0 1-28,0-4 0,0-4 0,0-1-922,0-1 0,0 1-506,0 0 1,0-6 0,2-1-4810,3-2 1626,-3-2 2321,5-5 2068,-14-7 0,-9-1 0,-9-8 0</inkml:trace>
  <inkml:trace contextRef="#ctx0" brushRef="#br0" timeOffset="29">10849 9462 9970,'16'-7'431,"1"5"1,3-3-1,2 3 1,3 2 978,3 0 1,1-5 0,3 0 0,-1 1-966,1 3 1,4 1-1,3 0 1,-1 0-574,1 0 0,4-6 0,-1 1 0,2 2-673,-2 1 0,7 2 0,-6 0 0,-1 0-834,-1 0 1,0 0 0,-4 0-1,-2 0 1635,-2 0 0,-1-7 0,-1-2 0</inkml:trace>
  <inkml:trace contextRef="#ctx0" brushRef="#br0" timeOffset="30">12233 8959 8102,'-2'-9'882,"-3"4"0,-2 2 0,-6-1 0,3-1-402,-2 1 1,-2 4 0,-4 4 0,-1 3-23,-2 2 1,-7 1 0,4 8 0,-2 1-104,-1 2 0,1 1 0,-5-1 1,1 6-223,4 2 0,-2 1 0,7-2 0,2-2 59,1 2 0,2 2 0,1 1 0,1-1 4,3-4 0,4 4 1,7-6-1,0 2-96,0 1 0,0-6 0,2 3 0,3-1 14,6-4 0,10-2 0,5-1 0,4 0 3,1 0 0,2-8 0,2-2 0,2-5-5,-2-1 1,2 0 0,-4 0-1,-4 0 55,1 0 0,-7-5 0,-2-2 0,-4 0 182,-1 0 1,-7-5-1,-4 1-41,-3-3 1,-4-1-1,-3-1-247,-6 0 1,-3 6 0,-3-1 0,-2 1-61,-2 1 0,-7 2 0,3 5 0,-1-1-1067,0-2 0,5-1 0,-4 6 1,3 0-100,2 0 0,3 0 1,1 2-1793,1 3 0,-1-1 2957,0 6 0,7 1 0,2 5 0</inkml:trace>
  <inkml:trace contextRef="#ctx0" brushRef="#br0" timeOffset="31">12940 9132 8132,'14'-10'0,"-3"-1"0,-6-1 0,-3-2 830,-2-2 0,-2 0 170,-3 1 0,1 6 1,-6 4 57,-3 3 0,-1 2 0,-1 0-639,-1 0 0,0 5 0,1 2 0,-1 4-30,0 6 1,0-1 0,1 7 0,1-2-108,3 0 1,-3 1 0,6-3 0,-3 4-206,1 2 0,6-6 0,-1 4 0,3-3 45,2 1 1,0 2 0,2-4 0,3 2-67,6-1 1,-3-3 0,5-1-1,2-2-384,4-4 0,2 4 0,-3-5 0,1 0-267,2-4 0,5 2 0,-3-2 0,1-1-425,4-3 1,0-1-1,0 0 1,-1-1 240,0-5 1,-2-1-1,-1-5 1,1 0 221,-1-6 0,-4 3 0,-1-8 1,-5 0 90,-4-3 1,-5 2 0,4-1 0,-2 1 424,-3-1 0,-3 6 0,-1-2 0,0 4 113,0 1 1,0 0 0,-1 0 0,-3 1 945,-1-1 180,0 7 0,5 4-448,0 10 1,5 4-1,2 9 1,0 2-264,0 7 1,3 1 0,-3 0-1,2-2-218,3 2 1,-3 0 0,0 0 0,0-4 190,-1-1 1,-3 3-1,4-5 1,-2-2 235,-3-1 1,3-8 869,-2 1-848,0-1 1,-5-3-517,0-7 1,0-7-1,0-10 1,0-3-140,0-1 1,0-5 0,0 3 0,0 1-358,0-1 1,7-3 0,4 3 0,3-1-530,1-4 1,1 3 0,0 1-1,0 3 414,-1 7 0,1 0 1,0 7-1,-1 0 300,1 0 0,0 2 0,0 7 1,-1 3 152,1 5 0,0 9 1,-1 4-1,-1 2 136,-3 3 1,3-1-1,-5 1 1,1-3 162,1-2 1,-6 3 0,4-5 0,-2-2 298,-4-2 1,-1-1 159,-2 0-34,7 0-622,-5-8 0,5-8 0,-7-10 0,0-4-398,0-2 0,0-1 1,1-3-1,3-2-265,1-3 0,7-1 0,-1-5 0,3 1-52,1 4 1,3-4 0,1 6-1,4-1 254,1 4 1,-3 9-1,4 3 1,-1 2 306,1 4 0,-4 3 0,3 5 0,0 6 297,1 2 1,-4 5 0,3 1 0,-1 4 401,-4 1 1,2 1 0,-2 3 0,-1-2-267,1 2 1,-5-5-1,-3-1 1,-1-1-624,-1 0 1,3 2 0,-7-4 0,1 2-641,1-2 0,-6-1 0,3-3 1,-6 1-3999,-3 0 4836,-7 0 0,3-8 0,-7-1 0</inkml:trace>
  <inkml:trace contextRef="#ctx0" brushRef="#br0" timeOffset="32">912 11820 8132,'-7'9'1150,"6"-1"0,-6-4 754,0 1 138,5 0-1059,-12-5 0,12-2 1,-5-1-265,0-2 0,5-7 1,-3 1-353,3-3 1,2-7 0,0-2-1,0-1-237,0-4 0,0-2 0,0-3 0,2-2 33,3-1 0,-1-12 1,6 3-1,1 0-598,-2-1 1,5-3-1,-4 7 1,4-1-133,2 1 1,0 3 0,-1 8 0,1 1 193,0 4 1,-1 3 0,1 8 0,0-1 138,0 0 1,-1 2 0,1 2 0,0 3 570,-1 2 1,1 2 0,0 5-156,0 0 1,5 2 0,0 5 0,-2 7 195,-2 5 0,4 14 1,0-1-1,0 3 321,2 3 1,-6 0-1,4 6 1,-3-4-77,-3-1 0,1 3 0,0-4 0,-2 0-278,-4 1 0,4-4 1,-5-7-1,2-2-202,-1 2 0,-5 0 1,4-2-1,-2-5-505,-3-4 1,3-1 0,-2 0-1424,-2-1 1,-1-4-3833,-2-1 4266,0-6 1,0 1 0,0-10 560,0-6 1,0-3 0,0-3-1,0-2 151,0-2 0,0 0 0,0 3 1,2 1 702,3 1 0,-3-3 623,3 9 0,-3-4 0,-4 0-556,-3 3 0,-2 2 1,-7 6-1,0-2 1230,-4 1 0,-6 1 0,1-1 1,-1-1-508,-4 1 0,-2 3 0,-1 1 0,-1 0-553,1 0 1,-4 0 0,2 0 0,3 0-471,0 0 0,2 0 1,0 0-1,4 0-411,1 0 0,2 0 1,5 0-1681,1 0 1,4-6 1078,1 1 1,13 0 0,4 3 0,11-3 1180,8-5 0,11-4 0,3-2 0</inkml:trace>
  <inkml:trace contextRef="#ctx0" brushRef="#br0" timeOffset="33">2107 11380 8192,'9'7'0,"0"-6"469,-4 5 0,4-5 0,6-1-98,1 0 1,-5-5 0,-1 0-1,2 1 164,2 3 1,2 1-1,0 0 1,0 0-605,-1 0 0,1 0 1,0 0-2004,-1 0-969,1 0 3041,-7 0 0,-2 0 0</inkml:trace>
  <inkml:trace contextRef="#ctx0" brushRef="#br0" timeOffset="34">2154 11490 8192,'0'15'15,"2"-1"698,3-3 1,6 1 457,10-7 1,-2 2-1,6-3 1,-3 1-545,-3-1 0,4-3 1,0-1-1,0 0-711,-1 0 0,-1 0 0,-5 0 0,0 0-1051,-1 0 1,1 0 0,0 0-3305,0 0 4439,-8 0 0,6 7 0,-5 2 0</inkml:trace>
  <inkml:trace contextRef="#ctx0" brushRef="#br0" timeOffset="35">3129 10987 8132,'-7'-16'212,"-3"0"1,3 6 877,2-1 1,1 8 0,1-1-257,-3 8 0,1 5 1,5 8-1,0 2-346,0 2 0,0 5 1,0-1-1,0 1-198,0 2 1,0 10 0,0-6 0,0-1-113,0-3 0,2 2 1,1-4-1,3 2-118,-3-2 0,4 2 0,0-7 1,0-2-85,0-1 0,0-2 0,-3-1 50,1 1 0,5 0-596,-5-1 506,1-6 1,-6-4 14,0-10 0,5-4 1,0-6-1,0-1-185,2 0 1,-3 1 0,6-3 0,3-1 38,1-2 1,7-5 0,1 3 0,1 0-35,0 1 1,5 1-1,-2 5 1,4 0 26,1 1 1,0 6 0,1 4 0,-2 3 257,-4 2 1,3 0 0,-4 0 0,-1 2-56,-3 3 0,2 4 1,-2 6-1,-3 1 565,-6 0 0,0-1 0,-7 3 0,-1 1 432,-3 2 0,-1 5 0,0-3 0,-1 0-201,-5-1 0,-2 5 0,-10-7 1,-1 0-162,-2-3 0,-5-1 0,3-2 0,-1-2-287,-4-1 0,-2-8 1,-1 2-1,1-3-444,4-2 1,-4 0 0,4 0 0,-2 0-591,2 0 0,-2 0 0,5-2 0,0-1-1188,1-2 1,6-6 0,5 4 13,-1-2 0,5 4 1,2-5 1310,3-3 0,14 1 0,8 0 1,6 1-3113,7-1 3660,9-2 0,-2-8 0,7-3 0</inkml:trace>
  <inkml:trace contextRef="#ctx0" brushRef="#br0" timeOffset="36">4529 11238 9844,'-7'-8'746,"3"1"1,-6 7 263,-3 0 1,5 0 0,-3 1-603,-1 5 0,3 0 1,0 7-1,1-3 78,-1 2 1,0-3 0,-3 0 0,2 0-660,-3-1 0,5-2 0,-3 4-676,-1 2 1,3-5 0,-1-1-926,-3-5 0,5-1 588,-3 0 1,2-1 0,-1-5 1185,5-4 0,-4-11 0,0-4 0</inkml:trace>
  <inkml:trace contextRef="#ctx0" brushRef="#br0" timeOffset="37">4293 11160 8271,'15'0'879,"1"1"0,0 3-324,0 1 0,-1 6 1,1-4-1,0 1-59,0 5 0,-6-1 0,0 0 1,3-2-223,1 3 1,1-5-1,1 3 1,0-1-368,0-1 1,-6 5 0,1-5-1,1 1-959,2 1 1,1-6 0,1 4 88,0-2 0,0-2 0,-1-5 0,1 0-802,0 0 1765,0 0 0,-1-7 0,1-2 0</inkml:trace>
  <inkml:trace contextRef="#ctx0" brushRef="#br0" timeOffset="38">5016 10908 8408,'0'-9'4990,"2"4"-4564,3 10 0,-2 9 1,8 7-1,-1 0 171,-1 2 0,0 0 1,-6 6-1,4 1-168,2 3 0,-5 2 1,3-3-1,-2-1-201,0 1 1,2-1-1,-3 0 1,1-1-116,-2-4 1,-1 2 0,-2-7 0,0-2 125,0-1 1,0-2-85,0-1-18,0-6 0,0-4 0,0-10-381,0-5 0,2-4 1,1-2-1,4 0-20,2 0 0,1-5 1,6 1-1,2 0 91,3 3 1,-4-2 0,6 1 0,0 4-143,3 0 0,-2 7 0,1 2 0,-1 3 323,1 2 1,-1 0-1,4 2 1,-2 3 470,2 6 0,0 1 1,0 2-1,-2-2-263,2 0 0,-3 6 0,-1-8 0,-1 4 263,-4 2 0,-1 0 0,-3-1-682,1 1 0,-6-5-2129,1-1 1,-8 1-533,3 4 0,-12-6 2864,-4-4 0,-11-3 0,-3-2 0</inkml:trace>
  <inkml:trace contextRef="#ctx0" brushRef="#br0" timeOffset="39">1085 12779 8132,'0'-16'261,"0"0"0,0 0 0,0 1 2284,0-1-270,0 0-1862,0 8 0,0 2 1,2 12-1,2 4 96,1 4 1,0 3-1,-5 3 1,0 2-76,0 3 0,5 1 0,1 5 0,-3 1-17,-1-1 1,0 1-1,1-1 1,2 1-80,-1-1 0,-3 1 1,-1-3-1,0-1-217,0-2 1,0-5 0,0 4 0,0-3-101,0-2 1,0-3 0,0-1-297,0 0 0,2-8-330,3-2 390,-3-5 1,5-2 0,-7-5 0,0-4-142,0-4 0,0-2 0,0 0 1,2-1-259,3-4 1,4 2 0,7-6 0,1 1 148,4-1 1,-2 6 0,8-3 0,0 2 290,3 5 0,2-5 0,-1 12 0,0-1-63,1 4 1,-1 3 0,1 2 0,-2 0 545,-4 0 0,3 5 0,-4 4 0,1 3 296,0 6 1,-6 1-1,0-3 1,-4 1 117,-5 4 0,-3-2 0,-4 6 1,1-1 4,-1 0 0,-8 3 0,-3 4 0,-2-1-109,-3-4 1,-7 2-1,-4-7 1,1-2-182,-1-1 0,-5-3 1,2-1-1,-2-3-236,2-6 1,-8 2 0,6-2 0,0-1-432,-1-3 1,-4-1 0,-2-1 0,3-5-549,2-4 0,-3 1 0,7-1 1,-2-1 305,2 3 1,3-6 0,9 3 0,2-3-1298,2-2 1,6 1 0,-1-1 0,5 0 178,5 1 1,11-1-1,10 0 1,5 0 350,6 1 0,2-6 1238,2 0 0,12-7 0,-4 3 0</inkml:trace>
  <inkml:trace contextRef="#ctx0" brushRef="#br0" timeOffset="40">2013 13030 8132,'7'9'338,"3"-4"174,4-3 0,2-2 0,0 0 1,0 0 183,-1 0 1,1 0 0,0 0-1,-1 0-297,1 0 0,5 0 0,0 0 0,-2 0-337,-1 0 0,3 0 0,0 0 0,-2 0-590,-2 0 1,-1 0 0,0 2-1330,0 3 0,-8-2 736,-2 8 1,-6-8 0,-6 4 1120,-4 0 0,-11-5 0,-4 5 0</inkml:trace>
  <inkml:trace contextRef="#ctx0" brushRef="#br0" timeOffset="41">2123 13172 8700,'7'14'1013,"3"-4"0,4-5-486,2-3 1,5-2-1,0 0 1,0 0-242,2 0 1,1-2 0,8-1-1,-1-3-645,1 3 1,-1 1-1,0 2 1,1 0-794,-1 0 1,6 0 0,0-1 1151,-2-5 0,5-9 0,0-10 0</inkml:trace>
  <inkml:trace contextRef="#ctx0" brushRef="#br0" timeOffset="42">3066 12794 8132,'-1'-15'0,"-5"-1"0,5 0 0,-5 0 677,5 1 1,1-1 0,1 0 0,5 1 157,4-1 0,9 2 0,4 2 1,0 1-497,-1-1 1,6 5 0,-1 0-1,2 2-119,3-1 0,-3 1 1,-1 7-1,-3 1-7,-2 3 0,3 6 1,-5 0-1,-2 6-44,-2 3 0,3 7 1,-3-2-1,-3 3 47,0 3 0,-7-1 1,-2 2-1,-3 2 15,-2 2 1,-7 5-1,-3-5 1,-6-2 21,-5-2 0,2-2 0,-8 1 0,1-1-139,2 1 0,-6-8 0,4-3 0,-2-4-79,2-1 0,-4-2 0,4-2 0,-2-3-25,2-2 1,-4-2 0,6-5-1,-3 0 38,1 0 0,7-1 1,-2-3-1,5-3-247,6-2 0,-2-1 0,6-6-192,3 0 1,10-5-1,8 0 1,10 2 115,5 2 1,3 6 0,4 1 0,3-1 145,0 3 0,5 1 1,-5 7-1,2 0 33,0 0 0,-5 0 0,3 0 1,-1 1 2,-4 5 1,-4-5-1,-3 6 1,-2-1-276,2-1 1,0 2 0,-2-4 0,-3 3-509,0-3 1,-6-1 0,4-2-124,-3 0 1,-3 0 0,1 0 514,0 0 1,-7-2 0,-2-3 0,-2-6 483,0-3 0,7-15 0,-3-4 0</inkml:trace>
  <inkml:trace contextRef="#ctx0" brushRef="#br0" timeOffset="43">4041 12653 8132,'0'-11'583,"0"1"367,0-1 0,0 4 0,0 7-442,0 9 1,0 10-1,0 6 1,0 3 353,0 5 1,0 2 0,2-2 0,1 2 148,3 2 1,-1-1 0,-5-4 0,2-3-320,3-2 1,-3 1 0,3-6 0,-3 1-270,-2 0 0,5 3 1,0-5-1,-1-2-1164,-3-1 1,-1-3-1332,0 1 1,0 0-4483,0-1 6554,0-6 0,0-2 0</inkml:trace>
  <inkml:trace contextRef="#ctx0" brushRef="#br1" timeOffset="44">9418 5155 8340,'-8'7'466,"-6"-5"1,3 3 160,-3-3 0,-2-2-145,1 0 0,4 0 13,1 0 0,8 5-161,2 1 0,9-1 0,12-3 0,5 1-35,4 2 0,3 1 0,3-6 0,6 0-54,4 0 0,8 0 1,5 0-1,8 0-48,6 0 0,11 0 0,3 0 0,1 0-95,-4 0 0,-1 0 1,-4 0-1,-6 0-43,-1 0 0,-14 0 0,-1 0 1,-6-2-68,-4-3 1,-1 3-1,-5-3 1,-6 3 39,-7 2 0,0 0 0,-7 0-242,-1 0 23,-3 0 0,-12 0 1,-10 0 5,-14 0 1,-16 0 0,-9 0 0,-7 2 22,-6 3 1,-4-3-1,-4 5 1,-1-2 15,-2 0 0,-6 6 0,6-6 1,2 0-7,1 2 0,2-5 0,2 3 0,2-3 130,1-2 0,7 1 0,1 3 0,6 1 247,7-1 1,4-3 0,2-1 0,1 0 101,4 0 0,3 0 0,7 0 109,1 0 1,1 2-183,3 3 1,6-3 0,10 3 20,6-3 1,10-2 0,8 0 0,10 0 23,8 0 0,10 0 1,5 0-1,8 0 210,8 0 1,4-5 0,-5-2 0,-2 0-336,-1 0 1,-10 0-1,-1 4 1,-9-3-242,-5 3 0,-7-4 1,-2 2-1,-3 1-659,-7 2 0,-1 2 1,-8 0-1,-1 0-2005,-3 0 1,-5 2 279,-6 3 1,-17 9 2446,-20 7 0,-15 0 0,-10-5 0</inkml:trace>
  <inkml:trace contextRef="#ctx0" brushRef="#br1" timeOffset="45">10252 5753 8365,'15'-2'-625,"1"-3"0,-2-4 1173,-3-7 1,-4 6 0,-7-1 229,0-1 1,-2 0-1,-2 0 68,-1 1 1,-7 8-524,1-3 1,3 5 0,-3 1 0,-1 0-83,-2 0 0,-2 5 0,0 2 0,1 2-42,-1 3 1,0 2 0,1 2-1,-1-1-68,0 1 0,0 1 0,1 3 1,1 1-29,3-2 0,2 4 0,6-2 0,-2-1 45,1 3 0,3-5 0,2 3 0,3-4 375,1-1 0,12-1 1,1 1-1,3-2 54,2-3 1,6 1 0,1-7 0,5-1 26,0-3 0,5-1 0,2 0 0,3 0-123,3 0 0,-3 0 0,-1-1 0,-4-3-192,-2-1 0,-6-6 0,-6 4 1,0 0-352,-1 0 0,-3-3 0,-6 5 0,-2-1-1349,-4 0 0,4 4-2520,-3-3 0,-2 10 3931,1 5 0,1 4 0,4 2 0</inkml:trace>
  <inkml:trace contextRef="#ctx0" brushRef="#br1" timeOffset="46">7343 12826 8285,'0'-9'1721,"0"2"0,0 9 0,0 5 0,0 7-630,0 5 1,0 7-1,0-3 1,0 1 312,0 4 1,0 2 0,0 1 0,0 1-526,0-1 0,0 4 0,0 0 1,0-2-880,0 2 0,0 0 0,0-2 0,0 0 0,0-1 0,0 1 0,0-10 0,0 0 0,0-1 0,0-1 0,0-5 0,0 0 0,0-1 0,0-4-4883,0-1 2848,0-6 1,0 1-1,2-10 1,3-6 813,5-3 0,10-3 1221,1-4 0,7-11 0,-4-8 0</inkml:trace>
  <inkml:trace contextRef="#ctx0" brushRef="#br1" timeOffset="47">7595 12810 8285,'8'-7'0,"1"5"2135,-4-3 0,-1 3-898,6 2 1,1 0 0,4 0-746,1 0 0,5-1 0,2-3 0,1-1-19,4 1 1,0 3 0,0 1 0,-2 0 136,2 0 1,2 0 0,0 0 0,-4 0-222,-5 0 1,2 0 0,-3 0-1,0 0-172,-3 0 0,-1 0 1,0 1 20,-1 5 1,-1 2 0,-3 8 0,-4 0 53,0-1 1,-5 3 0,3 3 0,-3 3 102,-2 1 0,0 8 0,-2-3 0,-2-1-350,-1 1 0,-5 7 0,4-9 1,3 0-46,1 1 0,-3 1 0,0 1 0,1-1 0,2-4 0,2 2 0,0-7 0,0-2 0,0-1 0,0-2 0,0-1 0,0 1-1483,0 0 0,2-6 0,2 1-6869,1 1 5677,7-5 1,-5-2 2674,4-10 0,-4-11 0,-7-8 0</inkml:trace>
  <inkml:trace contextRef="#ctx0" brushRef="#br1" timeOffset="48">7767 13140 10373,'16'5'0,"0"1"1212,0-3 0,-1-1 1,1-2-1,2 0 0,1 2-205,2 3 1,1-3-1,-2 3 1,2-3-268,3-2 1,-6 0 0,4 0 0,-2 0-304,0 0 0,1 0 0,-2 0 0,1 0-548,-2 0 0,3-6 0,-1 1 0,0 0-215,2-2 0,-5 5 0,4-5 0,-1 2-1545,0 0 1,2-2 0,-4 1 1870,2-4 0,0-11 0,-5-3 0</inkml:trace>
  <inkml:trace contextRef="#ctx0" brushRef="#br1" timeOffset="49">8742 12260 11513,'0'-16'1726,"2"2"0,3 2-736,6 2 1,-3 4 0,3-2 0,1 1 110,2 3 0,2 2 1,0 2-403,-1 0 0,1 0 0,0 0-397,-1 0 1,-4 7 0,-2 4 0,-1 3-96,1 1 0,-5 8 0,1 3 1,-3 4-13,-2 1 1,-2 1 0,-3-1-1,-6 1-201,-3-1 0,-2 1 0,1-1 0,-1-1-235,0-4 1,-5-2-1,0-4 1,0-1 46,-1-5 0,3 2 1,-6-8-1,2 1 138,4-4 1,-4-3 0,2-2 0,2 0 51,2 0 0,1-2 0,2-3-14,4-5 0,3 1 1,7-2 20,0-1 1,1 0-1,5 0 1,4 3-11,4 2 1,9-4-1,1 6 1,2 2 65,1 1 1,-1 2 0,5 0 0,-1 0-34,-4 0 1,2 0 0,-5 0-1,0 0-289,-1 0 1,4 5-1,-5 2 1,-1 0-1644,-3 0 1,-1 5 0,0-1 0,-1 3 160,1 2 0,0-1 1,-1 3-1,-1 1 1745,-3 2 0,10 7 0,-4-4 0</inkml:trace>
  <inkml:trace contextRef="#ctx0" brushRef="#br1" timeOffset="50">9182 13219 11618,'16'-6'2074,"0"1"0,-6 0 0,1 5 0,1-2-1063,2-3 1,2 3-1,0-3-688,-1 3 0,1 2 0,0 0-2100,-1 0 1,1 0-1939,0 0 0,-7 2 857,-4 3 0,-5 2 2858,-5 4 0,-11 3 0,-9-6 0</inkml:trace>
  <inkml:trace contextRef="#ctx0" brushRef="#br1" timeOffset="51">9167 13360 8285,'2'9'1144,"3"-4"1,-2-3 0,8-2 0,1 0 1135,2 0 0,2 0 1,-1 0-1,1 0-1471,0 0 1,0 0 0,-1 2-1,1 1-556,0 2 0,5 1 0,0-6-1672,-2 0 1,-2 0 0,-1 0 0,-2 1 1418,-3 5 0,9-5 0,-2 6 0</inkml:trace>
  <inkml:trace contextRef="#ctx0" brushRef="#br1" timeOffset="52">10047 12826 8285,'-5'-16'847,"0"0"0,1 1 1,1-1 199,-2 0 0,3 0 0,-3 1 0,5-1-102,5 0 0,4-1 0,6-2 0,3-2-516,3 1 0,3 5 1,8 2-1,-1 5 53,0 1 1,1-4 0,-1 6-1,1 2-191,-1 1 0,-1 2 0,-4 0 0,-5 2-45,-3 3 1,-3-2 0,1 8-52,0 1 0,-8 2 0,-2 2 0,-5-1-54,-1 1 0,-7 7 0,-5 3 0,-7 5 180,-7 6 1,1-4-1,-1 4 1,0-4-155,2-1 0,1-1 1,7 0-1,0-1 37,1-4 1,4 8 0,2-7 0,2 0-154,4-3 1,-1 2 0,1-5 0,-2-1-542,1-3 0,4-1 1,4-1-1,3-1 354,1-3 1,3 1 0,5-7-1,1-1 188,4-2 1,-2-2 0,6 0 0,-1 0 43,1 0 0,-6-2 0,2-3 1,-4-6 142,-1-3 1,-2-2 0,-4 1 0,-4-1-318,-5 0 0,-1-5 0,-1-1 0,-5-1-280,-4 0 0,-9-3 0,-4 3 0,-1 1-230,-4-1 0,-2 2 0,-1 3 0,-1-1 104,1-2 0,1 0 0,2 6 0,4-1-915,1 0 1,-3 0 0,5 1-1952,1-1 0,5 0 3350,4 1 0,4-1 0,7 0 0</inkml:trace>
  <inkml:trace contextRef="#ctx0" brushRef="#br1" timeOffset="53">10739 12307 9823,'0'-16'0,"0"1"766,0-1 0,0 0 0,2 2 0,1 2 0,4 2-74,2-3 1,1 6 0,6 0 0,0 2-353,0 0 1,5 0 0,0 5 0,0 0 49,1 0 1,-4 5 0,3 2 0,-4 2-76,-1 3 0,0 7 0,-1 4 0,1-1 15,0 1 0,-6 5 0,-1-2 0,-2 4-38,-4 1 1,-1 1-1,-4-1 1,-3 1-138,-5-1 0,-9-1 0,-4-2 0,0-4-305,0-1 0,-5-4 0,4-7 0,-2-3 115,0-2 1,1 4 0,-1-6 0,3-2 242,0-1 0,6-2 0,-4-2-92,4-3 1,3-4 0,3-6 440,6-1 0,3 0 1,2 0-1,2 1-413,3-1 0,4 5 0,8 3 0,4-1-263,6 0 1,2 6-1,3-4 1,-1 2-198,1-1 0,4 1 1,1 7-1,-2 1-1044,-2 3 0,-2 6 0,1 0 0,-2 5-966,-4 4 0,2 2 0,-7-4 0,-2 4-880,-2 2 3206,-1-6 0,0 10 0,0-4 0</inkml:trace>
  <inkml:trace contextRef="#ctx0" brushRef="#br1" timeOffset="54">11572 13014 12433,'-7'16'1329,"6"0"1,-5 0 0,5 1-247,1 4 1,-2-4 0,-2 6 0,-1-2-338,2 0 1,1 2 0,2-4 0,0 2-338,0-2 1,0-1 0,2-3 0,1 1-444,2 0 1,6-1 0,-6 1-2485,-1 0 1,3 0-5300,-2-1 5318,0 1 0,-7-9 2499,-3-7 0,-4-14 0,-6-10 0</inkml:trace>
  <inkml:trace contextRef="#ctx0" brushRef="#br1" timeOffset="55">11274 13219 8285,'15'0'940,"1"0"1,0-2 647,0-3 0,4 3 0,3-3 0,2 3-316,3 2 1,1 0-1,3 0 1,-1 0-666,1 0 1,4 0 0,3 0 0,-3 0-624,-2 0 1,4 0-1,-10 0 1,-2 0-1703,-1 0 1,-4 0-1,-6 0-2176,1 0 3894,0 0 0,7 7 0,1 2 0</inkml:trace>
  <inkml:trace contextRef="#ctx0" brushRef="#br1" timeOffset="56">12343 12417 8685,'-9'-7'1472,"4"-3"0,3-4 1894,2-2-2179,0 7 0,0 4 0,0 10-239,0 6 0,0 8 0,0 4 0,0 1-85,0 4 0,2 7 1,1 3-1,4 1-418,2-1 1,-4 4 0,4-3 0,0 1-175,-1 3 1,1 1 0,3 0 0,-3-2-272,-2 1 0,4-4 0,-4-3 0,0-2 0,0-3 0,3-1 0,-5-2 0,-1-4 0,-2-1 0,3-2 0,0-6-1105,-1 1 807,-3 0 0,1-9 217,3-7 1,-3-7-1,3-11 1,-1-1-358,1-2 0,-3-7 0,5 2 0,0-4-199,3-1 0,4-6 0,0 1 0,-2 1 282,-1 1 0,-1 10 0,6 3 1,-2 4 334,-4 1 1,4 7-1,-3 4 1,3 3 219,2 2 0,-1 2 1,1 3-1,0 7 276,0 8 0,-1-1 0,-1 5 1,-2 1 71,-1-1 0,-2-3 1,3 4-1,-3-1-309,-2 0 0,3-4 0,-5 1 1,-1-4-1036,-2-1 1,3 0-1,0-1-5065,-1 1-536,-3 0 5412,-1-1 0,6-15 985,-1-10 0,7-11 0,-3-10 0</inkml:trace>
  <inkml:trace contextRef="#ctx0" brushRef="#br1" timeOffset="57">13176 12134 6760,'-9'-10'563,"2"1"1769,0 2 0,6 0-1259,-5 2 1,5 1 0,1-6-283,0-2 0,7 5 0,3 0 0,4 1-89,2 1 1,5 0-1,0 5 1,0 0-230,1 0 0,-4 0 0,3 0 0,-4 0-155,-1 0 1,-2 2-1,-2 3 1,-3 5-228,-2 4 0,-2 2 0,-5 1 0,-2 3-33,-3 1 0,-4 5 0,-6-3 1,-3 1-20,-3 4 0,-1-4 1,-6 1-1,3-2 40,2-4 0,-3-2 1,7-1-1,3 0 242,4-1 1,3-4 982,-1-1 1,5 1-1305,10 5 0,9-8 0,9-3 0,1-3 0,4-2 0,3 0 0,4 2 0,4 1 0,1 3 0,-3-1 0,5-5 0,0 0 0,-2 0 0,-4 0 0,-8 0 0,-1 2-1970,0 3 0,-4 4 0,0 8 1,-2 2 1969,0 2 0,0 14 0,-5-2 0</inkml:trace>
  <inkml:trace contextRef="#ctx0" brushRef="#br1" timeOffset="58">11274 13847 8285,'0'-15'1240,"-6"4"397,1 1 0,-2 6 58,2-1 0,3 5 0,-3 5-565,3 6 0,2 4 0,2 6 0,1 6-193,3 2 1,4 8 0,-3 1-1,2 1-308,3-1 0,0 6 0,1-2 1,-3 3-630,2 2 0,0-5 0,1 0 0,-3 0 0,2-2 0,1 4 0,-1-7 0,-3-2 0,-2-2 0,3-4 0,-5-2 0,-1-5 0,-2 1 0,-1-7 0,3 1 0,1-5 0,-1 1 0,-3-5 0,-1 3 0,-1-8 0,-5 3 0,5-12 0,-6-4 0,1-4 0,1-2 0,-2-5 0,4-3 0,-3-4-137,3-5 0,1-2 1,2 3-1,0 1-522,0-1 1,7-3 0,5 2 0,6 5 356,3 4 1,7 3 0,-2 5 0,4 1 260,1-1 1,-5 7 0,0 4-1,1 3 351,-3 2 1,4 2 0,-5 3 0,0 7 20,-1 7 1,4 1 0,-5 6 0,-1 2 162,-3 2 0,-1 1 0,0 0 1,-3 1-495,-2-1 0,1 1 0,-5-3 0,0-1 0,0-1 0,-2-8 0,-5 2 0,0-4 0,0-1 0,0 0 0,0-1 0,0 1 0,0-5-942,0-1-3056,0-7 0,-1 3-188,-5-12 4186,5-9 0,-13-3 0,5-4 0</inkml:trace>
  <inkml:trace contextRef="#ctx0" brushRef="#br1" timeOffset="59">12390 13832 8285,'2'-14'2653,"1"1"-1702,2 3 1,8 7 0,-3-4-491,4 0 1,4 5 0,1-3 0,3 3-1,1 4-96,0 3 1,-2-3 0,-5 5 0,-1-2 69,1 0 0,0 7-253,-1-1 0,-6 3 0,-4 1-125,-3 1 1,-4 0 0,-3 0 0,-4-1-32,1 1 1,-6 0 0,3-1 0,-3 1-1,-1 0 0,-1 0 0,0-1 0,0 1 69,1 0 0,-1-1 1,0 1 630,1 0 0,6 0 258,4-1 0,3-4 0,4-2-311,3-2 0,4 0 0,6-4 0,3 2-207,3-1 1,-2-3 0,5-1 0,1 0-467,-1 0 0,2 0 0,4 0 0,-2 0 0,-2 0 0,-1 0 0,3 0 0,-2 0 0,2 0 0,-5 0 0,-1 0 0,-1 0-1616,0 0 0,0 6 0,-5-1 0,-2 0-264,-4 2 0,3 2 0,-8 7 1880,-2-1 0,-1 8 0,-2 2 0</inkml:trace>
  <inkml:trace contextRef="#ctx0" brushRef="#br1" timeOffset="60">9686 14539 8285,'10'-2'448,"1"-3"1,-6 3 0,5-3 694,3 3 0,1 2 0,1 0-609,1 0 1,5 0-1,0 0 1,-2 0-72,-1 0 0,3 0 1,-1 0-1,1 2-258,2 3 0,-5-3 0,3 3 0,-4-3-289,-1-2 1,-6 0 0,-1 2 0,0 1-759,-1 2 1,-2 1-1,2-5-1851,-1 5 0,-1-3 2693,-6 8 0,-7-1 0,-2 6 0</inkml:trace>
  <inkml:trace contextRef="#ctx0" brushRef="#br1" timeOffset="61">9733 14806 9170,'14'2'0,"-2"1"931,-2 3 1,-4-1 0,4-5 0,2 0-54,2 0 1,2 0-1,0 0 1,1 0 290,4 0 0,-3 0 0,3 0-876,-4 0 0,6 0 0,1 0-347,1 0 1,-2 0-1,-8 2 1,1 1-104,0 2 1,-1 1-1,1-5 1,0 3-3365,0 1 1,-1 6 3520,1-6 0,0 7 0,-1-3 0</inkml:trace>
  <inkml:trace contextRef="#ctx0" brushRef="#br1" timeOffset="62">7139 14712 8522,'-11'-5'764,"1"-1"0,4-1 0,-4 4 718,-2-2 0,5-2 75,1 1 0,-1 3 1,4-6-399,5 2 0,5-3 1,10 3-1,2 0-280,2 0 1,2 0 0,-2 3 0,3-1-376,1 2 0,3-4 0,-5 1 0,-1 3-488,1 1 0,-7 2 1,-6 0-17,2 0 0,-3 2 0,0 3 0,-2 6 0,-2 3 0,-5 3 0,-2 2 0,-3 2 0,-4 2 0,-6-2 0,-3 3-42,-3 1 1,2 3 0,-7-6 0,-2 1-76,-2 0 1,0 3-1,3-5 1,2-2 202,2-1 0,2-3 1,6 1 285,-1 0-372,0 0 0,6-6 0,-1 0 0,8-4 0,-2 4 0,5-6 0,5 1 0,5-3 0,9-2 0,4 0 0,2 0 0,3 0 0,1-2 0,3-2 0,-1-1-316,1 2 0,-1-1 1,0 1-1,-1-3-1823,-4 3 0,4-1 0,-5 1 0,1-2 30,0 1 0,-7-3 0,4 0 0,-2-1 2109,0-5 0,0-1 0,-5-1 0</inkml:trace>
  <inkml:trace contextRef="#ctx0" brushRef="#br1" timeOffset="63">7736 14728 8697,'0'-16'2185,"-2"5"1,-1 1-1017,-2-2 1,1-1-1,8 1 1,3 2-307,1-2 1,3 3 0,4 0 0,3 0-206,3 1 0,2 4 0,5-3 0,-2 2-44,2 0 1,-4-1 0,1 6 0,-1 0-6,1 0 0,-6 2 0,2 2-471,-4 1 0,-8 7 0,-4-1 0,-3 3-138,-2 1 0,0 1 0,0 1 0,-2 3 0,-3 1 0,-4 5 0,-8-3 0,-3-1 0,0 1 0,-3 3 0,4-3 0,-2 0 0,1-1 0,3-1 0,1-3 0,1 1 0,-1 2 0,5-5 0,3-6 0,1 2 0,1 2 0,6 2 0,2-7 0,3-2 0,6 0 0,3-6 0,3 5 0,2-5 0,2-1 0,6 0 0,-5-1 0,1-3-909,0-1 1,3-2-1,-3 3 1,-1-1-1374,1 2 1,0-4-1,-4 0 1,2 0-480,-2 0 0,4-5 0,-2 1 2761,-2-3 0,-1-2 0,-3 1 0</inkml:trace>
  <inkml:trace contextRef="#ctx0" brushRef="#br1" timeOffset="64">8821 14555 8285,'14'-7'0,"-2"-2"0,-1-1 775,1-1 0,-3 6 0,1-4 5549,2 2-4181,-5-5 1,-2 10-1356,-10-3 1,-9 3 0,-8 2-1,-3 0-411,-3 0 0,-5 0 0,-2 0 0,4 0-275,1 0 0,-3 0 0,6 0 1,0 0 10,0 0 0,5 0 0,6 0-456,0 0 35,7 0 0,1 0 357,2 0 1,5 2-1,-5 3 55,5 6 0,-1 3 0,-2 1 283,-1 1 0,-5 0 0,4-1-170,3 1 1,1 0-255,2 0 1,0-1-595,0 1 0,5-6 1,2-1-1,2-2 199,3-3 0,8-1 0,1 1 0,0 1 181,1-2 1,3-1 0,6-2 0,-1 2 17,-4 3 0,4-3 1,-4 5-1,2 0 627,-2 3 0,2-1 0,-5 2 1,0 1 682,-1 2 1,-1 1 0,-7 1 0,-2 0-751,-1 0 1,-8-1 0,3 1 0,-5 0-328,-1-1 0,0 1 0,-1 0 0,-5 0 0,-4-1 0,-2-4 0,-1-1 0,3 1 0,-2-2 0,-2 3 0,-4-7 0,-3-2 0,2-1 0,-5-2 0,-1 0 0,1 0-2061,-4 0 1,-2-2 0,-1-3 0,1-5 2060,4-4 0,-4-16 0,6-3 0</inkml:trace>
  <inkml:trace contextRef="#ctx0" brushRef="#br1" timeOffset="65">7437 11584 8285,'-10'0'0,"-1"0"0,-1-2 0,-2-3 0,-2 3 0,1-5 0,-1 2 656,0 0 1,6-6-1,-1 4 683,-1-1 1,3 2-1,1-4-561,1-2 0,1 3 0,8-2-209,3-1 1,-1 4 0,8-1 0,4 2-297,3 3 0,7-3 1,-3 2-1,0 2-22,-1 1 0,5 2 1,-7 0-1,0 2-117,-3 3 0,-1-2 0,0 8 0,-1 1 19,1 2 1,-5 3-1,-3 3 1,-1 2-34,-3 3 0,-2 1 0,-2 5 0,0 1-48,0-1 0,-7 1 0,-4-1 0,-3-1 21,-2-4 1,1 4-1,-3-4 1,-1 2-22,-2-2 1,-5 2-1,5-7 1,0-2-18,-2-1 0,4-4 0,-6-2 1,3-3-135,3-2 0,-4 3 0,2-5 0,2-1 263,1-2 1,2-4 108,1-3 1,1-4 0,3-7-164,6 0 1,5 1-1,5-1 1,6 2-21,3 4 1,7-4 0,1 5 0,3 0-315,3 4 1,1 3 0,1 2 0,-2 0 107,-2 0 0,-5 0 0,4 0 0,-3 0-201,-2 0 1,-3 2 0,-1 1 0,0 3-430,-1-3 1,1 4 0,0-2-1715,0-1 0,-1 3-1355,1-2 1,0 0 3794,-1-5 0,8 7 0,2 2 0</inkml:trace>
  <inkml:trace contextRef="#ctx0" brushRef="#br1" timeOffset="66">7940 11505 8285,'18'-7'0,"1"-1"445,2-1 1,0-3-1,-5 5 1,-1 0 0,1-2 1718,0 0 0,0 6-1510,-1-2 0,-4 3 0,-2 4-287,-2 3 1,-2 4 0,-7 8 0,-3 2-18,-6 2 0,-3 5 1,-1-3-1,-1 2 109,0 2 1,-5 3-1,0 2 1,2-1 5,2 0 0,3 1 1,1-2-1,5-2-222,1-2 1,1-7 0,6 4 0,0-2 71,0 0 1,2 0 0,3-6-40,6 1 0,3-7 0,3-2 1,3-2 74,0 0 1,3 0 0,-4-5 0,2 0-137,-1 0 1,2-1 0,-1-3 0,-3-3-216,-6-2 0,2-1 0,-5-6 0,-1 1 0,-2-1 0,-5-5 0,-2-2 0,-3 0-405,-1 1 1,-13-6 0,1 2-1,-4-4-762,-2-2 0,-3 3 0,3 3 1,1 3-308,-1 0 1,2 7 0,5-1-4314,1 5 5071,-1 1 0,9-3 0,9 4-1775,12 5 2491,1 3 0,15-5 0,-6-2 0</inkml:trace>
  <inkml:trace contextRef="#ctx0" brushRef="#br1" timeOffset="67">8695 11474 8285,'11'-2'-4,"-3"-3"0,-1-5 767,-3-4 0,-2-2 0,-2 0-320,0 0 1,-2 6 0,-3-1 0,-6 1 258,-3 1 1,-2 1 0,1 4 0,-1-1-114,0 1 0,0 3 0,1 2 0,-1 5-129,0 4 1,1 4 0,1 2 0,1-1-37,3 1 0,6 5 1,-1 0-1,3-2 89,2-1 0,0 3 0,0 0-236,0-2 1,7-3-1,4-6 1,3-3-177,2 0 0,-1-5 0,1 3 1,0-3-211,-1-2 1,6 0 0,0 0-1,-1 0-112,-3 0 1,-1-2 0,0-1-1,-2-4 110,-4-2 0,2 4 1,-5-4 319,2 2 0,0 0 0,3 3 234,-2-1 0,-4 7 0,2 8 1,1 6 317,0 5 0,0-2 1,3 7-1,-3 2-568,-2 2 0,0-4 0,-4-1 0,2-1-193,-1 1 0,-3-6 0,-1 4 0,0-3-326,0 1 1,0 0 0,0-5 0,0 0-4591,0 0 1,0-1 4724,0 1 1,7 0 0,2-1 0</inkml:trace>
  <inkml:trace contextRef="#ctx0" brushRef="#br1" timeOffset="68">10157 11333 8724,'16'-9'1727,"-7"-5"0,-4 12 0,-10-1-389,-6 6 0,-3 8 0,-3 10 1,-2 3-593,-2 0 0,0 11 0,3-3 0,-1 1-133,-2 0 0,0 6 0,5 1 0,2 0 132,4-3 1,-2-1 0,6-1 0,1-3-587,-2-3 0,5 3 1,-3-10-1,3 1-94,2 0 1,7-2 0,4-5-1,3-2-42,2-4 1,5 2 0,1-7 0,3-1-24,3-2 0,0 3 0,0 0 0,-4-1 0,-1-3 0,3-6 0,-5-2 0,-4-2 0,-4-3 0,-1-2 0,-7-1 0,-1-1 0,-3 0 0,-2-1 0,-5-3 0,-4-1 0,-4 2 0,-4-3 0,-3 1 0,-3 1-521,0 3 0,-4-2 0,5 0 1,-2 3-1361,-3 2 1,6-4 0,-1 10-1401,0-1 0,6-5 1739,-4 3 1,10 3-1,6-3 1,5 1 1541,5 1 0,4-12 0,7 4 0</inkml:trace>
  <inkml:trace contextRef="#ctx0" brushRef="#br1" timeOffset="69">10472 11285 8285,'10'0'5104,"1"0"-4084,-8 0 1,4 7 0,-7 4 0,0 3-396,0 2 0,0 5 0,-2 1 336,-3 3 0,2 1 0,-8 5 1,-1 1-1,0-1-119,1 1 0,-3-1 0,6-1 1,-3-4-556,1-5 0,4 2 0,-2-2 1,1-2-288,3-2 0,2-6 0,2-1 0,2 1 0,3-3 0,4 1 0,9-5 0,1 1 0,2-2 0,7-1 0,-2-2 0,5 0 0,6 0 0,-4 0 0,6 0 0,-3 0-80,1 0 0,0-5 1,-6-2-1,1 0-1060,-1 0 1,-6-5 0,-4 1-828,-4-3 1,-3-2 0,-4-1 0,-4-4 0,-5-5 789,-1-4 0,-14-15 0,-3-4 0</inkml:trace>
  <inkml:trace contextRef="#ctx0" brushRef="#br1" timeOffset="70">10739 11380 8285,'-9'7'1208,"2"5"0,2 5-505,0 4 1,-6 7-1,6-2 1,2 4 1016,1 2 0,2 4 0,0 3 0,0-1-199,0 1 1,2-3 0,1-4 0,4-1-1136,2 1 1,0-6 0,5 0 0,-2 0-2116,0-1 0,5 3 0,-6-6 0,3 1-1845,2 0 1,-1-2 3573,1-6 0,7 1 0,1 0 0</inkml:trace>
  <inkml:trace contextRef="#ctx0" brushRef="#br1" timeOffset="71">11415 15624 8285,'-9'-7'-386,"4"-4"1195,3-3 1,1 0 0,-3 2 2492,-1 1-2445,0 8 1,5 5 0,1 13-1,3 8 414,1 2 1,6 4-1,-4-1 1,0 5-575,0 4 0,3 5 0,-3-2 0,2 2 237,3 2 0,-3 3 0,0-9 1,-1 1-935,1-1 0,-6-1 0,3-6 0,-5-1 0,-1-4 0,6-3 0,-1-7 0,-2-1 0,-1 1 0,-2 0 0,0-1 0,0-8 0,0-7 0,0-8 0,0-6 0,2-4 0,3-1 0,6-4 0,3-1 0,1-2 0,3-4 0,1 2 0,2 2 0,7 3 0,-2 0 0,4 8-186,1 1 0,1 7 0,-1 1 1,2 6 106,4 6 1,1 2-1,6 10 1,-4 3 336,-1 5 0,1-1 0,-7 1 0,-3 0-404,0-2 0,-8 4 0,-1-5 0,-3 0-1433,-3-1 1,-1 6-1,-3-1 1,-6 1-1106,-3-2 1,-9 3 0,-7-4 2683,-11-1 0,-8-8 0,-14-9 0</inkml:trace>
  <inkml:trace contextRef="#ctx0" brushRef="#br1" timeOffset="72">10110 16095 8285,'0'-10'1720,"0"-1"3352,0 1-3979,0-6 1,7 2 0,4 3 0,3 6-372,1 3 1,1 2 0,0-1-1,-1-3-453,1-1 1,0 0-1,0 5 1,-1 0-905,1 0 1,-2 1-1,-2 3 1,-3 3-1094,-2 2 0,-2 1 1,-5 6-1,0 0-3971,0-1 5699,-14 1 0,4 0 0,-13-1 0</inkml:trace>
  <inkml:trace contextRef="#ctx0" brushRef="#br1" timeOffset="73">10047 16284 8285,'18'0'0,"1"0"0,4 0 250,1 0 0,2 0 0,6 0 0,-1 0 1910,1 0 0,3-2 1,-2-2-1,-4-1-968,1 2 0,-7 1 1,-2 2-1,-4 0-2440,-1 0 0,-2 2-1247,-4 3 0,3-2 2495,-8 8 0,0-1 0,-5 6 0</inkml:trace>
  <inkml:trace contextRef="#ctx0" brushRef="#br1" timeOffset="74">8145 16237 8285,'-16'0'1322,"2"-2"1,2-2 1673,1-1 0,8-2-1175,-2 2 0,3-4 0,4-7-892,3 1 0,-2-1 0,6 0 1,0 2-434,0 4 1,-4-4 0,5 3 0,3-3-380,1-1 0,3 4 0,2 2 0,2 1-159,-2-1 1,4 5 0,-2-1 0,-2 3-120,-1 2 0,-3 0 0,1 0 0,0 2-5,0 3 0,-2 9 0,-2 9 1,-3 2 92,-2 3 0,3 1 0,-5 6 0,-1 4 246,-2 2 0,-8 8 0,-2-8 0,-5 0-100,-4 1 0,-9-7 0,-1 2 1,-2-4-24,-3-1 1,-4-6 0,-3-4 0,1-2-32,-1-6 0,3-4 1,4 1-1,1-6 134,-1-3 0,6-4 0,2-2 1,-1-3-154,1-1 0,4-3 0,0-5 0,2 2 0,2 4 0,6-7 0,1 3 0,2-4 0,2 4 0,5-7 0,2 4 0,5 1 0,8 0 0,3 1 0,10-1 0,3 0 0,4 0 0,14 8 0,0 2 0,3 5 0,3 1 0,-5 0 0,-6 0 0,-4 0 0,-1 0 0,2 7 0,-4 3 0,-4 2 0,-5-1 0,0 3 0,-5-4 0,-2 4-359,-4 2 0,3-2 1,-10-2-1,2-1-2006,-1 1 0,1 2-667,-7 2 1,6-6 139,-6 1 0,2-8 1552,-2 2 1,2-5 0,5-5 1339,-1-5 0,-1-11 0,6-4 0</inkml:trace>
  <inkml:trace contextRef="#ctx0" brushRef="#br1" timeOffset="75">9308 16126 8838,'14'-7'0,"-2"-3"0,-3-4 1184,-2-2 1,-2 6-475,-5-1 1,-1 3-1,-5-3 178,-4 6 1,-4 3-1,-2 2 1,1 0-437,-1 0 1,-5 0 0,-2 0-1,0 0-165,1 0 0,-1-2 0,4-1 1,-2-2-131,2 1 1,-4 2-1,2 1 1,2-3 35,1-1 0,3 0 0,-1 5-184,0 0 0,6 0 0,-1 1-35,-1 5 1,3 2 0,0 8 0,2 0 167,4 0 0,1-1 0,0 3 0,-1 1 119,-2 2 1,-1 0 0,6-5 0,0-1 14,0 1 0,0 0 0,0 0 162,0-1 1,0-4-184,0-1 0,7-6-290,4 1 0,3-3 1,3-2-1,3 0-213,1 0 1,5 0 0,-4 0-1,1 0 46,0 0 1,3 1 0,-3 3 0,0 1 54,-1-1 1,4 4-1,-5 1 1,-1 2 479,-3-1 0,-1 2 1,0 7-1,-2 2 367,-4-1 1,-3-1-1,-7 0 1,0 4-141,0 1 0,-2-3 0,-3 4 0,-5-3-560,-4-2 0,-7-3 0,-2-1 0,-2-2 0,-3-4 0,-1 2 0,-3-6 0,1-3 0,-1-1 0,-4-2 0,-3-2 0,-1-3 0,-4-6 0,6 3 0,0-3 0,1 1-2038,0 1 0,1-3 1,4 5-1,1 0 2038,-1 0 0,-6-12 0,-2 1 0</inkml:trace>
  <inkml:trace contextRef="#ctx0" brushRef="#br1" timeOffset="76">1054 15938 8285,'-9'2'347,"2"1"0,0 2 1683,-3-1-592,3-2 0,-7-2 1038,3 0 1,2 0-1639,-1 0 0,1-2 0,-1-3 501,5-6 1,3-3-1,2-2 1,0 1-850,0-1 0,0-1 0,0-3 1,0-2-491,0-3 0,5-1 0,2-7 0,0-2 0,0-2 0,3-6 0,-3-1 0,0-3-63,0 0 1,4-9 0,-4 9-1,2-2-1001,3 0 1,-3 3 0,1 4 0,2 6 502,2 3 0,2 8 0,0 4 0,-1 5 579,1 6 0,5-2 1,0 6-1,-2 5 358,-1 4 1,-1 8-1,3 10 1,2 5 538,3 4 0,-6 8 1,2 4-1,-4 5-539,-1 5 1,3-1 0,-1 5 0,-4-2-377,0-3 0,-2-4 0,0-3 0,-1-4 0,1-2 0,0-1 0,0-7 0,-3-3 0,-2 0 0,4-8 0,-5 2 0,1-4 0,0-1 0,0-6-4100,-1 1 2657,-5-8 1,12-3 0,-8-10 0,-2-6 547,-1-5 1,-2 4-1,0-6 1,0 2 678,0 0 1,-7 0 0,-3 6 0,-4-1 273,-2 0 0,0 2 0,-1 2 0,-2 3 256,-2 2 1,-7 0 0,1 4 0,0-3 1077,0 3 1,-2 1 0,4 0 0,1-1-1078,3-2 0,-2 0 0,2 5 0,2 0-1758,1 0 1,3 0 725,-1 0-1309,7 0 0,4 0 0,10 0 0,7 0-288,8 0 1,4-6 2313,8 1 0,6-14 0,2 1 0</inkml:trace>
  <inkml:trace contextRef="#ctx0" brushRef="#br1" timeOffset="77">1746 15545 10243,'15'0'0,"1"0"683,0 0 0,0 0 1,-1 0-1,1-2 0,0-1 128,-1-3 1,1 1-1,2 5-417,3 0 1,1 0 0,5 0-2306,-7 0 0,-2 0-2859,-2 0 4770,-8 0 0,-8 7 0,-8 2 0</inkml:trace>
  <inkml:trace contextRef="#ctx0" brushRef="#br1" timeOffset="78">1824 15718 9755,'0'16'878,"2"-8"0,3-2 1118,6-5 1,3-1-1,1 0-1243,1 0 0,0 0 1,0 0-2049,-1 0 1,1 0-1382,0 0 0,-2-1 2676,-4-5 0,4-2 0,-5-8 0</inkml:trace>
  <inkml:trace contextRef="#ctx0" brushRef="#br1" timeOffset="79">1227 13895 8772,'-2'-9'3564,"-3"4"-2901,3 3 0,-10 9 0,7 5 0,1 6 73,2 2 1,2 8-1,0-1 1,0 2 13,0 3 0,0 1 0,0 2 1,0 2-187,0-3 0,0 0 1,0-3-1,0-1-239,0-4 1,0 2 0,0-5 0,0-1-162,0 1 0,6-2 0,-1-5 13,-2-1-287,6-6 0,0-2 0,7-9-220,-1-3 0,1-4 1,0-8-1,1-2-194,4-2 0,-2-7 1,6 2-1,-2-4 134,-4-1 1,-2 1 0,-1 4 0,0 5 168,-1 3 1,1 9 0,0 4 364,0 3 0,-6 4 0,1 3 0,-1 8-11,-1 6 1,5 4 0,-6 5 0,3-4 29,-1-1 0,-4 3 0,2-3 1,1-1 778,0 1 0,-6-2 0,3-5 0,-3-2-556,2-4 1,-3 4-3727,3-3 0,-1-3 1631,1 3 0,-1-8 1,4 1-5,-1-8 0,5 1 0,-3-8 0,2 1 1713,-1 1 0,8-12 0,6 4 0</inkml:trace>
  <inkml:trace contextRef="#ctx0" brushRef="#br1" timeOffset="80">1934 14256 8814,'7'-9'1091,"4"4"0,3-2-511,2 2 0,-1-6 1,1 6-1,0 2-104,-1 1 1,1-3-1,0-1 1,0 3-141,-1 1 0,6 2 1,0 0-1,-2 0 0,-1 0-1173,-2 0 1,-6 0 0,1 0-337,1 0-1,-3 2 1,-1 3-244,-1 6 1,-8-3 0,-10 1 1416,-3-2 0,-9 5 0,-1-3 0</inkml:trace>
  <inkml:trace contextRef="#ctx0" brushRef="#br1" timeOffset="81">2092 14319 8130,'1'10'912,"5"1"0,2-8 0,8 3 0,0-5-538,-1-1 0,1 0 0,0 0 0,0 2-439,-1 3 1,6-3 0,0 3 0,-2-3-691,-1-2 0,3 0 0,0 0 1,0 0 754,2 0 0,1-14 0,7-3 0</inkml:trace>
  <inkml:trace contextRef="#ctx0" brushRef="#br1" timeOffset="82">2893 13910 9378,'18'-7'0,"1"-3"0,2-2 286,-2 1 0,4-1 0,-2 7 0,-2 1-480,-1 2 0,3 2 0,0 0 0,-2 0 1969,-2 0 0,4 7 0,-2 4 0,-3 3-762,-4 2 1,-3 6-1,2 4 1,-6 4-490,-3 2 0,-2-1 0,0 2 0,-2 2-241,-3 2 0,-9 1 0,-9-5 0,0 1-89,1-5 0,-5-3 0,6 1 0,0-6-233,-1-4 1,4-1 0,-5-2 0,3-2-60,-1-2 1,0-6 0,5 1 0,0-3-88,0-2 0,1-2 0,1-3 237,3-6 0,3-1 0,4-2 133,-1-1 0,7-3 1,8-8-1,6 5-44,5 4 0,-2 1 0,7 2 0,2 2-200,2 1 1,6 8-1,1-3 1,-2 5-106,-2 1 0,2 0 0,-2 0 0,-3 1-193,0 5 1,-2 1 0,0 5 0,-4-2-949,-1 3 0,-2-5 0,-5 3 0,-1-1-213,1-1 1,0 3-1,-1-5-242,1 2 1,-5-6 0,-1 3-11,2-5 1770,2-1 0,2 0 0,0 0 0</inkml:trace>
  <inkml:trace contextRef="#ctx0" brushRef="#br1" timeOffset="83">4120 13910 8921,'14'-10'0,"-2"1"1704,-2 2 0,-6 0-855,1 2 1,-10 3 0,-6-3 0,-2 3-527,-3 2 0,-5 0 0,-2 0 0,0-2-42,1-3 1,-5 3-1,5-5 1,-1 2-113,0 0 1,2 0 0,6 5 0,-1-2-88,0-3 0,1 3 0,-1-3-62,0 3 0,6 2 1,1 2-1,0 1-6,0 2 1,6 8-1,-4-3 37,0 4 1,0 7 0,-4 0 0,4-2 106,0-1 1,6-3 0,-5 1-1,5 0-20,1 0 0,-6-6 1,1 1-24,2 1 1,3 2-55,5 1 1,-2-4 0,8-2-148,1-2 1,2-2 0,2-5-1,0 0 9,-1 0 0,3 0 0,1 0 1,2 0 63,-2 0 0,4 0 0,0 0 0,-1 2 13,1 3 1,-2-3 0,-5 5 0,-1 0 343,1 3 1,0 4 0,-2 2 0,-2-1 416,-1 1 1,-8 5-1,2 2 1,-3 0 91,-2-1 1,0 4-1,-3-5 1,-4-1-689,-4-3 1,-8 4 0,5 0 0,-5-4-166,-1-4 0,-2 1 0,-1-6 0,-1 3 0,-4-1 0,-2-6 0,-3 1 0,-4-1-2267,-5 1 1,-3-3-1,-4 3 2267,-4-3 0,11 5 0,-3 1 0</inkml:trace>
  <inkml:trace contextRef="#ctx0" brushRef="#br1" timeOffset="84">2437 15293 8285,'0'-15'0,"0"-1"0,0 0 21,0 1 0,6-1 1,1 0-1,0 0 288,0 1 0,5-1 1,-2 0 847,4 1 1,2-1-1,2 0 1,1 2 0,2 4-198,-2 4 0,-2 5 1,-1 1-1,0 0-495,0 0 0,-1 7 0,1 5 0,0 7-184,-1 7 1,-4 4 0,-2 1 0,-2 3 39,-4 2 1,-1-3 0,-4 8-1,-1-1-66,-3 2 0,-11 5 0,1-10 0,-3-3-158,-4 0 1,1 1-1,-6-2 1,3-4-198,2 1 0,-3-2 1,4-2-1,-1-5 72,0-3 1,2-8 0,4-1 0,-3-2-319,0-4 0,-1-1 1,5-2 315,0 0 1,6-2-1,1-3 1,2-5 145,3-4 1,3-2 0,1 0 0,0 1-261,0-1 0,12-5 1,4 0-1,3 2 62,4 1 0,1 4 0,9 2 0,2 3 147,2 2 0,5 2 0,-6 7 0,-1 1-30,-1 3 0,-3 6 1,-1-2-1,-2 4-172,-2 2 0,-7 0 0,2-1 0,-3 1-45,-3 0 0,1 0 0,0-2 0,-2-2-2907,-4-2 0,4 1 1185,-3 4 0,3-6 1244,1-4 1,1-3-1,0-4 1,1-3-2264,4-5 2923,-3-11 0,11-4 0,-4-6 0</inkml:trace>
  <inkml:trace contextRef="#ctx0" brushRef="#br1" timeOffset="85">3302 15199 8878,'7'-16'1476,"-3"8"0,4 4-244,-1 8 1,-1 6 0,-6 11 0,0 5-141,0 4 1,5 7 0,0-1-1,-1-1 197,-3-2 0,-1 4 0,0 0 0,-1-4-693,-5-5 0,5 2 0,-5-6 0,5 1-596,1-5 0,0-2 0,0-2 0,0-1-733,0 1 1,0 0-3394,0 0 1433,0-1 1,1-6 0,5-4 821,4-3 1,4-2-1,4-4 1871,3-6 0,3 0 0,7-13 0</inkml:trace>
  <inkml:trace contextRef="#ctx0" brushRef="#br1" timeOffset="86">4073 15561 8285,'7'1'4581,"-7"3"-3834,-9 1 0,-5 7 0,0-1 0,0 3 0,0 2 575,-3-1 1,-3 6 0,5 0 0,-3-2-839,-3-1 0,5-2 1,-1 1-1,5 0-311,-1-1 1,1 3 0,0-10 0,3 2-2549,2-1 1,0-5-1695,2 6 0,3-9 1834,-3-2 0,5-7 2235,5-9 0,4-14 0,7-3 0</inkml:trace>
  <inkml:trace contextRef="#ctx0" brushRef="#br1" timeOffset="87">3947 15498 8285,'16'9'3324,"-1"-1"-2231,1-3 0,0 9 0,-1 7 0,-1-1-596,-3-3 0,1 4 0,-5 2 0,0-1 210,0 1 0,5 3 0,-3-5 0,0-1-817,-4-3 1,2 4 0,0 0-1,0-2-1336,0-1 0,0-8 0,-4 1-896,3 1 1,1-4 0,-2 1 2341,5-2 0,4-9 0,2-6 0</inkml:trace>
  <inkml:trace contextRef="#ctx0" brushRef="#br1" timeOffset="88">4544 15309 8285,'2'-21'384,"3"0"93,6 2 0,-2 2 0,-1 1 0,1 0 117,0 0 1,1 1 0,6-1 171,0 0 0,-1 2 0,3 2 0,1 3-35,2 2 0,5 2 0,-3 5 0,0 2-250,-1 3 0,-1 4 0,-5 8 0,0 4 515,-1 5 1,1 6 0,-2 5 0,-2 3-461,-1 0 1,-8 9-1,3-6 1,-6 1 29,-6 2 0,3-6 0,-8 0 1,-1-2-567,-2-3 0,-7-3 0,0-4 0,0-4 0,-1-1 0,4-8 0,-3-6 0,4 0 0,1 0 0,-5-6 0,0 1 0,2-8 0,3 1 0,4-8 0,3-1 0,2-2 0,2-7 0,5 0 0,0 0-94,0-2 0,7 6 0,3-4 0,4 4-36,2 1 1,7 2 0,3 3 0,4 6-134,1 3 1,1 2-1,-1 0 1,2 0 0,4 0 0,-4 6 0,4 2 0,-4 3-466,-2 1 1,4 9-1,-1-7 1,-6 0-699,-4 0 1,2 3 0,-5-6 0,-2 3 122,-1 2 1,-4-6-1,-2-1 1,-3-1-322,-2 1 1,5-5-1,-2 1 1624,4-3 0,2-16 0,0-4 0</inkml:trace>
  <inkml:trace contextRef="#ctx0" brushRef="#br1" timeOffset="89">5896 15183 8285,'16'-7'0,"0"-3"2932,0-4-1358,-8-2 0,-8 8 0,-10 2-1237,-4 5 0,-7 1 0,0 0 0,0 0-91,-2 0 1,6 0 0,-6-2 0,2-2-150,0-1 0,0-2 0,6 4 1,-1-3-272,0 3 1,6-4 0,-1 2 31,-1 1 0,3 2 196,-1 2 0,4 2 1,-2 3-1,-1 6 29,0 3 1,4 2 0,-4 1 0,0 2 189,1 2 0,3 0 1,-4-3-1,2 1-121,3 2 0,1 0 1,-1-6-1,-1 1-70,2 0 1,1-6 0,4 1-75,3 1 0,4 0 0,8 1 1,2-5-6,2-1 1,2 4 0,-2-4 0,5 0-93,4 0 1,1 0 0,1-2 0,-1 5 257,1 4 1,3-3-1,-2-1 1,-4 3 437,1 0 1,-7 3 0,-2 0-1,-6 0 46,-4-1 1,1 1-1,-7 0 1,-1 0 310,-2-1 0,-2 8 1,-2 1-965,-3 1 0,-4-2 0,-9-8 0,-1 1 0,-2 0 0,-8 1 0,-1 2 0,-7 2-1794,-3-1 1,-9 2 0,-9 1 0,-3 0-1174,-2-1 2967,-13 6 0,2-3 0,31-10 0,1 1 0</inkml:trace>
  <inkml:trace contextRef="#ctx0" brushRef="#br1" timeOffset="90">1227 17463 8285,'-11'8'1442,"1"-3"1,5 4 2077,-6 2-436,8-4-1075,-4 0 1,7-9 0,0-3-1026,0-6 1,5-3 0,0-1-1,0-1-752,2 0 1,-3-7-1,5-1 1,-1-2-233,1 0 0,-4-8 0,4-8 0,0-1-17,0 1 0,-1-9 0,4 4 0,-1-4-866,1-3 0,0 7 1,1 0-1,-3 9 322,2 4 0,8 5 0,1 2 1,-2 7 525,-2 2 1,4 9-1,2 4 1,0 5 387,-1 5 0,5 6 0,-5 10 1,1 5 426,0 4 1,3 6 0,-3 4 0,-2 4-420,-4 5 0,2 2 0,-10-4 0,0 0-361,-4 0 0,-3-5 0,-1-2 0,3-1 0,1-4 0,0-4 0,-5-5 0,0-5-144,0-3 0,0 3-3299,0 0 1,2-2 2300,3-9 0,4-3 0,5-9 1,-2-3 621,-1-5 0,-6-4 0,4-4 0,-2-1 530,-4-2 1,-1 0 0,-2 5 0,0 1 607,0-1 1,-5 0 0,-2 2 0,-2 2 148,-3 2 1,-2 1 0,-4-2 0,-1 4-262,-2 0 1,-5 6 0,3-5 0,1 5-693,-1 1 0,-3 0 0,3 0 1,0 0-695,1 0 0,1 0 0,5 0 0,0 0-6589,0 0 6385,8 0 0,2 0 1084,12 0 0,16 0 0,12 0 0</inkml:trace>
  <inkml:trace contextRef="#ctx0" brushRef="#br1" timeOffset="91">2123 17242 7750,'21'-1'714,"2"-3"0,-1-1-334,1 1 0,-2-3 0,-5 2 0,1 2 204,4 1 0,-3-3 1,3-2-1,-4 0-163,-1 0 1,5 2-1,0 5-1969,-2 0-463,-9 0 0,-3 1 2011,-7 5 0,0 2 0,0 8 0</inkml:trace>
  <inkml:trace contextRef="#ctx0" brushRef="#br1" timeOffset="92">2375 17274 7731,'-6'16'382,"1"-1"0,0 1 409,5 0 1,7-2 0,3-4-125,4-5 1,2-3 0,0-2-161,-1 0 1,1 0-579,0 0 1,0 0 0,-1 0-1478,1 0 1,-5 0 1547,-1 0 0,1 0 0,4 0 0</inkml:trace>
  <inkml:trace contextRef="#ctx0" brushRef="#br1" timeOffset="93">2815 16818 7696,'-16'-7'36,"0"-3"1,1-3-1,-3 1 1,-1 3 259,-2 2 1,0-5 0,5 2 511,1-4 0,6 3-77,4 1 1,5-1 0,5-4-189,5-1 1,6 7 0,5 2 0,5 2-148,4 0 0,1-2 1,3 3-1,0-1-99,3 1 0,0 4 1,-7 4-1,-4 3-62,-5 2 1,1 1-1,-1 6-205,-1 0 1,-10 5 0,-5 0 0,-3-2-125,-2-2 1,0 4 0,-2 0 0,-3 0-17,-5 2 1,-4-6 0,-2 2 0,0-5-347,0-3 1,1-1 143,-1 6 222,0-7 68,1-2 0,8-7 1,7 0-1,8 0-111,6 0 1,9 0 0,3 0-1,6 0 53,4 0 0,-1 0 1,5 2 141,-1 3 0,5 4 0,-4 6 0,0 1 1,-3 1 214,-4 4 0,-7-1 1,-2 4-1,-1 0 27,-4 1 0,-6-4 0,-5 3 1,-1 1 1618,-3-1-1609,-2-5 0,-4 9 0,-3-7 7,-6-1 1,-8-3 0,-2-1 0,0-1 281,-2 1-497,-1-7 1,-2 3 10,-1-7 0,1 1 0,-3-6 1,1 0-1,1-2-494,-1-3 0,4 1 0,-1-5 0,3 1-1261,3-1 0,1 4 0,2-6 911,1-1 0,6 3 0,4-1-644,3-2 0,4 3 1,5-2-1,8 1 1371,10 1 0,5-12 0,1 4 0</inkml:trace>
  <inkml:trace contextRef="#ctx0" brushRef="#br1" timeOffset="94">3947 16708 8326,'9'0'1749,"-2"0"1,-6 2-1,3 3-1481,1 6 1,2 8-63,-2 2 0,-1 8 1476,6 3 0,-6-1-557,1 6 1,-2-2-165,3 2 1,-5-4-452,5 3 0,-5-2-43,-1-3 0,0-1-354,0-4 0,2 2-282,3-7 1,-3 1 233,3-1 0,-1-3 129,1 3 0,-3-4-2219,3-1 0,-3-5-1583,-2-1 683,0 0 1,7 4-879,3-3 3803,4-4 0,9-21 0,2-4 0</inkml:trace>
  <inkml:trace contextRef="#ctx0" brushRef="#br1" timeOffset="95">4953 16629 8510,'14'-1'3722,"-3"-5"-3123,3 5 0,-14-6 0,0 7 0,-9 0-199,-5 0 0,-9 0 0,-3 0 0,-4 0-208,-1 0 1,-1 0 0,1 0 0,-1 0-100,1 0 0,0 0 0,-1 0 0,2-2-81,4-3 1,-2 1 0,7-4 181,2 1-153,2-6 0,8 13-65,4 0 1,10 13-1,4 9 1,1 3 93,1 3 0,-3 7 1,3 1-1,-4-1-26,0-2 1,-6-1 0,5-1 0,-5-1-53,-1-4 1,0 2 0,0-7 0,0-2-10,0-1 0,0-3 1,0 1-315,0 0 129,0-7 156,0-2 1,6-14 0,2-2 0,5-2-40,4 1 0,4-1 0,-2-4 0,4 1-41,1 3 1,3-1 0,6 7 0,2 1 51,2 3 1,4 2-1,-4 5 383,-2 4 1,-2 4 18,-1 2 0,-1 5 0,-1 1 207,-4 3 1,-8-4-1,-10 5-154,-1 2 0,-2-4 1,-5 1-1,0-1 1,-1-1 43,-5 0 1,-9-1 0,-11-2 0,-4-1-274,-2-5 0,1 1 0,-2-6 0,-2 0-265,-2-4 1,0-3 0,4-2 0,0 0-386,2 0 0,-4 0 0,9 0 0,-2 0-414,1 0 1,5 0-1,4 0-1007,-3 0 0,4-5-50,-4-1 1,10-6 0,8 3 1968,6 1 0,13-13 0,8 3 0</inkml:trace>
  <inkml:trace contextRef="#ctx0" brushRef="#br1" timeOffset="96">5724 16975 7674,'0'-15'-902,"0"-1"1529,0 0 0,-2 6 0,-3-1 0,-6-1 12,-3-2 0,-2 0 1,1 2-1,-1 3 49,0 2 0,0 2 0,1 3 0,-1-1-178,0-3 0,1 1 0,-1 7 0,0 1-110,0 3 0,1 6 0,-1-2 0,0 4-135,0 2 1,6 5 0,1 2 0,2-1-28,4 1 1,1 3 0,2-3-1,0 1-35,0 4 0,7-5 0,4 0 0,2-2-199,3 0 0,5 0 1,2-6-1,1 1-234,4 0 0,0-2 0,0-2 0,-2-3-183,2-2 0,2 3 1,2-5-1,-1-1-183,0-2 1,-4-2-1,-3 0 1,1 0 34,-1 0 1,-5-7 0,2-4 0,-3-3 156,-3-2 0,1-5 0,-2-1 1,-2-1 244,-1 0 0,-8-5 0,2 4 0,-1-2 37,1 0 0,-3 6 776,3-1-222,-3 11 1,3 10 0,2 12 0,0 6 95,0 3 1,4 7-1,-4-2 1,0 3-19,0 3 1,0-2-1,-4-3 1,2-2-133,-1-2 0,-1-2 1,1-6-1,1 1-74,-1 0 0,-3-6 0,-1 1 33,0 1 1,2-5-218,3-2 0,-3-5 0,3-5-242,-3-6 1,0-8-1,1-2 1,4 0-65,2-1 1,-4-3 0,6-6-1,1-2-245,2-4 1,2 2 0,-1-5 0,1 1 145,0 4 1,0 4 0,-1 5 0,1 5 86,0 3 0,-1 10 0,1 2 540,0 5 1,0 9-1,-1 8-33,1 9 1,0 4-1,-1 3 1,-1-1-1,-1 1 142,-3-1 1,-6-5-1,1-1 1,-3-3 124,-2-2 0,0-3-556,0-1 0,-2-8 128,-3-2 1,3-6-511,-3-6 1,3-2 0,2-8 0,0 0-32,0 1 0,7-1 0,2 0 0,1 0 155,1 1 0,-1-1 1,6 2-1,0 2 173,-1 1 0,1 8 0,1-1 1,3 6-111,1 3 88,7 15 1,-9-10 36,7 11 0,-2-2-332,3 2 0,-5-3-235,-6 3 1,0-2-36,0 2 1,-8-9 0,-2 4-751,-5-2 0,5-6 401,-1 3 0,-2-8-148,-8 3 0,2-6 1149,-8-6 0,1-2 0,-6-8 0</inkml:trace>
  <inkml:trace contextRef="#ctx0" brushRef="#br1" timeOffset="97">6824 16409 7674,'-9'-7'686,"2"4"0,7-8-214,0-1 1,2 3 0,3 1 0,6-1-75,3 0 0,3 4 0,4-4 1,5 1 404,4-1 1,-4 5 0,1-1-1,-1 3-417,-2 2 1,4 0 0,-7 0-1,-2 2-204,-1 3 1,-2 4 0,-2 7 0,-4 0-35,-5-1 0,-3 1 0,-4 1 0,-3 4 74,-5 6 0,-10 2 1,-2 1-1,-1-2 87,0-2 0,-3 0 1,5 6-1,2-3 45,1-2 1,4-5-1,2-6 1,3 0-75,2-1 1,4-1-1,8-1 1,6-5 27,3-1 1,3 4 0,4-6 0,5-1 122,4-3 0,8-1 0,3 0 0,-1-1-471,-4-5 1,8 3 0,-2-6 0,-4 0-511,-3 1 1,-5 4 0,-2-1 0,-4 3-1463,-1 2 1686,5 0 0,-10 0-449,3 0 775,-4 7 0,6 9 0,1 8 0</inkml:trace>
  <inkml:trace contextRef="#ctx0" brushRef="#br0" timeOffset="98">17264 9918 8051,'2'10'-66,"3"1"1,-3-1 375,3 6 1,-3 0-1,-2 0 865,0-1 1,0 1 184,0 0 1,-2-6 1919,-3 1-2600,3-8 1,-7-1 0,6-9 0,-3-2-100,3-3 1,1-2 0,2-2 0,0 1-78,0-1 1,0-7-1,2-3 1,1-2-492,3 2 1,6-11 0,-2 0 0,3-4-363,-3-1 0,4-7 0,-3 3 1,3-1-264,1-4 0,1 1 0,0 3 1,-1 1 265,1 4 0,-2 6 1,-2 8-1,-1 3 113,1 3 1,2 8-1,2 8 324,0 5 1,4 2 0,1 6 0,0 9 105,2 9 1,0 4 0,5 6-1,-4 5 637,-1 7 1,-4 2 0,-7-3 0,-1-3-1,1 1 1,-3 10 0,1-8 0,1-1-622,-2-1 0,3-11 1,-5 0-1,1-5-364,5 0 1,-6 0-1,0-2 1,-2-5-685,0-3 0,2-3 1,-3 1-747,1 0 1,2-8 917,-2-2 1,-3-6 0,3-6 162,-3-4 1,-2-9 0,0-4 0,0 0 163,0 1 1,-2-5 0,-3 6-1,-6 1 273,-3-3 0,-3 11 1,-4-4-1,-3 4 422,-1 3 0,-5-3 0,4 6 0,-2 3-82,2 1 1,-7 0 0,5-1 0,0-2-50,-2 1 1,6 2 0,-1 2-1,3 0-542,2 0 0,-2 0 0,1 0-1875,1 0 1,3 0 209,1 0 0,9 0 1113,7 0 866,14-6 0,11-10 0,6-9 0</inkml:trace>
  <inkml:trace contextRef="#ctx0" brushRef="#br0" timeOffset="99">18475 9729 7944,'15'0'551,"-1"-1"574,-3-5 1,3 5-754,-4-5 1,4-1 0,2 2 0,0 2 179,-1 1 0,1 2 0,0 0 1,0 0-1801,-1 0 1,1 0 160,0 0 1,-2 2-1,-6 1 1087,-8 2 0,-14 1 0,-10-6 0</inkml:trace>
  <inkml:trace contextRef="#ctx0" brushRef="#br0" timeOffset="100">18459 9902 7944,'16'9'365,"-1"-4"0,1-3 1,0-2-1,-1 0 780,1 0 1,0 0-1,1 0 1,3 0-456,1 0 0,1 0 0,-2 0 0,0 0-1197,0 0 1,-3 0 0,-1 0 0,0 2-228,-1 3 0,1-2 734,0 8 0,0-8 0,-1 4 0</inkml:trace>
  <inkml:trace contextRef="#ctx0" brushRef="#br0" timeOffset="101">25896 9336 7966,'-2'-8'2272,"-2"4"-1718,-1 8 1,0 6 0,5 11-1,0 4 8,0-1 0,0 6 0,0-2 1,0 5 22,0 3 0,0 3 0,0-4 0,2 3 291,3 2 1,-2-5-1,6 4 1,0-3-614,0 1 1,-4-2 0,4-7 0,-2-4-56,-4-1 0,-1 3 0,-2-5 1,0-1-257,0-3 0,0-1-97,0-1 376,0-6 1,0-4 0,-2-10-186,-3-5 1,3-4 0,-5-2 0,2-1-67,0-4 0,-1-4 1,6-6-1,0-1-1024,0 1 0,2-6 0,3 0 0,8 3 406,6 0 1,5 8-1,8 2 1,1 3 338,4 7 0,1 0 0,8 9 0,-1 1 100,4 2 0,0 9 0,-7 6 0,-6 4 570,-2 4 0,-5 7 1,-3-2-1,-5 4 609,-3 1 1,-9 1 0,-4-1 0,-3 1-207,-2-1 0,-7 0 0,-4-1 0,-3-2-236,-2-2 0,-5-7 0,-1 2 1,-3-3-255,-3-2 0,0-1 1,0-1-1,2-3-253,-2-6 1,4-2 0,-1 1-1,1 1-434,-1-1 1,6-4 0,-2-4 0,4-3-816,1-2 1,2-1 0,2-6-1,3 1-65,2-1 1,2-2 0,5-1 0,2-2-207,3 2 0,5-5 1489,11-3 0,11-9 0,8-4 0</inkml:trace>
  <inkml:trace contextRef="#ctx0" brushRef="#br0" timeOffset="102">26981 9682 7974,'15'-2'0,"1"-1"0,0-2 680,-1 1 1,1 1 0,2-1 0,1-1 246,2 1 1,0 3 0,-5 1 0,-1 0-782,1 0 1,0 0 0,-1 0-2127,1 0 417,0 0 0,-7 7 1,-6 1 1562,-6 1 0,-13 5 0,-9-5 0</inkml:trace>
  <inkml:trace contextRef="#ctx0" brushRef="#br0" timeOffset="103">26808 9997 7993,'15'0'1288,"1"0"0,0 0 1,0 0-782,-1 0 1,1 0-1,1 0 1,3-2-140,1-3 1,7 3 0,-4-3-1,2 3-996,0 2 0,-1 0 0,3-2 0,-2-1-367,2-3 0,2 1 0,1 3 1,1-3 994,-1-5 0,7-4 0,3-2 0</inkml:trace>
  <inkml:trace contextRef="#ctx0" brushRef="#br0" timeOffset="104">27735 9415 7978,'6'-17'697,"-1"-4"0,14 3 1,0-3-193,4 4 1,1 6 0,-3 2 0,4 2 67,-1 4 1,6 1 0,-4 2 0,2 2-190,-2 3 0,4 4 1,-6 7-1,3 1 16,-1 4 0,-7 4 0,2 6 0,-4 2-74,-1 4 0,-2-2 1,-3 7-1,-6 1 42,-3 3 0,-2 1 0,-4 0 0,-5-2-84,-6-3 0,-10 2 1,1-7-1,-4-2-87,-5-2 0,-4-7 0,2-2 1,-3-1 10,-3-4 0,1-6 0,-2-5 0,6-1-94,2-3 0,3-2 0,0-2 0,-1-2-126,1-3 1,1-4 0,4-7-1,5 0-29,3 1 0,10-1 0,2 0 1,5 1-11,1-1 1,7 0-1,5 0 1,7 1-175,7-1 0,11 7 0,5 4 0,3 3 68,2 2 0,4 0 1,-2 0-1,-4 0-259,1 0 1,-1 0 0,2 0 0,-1 0-333,-4 0 0,1 2 1,-6 1-1,-2 3-242,-2-3 0,-3 1 0,-2-1 0,-4 2 170,-1-1 1,-2-2-1,-5-2 1,0 0 9,-1 0 1,1-7 809,0-4 0,-1-10 0,1-3 0</inkml:trace>
  <inkml:trace contextRef="#ctx0" brushRef="#br0" timeOffset="105">28616 9368 7986,'7'-16'169,"1"0"0,8 2 1,0 2 278,0 2 1,-1 4 0,3-2 0,1 1-63,2 3 0,5 3 1,-3 1-1,0 0 454,-1 0 1,1 7 0,-4 3-1,2 4-380,-2 2 1,-6 1-1,-5 2 1,-1 2-158,-3-1 0,-2 2 1,-2 1-1,-2 0-24,-3-1 1,-4-1 0,-7-5 0,-1 0-97,-4-1 1,2-1 0,-6-3 0,2-6-54,4-3 0,-4 3 0,2 0-253,2-1 0,7-2 72,2-2 1,10-2 0,3-2-283,11-1 1,12 0-1,0 5 1,4 2 81,2 3 0,4 4 0,3 6 1,-3 1 486,-2 0 1,6 5 0,-11 1 0,1 3 180,-2 3 0,-9-4 1,2 2-1,-3 1 46,-3-3 1,-6 6 0,-4-4 0,-3 2 4,-2-2 1,-2-1 0,-1-6 0,-6 2-663,-5-2 0,0-2 0,-12-1 0,-4 0-1739,-5 0 1,-10-8 0,-11-2 0,-5-5-582,-9-1 2514,-12-7 0,39-3 0,-1-2 0,-4-5 0,1 0 0</inkml:trace>
  <inkml:trace contextRef="#ctx0" brushRef="#br0" timeOffset="106">22358 6947 7855,'-10'0'1415,"-1"0"1,6 0-857,-6 0 1,6 0-1,-4 2 1,1 2 579,-1 1 1098,5 0-1700,-3-5 0,14 0 0,6 0 0,4 0-111,4 0 0,7 0 0,-2 0 0,4 0-32,1 0 1,1 0 0,1 0-1,2 0 163,2 0 1,-1 0 0,-2 0 0,1 0-162,1 0 1,6 0 0,-3 0 0,-1 0-211,0 0 1,-1 0-1,-4 0 1,2 0-26,2 0 1,0 0-1,-6 0 1,1 0-3,-1 0 0,6 0 1,-1 0-1,-1 0-204,-2 0 1,-3 0 0,-2 0 0,-2 0 98,2 0 1,0 2-1,0 1 1,-2 2 3,2-1 0,-3-2 0,-1-2 0,1 0 24,-1 0 0,-3 0 0,4 0 0,-1 0-46,0 0 0,3 0 0,4 0 1,1 0-28,-1 0 1,0 0 0,3 0 0,1 0-23,1 0 0,1 0 1,-4 0-1,2 0 85,2 0 0,-1 0 0,-2 0 0,1 0-54,1 0 0,6 0 0,-5 0 0,-2 0-18,-2 0 0,5-6 0,3 1 0,-1 2 0,-3 1 0,3 2 0,2-2 0,1-1 0,-1-2 0,4-1 0,-4 6 0,3 0 0,2 0 0,-5 0 0,0 0 0,0 0 0,-2 0 0,4 0 0,-6 0 0,1 0 0,-1 0 0,-1 0 0,-6 0 0,1 0 0,-1 0 0,4 0 0,0 0 0,-2 0 0,2 0 0,0 0 0,-3 0 0,-1 0 0,0 0 0,6 0 0,2 0 0,-1 0 0,0 0 0,1 0 0,-4 0 0,3 0 0,2 0 0,1 0 0,1 0 0,-6 0 0,-3 0 0,4 2 0,0 2 0,-2 1 0,-2-2 0,-2-1 0,3-2 0,0 0 0,3 0 0,5 2 0,-3 1 0,-1 2 0,0-1 0,4-2 0,-5-2 0,-2 0 0,-2 0 0,-1 0 0,-1 0 0,0 0 0,1 0 0,-2 0 0,-2 0 0,-4-2 0,-1-3 0,3 3 0,-3-3 0,-1 3-46,1 2 1,-2-5 0,-5 0-5518,-1 1 3340,-6 2 0,-5 2 0,-15 0 0,-10 2 2223,-7 3 0,-10-3 0,-2 5 0</inkml:trace>
  <inkml:trace contextRef="#ctx0" brushRef="#br0" timeOffset="107">25738 10830 8215,'9'7'952,"-2"1"1,-7 8-1,0 0 1,0 1 22,0 4 0,0 4 1,0 8-1,0 2-284,0 1 1,2 8 0,1 0 0,3 3-6,-3 0 0,4 9 0,0-9 1,0 2-256,0 0 1,4-4 0,-6-1 0,-2-4-174,-1-1 1,3 2 0,1-4 0,-3-4-14,-1-5 0,-2-5 0,0-7 0,0-1 130,0 1 0,0-5-66,0-1 0,0-8-160,0-2 1,0-12-1,0-11-622,0-2 0,5-1 0,2-5 0,2-2-414,3-4 1,2-3 0,3-6 0,3 4 168,1 6 0,5 3 0,-3 1 1,-1 2 604,1 4 1,5 9-1,-2 8 1,4 2 235,1 4 1,-5 1-1,1 4 1,-1 3-115,-2 5 1,1 10 0,-6 2 0,2 1 788,-2 0 1,-3 3 0,-4-2 0,-1 2-458,1 2 0,-3 0 1,-1-8-1,1 1-581,0-2 0,-6-2 0,4-1-1130,0 0 1,-3-1 13,6 1 0,1-2 1,4-3-292,1-6 0,0-4 1,1-1-1,4-1 1647,6-4 0,2-11 0,3-9 0</inkml:trace>
  <inkml:trace contextRef="#ctx0" brushRef="#br0" timeOffset="108">26871 11474 9194,'15'-5'0,"-1"-2"0,-2 0 924,-1 0 0,-1 2 1,6 5-1,0 0-305,0 0 0,-1-6 1,1 1-629,0 2 1,-1 1 0,1 2-2147,0 0 1547,-7 0 1,3 7-91,-7 3 1,-1 3-1,-10-3-856,-4-5 1,-4-3 1553,-2-2 0,-7 0 0,-1 0 0</inkml:trace>
  <inkml:trace contextRef="#ctx0" brushRef="#br0" timeOffset="109">26933 11521 7930,'-8'11'1361,"4"-3"-657,8-1 1,-1 4 0,8-6 0,1-1 289,2-3 0,2-1 0,1 0 0,2 0-296,2 0 0,2 0 0,-4 2 0,4 2-552,1 1 1,3 0-1,4-5 1,2 2-737,4 3 0,3-1 0,7 4 0,0 1 707,1 0 0,0-4-117,5 5 0,-4-6 0,5 3 0</inkml:trace>
  <inkml:trace contextRef="#ctx0" brushRef="#br0" timeOffset="110">20660 2263 7917,'9'0'2107,"-2"0"-1082,-7 0-554,0 7 1,0-3 234,0 6-433,0 1-108,7-2 108,-5 5-54,5-13 0,-7 13 96,0-5-14,0 7-284,0-1 0,0 1 103,0 0-54,0 0 0,0-6 1,-2 1 9,-3 1 0,3 2 1,-3 1 201,3 1-338,2 0 1,0 0 0,0-1 115,0 1 1,-2 1 22,-3 4 0,3-8-18,-3 2 1,3-2 0,2 2-96,0 1 127,0 0-243,0-1 209,0 1-16,0 0 0,0 0-59,0-1 1,0-4 51,0-1 0,0 1-100,0 4 0,0 1 52,0 0 0,0-6-2,0 1 0,0 1 25,0 9 1,0-7 2,0 7 1,0-11-20,0 11 0,0-10 10,0 10 1,0-11-2,0 11 1,0-7 2,0 7 0,0-7 242,0 2-234,0-11 45,0 16 0,0-12 12,0 7 1,0-1-9,0 1 1,0 0-2,0-1 1,0 1 51,0 0 0,0 0 15,0-1 0,0 1-62,0 0 0,0 5 41,0 0-30,0 0 129,0-6-117,0 1-28,0 7-131,0-6 127,0 6 33,0 0 0,0-6 5,0 6-27,0-1 29,0-4-55,0 5-241,0-1 244,0-4 22,0 5 66,0-1-68,0-4-32,0 4 30,0 1-24,0-5 21,0 4-28,0 1 28,0-6 94,0 6-98,0-7 0,0 5 64,0 0-41,0 0 5,0-6-278,0 8 108,0-5-22,0 4 154,0-6-157,0 7 7,0-6 107,0 13 25,0-13-115,0 13 96,0-12-17,0 11-14,0-11 20,0 11-1,0-11-23,0 12 44,0-13-27,0 13 1,0-11-2,0 7 72,0-7-64,0 4 1,5-2-71,1 0 73,-1 7-3,-5-11 1,0 8-9,0-4 6,0-4 1,0 13-4,0-13 4,0 13-7,0-13 6,0 13 147,7-5 1,-5 6-130,5-6-9,-7 4-27,0-11 32,0 11 11,0-11-84,6 12 0,-4-11 79,3 7 3,-3-7-123,-2 11 104,0-13 3,7 6-202,-5 0 193,5-6-20,-7 13 12,0-13-37,0 13 31,0-13 1,2 8-16,3-4 92,-3-4-80,5 13-6,-7-13 75,0 6-70,0 0 8,0-6 0,0 13-90,0-12 88,0 4 19,0 1 1,0-6 9,0 4-26,0-3 3,0 5 1,0-4-13,0 7 0,0-7 12,0 4 91,0-7-90,0 6-4,0-4 52,0 11-46,0-11 2,0 5 10,7-1 0,-6-3 1,5 6-1,-5-2 0,-1 3-4,0-5-1,0 0 23,0 1 0,0-4 1,0 3 1,0 2-21,0-2 21,0-1-21,0-4 0,0 5 6,0 0-20,0 0 15,0 2 8,0-6-41,0 6 34,0-7 0,0 5 1,0 0 3,0-2 0,0 3 1,0-1 231,0 0-228,0 2 6,0-5-9,0 4 11,0 1-7,0-6 0,-1 11 87,-5-7-36,5 7-43,-6-3 0,7 1 264,0 0-164,0 0 0,0 1 1,-2-1 3,-3 2-42,3-6-96,-5 8 1,5-11 8,-3 7 81,3-6-32,-5 9 142,7-11 1,0 10-1,0-6-125,0 3 1,-2-6-42,-3 2 1,3 2 0,-3-2-261,4-2 295,1-2-1374,0-1 640,0-7 296,0-2-3059,0-7 1638,0 0 790,6-7 397,-4-16 614,12-3 0,2-19 0,8 4 0</inkml:trace>
  <inkml:trace contextRef="#ctx0" brushRef="#br0" timeOffset="111">22342 7026 7923,'0'-11'704,"0"1"-980,0 6 211,0-10 1,0 11 247,0-8 0,-1 1 277,-5-6-129,5 8-134,-6-6 0,7 10 73,0-6-166,0 6-12,0-3 1,0 0-1,0-3 1,-2-3 124,-3 3 1,3-4-32,-3 4 1,3 1-212,2-2 1,0 6-362,0-5 203,0 6 235,0-10 96,0 5-3,0-6-38,0-1-38,0 0 3,0 1-5,0-1-10,0 7-5,0-5 1,0 11 98,0-8 144,0 1-72,0-6-119,0 0-109,0 0 73,0 8 19,0-6-172,0 12 165,0-12-35,0 12 34,0-12-26,0 13 23,0-13-31,0 12 22,0-12-148,0 5 147,0 0-28,0-5-58,0 13 46,0-13 1,0 10 6,0-6 0,0 5 26,0-6-12,0 8-93,0-11 90,0 12-20,0-12 19,0 12 6,0-12 24,0 12-108,0-12 72,0 6-7,0-1-72,0-5 1,0 11 41,0-8-19,0 1-20,0-6 46,0 7-4,0-5 0,0 11 1,0-8 0,0 6-13,0-6 0,0 6-1,0-5 8,0 6 2,0-10 101,0 6-96,0-8 2,0 7-4,0-5-31,0 5 33,0 1 0,0-6-192,0 5 187,0 0-1,0-5-1,0 6 1,0-8-8,0 0-89,0 7 36,0-5 32,0 13 14,0-13 68,0 12-79,0-12-6,0 5 18,0-7 140,0 8-140,0-6 0,0 5 9,0-7 66,0 1-64,0-1 9,0 0-9,0 0 14,0 8-11,0-6 23,0 5-111,0-7 92,0 8-2,0-6-55,0 12 53,0-12-8,0 5 7,0-7-76,0 8 71,0-6-14,0 5-44,0-7 44,0 1 10,-7-1-17,5 0 16,-5 0-10,7 1 1,0-1-27,0 0 311,0 1-277,0-1 4,0 0 232,0 7-225,0-5 14,0 6 151,0-8-9,0 0-99,0 1-30,0 6 30,0-5-27,0 5 50,0 0-45,0-5 63,0 6-47,0-1 58,0-5-338,0 5 7,0 0 247,0-4-118,-7 11 112,5-12-17,-5 5 8,7 0 6,0-5-10,0 6-20,0-1 95,0-5-77,0 5 5,0-7-5,0 1 10,0 6-7,0-5 17,0 5-188,0-6 173,0-1-4,0 7-150,0-5 3,0 5 127,0-6 11,0-1-110,0 7 104,0-5-39,0 6-176,0-8 168,0 7 31,0-5-48,0 5 45,0-6-63,0 6-2,0-5 43,0 5-150,0-6 118,0 6 53,0-5 0,0 5 1,0-7-1,0 1-132,0-1 139,0 0-22,0 8-33,0-6 45,0 5 0,0-7-50,0 0 10,0 1 39,0 6 1,0-5-31,0 3 11,0-2 262,0 4-262,0-5 30,0 5 99,0 0-106,0-5-3,0 6 5,0-8 144,0 0-129,0 0-17,0 8 29,0-13 36,0 17-38,0-24-14,0 25 20,0-18 57,0 12-58,0-7 0,0 1 11,0-1-16,0 0 13,0 1 1,-5 4 99,0 1-103,0-1 3,5-5 0,0 6 5,0-1-5,0 1 88,0-6 1,0-1-77,0-4-4,-7 3-16,5-4 1,-5 6 29,7 0-14,0 1 93,0-1-83,0 7-1,0-12 91,0 18-92,-7-18 1,5 12 31,-3-7-47,3 1 19,2-1 13,0 0-15,0 0 16,0 1-16,0-1 14,0-7 180,0-1-173,-7-1-12,6-4 0,-6 9 195,7-6-167,0 7 33,0-4 0,0 6 303,0-4-315,0 3 7,-7-4 260,5 6-282,-5 0 44,7 1-247,0-1 45,0 0 183,0-7 25,0 6-55,0-6 0,0 8 33,0-1 0,0-5-117,0 0 1,0 0 112,0 5 145,0 1-198,0-8 1,0 5 36,0-3 62,0 4-91,0 1 0,0 6 49,0-1-155,0 1 122,0-6 0,0 0 54,0 1-24,0-1-31,0 0 33,0 0-293,0 1 12,0-1 198,0-7-158,0 6 151,-7-6 31,5 7-16,-5-6 1,7 4 9,0-3 1,0 4-27,0 1 138,0 0 1,0 1-20,0-1-17,0 0-64,0 1-2,0 6-23,0-5 1,0 5-1,0-7 64,0 1-126,0-1 80,0 0 1,0 1 48,0-1-134,0 0 1,0 6 0,0-1 98,0-1-11,-7-2-23,5-2 1,-5 0 107,7 1-113,0-1 0,0 0 0,0 1-1,0-1 1,0 0-1,0-1 1,0-2 39,0-2 0,0 0 0,0 3 1,0-1 13,0-2 0,0-2 1,0 4 3,0-2-39,0 0-58,0-2 1,0 11 71,0-4-1,0 4-52,7-3 1,-5 4 52,3 1 12,-3-1 1,-2 1-1,0-1 1,0-1-36,0 5 1,0-7 0,0 3 0,0-2 51,0-3 1,0 0 0,2 0-72,3 1 1,-3-6 0,3 0-75,-3 2 0,-2 6 0,0 3 103,0-2-47,0 5-351,0-7-419,0 12-105,0-12-788,7 12 1120,-5-5-722,5 7 0,-6 0 99,5 0 689,-5 0-948,6 0 667,0 0 416,-5 0 360,12 0 0,-5 0 0,6 0 0</inkml:trace>
  <inkml:trace contextRef="#ctx0" brushRef="#br0" timeOffset="112">22531 2153 7923,'0'-8'419,"0"1"0,2 7 1569,3 0-1149,-3 0 1,5 7-483,-7 3 0,5 4 1,0 2-1,-1-1 259,-2 1-538,-2 0 1,0 5 32,0 0 0,0 5 1,0-3-1,0 1-136,0 4 1,0 2-101,0 1 141,0 1 13,0-1-187,0-6 79,0 4 0,0-11 63,0 4-73,6 1-70,-4-12 209,5 10-77,-7-13 53,0 1-60,0 5 66,0-12 0,0 6 4,0-2 307,0-5-153,0 6 8,0-7 1141,0 0-1114,-7 0-112,5 0 26,-4 0 0,-1 0 595,-4 0-259,4-7-140,-7 6 1,4-8 201,-11 4 1,1 3-177,-6-3 0,5 1 71,-5-1 1,5 3-24,-5-3 134,7 3-257,-11 2 0,11 0 201,-7 0-27,6 0-241,-2 0 55,6 7-124,-7-5 1,6 5 109,-4-7 0,9 5 567,1 1-656,1-1 0,-4-4-982,3 5-3656,-3-5 1188,12 6-1651,-5-7 1576,7 0 3354,7 0 0,2 0 0,7 0 0</inkml:trace>
  <inkml:trace contextRef="#ctx0" brushRef="#br0" timeOffset="113">22625 4401 8535,'0'-9'2716,"0"-5"-2528,0 6-10,0-1 0,2-3 41,3 6 0,-1-4-1,6 5 1,1-2 92,5 1 1,-6 5-108,1-5 0,-1 5 99,6 1-29,-1 0-174,1 0 0,-5 0-87,-1 0 0,-1 1 205,1 5-208,4 2 19,-12 8 0,10-4-53,-6 4 1,-1-4 82,-5 9 1,0-2 0,0 1 191,0 1-225,-7 7 1,3-6-12,-6 4 0,-1 2 22,-4-7 1,-6 2-84,0-2 1,0-9 54,5 4 1,-1-4-7,-4 4 0,3-2-155,-3-4 201,4-3-29,1 0 1,5-5 13,1 3-4,0-3-32,-6-2 0,5-5 241,1 0-210,6-8 23,-10 5 1,13-8 118,-5 0 0,5 0 165,1 1-175,0-1 1,0 6 267,0-1-160,7 8-111,1-4 1,8 7-17,0 0 1,0 0-2,-1 0 1,1 7-168,0 3 1,5 6 60,0 5 0,1-4-211,-1 4 1,-3-2-41,3 2 0,-4-3-285,-1 3 1,0-9-530,-1-2 1,1 1 466,0 5 0,-6-8 181,1-2 0,-6-5-357,5-1-396,1 0 1,3-7 236,-4-3 1,3-6-562,-8-5 1459,7 4 0,-3-13 0,7 6 0</inkml:trace>
  <inkml:trace contextRef="#ctx0" brushRef="#br0" timeOffset="114">23034 4370 7923,'11'0'1988,"-1"0"-1524,-6 0-300,3 7 110,0-6-96,-6 13 0,6-5 514,-7 7 1,0 5-238,0 0 1,-1 7-163,-5-2 1,3-2-88,-8 2 0,3 1 0,-3 4 1,-1-1-30,7-4 97,-8 4-124,12-13 1,-8 11 68,4-7 0,3 0-22,-3-5 1,3-6 69,2 1 1,0-1 460,0 6-598,7-7 1,-4-2 62,8-7 1,-1 0-51,6 0-349,0-7 1,0 3 222,-1-6 1,1-1 0,2-5 0,1 1 267,2-1-2106,0 0 1,-6 1 461,1-1 1,0 0 18,0 0 1,-6 1 798,1-1 1,-6 0 260,5 0 0,-6 4-455,1-3 1,-2 8 734,3-9 0,-5 4 0,6-4 44,-7 0 267,0 7 0,-1 2 1179,-5 7-772,5 0 0,-13 7 363,3 4 0,3 3-563,-3 2 0,1 1-229,-6 4 1,0 0 597,0 10 0,8-3-321,2 9 1,-1-7-21,2 1 1,0-6-327,5 11 0,0-11-317,0 6 0,0-8-450,0 3 1,0-7-2108,0 2 2021,-7-3 633,5-3 0,-12 1 0,6 0 0</inkml:trace>
  <inkml:trace contextRef="#ctx0" brushRef="#br0" timeOffset="115">28065 11018 7923,'-5'-10'77,"0"-1"1,1-1 0,3-2 1001,1-2 1,0 1-610,0-1 0,8 0 1,6 2 68,6 4 0,1 3 1,-4 7-1,4 1-197,5 5 1,2 2 0,0 8 0,-2 0-116,2 0 0,-3 6 0,-1 5 1,-1 2-1,-4 3 0,-3 4 1,-4 4-1,-3 4-7,-2 5 0,-2 7 0,-5-2 0,-2 0-120,-3 0 0,-9 4 1,-9-4-1,-1-1-45,-4-5 1,-2-4 0,-3-13-1,-2-1-224,-2-4 0,1-5 0,4-8 0,1-5 52,-1-1 1,3-1-1,1-6 1,3 0 219,3 0 0,-5-7 1,6-4-1,4-3 183,5-2 0,-2 1 1,5-3-1,0-1 83,4-2 1,3-5 0,2 3 0,2-1-253,3-4 0,4 0 0,9 0 1,1 3-216,2 3 1,12 2 0,-2 10 0,4 5-64,4 3 1,1 2 0,7 2 0,-2 3 48,-3 5 0,2 4 1,-7 4-1,-2 1-72,-2 2 1,-2 0-1,-1-5 1,-4-1-136,-5 1 0,2 0 1,-2-2-1,-4-2-314,-4-1 0,1-6 0,-4 4-1085,4-2 1,-4 3-866,1-5 0,-6 0 2583,6-5 0,-1-13 0,6-5 0</inkml:trace>
  <inkml:trace contextRef="#ctx0" brushRef="#br0" timeOffset="116">28946 10940 8084,'10'5'0,"-1"2"401,-2 2 1,0 1 0,-3 6 0,1 1 156,-2 4 0,-1-2 0,-2 8 0,0 1 82,0 1 0,0 3 1,0-1-1,0 1-31,0-1 0,-7 0 1,-2 1-1,-1-1-171,-1 1 1,6-1-1,-4-1 1,1-2-167,-1-2 0,5-7 1,-1 4-1,2-2 138,-3 0 0,5 0 0,-5-6-43,5 1 0,2-5 0,5-1-158,4 2 1,4-5-1,2-1 1,0-5-299,-1-1 1,1 0 0,2 0 0,1 0-250,2 0 0,7-5 0,-4-2 0,1-2 29,-4-3 1,1 0-1,-1-2 1,-2 2-880,-1 0 0,-4-11 0,-2 7 1,-3-1-675,-2-1 0,-2 2 0,-5-1 0,0-4 1862,0-5 0,0-4 0,0-1 0,0-1 0</inkml:trace>
  <inkml:trace contextRef="#ctx0" brushRef="#br0" timeOffset="117">29308 11175 8563,'-6'16'0,"1"0"896,2 0 1,-1 6 0,1 4 0,-3 4 102,3 2 1,1 4-1,2 3 1,0 1-202,0 3 0,0-2 0,0-1 0,2 0-296,3 0 0,-3-5 0,5 3 0,-2-1-1196,0 0 1,1 1 0,-6-1-1,1 3-6728,5 0 7422,-5 6 0,6-13 0,-7 5 0</inkml:trace>
  <inkml:trace contextRef="#ctx0" brushRef="#br0" timeOffset="118">19025 9384 8141,'-11'0'2830,"3"-2"-1889,1-3 0,1-4 0,6-7-372,0 0 1,0 1 0,2-1 0,3 2-297,6 4 0,1-4 0,2 3 0,0-1-246,4 1 0,3-1 0,-1 7 0,5 0-98,-1-2 1,6 5-1,-5-3 1,1 3-28,0 2 1,-5 0-1,3 0 1,-1 2 25,-4 3 1,-1 4 0,-4 6 0,-4 3 89,-5 3 1,2 5 0,-1 9 0,-3 3 99,-1 2 0,-2 1 0,-2 4 1,-3 0 2,-6 4 1,-2-3 0,-3-4-1,0 0 227,0-2 0,-1 0 1,-2-5-1,-4 0-90,-2-6 1,1 1 0,-4-9-1,4-2-83,1-1 1,-3-2 0,5-2 0,2-4-75,1-5 1,-3-3 0,0-2 41,2 0 0,1-7 0,4-3-173,4-4 0,3-7 1,7-2-1,0 0-37,0 0 1,7 1-1,3 3 1,4-2-145,2 1 1,7 3-1,3 3 1,4 3-255,1 6 1,6 3 0,1 2 0,1 2 214,-1 3 1,-1 4 0,-6 7-1,1 0 113,-1-1 0,-1 6 1,-2 0-1,-4-2-53,-1-1 0,-2-2 0,-5-1 0,-1-1-509,1-3 1,-2 3-1,-2-5 1,-3 1-512,-2 0 0,0-6 0,-3 3 248,1 0 962,0-5 0,2 5 0,2-7 0</inkml:trace>
  <inkml:trace contextRef="#ctx0" brushRef="#br0" timeOffset="119">20047 9289 7923,'7'-8'12,"-5"-6"-466,5 12 1,-9-5-1,-3 7 1,-6 0 453,-3 0 0,-2 0 0,1 0 0,-1 0 0,0 0 0,1 0 0,-1 0 0,0 0 0,6 0 488,-1 0 1,8-2 598,-3-3 0,5 1 1,2-4-576,5 1 0,2 1 1,8 5-1,2-3-79,3-1 1,-4 0 0,6 5 0,-2 0-53,0 0 0,5 0 1,-5 0-1,-2 0-98,-2 0 1,-1 0 0,0 1 0,-2 5-112,-4 4 0,4 4 0,-5 2 1,0 0-53,-4-1 0,-3 6 1,-2 2-1,0 0-103,0-1 1,-2 4 0,-3-5 0,-6-1 14,-3-3 1,-1-1-1,-1 0 1,0-2 48,0-4 1,1-1-1,-1-6 128,0 2 1,1 1-127,-1-6-155,7 0 1,2-2-1,9-3-203,3-6 1,4 4 0,8 2 0,4 2 58,6-3 1,2 5 0,4-3-1,2 6 129,2 3 1,7 7-1,-4-1 1,0 4 192,-3 6 0,-1 2 0,-2 5 0,-6-2 270,-4 2 0,0 2 0,-6 3 0,-6 2 284,-3 2 1,-4-1-1,-5-4 1,-2-1 58,-3 1 0,-4-6 0,-8-2 0,-2-1-71,-2-4 0,-14 4 0,-2-2 0,-7-2-319,-3-1 0,-2-3 0,-3-1 1,-4-2-1410,0-1 1,-1-2 0,8 1 0,5-5-1071,4-3 1,3 3-1,6 1 1,1-5-3934,4-4 6083,10-6 0,2-7 0,5 1 0</inkml:trace>
  <inkml:trace contextRef="#ctx0" brushRef="#br0" timeOffset="120">21179 9651 7923,'9'0'3458,"-2"1"-2320,-7 5 1,-2 2 0,-2 8 0,-3 2-500,-1 3 0,2-4 1,-2 4-1,-1-4-369,0-1 0,4 0 0,-4 0 0,1-1-965,-1 1 1,4 0-2372,-6 0 1,1-8 1485,-6-3 0,2-5 1,2-5 1230,1-5 0,8-4 1,-3-2-1,5 0 349,1 1 0,0-6 0,0-2 0,0 0 0,0 1 0,-6 1 0,1 5 274,2 0 1,3 7 528,5 4 0,4 3 1,6 4 146,1 3 0,0 4 0,0 7 0,-1 1-466,1 4 1,-2-3-1,-2 3 1,-1-4-174,1-1 0,0 0 0,0-1 0,-3 1-649,-2 0 1,5-2-1,-3-2-1632,0-2 1,5-1-32,-4 2 2001,4-4 0,2-7 0,0 0 0</inkml:trace>
  <inkml:trace contextRef="#ctx0" brushRef="#br0" timeOffset="121">21462 9368 7923,'10'-16'103,"1"0"1,1 2 0,2 2 725,2 2 0,5 1 0,0-1 0,-2 3-144,-2 0 1,4 5 0,0-2 0,-1 6-304,-3 3 1,4 8 0,2-1 0,-1 5-108,1 4 0,-2 7 0,-5 0 0,0 5 46,-1 4 0,-1 0 0,-3-4 0,-6 3-5,-3 6 0,-2-3 0,0-1 1,-2-1-118,-3 0 1,1-3 0,-6-6 0,-2-1-55,-2 1 1,-7-6 0,-2 1 0,0-2 67,0 0 1,-3-5 0,5-8-1,0-1-315,-1-3 0,4-2 0,-5-2 1,2 0 6,0 0 0,1-2 0,6-3 1,1-6 104,3-3 0,5-7 1,-4 0-1,2 0-61,3-1 0,3 2 0,2-4 0,5 1-76,4 4 0,4 1 1,4 3-1,3 1 20,5 3 0,3-1 0,5 7 0,1 1-116,1 3 1,1 2 0,-6 5 0,1 4 13,-1 4 0,1 0 0,-3-2 1,-1-1 48,-1 1 1,-8 2 0,2 2 0,-4-2-688,-1-4 1,0 4 0,-1-3 2,1 3 1,-7-4-1,-2-1-1649,0-2 1,-4-2 2492,8-5 0,-8 0 0,4-7 0,-7-2 0</inkml:trace>
  <inkml:trace contextRef="#ctx0" brushRef="#br0" timeOffset="122">22421 9321 7923,'16'-6'515,"-1"1"1031,1 2 0,-5 3-825,-1 5 1,-6 5-1,1 10 1,-3 2-188,-2 3 1,-6 1 0,-1 5-1,-1-1 129,-5-4 1,1 7 0,0-5 0,1-1-157,-1-3 1,0 2 0,2-5 0,3-2-71,0-1 0,5-2 0,-3-1-120,3 1 0,4 0 1,3-1-104,5 1 0,4-7 0,4-2 1,1-2-353,2 0 0,7 1 1,-2-6-1,2 0-882,-2 0 0,4 0 1,-6 0-1,3 0-759,-1 0 1,-7-6 0,4-1-1,-4-1 918,-3-5 0,3-2 0,-10-6 0,-1-4 129,-2 1 1,-5-6 731,-1 4 0,0-4 0,0-1 0</inkml:trace>
  <inkml:trace contextRef="#ctx0" brushRef="#br0" timeOffset="123">22767 9494 7923,'0'-16'1002,"0"9"0,0 7-402,0 9 1,0 10 0,0 5 0,0 4 586,0 5 1,0 4-1,0-2 1,0 3-714,0 3 1,0-6 0,0 3 0,0-1-351,0-1 0,0 1 0,0-6 0,0 3-642,0 2 1,-7 3 0,-5 6 0,-8-1 517,-6-1 0,-10-1 0,-5-10 0</inkml:trace>
  <inkml:trace contextRef="#ctx0" brushRef="#br0" timeOffset="124">17500 12056 8645,'-9'7'4608,"0"-6"-2805,4 5 0,3-12 0,-3-4-1158,3-4 0,2-2 0,0 0 0,2-1-236,3-4 1,4-3 0,9-10 0,3-1-361,5-1 0,2-8 0,0 2 0,-4-1-204,-1 1 1,3-7 0,-3 5 0,-1 0-309,1-1 1,-2 5 0,-5 0 0,0 1 121,-1 4 0,-4 7 1,-1 4-1,2 1-28,2 4 0,2 9 0,0 4 0,0 5 358,-1 1 0,6 7 0,2 3 0,0 6 448,-1 5 1,5 5 0,-5 11 0,1 3 577,0 0 1,-4 11 0,-9-3 0,-4 5-386,-5 1 0,-1-2 0,0-5 0,0-1-249,0-4 0,0-4 0,0-6 1,-1-3-455,-5-2 1,5 1-1,-6-8-2686,0 0 514,5-3 1,-5-5 1157,7-6 1,2-10 0,1-15 547,2-2 0,6-2 0,-6 2 0,-1-3 154,-3-1 0,-1-4 0,0 4 0,-1 1 262,-5 3 0,-2-2 0,-8 2 0,-1 2 180,-4 1 1,-2 5 0,-5 0-1,3 5-25,3 1 1,-4-4 0,3 4 0,0 0 60,0 0 1,2 0-1,6 4 1,-1-3-1018,0 3 1,6 1 0,1 0-1085,2-3 1,2 2 2007,5-8 0,7 1 0,2-6 0</inkml:trace>
  <inkml:trace contextRef="#ctx0" brushRef="#br0" timeOffset="125">18427 11553 8515,'16'0'684,"0"0"0,0 1 0,-1 3-61,1 1 1,0 0-1,-1-5 1,1 0-128,0 0 1,5 0 0,0 0 0,-2 0-525,-1 0 0,-8 6 1,1-1-1301,1-2 1,-4 1 0,1 1-2361,-2 6 3688,-9-5 0,-13 8 0,-10-5 0</inkml:trace>
  <inkml:trace contextRef="#ctx0" brushRef="#br0" timeOffset="126">18412 11820 7923,'15'0'467,"1"0"0,2 0 0,1 0 513,2 0 1,2 0 0,-4 2 0,3 1-294,3 2 1,-1 2 0,4-3 0,-1 1-1150,0-2 0,-2 4 0,1 0 0,0 0-1370,-1 0 0,4 6 0,-2-5 1832,2 1 0,3 5 0,-1-5 0</inkml:trace>
  <inkml:trace contextRef="#ctx0" brushRef="#br0" timeOffset="127">20031 10955 7923,'16'-5'0,"0"-2"462,-1-2 1,-4 6 0,-1-2 1228,3 3 0,-7 4-1018,0 3 1,-5-2 0,-2 6 0,-5 0-86,-4 0 1,-9-1-1,-4 5 1,-1-5-282,-4-1 0,0 4 1,0-6-1,3-2-212,3-1 1,-6 3 0,3 1 0,-1-3-112,0-1 1,7-2-1,-2 0 1,3-2-66,2-3 0,1 1 0,-1-4 1,0-1-238,1 0 0,-1 4-20,0-5 1,6 6 189,-1-1 1,6 5 0,-4 5 39,2 6 0,2 2 0,5 3 0,-2 0 99,-3 0 0,3 1 0,-3 2 0,3 2-23,2-2 1,-2 4 0,-1 0 0,-2 0-4,1-1 0,2-1 0,2-5 0,0 0-309,0-1 1,0-4 0,0-1 5,0 3 1,0-5-1,2 1 133,3-2 1,-1-2 0,6-5 92,3 0 0,1-1 0,3-3 0,2-3 41,2-2 0,5 4 0,-3-5 1,2-1 6,3 2 1,1-3 0,3 7-1,-1 0 191,1-2 1,-6 5 0,0-3 0,0 3 130,-1 2 0,3 2 0,-7 1 1,-2 4 137,-2 2 0,-3 1 1,-1 6-1,-5 0-151,-1 0 1,4 5 0,-6-1 0,-2 1 238,-1 2 1,-4-4 0,-1 6-1,-4-3-42,-2-2 0,-1-3 1,-8-1-1,-1 0-153,-2-1 0,-7-1 0,2-1 0,-4-5-226,-1-1 0,-1-2 0,1-5 0,-1 0-243,1 0 0,0-1 0,1-3 0,4-3-822,5-1 0,-2 2 0,2-4-301,2-2 0,3-2 0,6-2 0,4 0-1461,5 0 1,2-5 2763,5 1 0,9-15 0,10 1 0</inkml:trace>
  <inkml:trace contextRef="#ctx0" brushRef="#br0" timeOffset="128">20927 10955 7923,'0'-8'1221,"-1"1"0,-5 7-548,-4 0 0,-4 1 0,-4 3 1,-1 1-242,-2-1 0,-7-1 0,2 1 0,-4 1-216,-1-2 1,1-1 0,2-2 0,4 0-37,1 0 1,2 0-1,5 0 1,1 0 98,-1 0 0,6 0 1,-1 0-167,-1 0 0,5 2-151,2 3 1,1 6 0,1 8 34,-3 2 1,1 0-1,3-4 1,-1 2-19,-2 2 0,-1 5 0,5-3 1,-3 0-28,-1 0 0,-6-2 0,4-6-79,-1 1 0,4-6 0,-3-1-87,0-2 271,5-2 1,-3-5 0,10 0-32,6 0 0,8-7 0,4-1 1,0-3-60,-1 1 0,12 4 0,-3-2 0,2 1 0,0 3 0,4 3 0,0 1 0,-2 0 153,-2 0 0,-3 5 1,-3 2-1,-2 1 153,-2 5 1,-2 1 0,-7 3 0,-4 2 155,-5 2 1,2 6 0,-1-5 0,-5 1 11,-4 0 1,-6 3 0,-7-3 0,1-1 146,-1 1 1,0-2 0,-1-5 0,-4-1-340,-5 1 0,3-5 0,0-3 0,2-1-430,0-3 1,-2-3 0,4-1 0,-2 0-872,2 0 0,-4 0 0,2-1 0,2-3-179,2-1 0,6-7 0,3 1-191,1-3 1,1-1 0,8-3 0,5-3-2469,9-5 3890,6-4 0,10-1 0,-1-1 0</inkml:trace>
  <inkml:trace contextRef="#ctx0" brushRef="#br0" timeOffset="129">21336 11144 7923,'0'-16'208,"0"1"0,0-1 1,0 0-100,0 0 0,0 1 1,2-1-1,1 0 208,3 0 1,1 1 0,-2-1 0,5 2 955,4 4 1,2-4 0,0 5-1,1-2-893,4 1 0,-2 6 0,6-1 1,-1 3-237,1 2 1,-4 2 0,5 3 0,0 6-11,-1 3 1,-1 3 0,-5 4 0,2 6 7,-2 2 1,-3 3-1,-5-1 1,-6 2 102,-3 4 1,-2-4-1,-2 4 1,-3-2 39,-6 1 1,-8-2 0,-4 2 0,-3-3-118,-7-1 1,1-2 0,-4-4 0,3-5-76,1-4 0,1-3 0,-1-2 1,1-3-295,-1-2 0,6-2 0,2-5 0,1 0 398,4 0 0,1-1 160,3-5 0,6-2-161,4-8 0,15 2 0,7 2 1,8 3-190,8 2 1,0 2 0,11 5 0,1 0-467,1 0 1,5 0-1,-10 0 1,5 0-356,1 0 0,-7 0 1,-1 0-1,-3 0-278,1 0 0,0 5 0,-8 0 0,-1-1 401,-1-3 0,-8 5 0,2-1 0,-4-2-1366,-1-1 1,-6-4 2056,1-3 0,-1-11 0,6-8 0</inkml:trace>
  <inkml:trace contextRef="#ctx0" brushRef="#br0" timeOffset="130">22515 10940 7923,'9'-16'27,"3"-5"1,-6 0 746,-3 2 1,-1 1 0,-4 3-182,-3-1 1,-4 2-1,-7 2 1,1 3-140,-1 2 1,0 2 0,0 5 0,1 1-85,-1 5 1,0 2 0,-1 10 0,-1 1-48,3 2 0,-5 7 0,12 0 0,-3 5 224,1 4 0,4 5 0,-2-4 1,1 2-150,3 4 1,2-6-1,2 1 1,2-3-36,3 1 0,-1 0 0,6-6 0,1 1-295,-2-1 0,5-6 0,-4-4 0,2-2-849,-1 2 1,3-4-1,-4 4 1,4-3-219,2-3 1,-2-4 0,0-2 0,-2-1-468,0 1 1,6-6-1,-8 3 1,4-5-282,2-1 0,0-8 1747,0-8 0,6-7 0,3-8 0</inkml:trace>
  <inkml:trace contextRef="#ctx0" brushRef="#br0" timeOffset="131">22688 11285 7923,'-15'0'489,"-1"0"1,0 0 1221,0 0 1,-6 0 0,-5 0-1,-2 0-1028,-3 0 1,6 0-1,0 0 1,-2 0-438,-2 0 1,1 0-1,1 0 1,1 0-104,-1 0 0,6 0 1,1 0-1,3 0-1260,3 0 0,4 0 0,2-1-1294,2-5 0,4 5 1,8-6 1749,6 0 0,4 3 1,6-6 660,6-3 0,2-7 0,3-5 0</inkml:trace>
  <inkml:trace contextRef="#ctx0" brushRef="#br0" timeOffset="132">22767 10845 7923,'16'0'250,"-1"0"0,1 0 99,0 0 0,-2 7 0,-2 4 0,-2 3 673,3 1 1,-1 12 0,0 2 0,-1 3-144,1 3 0,-3 7 0,1 0 0,1 1-303,-3-1 0,5 2 1,-6-8-1,0-1-159,-1-1 1,5-3 0,-4 0 0,0-1-764,0-4 1,3 2 0,-3-7 0,0-2-916,0-1 0,0-2 1,-3-1-762,1 1 0,2-2 1,-2-4 196,6-4 0,-2-6 1825,1-6 0,1-16 0,4-11 0</inkml:trace>
  <inkml:trace contextRef="#ctx0" brushRef="#br0" timeOffset="133">23254 11254 8322,'-7'-9'1316,"-1"-3"1,-10 7-1,-1 0-414,-2-2 0,-2 5 0,2-3 0,-3 3-547,-1 2 1,-4-5 0,2-1 0,-1 1-212,2-2 1,-2 5 0,6-5 0,-1 2-555,0 0 1,2-6-1,6 6 1,1 0-2179,3-2 0,4 3 1191,7-6 1,9 5 0,7-4 1396,8 2 0,13-5 0,3 3 0</inkml:trace>
  <inkml:trace contextRef="#ctx0" brushRef="#br0" timeOffset="134">23427 10814 7923,'-8'-16'443,"2"0"0,5 1 0,1-1 0,1 0-266,5 1 0,-3-1 1,7 0-1,3 2 340,1 4 1,1-4 0,3 5-1,1-2-32,2 1 1,5 7 0,-5-3 0,0 5-161,2 1 0,-6 0 1,4 0-1,-3 0-106,-2 0 0,-1 0 0,-1 1 0,-2 3-85,-1 1 0,-8 7 0,3-1 1,-5 3-34,-1 1 0,-1 6 0,-5 2 0,-4 0 107,-4-1 1,-2 6 0,-1-1-1,-1 1 158,3-2 1,-5-2 0,10-5-1,-2 2 109,1-1 1,-1-3 0,7-1 59,1-1 1,4 1 0,5-2-190,6-3 1,8 1-1,2-7 1,-2 0-498,-1 2 1,3-5 0,0 3 0,0-1-709,1 1-1,-2-3 1,6 5 0,0 0-1969,-2 3 2828,6 4 0,2 2 0,8 0 0</inkml:trace>
  <inkml:trace contextRef="#ctx0" brushRef="#br0" timeOffset="135">21368 5171 7808,'-7'-10'1723,"-4"1"-1153,-3 2 1,4 0 128,-1 2 0,6 3 0,-6-3-321,-1 3 0,-2 2 1,-1 2-1,-1 1-183,0 2 1,-5 6-1,0-4 1,2 2 11,1 3 1,3 2 0,1 2 0,2-1-185,1 1 0,6 1 0,-4 3 0,2 1-78,4-2 1,1 4-1,2-2 1,0-2 56,0-2 0,2 4 1,3 0-1,5-2 171,4-1 1,7 3-1,4 0 1,1-4-9,2-5 1,10 2 0,-6-5 0,1 0 327,0-4 1,4-3 0,0-2-1,-3 0-175,0 0 0,-5 0 0,-2 0 0,-6 0-132,-4 0 0,-1-5 0,-1-1 0,-1 1-138,-3-2 1,-2 5 0,-6-5-1870,2 0 1390,1 6 1,-8-6-1,-3 7 1,-6 0-3704,-3 0 4134,-2 0 0,-6-7 0,-3-2 0</inkml:trace>
  <inkml:trace contextRef="#ctx0" brushRef="#br1" timeOffset="136">17987 13612 8430,'-14'-11'-31,"4"1"0,-4 1 1,3-3 194,-3 1 0,-7 8 1,0-4-1,2 2 1,0-1 1103,-2 3 0,4 1 1,-6 2-1,2 0-332,0 0 0,-5 7 0,3 4 1,0 2-556,1 3 0,-5 0 1,6 0-1,2 1-121,2 4 0,1-2 0,0 6 1,1-1 5,-1 1 0,2-1 0,2 4 1,3-4-157,2-1 1,2 3 0,5-3 0,0 0-43,0-1 0,0 5 1,1-5-1,5 1-75,4 0 0,9-2 0,6-6 1,3 1 40,5 0 1,2 0 0,-2-2-10,4-4 1,1 2-1,4-6 1,-3-3-1,-3-1-364,1-2 0,5-2 0,-5-3-329,-3-6 1,0-3-1,-3-3 1,1-2-778,-1-2 1,-5-2 0,-1 4 0,-3-4 1444,-2-1 0,-3-3 0,-1-4 0</inkml:trace>
  <inkml:trace contextRef="#ctx0" brushRef="#br1" timeOffset="137">18365 13077 8786,'0'-15'861,"1"6"1,5 2-524,4 0 1,9 3 0,4-4 0,1 1-32,4 3 1,2 2 0,1 2 0,-1 0 37,-4 0 1,-3 0-1,-7 2 1,0 2-65,-1 1 1,-4 7-1,-3-1 1,-1 3 30,-3 1 1,-2 3-1,-4 1 1,-3 4 27,-6 1 1,-3 2 0,-3 6 0,-2-1 2,-2 1 0,-2 2 0,4 0 0,-2-5 179,2 1 0,3-7 0,4-1-59,1 1 0,2-5 0,-1 3 356,5-4-555,3-1 1,9-8 0,3-2-1,4-5-504,2-1 0,0-1 0,1-5 0,4-2-965,5-1 1,4 0 0,2 6 0,-1-2-882,0 1 0,1 2 1,-2 2-1,-4 0 2086,-5 0 0,3 7 0,1 2 0</inkml:trace>
  <inkml:trace contextRef="#ctx0" brushRef="#br1" timeOffset="138">18978 13690 8430,'8'0'829,"6"0"0,-3 0-101,3 0 1,-4 0 0,1 0 0,1 0-432,2 0 1,-3 0 0,-1 0-1,2 0-515,2 0 1,2 0 0,0 0-1212,-1 0 1,1 5 0,-2 2 1428,-3 2 0,3 2 0,-6 4 0</inkml:trace>
  <inkml:trace contextRef="#ctx0" brushRef="#br1" timeOffset="139">18883 13879 8430,'16'-7'2631,"-5"5"-1319,-1-3 1,1 1-1,4 1 1,1-2-1255,0 1 0,-1 2 0,3 2 0,1 0-1663,2 0 1,0 0-1,-3 0 1605,2 0 0,5 7 0,6 2 0</inkml:trace>
  <inkml:trace contextRef="#ctx0" brushRef="#br1" timeOffset="140">19890 13360 8430,'0'-17'0,"1"-3"0,5 0 874,2-1 1,8 5 0,2 0-238,3 0 0,-2 1 0,7-1 1,0 2 52,-1 4 0,3 1 1,-6 5-1,1-1-269,0 2 0,-1 3 0,-2 3 0,1 6-43,-2 5 1,-2-2-1,-1 11 1,-2 1-230,-4 8 0,-1 1 0,-5 9 0,1 1 73,-2 3 1,-6 1 0,-6 0 0,-3 0-419,-6 0 0,-6-1 0,1-3 0,1-4-47,-1-6 1,-5 0 0,2-12 0,-4-2 272,-1-1 0,1-8 0,2-1 1,2-2 166,-2-3 1,0-3 0,0-1-1,3 0-101,3 0 0,-1-5 0,4-2 0,0-2 90,5-3 1,0-2 0,8-2-1,3-1-151,1-4 1,9 4-1,5-4 1,9 3-295,11 2 1,6 1 0,9 1 0,1 3 180,-1 6 1,-5 3 0,-2 2-1,0 0 29,0 0 1,-5 2 0,2 1 0,-6 4 9,-5 2 0,2 0 0,-7 3 0,-1-1-371,-3 1 1,-1-3 0,-1 1-971,1 2 0,0 1 1,-2-1-1,-2-4 324,-1-1 1,-6-1 0,4-5 0,-1 3-273,1 1 1,-4 0 1327,6-5 0,-8-7 0,4-1 0</inkml:trace>
  <inkml:trace contextRef="#ctx0" brushRef="#br1" timeOffset="141">20864 13234 9162,'9'2'2045,"-4"3"0,-3 6-1181,-2 3 0,-7 9 0,-3 3 0,-4 3-162,-2 3 0,0-1 1,1 1-1,-1-1-342,0 1 0,0-3 0,1-1 0,-1-3 58,0-3 1,7 5 0,3-5 0,0 1-170,1 0 0,0-2 0,5-6 1,0 1-144,0 0 1,7-2 0,3-4 0,4-3-153,2 0 0,0-5 1,1 3-1,4-3-304,5-2 1,4 0-1,1-2 1,1-3-797,-1-5 1,1-3 0,-1-1 0,1 0 308,-1-3 0,-1-4 1,-4 2-1,-5-4-547,-4-1 1,-3-1-1,-1-3 1,-5 2 661,-1-2 0,-1 5 0,-6 2 0,-2 4 821,-3 1 0,1 7 0,-6 4 357,-3 3 0,5 2 0,-1 2-291,2 3 1,2 9-1,5 11 1,0 1 1556,0 2 0,-6 9 1,1-8-1,2 3-529,1 3 0,-3-2 0,0-5 0,1-4-771,2-1 1,2-2-1,0-4-225,0 4 1,0-3-1,0 3-7127,0-4 883,0-1 6047,7-7 0,2-9 0,7-9 0</inkml:trace>
  <inkml:trace contextRef="#ctx0" brushRef="#br1" timeOffset="142">21430 12983 8430,'7'-16'747,"-3"7"1,6 2 0,3 2-245,1 0 1,1-5-1,1 4 1,2 3 50,3 1 0,-2 2 1,5 2-1,-1 1-254,-4 3 1,-1 6 0,-3 0 0,1 5 30,0 4 0,-8 7 0,-2-1 0,-5 0-27,-1 0 0,-1 6 0,-5-5 1,-4 0-44,-4 1 1,-2-1 0,-1-1 0,-2-6-52,-2-4 1,0-3 0,3-2 0,-1-3 192,-2-2 0,0-2 0,5-5 0,1 0 106,-1 0 1,5-5 0,3-2-344,1-2 1,1-1 0,8-4-885,3 3 1,9 3 0,9 4 0,2-1-182,3 1 1,3 3 0,4 1 0,2 0 21,-2 0 1,5 7-1,0 3 1,2 4 308,0 2 0,-6 5 1,5 0-1,-3 0 568,-3 1 0,5-4 0,0 4 0</inkml:trace>
  <inkml:trace contextRef="#ctx0" brushRef="#br1" timeOffset="143">22217 13580 11772,'0'16'738,"0"0"1,0-1 0,0 3 0,0 1 0,0 2-83,0-2 0,0 4 0,0 0 0,0-1-516,0 1 0,1-2 0,3-5 0,1-1-1066,-1 1 0,-3-5 0,-1-1-1614,0 2 1,-1-5 1790,-5-1 1,-8-5 0,-7-1 0,0-1 303,-1-5 1,3 3 0,-6-6-1,2 0 445,4 1 0,3 2 446,6-4 1,5 1 89,10-1 1,4 3 0,8 7 0,4-2 134,5-3 0,4 3 1,3-3-1,2 3-245,2 2 1,5 0-1,-6 0 1,1 0-707,2 0 0,-6 0 0,3 0 0,-2 0-1589,-3 0 0,-1 0 1869,-4 0 0,4-7 0,-6-2 0</inkml:trace>
  <inkml:trace contextRef="#ctx0" brushRef="#br1" timeOffset="144">22798 13203 8773,'0'-16'1012,"0"6"0,2 1 0,3 2-440,6 4 0,3-4 0,3 1 1,4 3-261,5 1 0,2 2 0,0-2 1,-1-1-131,0-2 1,3-1 0,0 6 0,-4 0-65,-5 0 1,2 0 0,-2 0 0,-2 0-122,-2 0 1,-1 6-1,0-1 1,-2 0 88,-4 2 1,4-3-1,-5 6 1,2 1 207,-1-3 0,-1 11 1,1-3-1,-3 3 208,0 4 0,-5 2 1,3 6-1,-3 0 68,-2 1 1,0 5-1,0 1 1,0 0-240,0 1 1,0-3-1,0-4 1,0-2-206,0-4 0,0 3 1,2-4-1,1 1-779,2 0 1,1-6 0,-5 1 0,3-4-586,1-1 1,0-1 0,-3-1-1,2-1 31,1-3 0,-2-6 1,-8 1-634,-5-3 0,-10-4 0,-2-3 1840,-3-6 0,-8-3 0,-7-2 0</inkml:trace>
  <inkml:trace contextRef="#ctx0" brushRef="#br1" timeOffset="145">23003 13706 8430,'0'-16'333,"1"2"1,5 2 296,4 2 0,4 6 0,4-3 0,1 2-33,2 0 0,7-1 0,-2 6 1,4 0-159,1 0 1,1 0 0,-1 0 0,0 0-816,1 0 0,-1 0 0,1 0 1,-1 0-559,1 0 1,-6 0-1,-2 0 1,1 0-836,-1 0 1,-3-5 1768,5 0 0,-6-7 0,2 3 0</inkml:trace>
  <inkml:trace contextRef="#ctx0" brushRef="#br1" timeOffset="146">23836 13093 8430,'0'-16'3,"0"6"0,0-1 183,0-1 1,5 3-1,2-1 785,2-2 0,1 3 1,6 0-1,0 2-611,0 4 1,5 1 0,0 2 0,-2 0-120,-2 0 0,4 2 0,0 1 1,-2 4 22,-1 2 1,-2 1 0,-1 6 0,1 0 5,0 0 0,-2 4 0,-2 3 1,-3 0-258,-2 0 1,-2 5 0,-5-2 0,0 3 115,0 3 0,-2-2 0,-3-3 1,-6-2 84,-3-2 0,-1-2 0,-1-6 0,-1 1-12,-4 0 0,3-6 1,-5-1-1,2-2 49,1-4 0,-1-1 0,3-4-29,-3-3 0,4-4 0,-3-6-102,8-1 0,5 0-349,7 1 0,2 1 0,3 3 1,7 6 72,8 3 1,2 2-1,8 0 1,0 0 71,3 0 0,2 5 0,-2 2 1,2 2 3,2 3 1,-2-3-1,-7 0 1,-2 0-395,2-1 0,-4-3 1,1 6-1,-3-1-652,-2-1 1,-3 3-1,-3-5 1,-2 2-3351,-1 3 4476,-8 2 0,4 2 0,-7 0 0</inkml:trace>
  <inkml:trace contextRef="#ctx0" brushRef="#br1" timeOffset="147">17924 15121 8430,'16'-16'163,"-2"0"1,-2 0 0,-3 1 0,-2-1 0,-4 0 2001,-1 1 1,-2-1-966,0 0 0,-7 6-341,-3-1 0,-6 8 0,-3-3 0,-4 5 0,0 1 0,-1 0 74,-1 0 0,-1 0-786,-5 0 1,1 7-1,2 3 1,2 4-19,-2 2 1,5 5 0,1 1-1,1 3-250,0 3 1,5 0-1,7 1 1,0-1 26,1 0 1,4 6-1,-1-10 1,3 2 161,2 0 1,7-6-1,4 1 1,3-2 285,1 2 1,6-6 0,2 3 0,2-6-85,2 0 0,3 2 1,2 0-1,-1-3-207,1-6 0,-1 2 0,0-2 0,1-1-572,-1-3 1,-1-1 0,-2-1-1,-4-3-570,-1-1 1,3-7 0,-5 3 0,0-1 206,2-1 0,-6 6 0,6-6 0,-2 1-828,0 1 0,0-3 1700,-5 7 0,-1-15 0,1 3 0</inkml:trace>
  <inkml:trace contextRef="#ctx0" brushRef="#br1" timeOffset="148">18537 14696 8543,'-8'-7'0,"3"-3"159,3-4 1,2-2 0,2 2 0,3 2 905,5 1 1,9 3-1,4-3 1,0 4-543,0 0 0,3 5 0,-3-3 0,-1 3-95,1 2 1,-2 2-1,-5 2-167,-1 1 1,-6 7 0,-2-1 0,-2 3-31,1 1 1,-1 1 0,-5 0 0,-2 1 84,-3 4 0,-4-2 1,-7 6-1,-1-1 70,-4 1 1,3-6-1,-4 4 1,1-2-3,0 0 0,0-1 0,7-4 0,2-2 32,1-3 0,6 1 1,-4-5 493,2 2-891,2-6 1,7 4 0,3-7 0,4-2-514,-1-3 0,12 2 0,-3-6 0,6 0-1412,5 0 1,1 6 0,3-4 0,-1 2-896,1-1 0,4 1 2801,1 5 0,7 0 0,-4 0 0</inkml:trace>
  <inkml:trace contextRef="#ctx0" brushRef="#br1" timeOffset="149">19575 14948 8823,'7'-9'2205,"2"2"1,7 7-1434,-1 0 0,3 0 0,1 0 0,2 0-417,-2 0 0,4 0 0,-2 0 0,-2 0-392,-1 0 0,-3 2 0,1 1-851,0 2 1,-2 8-1,-2-3 1,-3 4-855,-2 2 1,-2 0 0,-5 1 0,-2 2 1741,-3 2 0,-11 7 0,-8-3 0</inkml:trace>
  <inkml:trace contextRef="#ctx0" brushRef="#br1" timeOffset="150">19512 15231 8430,'16'0'0,"-5"0"0,1 0 0,3 0 370,5 0 1,6 5 0,-3 0 0,1 0 573,4 2 1,2-3 0,3 4 0,2 1-226,2 0 0,-1-6 0,-4 3 1,-3-5-405,-2-1 0,0 0 1,-6 0-1,-1 0-1533,-3 0 1,-1 0 0,0-1 566,-1-5 1,-6 3 650,-4-8 0,-3 1 0,-2-6 0</inkml:trace>
  <inkml:trace contextRef="#ctx0" brushRef="#br1" timeOffset="151">21305 14476 8430,'8'-7'170,"-2"-3"1,-5 1 0,-1-2 262,0-1 1,-1-2 0,-3-1-1,-3 1 2231,-2 3 1,4 4-2145,-5 7 1,-1 0-1,-4 2 1,-1 3-81,0 6 0,-5 3 0,0 3 0,0 4-218,-2 5 1,4 9 0,-5 2 0,-1-1-9,1 3 1,5-6 0,-2 5 0,3-1-32,3 0 0,4-1 0,2-4 0,2-1-352,4 1 1,1-1-1,4-1 1,1-2-271,3-2 1,8-7 0,-1 4 0,8-4 376,4-3 1,1 1 0,6-11 0,1-3 6,3-1 1,-1-2 0,6 0 0,-3-2 324,-3-3 1,-2-4 0,-3-7 0,-4 1 516,-5-1 1,-5-5 0,-6 0 0,-5 2-448,-3 1 0,-2 3 0,0-1 0,-2 0-212,-3 0 1,-9 3-1,-7 0 1,0 5-176,-1 1 1,-3-4 0,-6 6 0,1 1 110,4 3 1,-4 1 0,4 0 0,-2 1-868,2 5 1,-2-3 0,5 6 0,0 0-269,1-1 0,1-2 0,5 4 0,0 0-575,1-1 1,-1 0 0,2-4 291,3 6 1,-1-3 1353,7 3 0,14-15 0,8 3 0</inkml:trace>
  <inkml:trace contextRef="#ctx0" brushRef="#br1" timeOffset="152">21745 14618 9361,'2'-25'0,"1"4"0,2 4 681,-1 1 0,5 0 1,1 1-1,6-1-81,5 0 0,-4 6 0,6 1 0,-2 0-159,0 0 0,5 6 1,-3-2-1,0 3-48,-1 2 1,4 7 0,-5 3 0,0 4-164,2 2 1,-5 5 0,3 4 0,-6 2-10,-4 7 0,1 1 0,-7-2 1,-1 2 17,-3 1 0,-1 6 0,-1-5 0,-5-2-75,-4-2 1,-9-3 0,-4-2 0,0-4-106,1-1 1,-5-7 0,5-6 0,-3 1-3,-3-3 0,4-1 0,-2-7 0,-1 0-59,3 0 1,-4-7 0,7-3-1,2-4-30,1-2 1,4 0 0,4 1 61,5-1 1,3 0 0,4 2 0,3 2-360,5 2 1,11 4-1,6-2 1,4 1-81,6 3 1,1 2-1,6 2 1,-2 0-258,1 0 1,1 0-1,0 0 1,-4 0 238,-2 0 1,-1 6-1,-4 1 1,0 0-659,-1 0 0,6-2 0,-10-3 1,0 1 219,2 2 1,0 0 0,1-5 0,-1 0 864,-4 0 0,4-13 0,-6-5 0</inkml:trace>
  <inkml:trace contextRef="#ctx0" brushRef="#br1" timeOffset="153">23018 14429 9279,'16'-14'0,"-2"2"0,-2 3 928,-1 2 0,-6 2 1628,6 5-1848,-8 0 0,4 2-351,-7 3 0,-2-3 0,-3 5 0,-7-2 1,-6 0-18,-3-2 1,-1-1 0,1-2 0,-4 0-133,1 0 0,-4 0 0,5 0 0,0 0-61,1 0 0,1 0 0,3 0 0,-1 0-255,-2 0 0,5 5 0,6 2 1,-2 0-107,-2 0 0,0 0 0,2-1-40,1 4 1,2 11 0,-1 4 181,5-1 1,1-1 0,1-8 0,-3 1 15,3 0 1,1 0 79,2-1 0,0 1 0,2-2 0,3-4 19,6-4 0,-3 1 1,3-2-1,1-2 47,2-1 1,7-2 0,2 0 0,1 0 3,4 0 1,2 0 0,3 0 0,2 0 69,2 0 0,-1 2 0,-4 1 0,-1 4 307,1 2 0,-3 2 0,-1 4 1,-3 1 208,-3 0 1,-1 5-1,-5 1 1,0 1-61,0 0 1,-8 3 0,-2-3 0,-3 1-195,2 4 1,-3 0 0,3-2-1,-5-3-236,-5 0 0,2-6 0,-8 4 1,-1-3-191,-2-3 0,-4-1 0,-3-2 0,-7-3-900,-6-2 0,-5-2 0,-6-5 0,-2 0-3578,-8 0 1,-2 0 4477,-1 0 0,-17 0 0,2 0 0</inkml:trace>
  <inkml:trace contextRef="#ctx0" brushRef="#br1" timeOffset="154">18050 16189 8430,'9'-10'609,"-4"-1"1,-3 1 0,-4-6 0,-1 0 519,-3 1 0,-9 4 1,1 3-1,-2 1-468,-3 3 0,-1 2 0,3 2 0,-4 0-270,-5 0 0,1 2 0,-1 3 0,0 6-66,2 3 1,-6 3 0,5 2 0,1 2-168,3-1 0,3 2 0,3 1 1,1 0 102,3-1 0,4 1 0,7-4 0,0 2-36,0-1 0,0-3 1,2-1-1,3-1-34,6 1-1,3-5 1,3-1 0,4 2-361,5 2 0,-1 0 1,1-3-1,2-4-656,2 0 0,6-6 0,1 5 0,-2-5-651,-2-1 0,4 0 1,1 0-1,2-1 275,4-5 0,-4 3 0,1-8 0,-3-1 1202,-3-2 0,5-8 0,0-3 0</inkml:trace>
  <inkml:trace contextRef="#ctx0" brushRef="#br1" timeOffset="155">18553 16315 8652,'16'0'681,"0"-2"0,-1-1 0,1-2-103,0 1 1,0 2 0,-1 2-1,1 0 1,1 0-12,4 0 0,-3 0 1,3 0-967,-4 0 1,-1 0-1,0 0-2108,0 0 0,-8 2 2507,-3 3 0,-10 4 0,-3 7 0</inkml:trace>
  <inkml:trace contextRef="#ctx0" brushRef="#br1" timeOffset="156">18569 16441 8430,'16'0'179,"-6"5"1,1 0 0,3-1 252,5-2 0,-2-2 0,6 0 0,0 0 107,3 0 0,2 0 0,0 0 1,-2 0-679,2 0 1,0 0-1,0 0 1,-4-2 138,-1-3 0,5-4 0,-4-7 0</inkml:trace>
  <inkml:trace contextRef="#ctx0" brushRef="#br1" timeOffset="157">19748 16158 8430,'0'-16'0,"0"0"693,0 1 0,5-1 1,2 0-1,2 1-189,3-1 0,8 2 0,2 2 0,3 1 118,3-1 1,3 5 0,4 0-1,2 2-59,-2 0 1,1-1 0,-2 8 0,-6 3-15,-4 6 0,2 3 0,-5 1 0,-3 3-245,-6 3 1,2-2-1,-5 9 1,-1 3-22,-2 4 0,-5 9 1,-1-4-1,-1 2-50,-5 0 1,-1-7 0,-7 2 0,0-4-375,-3-2 0,-4-1 0,2-4 0,-4-5-14,-1-3 1,-3-4 0,-4-4 0,-1-5-5,1-3 0,0-2 1,-1 0-1,1 0-38,-1 0 1,1-5 0,1-2 0,4-2 14,5-3 0,3-2 0,3-2 214,-1 0 1,7-5 0,6 1-138,6 0 1,13 5 0,10 2-1,4 5 85,1 1 0,11 0 0,4 3 0,1-1 24,3 1 0,1 3 0,-2 2 1,0 3-23,-2 1 1,4 6 0,-11-4 0,0 1-11,-3 5 1,0-5 0,-4 1 0,-4 0-590,1 0 1,-7-1-1,-2 4 1,-4-3-1352,-1-2 1,0 4-1,-1-4 591,1 1 1,0-4 1376,0 1 0,-8-3 0,-1-2 0</inkml:trace>
  <inkml:trace contextRef="#ctx0" brushRef="#br1" timeOffset="158">21210 16001 8430,'16'0'4601,"-7"-7"-2103,-2 5-2091,-7-5 0,-7 7 1,-4 0-1,-3-2-181,-1-3 1,-6 3 0,-2-5-1,0 2-143,1 0 1,-5-6 0,5 4 0,-1 0-78,0 0 0,2-3 0,6 5-361,-1 1 1,0 2 204,0 2 1,6 7-1,1 4 1,2 3 115,4 2 1,-4-1 0,1 3 0,1 1 15,-2 2 0,4 7 0,-6-4 1,2 3 17,3-1 0,3-7 0,1 4 0,0-2-10,0 0 1,0 0 0,0-6-1,0 1-11,0 0 1,1-6 25,5 1 0,1-6 0,5 4 0,-2-2 46,3-4 1,-5-1-1,3-4 1,3-1-110,5-3 1,0-4 0,7 3 0,2 0-40,2 0 1,2-4 0,-1 6 0,0 2 37,1 1 0,-1 2 1,1 2-1,-1 3 52,1 5 1,-3 6 0,-1 3-1,-3 2 463,-2-1 0,-3 2 1,-6-1-1,-1 0 134,-3 2 0,-6 0 0,1 4 1,-3-2 188,-2-2 1,-13 3 0,-4-3-1,-6-3 38,-5-2 0,-1 1 0,-3-8 1,1 1-338,-1-2 0,1-3 0,-2-7 0,-2 0-480,-2 0 0,-1-5 0,1-2 0,-3-2-801,-1-3 1,3 5 0,7 0-1,-1 2-526,1 0 0,6-1 1327,4 6 0,11 14 0,3 4 0</inkml:trace>
  <inkml:trace contextRef="#ctx0" brushRef="#br2" timeOffset="159">24984 14036 15410,'0'23'606,"0"3"1,0 2 0,0 2 0,0-1 269,0 4 0,0 8 1,2-3-1,1 0-496,2 1 0,6-2 0,-4-4 0,1 2-300,5 1 1,-1-1-1,0-7 1,-1-3 68,1-3 1,2 5 0,2-7 0,-2 0-1621,-4-3 1,4-1-1385,-4 0 2555,4-8 0,-5-8 0,-4-12 0,-5-5 43,-5-4 1,-4-7 0,-6 0 0,-1-5 90,0-4 1,-5-12-1,0 2 1,2-2 260,2 0 1,3-3 0,1 1 0,5 4-57,1 3 1,2 8 0,6-5 0,5 5 97,4 6 0,4 0 1,3 9-1,3 2-43,1 2 1,7 1 0,-2 0 0,3 2 156,3 4 0,-2 3 0,-1 7 0,-1 0 72,0 0 0,5 7 1,-8 3-1,1 4 18,0 2 1,-7 5 0,2 2-1,-3 1 58,-2 4 1,-2-4 0,-4 3 0,-5 1-26,-3 1 0,-2 3 0,0-1 0,-2-1 115,-3-4 1,-4 4-1,-8-6 1,-2 1-290,-2-4 1,-5-4 0,3-1-1,-2-2-358,-3-4 0,0 2 0,0-6 0,2-3-160,-2-1 0,-1-2 0,-1 0 0,4 0-1146,5 0 1,3 0 0,3-2 0,-1-1-1254,0-3 0,7-1 0,6 4-398,6-2 3115,13-7 0,9 10 0,6-5 0</inkml:trace>
  <inkml:trace contextRef="#ctx0" brushRef="#br2" timeOffset="160">25801 14429 8495,'16'-5'892,"0"-1"0,-6-1 1,1 4-325,1-2 1,2-6-1,3 6 1,3 0-216,1-2 1,0 5 0,-6-3 0,3 3 3,3 2 1,-4 0-1,4 0 1,-3 0-970,-3 0 1,1 0-1,0 2-831,0 3 0,-8 4 1,-2 7-1,-6-1 1443,-6 1 0,-9 7 0,-10 1 0</inkml:trace>
  <inkml:trace contextRef="#ctx0" brushRef="#br2" timeOffset="161">25786 14555 8495,'10'5'0,"1"0"297,1-1 0,4-3 0,3-1 1208,2 0 0,0 0 0,-4 0 1,2 0-957,2 0 0,6 0 0,-5 0 1,1 0-306,0 0 0,-1 0 0,-2 0 0,1 0-363,-2 0 0,-2 0 1,1 0-1,1 0-1199,2 0 1,2 0 1317,-2 0 0,-4-7 0,6-1 0</inkml:trace>
  <inkml:trace contextRef="#ctx0" brushRef="#br2" timeOffset="162">21446 3788 8495,'0'-16'-91,"-7"1"1,4 1 283,-8 3 0,8 2 0,-4 6 271,0-2 1,5-2 182,-3 1 0,1-1 0,1-5 478,-2 2 1,-1 4-34,6-4 1,2 1-523,3-1 1,-1-2-1,6 5 1,2 0-166,2 0 0,-3 1 0,-1 6 0,3 0-121,1 0 1,1 0 0,1 0 0,0 2-58,0 3 0,-2-1 0,-2 6 0,-2 3-79,2 1 0,-3 1 0,0 1 1,-2 1 14,-4 4 1,-1 4-1,-2 6 1,0-1-266,0-4 0,-7 4 0,-3-6 1,-4 2-124,-2 1 0,0-8 1,1 4-1,-1-4 51,0-3 1,0 3 0,1-11-1,-1 3 147,0-1 1,-5-6 0,0 1 85,2-3 0,2-2 1,1 0-1,2-2 57,3-3 1,-1 1-1,7-6 1,1-2 130,3-2 0,-5 3 0,1 1-12,2-2 0,3 5 0,5 1 1,5 5-160,4 1 1,2 1 0,0 5 0,0 4-63,-1 4 1,6 2-1,2 1 1,0 2-98,-1 2 1,-1 0 0,-5-5 0,0 0-736,0 0 0,-2-6 0,-2-1 0,-4-1-1707,-1 1 0,6-5 171,-3 1 0,4-3 1063,2-2 0,0-2 0,-1-2 1291,1-1 0,0-7 0,-1 3 0,1-6 0</inkml:trace>
  <inkml:trace contextRef="#ctx0" brushRef="#br2" timeOffset="163">22044 3678 8495,'10'9'760,"-1"-2"2703,-2 0-2844,-2-6 0,-7 6 0,-3-7-276,-5 0 0,-4 0 0,-2 0-102,0 0 0,0 0 0,1 0 0,-1 0 1,0 0-20,1 0 1,1-1 0,1-3-1,5-3-25,1-2 0,-4 4 194,6-5-444,-7 6 1,10-1-1,-3 10 1,3 6-120,2 3 1,0 1 0,0 3 0,0 1 171,0 2 1,-2 0 0,-1-5 0,-3-1 22,3 1 1,-4 0 0,0 0 108,-2-1 1,6 1-4,-2 0 1,3-1-90,2 1 0,7-2 1,3-2-43,4-1 0,-3-6 0,-1 6 0,2-1 7,2-1 0,0 5 0,-1-4 0,-3 4 116,2 2 0,1 0 0,-1-1 229,-2 1 1,-6 0 0,1 0-1,-3-1 137,-2 1 1,0 0-1,0-1 1,-2-1-65,-3-3 0,-4 1 0,-7-7 0,1 1-144,-1 1 1,0-6-1,0 5 1,-1-5-653,-4-1 1,4 0 0,-6-1 0,2-3-1200,0-1 1,-2-7 0,4 1-1,-4-3 1572,-1-2 0,-2-6 0,-6-3 0</inkml:trace>
  <inkml:trace contextRef="#ctx0" brushRef="#br2" timeOffset="164">26823 13895 8495,'0'-16'2807,"2"2"-1788,3 3 0,-1-3 0,6 6 0,3-3-409,1 1 0,1-1 0,1-3 1,1 4-1,3 5 76,1 3 0,5 2 0,-3 0 0,-1 0-49,1 0 1,-2 7 0,-5 3 0,-2 4-99,-4 2 1,2 7-1,-5 3 1,0 4-136,0 1 0,-1 6 0,-6 1 1,-2 1-251,-3-1 0,1 0 0,-6-1 0,-3 3-95,-1 0 0,-1-1 1,-3-8-1,-1 1-212,-2-1 0,0-6 1,4-5-1,-3-2-95,-1-2 1,-5-2 0,5-4 0,2-5 123,2-3 0,-4-2 1,0 0-1,1 0-52,3 0 0,1-2 0,0-3-68,1-5 1,1-4 0,3-2-1,6 0 21,3 1 1,4 4-1,3 1 1,8-1 41,6 2 0,10-3 0,12 7 0,1 1 18,1 3 0,8 1 1,-7 0-1,1 1 504,-5 5 0,-1 2 0,-6 6 0,-5-1-159,-4-3 0,2 1 0,-5 2 1,-1 0-1384,-3-3 1,-1-1-1,-2 3 1,-2-1-1143,-2 1 1,1-3-1,3 1 2343,-4 2 0,11 2 0,-3 2 0</inkml:trace>
  <inkml:trace contextRef="#ctx0" brushRef="#br2" timeOffset="165">27720 14146 8495,'8'2'1608,"-2"3"0,1-1-38,-2 6-818,0-7 1,-7 4 0,-3-7 404,-5 0 0,-4 0 0,-2-1-648,0-5 1,2-2 0,2-6-1,3 2 8,2 1 1,2 6 0,5-6 105,0-1 0,2 5-453,3 2 0,4 3 0,6 2 0,-1 2-7,-3 3 0,1-1 0,-5 4 0,0 1-36,0 0 1,-2 1-1,-5 6-66,0 0 1,0-6 80,0 1 0,-7-3-912,-3 3 0,1-4-1182,-1-7 1,-1 0-1322,-5 0 1,8-7 1641,2-4 0,5 3 0,2-3 1631,5-1 0,9-2 0,10-2 0</inkml:trace>
  <inkml:trace contextRef="#ctx0" brushRef="#br2" timeOffset="166">28065 13832 8802,'16'-18'557,"0"-3"1,0 4-1,-1-4 1,1 3-1,2 1 468,2-4 1,0 3-1,4-2 1,1 4-532,-1 5 1,1 3-1,2 4 1,-2-1 259,-2 1 1,-2 8-1,-6 3 1,3 3 110,3 8 1,-9 3 0,4 7-1,-4-2-388,-3 2 0,3 7 0,-7 3 1,-1 1 86,-3-1 1,-2 6 0,-5-2 0,-4 1-477,-4-1 1,-2 2-1,1-7 1,-1-3-89,0 0 0,-1-8 0,-3-2 0,-1-1-334,2-4 0,2-7 1,1-3-1,0-2 97,1-3 1,-1-3-1,0-1 1,0 0 184,1 0 1,1-7 0,3-3 0,4-4 127,0-2 1,5 1 0,-3-3 0,5-1-27,5-2 1,4 0 0,7 5 0,1 0-43,4 1 1,4 1 0,6 3 0,1 6 10,-1 3 1,6 2-1,1 0 1,1 2-230,-1 3 0,-1 2 1,-6 6-1,-1-3-575,-4 2 1,2 2 0,-5 2 0,0 0-1256,-1-1 0,-1-1 1,-5-1 142,0-3 0,-1-1 0,1 3-1358,0-2 3255,-7-6 0,12 3 0,-4-7 0</inkml:trace>
  <inkml:trace contextRef="#ctx0" brushRef="#br2" timeOffset="167">29292 13659 8495,'16'-7'1160,"-1"-2"264,1 0 0,-7 1-242,-4 2 1,-5 5 0,-5-5-502,-6 5 0,-8 1 1,-4 0-1,1 0-229,-1 0 1,-5 1-1,3 3 1,-1 1-237,0-1 0,5-3 0,-3-1 0,1-1-93,4-5 1,1 5 0,3-5 0,-1 5 138,0 1 1,0 0-477,1 0 1,1 1 0,1 5-1,5 4 330,1 4 0,0 4 0,3 1 0,-1 3 75,1 3 1,-2-6 0,0 2 0,3-2-8,1 2 0,-3-3 0,-2 3-224,-2-4 1,6-1-321,-3 0 1,5-6 90,1 1 0,7-8 0,3 2 0,4-3 27,2-2 1,6 0 0,5 0 0,2 0 193,3 0 1,-1 0 0,1 0-1,1 0 68,4 0 0,-4 7 0,3 3 0,-2 4 557,-3 2 0,-1 0 1,-4 1-1,-5 3 287,-4 0 1,-6 7 0,-2-5-1,-2 3-251,-4 3 1,-3-4-1,-5 1 1,-6-3-614,-3-2 0,-3 2 0,-2-1 0,-2-3 0,2-6 0,-4 0 0,0-5 0,-1 0 0,-4 0 0,5-2 0,0-5-2037,1 0 1,9 0-1,-2 0-1211,1 0 1,7-7-1,3-1 436,8-1 0,10-7 2812,7 0 0,14-6 0,-2-10 0</inkml:trace>
  <inkml:trace contextRef="#ctx0" brushRef="#br2" timeOffset="168">29921 13832 8495,'8'7'0,"-2"3"0,-5 6 2029,-1 5 0,0-2 0,0 5 1,0 1-647,0-1 0,0-3 0,0 4 0,0-1-916,0 1 1,6-4-1,-1 3 1,-2-1-867,-1-4 1,3-2-1,1-1 1,-3 0-2664,-1 0 1,-2-1 676,0 1 1,-2-7 0,-3-4 1374,-6-3 0,-3-4 1,-1-3 1009,-1-6 0,-7-10 0,-1-3 0</inkml:trace>
  <inkml:trace contextRef="#ctx0" brushRef="#br2" timeOffset="169">29685 14020 8495,'2'-8'1362,"5"2"0,7 5-792,5 1 1,11-6 0,1 1-1,7 2 513,3 1 1,2 2 0,-4 0 0,-1 0-564,1 0 0,2 0 1,-4-2-1,-2-1-952,-2-3 1,-7 1 0,-1 5-4929,-2 0 5360,-2 0 0,-13-14 0,-1-3 0</inkml:trace>
  <inkml:trace contextRef="#ctx0" brushRef="#br2" timeOffset="170">30581 13627 8845,'2'-15'0,"3"-1"0,4 0 960,0 0 0,5 1 0,-6-1 1,4 0-38,4 1 0,-4-1 0,9 2 0,-3 3 0,-2 6 127,-1 3 1,1 2-1,0 0 1,-1 2-467,1 3 0,0 4 0,-2 9 1,-2 1-193,-1 2 1,-6 7 0,4 0-1,-2 5-64,-4 4 1,-1 4 0,-2-2-1,0-1-155,0 1 1,-7 3-1,-4-6 1,-3-1-270,-1-2 1,-1-3 0,0-2-1,0-3 10,1-3 1,-1-1 0,-1-5 0,-3 0-504,-1-1 0,0-6 0,6-4 0,-1-3 245,0-2 0,1 0 0,-1 0 0,0-2 399,0-3 0,2-4 1,2-6 146,2-1 1,6 5 0,-1 1 0,5-1 25,5 3 0,9-5 0,9 8 0,1 0 1,4-2 0,4 5 1,3-3-1,1 3 90,-1 2 0,-3 6 0,-4 1 0,-2 0-137,2-1 1,-4 7 0,1-3 0,-3 4-1604,-2 2 0,2-2 0,-1-2 0,-1-1 256,-3 1 1,-3 2-1,-2 1 1,-1 1-1336,1 0 1,2-2 0,3-2 2499,4-1 0,-3-1 0,5 6 0</inkml:trace>
  <inkml:trace contextRef="#ctx0" brushRef="#br2" timeOffset="171">31619 13942 8495,'7'8'1147,"3"-2"1,-3-3-1,-2 2 560,-3 6 1,-2-2-891,0 1 1,0 1-1,-2 3-59,-3-4 1,2-3-26,-8-7 0,1 0-444,-6 0 0,6-2 1,1-3-232,2-5 1,2 1 0,3 0 341,-3 2-534,3-5 0,-5 8 1,5-4-548,-3 1 0,1 1 197,-6 6 0,-1-5 179,-4 0 1,-1-6 56,0 6 1,8-2 394,2 2 0,6 3-52,6-3 1,-3 3 0,6 4 0,-1 2-307,1 1 1,2 2-1,4-4-332,1 2 0,-5 2 0,-1-1-2385,2 4 1,2-3-1670,2-2 4597,0-3 0,-1-2 0,1 0 0</inkml:trace>
  <inkml:trace contextRef="#ctx0" brushRef="#br2" timeOffset="172">31776 13643 8495,'0'-24'0,"0"1"0,0 2 765,0 0 1,5 0 0,0 4 0,1-1 65,1 2 1,-4-3 0,8 9 0,1-3-286,2 3 1,7 3 0,2 7-1,1 0-30,4 0 0,0 0 0,0 2 0,-2 3-50,2 5 1,-4 10-1,1 4 1,-2 4-43,-4 5 1,-2 4-1,-1 0 1,-2 3 560,-3 0-703,-4 12 1,-7-15-1,0 10-23,0-1 1,-2-8 0,-3 0 0,-8-3-88,-6-3 0,2 3 0,-6-11 1,2 1-318,0-4 0,0-4 1,5-1-1,1-2 177,-1-4 1,0-3 0,0-7-1,1 0-72,-1 0 0,5-5 1,1-2-1,-1-2 188,3-3 1,1-2 0,7-2 0,0 1-158,0-1 0,2-5 1,3 0-1,5 2-49,4 1 0,7 8 0,2 1 0,1 0-213,4 1 0,2 4 0,3-1 1,0 5-438,-1 5 0,8-1 0,-9 6 0,3 1-499,-1-3 1,-7 6-1,-1-3 1,-3 1-550,-3-2 1,-1 3 0,-4-6 0,-2 0 5,-1 0 0,-6-2 1750,5-5 0,1-7 0,5-2 0</inkml:trace>
  <inkml:trace contextRef="#ctx0" brushRef="#br2" timeOffset="173">32515 13423 8495,'10'-16'67,"1"1"1,1-1 0,0 0 701,-1 0 1,3 6-1,-4 1 1,6 0 52,5 1 0,-2 4 1,6 1-1,-3 5-324,-2 3 0,-3 7 0,-1-2 0,-2 4 26,-4 2 1,-1 5 0,-6 0 0,3 0-101,-3 2 0,-3-1 0,-3 5 0,-4-5-62,-2 1 1,-1-6 0,-6 4 0,0-3-227,0-2 1,2-1 0,2-1 0,3-1-218,2-3-124,-5-6 1,10 4 0,-1-4 19,6 1 1,6 0 0,9-5-1,1 0 168,2 0 0,5 5 0,-3 1 0,1-1 159,4 2 0,0 2 0,0 6 1,-3 3 487,-3 3 0,-1-2 0,-5 5 0,0 1 147,-1-1 1,-6 1 0,-4 3-1,-3-2-497,-2 2 1,0-5-1,-2-1 1,-5-1-281,-8 0 0,-8 7 0,-12-2 0,-7 2-1910,-10-2 1,-15 9-1,-10-3 1,35-15 0,-1-1 1909,-3 1 0,-3-1 0,-6 0 0,-1 0 0,0-1 0,0 1 0</inkml:trace>
  <inkml:trace contextRef="#ctx0" brushRef="#br2" timeOffset="174">25141 15718 8495,'0'10'769,"0"1"0,0 1 0,0 4 1459,0 5 0,0-2 0,0 9-816,0 5 0,0 0 1,0 9 1282,0 2-2197,0-6 0,5 8 1,1-6-1,-1 2 1064,2 0-1235,-6-7 0,12 3-319,-8-7 1,5-4 0,-4-3 0,-1-1 0,0-4-9,0-2 0,1-1 0,-6 0 0,0-6 0,0 1 0,-2-8 0,-2 1-127,-1-8 0,-5 1 0,3-8 0,-2-3-189,-3-5 1,-1 0 0,1-7 0,2-4-338,-2-5 1,5 0 0,1-8 0,5-3-70,1 1 0,0-13 0,3 7 1,6-4 305,7-3 1,11 7-1,3-1 1,5 5 123,0 5 0,5 10 0,0 11 1,2 4 472,0 1 0,-2 8 0,4 2 0,-4 5 454,-1 1 0,-4 10 1,-7 4-1,-4 2 265,-1 3 1,-4 5-1,-9-1 1,-4 1-285,-5 4 1,-1 2 0,-1 2 0,-5-1-427,-4 0 0,-9-1 0,-4-2 0,0-3-190,1-3 0,-6-1 0,3-7 0,-1-2 0,0-1 0,5-2 0,-4 1 0,3-5 0,2-3 0,3-2 0,1 0 0,1 0-4778,-1 0 0,2-2 2681,3-3 0,4 2 0,9-6-2560,3 2 4657,4-5 0,14 3 0,1-7 0</inkml:trace>
  <inkml:trace contextRef="#ctx0" brushRef="#br2" timeOffset="175">25896 16048 8372,'17'0'0,"2"0"0,2 0 0,-1 0 1518,-3 0 0,-1 0 0,-1 0-675,1 0 0,0 0 0,0 0-75,-1 0 1,-4 0-2408,-1 0 0,-8 7 0,-2 3 1639,-9 4 0,-12 2 0,-3 0 0</inkml:trace>
  <inkml:trace contextRef="#ctx0" brushRef="#br2" timeOffset="176">25786 16268 8495,'15'5'1647,"1"0"-206,0-1 0,0-2 0,-1-2 0,1 0-55,0 0 1,5 0 0,1 0 0,1 1-727,0 5 0,-2-5 0,-6 5 0,1-5-269,0-1 1,0 0 0,-1 0-2275,1 0 1,-5 0-1,-1 0 1,2 2 1882,2 3 0,2 4 0,0 7 0</inkml:trace>
  <inkml:trace contextRef="#ctx0" brushRef="#br2" timeOffset="177">27547 15639 8495,'8'-21'481,"-2"0"1,-5 0 0,-1 0 0,-3 0-166,-8 2 1,1 2 0,-13 1-1,0 0 237,-3 1 1,-9 6 0,-1 4-1,1 3 1151,1 2 0,-4 0 0,-4 2 1,-3 3-962,-2 5 0,5 6 1,1 3-1,1 4-460,0 1 1,10 3-1,1 4 1,4-1-74,6-4 1,2 4-1,3-4 1,3 2-508,6-2 0,3 2 0,2-7 0,0-2-75,0-1 1,2-3-1,3 1 1,7-2 81,8-4 1,2-3 0,8-7-1,0 0 240,3 0 0,7 0 1,-2-1-1,1-5 40,-1-4 1,4-4-1,-5-3 1,-4-3 123,-5-1 0,0-1 0,-7 1 0,-2-4-42,-1 1 1,-8-1-1,-1 6 1,0 0 526,-1 5 1,-2 0 231,4 9 0,-6 1 1,1 10-174,-3 4 0,-2 6 0,0 5 1,0 5-659,0 4 0,0 1 0,0 2 0,0 2 0,0 2 0,0-1 0,0-4 0,0-1 0,0 1 0,0-6 0,0-2 0,0-1 0,0-4 0,0-1 0,0-3 0,0 1-1298,0 0 1,0-6-4823,0 1 4066,0-1 0,1-3 1,3-7 648,1-8 1,5-6 0,-4-2 0,-1-2 1404,2-2 0,2-5 0,6-6 0</inkml:trace>
  <inkml:trace contextRef="#ctx0" brushRef="#br2" timeOffset="178">27955 15435 10002,'14'-7'0,"-1"-2"4134,-3 0-2148,-6 2 1,-10 27 0,-9 6-902,-3 5 1,-6 8-1,-3-1 1,0 2-274,0 4 1,-1 0 0,6 1 0,-1-1-568,0-1 1,4 6-1,9-9 1,3 1-246,0-5 0,5-3 0,-2-1 0,8-2 0,6-4 0,4-4 0,4-6 0,3 0 0,5 0 0,4-1 0,1-1 0,2-3 0,4-6 0,1-3 0,6-2 0,-4 0 0,-1 0 0,1-2 0,-5-3 0,-4-4 0,-1 0 0,-4-10 0,-12 3 0,-3-1 0,1-7 0,-7-1 0,-1-1 0,-6 1 0,-9 3 0,1-1 0,-13 4 0,0 0 0,-3 5 0,-9-2 0,-1 7 0,-1-1 0,-2-1 0,6 8 0,-3-3-284,2 5 0,5 1 0,1 0 0,3 0-2174,3 0 0,1 0 1,5 1-1,2 5-5932,3 4 8390,4-3 0,14 7 0,2-5 0</inkml:trace>
  <inkml:trace contextRef="#ctx0" brushRef="#br2" timeOffset="179">29229 15325 8495,'0'-18'0,"0"-1"559,0-2 0,-9 2 0,-5 7 0,-7 1 1,-1-1 978,-1-2 1,-5 0-1,3 4 1,1 4-882,3 5 0,-2 1 1,2 0-1,2 1 444,2 5 0,3 8 0,1 10 0,3 4-164,-2 5 1,5 9 0,0 0-1,2 2-827,-1-2 1,1 3 0,5-3 0,0 2-111,0-2 0,2 1 0,1-6 0,4-2 0,2-2 0,0-2 0,3 1 0,-3-2 0,-2-4 0,3 2 0,-3-7 0,0-2-508,0-2 0,4-1 1,-4-2-1,0-2-2450,0-1 1,5-8-1,-2 2 930,4-3 1,7-4-1,2-3 1,0-5 271,-1-4 0,5-9 1756,-6-3 0,6-18 0,-2-5 0</inkml:trace>
  <inkml:trace contextRef="#ctx0" brushRef="#br2" timeOffset="180">29323 15686 10805,'-28'0'1067,"-3"0"1,3 0 0,-9 0 0,2 0 0,-1 2 799,-6 3 0,-2-3 1,0 5-1,4-2-888,2 1 0,1-1 0,6-5 0,1 0-1064,4 0 1,3 0 0,7 0 0,1 0-2239,-1 0 0,0 0-593,0 0 0,8-2 1746,2-3 0,6 1 1,6-4-1,6-1-832,7 0 1,6-1 2001,6-6 0,7-7 0,3-1 0</inkml:trace>
  <inkml:trace contextRef="#ctx0" brushRef="#br2" timeOffset="181">29386 15262 8495,'9'2'2406,"-4"5"-884,-3 8 1,3 3-1,0 8 1,1 4-323,1 5 0,-6 0 1,6 5-1,-1-2 288,-1-3 0,5 4 0,-3-3 0,0-1-1257,0-2 1,5-3 0,-3-2 0,2-4-232,-1-1 0,-5 3 0,4-5 0,-2-1-1636,-3-3 1,-1-1 0,1-1-3088,1 1 1,2-2 3201,-2-3 1,4-4 0,8-11-1,3-5 938,0-6 1,1-12 0,-5 0-1,0-7 583,0-2 0,-8 1 0,-2 7 0,-5 3 290,-1 3 0,0 1 0,-1 5 0,-5 0 1037,-4 1 0,-9 1 0,-4 3 1,-2 4 471,-2 0 0,-5 5 0,-5-3 0,-5 3-815,-3 2 1,0 0-1,1 0 1,2 0-880,-2 0 1,1 2 0,1 3 0,5 6-2483,4 3 1,1 2 2376,1-1 0,7 1 0,1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2453 15545,'46'5,"3"2,5 2,7-6,-7 3,4-5,6-1,-4 0,6 0,0 0,-1 0,0-5,-2 0,-2 0,-4-2,6 3,0-6,-2 6,2-1,-21 3,-12 2,-6 0,8 0,13 0,11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6651 15089,'53'-10,"4"1,6 2,12-4,-8 4,6 0,7 0,-36 2,1 0,1 2,1 1,2-1,2 1,1-2,0 1,6 2,0 0,-5-2,-1-1,-2 1,1 1,-2-1,0 0,-4 0,1 1,39 2,-10 0,-8 0,-8 0,-10 0,3 0,-17 0,0 0,-35 0,-42-14,-40-3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25408 10751,'53'-17,"-10"3,19 12,-5-2,1-1,20-2,1 4,-35 0,1 0,2 2,0-1,5-2,0 1,0 0,0 1,0 0,-1 0,2 1,-1 0,-1-1,-2-1,38-2,-8 1,-8 3,-1 1,-16 0,2 0,-3 0,4 0,-27 0,5-7,-61-30,5-7,-33-25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25503 11914,'56'-19,"5"5,5 5,7-1,-1 4,1 3,3 1,9 2,-4 0,1 2,-2 3,4-3,-13 5,-4-2,-4 0,0 1,-11-6,-1 0,8 0,-1 0,-1 0,-9 0,-22 0,2 0,-20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32609 10845,'2'-26,"7"-19,-4 13,16-4,23 9,8 6,11 4,-5 3,3 2,2 1,3 6,-1-4,-6 1,-3-1,-4 4,-4-4,-1 2,9-4,7 6,-1 0,7 5,-12 7,-10 9,-50-13,-18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32908 12150,'-17'-25,"-4"-4,36 13,10 0,17 9,8 6,-1 1,4 1,4 5,6 1,4 5,1-2,-2 2,4-3,-2 0,-3 0,-6-1,-8-2,-4 4,-3-6,-7 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33866 12174,'-1'0,"-28"7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18915 14115,'52'8,"1"-2,3-3,3 2,16-3,5 3,6-3,-41-2,1 0,-1 2,1 1,-1 0,1 0,39 2,-4 2,-1-6,-12 5,-3-5,-6-1,-3 0,-4 0,-3 0,-2-7,-22 13,-18 2,-16 17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23553 14303,'66'0,"-3"0,9 0,-6 0,8 0,6 0,7 0,2 0,-42 1,-1 0,2 1,0 1,9-1,0 0,-4 2,0 0,4 1,0-1,1 1,1-1,3-1,0-1,-3 2,-1 1,-2-1,0 1,-1-1,0 0,-8-1,-2 0,41 5,-13-1,-8-3,-4 3,-8-2,-11 0,-18-20,-66-43,2 21,1 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18868 15954,'66'-9,"0"2,-1 2,1-1,8-1,-1 4,2-2,-1 1,3-3,-6 2,1 1,-4 3,-5-5,-6-1,-4-1,1 3,-2-6,-13 1,-16 1,-16 2,-7 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965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5771 3584,'0'33,"-2"0,-3-7,-4-7,-7 30,1-7,6-3,4-3,1 1,-1 10,3 7,-3 4,3 3,2 2,0 0,0 0,0 0,0-1,0 1,0 0,0 0,0 0,2 2,3 3,-3 1,3 5,-1-4,1-7,-3-1,3 1,-3-7,-2-3,0 1,0-2,-6 6,1-6,0 6,5-6,0 8,0-3,0 3,0-3,0-3,0-7,0 1,0-1,0-11,0 1,0-14,0 14,0-13,0-7,0-41,0-28,-5-17,-2 5,-2 1,5 9,-3 12,2-2,0-1,-2-8,3 1,-1 1,2 3,1-5,2-1,0 0,0 0,-5-6,-1 3,3-4,1-2,-3-5,-2 0,0 1,0 3,-4-8,4-1,-1 1,4 6,-1 18,3 1,-3-14,0-7,0-12,5-4,0 4,0 11,0 12,-6-6,1 0,-2-2,2 8,3 17,-5 3,14 13,-5-1,5 2,-7 15,0 36,0-2,0 31,5 5,0 7,-1-2,3-6,-2-14,-1 0,-3 0,5 1,-1-1,-2 0,-1 0,3 0,0 2,-1 3,-2 8,-1 4,3-4,1-4,0-4,-5-3,0 2,0 1,6 11,-1 0,-2 3,4 4,-1-18,-3-1,-1-2,3 3,0 2,1 1,1-1,-6-2,5-5,-5 0,-1 1,2 2,3 8,-3-13,3 11,-3 2,-2-2,0 12,0-4,0-1,0-2,0-3,-7-11,5-8,-5-22,7-3,0-45,0-11,0-5,0 5,2-14,2-9,1 0,0 3,-5 9,0-4,0-5,2 5,1-3,3-1,-3 0,-1-3,-2 11,0 3,0-13,2-2,3 0,-3 10,3 13,-3-2,-2-1,0-10,0-2,0-4,0-2,0-9,-2 1,-2 4,-1 4,-2 6,4 10,-3-1,-1 1,2 0,3-2,-3-3,3 13,2-3,0-3,0-13,-7-1,-3 1,3 4,-7 7,5 21,0 5,2 52,7 11,0 9,0 1,0 4,0 12,0-10,0-7,6 1,-1 0,-2 1,-1 1,3 0,1 5,-3-3,-1-1,0 4,1-1,2 1,-1-1,-2 1,-1-5,3 2,1 3,2-3,-3 2,1-1,-2-1,-1 4,0-6,1 0,3 0,-1 9,-5-4,2-1,3-2,-3 2,3-4,-3 0,-2 0,0 4,0-6,0-1,0-2,1 1,4 8,-3-2,3 7,-3-15,-2-9,0-27,0-17,0-23,0-14,0-14,0-8,0-12,0-6,14-1,4 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23789 15482,'-53'14,"1"-3,14-5,10 0,28-1,24 0,36-5,-1 0,2 0,7 0,7 0,7 0,6 0,-41 0,2 0,0 0,1 0,2 0,1 0,4 0,2 0,0 1,0 0,2 0,-1 1,0 1,0 0,-2 0,0-1,-1-1,-1 0,-5 0,-2 1,-4 1,-1-1,35 5,-20-1,-1 4,-15-3,-4 0,-86-14,-25-2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16839 1650 8178,'-8'-15'-621,"1"1"460,0 3 0,5 2 0,-5 6 1024,0-2 0,4 0 283,-8 5 0,1 0-686,-6 0 0,5 0 291,1 0-728,6 0 0,-3 1 0,7 4 133,0 6 0,0 3 0,0 2 26,0-1 0,0 1 1,0 0-87,0 0 1,-5-1 0,0 1-1,1 0 55,3-1 1,1 1-1,0 0-38,0 0 1,0-1 0,0 1 0,0 0-32,0-1 0,0 1 0,-2 0 1,-2 1-20,-1 4 1,0-3 0,5 3 0,0-2 1,0 2 0,-2-2 0,-1 6 0,-3-1-10,3 0 1,1-3 0,2 6 0,0-1-49,0-2 1,0 4 0,-2-5-1,-1 1-73,-2 4 1,-1 0-1,6 0 1,0-2 37,0 2 0,0 2 1,-1 3-1,-3 2 19,-1 2 0,-2-1 0,4-4 0,-3-1 15,3 1 1,-1-1 0,1 1 0,-2-1 31,1 0 0,-3 1 0,2-1 0,1 1 5,3-1 0,-5 1 0,1-1 0,2 1 4,1-1 1,0 0 0,-1 1-1,-3-1 3,3 1 1,-4-1 0,2 1 0,-1-1-14,-1 0 1,6 6 0,-6 0-1,1-2 1,1-2 0,0 4 0,3 1 0,-1 0 5,-2 1 0,-1-1 1,5-3-1,-3 4-52,-1 1 1,0 0-1,5 4 1,-2-4 2,-3-2 1,3 1 0,-5-3 0,2 4-26,-1 1 0,-1 2 0,4-4 0,-2 1 0,1 4 1,-3-1 0,2 1-1,0-2 2,-2 1 0,5 1 1,-5 0-1,2-2 16,-1 1 1,-4 3 0,5 1 0,1 0 5,2 0 1,1 0 0,-3 1 0,-1-1 9,2 0 0,1 0 0,2 2 1,0 0 24,0-2 0,0 9 0,0-7 0,0 1-24,0-1 0,0 7 0,0-9 71,0 2-68,0 0-2,0-2 0,0-1 30,0-4 1,0 5-12,0 0 0,0-3 0,0 6 17,0 1 0,0-1 1,2-2-1,1-1-25,2 0 0,2 5 0,-3 2 0,1 2-24,-2 4 1,4-4 0,-1 1 0,-1 1 2,2-2 0,-5 3 1,3-5-1,-3 2-11,-2 4 1,0-1 0,0 0 0,0-3-11,0-2 0,0 4 0,0-4 0,0 0 41,0 0 1,0 6 0,0-3-1,0 3-7,0-3 1,0 5-1,1-5 1,3 3 16,1-3 1,0 8 0,-3-4 0,2 2 22,1 3 1,2 1-1,-4-3 1,3 1-19,-3-2 0,4 8 0,-2-8 0,1 0-20,1-4 0,-6 8 0,5-4 0,-5 1 5,-1 1 1,6-2 0,-1 1 0,-2 3-36,-1 1 0,-2 0 0,0-5 0,0 0 16,0 0 1,0 3-1,0 0 1,0-1 17,0 1 1,0 4 0,0-4 0,0-1 37,0 1 1,0 3-1,2-3 1,1 2-2,2-2 0,1 2 0,-5-1 0,3-3 52,1 3 1,0 4 0,-3-1-1,2 0-80,1 0 1,2 3-1,-4-5 1,3-1-58,-3-3 1,1 5 0,-1 0 0,2 1 34,-1 0 1,3 10 0,0 1 0,0 1-1,0-2 0,5 2 0,-3-8 0,1 1-41,1-2 0,-3 2 0,5-3 0,-5 1 36,-1 2 1,4 9-1,-4-9 1,0-1-11,0-3 1,3-1-1,-3-2 1,0 4-38,0-1 1,4 4-1,-6-5 1,-1 2-8,-3 3 1,5 5 0,-1 2-1,-2-3 35,-1-2 1,3 3-1,0-7 1,1 3 67,1-3 1,-6 2 0,5-5 0,-5 0 32,-1 0 0,0 3 0,0-5 0,0-2-85,0-1 0,0-2 0,0 0 1,0 0-20,0 0 0,0-1 0,0 1 1,0 0 16,0 0 1,0 0 0,0 0-1,0-2 33,0-3 1,0 3 0,0-4 0,0 4 6,0 2 1,0-2-1,0 1 1,0-3 2,0 0 0,0 6 0,0-7 0,0 3-44,0 2 0,0-6 1,0-1-1,0-2 57,0-3 0,0 3 1,0 0-1,0 0 67,0 0 1,2 6-1,2-3 1,1 3 65,-2-3 0,4 3 0,-1-6 0,-3 0-145,-1 0 0,3 2 1,0-5-1,-1-2 16,-2 1 0,-1 1 0,3-4 0,1 0-57,-1 0 0,-1 4 0,1 0 1,1-2 13,-2 1 1,-1 3 0,-2-1 0,0 4-84,0 0 0,0-2 1,0-5-1,0 0 184,0-2 1,0 9-1,-2-7 1,-1 3 179,-2 2 0,-1 0 1,6-3-1,0 1-116,0-1 0,-5 5 0,0 2 0,1 3 91,3 2 1,1-2 0,0-2 0,0-3 67,0-2 0,0 4 0,0-4 1,0-2-100,0-3 1,0 7 0,0-9 0,0 0-144,0-3 1,0 0 0,-2-8-1,-2 1 38,-1 1 0,-2-6 1,4 1-1,2-27-365</inkml:trace>
  <inkml:trace contextRef="#ctx0" brushRef="#br1">25786 1525 8372,'-9'0'-484,"-5"0"1074,3 0 428,-3 0 0,4 0 724,0 0-1318,6 0 0,9-2 1,11-2-122,1-1 0,8 0 0,1 5 0,4 0-108,1 0 1,2 0 0,4 0 0,3 0-29,1 0 0,4 0 0,-1 0 1,3 0-25,0 0 1,9 0 0,-7 0-1,3 0 49,2 0 0,4 0 1,-4 0-1,2 0 17,3 0 1,3 5 0,0 0 0,1-1-25,0-2 1,7-2 0,2 0 0,-1 0 332,-2 0-446,-5 0 1,-6 0-1,-1 0 67,3 0 1,-4 0 0,0 0 0,-2 0 93,-4 0 0,10 0 1,-1 0-1,-1 0 416,-2 0-411,3 0 0,-6 0-24,10 0 1,-9 0-153,9 0 1,-4 0-16,4 0 0,-4 0 25,4 0 1,-9 0 46,9 0 1,-9 0-139,4 0 0,1 1 147,10 5 0,-10-5-33,4 5 0,-2-5-41,7-1 1,-2 0 55,8 0 1,-6 0-219,5 0 1,-5 0 157,6 0 1,-6 2 55,5 3 1,-12-3-1,2 3 122,-10-3-167,1-2 0,0 0 22,4 0 0,-4 0-11,-2 0 1,4 0 39,2 0 1,5-5-5,5 0 1,-5-1-128,10 6 1,-8 0 158,13 0 0,-11 0-16,6 0 1,-13 0-5,13 0 0,-10 0-2,5 0 0,-2 0 32,2 0 0,-8 0 115,3 0 0,3 0-145,8 0 0,-6 0 27,5 0 0,-12 0 128,18 0 0,-15 0-275,10 0 0,-8 0 0,-3 0 0,-2 6 0,-3-1 0,1 0 0,-6-5 0,1 5 0,-2 1 0,-6-1 0,6-5 0,-7 5 0,8 0 0,-4 2 0,-2-2 0,-5-1-1002,0 6 0,-9-4-1266,-2 4 0,-6 1-990,-9 4 1,-8 8 3257,-2 3 0,2 4 0,1 1 0</inkml:trace>
  <inkml:trace contextRef="#ctx0" brushRef="#br1">566 2672 15907,'-14'-10'0,"2"1"169,2 2 0,5 0 1,-6 3-1,1-3 5671,1-1-5565,2 4 1,14-3-1,3 7 1,6 0 281,5 0 1,3 0 0,10 0 0,1 0-80,1 0 0,6 0 0,-3 0 0,-1 0 154,1 0 1,4 0 0,-3 0 0,2 0-157,0 0 1,-2 0 0,4 0-1,-2 0-311,2 0 0,1 0 0,2 0 1,0 0-166,1 0 0,4 0 0,2 0 0,2 0 0,3 0 0,1 5 0,-1 1 0,-1-3 0,0-1 0,3-2 0,-2 2 0,-3 1 0,-2 2 0,4 1 0,-6-6 0,-1 0 0,-2 0 0,3 0 0,2 0 0,1 0 0,-1 0 0,0 1 0,-2 3 0,4 1 0,0-1 0,5-3 0,-5-1 0,2 2-107,-1 3 1,-1-3 0,4 5-1,-4-2-94,-2 1 1,3 0 0,-2-2-1,-1 1-12,0-1 1,4 3 0,-6-2 0,-1-2-60,-3-1 1,7 3 0,2 1 206,4-3 53,-5-1 1,7 0-1,-3 1 1,3 2-8,-2-1 1,-2-2 0,4-2 0,-2 0-6,-3 0 0,3 5 0,-5 0 1,1-1-4,1-3 0,-5-1 1,4 0-1,1 2-1,-2 3 1,3-3 0,-5 3 0,2-3 0,4-2 0,-1 0 0,0 0 0,-1 0 2,1 0 0,1 0 0,-1 0 0,-3 0 2,-2 0 1,6 0 0,-4 0-1,1 0-3,1 0 1,-6 0 0,4 0-18,-2 0 38,-1 0 1,-4 0-1,1 0 1,3 0 2,-3 0 1,6 0 0,2 0 0,3 0 1,2 0 0,-2 0 1,0 0-1,-1 0 0,-1 0 0,4 0 0,-9 0 0,0 0 0,0 0 0,4 0 0,-6 0 0,-1 0 0,-2 0 0,2 0 0,-1 0 0,-1 0 0,2 0 0,7 0 0,-1 0 0,4 0 0,2 0 0,4 0 0,-1 0 0,-1 0 0,1 0 0,0 0 0,-3 0 0,0 0 0,-7 0 0,5 0 0,-3 0 0,1 0 0,-1 0 0,7 0 0,-6 0 0,-1 0 0,-2 0 0,1 0 0,-1 0 0,0 0 0,-2 0 0,9 0 0,-21 5 0,9 1-1,-8-3 1,3-1-1,-6-2 1,0 2-1,-3 3 1,-1-3-1,-1 3 1,-3-4-1,-2-1 1,3 0 0,-9 0 0,1 0 0,-4 0 1,0-1-1,-4-3 1,-3-1 1,0 2 1,-5-1-2278,1-1 0,-6 1 2267,1-6 0,-10-1 1,-4-4-1</inkml:trace>
  <inkml:trace contextRef="#ctx0" brushRef="#br0">1195 10814 8478,'0'-11'0,"-1"3"1726,-5 1 720,5-6 0,-6 13-1454,7 0 0,0 9 0,0 12 0,0 5 248,0 4 1,0 3-1,0 4 1,0 3-312,0 0 0,5 11 0,2-4 0,0 4-697,0 3 0,3-7 0,-3 4 1,2-6-233,3-1 0,-5-2 0,-1-11 0,-3 0 0,2 1 0,-3-2 0,3-4 0,-3-5 0,-2-4 0,0-1 0,0 0-33,0-1-2425,0-6 0,-5-4 1,0-10-1,1-5 0,2-4 0,9-9 1,5-3-1,6-6 2210,3-4 0,0-5 0,-5-6 0</inkml:trace>
  <inkml:trace contextRef="#ctx0" brushRef="#br0">1541 11144 8478,'9'-7'2857,"-4"-4"-1459,-3 4 0,-4 1 0,-5 7 0,-7 4-893,-5 6 0,-9 8 1,2 4-1,-4 0 363,-1-1 1,1 6 0,2-3 0,4 1-283,1 0 0,2-7 0,5 4 1,2-2-245,4 0 1,3 0 0,7-5 0,0-1 94,0 1 0,2 0 1,3-2-1,5-2-242,4-2 1,9-4 0,3 2 0,6-1-196,4-3 0,-3 3 0,6-2 0,-2-1-285,-1-3 1,6-1 0,-5 0 0,-2 0-1036,-2 0 0,-2-5 0,1 0 0,-1 1-706,1 3 0,-1-5 0,1 1 0,-3 0-3262,-2-2 5288,-5-2 0,-6-14 0,0-1 0</inkml:trace>
  <inkml:trace contextRef="#ctx0" brushRef="#br0">2217 11317 8478,'16'0'1137,"-5"-5"0,-1-2-139,2-2 1,2 5 0,2-1 0,0 3-290,-1 2 0,1-1 0,0-3 0,0-1-579,-1 1 1,1 3 0,0 1-2363,-1 0 0,-1 1 612,-3 5 1,-4-3 0,-11 6 1619,-6-2 0,-8 5 0,-13-3 0</inkml:trace>
  <inkml:trace contextRef="#ctx0" brushRef="#br0">2186 11427 10272,'7'9'0,"3"-2"0,4-2 857,2 0 0,12 0 0,3-5 1,4 0 629,4 0 1,-6 0-1,5 0 1,-1 0-687,0 0 0,-6 0 0,-6-1 0,-3-3-1891,-2-1 0,-3 0-967,-1 5 1,0 0 2056,-1 0 0,-6-7 0,-2-2 0</inkml:trace>
  <inkml:trace contextRef="#ctx0" brushRef="#br0">3003 11458 8478,'-8'9'1866,"3"-2"0,10-7-1001,5 0 0,13 0 1,8 0-1,11 0 0,9 0 1099,7 0 0,10 0 1,9 0-1,6 0-1353,7 0 0,-38 0 0,2 0 0,-2 1 0,-1 0 0,2 0 1,1 1-612,0 1 0,0-1 0,3 1 0,0 0 0,-5-2 0,-1-1 0,-1 2 0,-1 0 0,1 0 0,0 1 0,-4 2 0,-1 1 0,39-1 0,-6 0 0,-4 2 0,-6-5 0,-11 3 0,-4-3 0,-4-2 0,-9 0 0,-3 0 0,-6 0 0,-5 0 0,-3 0 0,-7 0 0,-1 0 0,-6-2 0,-4-3 0,-3-4 0,-4-5 0,-1 2-1816,-2 1 0,-13 3 0,1-6 0,-6-2 1816,-5-7 0,-2-12 0,-1-5 0</inkml:trace>
  <inkml:trace contextRef="#ctx0" brushRef="#br0">3853 10515 8513,'10'0'261,"0"0"562,3 0 1,1-5-1,1-2 830,1-2 0,-5 6 1483,-1-2-2582,-6 3 0,1 2 1,-10 2-1,-6 1-244,-3 2 0,-9 7 0,-1-3 0,-2 2 104,0-1 0,-1-1 0,-4 3 0,-1-3-275,1-2 0,0 0 1,1-4-1,2 3-21,2-3 0,1-1 0,-1-2 0,5 0 4,4 0 1,3-2 0,1-1-491,3-3 331,-1-6 1,3 9-319,2-8 1,5 9 140,1 2 0,0 7 1,0 9 127,0 0 0,0 0 1,0 1-1,0 2 107,0 2 0,0 0 0,0-3 1,0 1 2,0 2 0,0 5 1,0-5-1,0-2 18,0-1 0,0-3 0,0 1 147,0 0-36,7-1 1,0-4 0,5-2 0,-2-2-71,3-4 0,-3-3 0,4-3 0,4-4-153,-1-2 0,7 4 1,3-4-1,2 2-190,3 3 1,3 3 0,0 1 0,-2 0 164,2 0 0,0 0 0,-4 1 0,1 5 116,-1 4 1,-1 4 0,-2 4 0,-4 1 121,-1 2 0,-4 2 0,-7-4 0,-3 2 353,-2-2 0,-2 4 0,-6-1 0,-5 1 224,-4 0 0,-4 3 0,-2-3 0,0-1-386,1 1 1,-6-2-1,-2-5 1,0-1-335,1 1 0,-6-5 0,1-3 0,-2 1 0,-3 0 0,1-6 0,-1 3 0,1-5 0,0-1 0,-1 0 0,1-1 0,-1-5-1375,1-4 1,6 1 0,4-1 0,4-3-711,1-1 0,7-1 1,4-1-1,3 0 672,2 1 0,14-1 0,9-2 0,10-1 1413,9-2 0,11 0 0,3 6 0</inkml:trace>
  <inkml:trace contextRef="#ctx0" brushRef="#br0">4591 10735 8513,'0'-24'813,"0"3"1,-5 3 0,-2 3-358,-1-1 1,-3 2 0,-5 2-1,-1 3 1,-2 2 657,-2 4 1,-2 1-1,4 2 1,-2 0-637,2 0 0,-4 2 1,0 5-1,0 7-201,1 5 0,1 9-1,5-2 1,0 4 7,1 1 1,1 6 0,3-1 0,6-1-19,3-2 1,2-1 0,4-1 0,4 1 275,8-1 1,16-1 0,1-4 0,5-5 242,6-3 1,-4-3-1,2 1 1,0-2-677,-2-4 0,-2-3 0,-8-7 1,-4 0-110,-5 0 0,2-7 0,-2-5 0,-2-5 0,-1-4 0,-8-12 0,-1 1 0,-2-3 0,-4-3 0,-3-2 0,-7-6 0,-7 3 0,-5 1 0,-7 8 0,3 1 0,-1 7-2458,-4 3 0,3 8 1,1 6-1,1 2-3282,4 3 5740,2 10 0,-6 2 0,-2 8 0</inkml:trace>
  <inkml:trace contextRef="#ctx0" brushRef="#br0">3428 11788 8513,'-16'0'1069,"6"0"841,-1 0-1103,1 7 0,8-5 1,7 3-276,8-3 1,4-2 0,2 0 0,4-2-205,1-3 1,4 2 0,7-6 0,2 0-82,-2 0 1,3 6-1,-1-2 1,-2 3-23,-2 2 0,-8 0 0,-3 0 0,-1 0-44,0 0 1,-2 7-1,-6 3 1,-3 4-202,2 2 0,-5 2 0,-1 1 0,-5 3 329,-1 3 0,0 1 1,0 7-1,0 2 246,0 2 0,-1 0 0,-3-4 0,-1 0-92,1-2 1,3 8 0,1-11 0,0 0-269,0 1 0,0-4 0,0-1 0,0-1 14,0-4 1,0-1 0,0-3-2115,0 1 0,0-5-4501,0-1 4328,0 1 0,-9-10 1,-5-6 186,-5-7 0,-9-4 1891,2 0 0,-11-6 0,-3-3 0</inkml:trace>
  <inkml:trace contextRef="#ctx0" brushRef="#br0">3475 12244 9633,'16'0'864,"0"0"1,1 0 0,4 0 0,3 0 116,1 0 0,10-5 1,-2 0-1,6 1-397,4 2 0,-3 2 0,2-1 0,0-3-159,-2-1 0,1 0 1,-6 3-1,1-1-881,-1-3 1,4-1 0,-3 4-1,-1-2-650,-2 1 1,-3 1-1,-2-1 1,-3-1-193,-3 1 0,-1 3 0,-5-1 1298,0-3 0,-8-4 0,-1-7 0</inkml:trace>
  <inkml:trace contextRef="#ctx0" brushRef="#br0">4371 11883 10070,'16'-14'0,"0"1"0,0 3 934,-1-2 0,6 0 1,2-1-652,1 3 0,3 1 0,4-3 1,0 3-1,1 2 437,-1 4 1,-1 1 0,-2 2 0,-4 0-154,-1 0 1,-4 7 0,-6 3 0,-5 4-370,-1 2 0,-1 2 0,-6 3 0,-2 5-64,-3 3 1,-6 3 0,-12 1 0,-6 4 68,-6 5 1,-7-4-1,3 0 1,1-1 37,0 0 0,1-2 0,5-7 0,3-4 168,3-1 1,3 3 0,9-5-1,2-4 249,1-4 1,8 1-1,-1-6 1,8 3-198,6-1 1,11-6 0,7 1 0,7-3-462,7-2 0,5 0 0,5 0 0,6-2 0,3-3 0,2-2 0,-2-5 0,-3 1 0,-6-1 0,-4 0 0,-8 1 0,-7 6-197,-5 3 1,-9-3 0,2 0-2262,-4 1 0,-6 4 1,-2 5-1,-2 6 2115,-4 3 1,-8 9 0,-4 1-1</inkml:trace>
  <inkml:trace contextRef="#ctx0" brushRef="#br0">1824 10374 8513,'-8'-7'777,"-1"3"-120,4-6 1,3 5 0,-5-4 1806,0 2-1667,5 2 380,-5 5 1,9-6-721,3 1 1,2-2 0,7 4 0,0-3 429,4 3-347,8-6 1,-5 7-1,7-3 801,0 3-973,-2 2 1,-5 0-60,0 0 1,0 0 4,-6 0 1,-4 2-34,-1 3-96,1 4 0,-2 7 1,-4 0-93,-3-1 1,-2 6 0,-4 0-28,-6-2 0,-1 1 1,-12-1-1,1 4 1,-3-1 149,1 1 0,-4-2 0,5-5 201,-1-1 1,3 1 0,-4-2 0,4-2-239,7-1 0,-1-6-179,4 5 0,4-6 0,0 3 0,7-7 0,9 0 0,7 0 0,1 0 0,9 0 0,0 0 0,6 0 0,1 0 0,4 0 0,-4 0 0,4 0 0,-6 0 0,-5 0 0,2 0 0,-7 0 0,-2 2 0,-1 1 0,-2 2 0,-1 1 0,-4-1 0,-1 0 0,-6 7 0,3-3 0,-14 0 0,-2-2 0</inkml:trace>
  <inkml:trace contextRef="#ctx0" brushRef="#br0">5786 11285 14804,'16'-8'396,"0"2"1,0 5-1,-1 1 1,1 0 0,0-2-102,-1-3 1,6 3 0,0-3-1,-1 3-837,-3 2 0,-1 0 1,-2 2-1,-2 1-2859,-2 2 0,-6 2 3401,1-1 0,-3 2 0,-2 8 0</inkml:trace>
  <inkml:trace contextRef="#ctx0" brushRef="#br0">5802 11474 7380,'16'16'134,"0"-8"1,-1-2 0,1-5 1270,0-1 0,5 0 0,1 0 0,1 0-787,0 0 1,3-5 0,-5 0-1,0 1-1214,2 3 1,-4 1 0,7 0 0,0-2-3791,-1-3 4386,4-4 0,3-7 0,8 1 0</inkml:trace>
  <inkml:trace contextRef="#ctx0" brushRef="#br0">6950 11395 8513,'-16'0'2649,"6"0"-285,-1 0-1531,8 0 0,3 6 0,12-1 0,7-2-243,7-1 1,6 0 0,3 1-1,5 3-36,5-3 1,1 4 0,11-2-1,5 1-120,4 1 0,6-6 1,10 6-1,5-1-193,-41-4 1,2 1 0,8 2 0,0 0 0,1-2 0,1-1 0,3 1 0,1 0-94,0 0 1,2 1 0,3-3 0,2 1 0,-1 2 0,0 1 0,-3-1 0,-1-1 68,-3-1 0,-3-1 0,-7 0 1,-2 0-1,29-1 0,-10 0-107,-8 0 1,-13 0 0,-12-2 0,-5-1-111,-4-2 0,-12-6 0,0 4 0,-5-2-960,-6-3 0,-1-2 1,-4-1-862,-3-1 0,-4 7 0,-8 4 0,-4 3-2323,-6 2 4144,-9-7 0,-4-2 0,-8-6 0</inkml:trace>
  <inkml:trace contextRef="#ctx0" brushRef="#br0">7500 10578 8513,'-16'0'0,"1"0"0,-1 0 183,0 0 1,1-5 0,1-2 0,1 0 2399,3 0 1,5-5-1698,-6 1 0,9-1 0,2 0 0,9 3 1,5 0-365,2 1 1,10 2-1,4-2 1,1 1-177,4 3 1,-2 2 0,-5 2 0,-3 0-188,-3 0 0,-1 6 1,-7 1-1,-1 1 121,-3 5 0,-6 1 0,1 1 0,-5 3-15,-5 3 0,-4-4 0,-9 6 0,-1 0-75,-2 3 0,-2 3 0,3 3 0,-5-1 31,1 1 1,-4-1-1,7 1 1,0-1-269,-2 0 1,6-1 0,-4-2 0,5-3 142,5-3 1,-1-1 0,5-5 735,-2 0 1,8-2-805,1-4 1,7-3 0,10-7 0,4 0-29,5 0 0,4 0 0,1-2 0,-1-1 0,-4-2 0,8-6 0,-7 6 0,1 0 0,2-2 0,-2 5 0,0-5 0,-2 2-2101,2-1 0,-3 1 0,-1 5 0,-1-2-13,-4-3 0,4 3-2415,-2-3 4529,0 3 0,-13-5 0,-1-1 0</inkml:trace>
  <inkml:trace contextRef="#ctx0" brushRef="#br0">8648 10484 8513,'16'-7'2987,"-6"0"3196,1-4-5609,-8 4 1,2 7 0,-10 0 0,-5 0 36,-4 0 0,-7 0 0,-2 0 1,-1 0-319,-4 0 1,-2 0-1,-2 0 1,3 0-234,3 0 0,-2-1 0,7-3 0,1-1 10,3 1 1,1-3-1,0 0-319,1-1 0,4 4 105,1-1 0,6 5 0,-3 3 0,2 4-38,0 2 0,-2 2 1,3 4-1,-3 1 10,-1 0 1,-1 6-1,-3 3 1,3 1 185,2 0 1,-4-5-1,4 5 1,0 1 43,0-3 0,-3-1 0,5-7 0,0-1 72,-2 1 0,5 0 152,-3-1-261,3-6 0,4-2 0,3-9 0,5-3-85,4-5 1,9-4 0,3-2-1,4 0-96,1 1 1,6 1 0,1 1 0,1 5 26,-1 1 1,1 1-1,-4 8 1,1 3 31,-1 6 0,-2 3 0,-1 2 0,-2 1 746,-4 4 0,-3-2 1,-8 6-1,-1-3 186,-3-2 1,-4 2 0,-7-1-1,0-2-304,0-1 0,-2-2 0,-3-1 0,-6 1-527,-3 0 0,-7-2 0,-1-2 0,-1-3 0,0-2 0,-8 3 0,1-3 0,-1 0 0,-4 0 0,-6-2 0,3-3 0,0 2-641,-1 1 1,-3 2-1,4-2 1,-1 6-2095,1 3 0,-4 1 1,4 1 2734,-3 0 0,-1-1 0,-5 1 0</inkml:trace>
  <inkml:trace contextRef="#ctx0" brushRef="#br0">7406 11647 9563,'-9'-7'537,"4"-4"0,3 3 1,4-3-1,3 1-87,6 1 0,3 0 0,3 6 0,4-4 177,5-2 0,4 6 1,3-3-1,0 5-362,-1 1 1,3 0-1,-11 0 1,1 0-32,-4 0 1,-4 5 0,-3 4-1,-2 3-57,-1 5 0,-8 4 0,2 0 0,-3 4 7,-2-1 1,-7 9-1,-3-3 1,-4 0 9,-2-1 1,-5 5 0,0-10 0,2 2 16,1 0 0,-3-6 1,-1 1-1,-1-4 74,0-1 0,2-8 0,4-1 0,-2-1 161,-2-1 0,0 0-171,5-5 1,7-2 0,4-3-381,3-5 1,15-4 0,6-2 0,7 0-528,7 1 1,9 4 0,0 2-1,2 2 377,-2 4 1,1 1-1,-6 2 1,-2 2-90,-2 3 1,-3 4 0,-2 7-1,-4 1 526,-1 4 1,-4-2 0,-7 6 0,-3-1 234,-2 1 1,-2-5-1,-5 5 1,0-1 98,0 1 1,-12-6-1,-5 2 1,-4-4-164,-2-1 1,-5 0-1,0 0 1,-5-1-371,-4 1 0,-1-5 1,3-3-1,-2-1-383,2-3 1,2-1 0,2 1-1,-1 1-731,1-2 0,6-1 0,2-4-179,1-3 1,6 2-1,0-8 48,9-1 0,20-2 1,9-2-1,11-1 1262,9-4 0,11-4 0,3-6 0</inkml:trace>
  <inkml:trace contextRef="#ctx0" brushRef="#br0">8648 11820 8034,'5'-16'291,"0"0"0,1 1 1,-8-1 287,-3 0 0,-4 0 0,-7 3 0,0 2 28,1 6 1,-1 3 0,-1 2 0,-4 0-1,-6 0 1,-2 7 0,-3 4 0,1 4-276,-1 6 1,-3 7 0,2 7 0,5-2-35,4 2 0,-1 5 0,8-3 0,5-2-87,3-2 0,5-1 1,10-1-1,6 0 93,7 1 0,11-2 0,10-2 0,5-4-10,10-1 1,-1-2 0,2-7 0,-2-4 140,-4-5 1,-1 2 0,-3-1 0,-4-3 86,-6-1 0,-4-9 1,-6-4-1,-7-3-163,-7-1 1,1 4-1,-8 1 1,-2-3-128,-1-1 1,-4-1 0,-5 1 0,-7 2-78,-5 1 0,-14 2 0,2-1 1,-4 3-232,-4 0 0,4 5 0,-7-3 1,0 3-473,2 2 0,2 0 0,5 2 0,-2 1-962,-2 3 0,0 6 0,6-2 0,1 4-323,4 2 0,-2 0 0,7-1 1833,2 1 0,1-7 0,3-2 0</inkml:trace>
  <inkml:trace contextRef="#ctx0" brushRef="#br0">10786 11018 8047,'-5'-16'1707,"0"1"-373,-8 6 0,12 4 0,-4 10-652,3 6 0,2 4 1,0 6-1,0 5 12,0 4 1,2 3 0,1 2 0,2 2-132,-1-2 0,3 5 0,0 0 1,0 2-1,0 0 1,3-7 0,-5 2 0,-1-4-444,-2-2 1,-2-1 0,0-2-1,0-4-362,0-1 1,0-2-1,0-5 1,0-1-243,0 1 0,0-5-7125,0-1 6172,0 0 0,1-3 0,3-7 0,3-10 1437,2-9 0,1-6 0,6-6 0</inkml:trace>
  <inkml:trace contextRef="#ctx0" brushRef="#br0">11132 11254 8047,'16'0'0,"0"-2"449,-1-3 1,-6 1 296,-4-6 392,-3 7 0,-9 3 1,-5 10-1,-7 4-554,-8 2 0,-1-1 1,-1 3-1,1 1-262,0 2 0,-4 5 0,10-3 0,-1 0 13,0-1 0,4 5 0,7-7 0,3 0-51,2-3 1,2 4 0,5 0 0,2-2 4,3-1 1,5-3-1,10-1 1,2-1-58,3-3 0,6-1 0,8 1 1,1-4-458,3-5 0,-2 5 0,2-1 0,3-2-842,-1-1 0,4-2 0,-11 0 0,1-2-499,-1-3 1,-1 3 0,-6-3 0,1 3 208,-1 2 1,-6 0 1356,-4 0 0,-4-14 0,-1-3 0</inkml:trace>
  <inkml:trace contextRef="#ctx0" brushRef="#br0">11777 11427 8159,'21'-5'0,"0"-2"0,-2 0 296,-2 0 0,-1 0 0,2 3 0,1-1 714,2 1 0,0-3 0,-4 2 0,2 2-1063,2 1 0,-5 2 1,-5 0-956,1 0 0,-7 5 1008,-5 0 0,-14 8 0,-10-5 0</inkml:trace>
  <inkml:trace contextRef="#ctx0" brushRef="#br0">11745 11647 8425,'18'0'0,"1"-2"758,2-3 0,5 3 0,-1-5 0,1 2-141,2 0 0,5-2 0,-7 3 0,4-3-1079,1-1 0,-4 4 0,-3-1 0,-1 3-1475,-4 2 0,-2 0 1937,-1 0 0,-7 0 0,-2 0 0</inkml:trace>
  <inkml:trace contextRef="#ctx0" brushRef="#br0">12060 11898 8047,'-2'-8'763,"-1"1"2342,-3 0-2117,1 5 0,12 7 0,3 9-307,4-2 1,2 9 0,2-5 0,1 2-339,2-1 0,7 6 1,-2 3-1,4 4 124,1 1 0,6 0 1,1 3-1,1 1-177,-1 1 0,4 1 1,-4-4-1,1 2-111,-1 2 0,-3-2 1,-7-7-1,-3-4-64,-3-1 0,-1-2 0,-5-4 0,0 1-252,0-3 1,-1 3-1,1-11-723,0 1 0,-1-4 691,1 1 0,-7-10 0,-2-7 0,-2-7 77,0-8 0,1-4 1,-6-7-1,0-10-271,0-8 1,-7-10 0,-4-6-1,-3-1-69,-2-2 0,-1-11 0,-2 8 1,-4-4 191,-1-4 0,-1 11 0,-3-5 0,4 1 48,1 2 0,10 34 0,0-1 1,-10-36-1,2-6 68,12 41 0,1-1 0,-2-5 1,0-1-1,5 0 0,0-1 1,-1 3-1,0-1-57,0 2 0,1 0 0,-2-29 0,7 10 0,0 12 123,0 7 1,0 10-1,0 6 1,0 7 291,0 3 1,5 2 0,2 6 91,2-1 0,2 0 0,4 1-175,1-1 0,0 7 1,1 4-1,4 3 236,6 2 1,2 0 0,4 0 0,4 0 159,5 0 1,10 0 0,8 0 0,4 0 3,5 0 1,11 0 0,0 0 0,4 0-221,2 0 0,-4-5 0,-7-2 0,-5 0-102,-5 0 1,-6-4 0,-14 4-1,-4 1-370,-10-1 0,-7 1 1,-8 6-2546,0 0 0,-9 2 1063,-7 3 1,-4 9 0,-11 9 0,-8 3 229,-5 7 1393,-10-1 0,-3 6 0,-6-6 0</inkml:trace>
  <inkml:trace contextRef="#ctx0" brushRef="#br0">12972 10720 8047,'-16'-2'411,"0"-3"0,6-2 0,1-6 0,2 3-40,4-2 0,1 3 1,2-2-1,2 1 440,3 1 1,3-5 0,10 6 0,1-3-443,2 1 1,7 4 0,-2-2-1,4 1 5,1 3 1,-6 2-1,-2 2 1,-2 0-123,0 0 1,-2 2-1,-7 3 1,-3 6-152,-2 3 0,-2 2 0,-5 1 1,0 2-244,0 2 1,-7 7-1,-5-2 1,-6 4 206,-3 1 0,-5 1 1,3-1-1,1 1 61,-1-1 1,-1-6 0,6-3-1,4-1 146,0 0 1,2 0 0,0-5 0,3 0 222,2-1 0,0-4 0,3-1-136,-1 3 0,2 1 1,8-1-428,5-2 0,-1-4 1,2-5-1,1 1-256,2 2 0,2 1 0,-1-6 0,3 0-435,3 0 0,-2 0 0,5 0 0,1-2-958,-1-3 1,1 3 0,4-5-1,-1 2-18,0-1 0,6-1 1735,-8 2 0,3-3 0,3-8 0</inkml:trace>
  <inkml:trace contextRef="#ctx0" brushRef="#br0">13931 10610 7873,'15'0'113,"1"0"1583,-7-7 0,-4 5-1039,-10-3 1,-4 3 0,-8 2-1,-2 0-360,-2 0 0,-6 5 0,5 0 0,-1-1-87,0-2 1,-3-2 0,3 0 0,1 0-38,-1 0 1,2-6-1,5 1-208,0 2 1,1-4 0,-1 1-150,0 3 1,6 1 0,-1 4 23,-1 3 0,-2 4 0,0 7 0,2-1 117,1 1 1,1 1 0,-6 3 0,1 1 133,-1-2 0,2 4 0,2-3 0,3 0 156,2-3 0,-4-1 0,6 0-207,2-1 0,1-4-51,2-1 1,2-6 0,3 3 0,5-2 23,4 0 1,2 0 0,2-5 0,2 0-41,7 0 1,2-5 0,3 0-1,-1 1 13,1 3 1,-6 1 0,0 0-1,0 1 111,-1 5 1,3 2 0,-7 8 0,-2 0 115,-2 0 0,-1 1 0,-2 2 0,-2 2 40,-1-2 0,-8-1 0,3-2 1,-5-1-21,-1 1 1,-1 0 0,-5 0 0,-2-1-602,-1 1 0,-7-6 0,2-1 1,-7 0-754,-3 0 1,-2-4 0,-6 5-1,1 1 421,-1-2 0,-5 3 0,-1-7 700,-2-2 0,-2 6 0,-5 0 0</inkml:trace>
  <inkml:trace contextRef="#ctx0" brushRef="#br0">12940 11458 8047,'0'16'872,"2"-7"1,3-4 94,6-3 0,4-2 0,6 0 0,7 0-45,7 0 1,5 1-1,11 3 1,3 1-161,4-1 1,12 3 0,-7-2-1,1-2-387,1-1 0,-4 0 1,-3 1-1,-6 3-472,-3-3 1,-4-1 0,-3-2 0,-5 0-1063,-4 0 1,-8 0 0,-4 0-1508,-4 0 0,-10 7 1,-9 3 2665,-12 4 0,-22-5 0,-13-2 0</inkml:trace>
  <inkml:trace contextRef="#ctx0" brushRef="#br0">13097 12071 8141,'9'-15'0,"-2"-3"534,0-3 1,-3 2 0,6-4 65,2 6 0,-3-2 0,2 8 0,1-3-109,2-2 0,7 8 1,1 2-1,1 5-199,0 1 1,-2 0 0,-5 0 0,-1 0-18,1 0 0,-2 7 0,-4 3 1,-4 4 0,-5 2 1,-1 5 0,-1 1-1,-5 1-66,-4 0 1,-4 3-1,-2-3 1,1-1 23,-1 1 1,-3 3 0,1-6 0,4-5-181,0-2 1,0-5 499,-1 3-138,-1 3 1,7-14-730,4 0 1,10-2 0,9-7-1,7 2-76,5 4 0,13 1 0,-8 2 1,2 0 160,0 0 0,-1 0 0,-2 2 1,-4 3 246,-5 5 1,-4 4 0,-3 2 0,-3 0 222,-6 0 0,2-1 0,-2 1 0,-1 0 166,-3-1 0,-8 1 0,-3 0 0,-4-2-194,-2-4 1,-1 3 0,-4-6 0,-4 0-246,1 0 0,-6-2 0,6-5 1,-2 0-88,-1 0 1,3 0 0,-4 0 0,3 0-1159,3 0 0,1-5 1,5-2-1,2-2-322,4-3 1,3-2-1,8-4 1,6-3 1597,9-5 0,14-11 0,10-3 0</inkml:trace>
  <inkml:trace contextRef="#ctx0" brushRef="#br0">14088 11898 8265,'-7'-14'1186,"-3"4"-901,-4 5 0,-4 5 0,-3 5 0,-3 5 392,-1 4 0,-10 4 0,4 1 1,-4 4-156,-4 1 0,11 2 0,-1 4 0,4-2-240,6-2 0,2 0 0,3 6 0,3-2-58,6-4 1,5 3 0,7-2 0,9 1 26,8-2 0,11 2 1,3-6-1,3 1 111,2 0 0,3 3 0,1-7 1,0-3 63,0-4 1,-7-8 0,-3 1-1,-4-3-124,-1-2 0,-8-7 0,-5-4 0,-5-3 46,-3-1 0,-8-1 0,1-2 0,-8-1-271,-6-2 1,-11-5 0,-5 3 0,-6 1-580,-4-1 1,-3-3 0,-6 5 0,1 3-1081,0 6 1,-3 0 0,9 7-1,1-1 1582,4-1 0,-9-1 0,9-8 0</inkml:trace>
  <inkml:trace contextRef="#ctx0" brushRef="#br0">14701 11317 8127,'11'0'451,"-1"0"0,-5 0 0,6 0 1,1 0-1,2 0 536,2 0 0,1 0 1,2 0-1,2 0-613,-1 0 1,2 0-1,1 0 1,0 0-58,-1 0 1,-1 0 0,-5 0-3023,0 0 0,-2 7-1663,-4 3 4368,-10 4 0,-15-5 0,-10-2 0</inkml:trace>
  <inkml:trace contextRef="#ctx0" brushRef="#br0">14654 11458 8435,'10'14'0,"1"-3"279,1-6 0,2-3 0,4-2 1,1 1-51,2 5 1,12-5-1,2 6 1,7-1-27,7-1 0,7 7 1,-2-3-1,0 0-203,0-4 0,6 4 0,-5-1 0</inkml:trace>
  <inkml:trace contextRef="#ctx0" brushRef="#br0">15959 10232 8166,'16'-5'135,"-1"0"0,-4 0 1203,-1 5-422,-6 0 1,1 0-491,-10 0 1,-4 5 0,-7 2-1,-1 0-136,-4 0 1,2 3 0,-6-5 0,1-1-64,-1-2 1,4-2 0,-3 0-1,1 0-120,4 0 1,2 0 0,1 0 0,0 0-166,0 0 0,6 0-322,-1 0 0,6 0 174,-5 0 0,6 1 0,-1 5 98,3 4 1,2 9 0,-2 2 0,-1-1 97,-2-3 1,-2 4-1,3 0 1,-1 0 52,2 2 0,-4-6 1,1 6 249,3-1-296,-6-4 0,7 5 1,-3-8-1,3 1 89,2 0 1,-5-6 24,0 1 0,0-6-54,5 5 1,1-6 0,3-1-57,1-6 1,13-1 0,-3-6 0,5 0-85,2 1 1,1-5 0,5 3 0,-2-1 18,2 2 1,2-3 0,1 8-1,1 2-131,-1 1 0,-5 2 1,0 0-1,1 2 155,-3 3 0,4 4 1,-7 6-1,-2 1 165,-1 0 1,-4 5-1,-4 0 1,-3 0 99,0 1 1,-5-4 0,3 5-1,-5-2 85,-5-1 1,-4 1-1,-7-5 1,1-2 296,-1-3 0,-7 1 1,-1-5-1,-2 0-607,-1 0 0,1 0 0,-5-4 0,-1 2-721,1-1 0,-1-2 0,1-2 0,0 0-1053,-1 0 1,6 0 0,0 0 0,0 0 1773,1 0 0,-5 7 0,6 1 0</inkml:trace>
  <inkml:trace contextRef="#ctx0" brushRef="#br0">15487 11348 8250,'11'0'988,"-1"0"0,1 0 0,6 0 0,2 0 386,2 0 0,9 0 0,2 0 0,8 0-632,5 0 1,2 0-1,2 0 1,0 0 153,-2 0 1,9-5 0,-9 0 0,1 1-663,-5 3 1,1-5 0,-7 1 0,-4 2-762,-5 1 0,0 2 1,-7 0-1,-2 0-2186,-2 0 1,-6 0-1,-2 2 2713,-2 3 0,-2 4 0,-5 6 0</inkml:trace>
  <inkml:trace contextRef="#ctx0" brushRef="#br0">16006 11836 8235,'14'-16'270,"-3"0"581,-6 0 1,-5 1 0,-5 1-185,-6 3 1,-3 4-1,-2 7 1,1 0-1,-3 0 166,-3 0 0,-3 7 0,-8 4 1,-1 4 147,-4 6 0,10-1 0,-5 6 1,2 2-505,1 1 1,4 3-1,3-1 1,2 1-148,5-1 1,-3 4 0,13 0 0,1-4-50,3-1 1,1 7-1,1-9 1,6 0-99,9 1 0,2-4 1,10-1-1,3-1-196,4-4 1,9 2-1,-3-3 1,5-6 90,1-3 1,0-4-1,0-5 1,-1 0-652,-4 0 0,-11 0 0,-8-2 324,0-3 1,-8-9 0,1-7 0,-9 0 148,-5-2 1,-4 4-1,-5-5 1,-7 1 147,-5 4 1,-7 1 0,3 4 0,-1 2 249,-4 2 1,-2 6-1,-2-1 1,-1 5-204,-3 5 1,2-1 0,-2 8 0,2 2-407,3 0 0,0 10 1,1-8-1,2 1-70,2 1 1,7-4-1,-2-2 1,3-3-2019,2-2 1,1 3 0,-1-5 0,0-1 2398,0-2 0,1-16 0,-1-4 0</inkml:trace>
  <inkml:trace contextRef="#ctx0" brushRef="#br0">1809 14508 17291,'-16'-9'2921,"0"4"0,6 3-1196,-1 2 1,9 2 0,2 1-951,9 2 0,7 1 0,5-5 0,5 3 0,4 1-630,1-1 1,8-3-1,3-1 1,5 0-600,5 0 0,4 0 0,10 0 0,8 0 713,10 0 0,-39-2 1,2-1-1,3 0 1,0 1-1,2 0 1,1 0-260,0 2 0,2-1 0,6-2 0,0 0 0,1 0 0,0-1 0,-1 1 0,-1-1-132,-4 1 1,0-1-1,-4 1 1,-1 1-1,-4 2 1,0 0-1,-1 0 1,-1 0-104,39 0 1,-2 0 0,-12 0 0,-2 0-31,-4 0 1,1 0 0,-14 0 0,-4 0 1,-3 0 1,-11 0-1,0 0 1,-7 0 262,-3 0 0,-2 0 0,-5 0 0,-1 0-988,1 0 1,-9 0 0,-9 0-8171,-12 0 9158,-15 7 0,-12 2 0,-6 7 0</inkml:trace>
  <inkml:trace contextRef="#ctx0" brushRef="#br0">3066 13297 17700,'16'0'1466,"0"0"0,-6-5-400,1 0 0,-6 0 1393,6 5 0,-8 1-1568,2 5 1,-5 1 0,-5 3 0,-4-3-513,1 0 1,-12-5-1,5 3 1,-5-2-380,-2 3 0,2-5 0,-6 5 0,0-5 0,2-1 0,-4-5 0,5-2 0,0 0 0,0 0 0,3 0 0,4 4 0,0-2 0,0-6 0,1 6 0,4 0 0,2 6 0,2 5 0,-5-3 0,3 9 0,-1 4 0,0 3 0,-1 4 0,-5-4 0,1 4 0,-1 1 0,0-3 0,0 4 0,1-3 0,-1-2 0,5-3 0,3-1 0,1-1 0,3 1 0,-3 0 0,2 0-309,0-1 1,14-6-1,5-4 377,5-3 0,3-2 1,-1 0-1,6 0-202,2 0 0,4 0 1,2 0-1,2 0 119,-2 0 1,3 2 0,-1 3 0,-2 4 325,-2 0 0,-3 4 0,-2-2 1,-2 3-312,2 2 0,2 5 0,0 1 0,-3 1 0,0 0 0,-8-2 0,2-4 0,-4 2 0,-1 2 0,-5 0 0,-3-5 0,-1 0 0,-3-1 0,-4 1 0,-4 0 0,-4-2 0,-6-4 0,1 4 0,-11-5 0,-2 0 0,-6-4 0,-3-3 0,2-2 0,-2 0 0,-2 0 0,-10 0 0,4-2 0,-1-3 0,-1-6 0,-1 3 0,-1-1 0,1 0 0,5 0 0,-3 6 0,7-2 0,2 3-2043,2 2 1,3 5 2148,4 0 0,-4 8 0,6-5 1</inkml:trace>
  <inkml:trace contextRef="#ctx0" brushRef="#br0">3003 15168 10311,'0'-16'0,"-1"0"0,-5 1 2394,-4-1 1,-2 5 0,0 3-98,1 1 1,1 1 0,-6 8-1227,0 3 1,0 4 0,-1 9-1,-2 3-48,-2 5 0,-5 3 0,5 3 1,1 1-1115,3 4 0,1 3 1,2 7-1,2-2-31,2-3 1,6 2-1,-1-6 1,3 1 42,2-1 1,0-3 0,2-7 0,3-2 165,5 2 0,10-5 1,2-2-1,3-4 8,3-1 0,7 0 0,3-2 0,2-4-20,4-4 0,1-5 0,1-1 0,-2 0-42,-2 0 0,-9-5 0,0-4 1,-7-3-34,-3-5 0,-9-3 0,-9 3 0,-3-2 0,-2-2 0,-4-7 0,-6 3 0,-11-1 0,-7 0 0,-16 7 0,-3-2 0,-2 3 0,0 3 0,-3 4 0,-1 2 0,4 2 0,6 4 0,-6 1 0,7 4 0,4 3 0,3 6 0,12 4-165,7 6 0,14-3 0,11 5 0</inkml:trace>
  <inkml:trace contextRef="#ctx0" brushRef="#br0">4922 14303 10052,'7'-15'1839,"1"6"1,8 2 0,0 2-163,0-1 0,1-1 0,2 4 0,4-2-1115,1 1 0,-3 2 0,4 2 0,-2 0-1555,-4 0 1,3 0 0,-1 0 0,-3 2-2899,-6 3 0,-5 4 3891,-7 7 0,0 6 0,0 3 0</inkml:trace>
  <inkml:trace contextRef="#ctx0" brushRef="#br0">5047 14523 16143,'30'-14'0,"-4"4"1643,-5 5 1,2 1-1,0 1 1,1-4-590,4-2 0,2 5 0,0-3 1,-3 2 314,0 0 1,-3 0 0,4 5 0,-3 0-3705,-3 0 0,4 0 0,-3 1 0,2 3 2358,3 1 1,8 7-1,4-3 1</inkml:trace>
  <inkml:trace contextRef="#ctx0" brushRef="#br0">6132 14445 17700,'0'-9'440,"-1"-3"1,-3 5 4573,-1-2-3784,-7 6 0,17-4 1,0 7-1,9-2-168,7-3 1,3 3 0,10-3 0,2 3-1063,6 2 0,11 0 0,6 0 0,9 0 0,11 0 0,1-2 0,-33 1 0,2-1 0,3-1 0,1 0 0,3 2 0,2-1 0,9-1 0,2-1 0,-5 0 0,-1 1 0,5-1 0,1 1 0,-1 0 0,0-1 0,5-1 0,-1-1 0,-9 4 0,-2-1 0,-2 1 0,-1-1 0,-2-1 0,-2 1 0,35 1 0,-3-3 0,-13 3 0,-8 2 0,-6 0 0,-13 0 0,-4 0 0,-6 0 0,-4-2 0,-6-1 0,-5-2 0,-4 1 0,-6 3 0,-1 1 0,-6 0 0,-13-2 0,-17-3 0,-11-4 0,-10-7 0</inkml:trace>
  <inkml:trace contextRef="#ctx0" brushRef="#br0">7673 14869 8570,'9'-16'739,"-2"1"1,-7-1-126,0 0 0,0 0 0,-2 1 1,-1-1 106,-3 0 1,-1 6 0,4-1 0,-4 1 229,-2 1 0,-1 2 1,-6 7-141,0 0 0,1 0 0,-3 2 0,-1 5-249,-2 9 0,-7 1 0,2 8 0,-2-1-65,2 0 0,-2 8 0,5 6 0,0 2-185,0 4 0,2 2 1,6 2-1,1 1-15,3-2 1,4 4 0,7-11 0,0 2-172,0 0 0,13-3 0,2-1 0,4-7-126,4-1 0,2-7 0,8-2 0,0-4 0,-2-1 0,10-7 0,-8-4 0,4-3 0,1-2 0,4 0 0,-4-2 0,-1-3 0,-4-6 0,2-5 0,-10-3 0,-1-3-13,-3-3 1,-5 4 0,-6-5 0,-5 0-5,-3 1 0,-2 1 0,-2 5 1,-3-2 45,-5 1 0,-4 8 0,-4 4 0,-1 1-29,-2 3 0,-7 2 0,2 2 0,-2 0 0,2 0 0,-4 7 0,2 5 0,-3 6 0,-1 3 0,-6 0 0,10-4 0,0 3 0,-2 1 0,6-1 0,-1-6 0,3-1 0,2-3 0,-2 1 0,1 3-923,2-4 0,1 2 0,4-5 1,2 0 922,1 0 0,8-2 0,-4-5 0</inkml:trace>
  <inkml:trace contextRef="#ctx0" brushRef="#br0">7264 13454 8217,'-15'-7'-2173,"-1"-3"2173,7 3 0,-3-2 0,7 4 0,-1 3 0,6-12 0,0 6 0</inkml:trace>
  <inkml:trace contextRef="#ctx0" brushRef="#br0">7170 13172 8754,'-24'-2'526,"3"-3"1,5 1 0,4-5-11,1 2 0,9 4 0,2 8 62,9 6 0,5 4 1,4 6-1,1 5 472,2 4 0,7 7 1,0 1-1,5 2 75,4 4 1,6 7 0,1 3-1,5 0-696,3 0 1,2 4 0,-3-6 0,0-1-148,-6-2 1,1-9-1,-10-5 1,-3-7-96,-5-7 1,-5-4 0,-7-3-3099,0-3 1294,-8-4 0,-6-14 0,-7-4 1,0-3-33,-2-2 0,5-5 0,-3-1 0,3-3 1649,2-3 0,-7-8 0,-2-4 0</inkml:trace>
  <inkml:trace contextRef="#ctx0" brushRef="#br0">7956 13140 8216,'-16'0'728,"1"2"0,-1 1 647,0 3 0,-6 11 0,-5 2 1,-4 9 156,-6 11 1,-1 4-1,-8 6 1,1 2-432,-4 1 1,5 6 0,8-6 0,2-3-362,3-5 0,1-1 0,4-6 1,5-4-741,4-5 0,6-5 0,1-7 0,-1-1 0,2 1 0,-4-5 0,4-1 0,-2 1 0,1-3 0,1 1 0,-3-5 0,1 2-2778,-1 3 1,0-4 0,0 4 2777,1-2 0,1-2 0,-6-5 0</inkml:trace>
  <inkml:trace contextRef="#ctx0" brushRef="#br0">3286 16975 8216,'-13'-10'56,"0"1"190,3 2 1,6 4 0,-1 8 0,3 5 434,2 4 1,0 7 0,2 2 0,3 1 128,6 4 1,3 7 0,3 4 0,2-1 240,2 0 0,7 6 0,-1-2 1,2 2-543,3-2 0,-1 3 0,2-3 0,2 2-81,2-2 0,5 3 0,-4-3 0,1 2-160,-1-3 1,-1 0-1,-6-6 1,-1-1-151,-4-4 0,2 0 0,-7-9 0,-3-2-431,-6-2 0,0-1 1,-5 0-1153,2 0 0,-4-2-177,6-4 1,-8-5 0,2-10 132,-3-5 1,-4-6 0,-1-5 0,-4-5-1790,-2-4 3298,6-8 0,-11-10 0,5-7 0</inkml:trace>
  <inkml:trace contextRef="#ctx0" brushRef="#br0">4025 17117 8216,'-1'-9'1457,"-5"4"0,3 5-898,-8 5 1,-2 11-1,-7 10 1,3 4 726,-2 1 0,-8 2 1,1 2-1,-3 4-445,-3 1 0,-1 0 0,-2 4 0,-2-4-414,2-2 0,-3 4 0,-1-4 1,1 1 105,0-1 0,1-1 1,5-6-1,1 1-538,0-1-1,1-1 1,2-4 0,3-5-559,3-3 0,1-3 0,7 1 0,2-2-2241,1-4 1,6 3 140,-6-8 0,10 0 2664,1-5 0,14 0 0,10 0 0</inkml:trace>
  <inkml:trace contextRef="#ctx0" brushRef="#br0">4717 17415 14212,'16'0'0,"1"0"440,4 0 0,-1-5 1,4 0-1,-1 1 1,-4 3-213,-2 1 1,-1-6 0,0 1 0,0 2-249,-1 1 1,1 2 0,0 0-1,0 0-2502,-1 0 1,1 2 0,0 1-988,-1 2 3509,-6 1 0,-2-6 0,-7 0 0</inkml:trace>
  <inkml:trace contextRef="#ctx0" brushRef="#br0">4827 17683 8216,'16'0'192,"0"0"0,-1-6 0,1 1 0,0 0 583,0-2 0,5 5 0,0-3 0,0 1-292,1-1 1,-3 3 0,6-3 0,-1 3-357,1 2 1,-4 0-1,3 0 1,-1 0-374,-4 0 0,4 0 0,0 0 0,-1 0-738,1 0 984,-2 0 0,2 0 0,1 0 0</inkml:trace>
  <inkml:trace contextRef="#ctx0" brushRef="#br0">7060 16598 8216,'14'2'-74,"-2"1"1,-3 4 238,-2 2 0,-2-4 551,-5 6 0,-9-1 1,-5 6-194,-5 0 1,-14-6 0,2-1 0,-4-2-59,-4-4 1,4 4 0,-5-1-1,2-3-187,3-1 0,-4-7 1,3-2-1,1-2-143,1-3 1,3 3-1,1 0 1,2 0 59,2 1 1,7 2 0,-2-2 0,3 1-419,3 3 1,4 2 0,1 2 8,-2 0 0,3 2 0,0 3 0,2 6 90,4 3 1,-4 3 0,0 4 0,0 6 111,0 2 1,-4 4 0,6 2 0,1 4 65,3 1 1,1 0 0,0 4 0,0-4 59,0-2 1,0 4 0,0-5-1,0-2-105,0-2 0,0-3 0,0-4 0,0-5-62,0-4 0,0-1 148,0 0 66,0-8 1,0-8 0,0-10-1,1-4-311,5-2 1,2-5-1,10-1 1,3-1-74,5 0 0,5-3 1,4 3-1,4 1-46,1-1 0,0 2 0,4 7 0,-2 4 8,2 4 0,1 5 0,2 1 1,0 0 318,0 0 1,-5 12 0,-1 4 0,-3 1 227,-3 0 0,-2 6 0,-3 3 0,-4 4 251,-5 1 1,-4 6 0,-3 2 0,-1-1 244,-3 0 1,-6 6-1,-1-4 1,-5 0-80,-3-3 0,-12 3 0,-1 0 0,-3 1-207,-1-5 1,-6-4 0,1-4 0,-4-4 233,-6-1 1,4-2-1,-5-7 1,1-2-424,0-2 0,1-4 1,4 2-1,1-1-600,-1-3 0,3-2 0,1-2 0,1 0-1511,-1 0 1,-1 0 0,-3-2-1,1-2-95,-1-1 1,-1-5-1,-4 3 1899,-4-2 0,-12-2 0,-3-4 0</inkml:trace>
  <inkml:trace contextRef="#ctx0" brushRef="#br0">2422 17070 7440,'8'-16'194,"-2"0"782,-5 0 1,-1 9 0,0 9-456,0 12 0,6 11 0,-1 11 1,-2 6-45,-1 4 0,-2 8 0,0 3 1,0 4-64,0 2 1,5 5 0,1 2 0,-3 0-330,-1 0 0,0-4 0,1-8 1,2-6-201,-1-3 1,-2-3 0,-2-6 0,0-9-490,0-8 0,0 0 1,0-2-911,0-2 0,0-7-1344,0-1 2858,-7-29 0,5-1 0,-5-28 0</inkml:trace>
  <inkml:trace contextRef="#ctx0" brushRef="#br0">2186 16504 8362,'9'-16'0,"3"6"0,-3 1 0,3 2 73,5 3 0,4 3 1,0 1-1,7 0 12,7 0 1,5 0 0,9 0 0,2 1 102,1 5 0,13-5 1,-2 5-1,1-5-61,1-1 1,3 0 0,4 0 0,3 0-52,5 0 1,9-1-1,-43-2 1,1 0-1,3-1 1,1 0-154,4-1 0,0 1 1,6-3-1,1 0 1,1 2-1,1 1 1,3-1-1,1 0 86,-2-1 1,2 1 0,8 3 0,0-1-1,-5-2 1,0-1 0,2 1 0,0 0-81,3 1 0,0-1 0,4-1 1,-1 0-1,-1 2 0,-2 1 0,0-1 1,0-1 112,0-1 1,0 0 0,6 0 0,0 0 0,-6-1 0,-1 0 0,1 1 0,0 0-15,-1 0 1,0-1 0,5-3 0,-1-1-1,-7 4 1,-1 0 0,0 0 0,0-1 78,0-2 0,-1 1 1,-7-1-1,0 2 0,-2 2 1,0 0-1,-4 1 0,0-1-85,-5 1 0,0-2 0,5 0 0,-2 0 0,-6-1 1,-2 0-1,2 1 0,-2 1 73,-2 0 0,0 1 1,40-7-1,-6 7 1,-9-1 27,-9-1 1,-7 6 0,-9-5 0,-3 5-14,-5 1 0,-11 7 0,-5 3 1,-5 4-11,-6 2 0,-3-1 0,-7 1 131,0 0 1,-1 1-1,-5 4 1,-4 6-1,-4 2-17,-2 3 0,0 6 0,1 4 0,-1 3 276,0 3 0,2 4 0,4 4 1,3 3-286,0 6 0,5 8 0,-1 1 0,6 1 182,8-2 0,1 7 1,0-5-157,-1 1 1,4-1 0,6 3 0,-2 3-57,-1 2 0,3-6 0,2 4 1,-1-5-1,1-4-129,-4 0 1,4-10-1,-2 3 1,-2-9 26,-1-7 1,-8 2 0,-1-11 0,-2 0-213,-4-3 1,-1-4-1,-2-4 1,-2-2 65,-3-6 1,-4-4 0,-10-3-1,-5-4-92,-8-4 1,-22-5 0,-11-1 0,-17-1 47,33-2 1,-3 0-1,-9 2 1,-2-1-1,-4-2 1,-1-1 0,-4 1-1,-2 0 63,-4-1 0,-2 1 0,21 1 0,-2 0 0,0 0 0,-2-1 0,0 0 1,0 0-1,-2 1 0,0 0 0,-1 0-82,-2 1 0,0-1 1,-2 1-1,-4 0 1,-1-1-1,1 1 0,2 1 1,0 0-1,1 0 1,-2-1-1,-1 0 1,1 0 126,-2 1 1,1 0-1,-1 0 1,-2-1-1,0-1 1,0 1 0,4 0-1,1 0 1,-1 1-1,1-1 1,0 0 0,1 0 134,2 0 0,0 0 0,-1-1 1,0 1-1,-1 0 0,1-1 1,6 0-1,1-2 0,1 1 1,1 1-1,1-1 0,0 1-32,-28-3 0,1 0 1,0-3-1,3-2 0,9 1 1,3-1-1,3 2 0,2-1-82,2 1 0,2 1 1,2 0-1,2 0 1,10 1-1,2 0 0,-41-5 28,11 1 0,6 8 0,20-2 1,6 3-1428,6 2 0,13 0-2245,5 0 0,14 12 3632,12 4 0,11 3 0,15-3 0</inkml:trace>
  <inkml:trace contextRef="#ctx0" brushRef="#br0">17830 10594 8534,'-16'-16'1234,"2"0"0,2 2 3019,2 4-3078,6 3 0,-3 9 0,7 5 0,0 7-131,0 5 1,0 9 0,0 0 0,0 5-228,0 4 0,5 10 0,1-4 0,-3 1-500,-1 1 0,3 4 0,0 0 1,1-3-318,1-1 0,-6-5 0,5 0 0,-5-3 0,-1-7 0,0 1 0,0-6 0,0 1-413,0 0 0,-5-7 1,0 2-1,0-3-4227,-2-3 0,5 1 1419,-3 0 1,-2-9 3220,1-7 0,1-14 0,5-11 0</inkml:trace>
  <inkml:trace contextRef="#ctx0" brushRef="#br0">18176 10892 8534,'16'-8'498,"-9"1"1,-7 7 1675,-9 0 0,-5 7 0,-4 3-1392,-3 4 0,-5 9 0,-9 1 0,-3 4 0,-1 0-122,1 0 1,1 5-1,6-6 1,1 2-253,4 3 0,-2-3 1,7-1-1,4-3 122,4-3 0,1 1 0,7-4 0,1 2-151,3-1 0,2-3 0,5 0 0,6 1-180,7-2 0,4 3 0,5-9 1,-2 4-433,2 2 0,2-7 1,3-4-1,0-3-423,-2-2 0,10 0 0,-10 0 0,2-2-1530,0-3 1,6 1 0,1-6 0,2-4-868,0-5 0,-7-1 3053,2-6 0,3 0 0,0-5 0</inkml:trace>
  <inkml:trace contextRef="#ctx0" brushRef="#br0">18506 10389 8262,'7'-15'760,"0"-1"1,7 2-1,0 2-443,3 1 1,3 8 0,-3-2 0,2 3 390,2 2 1,0 0 0,-5 2 0,0 1 160,-1 2 1,-1 8 0,-3-3 0,-6 4-464,-3 2 0,-2 5 0,0 1 0,-2 1-52,-3 0 0,-4 3 0,-7-3 1,1 1-16,-1 4 0,6-3 1,-1-1-1,1-1-46,1-4 1,2-2-1,7-1 1,0 0 0,0 0 1,2-6 0,3-1-1,5-1-158,4 1 1,2-5 0,1 1-1,3-3-614,1-2 0,5 0 0,-3-2 0,1-2-884,4-1 1,-4-7-1,1 3 1,-2-1-2048,-4-1 1,4 6 3408,-3-5 0,1-1 0,-5-5 0</inkml:trace>
  <inkml:trace contextRef="#ctx0" brushRef="#br0">19214 10955 8252,'15'0'123,"-4"-5"0,-1 0 0,2 1 1005,2 3 1,7-5 0,0 1 0,-1 2-451,-3 1 1,4 2 0,0 0-1,0 0-687,2 0 1,-6 0 0,4 0 0,-3 0-1139,-3 0 0,1 7 0,0 3 1,-2 4-2868,-4 2 4014,-3 0 0,-7 6 0,0 3 0</inkml:trace>
  <inkml:trace contextRef="#ctx0" brushRef="#br0">19119 11191 11163,'16'0'0,"1"0"1007,4 0 0,9 0 1,7-2-1,-1-1 47,3-2 0,1-1 0,5 6 0,-1 0-1558,-2 0 1,-7 0 0,3 0 0,1 2-3757,3 3 4260,-4 4 0,8 14 0,-6 1 0</inkml:trace>
  <inkml:trace contextRef="#ctx0" brushRef="#br0">20220 11128 8252,'0'-10'1989,"0"-1"0,9 8 0,5-2-883,5 3 0,7 0 0,-2-1 0,4-3-280,6 3 1,7 1-1,1 0 1,6-1 42,4-2 0,4-2 1,9 3-1,3-1-446,5 1 0,11-3 1,-38 4-1,0-1 1,5 1-1,2-1-335,3 1 0,3-1 0,7 1 0,2-1 0,4 3 0,1-1 0,2-1 1,1 1-189,0 0 1,1 0-1,4 2 1,-1 0-1,-4 2 1,0 1-1,-2 2 1,-1-1 99,-2 0 0,-1 1 0,2 2 0,-2 0 0,-11-3 0,-1 1 0,-3-1 0,-2 0 0,-3-1 0,0 0 0,-2-2 0,-2-1 0,33 0 0,-9 0 0,-9 0 0,-9 0 0,-8 0 0,-6 0 0,-5 0 0,1 0 0,-15-1 0,-3-3 0,-4-1 0,-7 0 0,4 3 0,-2-3 0,-4 1 0,-8-5 0,-7 1-517,-7-1 1,-8 5 0,-11-1 0,-8 3 516,-4 2 0,-3 0 0,6 0 0</inkml:trace>
  <inkml:trace contextRef="#ctx0" brushRef="#br0">20644 9981 11592,'9'17'650,"-4"4"0,-3-2 0,-2 8 0,-2 1 0,-1 1-43,-2 3 0,-8-1 0,1 2-45,-7 4 1,1-4-1,-3 4 1,4-4-1,1-2-87,1 1 0,-5-1 0,3-1 1,3-2-112,0-2 0,7-7 0,2 2 1,3-3 74,2-2 1,0-6 0,2 0-250,3 3 0,4-5 0,8 1 0,4-2-479,5-3 0,4-3 1,3-1-1,2-1-517,2-5 0,5 3 0,-6-6 1,-2 0-55,-6 1 0,1 4 0,-4-3 0,-1 2 76,-3 0 1,-3-6 0,-3 6 0,1 0-1222,0-2 0,0-2 0,-1-7 2005,1 1 0,-7-8 0,-2-1 0</inkml:trace>
  <inkml:trace contextRef="#ctx0" brushRef="#br0">20959 10264 8200,'0'-16'1658,"0"7"1,0 9 0,0 11-1,0 3-1090,0 1 1,0 6 0,-2 2-1,-1 2 223,-3 3 1,1 1-1,5 1 1,-2-2-496,-3-2 0,3-2 1,-3 4-1,3-3-575,2-2 1,0-2 0,0-6 0,0 1-239,0 0 0,0-1 0,0 1-958,0 0 1,2-6 0,3-1 0,6-2-3637,3-3 5111,2-3 0,6-15 0,3-3 0</inkml:trace>
  <inkml:trace contextRef="#ctx0" brushRef="#br0">21713 10201 8097,'0'-16'0,"-1"0"0,-5 2 557,-4 4 0,1 3 1,-1 7-1,-2 0 327,-2 0 0,-2 2 0,-2 3 0,-3 5-260,-5 4 0,-3 9 1,-3 3-1,2 4-190,4 1 0,-7 6 0,5 0 1,2-2-129,1-2 0,6-2 0,7 1 1,3-3-52,2-2 0,2 1 0,5-7 1,2-2 46,3-2 0,11-1 0,10 0 0,5-1 56,6 1 0,3-7 1,11-2-1,3-2 37,4 0 1,5 1 0,-11-6 0,-3-2-19,-5-3 0,-3-4 0,-7-9 0,-6-1-179,-4-2 0,-3-1 0,-7 1 0,-4-4-176,-4 1 1,-5-6 0,-4 4 0,-6-2-482,-6 2 0,-10-2 0,2 5 0,-1 0-507,-4 1 0,-2 1 1,-1 5-1,1 0 156,4 0 1,-2 2 0,7 2 0,2 4-6622,1 1 5809,3 1 1622,13 6 0,18 7 0,17 2 0</inkml:trace>
  <inkml:trace contextRef="#ctx0" brushRef="#br0">22374 10279 8156,'9'-15'868,"-4"-1"0,-5 0 0,-5 2-153,-6 4 0,-3-2 0,-3 6 0,-3 3-166,-1 1 0,-5 2 1,4 0-1,-1 2-152,0 3 0,-3 6 1,5 8-1,2 4-31,1 1 0,3 0 1,-1 6-1,2-2 23,3 0 1,4 5 0,7-7 0,2 4-149,3 2 0,11-1 0,12-1 1,7-2 138,7-2 1,5-7 0,4 0 0,3-5 102,2-3 1,-2-6 0,0 4 0,-7-2-36,-1-4 0,-8-3 0,-1-7 0,-6-7-18,-5-5 0,2-7 0,-8 1 1,-5-3-707,-2-5 1,-10-7 0,2 2 0,-3-3-909,-2-2 1,-7 3-1,-5-1 1,-6 3-309,-3 3 0,-12 4 1,2 6-1,-4 9 1492,-4 9 0,-1 13 0,-7 2 0</inkml:trace>
  <inkml:trace contextRef="#ctx0" brushRef="#br0">21273 11490 8399,'9'-7'0,"-4"-4"695,-3-3 0,-2 4 0,-2 1-99,-3 2 0,1 2 0,-6 5 0,-2 0 81,-2 0 1,-7 0-1,0 0 1,0 2-123,-2 3 0,0 4 0,-4 8 1,2 4-225,2 5 1,-3 4 0,3 3-1,-1 2-174,-4 2 1,5 6 0,2-1-1,4 4-127,1 1 0,2-2 1,2-3-1,3-3-135,2-1 1,2-7 0,7 3-1,3-8 17,5-4 0,10 5 1,2-6-1,3-4 181,3-5 0,7 1 1,3-6-1,1 0 188,-1 0 0,-1-2 1,-8-7-1,-1-1 52,-1-3 0,-8-6 0,2 2 0,-6-4-128,-4-2 0,1 0 0,-7 0 1,-1-1 3,-2-4 1,-4 4 0,-3-4 0,-6 3-309,-3 2 0,-7 1 0,-1-1 1,-1 0-513,0 1 0,-5 1 0,2 1 1,-2 5-545,2 1 0,-2 1 0,5 6 0,0 0-523,1 0 0,1 0 0,5 0 224,0 0 1,8 2 1453,2 3 0,5-3 0,1 5 0</inkml:trace>
  <inkml:trace contextRef="#ctx0" brushRef="#br0">21996 11427 8049,'16'0'94,"-7"-2"3047,-4-3-1885,-3 3 1,-7 2 0,-2 12 0,0 6-585,0 3 0,-6 8 0,3 1 0,-4 7-323,-2 3 0,1-5 0,-1 3 1,0 1 89,0 3 0,1-4 0,-1-1 0,0-6 69,1-5 1,1 2 0,1-7 0,5-1-284,1-3 1,1-1 0,6-1 0,0 1-141,0 0 1,7-7-1,4-2 100,3 0 0,2-6 0,1 5 0,2-5-557,2-1 1,7 0 0,-2-1 0,4-5-962,1-4 1,3-2 0,1-1 0,1 3-107,-1-2 1,-2-2 0,-1-2 0,-1 0 217,1 1 1,-8-6-1,-3-2 1,-5-2 399,-6-3 1,3-1 820,-8-3 0,0-13 0,-5-4 0</inkml:trace>
  <inkml:trace contextRef="#ctx0" brushRef="#br0">22295 11553 8597,'0'17'0,"-2"2"406,-3 2 1,3 7 0,-3-2 0,3 4 472,2 1 1,0 6 0,0 2-1,-1-1 434,-4 0 0,3-1 0,-3-5 0,3-1-915,2 0 0,-2-1 0,-1-2 0,-3-2-916,3 2 1,1-3 0,2-1 0,0 1 413,0-1 1,7 0 103,4 3 0,2-5 0,3-6 0</inkml:trace>
  <inkml:trace contextRef="#ctx0" brushRef="#br0">24040 10814 8107,'16'0'370,"0"-2"0,0-1 430,-1-3 1,1 1 0,0 5-1,1 0 1,2 0-389,2 0 0,6 0 0,-6 0 0,0 0-394,1 0 0,-4 0 0,3 2 0,-4 1-840,-1 3 0,0 4 0,-2-3 0,-4 2-233,-5 3 1,-3 2-1,-4 2 1,-3-1 1054,-5 1 0,-11 7 0,-4 1 0</inkml:trace>
  <inkml:trace contextRef="#ctx0" brushRef="#br0">24088 11050 8049,'15'0'289,"1"0"1,0 0 0,-1 0 291,1 0 1,7 0 0,3-2 0,2-2 18,-2-1 0,4 0 0,-4 5 0,4 0-629,1 0 0,6 0 0,3 2 0,4 3 49,5 5-20,8 4 0,6 9 0,9 2 0</inkml:trace>
  <inkml:trace contextRef="#ctx0" brushRef="#br0">25455 10311 8049,'-15'0'0,"-1"0"0,0-2 0,1-1 0,-1-3 131,0 3 1,0 1 0,1 2 0,-1 0 2569,0 0-1705,8 0-594,1 0 0,8 0-151,5 0 1,7-5 0,8-2 0,0-2-20,2-3 1,2 3 0,6-1 0,2-2-60,4-2 0,-4 3 1,6 2-1,-5 2-31,-2 4 1,3 1-1,-11 2 1,1 0-10,-4 0 0,-4 5 1,-1 2-1,-2 2-46,-4 3 0,3 2 0,-8 4 0,-2 1-41,-1 2 1,-4 7-1,-5-2 1,-7 4 26,-5 1 0,-7 1 0,2 1 0,-3 2-47,-1 1 1,-5 1-1,9-5 1,-3-1-52,1 0 1,7-1-1,-2-2 1,4-4 140,1-1 0,5 3 1,3-5-1,1-1 317,3-3 1,2-7-1,4 1 1,3-1-105,6-1 1,3 3 0,2-6-1,1-3 86,4-1 1,-2-2 0,7 0 0,2 0-83,2 0 1,-4-5 0,1-2 0,-1-2-856,-2-3 0,6 3 0,-4-2 0,2 1-865,-2 1 1,4-5 0,-4 6-1,2-3 454,-2 1 1,2 4-1,-5-4 1,0-1-143,-1 3 1,5-5 0,-6 6 0,-2-1 1074,-2-4 0,6-9 0,1-4 0</inkml:trace>
  <inkml:trace contextRef="#ctx0" brushRef="#br0">26682 10311 8049,'9'-16'1326,"-2"7"1,-9 2 0,-3 7 0,-4 2-860,0 3 1,-10-3 0,1 5 0,-4-2-229,-6 1 0,-2-1 0,-1-5 0,1 0-30,4 0 1,-2-5 0,5-2 0,0 0-167,1 0 1,2-6 0,8 5 0,3-3-311,2 1 0,-3 5 16,5-6 235,-1 8 1,1-3-1,-2 12-189,-1 4 0,2 4 0,-4 3 0,-2 3 212,-2 1 0,-2 5 1,0-3-1,2 1 48,4 4 1,-4-5-1,3-1-74,-3 1 0,0 0 0,2 3-2,2-5 1,6-9-14,-1-1 1,5-8 0,5 2 74,6-3 0,10-4 0,5-1 0,3-4-7,3-2 1,5 0-1,1-1 1,2 5-15,4 3 0,-6 2 0,1 0 0,-3 0 60,1 0 1,0 7 0,-8 3-1,-1 4 398,-1 2 1,-8 5-1,2 2 1,-4-1 85,-1 1 1,-7 0 0,-4-2 0,-3 3 65,-2 1 1,-7-3 0,-4-4 0,-4 1-144,-6 2 0,-2-2 0,-5-7 0,2-3-175,-2-2 1,-5 4 0,-2-6 0,1-2-361,-1-1 0,1-2 0,2 0 0,1 0-819,-1 0 0,3 0 0,1-2 0,1-1-1365,-1-2 1,4-6 0,0 6 0,-1 1 2231,1 3 0,-3-6 0,-4-2 0</inkml:trace>
  <inkml:trace contextRef="#ctx0" brushRef="#br0">25581 11254 8049,'11'0'1309,"-1"0"1,1 5 0,4 0 0,1-1-201,0-2 1,7-2 0,3 0 0,5 0-418,6 0 1,3 0 0,9 0 0,3 0-348,6 0 1,3 0 0,2-2 0,-2-2-63,-3-1 1,8 0-1,-3 3 1,2-1-557,-1-3 0,5-1 0,-1 4 1,-4-4-412,-4-2 1,-1 6 0,-6-2-1,-5 3-1126,-4 2 1,-5 2 0,-8 3-1,-1 5 1810,-4 4 0,4 2 0,-6 0 0</inkml:trace>
  <inkml:trace contextRef="#ctx0" brushRef="#br0">26132 11537 14426,'-7'23'701,"-2"-2"1,-7 8-1,0 4 1,1 2-65,-1 4 0,0-6 0,-1 5 0,-1-1-325,3 0 0,-5-1 1,12-6-1,-3-2-56,1-2 0,6-7 0,-1 4 0,3-2-102,2 0 1,0-5 0,2-6 0,3 1-199,6-3 1,3 1 0,1-5 0,1 1-62,0-2 0,6-1 0,5-2 0,2 0-682,3 0 0,5-5 1,1-2-1,2 0-449,4 0 0,-1-5 0,1 3 1,-4-1 37,-1-1 1,-8 1-1,-6-4 1,-3 0 479,-2-2 1,-5 4 0,-4-11-1,-6 2 718,-3 0 0,-2-14 0,0 2 0</inkml:trace>
  <inkml:trace contextRef="#ctx0" brushRef="#br0">26509 11710 8683,'-7'-14'633,"-4"3"0,4 11 1,2 11-1,3 5 691,2 4 1,-1 5 0,-3 8 0,-1 2-458,1 2 0,3 6 0,1-1 1,0 2-92,0-2 0,0 2 1,0-8-1,0-1-663,0-2 0,0-1 0,1-3 1,3-1-1529,1-1 1,2-1-1,-2 5 1,4-1-4656,0-4 6070,5 4 0,-5-6 0,6 8 0</inkml:trace>
  <inkml:trace contextRef="#ctx0" brushRef="#br0">28679 10625 8645,'-9'7'1979,"4"4"1,3 4-1381,2 6 1,0 9-1,2 8 1,1 3 275,2 2 0,6 8 0,-4 1 1,2-1-277,3-2 0,-3 2 0,-1-3 0,-1-4-177,-3-4 0,3-3 1,-2-6-1,-2-1-309,-1-4 1,-2 2 0,0-7-1,0-2-333,0-1 0,-5-2-3545,0-1 2600,0-6 1,8-4 0,6-10-5724,6-5 6888,12-18 0,-3 1 0,8-11 0</inkml:trace>
  <inkml:trace contextRef="#ctx0" brushRef="#br0">29150 10940 9752,'-7'-9'569,"-3"4"0,-4 10 0,-2 5 1,0 4 57,1 2 1,-8 7 0,-3 3 0,-2 4-31,2 1 1,-8 1-1,6-1 1,2 0-124,2 1 1,3-3 0,5-1 0,2-3 186,4-2 1,3-2 0,7-6 0,0 1-384,0 0 0,1-1 1,5 1-1,6-2-353,7-3 0,4 1 0,7-5 0,1 0-838,7 0 0,1-2 1,5-5-1,3 0-1769,3 0 0,3 0 0,-4-2 2682,3-3 0,4-11 0,7-8 0</inkml:trace>
  <inkml:trace contextRef="#ctx0" brushRef="#br0">29716 11144 8223,'11'-5'0,"1"-1"683,6 3 0,-3-1 0,6 1 1,-2-2-1,1 1 102,1 3 1,1-1-1,-2-2 1,0-1-898,0 2 0,2 1 0,1 4 1,0 3-5255,0 5 5366,-3 4 0,-4 2 0,0 0 0</inkml:trace>
  <inkml:trace contextRef="#ctx0" brushRef="#br0">29685 11411 8069,'16'0'746,"-1"-2"0,1-1 1,2-2-593,2 1 1,3 1 0,5-1 0,-3-1 575,-3 1 0,10 3 0,-3 1 0,1 0-2365,0 0 1,7 0 1634,-11 0 0,7-14 0,-9-4 0</inkml:trace>
  <inkml:trace contextRef="#ctx0" brushRef="#br0">30518 11757 8069,'0'-9'1252,"0"2"1,0 19 0,0 4-909,0 2 1,7 11 0,5 4 0,6 4-71,3 2 0,7 6 1,-2 0-1,2 6-85,-2 0 1,9 3-1,-3 0 1,2 0-141,5 0 1,-6-1-1,4-4 1,-6-1-68,-5 0 1,2-3-1,-7-10 1,0 0 18,2-5 0,-6-1 1,4-6-1,-3 0-313,-2-1 0,-1-1 138,1-5 0,-5-7 588,-1-4 1,-6-15-1,1-10 1,-3-8 31,-2-10 1,-6-18-1,-2-12 1,-5-7-267,-4-5 1,5 28 0,-1 0 0,3 6 0,-1 0 0,2-2 0,-1 0-127,1-1 0,1 0 1,0 2-1,0 0 1,0-5-1,0 1 1,0 2-1,1 0-88,-1 0 0,0 0 0,0 2 0,0 0 0,-8-41 1,1 10-278,-1 6 1,-1-6-1,-3 11 1,-1-3 293,2 2 1,2 6-1,1 0 1,-2 1 45,-3-3 1,2-8-1,-7 2 1,0 2 34,1 3 1,-4 1 0,4 13 0,1 6-97,3 6 1,3 8-1,4 5 1,2 5 330,2 3 0,6 3-83,-1-1 1,3 5-80,2 1 0,2 6-42,3-1 0,6 3 1,10 2-1,3 0 64,1 0 1,11 0-1,3 0 1,10 0 204,8 0 1,4 2-1,6 2 1,3 1 31,3-2 1,2-1 0,-9-2-1,1 0-93,-6 0 0,0-5 0,-10-2 0,-6 0-170,-6 0 0,-3-5 0,-2 1 0,-6-1-791,-4 2 1,-3-3-1,-5 8 1,-1 0-918,1-2 0,-5 5 66,-1-3 0,-6 12 0,-1 9 0,-6 8-1503,-8 6 1,-10 6 3011,-5 1 0,-4 0 0,-1-6 0</inkml:trace>
  <inkml:trace contextRef="#ctx0" brushRef="#br0">31116 10625 8340,'0'-10'323,"1"-1"0,5 1 1,4-1 595,4 1 1,7 1 0,2-1 0,-1 4-343,1 5 1,3 1 0,-3 0-1,0 0-106,0 0 0,-3 0 0,-6 1 0,-1 3-206,-3 1 0,-6 7 0,1-1 1,-3 3-57,-2 2 0,0 4 0,-2 3 1,-5 2 76,-9 3 1,-1 0 0,-9-1 0,-4 0 74,-5 1 1,3-6 0,-1 1 0,5-2-60,0 0 1,6 2 0,1-4 0,5 2 140,5-2 0,-1-2 1,7-1-222,1 0 1,3 0-1,3-1 1,3-1-187,5-3 0,6 1 0,5-7 0,3 1-728,1 0 0,10-4 0,-2 3 0,5-3 13,6-2 1,1 0 0,1 0 0,-2 0-1780,-2 0 0,-1-5 1,5 0-1,-4 0-539,-6-2 2997,-2 5 0,-3-19 0,1 3 0</inkml:trace>
  <inkml:trace contextRef="#ctx0" brushRef="#br0">32185 10594 8364,'9'-7'20,"-4"-4"1,-5 4 1589,-5 2 0,1-2 1,-6 2-1041,-3 1 0,-1 3 0,-1 1 0,-3 0 0,-1-2-226,-2-3 0,-5 3 1,5-3-1,2 3-90,1 2 0,-3-5 1,0-1-1,2 3 109,1 1 1,3 2 0,-1 0-827,0 0 0,1 7 1,-1 4 203,0 3 1,0 1-1,1 1 1,1 0 179,3 0 1,-3-1 0,4 1 0,-2 0 80,1-1 1,2 1-1,6 0 1,-2 0-35,1-1 0,2-4 0,2-1 6,0 2 0,2 1 0,3-1 1,6-3 20,3-2 1,7 0 0,0-4 0,0 2 90,1-1 1,-2 3 0,4-2-1,-1 0 262,-4 2 1,-2 0 0,-1 5 0,0-1 187,0 1 1,-2 2 0,-4 2 0,-3 0-114,0-1 1,-5 1-1,3 0 1,-3-1 147,-2 1 0,-2 0 0,-1 0 0,-4-2-747,-2-4 1,4 4-1,-6-3 1,-3 1-855,-5-2 0,0 4 0,-6-3 0,1 3-815,-1 1 1,-1 3 0,-5 1-1,-1 4 277,1 1 0,5-3 1,1 4 1567,2-3 0,-4-1 0,2-5 0</inkml:trace>
  <inkml:trace contextRef="#ctx0" brushRef="#br0">31210 11553 8340,'17'0'2222,"3"0"-542,1 0 0,5 0 0,-2 0 1,4 0-367,5 0 0,8 0 0,-3 0 1,2 0-705,4 0 1,0 0 0,1 0 0,-1 0-217,-1 0 1,5 0 0,-10 0 0,-1 0-1123,-4 0 1,2 0-1,-11 1 1,1 5-1100,-4 4 0,-4-1 0,-3 3 1,-3 4-551,-6 3 1,-5 9-1,-5-4 2377,-6 1 0,-10 4 0,-3-4 0</inkml:trace>
  <inkml:trace contextRef="#ctx0" brushRef="#br0">31634 11961 8340,'16'-7'1106,"-7"6"1,-4-6-1,-10 8 1,-6 3-389,-3 1 0,-1 7 0,-1-1 0,-1 3-49,-4 1 0,1 3 1,-4 1-1,-1 2-119,1-2 1,5 0 0,0 1 0,5 1-150,3-2 0,6-2 0,-4-1 1,2 0 33,4-1 0,1 1 1,4 0-1,5-2-298,8-4 0,3 4 1,6-5-1,1 2-401,-1-1 1,8-1 0,6 1-1,1-3-1298,-1 0 1,6-5 0,-2 3 0,3-3 306,2-2 0,4 5 0,-2 0 0,-6-1 403,-2-2 0,-6-11 852,-9-7 0,3-7 0,-4-8 0</inkml:trace>
  <inkml:trace contextRef="#ctx0" brushRef="#br0">31949 12134 9807,'-16'7'1963,"7"2"1,4 7-1,2-1-906,-2 1 1,3 5-1,-3 2 1,1 1-594,-1 4 0,3 0 0,-5 2 1,2-2-1230,0 0 0,-1 10 0,6-7 0,0 3-514,0-1 1,6-3 0,2-4 0,5-5 1278,4-4 0,9-8 0,-1-2 0</inkml:trace>
  <inkml:trace contextRef="#ctx0" brushRef="#br0">32829 11521 9296,'-14'-10'685,"2"1"0,2 2 0,-2 3 187,-2 3 1,-4 1 0,-1 0-1,-4 0-862,-1 0 1,-1 0-1,-3 0 1,2 0-1954,-2 0 0,4 0 1943,-3 0 0,8 0 0,-3 0 0</inkml:trace>
  <inkml:trace contextRef="#ctx0" brushRef="#br0">32829 11757 8340,'9'-7'1291,"-2"5"1,-7-7 0,-2 6-1063,-3-2 0,2-1 0,-8 6 0,-1 0-939,-2 0 0,-3 0 0,-3 0 1,-1 0-1791,2 0 2500,-5 0 0,-1 0 0,-6 0 0</inkml:trace>
  <inkml:trace contextRef="#ctx0" brushRef="#br0">33553 10452 8340,'-21'0'29,"0"0"1,2 0 0,-1 0-175,-1 0 0,2 0 619,-7 0 1,0 0 0,-6 0-1,3 0 1,1 0 645,1 0 1,8 0-1,-2 0 1,4 0-751,1 0 1,0-5-11,1 0 1,4 0-248,1 5 1,6 1 0,-3 3-572,0 1 1,4 9 0,-8 0 0,1 5 350,1 0 0,-5 4 0,5-2 1,-1-2 143,-1-1 1,3 3 0,-5 0-1,5-2 51,1-2 0,-4 4 0,6 0 149,1-1 1,1-5 0,-1-3-213,-1-1 1,0-6-1,7 4 1,3-2-83,5-4 0,4-1 1,4-2-1,3 0-96,5 0 1,4 0-1,3 0 1,2 0 36,2 0 1,-1 0-1,-4 0 1,-3 0 54,-2 0 1,1 7 0,-8 4 0,0 3 223,-3 1 0,-3 1 1,-2 0-1,-3 1 291,-2 4 0,4-3 0,-6 3 0,-2-4 50,-1-1 0,-4 5 0,-1 0 1,-4-2 125,-2-2 1,-1-6-1,-8-1 1,-1 1-244,-2-2 1,-2 4 0,4-4-1,-2 0-128,2-4 1,-6 2 0,-1-2 0,-2 1-2478,2 1 1,-2-4 0,5 8 0,1 1-1237,-1 2 3454,2 2 0,5-1 0,1 1 0</inkml:trace>
  <inkml:trace contextRef="#ctx0" brushRef="#br0">33034 11490 8340,'16'-2'0,"-1"-2"0,1-1 1257,0 2 1,1 1 0,2 2-1,4-2-133,2-3 0,1 3 0,5-3 1,1 3-754,-1 2 1,-5 0 0,1 0 0,-1 0-801,-2 0 0,4 0 0,-5 0 0,0 0-408,-1 0 1,-1 6 0,-7 1 0,-2 1-1097,-1 4 0,-8 2 0,-1 2 1933,-11 0 0,-8 0 0,-15-1 0</inkml:trace>
  <inkml:trace contextRef="#ctx0" brushRef="#br0">33050 11930 9765,'1'-16'0,"5"2"789,4 4 1,-1-3 0,3 6 0,4 0-522,3 0 1,9 2-1,0 5 1,5 0 136,4 0 0,6 0 0,-1 0 0,2 2-164,-2 3 0,-4 2 0,-8 5 0,-4-1-97,-5 1 0,-9 2 0,-3 2 0,-2 0-199,-3-1 0,-8 3 0,-5 1 0,-5 4-221,-8 1 1,-6-3-1,-5 3 1,-2-1 44,-2-4 0,-5-1 0,4-2 0,-1-1 405,1 1 0,3-5 0,7-1 0,3 0 356,3-1 1,1 3 0,7-5 907,3 2 1,4 2-1,9 4-736,3 1 0,11-5 0,10-3 0,6 1-354,4 0 1,4-1-1,9 5 1,4-5-744,4-1 0,6 4 1,4-4-1,1 0-1280,-2 0 0,-3 0 0,-3-4 1675,-3 3 0,-20-1 0,-33-5 0</inkml:trace>
  <inkml:trace contextRef="#ctx0" brushRef="#br0">18333 14932 8455,'-16'0'2811,"8"0"-1418,1 0 0,21 0 0,7 0-689,7 0 0,10 0 0,6 0 0,6 0-127,8 0 1,10 0 0,7 0 0,7 0-242,7 0 1,-39 0 0,2 0 0,3 0 0,2 0 0,3 0 0,2 0-38,2 0 1,1 0 0,11 0 0,2 0 0,-1 0 0,1 0 0,2 0 0,1 0-96,3 0 0,0 0 0,-5 0 0,-1 0 0,-1 0 0,0 0 0,-6 0 0,-1 0-91,-2 0 0,0 0 1,4 0-1,-2 0 1,-9 0-1,-1 0 1,-3 0-1,-1 0-113,-4 0 0,-1 0 0,38 0 0,-19 0 0,-10 0 0,-10 0 0,-6 0 0,-14 0 0,-4 0-386,-5 0 0,-9-5 1,-3-2-2285,-2-2 0,-4 4 0,-10-4-6323,-9 2 8993,-20-5 0,1 10 0,-11-5 0</inkml:trace>
  <inkml:trace contextRef="#ctx0" brushRef="#br0">19842 13800 8118,'16'-5'8,"0"0"297,-7 0 1295,-2 5 0,-20 0 1,-4 0-1029,-6 0 0,-8 0 1,-8 0-1,-1 0-353,-3 0 1,2 0 0,1 0 0,2 0-104,3 0 1,2 0 0,3 0 0,4 0-109,5 0 0,3 0 0,3 0-94,-1 0 0,0 1 0,2 5-185,4 4 0,-4 4 0,5 2 156,0-1 1,0 1-1,6 0 1,-4 0 195,-2-1 0,6 1 0,-4 0-33,0-1 1,3 1 0,-4 0 0,1 0-1,3-1-7,2 1 1,2 0 0,0-1-1,0 1 143,0 0 1,0-6 0,2 1 62,3 1 0,4-5 0,7-2 1,1-3 115,4-2 0,2 0 0,5 0 0,-2 0-75,2 0 0,5-2 1,2-3-1,-3-4-134,-3 1 0,4-1 0,-6 5 0,1-1-154,-2 2 0,2 1 0,-6 2 0,3 0 5,3 0 0,0 5 0,0 4 0,-4 1 125,-1 3 0,3 9 1,-5-6-1,-2 1 7,-1 1 0,-2 3 0,-2 2 0,-2-1 318,-2 1 0,-6-2 0,1-4 0,-3 4 88,-2 6 0,-2-5 1,-3-1-1,-6-3 57,-3-3 0,-7 1 0,-1-2 0,-1-2-498,0-1 1,-5-8 0,2 3 0,-5-5-103,-6-1 0,2 0 0,-7 0 0,-2-1-522,-1-5 0,-1 3 0,1-6 0,0 0-2575,-4 1 1,-2 4 0,4-1 3096,0 3 0,0 9 0,-1 2 0</inkml:trace>
  <inkml:trace contextRef="#ctx0" brushRef="#br0">19104 15891 8143,'-11'-7'218,"2"-4"0,1-3 0,1-3 1,0-2 343,3-2 1,2 0 0,2 3 0,0-1 324,0-2 0,4-5 0,5 3 0,8 0-359,6 1 0,8 1 0,9 3 0,2-1-56,2-2 0,5 5 0,-9 8 0,0 1-230,-3 3 0,-4 2 0,-3 2 1,-4 2-145,-5 3 1,-4-1 0,-3 6 0,-3 3 51,-6 1 1,-3 7-1,-4 3 1,-5 2-360,-9 2 0,-6 11 0,-10-6 1,-1 5 238,-4 6 1,-1-4 0,-6 0-1,4-1 52,2-4 1,3-2-1,7-2 1,3-1 65,3-4 1,1 2 0,7-7 0,1-2 151,3-1 1,6-8 0,-2-1-1,0 0 15,1-1 1,2-4-1,8 3 1,5-2-30,4 0 1,9 1 0,3-6 0,6 0-218,4 0 0,8 0 0,7-2 0,-2-3-91,1-6 1,1-3-1,-2-2 1,1 1-1591,3-1 0,-1 2 0,-6 2 0,-4 3-314,-6 2 1,-4 2 0,-6 5 0,-5-2 1925,-4-3 0,6-4 0,2-7 0</inkml:trace>
  <inkml:trace contextRef="#ctx0" brushRef="#br0">21965 14822 8143,'16'0'212,"-6"-5"1,1-2 369,1-2 0,4 5 1,3-1-1,2 3 0,0 2 122,2 0 1,-6 0-1,6 0 1,-2 0-1061,0 0 0,0 0 0,-6 0 0,-1 2-879,-3 3 1,1 4 0,-7 7 1234,-1 0 0,-16-1 0,-6 1 0</inkml:trace>
  <inkml:trace contextRef="#ctx0" brushRef="#br0">21996 15089 7819,'25'0'0,"-4"0"104,-4 0 1,-1-2 0,0-1 0,1-2 579,4 1 0,4 2 0,8 2 0,2-1-1031,2-5 0,4 5 0,-2-5 1,-1 5-2357,1 1 2703,4 0 0,-9 0 0,4 0 0</inkml:trace>
  <inkml:trace contextRef="#ctx0" brushRef="#br0">23301 14900 8562,'-8'-6'1190,"1"2"0,8-5-40,5 2 1,2-3 0,10 5-614,3 1 0,-2 1 0,7-1 1,4-1-7,5 1 1,7 3-1,10 1 1,6 0-49,3 0 1,16 0-1,7 0 1,-39 0-1,1 0-303,0 0 1,2 0 0,6 0-1,2 0 1,1 0 0,1 1-1,1 1 1,1 0-92,3 0 1,0 1-1,3 3 1,1 0-1,-2-1 1,1-1-1,-2 1 1,1-1 114,-1-1 1,0-1-1,-2 1 1,0 1-1,-3-1 1,0 1-1,-2-1 1,-2 1-37,-1 0 0,-1-1 0,-7 0 1,-1-1-1,0-1 0,0-2 1,39 1-86,-5 0 1,-6 0-1,-13 0 1,-6 0-108,-5 0 1,0 0-1,-13-2 1,-2-1-726,-7-2 0,-4-1 0,-7 6-1174,0 0 0,-9 0-334,-7 0 0,-23 6 2257,-19-1 0,-10 7 0,-11-3 0</inkml:trace>
  <inkml:trace contextRef="#ctx0" brushRef="#br0">23978 13580 8059,'14'-10'0,"-4"-1"0,-5-1 1052,-3 5 0,-2 2 18,0 10 1,-7 6 0,-2 9 0,-1 5-272,-1-1 1,1 6-1,-6-2 1,2 5-483,4 4 1,-4 5 0,3-6 0,-3-1-114,-2-1 1,3 2 0,0 1 0,5-4 24,1-5 1,1 0 0,6-5 0,0-1 26,0 1 1,2-4 0,5-6 0,7-3 78,5 2 0,9-5 0,-2-2 1,6-1-129,5 1 1,-3-3 0,8 3 0,0-5-388,-1-5 0,2 1 1,-4-4-1,-1 1-767,0 3 0,-1-3 0,-5 2 0,-3 2-598,-2 1 0,0 2 0,-6 0 100,-1 0 0,-10-2 0,-5-3 0,-3-6 1445,-2-3 0,-14-8 0,-3-3 0</inkml:trace>
  <inkml:trace contextRef="#ctx0" brushRef="#br0">24308 13816 11545,'0'-7'1412,"0"7"0,0 9-786,0 5 0,0 3 0,0 4 1,0 5-110,0 4 0,0 1 1,0 1-1,0-1-146,0 1 0,0-1 1,0 1-1,-2-3-360,-3-3 0,3 2 0,-3-7 1,3-1-599,2-3 1,0-1 0,0 0 0,0-1-268,0 1 1,0 0 0,0-1-474,0 1 0,2-7 1,3-2-1,5-2-2316,4 0 3643,2 1 0,7-6 0,1 0 0</inkml:trace>
  <inkml:trace contextRef="#ctx0" brushRef="#br0">25172 13753 9276,'6'-21'0,"-1"0"79,-2 2 1,-3 2-1,-5 3 1,-4 1 34,1 3 1,-8 6 0,2-1 0,-7 3 1074,-3 2 0,-3 6 0,-4 2 0,-2 5-675,-4 4 0,4 7 0,-4-1 0,4 2-199,2 3 0,1 6 0,4 3 1,5 0-14,3 1 0,4 1 1,4 3-1,5-6-62,3-3 1,4-1-1,5-1 1,8-1 82,10-4 0,6-1 0,6-6 0,5 0 73,3-5 0,8 0 0,-1-7 1,-1 0 102,-2 0 0,-7-4 0,-2-8 0,-2-3-195,-3-1 1,-2-12-1,-3 0 1,-2-7-328,-2-4 0,-8-6 1,-3-4-1,-8-3-463,-5-2 1,-4-1-1,-3 3 1,-7 3-703,-7 5 1,-6 1-1,-6 4 1,-1 8-367,1 5 0,-6 10 1,-1 4 1553,-2 3 0,5 9 0,-4 2 0</inkml:trace>
  <inkml:trace contextRef="#ctx0" brushRef="#br0">24119 15341 8127,'0'-16'185,"0"0"336,0 0 1,2 8 0,3 2 0,6 6-1,2 6 433,3 4 0,5 6 0,2 5-315,1 5 0,3 4 0,4 3 0,0 2-232,1 2 1,5-1 0,-1-3 0,-1 2 203,-2 2 0,-1 5 1,-1-5-1,-1-2-464,-4-2 0,-3-4 0,-7-1 0,-2-3-486,-4-3 0,2-1 0,-6-5 1,-3 0-1989,-1 0 1,-2-6 1298,0 1 1,0-10-1,2-1 1,1-8-240,2-6 0,7-11 1267,-1-6 0,3-15 0,2-10 0</inkml:trace>
  <inkml:trace contextRef="#ctx0" brushRef="#br0">24827 15278 8776,'8'7'980,"-2"1"1,-10 10 0,-3 3-426,-2 5 0,-8 5 0,-11 6 0,-5 3 101,-4 1 1,-7 4 0,1-3 0,-4 1 370,-1-1 1,-1 2 0,11-7 0,0-2-728,-1-2 1,-1-2 0,5 1 0,2-1-1203,-2 1 1,0-6 0,2 2 0,0 3 901,1 4 0,-10 9 0,9-4 0</inkml:trace>
  <inkml:trace contextRef="#ctx0" brushRef="#br0">19622 16834 8127,'23'-7'304,"-5"-4"0,-8-3 282,-3-1 0,-2-1 0,-5 0-251,0 0 0,0 6 1,0 0-1,-1-1 121,-5 2 0,3-3 0,-9 7 1,-4 1-216,-3 3 1,-9 1-1,1 1 1,-2 5-183,-3 4 1,1-1 0,-1 1 0,3 1-161,3-3 0,-4 5 1,4-6-1,-2 0-14,1 0 0,-1-2 0,8-5 1,0 0 43,3 0 1,1 0-1,0 0 73,1 0 0,-1 0 19,0 0 1,2 2-1,2 3-29,2 5 1,6 4 0,-3 2 0,2 2 9,0 2 1,-2-2 0,3 5 0,-3-1-14,-2 5 0,4-3 1,-4 0-1,1 1-101,-1-1 1,5-4-1,-1 1 1,2-4-40,-3-1 0,5-1 0,-5 1-144,5 0 240,1 0 1,1-2-1,5-4 95,4-5 1,6-8 0,5-4-1,3-2 15,1-3 1,10 0-1,0-1 1,5 3-32,4-2 0,10 5 0,-9 1 0,1 5 183,-3 1 0,-8 0 1,2 1-1,-4 5 157,-2 4 1,-4 9-1,-3 2 1,-1 0 4,-4 2 0,-3 0 0,-6 5 0,-4-2 58,-5 2 1,-1 0-1,-3 0 1,-6-4-88,-7-1 0,-10 3 1,0-5-1,-6 0 42,-4 2 1,-3-8-1,-6 3 1,1-6-234,1 0 1,-6-3 0,7 0-1,-2-2 54,2-4 0,-2-1 1,8-2-1,3 0-1167,5 0 0,0 0 0,7 0 1,3-2-825,6-3 1,5-4-1,7-6 1,2-1 590,3 0 1,12-1-1,17-4 1,9-6 1196,8-2 0,15-10 0,-1-1 0</inkml:trace>
  <inkml:trace contextRef="#ctx0" brushRef="#br0">19905 17022 8127,'0'-8'1176,"0"2"1,0 12-617,0 4 1,13 6 0,4 3 0,4 4-174,2 1 1,5 2-1,0 4 1,5-2 197,4-2 0,1-1 1,-3 3-1,2-4-342,-2-1 1,-2 3 0,-2-5-1,1-2-511,-1-1 1,-6-3 0,-5-1-1,-2-3-1136,-2-6 0,-6-3 0,1-2 298,1 0 1,-5-4 0,-2-6 0,-3-11 1105,-2-7 0,0-11 0,0-1 0</inkml:trace>
  <inkml:trace contextRef="#ctx0" brushRef="#br0">20519 16975 8657,'8'7'463,"-1"2"1,-7 7 0,0-1-83,0 1 1,-12 5 0,-4 2 0,-3 1 577,-4 4 1,-1 2 0,-9 1-1,-2 1-346,-2-1 1,-7-5-1,3-1 1,-3-2-761,2-4 1,-2-2 0,6-1 0,-1 0-1110,1-1 0,3 1 1,7 0-1,4 0-597,1-1 1,7-1 1852,6-3 0,6 3 0,-3-6 0</inkml:trace>
  <inkml:trace contextRef="#ctx0" brushRef="#br0">21179 17195 8430,'17'0'692,"3"0"1,2 0-1,1 0-93,0 0 1,5-1 0,-2-3-1,4-1-574,1 1 0,4 3 0,-2 1 0,-5 0-1190,-3 0 0,-4 0 0,-6 0-845,1 0 2010,-7 7 0,-9 1 0,-9 8 0</inkml:trace>
  <inkml:trace contextRef="#ctx0" brushRef="#br0">21320 17305 8194,'16'11'223,"0"-1"0,1-6 1,4 1-1,4-3 370,-1-2 0,6-5 1,-6-1-1,3 1-185,-1-2 0,0 5 0,4-5 0,-2 2-779,-2 0 1,-5 0-1,3 5 1,1 0-1749,-1 0 0,1-2 2119,1-3 0,4-4 0,-6-7 0</inkml:trace>
  <inkml:trace contextRef="#ctx0" brushRef="#br0">22154 16928 8127,'-6'-17'0,"1"-3"159,2-1 1,1 1 0,2 4 0,2-2 400,3-3 0,4 4 0,8-4 0,4 3-33,5 3 0,6 4 0,4 3 1,5 1-169,-1 3 0,2 2 1,-9 2-1,-3 0-72,-1 0 1,-4 6-1,-2 1 1,-4 1-71,-5 5 1,-9 0 0,0 5-1,-3 1 26,-2 2 0,-7 7 1,-5-2-1,-7 4 54,-8 1 0,-2 1 1,-3-2-1,2-3-6,4 0 1,-3-1 0,2 5 0,-1-1-56,2-4 0,3-1 1,10-6-1,0 2-52,3-2 1,6-7 0,-1-1-42,3 1 0,4-5 0,3-2 0,6-3-376,3-2 0,8 0 0,5 0 0,4 0-221,6 0 1,-2-2 0,7-3-1,1-4-1514,3 0 1,6-5 0,1 6 0,-3-3 1967,-1 1 0,-2-8 0,1-6 0</inkml:trace>
  <inkml:trace contextRef="#ctx0" brushRef="#br0">23333 16960 8791,'-7'-9'1096,"-4"4"1,-3 8 0,-1 4-1,-1 2-759,0 3 1,1 0 0,-1 0 0,0-1-157,0 1 0,1 2 0,-1 2 1,0 0-426,1-1 1,-1-4 0,0-1-819,0 2 0,6-5-870,-1-1 1,6-6-1,-4-6 1932,2-4 0,-5-11 0,3-3 0</inkml:trace>
  <inkml:trace contextRef="#ctx0" brushRef="#br0">23050 16818 8488,'16'2'214,"-1"3"0,1 4 1,2 7-1,1-1 20,2 1 0,7 5 0,-4 2 0,2-1 551,1 1 0,-3 3 1,4-3-1,-4 0-980,-1-1 1,-2-1 0,-3-5-1,1 0-533,2-1 1,0 1 0,-6 0 0,1-2-2196,0-4 2923,0 4 0,-1-12 0,1 5 0</inkml:trace>
  <inkml:trace contextRef="#ctx0" brushRef="#br0">23946 16472 5880,'0'-10'3269,"0"-1"-700,0-1-933,-7 5-1316,5 0 0,-5 9 0,7 3 0,0 6-54,0 3 0,0 3 0,0 4 0,0 3 122,0 1 1,0 5 0,0-4 0,-1 3-33,-5 3 1,-2 5-1,-10-1 1,-1-1-48,-2-2 1,0-3-1,4-2 1,-1-4-39,2-1 0,-3 3 1,9-5-38,-4-1 1,5-3-62,4-1 1,5-2-1,5-4-161,5-5 1,6-3-1,5-2 1,5-2-509,4-3 1,7-2-1,1-5 1,2 1-526,4-1 0,1 3 0,3 1 0,-3-1 254,-3 0 0,2 6 1,-8-2-1,-2 3-428,-7 2 1,1 0 0,-7-2-1,-1-1-606,-3-3 1801,-8-6 0,12-4 0,-4-8 0</inkml:trace>
  <inkml:trace contextRef="#ctx0" brushRef="#br0">24402 16677 8473,'-16'0'526,"1"0"0,4 0 0,2 1 220,2 5 0,-5 2 1,3 8-1,-1 2-167,-1 2 1,3 3 0,-4 5 0,1-2-226,-1 2 0,3 2 0,0 0 0,1-2-235,-1-2 1,5-5 0,-1 5 0,3 0-985,2-1 1,0-1 0,0-5-1,0 2-372,0-2 1,7-1 0,4-2 0,5-2-132,5-4 0,-2 2 1368,7-7 0,0-6 0,6-8 0</inkml:trace>
  <inkml:trace contextRef="#ctx0" brushRef="#br0">25110 16677 8127,'0'-25'164,"-4"2"1,-5 8 0,-6 1-79,-3 3 0,-6-1 1,-4 7-1,-5 1 887,-4 3 0,0 6 1,4 4-1,-2 5-356,-2 8 1,1 6 0,4 5-1,3 2-180,2 2 0,-1 0 0,9-4 0,5 0-106,7-2 0,5 10 0,4-12 0,3 1-17,6-2 1,8-4-1,4 3 1,1-6 45,4-4 1,7-7-1,2-1 1,-2-2 18,-2-3 1,2-4-1,-2-6 1,-3-6-306,0-7 0,-6 0 1,0-9-1,-3-2-494,-7 0 0,2-11 0,-7 4 0,0-5 7,-4 0 0,-10-2 0,-8 9 0,-6 6-1855,-7 6 1,-18 13 0,-12 4 0,-12 5 2267,-10 1 0,30 3 0,0 1 0,-1 0 0,1 0 0</inkml:trace>
  <inkml:trace contextRef="#ctx0" brushRef="#br0">20393 17745 8236,'9'0'880,"-3"0"1,-7 0-1,-4 2-315,-6 3 0,-5-1 0,-5 5 1,-5-1-200,-4 1 1,-1-5 0,0 1 0,-3-2-143,-2 3 1,2-5 0,-2 5 0,3-5-76,1-1 0,8 0 0,1 0-147,0 0 0,11 0 0,-4 0 0,2 0-262,0 0 1,0 7-1,2 2 179,2 0 1,6 5 0,-1-4 0,3 4-49,2 2 1,-5 5 0,0 0 0,1-2 209,2-2 1,2 4-1,0 0 1,0-1-23,0-3 1,0-1 0,0-1 0,0 1-24,0 0 1,0 0-62,0-1 0,2-1 0,3-3-65,6-6 1,3-3-1,3-2 1,4 0-25,6 0 0,4-2 0,6-3 0,5-4-25,3 0 1,2-3-1,-1 5 1,-3 0 83,-1 0 0,-7 2 0,2 7 0,-4 1 184,-2 2 1,-6 8 0,-4-1 0,-4 5 494,-1 4 0,-2 7 0,-3-3 1,-6 1 721,-3 0-1107,-2 0 0,-2 6 0,-3-1 448,-6 1 0,-8-3 0,-4-3 0,-1-5-321,-4-3 0,-2-2 1,-3-1-1,-2-1-274,-2-3 0,-5 1 1,4-7-1,-1-1-385,1-3 0,-4-1 1,5 0-1,4 0-1221,5 0 0,0-5 0,9-2 0,3-1-864,4-5 1,9-2 2377,-3-6 0,19-4 0,4-6 0</inkml:trace>
  <inkml:trace contextRef="#ctx0" brushRef="#br0">20597 18091 8412,'-10'0'-843,"1"-2"-328,2-3 1577,2 3 0,6-5 1,5 7 270,4 0 1,2 7 0,1 4 0,-3 3 228,2 2 1,8 1-1,1 2 1,0 4-242,1 1 0,-3 1 0,8 3 1,-1-4-138,-2-1 1,6 5 0,-4-4-1,4 3-272,1-1 1,4-7-1,-2 4 1,-3-2-634,0 0 1,-2-2 0,0-7 0,-4-1-760,-1 1 0,-2-5 0,-5-2 0,-1-3-1040,1-2 0,0-2 2176,0-3 0,-1-11 0,1-8 0</inkml:trace>
  <inkml:trace contextRef="#ctx0" brushRef="#br0">21242 18075 8286,'-16'16'95,"-5"2"1,0 1 0,0 4 811,-2 1 0,1 0 0,-8 4 0,0-1 348,-3 1 0,-9 1 0,2 1 0,-2-2-765,0-2 1,7-8-1,-3-1 1,1-5-355,0 0 1,1-3 0,4 2-1,3-1-1139,2-1 0,-1 3 0,6-5 0,-1 0-3148,0 0 4151,9-2 0,0 9 0,6 4 0</inkml:trace>
  <inkml:trace contextRef="#ctx0" brushRef="#br0">21556 18170 9749,'16'0'768,"-4"-2"0,2-1 0,5-3-157,4 3 0,2 1 0,4 2 0,1 0-204,3 0 1,7-5-1,-3 0 1,-2 1-216,-2 2 0,-1 2 0,-1 0 0,-1 0-1696,-4 0 0,-3 0 1,-9 2 1503,-4 3 0,-10-3 0,-9 5 0</inkml:trace>
  <inkml:trace contextRef="#ctx0" brushRef="#br0">21635 18311 8508,'0'16'0,"2"-2"640,3-4 0,4-3 0,8-7 0,4 0-216,5 0 1,4 0-1,1 0 1,3 0-186,2 0 0,3 6 0,4-1 0,-2-2-1239,-3-1 1,0-2-1,-3 0 1000,2 0 0,7 0 0,-4 0 0</inkml:trace>
  <inkml:trace contextRef="#ctx0" brushRef="#br0">22814 18044 8519,'11'-16'-19,"-1"1"1,2-1 0,4 0 269,5 0 0,3 6 1,8 0-1,-1-1 688,1 2 1,6-3 0,4 5 0,2 0-586,-2 0 0,-4 2 0,-8 5 1,-4 0-184,-5 0 0,-4 7 0,-3 3 0,-3 4-128,-6 2 0,-3 5 0,-4 3 1,-3 4-39,-6 6 0,-10 0 0,-6-2 1,-7 1 66,-2 4 1,-6-4 0,3 5 0,1-3 160,-1-3 0,4 6 1,9-10-1,5 0 37,4 2 0,8-6 0,4 1 0,3-3 34,2-2 0,12-1 0,4-2 1,2 1 204,-1-4 0,6-7 1,3 1-1,4-1-133,1-3 1,1-2-1,-1-4 1,-1-2-136,-4-1 1,2-9-1,-7 0 1,-2-5-175,-2 0 1,-8-6 0,-4-1 0,-3-4-830,-2-1 422,0 0 0,-9-1 1,-6 1-247,-10-1 0,-4 1 0,-3 1 1,-1 2-52,-4 2 1,4 2-1,-5-3 1,1 6 43,0 4 1,6 3-1,6 2-2086,3 1 1365,1 8 1,24-2 0,9 8-1,11 4 1314,10 2 0,6-4 0,8 4 0,0-2 0,0 5 0,0-3 0</inkml:trace>
  <inkml:trace contextRef="#ctx0" brushRef="#br0">23852 18091 8543,'8'-7'287,"-2"-2"0,-12-6 0,-4 1 102,-4 3 1,-7-1-1,-3 7 1,-4 1 978,-6 3-1014,0 1 0,-5 7 1,-1 5 18,0 7 0,-4 5 0,7 8 0,2-1 154,2 1 1,4 10 0,2 1 0,6-1-196,4-2 1,8 2 0,6-5 0,6-2 36,8-2 0,15 2 0,7-2 0,5-5 38,6-3 0,7 1 0,3-5 0,0-4-66,0-4 1,-1-7 0,-6-6 0,-2 0-157,-3 0 1,2-1 0,-7-6 0,-4-7-94,-5-5 0,0-9 1,-9 1-1,-3-4-289,-4-6 0,-9 2 1,3-7-1,-6 1-349,-6 0 0,-9-9 1,-12 4-1,-1 3-102,2 4 0,-7 3 0,3 2 0,1 6-248,-1 4 0,-1 5 1,10 8 131,1 6 1,5 5-1,4 7-1105,6 9 0,3 6 0,4 8 1869,3-4 0,11 4 0,8-5 0</inkml:trace>
  <inkml:trace contextRef="#ctx0" brushRef="#br0">26132 17777 8481,'-6'-11'552,"1"1"0,2 6 218,8-1 0,5 5 1,10 7-1,2 7-143,3 5 0,1 13 1,5-3-1,1 3-32,-1 3 1,4 0 0,0-2 0,-3 0-427,-3-1 0,4 2 0,-8-7 0,-1 1-453,-3-2 1,-3-3 0,-2-6 0,-1 0-198,1-1 0,-2 3 0,-2-10 1,-1 2-1042,1-1 0,-3-6 0,1-1-477,2-6 1,1-8 1998,-3-10 0,4-10 0,-5-9 0</inkml:trace>
  <inkml:trace contextRef="#ctx0" brushRef="#br0">26666 17588 10128,'-16'16'1339,"-1"1"0,-2 3 0,-2 2-1003,2 3 1,-6 3 0,-1 8 0,-6 5-1,-4-1 0,3 3 0,-6-4 0,2-1 220,1 1 1,1-3 0,7-6 0,3-4-736,3-5 1,-5 2-1,7-2 1,0-2 494,3-1 1,1-3-1043,0 1 1,9-2-1,9-4 726,12-4 0,9-5 0,8-1 0</inkml:trace>
  <inkml:trace contextRef="#ctx0" brushRef="#br0">27154 17808 8415,'1'-10'232,"5"1"1,4 0-1,6 2 665,5 0 0,-2 2 0,7 3 0,2-1-362,2-2 0,1-1 0,1 5 1,-1-3-736,1-1 1,-1 0 0,0 5 0,1 0-1092,-1 0 1,-1 1 0,-2 5 0,-4 4 1290,-1 4 0,-9 9 0,-7 1 0</inkml:trace>
  <inkml:trace contextRef="#ctx0" brushRef="#br0">27295 18028 9022,'16'0'436,"-1"0"0,1 0 0,2 0 0,3 0 48,5 0 1,4 0 0,3 0 0,3 0-486,6 0 1,2 0-1,0 0 1,-2 0-746,1 0 1,3-1 0,1-3 0,2-3-333,3-2 0,-1 4 1078,7-5 0,-8-8 0,4-6 0</inkml:trace>
  <inkml:trace contextRef="#ctx0" brushRef="#br0">28286 17352 8415,'8'0'901,"1"2"0,-5 3-105,1 6 1,5 5 0,-5 5 0,-1 7 4,-2 6 0,-2 7 0,0 8 1,0 1-293,0 3 1,0 1 0,-2-4 0,-2 3-223,-1-3 0,0-2 0,3-5 0,-1-3-329,-2-1 1,-1-8 0,6-6-1,0-1-516,0 1 0,0-6 0,0 2 0,0-4-612,0-1 0,0 0 0,2-2 48,3-4 0,4 2 0,7-6 1,-1-5 1121,1-4 0,7-13 0,1-8 0</inkml:trace>
  <inkml:trace contextRef="#ctx0" brushRef="#br0">29135 17478 8224,'0'-17'120,"-13"-4"1,-2 12-1,-3-1 512,1-1 1,1 8-1,0-3 1,-1 6-105,-4 6 1,2 4 0,-8 11 0,-1 5 101,-1 4 1,-1 8-1,2 6 1,4 3-216,1 0 1,4 7-1,8-10 1,6-2-180,3-2 0,4-3 0,5-4 0,7 0 42,5-1 0,14 1 0,1-12 0,2-2 59,3-2 0,3-3 0,-4-3 1,0-6-53,1-3 0,-2-2 1,-6-2-1,0-3-124,1-6 1,-6-9-1,-1-7 1,-4-1-218,-7 2 1,-1-4 0,-7 6 0,-5-2 106,-4 0 0,-6 6 0,-8-1 0,-4 6 17,-5 4 0,-4-1 1,-3 7-1,-2 1-100,-2 3 1,-5 1 0,4 0 0,-1 1-631,1 5 1,-4 2 0,5 8 0,2 0-879,2-1 1,2 1-1,-1 0 1,3 1-3676,2 4 5215,5-10 0,6 10 0,0-13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966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7154 3537,'47'0,"1"0,-1 0,0 0,0 0,2 0,2 0,1 0,6 0,-4 0,0 0,0 0,6 0,-3 0,3 0,-3 0,3 0,-6 0,0 0,0 0,4 0,-4 0,0 0,0 0,6 0,-3 0,4 1,2 4,0-3,2 3,1-3,2-2,1 0,-8 0,-2 0,-1 0,-2 0,3 0,-3 0,-2 0,-1 0,-6 0,0 0,0 0,9 5,3 1,2-3,-1-1,-13-2,0 0,0 0,1 5,0 0,3-1,2-2,4-2,-4 0,-1 1,2 5,-5-5,5 5,-1-5,-1-1,6 0,5 0,-1 0,15 0,-7 0,-17 0,9 0,-13 0,9 0,-7 0,-4 0,0 0,0 0,-7 0,6-7,-27 6,-21-12,-34 8,-19-5,-9 4,4 1,5-2,-3 4,4-6,-2 2,-4 4,-1-4,-2 1,0 1,1-2,-3 5,-1-3,-3 2,3-3,1 5,3-5,-1 5,0 1,0-2,0-2,0-1,0 2,0 1,0 2,2 0,4 0,-3 0,6 0,-2 0,-15 0,-13 0,-2 0,7 0,17 0,9 0,6 0,-2 2,-2 1,-1 2,-6 1,6-6,0 0,-3 0,6 5,-5 0,0-1,-5-3,-4 1,7 3,-5-3,3 5,4-2,3 1,4-1,-2-3,-1 1,-3 2,1 1,5-5,-1 3,1 1,-5 0,-4-5,-5 0,5 2,-12 3,5-3,-10 3,3-3,-2-2,4 0,10 0,-6 0,2 0,10 0,10 0,-2 0,-15 0,-9 0,-5 0,1 0,9 0,12 5,9 0,-1-1,-8-2,-3-2,-2 0,4 5,-6 0,6 0,-6-5,0 0,-5 0,1 6,-1-1,7 0,2-5,13 0,17 0,17 0,37-5,17 0,-5-2,5 1,2 5,15-5,-1 5,-9-5,-10 1,5 2,0 1,7 2,0-2,0-1,3-3,0 1,1 5,-2 0,1-5,7 0,4 0,2-1,3 1,2 0,1 3,1-1,0-3,-2 1,-4 5,-5 0,-3-2,-4-1,-2-2,-1 1,1 2,-3 2,2 0,1 0,2 0,6 0,-3 0,-1 0,4 0,-6-1,5-3,-5-1,-1 1,4 3,-4 1,4 0,5 0,6 0,0 0,3 0,1 0,8 0,-6 0,3 0,1 0,-39 0,-1 0,42 0,1 0,-4 0,1 0,-1 0,-4 0,-5 0,-5-2,-9-2,-3-1,-5 2,-10 1,-1 2,-21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967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3397 6051,'-41'0,"3"0,13 0,10 0,8 0,26 20,7 6,-7 0,9 5,-7 1,-5 1,0 9,-11-11,0 6,-3-6,-2 11,0-14,-7 9,-9-6,6 3,-11-3,19-15,-5-9,7-7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123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4639 6994,'47'0,"0"0,-5 6,0-1,0 0,5-5,-5 0,0 0,0 0,5 0,0 0,0 0,2 0,4 0,-3 0,8 0,-2-2,1-3,3 3,-8-3,2 3,-1 2,-4 0,3 0,4 0,2 0,-2 0,1 0,1-5,5 0,0-2,0 2,-1 3,1-3,5 3,1 2,4 0,-5 0,-5 0,-5 0,-2 0,1 0,4 0,-3 0,5-2,5-3,-5 3,0-3,0-2,-6 2,-1 0,2 5,1-2,9-3,-1 3,6-3,-6 3,1 2,-4-2,-1-3,0 3,0-3,7 3,3 2,2-5,-3 0,-9 1,-9 2,-2 2,6 0,15 0,3 0,-8 0,-4 0,-1 0,-3 0,8 0,2 0,-2 0,-2 0,-6 0,-3 0,-4 0,4 0,1 0,5 0,0 2,0 3,-2-3,-4 3,3-1,-8 1,1-3,-6 3,-7 4,5-7,-18 5,-26-7,-41-7,-33-2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9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26808 3411,'-9'36,"4"1,3-14,2 22,0-3,0-7,0 7,0-4,0 10,-2-1,-3 0,1 0,-6 0,1 2,-1 3,1-13,4 3,3-4,-3 9,3 1,2-1,0 0,0 0,0 0,0 0,0 0,0 1,-2-1,-3 0,3-5,-3 0,3 0,2 5,0-4,0 5,0-10,0 9,0-14,0 4,0 0,0 10,0 2,0 3,0-13,0 3,0-9,0 9,0-6,0 6,-1-5,-5 5,5-6,-5 6,3-10,-2 4,1 6,-6 11,6-11,-1-6,1-4,-1 10,3-6,-3 6,3-10,2 4,0-9,0 9,0-13,-7 21,6-11,-6 14,7-7,-7-8,5-17,-5-1,7-12,0 12,0-5,2-41,3-20,2-18,3 2,-4 10,-5 8,1 3,2-2,1-2,-2-1,-1-1,-2 3,0-8,0 4,0-14,0 8,0-4,0 4,0 6,0-9,0 0,-2-8,-3 3,3 14,-3-4,2 7,-3 4,5 0,-6-4,0-6,5 6,-5-8,0 3,5 5,-3-7,3 1,2-6,-2 12,-1 2,-2-1,0-6,5-12,0 1,0-6,0 7,0-2,1 10,4 6,-3 1,3-1,2 13,-1-3,4-3,-5-13,6-3,-6-2,6 7,-6 4,0 24,-5 7,2 26,3 11,-3 0,3 20,-3 3,-2 13,0 11,0 10,5 4,0-2,-1-7,-2-12,-2-14,0 2,0 21,0 4,0-1,0-10,0-16,0 2,0 1,0 2,0 0,-2 1,-3-1,3 3,-3 4,3 4,2 0,0-11,0 0,0 0,-2 4,-1 3,-3 4,1-2,5-4,0 7,0 20,0-6,0 1,-5-6,0 5,-1-17,6 2,0-1,-1-6,-5 6,5-2,-5 13,3-4,-2-1,3-7,-3-4,-4-17,7 2,-5-26,35-53,7-28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9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21415 11301,'0'63,"1"-9,5 4,8 3,7 17,-2-1,-9-3,3-6,-8-11,0-2,-5-15,0-9,0-15,7-58,2-19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8T20:02:05.97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17846 1493 8525,'-9'-7'1922,"2"-2"922,0 1-1288,5-6-1009,-5 12 1,7-3-188,0 10 1,0-1-1,0 6-36,0 2 0,0 2 0,0 2-170,0 0 0,0-1 0,0 1 0,0 0-22,0 0 0,0-1 1,0 3-1,0 1-93,0 2 0,0 0 1,0-5-1,0-1 3,0 1 0,0 0 1,0 1-1,0 2-7,0 2 1,0 0-1,0-5 1,0 0 12,0-1 1,0 1 0,0 0 0,-1 0-28,-5-1 0,5 1 1,-5 0-1,5-1-23,1 1 1,0 5 0,0 0 0,0-2-71,0-1 1,0 3-1,0 0 1,0-2 52,0-2 1,0 4 0,0 0 0,0 0 12,0 2 0,0-6 0,0 6 0,-2-2-9,-3 0 1,3 5-1,-3-5 1,3 0-51,2 2 1,0-4-1,0 5 1,0 1 32,0-1 0,0-3 1,0 6-5,0 0 0,0-2 1,0-1-1,0 1 1,0-2-1,0-1 1,0 6 0,0-2 0,0 2 15,0-1 1,0 2 0,0-3 0,0 4 31,0 2 1,0-1 0,0 2 0,2 2 12,3 2 0,-3-1 0,5-4 0,-2-1-16,0 1 1,2-1-1,-4 2 1,3 2-1,-3 2 1,1 0-1,-1-4 1,2 2-52,-1 1 0,3 1 0,-2-5 0,0-1 20,2 0 0,-5 1 0,3 1 0,-1 2 38,1 2 1,-3 5 0,3-6 0,-1-1 26,1-2 1,-3-1 0,5 1 0,-2 0 4,0-1 0,2 6 0,-3-10 1,1 0 15,-2 2 0,4-1 0,-1 3 0,-1-1-32,2 1 1,-6-6-1,6 0 1,-1 2-13,-1 2 0,0-4 0,-3 0 0,1 0 5,3-1 1,1 4 0,-4-3 0,2 4-55,-1 2 0,-1-3 1,1-1-1,1-2 57,-1 2 1,3 2-1,-2 2 1,-2-3 9,-1-3 0,3 4 1,1-4-1,-3 4 17,-1 1 0,3 1 1,0 1-1,-1 0-31,-2-1 1,3 8-1,0-9 1,0 2-8,2 1 0,-5-3 0,5 0 0,-2 1-8,0-1 0,6 6 1,-6 1-1,-1 3-63,-3 2 1,5-3-1,-1 2 1,-2 0 55,-1-2 1,3 11 0,1-4-1,-1 2 10,2 0 1,-5 0 0,5 2 0,-2 1 122,0-1 1,6 3 0,-4 0 0,0 2-80,0 3 1,3 1 0,-3-1 0,0-3-43,0-2 1,3 4 0,-4-4 0,-3 2-90,-1 3 0,3-3 0,0 0 1,-1-2 42,-2-3 1,-1 3-1,3 0 1,1 2 21,-1 3 0,-3 0 0,-1 1 1,0-4 2,0-2 0,6 3 1,-1-2-1,-2 1 32,-1 3 0,-2-3 0,0 0 0,0-2-34,0-4 0,0 5 0,2-1 0,1 0 25,3 0 0,-1 4 0,-5-6 0,0-1 58,0-2 0,0 3 0,0 0 0,0-1-56,0-2 0,0 2 0,0-1 0,0-3-11,0-1 1,0 8 0,0-5-1,0 3-9,0 2 0,0-1 1,0-4-1,0 1-2,0 3 0,0-1 0,0-3 0,0 0 1,0-2 1,0 9 0,0-9-1,0 2 35,0 0 0,0-2 0,0 0 0,0 0-5,0 0 1,0 4 0,-2 0 0,-1-4-21,-3-2 1,1 9 0,5-6 0,0 1 5,0-1 0,0 3 0,0 0 0,0-2-4,0 1 0,0 1 1,0-2 29,0 3 0,0-6 1,0 4-1,0 3 1,0-1-15,0 2 1,0-1 0,0-5-1,0 3-28,0 1 0,-2 6 1,-1-5-1,-2-3 1,1-1 0,2-2 0,2 2 1,0 2-11,0 1 1,-1 1-1,-3-5-5,-1 5 1,0-4 0,5 5 0,0-2 0,-2 1 10,-3-3 0,3 4 0,-3 1 1,3-1 69,2 0 0,0 2 0,-2-6 0,-1 1-57,-3 5 0,1-2 1,5 4 16,0 1 0,-2-3 0,-1 0 0,-2 0 1,1-2-39,2 0 0,1 4 0,-3-4 0,-1 0-13,2 0 1,-4 4 0,1-4 0,3 0 7,1 0 0,0 4 1,-1-4-1,-2 0 11,1 0 1,1 6 0,-1-3 0,-1 3 7,1-3 0,1 3 0,-1-6 0,-1 0-26,2 0 0,-4 4 0,1-4 1,1 2-22,-2 3 1,5 0 0,-3 1 0,2-4 9,-3-2 0,5 3 0,-5-2 1,5-1-15,1 0 0,-6 3 0,1-2 0,2-1 40,1 0 1,2 5 0,-2-1 0,-1 1 51,-3-1 0,1 1 1,5-5-1,0 1-69,0-1 1,0-2-1,0-3 1,0 2 38,0 1 0,0 6 0,0-4 0,0 0-26,0 0 0,0 0 0,0-3 0,0 3-89,0 2 1,0 0 0,0 3-1,2-3 63,3-2 1,-3 6-1,3-3 1,-3 3 19,-2-3 0,5 3 0,0-6 1,1 0 57,1 0 1,-6 4-1,5-4 1,-3 0 20,2 0 0,-3 4 1,5-6-1,-2-1-5,1-2 0,-1 3 0,-3 0 1,1-1-18,2-2 0,6 3 0,-6 1 0,0-3 70,2-1 0,-5 4 1,5-1-1,-2-1-40,1-2 1,4 3 0,-5 0-1,0-1-25,2-2 0,-5 2 0,5-1 0,-2-1-39,1 2 0,4-1 0,-5-2 1,1-1 23,1 0 1,-6 0 0,6 0 0,-1-1-5,-1-4 0,2 1 0,-4-4 1,3-1 52,-3 0 0,4 4 1,-2-5-1,-1-2-20,-2-2 0,3-1 0,0 1 0,0 0-89,2-2 1,-5 4-1,3-8 1,-3 0-193,-2 0 0,5-3 0,0-5 1,-1 2-695,-2-2 1,-2-6-1,0-3-4160,0 2 5080,-7-5 0,-2 0 0,-7-7 0</inkml:trace>
  <inkml:trace contextRef="#ctx0" brushRef="#br1" timeOffset="1">15802 15639 11379,'-11'11'1572,"1"-1"-1117,-2 2 0,-2 2 0,-2 2 0,0-2-1,0-3 1,1 6-1,-3-3 1,-1 2-69,-2 3 1,-7 2-1,2 0 1,-4 3-59,-1 1 0,-6 8 0,-1-3 1,-1 1-45,1 4 0,-4 0 0,3-2 1,1 2 33,0 2 1,-4 1 0,5-3 0,0 2-124,-1-2 0,-1 3 1,-4 0-1,3 1-46,1-1 1,-3 4-1,4-3 1,-1-1-96,1 1 0,-1 8 0,4-2 0,-1 0 92,1 1 0,0 8 1,0-7-1,-2 2 44,2 0 0,2 2 0,0-1 1,-2-1 322,-2 2 1,-5-1 0,4-1 0,0 2-61,-1 1 1,1 1 0,3-6 0,-2 0-454,2 0 0,-3 0 0,1 1 0,2-3 0,2-3 0,1-4 0,1-6 0,0-1 0,-1 1 0,2-8 0,4-3 0,5-4 0,4-1 0,1-2 0,0-2 0,1-1 0,4-8-514,1 3 0,6-6 0,-1-6 1,3-4-1163,2-4 0,9-4 1,7-3-1,8-5-1960,6-3 0,10-3 3636,7 1 0,14-8 0,11-1 0</inkml:trace>
  <inkml:trace contextRef="#ctx0" brushRef="#br1" timeOffset="2">15817 15718 8248,'2'-14'0,"2"2"209,1 1 0,0 6-77,-5-6 0,5 6 582,1-5 0,-1 4 710,-5-4-954,0 7 1,0-3-1,0 12-129,0 4 1,0 4-1,0 2 1,0-1-87,0 1 1,0 0 0,0 1 0,0 2 36,0 2 1,0 7-1,0-1 1,0 2-47,0 3 1,0-1 0,0 1-1,0-1-12,0 0 1,0 6 0,0 0-1,0-1-11,0 3 0,5-6 0,0 4 0,-1-4-139,-2-2 1,3 6-1,0 0 1,-1-2-126,-3-2 0,5-2 1,-1 1-1,-2-1-20,-1 1 1,3-1-1,1 2 1,-3 2-1,-1 2 0,-2-1 0,0-4 0,2-1 49,3 1 1,-3-1 0,3 2 0,-3 1 42,-2-3 0,1 9 0,3-8 1,1 1 30,-1 0 1,-1 4-1,0-1 1,3-1 33,-3-2 1,4-1 0,-2-1-1,1 1 14,1-1 1,-6 6 0,6 0-1,-1-3 119,-1 0 1,0-3-1,-5 1 1,2-1 76,3 0 1,-3-4 0,3-3 0,-3-1-143,-2-4 0,0 4 1,2-2 165,3-2 1,-3-2-336,3-1-262,-3-7 0,-2-1-6576,0-2 5276,0-5 0,-7-1 0,-6-8 0,-4-3 1567,-4 1 0,-7-1 0,4-4 0</inkml:trace>
  <inkml:trace contextRef="#ctx0" brushRef="#br1" timeOffset="3">13695 17950 7786,'10'0'633,"1"0"1,-6 0 0,6 0-340,1 0 1,2 0-1,2 0 1,-1 0 59,1 0 0,0 0 1,1 0-1,2 0 28,2 0 0,7 0 1,-2 0-1,4 0-156,2 0 0,4 0 1,3 0-1,-1 0-124,1 0 0,4 0 0,-1 0 0,4-2 109,1-3 1,-5 3-1,0-3 14,1 3 1,5 2-54,4 0 1,-3 0 0,3 0 17,-3 0 1,4 0 0,1 0 0,0 0 56,0 0 1,4 0 0,-4 0 0,0 0 32,0 0 0,6 0 0,-3 0 0,4 0-78,2 0 1,0 0-1,0 0 1,-2 0-5,-3 0 1,1 0-1,-5 0 1,1 0-74,-1 0 0,-2 0 1,-5 0-1,0 0-13,1 0 1,-8 0-1,-4 0 1,-2 0 19,-3 0 1,-5 0 0,-1 0-951,-3 0-117,-1 0 1,-10 0-1217,-1 0 1,-10-2 649,-5-3 1,-11 3-1,-17-3 1,-3 2 1500,-6-3 0,-11 5 0,-3-6 0</inkml:trace>
  <inkml:trace contextRef="#ctx0" brushRef="#br1" timeOffset="4">14104 17588 6336,'-7'-8'5693,"5"1"-5082,-5 7 0,14 0 0,3 0 0,4 1-290,2 5 0,0-1 0,0 9 0,-1 1-141,1-2 0,3 2 0,-1-2 0,-4 4-98,0 4 1,0 0 0,0-5 0,-4-1-305,-5 1 0,2-5 0,-1-1 0,-3 2-497,-1 2 0,-2-3 1,0-1-657,0 2 0,0-3 108,0 2 1,-2-8 261,-3 2 1,3-10 1004,-3-5 0,3-4 0,2-2 0</inkml:trace>
  <inkml:trace contextRef="#ctx0" brushRef="#br1" timeOffset="5">14434 17431 7781,'16'0'1522,"-6"0"1,-1 2-1121,-2 3 0,-2-1 0,-5 6 25,0 2 1,0 2-1,0 2 1,0 0-148,0-1 0,0 6 0,-2 0 1,-1-2-32,-2-1 1,-6-2-1,6-1 120,1 1 0,3 0-221,1 0 1,1-2 0,3-2-341,1-2 1,7-6 0,-1 1 0,3-3-388,1-2 0,3 0 1,1 0-1,2 0-388,-2 0 0,4-6 0,-2-1 1,-2-1 469,-1-4 1,-3-2-1,-1-2 1,-3 0 63,-6 0 0,-3-5 0,-2-1 0,-2-1 433,-3 0 0,-4 2-51,-7 6 0,6 6-54,-1 4 743,8 3 1,-4 9 0,7 3 446,0 4 0,0 4 0,0 1 0,0 2-534,0-2 0,0-1 0,0-3 1,0 1-529,0 0 1,5 0 0,0-1-590,-1 1 1,-2 0 0,-1-2-3249,5-4 2685,-5 4 0,6-14 1129,-7 0 0,7-7 0,2-9 0</inkml:trace>
  <inkml:trace contextRef="#ctx0" brushRef="#br1" timeOffset="6">15016 17274 7864,'5'-11'424,"0"1"0,0 5 211,-5-6 0,-1 8 226,-5-3 1,3 5-677,-8 1 0,1 0 0,-4 1 1,2 3-67,1 1 1,1 7-1,-4-1 1,2 3 47,1 2 1,2-1 0,-3-1-1,3-1-199,2-3 0,2 0 1,5 6-126,0 0 0,0 0 70,0-1 0,2-1 0,3-1 0,6-5 40,3-1 0,1 0 0,1-3 0,0 3 69,-1 1 1,3-2 0,1 4 0,2 2 266,-2 2 1,-1 0-1,-2 0 78,-1 2 0,-4 0 0,-3 6 1,-1-6 79,-3-2 1,-4 0 0,-5 2-459,-6 0 1,-3-8 0,-3-2 53,-4-5 0,3-1 1,-4 0-1,1-1-1168,0-5 1,0-2-1,5-8 1,0 0 15,1 0 1,-1-6-1,0-5 1,2-4 1108,4-6 0,3-10 0,7-9 0</inkml:trace>
  <inkml:trace contextRef="#ctx0" brushRef="#br1" timeOffset="7">15393 16205 7781,'0'-9'928,"-7"2"0,3 14-423,-6 4 1,5 3-1,-4 2 1,2-1-93,4 1 0,1 0 0,2-1 0,0 1-71,0 0 0,-5 0 0,-1-1-53,3 1 0,1 0 1,4-1-243,3 1 1,-3-5-1,5-3 1,-2 1-265,0 0 0,7-6 0,-1 3-96,3-5 1,-4-1-1,1 0 1,1 0-668,2 0 1,2 0-1,0 0 1,-1 0 10,1 0 1,0-7-1,-2-3 969,-4-4 0,-3-2 0,-7 0 0,0 1 0,-5-1 0,-2 2 0,0 2-66,0 1 0,0 8 0,3-4-565,-1 0 1221,0 5 0,5-3 182,0 10 0,0 4 0,0 7 1,0-1-313,0 1 0,0 0 0,0-1 0,0 1-298,0 0 0,0 0 0,0-1-469,0 1 0,0 0 1,0-1-198,0 1 0,5-5-758,0-1 1,2-6 719,-1 1 0,1-5 1,5-5 541,-2-6 0,-6-3 0,10-9 0,-5-1 0</inkml:trace>
  <inkml:trace contextRef="#ctx0" brushRef="#br1" timeOffset="8">15770 16237 7781,'0'-11'0,"2"2"0,3 2 565,-3-5 1,3 10-8,-10-3 0,2 3 1,-8 2-291,-1 0 1,-2 0 0,-2 0-47,0 0 1,6 0 0,1 2-375,2 3 1,2-1-93,5 6 1,0 1-1,0 5 1,0-1 239,0 1 1,5 0 0,0-1 0,-1 1 144,-2 0 1,3 0 0,2-2 87,2-4 1,-4 4 216,5-4 1,-1 4-165,2 2 1,1 0-352,-7 0 0,0-6-126,-5 1 1,-1-3 0,-3 4-483,-1-1 1,-13-6 0,1 6 0,-4-1-2400,-2-1 3076,-12 5 0,9-12 0,-12 5 0</inkml:trace>
  <inkml:trace contextRef="#ctx0" brushRef="#br1" timeOffset="9">16006 17463 7781,'2'8'482,"3"-3"0,-3-5 3344,3-5-3429,-3 3 0,-4-4 0,-3 6 0,-6 0-193,-3 0 0,-1 0 1,-3 1-1,-1 3-121,-2 1 0,0 2 1,4-4-1,-3 3-76,-1-3 0,0 4 0,6-2 0,-1 1-191,0 1 1,1-6 0,-1 6 112,0 0 1,2-3 0,2 5 143,1-2 0,8 5 133,-2-2 1,3-1 0,2 1 115,0 3 1,0 1 0,0 1-3,0 1 0,2 0 0,1 0 0,4-1 34,2 1 1,-4 0 0,6-1 0,-1 1 47,-1 0 0,3 5 0,-5 0 0,0-2 94,0-2 0,5-1 0,-3 0-686,0 0 1,-2-6 0,-7 1-1499,0 1 0,0-3 1,-2-1-2316,-3-1 4003,-4-2 0,-7-12 0,1-1 0</inkml:trace>
  <inkml:trace contextRef="#ctx0" brushRef="#br1" timeOffset="10">14906 18138 7716,'-16'-7'4088,"7"6"-2583,2-13 0,9 21-911,3 3 0,4 9 0,7 8 0,-1-7-133,1-2 0,0-2 0,-1-1 0,1 1-164,0 0 0,-2 0 0,-2-1 0,-1 1-212,1 0 1,-3-6 0,-1 1-1,1 1-258,0 2 1,-6-4 0,4 1-1000,0 1 1,-5-3-738,3 1 429,-3-6 0,-2 1 0,0-10 0,0-6-154,0-3 1,0-7 1633,0 0 0,7-7 0,2 4 0</inkml:trace>
  <inkml:trace contextRef="#ctx0" brushRef="#br1" timeOffset="11">15173 18123 10073,'-11'15'694,"1"1"1,-2 0-305,-2 0 0,-2-1 0,-2 1 0,-1 1 787,-2 4 0,-7-3 0,2 5 0,-2-2 293,2-1 0,-4 1 0,6-3 0,-2 1-1505,-1 2 0,8-2 1,-2-7-1,6-1-1399,4 1 0,-1-3 0,7 1-2347,1 3 3781,-5-6 0,15 0 0,-5-7 0</inkml:trace>
  <inkml:trace contextRef="#ctx0" brushRef="#br1" timeOffset="12">16305 16551 7727,'10'9'680,"1"-2"0,1 0 400,2 3 0,4-1 0,1 1 0,2 2-168,-2 2 1,4 7 0,-1 0 0,1-1-478,0-3 0,-2 1 0,-6 1 1,-1 2-260,-3-2 0,3-2 0,-5-1-307,-1 0 0,5 0 0,-8-1 0,0-1-1578,2-3 0,-3 1 200,6-7 1,-6 2-1,2-3-345,1 1 0,2-2 1854,7-8 0,0-4 0,-1-6 0</inkml:trace>
  <inkml:trace contextRef="#ctx0" brushRef="#br1" timeOffset="13">16666 16551 7727,'-5'16'268,"0"-1"0,-2 1 0,2-2 0,-6-2 0,-3 0 1987,-1 6 0,-6-2 1,-2 6-1,0 1-1134,1 3 0,-5 2 0,6 0 0,0-3-828,-1-3 0,4 4 0,-3-3 0,6 0-978,4 0 1,-3-1-1,5-3 1,1 4-1397,2 2 0,-1-1 2081,2 2 0,7 4 0,7-6 0</inkml:trace>
  <inkml:trace contextRef="#ctx0" brushRef="#br1" timeOffset="14">13585 16268 7262,'-9'2'1306,"4"3"-451,3 5 0,2-1 1,0 2-1,2 1-219,3 2 1,2 3-1,5 2 1,-1 2-142,1-1 1,2-1 0,2 0 0,-1 2-146,1-2 0,0 6 0,0-1-86,-1 1 0,1-3 1,0-6-122,0 0 1,-6-2 0,-1-2 80,-2-2 0,0-6 25,-2 1 0,-3-5 43,3-5 0,-3 1 0,-2-6 1,0-4-320,0-5 0,-7 0 0,-2-8 0,-2-1-432,1-1 0,-2-4 0,-7-2 1,-2-4-91,1-1 0,1 3 0,0-3 0,-2 2 85,2 3 0,7 7 0,1 3 0,1 3 286,1 3 1,0 3-1,6 4 292,-3 1 1,1 6 640,5-6 0,0 6-170,0-5 0,2 6-259,3-1 1,-1 3 0,6 2-140,2 0 1,8 0-1,0 0 1,1 0 78,2 0 1,0 0 0,5-2 0,-2-1-35,2-2 1,2-1 0,1 5 0,-1-3-50,-4-1 0,2-5 0,-7 3 1,-2 0-184,-1 0 0,-3-4 1,1 4-1,0 0-681,0 0 0,-6-5-1836,0 1 1,-6 3-109,1-3 1,-5 8 1731,-5-3 1,-4 10-1,-5 3 1,2 0 892,2 0 0,-1 12 0,-5-1 0</inkml:trace>
  <inkml:trace contextRef="#ctx0" brushRef="#br1" timeOffset="15">14025 16252 7708,'-5'-10'185,"0"-1"1,-1 6 0,6-5 326,0-3 1,0 5 0,2-3 0,3 1 142,6 1 0,3 2 1,2 5-1,-1-1-243,1-3 0,0 1 0,-1 5 1,1 0 67,0 0 0,0 0-173,-1 0 1,-6 7-206,-4 4 0,-5 10 0,-3 3-101,-2 1 0,-8-3 1,3-6-1,-4 1-20,-2 4 1,0-3 0,1 3 0,1-4 119,3-1 0,3-6 0,4 1 147,-1 1 0,-6 2-18,6 2 0,2-7 0,8-4-2,5-3 0,4-2 1,2 0-506,0 0 0,-1 0 1,1 0-1,0 0-1078,0 0 0,-1 0 0,1 0 1,0 0-409,-1 0 1,3-2 1762,3-3 0,3-4 0,8-7 0</inkml:trace>
  <inkml:trace contextRef="#ctx0" brushRef="#br1" timeOffset="16">14701 15938 7386,'9'0'1083,"-2"2"0,-7 3-213,0 5 0,0 10 1,0 1-1,-2-1-247,-3 3 0,1-5 0,-4 4 0,1-1-161,3 0 1,-3 0 0,2-5 0,0 0-471,-2-1 0,5 1 1,-3 0-1,3 0-621,2-1 0,-5-4 0,0-1-1556,1 2 0,2-3 30,2 2 0,-1-10 2155,-5-1 0,5-7 0,-6-8 0</inkml:trace>
  <inkml:trace contextRef="#ctx0" brushRef="#br1" timeOffset="17">14544 16001 9619,'9'7'842,"5"-4"0,-4 6 0,4 0-320,2-1 0,0 1 0,-1 3 0,1-1 17,0 1 1,5-3-1,0 1 1,-2 3-167,-2 0 1,-1-2 0,0-1 0,-1 1-265,1-2 1,0 3 0,-2-5 0,-2 2-802,-1 3 0,-6-3 0,4 1-248,-2 2 1,3-3 0,-5 1 939,-1 3 0,5 1 0,-1 1 0</inkml:trace>
  <inkml:trace contextRef="#ctx0" brushRef="#br1" timeOffset="18">2752 8739 7936,'9'-7'4019,"-2"7"-3267,-7 0 1,0 7-1,0 9-244,0 0 0,0 5 0,0 1 0,0 3-129,0 3 1,1 0 0,3-1 0,1 0 473,-1 1 0,-3 7 0,-1 1 1,0-1-355,0-2 1,0 6 0,0 3 0,0 3-111,0 2 1,-1 0 0,-3 2 0,-1 2 239,1 1 0,-3 6 0,2-4 0,0 0-283,-2 0 1,5 4 0,-5-6-1,2-1-338,0-2 1,-1 3 0,6 4 0,0 0-9,0-2 0,-5 9 0,0-10 0,1 4 0,3 1 0,1 1 0,0-6 0,0-3 0,0-1 0,0 2 0,0-1 0,0-2 0,0-3 0,0 2 0,0-10 0,0-2 0,0-2 0,0-3 0,0-4 0,-2-5 0,-3-4 0,3-1 0,-3 0 0,3-1 0,2-6 0,0-4 0,0-10 0,0-5-2458,0-4 0,0-9 1,0-5-1,0-7 1713,0-7 1,-7-17-1,-2-6 1</inkml:trace>
  <inkml:trace contextRef="#ctx0" brushRef="#br1" timeOffset="19">1195 9604 8162,'-8'8'548,"1"1"0,8-5 13,5 1 0,2 0 1,10-5-1,3 0-153,5 0 0,4 0 0,1 0 0,1 0-4,-1 0 0,7 0 0,3 0 0,1 0-40,0 0 1,3 0 0,6 0 0,-4 0-18,-2 0 1,9 0 0,-6 0 0,2 0-102,4 0 1,-3 0-1,7 0 1,1-2-62,2-3 0,7 3 0,4-3 0,0 3-70,-3 2 1,14 0 0,-12 0 0,4 0 6,2 0 0,4 0 0,-8 0 0,2 0 56,-2 0 1,3 0 0,-7 0 0,1 0 90,0 0 1,0-5 0,-2 0 0,4 1 107,-1 3 0,6 1 0,-2-2 1,6-2-241,3-1 0,3 0 1,-3 5-1,-2 0-107,0 0 0,4 0 1,-13 0-1,2 0 41,-2 0 1,3 0 0,-8 0 0,-2 0 7,-1 0 0,-2 2 1,1 1-1,3 2-17,1-1 0,5-1 0,-3 1 0,-2 1-92,-3-1 0,12-1 0,-7 1 0,1 3 66,1 1 1,-4-4 0,-3 3 0,-1-2 237,-1 0 0,9 2 1,-9-3-1,1 3-41,1 1 0,1-4 0,2 3 0,1-2 145,2 0 0,13 6 0,-4-4 0,4 0-378,2 0 0,-41-2 0,1 0 0,-2-2 0,1 0 0,0-1 0,1 1 0,-2 0 0,1 1 0,37-3 0,-11 5 0,-6-3 0,-4 2 0,2-3 0,-10 3 0,-5-3 0,-4-2 0,0-2 0,-8-1 0,-1-2-66,-1 1 0,-10-3 0,-3 2 0,-3 2-2193,-3 1 1,-4 2-200,-1 0 0,-15-5 1,-7-2-1,-16-2 2098,-12-3 0,-13-16 1,-3-6-1</inkml:trace>
  <inkml:trace contextRef="#ctx0" brushRef="#br1" timeOffset="20">5330 8550 8162,'9'-10'0,"-4"0"2246,-3 6-1577,-2-3 1,5 14 0,1 5 0,-3 6-71,-1 3 0,0 5 1,1-3-1,2 1-90,-1 4 0,-2 2 0,-2 1 0,-2 1 57,-3-1 0,3 6 1,-3 1-1,1 0 203,-1 1 0,3 5 0,-3-3 0,1 3-166,-1-2 1,3 9-1,-5-4 1,2 2-247,0 0 1,0-2 0,3 0 0,-2 0 119,-1 0 1,-2 6 0,4 1 0,-2 0-465,1 0 1,-3 5-1,0 1 1,-2 4-14,-3 5 0,0 4 0,0-3 0,1 0 0,-1-1 0,0 1 0,-1-5 0,5 0 0,1-4 0,-4-4 0,4 3 0,0-4 0,0-2 0,-3-9 0,3-6 0,0-3 0,0 1 0,0-7 0,3-9 0,-1-4 0,2-1 0,-4-1 0,1 1 0,1-7 0,0-14 0,0-13 0,-1-6-4916,-1-9 1,-3-9 4365,-11-16 1,-10-21-1,10 31 1,1 0-1</inkml:trace>
  <inkml:trace contextRef="#ctx0" brushRef="#br1" timeOffset="21">1132 8786 7819,'9'-7'-754,"-2"4"3912,-7-8 1,0 10-1932,0 1 0,0 8 0,0 12 0,0 2-147,0 3 0,-7 1 0,-2 5 0,-1 1-326,0-1 0,-1 1 0,-5-1 0,1 0-241,-1 1 0,2-2 0,2-2 0,3-4-182,2-1 0,2-2 0,5-6-331,0 1 0,0 0 0,1-2 0,5-4 0,4-5 0,9-5 0,2-3 0,-1-4 0,-3-2 0,4 4 0,2-4 0,-1 1-119,1-1 1,5 0 0,-2-3 0,2 1-2340,-2-1 0,2 3 1,-5-1-1,0-1 136,0 3 1,-3-4 0,-4 5 0,-2-2 264,-3-3 2057,3-2 0,-13-9 0,6-2 0</inkml:trace>
  <inkml:trace contextRef="#ctx0" brushRef="#br1" timeOffset="22">1384 8865 8981,'0'16'2246,"0"-1"-1353,0 1 0,5 0 1,1-1-1,-3 3 369,-1 3 1,-2 2 0,0 5 0,0-2-37,0 2 1,0 0-1,0 0 1,0-4-728,0-1 0,0-2 0,0-6 0,0 1-819,0 0 1,-5 0 0,-1-1-647,3 1 0,1 0-6095,2-1 5371,0-6 0,2-2 0,3-7 0,6 0-1906,2 0 3596,10-7 0,2-9 0,6-8 0</inkml:trace>
  <inkml:trace contextRef="#ctx0" brushRef="#br1" timeOffset="23">1997 8755 8162,'11'0'1426,"-1"0"0,-6-7 914,1-4-1459,-3 4 1,-9 0-1,-4 7-258,-3 0 0,-1-1 1,-1-3-1,0-1-318,0 1 1,6 3 0,-1 1 0,-1 0-137,-2 0 1,-2 0 0,1 1 40,-1 5 1,0 2-1,2 8-210,4 0 0,-2 0 1,5-1 107,-2 1 1,0 0 0,-1-1 0,4 1 280,5 0 0,-5 0 428,1-1-310,0 1-471,5 0 0,2-8 0,3-2 0,5-5-213,4-1 0,4 0 0,1 0 0,4 2-161,1 3 0,2-3 0,6 5 0,-1-2 109,1 1 1,-3 6-1,-1-2 1,-3 4 484,-2 2 1,-2 1-1,-6 3 1,-1 1 268,-3-2 1,1 4 0,-7-2 0,-1-1 230,-3 3 0,-2-5 1,-5 3-1,-4-4-268,-4-1 1,-3 0 0,-3-3 0,-2 0-489,-3-3 0,-1-6 0,-7 3 0,-2-2 0,-2 0 0,-1 0 0,1-5 0,-3 0-85,0 0 0,1 0 0,8 0 0,1-1-4831,4-5 1,3 5 4870,7-5 0,22-2 0,4-1 0</inkml:trace>
  <inkml:trace contextRef="#ctx0" brushRef="#br1" timeOffset="24">3538 8833 11829,'-9'2'1290,"4"3"1,2 6 0,-1 5-48,-1 5 0,-2-2 0,3 5 1,-1 1-635,2-1 1,1 2 0,0 4-1,-1-2 559,-3-2 1,1-1 0,5 1 0,-2-5-875,-3-4 1,3 4 0,-3 0-295,3-2 0,2-1 0,0-2 0,7-8 0,6-3 0,4-3 0,4-2 0,5 0 0,-3 0 0,1 0 0,4 0 0,2-5 0,2 0 0,-3 0-42,-3-2 1,2 3-1,-7-5 1,0 1-2154,2-1 1,-5 4-1,2-4 1,-4 0 87,-5 0 1,1 4 0,-5-5-1,0-3 543,0-1 0,-2-1 1,-5-3 1563,0-3 0,0-3 0,0-8 0</inkml:trace>
  <inkml:trace contextRef="#ctx0" brushRef="#br1" timeOffset="25">3884 8943 8162,'-9'11'1660,"2"-1"-1130,0 3 1,5 1 0,-3 1-1,2 3 1019,-2 3 0,3 1 0,-5 6 0,2-1-153,-1 1 1,1-1 0,3 1 0,-1-3-770,-2-2 0,-1-2 0,6-6 0,0 1-1098,0 0 0,0-1 0,0 1-544,0 0 0,0 0 0,2-2-560,3-4 1,-1 2 0,6-7-918,3-1 0,1-2 0,3-2 2492,4 0 0,3-7 0,8-2 0</inkml:trace>
  <inkml:trace contextRef="#ctx0" brushRef="#br1" timeOffset="26">4639 8755 8931,'-7'9'2714,"-4"-4"-2158,-3-3 0,-3-8 1,-2 1-1,-4 2 0,-2 1 176,-3 2 1,4 0 0,-2 0 0,0 0-429,1 0 1,-3-2 0,7-1-1,2-3 15,1 3 0,3 1 1,-1 2-244,0 0 1,6 0 0,1 2-16,2 3 0,0 2 0,4 5 0,-3 1 187,3 4 1,-4-1 0,2 5-1,1-4 139,2-1 1,1 3-1,-3-1 1,-1-5 38,1 1 0,3 0 0,2 0-337,5-3 1,2 1 0,8-5 0,2 0-177,3 0 0,3 4 0,7-4 0,1 0-140,-1 0 1,1 3-1,-1-3 1,1 2 115,-1 3 0,-1-3 0,-2 3 1,-4 4 250,-1 3 1,-2 2 0,-5-6-1,-2 1 428,-4 0 0,-3 0 0,-7-1 1,0 1 171,0 0 0,0 0 1,-2-1-1,-3-1-644,-5-3 0,-4 1 0,-4-7 0,-3 0-96,-5 2 0,-4-5 0,-3 3 0,-2-3-1616,-2-2 0,-4 0 0,4 0 1,2 0-2999,2 0 1,8 0 4613,4 0 0,4 7 0,1 2 0</inkml:trace>
  <inkml:trace contextRef="#ctx0" brushRef="#br1" timeOffset="27">6431 8881 8230,'9'-7'114,"-4"-4"0,-3-3 0,-4-2 437,-3 1 1,0-1-1,-9 2 1,-4 2-1,1 3 874,-1 2 1,-3-3 0,-2 3-1,1 0-708,-1 0 1,-3 1 0,3 6 0,0 0-341,1 0 1,-5 2 0,5 3-1,-1 6 47,0 3 0,-3 2 1,5 1-1,2 2-273,2 2 1,6 5-1,2-5 1,2-1-123,4-3 1,1-1-1,2-1 1,0 1-56,0 0 0,7 0 0,4-1 0,3-1-80,1-3 0,6 1 0,0-5 0,0 0 20,2 0 1,0-2 0,4-5-1,-2 0-88,-2 0 0,3 0 0,-3-2 0,1-3-209,4-5 1,-4-4-1,1-2 1,-2 0 179,-4 1 1,-2 4-1,-3 1 1,-1-1 17,-3 2 1,-5 1 476,6 2 0,-8 6 0,2 0 1,-3 9 617,-2 5 0,0 7 0,0 2 0,0 1-130,0 4 1,-2-5-1,-1 0 1,-2-2-544,1 0 1,2 5-1,2-5 1,0-2-529,0-2 0,0-1 0,0 0 0,0 0-1915,0-1 1,0 1-400,0 0 0,0-1 0,2-1 1209,3-3 0,4-4 0,7-7 0,1 0 484,4 0 1,-1 0 911,6 0 0,0-14 0,5-4 0</inkml:trace>
  <inkml:trace contextRef="#ctx0" brushRef="#br1" timeOffset="28">7154 8802 7403,'-15'0'1507,"-3"2"0,-1 1-527,-2 2 1,-2 13 0,4-2 0,-2 3-494,2 4 0,-4 1 1,2 7-1,2 1 324,1-1 1,8-1 0,1 0 0,2-2-384,4 0 1,1 3 0,2-10 0,2-2-31,3-1 1,4-3-1,8 1 1,2 0-58,2 0 0,7-8 1,-1-1-1,2-2 179,3 1 0,-1-1 1,1-5-1,-3-2-100,-3-3 1,2-4 0,-5-8 0,0-2-281,0-2 1,-3-6-1,-6 3 1,-3-4-259,-6-5 1,-3-2 0,-2 2 0,0 0 29,0 1 0,-7-6 1,-5 11-1,-7 5-1441,-8 3 0,-1 5 0,0 3 0,2 6-1660,-2 3 1,-8 4 3188,-6 3 0,-4 4 0,-1 7 0</inkml:trace>
  <inkml:trace contextRef="#ctx0" brushRef="#br1" timeOffset="29">1353 10091 8162,'0'-11'2345,"0"1"-1062,0-1 0,0 10 0,1 6-324,5 7 0,2 6 0,8 1 0,0 4 559,-1 1 1,6 0 0,0 4 0,-1-3-462,-3-3 1,4 5 0,0-5 0,0 1-1015,2 0 0,-6-2 0,4-6 1,-5 1-150,-6 0 0,3 0 1,-6-2-1,0-2-736,0-2 1,3 1-4581,-5 5 2671,0-8 1,2-3-1,2-10 1343,0-5 0,5-9 0,-4-4 0,4 0 1408,2 0 0,-7-5 0,5-3 0,-5-9 0</inkml:trace>
  <inkml:trace contextRef="#ctx0" brushRef="#br1" timeOffset="30">1809 10075 8831,'5'-10'1225,"0"-1"0,0 9-51,-5 2 1,-1 9 0,-5 12 0,-4 5 166,-4 4 0,-4 1 0,-3 1 0,-5-1 120,-4 1 1,-3-1 0,-2-1 0,-1-2-1092,1-2 0,2-7 0,1 2 0,1-3-370,-1-3 0,3-4 0,1-1 0,3 1 0,2-2 0,2-1 0,4-4 0,-2 1 0,-2-2 0,0-1 0,5-2 0,0 0-2821,1 0 1,8-7-5191,7-3 8011,14-4 0,24-2 0,11 0 0</inkml:trace>
  <inkml:trace contextRef="#ctx0" brushRef="#br1" timeOffset="31">3727 10169 8162,'-6'-10'-100,"1"-1"0,0 1 2862,-2 1-1281,5-5 0,-5 20 0,9-1 0,3 7-475,6 4 1,3 5 0,1 1 0,1 1-187,0 0 0,5 5 1,2-4-1,-1 2-183,1 1 1,3-8 0,-3 2 0,0-4-97,-1-1 0,-1 0 0,-5-1 0,0 1-707,-1 0 1,-4 0-1,-1-3 1,1 0-1194,-2-3 1,3-5 0,-5 4-2447,2-2 1,-4 0 2439,5-2 1,-1-5-1,2 0 1,-4-8 1364,-1-6 0,3-9 0,7-1 0</inkml:trace>
  <inkml:trace contextRef="#ctx0" brushRef="#br1" timeOffset="32">4151 10107 8107,'-15'7'1554,"-1"3"0,0 4 452,0 2 0,-5 5 0,-1 0 1,-3 0-823,-3 1 0,-1 1 1,-3 5-1,1-4-525,-1-1 1,3-2-1,1-5 1,3-1-411,2 1 1,-3 0-1,5-2 1,2-2-584,2-1 0,1-6 1,0 4-1,0-1-1443,1 1 0,4-5 0,2 3 1,1-2-684,-1 0 0,4 0 2460,-6-5 0,8 0 0,-4 0 0</inkml:trace>
  <inkml:trace contextRef="#ctx0" brushRef="#br1" timeOffset="33">5582 10311 7911,'-10'0'1648,"-1"0"0,8 9 0,-3 5-616,5 5 0,4 7 0,6-3 0,7 1-462,1 4 1,7 0 0,1 0 0,1-2 441,0 2 1,-1 0 0,1 0 0,-5-4-704,-4-1 0,-1-2 0,0-5 0,-2 0-93,-4-1 0,3 1 0,-6-2 315,1-4-342,-4 4 0,3-14 0,-6 2-258,5-5 0,-5-10 1,5 1-1,-5-5-271,-1-4 0,-1-7 0,-3 2 0,-1-6 173,1-4 1,-4-3-1,-3-5 1,-3 3-341,-1-3 0,-1-7 0,0-1 0,0 3-297,1 5 0,-5 1 1,3 6-1,3 4 656,0 5 0,7 0 0,2 7 440,3 2 0,4 3-139,3 6 0,6-3 0,8 8 314,2 2 0,5 1 0,-3 2 1,-1 0-158,1 0 0,5 0 0,-2 0 0,2 0-584,-2 0 0,4 0 0,-4 0 1,4 0-799,1 0 1,-1 2 0,-2 1 0,-2 4 311,2 2 1,0-4-1,-2 5 1,-3 1-2088,0-2 0,-6 5 2847,4-4 0,4 4 0,-1 2 0</inkml:trace>
  <inkml:trace contextRef="#ctx0" brushRef="#br1" timeOffset="34">6352 10169 7910,'6'-10'147,"-1"-1"1,5 6-1,-3-3 1,2 1 1233,3 3 1,2-3 0,2 2-734,0 1 0,-1 3 0,1 2-211,0 5 1,-2-3-1,-4 8-162,-4 1 0,-5 2 0,-1 1 0,-1 3 56,-5 3 0,-8-2 0,-8 7 0,-3 0 46,-3-1 0,-1 5 1,-3-4-1,2 2-72,4-2 1,-2 2 0,6-7 0,-1 0 107,0 1 1,4-4-1,7 3 1,3-4 180,2-1 1,0 0 0,3 0-271,-1-1 0,2-1 0,8-2 0,5-3 57,4-2 1,2 0 0,2-3 0,3 1-275,5-2 1,2-1 0,1-2 0,-1 0-591,0 0 0,11 0 0,-8 0 0,2 0-880,1 0 0,-5-2 0,-1-1 0,-2-2-211,2 1 1,-5-3 0,0 0-1,-2 0-275,0 0 1,5-5 0,-5 2 1848,-2-4 0,6-9 0,-1-2 0</inkml:trace>
  <inkml:trace contextRef="#ctx0" brushRef="#br1" timeOffset="35">7264 10279 7822,'-10'2'2806,"-1"5"-2027,-1 9 0,-7 0 0,0 5 0,1-2 1,3 0 468,-3 2 0,-6 5 0,1-3 0,0 0-897,0-1 1,2-1-1,8-5 1,0 0-1270,3-1 1,6 1-1,-3 0-2323,0 0 1522,6-1 0,-5-6 584,12-4 0,1-10 0,3-5 0,-5-6 1135,-3-5 0,-2 2 0,0-8 0,0-6 0,0-7 0</inkml:trace>
  <inkml:trace contextRef="#ctx0" brushRef="#br1" timeOffset="36">6966 10358 9415,'15'7'1201,"1"4"0,7 2 1,3 5-1,4 3 240,1 5 0,-1-1 0,-1 1 0,1 2-1062,3 1 1,1-2 0,-6-3 0,-6 0-641,-4 1 0,1-4 1,-10 5-1,-1 2 681,-2 2-420,-5 1 0,-15 1 0,-3-1 0</inkml:trace>
  <inkml:trace contextRef="#ctx0" brushRef="#br1" timeOffset="37">6117 9997 7869,'-16'0'2585,"7"0"1,4 0-1860,10 0 0,9 0 1,11 1-1,2 3-38,7 1 0,6 2 0,-2-4 0,2 3-307,4-3 0,2-1 0,-1-2 0,-3 2-139,-5 3 0,-1-3 0,-3 3 0,-5-3-423,-3-2 1,-4 5 0,-5 2 0,-2 2-4139,-4 3 1,-5 4 4318,-10 5 0,-11-4 0,-8 6 0</inkml:trace>
  <inkml:trace contextRef="#ctx0" brushRef="#br1" timeOffset="38">5220 10861 7111,'-7'-9'2179,"6"2"1,-13 7-1635,3 0 1,-3 0 0,-2 0 829,1 0 1,-1 2-746,0 3 1,2-1-1,2 5-293,2-3 0,6 7 1,-1-3-1,3 4-73,2 2 0,0 0 1,0-1-1,0 1 0,0 0 1,0 5-1,0 1 1,0 3 24,0 3 1,0 0-1,-2 0 1,-1-2-85,-2 2 1,-8 7-1,3 3 1,-4 1 230,-2-1 1,1 9-1,1-3 1,1 0-161,3 1 0,1 0 1,-1 2-1,3 1 137,0-1 0,5 0 0,-3 0 0,3 0-170,2 0 1,0 1 0,0-3 0,0-1-244,0-2 0,-2-1 0,-1 5 0,-4-2 0,-2-3 0,5 0 0,-3 1 0,2-8 0,0-6 0,-5 0 0,3-7 0,0-2 0,0-1 0,0-2-2969,1-1 1,3-6 0,-8-5 324,-1-8 0,-7-5 0,-6-10 2644,-4-7 0,-6-14 0,-12-16 0</inkml:trace>
  <inkml:trace contextRef="#ctx0" brushRef="#br1" timeOffset="39">2752 10971 7714,'0'-16'-400,"0"1"1484,0-1 1,-2 7 1154,-3 4-1598,3 3 1,-7 4 0,6 3 53,-2 6 1,-2 10 0,3 5 0,-1 3-23,1 3 0,3 6 0,1 3 1,0 0-57,0 1 1,0-2 0,0 6 0,0 1-198,0 7 1,0 0 0,-2 4-1,-1 1 658,-3 2 1,-4 1-1,5-3 1,-1-3-809,-1-2 0,6-3 0,-5-8 1,5-3-271,1-1 0,0 3 0,0-7 0,0-4 0,0-3 0,0-7 0,0 4 0,0-3 0,0-1-138,0-5 0,0-6-1650,0 1 1,1-9 0,3-2 862,1-9 0,0-10 925,-5-2 0,14-21 0,4 0 0</inkml:trace>
  <inkml:trace contextRef="#ctx0" brushRef="#br1" timeOffset="40">19512 15844 9840,'0'10'575,"0"1"1,0 1 0,0 2 52,0 1 1,6 1-1,-1 2 1,0 3-96,2 5 1,-5 3 0,3 5 0,-3 1 17,-2 1 1,5 1 0,0-4-1,-1 2-91,-3 2 1,1-1 0,2-2 0,1 0-189,-2 3 1,4 2 0,-1-4 0,-1 3 136,2 2 1,-5-3 0,5 3 0,-2 0-187,0 0 1,6 0-1,-6 6 1,0-2-47,2-1 1,0 6 0,5-7-1,-3 2 10,-2-2 1,5 1-1,-3-6 1,0-2-11,-4-2 0,2-2 1,-2 1-1,-1-2 35,-3-4 0,-1 3 1,0-4-1,0 1-60,0 0 0,2-1 0,2 3 0,1-4-26,-2-1 0,-1 3 0,-2-3 0,0-1-76,0 1 1,0-2 0,0-5 0,0 0-236,0-1 0,0 1 0,0 0-702,0-1 1,-2-4-107,-3-1 1,2-6-2008,-8 1 0,6-10-915,-6-6 1,8 3 419,-2-3 3495,10 8 0,-3-11 0,5 5 0</inkml:trace>
  <inkml:trace contextRef="#ctx0" brushRef="#br1" timeOffset="41">19670 17698 8745,'15'-5'1101,"1"0"1,-6-6 0,1 6-656,1 2 1,-3 1 0,1 2-1,3 0-51,1 0 0,3 0 0,2 0 1,2 0-117,-2 0 0,6 0 0,-1 0 0,3 0-76,-1 0 1,0 0 0,5 0 0,1 0 16,-1 0 1,1 5 0,1 0-1,2-1 102,2-2 0,6-2 1,-1 0-1,4 0-88,1 0 0,5 0 0,2 1 0,0 3 2,1 1 0,2 0 1,-3-5-1,1 0 19,-1 0 0,9 0 0,-4 0 1,0 0-67,3 0 1,0 0 0,5 0 0,-1 2 61,-5 3 1,2-3 0,-7 3 0,0-3 55,-3-2 1,-1 0 0,-3 0 0,-4 0-20,1 0 0,-1 0 0,2 0 0,-1 0-70,-4 0 0,3 0 1,-5 0-1,2-2-118,0-3 1,-5 3 0,3-3-1,-2 3-109,-3 2 1,2 0 0,-4 0 0,-3 0-390,0 0 1,-8 0 0,-1 0 0,-3-1-1148,-3-5 0,-1 3 0,-1-6-307,-3 2 1,-6-5 0,-1 1 1051,-6-3 0,-13-7 0,-12-1 0,-9-3-3073,-10-3 3873,-7-8 0,-2-4 0,2-8 0</inkml:trace>
  <inkml:trace contextRef="#ctx0" brushRef="#br1" timeOffset="42">19732 15796 6313,'-8'0'1576,"8"7"0,8 4-1272,1 3 1,3-4 0,-5 1 0,2 1-75,3 2 1,2 3-1,4 3 1,1 1-7,2-2 0,7 4 0,-2-1 0,4 3 3,1 3 0,1-4 0,1 2 0,2 0-24,2-1 1,4 5 0,-2-4 0,1 2 1,4-2 1,-1 4 0,-1-4-1,-3 2-75,-1-2 1,-3 2-1,5-5 1,-1 1-110,-4 4 0,3-4 0,-1 1 0,-2-1-3,-2 1 0,-2-6 0,3 4 1,-1-2 11,-2 0 1,8 5 0,-11-3-1,0-1-61,1 1 0,1 3 0,1-5 1,1 0 146,-1 2 0,1-6 0,-1 4 0,-1-3-39,-4-3 0,4 1 0,-4 2 0,2-1 9,-2-1 0,4 8 1,-6-8-1,3 1-10,-1 1 0,-2-2 0,4-1 0,-2 1 61,2 0 0,0-1 0,0 1 0,-3 0 59,-3 0 0,6-1 1,-1 1-1,2 0-11,3-1 0,-1 1 0,1 0 0,-1 0-44,0-1 1,1 1-1,-1 0 1,-1-1-100,-4 1 0,2 0 1,-5 0-1,0-2-183,-1-4 0,1 4 0,-4-5 0,2 1-611,-2 1 1,-1-8 0,-4 4 0,-2-2-1048,-1 1 1,-6-1-216,5-5 0,-8-2 2014,-2-3 0,-7-11 0,-9-8 0</inkml:trace>
  <inkml:trace contextRef="#ctx0" brushRef="#br1" timeOffset="43">21147 17195 9594,'2'-8'902,"3"2"0,4 5 0,7 1-698,0 0 1,-1 0 0,-1 1 0,-1 3 14,-3 1 0,-1 2 1,3-3-143,-2 1 0,-4 5 1,2-3-190,-1 2 1,-3-4 103,-9 6 1,-4-3-1,-7 5-151,1-3 0,-1-6 1,2 3-1,2-2 85,1 0 0,6 0 0,-6-5 164,-1 0 1,3 0-48,-1 0-25,6 0 0,-1 2 1,10 2-1,6 1-15,3-2 1,2 1-1,-1-1 1,1 4 112,0 2 0,5-4 1,0 4-1,-2 0 288,-2-1 1,-1 3-237,0 5 0,-6-1 1,-1 1-77,-2 0 1,-2-6-1,-6 1-140,-5 1 0,3-3 1,-8-1-123,-1-1 1,3-1 0,-1-6-330,-2 0 0,-2 0 1,-2 0-441,0 0 1,1 0-989,-1 0 1,5-2 1926,1-3 0,13-4 0,3-7 0,6 1 0,4-1 0</inkml:trace>
  <inkml:trace contextRef="#ctx0" brushRef="#br1" timeOffset="44">21619 17290 7717,'9'-2'1368,"-4"-3"-226,-3 3 0,-9-3 0,-2 10-928,0 5 0,-3 4 0,7 2 0,0 0-129,-2-1 0,5 1 0,-3 0 0,3 0 51,2-1 0,2 1 0,3 0 1,5 0-67,4-1 1,2 1 0,2-2 0,1-2 226,2-1 0,7-6 1,-4 4-1,1-2 114,-4-4 0,1-1 0,-1-2-239,-1 0 0,-5-2 1,-3-1-1,-3-4 0,-2-2-126,-3-3 0,-3-2 0,-1-2 1,0 0-283,0 1 0,-12-6 1,-4 0-1,-3 1-888,-3 3 0,2-4 0,-8 0 0,-1 2-48,-1 1 0,-10 1 0,7-2 0,-4-2 1172,-2 1 0,-4-4 0,3 0 0</inkml:trace>
  <inkml:trace contextRef="#ctx0" brushRef="#br1" timeOffset="45">19937 16237 7721,'-9'-9'2824,"0"2"-2456,4 7 0,2 2 0,-6 3 0,2 5-39,3 4 1,-3 2 0,0 1 0,0 3-91,0 1 0,0 5 1,4-4-1,-2 1-11,1 0 1,2-2 0,2-4-1,0 3-153,0 0 0,6 1 0,1-5 0,1 0-49,5 0 0,1-2 0,3-2 0,2-3-16,2-2 1,0 3 0,-3-5 0,1-1 120,2-3 0,-5-1 0,-6 0 37,2 0 1,1-7-1,-3-3-119,-5-4 0,-3-2 1,-4 1-1,-3-1-278,-5 0 1,-4 0 0,-2 1-1,0-1-238,0 0 0,1 2 0,-1 2 1,0 2-125,1-3 1,-1 5 0,0-1-1208,0 2 1,1-4 738,-1 6 1,9 0 1058,7 5 0,7 0 0,9 0 0,-1 0 0</inkml:trace>
  <inkml:trace contextRef="#ctx0" brushRef="#br1" timeOffset="46">20314 16378 8108,'9'-7'1422,"-2"5"0,-19 7-1195,-4 11 1,-2 9-1,6-4 1,3 0 44,3 1 1,-5-4-1,6 4 1,1-1-65,3 0 0,1 0 0,0-5 0,0 0-1,0-1 0,7-4 1,3-2-1,4-1 28,2 1 0,5-5 0,0 3 0,-2-2 119,-2 0 1,-1 0-1,0-5 1,-1-1-93,1-5 1,-2 3 0,-2-8 0,-3-1-84,-2-2 0,-2-2 1,-5 1-1,0-3-672,0-3 0,0 2 0,-3-5 0,-4 1-691,-4 4 0,-13 1 0,5 3 0,-6 1-3238,-1 3 4422,0-3 0,-6 5 0,1-6 0</inkml:trace>
  <inkml:trace contextRef="#ctx0" brushRef="#br1" timeOffset="47">19842 17180 7721,'9'1'1368,"-4"5"-766,4-5 0,0 8 0,7-5-231,-1 1 0,1 0 0,0-5 0,0 0-100,-1 0 1,3 0 0,1 0 0,2 0 13,-2 0 0,-1 0 1,-1 0-24,4 0 1,2 0-1,3 0-155,-5 0 0,-9 0 0,-1 0 106,1 0 0,2 0-100,2 0 1,-6 5-1,-1 2 1,-1 2 70,1 3 0,-5 2 1,3 4-1,-2 1 149,0 2 1,0 5-1,-3-3 1,2-1 84,1 1 0,0 3 1,-3-3-1,1 0-164,3-1 0,1 5 0,-4-5 0,4 1 0,2 0 1,-6-2-1,4-6 1,-1 1-325,-1 0 1,2 0-1,-4-1-1052,3 1 0,4-6 1,-3-1-1,0 0-2188,0 0 1,5-1 3309,-4 0 0</inkml:trace>
  <inkml:trace contextRef="#ctx0" brushRef="#br1" timeOffset="48">18946 16535 7721,'-8'-2'1624,"2"-3"1,5 5-1192,1 0 0,1 7 1,6 9-1,7 0-108,5-1 1,4 6 0,-4 2 0,2 0 401,-1-1 0,2 5 0,-1-6 0,-2-2-467,-1-2 0,-2-1 0,-1 0 0,1-1-207,0 1 0,-2 0 1,-2-2-1,-3-2-315,-2-2 1,0-4-3785,-2 4 1392,-3-6 0,6 1 1971,-2-10 0,-5-6 0,6-8 683,0-2 0,-5-7 0,5 4 0</inkml:trace>
  <inkml:trace contextRef="#ctx0" brushRef="#br1" timeOffset="49">19229 16488 9745,'-7'9'1711,"-1"5"1,-8-2 0,0 5-727,0 4 0,-5 0 0,-1-3 0,-1 3-356,0 5 1,-3-3-1,5-1 1,2-1-389,1 0 0,-1 0 1,2-5-1,3 0-656,0-1 0,2 1 1,-1-2-1,5-2-2001,1-1 1,-6-1-269,3 6 0,3 0 2684,2-1 0,3 1 0,2 0 0</inkml:trace>
  <inkml:trace contextRef="#ctx0" brushRef="#br1" timeOffset="50">20833 15985 7721,'-10'0'224,"-1"0"241,-1 0 0,5-2 0,3-1 183,8-2 1,5-6-235,6 6 0,3-2 1,1 3-1,4-1-213,1 2 0,1 1 0,1 2 0,-3 0-103,-1 0 0,-4 0 0,3 0 1,-4 2 72,-1 3 1,-6-2-1,-1 8-298,-2 1 0,4 2 0,-6 3 0,-2 3 179,-1 1 1,-7 1-1,-4-2 1,-3 2 39,-6 3 1,-1-4 0,3 3-1,1 1 0,-1-1 1,0-5 0,1 4 0,-1-2-78,0 0 0,0 0 0,2-5 1,2-2-26,2-4 0,6 4 0,-1-4 124,3 4 0,2-3 1,0-1-36,0 3 0,7-6 0,4-2 0,3-2-45,1 3 0,1-5 0,2 5 0,1-5-323,2-1 0,5 0 0,-5 0 1,0 0-291,2 0 0,-4-5 0,5 0 0,1 1-39,-1 3 0,-3-5 0,4 1 0,-1 2 244,0 1 1,-4-3 0,1-2 0,-4-2 373,-1-3 0,0-2 0,-1-2 0</inkml:trace>
  <inkml:trace contextRef="#ctx0" brushRef="#br1" timeOffset="51">21525 16111 8305,'-7'-9'848,"3"0"1,-6 6-294,-2-2 0,3-1 642,-2 6-934,8 0 1,-2 6 0,10 2 0,5 5 4,4 4 0,2 2 0,2-1 0,1 3-55,2 5 0,3-3 1,-5-1-1,-1-1-67,1 0 1,0 0 0,-3-5-1,0 0-340,-1-1 0,1-1 0,0-2-279,0-1 1,-1-2 0,-1 3-1,-1-3-646,-3-2 1,-5 0-355,6-2 0,-2-5 365,1 0 0,2-7 1108,-7-9 0,1-7 0,-6-1 0</inkml:trace>
  <inkml:trace contextRef="#ctx0" brushRef="#br1" timeOffset="52">21792 16095 7721,'-10'0'823,"-1"0"1,2 2 0,-3 3 0,3 6 109,2 2 0,-10 5 0,1 1-541,-1 2 1,-1 0-1,3-5 1,-3 0-439,-3-1 1,4 6-1,-4 0 1,3 0-734,3 2 1,-6-4-1,1 5 1,5-1 778,2-4 0,3 6 0,-6-1 0</inkml:trace>
  <inkml:trace contextRef="#ctx0" brushRef="#br1" timeOffset="53">20047 18154 7669,'-11'-9'1967,"3"6"-952,1 6 1,3 1-710,9 6 0,4 6 0,9 7 0,1-1 10,2 1 0,2 3 0,-4-3 1,2 0-140,-2-1 1,4 6 0,-2-3 0,-2-1-6,-2-3 1,4 4 0,0-1 0,-3 1 50,-6-4 1,2-4 0,-5-1-531,-1-1 1,5-4-19,-8-1 0,0-8 214,-5-2 1,0-2 0,0-8 0,0-4-65,0-5 1,-5 0 0,-2-8-1,-2-2-30,-3-6 0,-2-4 0,-4-4 0,-1 2 33,-2 3 1,-1-4-1,2 5 1,-1 3 44,2 0 0,3 10 0,4 1 1,3 2 352,2 0 1,-3 0 0,5 6 95,1-1 1,2 5 0,4 3-45,3 1 1,-1 1 0,6 6 212,3 0 1,2-5-286,6 0 1,2 0-1,5 5 1,-4 0-51,-1 0 0,9 0 0,-3 0 1,3 0-138,3 0 0,0 0 1,-4 0-1,1-2-62,-1-3 1,-1 3-1,-2-3 1,-4 3-166,-1 2 1,-2 0 0,-5 0 0,-1-2-603,1-3 1,-6 3-1593,1-3 1,-9 3 1628,-2 2 1,-2 0-1,-9 0 1,-1 2 772,-2 3 0,-1-3 0,-1 5 0</inkml:trace>
  <inkml:trace contextRef="#ctx0" brushRef="#br1" timeOffset="54">20550 18075 7669,'10'0'345,"1"0"1,1 0-1,2-1 359,2-4 0,0 3 1,1-3-1,2 3-285,2 2 0,5 0 0,-5 0 1,-1 0-108,-3 0 0,-6 2 0,-1 1-75,2 2 0,-5 7 0,-1-1-243,-5 3 1,-1 2 0,-1-1 0,-5 1-26,-4 0 1,1 0-1,-1-1 1,-3 1-20,-1 0 1,-7-2 0,0-2 0,2-3 58,2-2 1,3 0 0,2-4 0,1 2-50,-1-1 1,3-2-362,-1-2 223,6 0 0,-1 0 1,10 0-1,6 0-14,3 0 1,7 0 0,3 0 0,2 0 95,2 0 1,11 0 0,-8 0 0,1 1 197,-5 5 0,1 2 0,-5 8 1,0 0 167,0-1 1,-2 1-1,-8 2 1,0 1 95,-3 2 0,-6 0 0,1-4 0,-3 2-15,-2 2 0,0 0 0,-2-7 0,-3-1-167,-6-3 1,-3-1 0,-1 3-1,-1-3-309,0-2 0,-5-2 0,0-5 0,0 0-340,-2 0 0,6 0 0,-4 0 0,4 0-619,1 0 0,0-2 1,0-3 454,1-6 0,6-3 0,4-1-190,3-1 0,4-5 1,3-2 818,5-1 0,4-9 0,2-7 0</inkml:trace>
  <inkml:trace contextRef="#ctx0" brushRef="#br1" timeOffset="55">21305 18107 7669,'14'2'0,"-2"3"813,-2 5 0,-4 4 0,2 2 0,1 2 0,0 1-120,3 2 0,2 5 0,2-3 0,-1-1-439,1 1 1,0 3 0,0-5-1,-1-2-115,1-1 0,0-1 1,0 3-1,-1 0-790,1 0 0,0-8 0,-1-2 1,1 1-819,0-2 0,0-2 0,-1-7 0,1 0-102,0 0 1571,-1-7 0,1-9 0,0-9 0</inkml:trace>
  <inkml:trace contextRef="#ctx0" brushRef="#br1" timeOffset="56">21761 18186 8080,'-11'15'433,"1"1"1,-1 0-1,-5 1 1,1 2 562,-1 2 1,0 0 0,1-3 0,-3 1-275,-3 2 0,4 2 1,-4-4-1,3 2-861,3-2 0,1-2 1,1-1-1,3-2-444,-2-3 1,-2 1-1,-4-7 1,-3-1 582,-5-3 0,-4-1 0,-1 0 0</inkml:trace>
  <inkml:trace contextRef="#ctx0" brushRef="#br1" timeOffset="57">20786 8755 7669,'0'7'1207,"0"-7"0,0 7 0,-2-2 0,-1 7-788,-3 4 0,1 5 1,5 2-1,0 1 35,0 4 0,0 3 0,0 6 0,0 3 135,0 0 0,0 11 1,0-2-1,0 3-24,0 3 0,0 7 0,0 0 1,0 0-34,0 5 1,0 6-1,0 0 1,2 3-36,3-3 1,-1 7 0,6-3 0,1-2-109,-3-3 0,10 10 0,-6-12 0,0 1 60,2 1 0,5 5 1,2-4-1,-1-3-302,-3-2 0,-6 0 0,-3-15 1,1-3-148,0-1 0,-6-3 0,2-5 0,-3-4 0,-2-4 0,0-6 0,0-3 0,0-1 0,0-4-2367,0-9 1,0-4 0,0-13 327,0-9 0,-7-9 1,-1-11-1,-3-4-2807,1-1 4846,6-11 0,-10 10 0,5-12 0</inkml:trace>
  <inkml:trace contextRef="#ctx0" brushRef="#br1" timeOffset="58">18962 9619 8120,'10'0'0,"1"0"164,1 0 1,4 0-1,3 0 1,4 0 512,1 0 0,3 0 1,6 0-1,3 0-235,6 0 0,4 0 0,3 0 0,1 0-154,3 0 0,6 0 0,1 0 0,4 0-19,4 0 1,16-5 0,0-2-1,3 0-183,-40 4 1,1-1 0,5 0-1,2 1 1,1 1 0,2-1-1,0-1 1,1-1-142,-1 1 1,1-1-1,7 1 1,0 0-1,-3 1 1,-2 0-1,4-1 1,0 0 89,-2 0 1,-1-1 0,0-1 0,-1 0 0,-5 2-1,0 1 1,-3-1 0,0 1 58,-1-1 1,-1 1 0,1 0-1,-1 1 1,-1 1 0,0 0 0,-1-1-1,0 0 14,-1 0 1,2-1-1,4-1 1,2 1-1,-6 1 1,-1 1 0,1-3-1,0 1 13,-1-2 1,1 1 0,6 1 0,0 1 0,-3-3 0,-1 1 0,3 0 0,2-1-51,2 1 1,1-1 0,2 1 0,1 0-1,-3-2 1,-1-1 0,1 2 0,-1 0-51,-1-1 0,-1 0 0,3 1 0,1 1 0,-2-1 0,1 0 0,-3-1 0,-1 1-50,-1 1 1,0-1 0,0-1-1,-2 0 1,-3 3 0,-2 1-1,0 0 1,0 0 99,1 1 0,0 1 1,0 0-1,0 0 0,-2 0 1,-1 0-1,43 0 205,-5 0 1,-1 0-1,-4 0 1,-9 0-30,-9 0 0,-2 0 0,-6 0 1,-2 0-180,-3 0 0,-2 0 1,-4 0-1,-7 0-1182,-7 0 1,0 0 0,-7 0-342,-2 0 0,-12 0 0,-14 0-1270,-18 0 0,-32-7 2725,-22-4 0,-8-1 0,38 6 0,-2 2 0,-2 0 0,0 1 0</inkml:trace>
  <inkml:trace contextRef="#ctx0" brushRef="#br1" timeOffset="59">19151 8786 8196,'-9'0'446,"4"0"0,12-1 0,7-3 4,5-1 0,11-6 1,-1 6-1,8 0 45,3-2 0,-5 5 1,2-3-1,-6 3-138,-5 2 0,2 0 0,-7 2-164,-1 3 1,-5 4 0,-4 7 4,-6-1 0,-3 1 0,-2 1 1,-2 3-170,-3 1 0,-6 0 0,-8-6 0,-2 1 14,2 0 1,0 3 0,-1-2 0,-1-3 30,2 0 0,2-1 1,1-1-1,0-3 49,1-2 1,-1-1 0,0-2 1,0 1 0,6 0-238,-1-5 0,10 0-111,1 0 1,7 0 0,10 0 0,4 0-9,5 0 1,6 0-1,5 0 1,3 0 89,0 0 1,4 0-1,-8 0 1,-1 2 273,-2 3 0,-6-1 0,-3 6 0,-1 3 31,-4 1 0,-2 1 1,-3 1-1,-1 0 218,-3-1 0,-6 1 0,1 0 1,-3 0 63,-2-1 0,0 1 0,-2 0 0,-3 0-107,-6-1 1,-8 1 0,-2-2 0,0-2-220,-2-1 0,4-3 0,-5 5 0,1-5-687,4-1 0,-4-1 0,0-6 0,1 0-1050,-1 0 1,2 0 0,5 0-900,0 0 1,2-2 2516,4-3 0,3-4 0,7-7 0</inkml:trace>
  <inkml:trace contextRef="#ctx0" brushRef="#br1" timeOffset="60">20157 8865 8306,'-16'-2'0,"0"-1"165,1-3 1,-1 1-1,0 5 197,1 0 0,-1 7 0,2 4 272,3 3 0,-1 3 1,5 2-1,0 2-418,0-2 0,0 4 1,4-2-1,-3-2-59,3-1 0,1 3 0,4 0 0,3-2 0,6-2 0,4-1 0,5 0 1,2-2 128,3-4 0,1 4 1,4-5-1,-2 0 191,-2-4 0,-5-3 0,3-2 1,-1 0 58,-4 0 1,-1-2 0,-3-3 0,1-8 33,0-6 1,-6 0-1,-1-5 1,-2-1-526,-3 1 1,-3-1 0,-1-3 0,0 4-492,0 1 0,-1 2 1,-3 5-1,-1 1-1827,1-1 1,-3 6 285,2-1 0,2 8 1,8-3 1246,5 5 1,6 6-1,3 0 1,2-1 739,-2-3 0,6-1 0,-1 0 0</inkml:trace>
  <inkml:trace contextRef="#ctx0" brushRef="#br1" timeOffset="61">21651 8755 9437,'-16'0'547,"0"0"1,0 0 0,1 0 0,-1 2-82,0 3 1,1 4-1,-3 6 1,-1 1-81,-2 0 0,2 5 0,6 1 0,5 1-196,1 0 0,-4 3 1,6-3-1,1-1-182,3 1 0,1 3 1,1-3-1,5 0-72,4-1 1,6-1 0,3-5 0,4-2 92,1-3 0,1 1 0,3-5 0,-2 0 178,2 0 1,-5-2-1,-2-5 1,-4 0-37,-1 0 0,-1-5 1,-1-2-1,-3-2 75,-6-3 1,-3-2 0,-4-2-252,-3 0 0,-4 1 1,-7 1-1,-1 1-188,-4 3 1,2 5-1,-6-4 1,1 0 6,-1 1 1,4 4 0,-3-3 0,1 2-1070,4 0 0,2-1-1544,1 6 1,9 0 501,7 0 2297,7 0 0,16 7 0,1 2 0</inkml:trace>
  <inkml:trace contextRef="#ctx0" brushRef="#br1" timeOffset="62">22484 8833 8236,'-11'-7'139,"1"-1"0,-2-3 556,-2 1 1,-2 6 0,-1-1 0,-3 3-371,-1 2 0,-1 2 1,2 3-1,-1 4-60,2 0 0,-3 10 0,1-3 0,1 3-28,3 4 1,6-4 0,3 5 0,1 1-43,3-1 1,-3-3 0,2 4 0,3-3-83,6-3 1,4 2-1,8-1 1,2-5 52,3-1 1,-2 4-1,7-10 1,0 1 48,-1-4 0,4-3 0,-4-2 1,1 0 389,0 0 0,-7 0 0,2-2 0,-3-3-450,-2-5 0,-2-4 0,-2-4 0,-3-1-496,-2-2 1,-2-7-1,-5 2 1,0-2-726,0 2 1,-2-2 0,-3 5 0,-4 1-695,0-1 1,-3 2 0,5 5 562,-2 0 0,6 1 1197,-2-1 0,10 0 0,4 1 0</inkml:trace>
  <inkml:trace contextRef="#ctx0" brushRef="#br1" timeOffset="63">23144 8613 8236,'16'0'53,"0"0"0,-6 0 0,1 0 430,1 0 0,-3 0 0,-1 2 0,1 3 51,0 6 1,0 8 0,3 4-110,-2 1 1,-4 9-1,4 8 1,2 2 0,0 3 174,-1 3 1,3 8-1,-4 3 1,3 4-16,-3 4 0,2 7 0,-5-1 1,0 3 47,0 1 0,6 1 1,-5 3-1,1 3-211,-6-41 1,-1 1 0,2 6 0,-1 0 0,1-4 0,-1 0 0,1 0 0,-1 0-94,1-1 1,-1-1-1,1 2 1,-1 0-1,1 39 1,1-6 122,-2-1 1,1-4 0,-1 0 0,4-5-412,2-5 0,-5-1 0,3-11 1,-2-4-684,0-6 0,6-4 1,-6-10-1,0-2-2482,2-7 1,-5-13 2080,3-12 0,-3-17 0,-2-24 0,0-10 1043,0-12 0,0 15 0,0-4 0,0-4 0,0 0 0</inkml:trace>
  <inkml:trace contextRef="#ctx0" brushRef="#br1" timeOffset="64">24371 8598 8236,'5'-16'0,"0"0"-139,-1 0 0,-3 1 1,-1-1-1,0 0 497,0 1 0,-7-1 0,-3 0 251,-4 0 1,-2 1-1,-1-1 1,-3 2-192,0 4 0,-3-3 0,4 8 0,-2 0-123,1-2 0,-2 5 0,1-3 0,2 5-255,1 5 1,2-1 0,1 6 0,1 4-164,3 5 1,-1 1-1,7 4 1,-1 0 101,-1 1 1,6-1 0,-5 4 0,5-3-204,1-3 1,5 5 0,2-6 0,2-2 118,3-2 1,2-3 0,3-2 0,3-3 41,1-2 1,5-2 0,-4-5 0,1 0 21,0 0 0,0 0 0,-4-1 1,2-5 18,-2-4 0,-2-4 0,-1-4 0,0-2-12,0-7 0,-1 3 0,1-1 0,-2 3-58,-3 3 0,1 1 1,-5 4 116,1 4 1,-2 3 0,4 7 104,2 0 0,-5 7 0,0 5 0,-1 5-19,-1 4 0,0 7 1,-3-2-1,1 4 313,3 2 0,-1-3 0,-3-1 0,1-2-291,2 2 1,1-5 0,-6 0-1,1-2-1027,5 0 1,-5 0 0,5-6-1108,-5 1 0,-1-6 1473,0 1 1,2-8 0,2 1 0,3-8 527,1-6 0,3-18 0,4-5 0</inkml:trace>
  <inkml:trace contextRef="#ctx0" brushRef="#br1" timeOffset="65">24905 8488 7950,'0'-16'-1538,"-2"2"1827,-3 3 0,-2 6 0,-5 10 0,1 8 0,-1 6 93,-2 7 0,0 4 0,2 3 0,3 2-22,2 2 1,2-3 0,5-4-1,2-2 71,3 0 1,4 5 0,8-7 0,3 2 92,0-1 1,8-3-1,-1-5 1,2 2-230,3-2 1,-6-6-1,-2-5 1,1-1 207,-1-3 0,-4-2 0,1-4 0,-2-3 11,2-6 1,-4-3 0,4-3 0,-5-4-268,-6-5 0,3-4 0,-8-2 0,-2 1-442,-1 0 1,-2-1 0,-2 1 0,-1 1-231,-2 4 1,-13-4 0,2 4 0,-1-2 19,-1 2 1,-4-4 0,-4 4 0,-4-2-849,-2 2 0,-1 3 1,-3 7-1,-6 1 1253,-4-1 0,-8-7 0,-2-1 0</inkml:trace>
  <inkml:trace contextRef="#ctx0" brushRef="#br1" timeOffset="66">19497 10154 13567,'7'12'1874,"1"2"1,5 5 0,1 2-903,3 2 1,2 3-1,-1-3 1,1 1-329,2 4 0,5-3 1,-5-1-1,0-1-320,2-4 1,-6 4 0,2-2 0,-5-2-461,-3-2 1,-1-1-1142,6 0 0,-2-1 0,-2-1-5625,-1-3 5318,-8-4 0,9-14 0,-6-4 1,-1-3 201,2-1 1382,-5-8 0,5-1 0,-7-8 0</inkml:trace>
  <inkml:trace contextRef="#ctx0" brushRef="#br1" timeOffset="67">19890 10122 8236,'-7'-8'2183,"-4"1"0,-8 8-927,-2 5 1,-7 2 0,0 10 0,-7 1 0,-5 4 305,0 1 0,-4 1 0,7 2 1,2-2-964,2-2 0,4 5 0,1-4 0,3 2 0,2-1-419,4-3 0,7 1 1,2-5-181,-3-3 0,1 4 0,0-8 0,1 1-30,-1-1 0,3 1 1,1-5-1,-1 0-2357,0 0 1,4-2-6024,-6-5 8410,8 0 0,3-14 0,9-3 0</inkml:trace>
  <inkml:trace contextRef="#ctx0" brushRef="#br1" timeOffset="68">24088 9729 12714,'15'-7'1279,"1"6"1,0-6 0,-1 1-1,3 1-720,3 2 0,-2 1 1,7 2-1,1 0-76,-3 0 1,4 5-1,-7 2 1,-2 2-124,-1 3 0,-3 4 0,-1 3-333,-3 2 0,-4 0 0,-9-4 0,-3 3 170,-6 1 0,-4 6 0,-6 0 0,-6 2-44,-2 3 0,-3-6 1,1 0-1,-1 0 246,1-1 0,1 3 0,2-7 0,4-2 40,1-2 0,2-1 1,5 0-1,1 0-197,-1-1 0,6-1 0,1-2-242,2-1 0,2-6 0,5 6 0,1-8 0,5 2 0,4-3 0,4-2 0,3 5 0,4 1 0,6-3 0,2-1 0,3-2 0,1 0 0,2 0-1268,2 0 1,5 0-1,-6 0 1,-1 0 250,-2 0 1,4 0 0,0 0 0,-2 0-1882,-2 0 0,-2 0 1,-1-2 2897,-4-3 0,4 3 0,-6-5 0</inkml:trace>
  <inkml:trace contextRef="#ctx0" brushRef="#br1" timeOffset="69">24827 9729 8236,'10'0'1109,"1"0"0,-6 6 0,5 1 0,2 1 0,2 5 181,2 0 1,2 8-1,1 2 1,2 2-973,-2 3 1,-1 1 0,-3 3-1,1-1 453,0 1 1,-1-1 0,1 0-1,0-1-71,0-4 0,-1 2 0,1-5 0,0 0-1407,-1-1 0,-4-1 0,-1-5 0,3 0 150,1-1 0,-4-1 1,-1-1-1,0-5-4359,-1-1 1,3-1 2568,5-6 2347,-1 0 0,1 0 0,0 0 0</inkml:trace>
  <inkml:trace contextRef="#ctx0" brushRef="#br1" timeOffset="70">25377 9761 8236,'0'10'1157,"0"1"0,0-6 0,-2 5-160,-3 3 1,0-3 0,-11 4 0,-5 4 0,-5 1 344,-6 3 0,-1 1 0,-11 5 0,4-2-778,2 2 1,1-5 0,6 0 0,1-2-591,4 0 0,-2 0 0,5-4 0,0 2-1628,1 2 1,-5 2-1,7-4 1,0 4 1653,3 1 0,-6 2 0,-1 6 0</inkml:trace>
  <inkml:trace contextRef="#ctx0" brushRef="#br1" timeOffset="71">21163 10169 9568,'9'7'1161,"-2"6"0,0 4 0,3 6-218,4 1 1,2-3 0,0 5-516,0 2 1,6 2 0,3 1 0,1 1-75,0-1 0,-7-4 0,4-3 0,-4-1-79,-3-4 1,3-2 0,-8-1 0,1 0 341,-2 0 0,-1-6 1305,-4 0-1549,-3-6 1,5 1 0,-7-10 0,0-5 52,0-4 0,0-4 1,0-1-1,-2-4-238,-3-1 1,2-2 0,-8-8 0,-1-1-574,-2-1 0,-2-8 0,-1 2 0,-2-3-304,-2-2 1,-6-4 0,6 0-1,2 4 339,2 2 0,1-1 1,2 13-1,2 5 204,1 4 0,8 3 87,-2 5 0,12 7 0,7 4 950,5 3 0,7 2 0,-3 0 0,1 0-444,4 0 0,2 0 0,3 0 1,0 2-279,-1 3 1,6-3 0,-10 3 0,0-3-123,2-2 0,-2 0 1,0 0-1,-4 0-406,-1 0 0,-2 0 0,-6 0 0,1 0-4557,0 0 1,0 0 3051,-1 0 1,-6 2-1,-2 1 1864,0 3 0,-5-8 0,5-7 0</inkml:trace>
  <inkml:trace contextRef="#ctx0" brushRef="#br1" timeOffset="72">21855 9839 10008,'16'0'0,"-1"0"783,1 0 1,0-5 0,0 0-421,-1 1 1,3 3 0,1 1 0,2 0 0,-2 0 34,-1 0 0,-3 0 0,1 0 0,0 0-167,0 0 0,-2 7 1,-4 3-1,-3 4 25,0 2 0,-5 5 0,3 0 0,-3 0 56,-2 1 0,-2 1 1,-2 5-1,-3-2-22,-1 2 0,-3-5 1,-3 0-1,2-4 120,2-4 1,-1 5 0,-5-10-89,1 4 1,-1 0-1,0-3-42,0-6 0,6-3-228,0-2-12,6 0 1,-3-2 0,9-2 0,3-1-432,6 2 1,2-4-1,5 1 1,1 3 85,2 1 1,12 2 0,-1 0 0,1 0 192,0 0 1,-1 7-1,-1 4 1,-1 3 70,-4 1 1,2 6 0,-7 2-1,-4 1 352,-4 4 1,-1 0 0,-7-2 0,-1-3 569,-3 0 0,-2 0 0,-5 5 0,-4-4-233,-4-1 1,-2-2-1,-1-6 1,-3-1-441,-1-3 1,-5 1 0,5-7 0,0-1-254,-1-2 0,2-2 0,-4 0 0,1 0-275,4 0 0,-4-2 0,2-2 1,2-3-1214,2-1 1,1-1 0,0-3 0,2 1-6,4-1 1,-2-2 0,6-4 0,3-1-17,1-2 0,2-5 0,4 3 0,4-1 1554,8-4 0,10-2 0,-1-1 0</inkml:trace>
  <inkml:trace contextRef="#ctx0" brushRef="#br1" timeOffset="73">22924 9918 8686,'16'0'1118,"-9"0"1,-7 0 0,-9 2-283,-5 3 1,-2 11 0,-1 10-1,-2 4 167,-2 1 0,-2 2 0,4 2 0,0 2-417,5-2 1,-2-2 0,5-2 0,-1-1-292,2-4 0,3 2 0,5-7 0,-2-2-926,-1-1 1,0-3-2000,5 1 1,2-2-102,3-3 0,-3-8 2089,3-13 1,-3-6 0,-2-12 641,0 2 0,0 0 0,0-6 0</inkml:trace>
  <inkml:trace contextRef="#ctx0" brushRef="#br1" timeOffset="74">22625 9839 8236,'16'16'337,"2"2"0,1 1 814,2 2 1,5 7 0,-3-2 0,1 4-405,4 1 1,5-1 0,0-2 0,-3-2 317,0 2 1,-2 0 0,-2 0 0,-5-4-728,-4-1 1,-1 3-1,0-3 1,0-1-746,-1 1 1,-6 9 406,-4-6 0,4 7 0,0-9 0</inkml:trace>
  <inkml:trace contextRef="#ctx0" brushRef="#br1" timeOffset="75">21069 10892 8236,'0'11'494,"0"-1"0,0 1 1,0 5 126,0-1 1,0 3 0,0 3 0,0 5 0,0 4 62,0 1 0,0 1 1,0 1-1,2 2 95,3 1 1,-3 6 0,5-2-1,-2 2-101,0 2 1,2 10-1,-3-5 1,1 7 269,-2 8 1,4 5 0,-2 6 0,1-4-80,1-1 1,-4-3 0,6-10 0,-2-6-870,-4-8 0,4 1 0,0-5 0,0-3 0,0-3 0,0 1 0,-3-13-992,1-2 1,2-2-2596,-2-1 0,-3-9 1701,3-7 0,-1-9 0,1-14 1886,6-8 0,10-7 0,3-10 0</inkml:trace>
  <inkml:trace contextRef="#ctx0" brushRef="#br1" timeOffset="76">23679 10861 9481,'0'23'704,"0"-4"1,0 7-1,0 4 1,0 3 220,0 4 1,0 6-1,0-1 1,0 4 325,0 1 0,0-2 0,0 1 0,0-1-776,0 4 0,-2 2 1,-1-4-1,-3 0 168,3 0 0,1 0 0,2 0 0,0-1-265,0-4 1,2 1-1,1-4 1,3-3 40,-3-2 1,4 1 0,-2-11 0,-1 2-420,-2 0 0,3-6 0,0 1 0,0-4 0,2-1 0,-5-6-2901,3 1 1271,4-8 1,-7 2 1629,3-10 0,4-11 0,-1-8 0</inkml:trace>
  <inkml:trace contextRef="#ctx0" brushRef="#br0" timeOffset="77">3192 6114 9270,'-14'-2'7366,"4"-3"-4877,3 4-1801,7-6 1,7 7 0,1 1 0,3 3-63,-1 1 0,1 7 1,5 0-1,-1 6-62,1 3 0,-2 2 0,-2-4-258,-1 2 0,-1 5 0,4-5 1,-2 0-1,-1 2 4,1 3 1,-3-4 0,0-1 0,-2-1-294,-4 1 0,4-4 0,-2 4-25,-1-4 1,-2-1-20,-2 0-124,0-7 1,0-4 67,0-10 1,0-4 0,-2-9-1,-2-1-284,-1-2 0,-2-7 0,4 2 0,-3-4-82,3-1 1,-6 0 0,-1-1-1,-4 1-71,-2-1 0,5 3 0,1 1 1,-2 3-385,-2 2 698,5-4 329,-5 16 1,11-10-156,-8 11 1,8 1 1007,-3-2-502,5 8 0,1-2 0,0 10 667,0 5-943,0 4 0,1 2 1,5 0 580,4 0-526,4 6 1,-2-3-1,2 6 397,4-2-461,1 5 0,2-4 0,0 6-188,-2-4 1,-1 2 0,-4-5-1,-2-1-1,-2 1 1,-5-2-1,4-5 1,-2-1 11,-3 1-7,-3-7-9,-1 5-12,0-6 9,0 1 0,0-4 5,0-10 1,-5-4 0,-2-6 0,-2-1 1,-3 0 0,-2-5 0,-1-1 0,-1-3-1067,0-3 1,2 0-1,0 0-1064,-2 2 0,9 5-746,-8-5 0,2 2 2879,-2-3 0,-1-2 1,0 4-1</inkml:trace>
  <inkml:trace contextRef="#ctx0" brushRef="#br0" timeOffset="78">5126 4338 8183,'0'-16'-534,"0"1"-152,0-1 628,-7 0 1,5 6 0,-5 1 322,0 2 664,6-5 555,-6 3-23,7 0-488,0 2 1,0 9-520,0 3 0,0 4 0,1 5 280,5-3 0,-3 1 0,8-5-293,1 1 1,2 1 0,3 3-249,4-1 0,2-2 0,3 3 0,-3-3-10,0-2 1,-4-2-1,7-5 1,0 2-150,-1 3 1,3-3-1,-6 3 1,3-3-248,3-2 1,-4-2-1,1-2 1,-1-1 79,1 2 1,-6-1 0,2 1 0,-4-3 107,-1 3 0,0 1 0,-1 2 81,1 0 1,-5 0-39,-1 0 1,-5 0 198,6 0 18,-8 0 0,2 0-54,-10 0 0,2 2 1,-8 1-1,-1 3-106,-2-3 0,-7-1 0,0 0 0,2 1-18,1 2 0,1 1 0,-2-6-67,-2 0 1,0 0-1,5 0 1,0 0-188,1 0 1,-1 0 0,0 0-1,0 0-229,1 0 1,-3 0 0,-1 0 0,-2 0-6,2 0 0,-4 0 0,0 0 1,1-2-44,-1-3 1,-5 1 317,2-6 0,3 6 0,4-3 1,5 2 220,4 0 1,4-2 0,-4 3 10,-2-1 1,-2-6 0,-2 6 24,0 2 0,6 1 1,1 0 296,2-3 125,2 3-249,5-5 1,7 12 0,3 1-143,4-3 0,2-1 1,0-2-93,-1 0 0,1 5 1,0 0-1,-1-1-55,1-2 0,2-2 1,1 0-1,2 0-265,-2 0 0,4 0 1,-1 0-1,1 0-801,0 0 1,-2 0-1,-5 0 1,-1 0-1574,1 0 2654,-7 7 0,5-6 0,-6 6 0</inkml:trace>
  <inkml:trace contextRef="#ctx0" brushRef="#br0" timeOffset="79">4702 4747 7986,'0'-9'1449,"0"2"0,0 9 1,-2 3-1,-3 6-1016,-6 3 0,-1 1 0,0 1 0,1-2-149,-1-4 1,3 4 0,0-3 0,1 3-51,-1 2 0,5-1 0,-3 1 167,0 0 0,6-1-379,-5 1 1,6-5-1,6-3-410,4-1 0,4-1 0,2-6 0,0 0-523,-1 0 0,6 0 0,2-2 0,0-2-133,-1-1 1,5-7-1,-6 1 1,-2-1 586,-2 2 0,-3-4 1,-1 3-1,-5-3 457,-1-1 0,-2-1 0,-12-7 0,-1-1 0</inkml:trace>
  <inkml:trace contextRef="#ctx0" brushRef="#br0" timeOffset="80">4827 4763 7986,'0'10'1079,"0"0"-73,0 3 1,0 1 0,0 1-701,0 1 1,0 0 0,0 0 0,-1-1-244,-5 1 1,5 0 0,-5-1 69,5 1 1,1 0-1787,0 0 1,0-6 0,1-1 326,5-2 1,2-2 1325,8-5 0,0 0 0,-1 0 0</inkml:trace>
  <inkml:trace contextRef="#ctx0" brushRef="#br0" timeOffset="81">5299 4637 8531,'-2'-14'939,"-3"3"1,-4 4 0,-6 7-504,-1 0 1,5 0-1,1 2-267,-2 3 0,-2 4 1,0 7-19,3-1 1,-1 1-1,5 0 176,-2 0 1,6-1-497,-2 1 0,3 0 188,2 0 0,2-3 0,3-2-183,5-6 0,9-1 0,2-1 0,-1 2 201,-3-1 0,-1-1 1,0 1-1,-1 3 242,1 2 0,0-4 1,-1 4-1,-1-1-42,-3 1 1,1-4-1,-7 6 323,-1 1 0,-2 2 1,-4 2-1,-3-2-151,-6-4 1,-3 4-1,-3-5 1,-3 1-960,0 1 1,-7-6 0,3 6 0,-2-1 205,-2-1 0,-6 3 344,8-7 0,-3 7 0,-3-3 0</inkml:trace>
  <inkml:trace contextRef="#ctx0" brushRef="#br0" timeOffset="82">4041 6759 5961,'0'0'0</inkml:trace>
  <inkml:trace contextRef="#ctx0" brushRef="#br0" timeOffset="83">3632 7592 8154,'11'0'-836,"-1"0"1,-6-2 723,1-3 112,-3 3 0,5-12 0,2 5 0</inkml:trace>
  <inkml:trace contextRef="#ctx0" brushRef="#br0" timeOffset="84">1384 11270 8112,'16'-6'284,"-1"-1"1,1 0-1,-2-1 383,-3-1 1,1-1 0,-7-6 0,-1 0 564,-3 0 1,-1 1-1,0-1-688,0 0 0,-7 6 1,-5-1-1,-5 1 53,-4 1 1,-5 0 0,3 6-1,0-2-216,0 1 1,-3 2 0,3 2 0,1 0-190,-1 0 1,-3 2 0,3 3-1,0 6-135,1 3 1,1 2 0,5-1 0,0 3 8,1 3 1,-1-2-1,0 5 1,2-1-233,4-4 0,1 4 0,5-2 0,-3-2-127,-1-1 1,4-3-1,-1 1 1,3 0-138,2-1 0,0 1 0,2-2 193,3-3 0,-1-4 0,6-6 0,2 3 34,2 1 1,2 0 0,0-5 0,1-1 59,4-5 1,-1-1 0,4-5 0,0 2-15,1-3 1,-4-2 0,3-5-1,-1 0 80,-4 0 0,-1 3 0,-3-1 1,-1-1 84,-3-2 0,1 0 0,-7 6 0,1-1 58,1 0 1,-6 6-1,5-1 434,-5-1 0,-1 3-14,0-1 0,0 8 0,2 0-40,3 6 0,-3 10 0,3 0 0,-3 7 61,-2 3 1,0 0-1,0 4 1,0-1-144,0 1 1,0 1 0,0 3 0,0-1-19,0 1 0,-5-1 0,0 0 0,1 1-213,2-1 1,2-4 0,-1-3-1,-3 0-129,-1 1 1,0-6 0,5 2 0,0-4-293,0-1 1,0-5-1,0-1-1231,0 2-1351,0-5 42,-7 0 0,7-15 0,-2-6 1122,5-6 1,10-2-1,-1 1 1706,7-5 0,5-4 0,8-2 0</inkml:trace>
  <inkml:trace contextRef="#ctx0" brushRef="#br0" timeOffset="85">3915 11270 8112,'9'-16'897,"-5"0"592,-8 1 0,-5-1 0,-6 2 0,-1 2-752,0 1 0,1 8 0,-1-3 0,-2 5-188,-3 1 1,4 0 0,-6 0 0,2 0-238,0 0 1,-7 7-1,4 3 1,-1 4-82,4 2 1,-1 5-1,1 0 1,3 0-228,6 1 0,0 1 1,7 5-1,1-4-107,2-1 0,2-2 1,0-5-1,0 0-1,0-1 1,2-1-1,3-2 1,6-3-72,3-2 1,1-2 0,3-5 0,1 0 190,2 0 0,7 0 1,-2-1-1,4-3 71,1-1 1,-1-12-1,-2 1 1,-3-2-77,-3 1 0,4-4 1,-5-2-1,-3 0-29,-6 1 0,0-4 0,-6 5 0,-1 1 98,2 3 0,-5 1 114,3 1 1,-3 8 0,-2 7 359,0 8 1,0 13-1,0 7 1,0 5 521,0 4 1,0 5 0,0-2 0,0 2-1020,0 2 1,1 3 0,3-10 0,3-3-58,2 0 0,-1-3 0,4-1 0,-3-4 0,-2-5 0,4-4 0,-4-1 0,0 0 0,0 0 0,3-6 0,-3-1-1391,2-2 0,1-2 1,6-5-1,0-2-579,0-3 0,-1-6 0,1-11 0,0-10 1970,-1-8 0,8-26 0,2-8 0</inkml:trace>
  <inkml:trace contextRef="#ctx0" brushRef="#br0" timeOffset="86">6132 5108 8112,'11'-5'0,"-1"0"0,2 0 449,2-2 1,0 3 0,-1-5 0,-3 1 887,2-1 0,-5 4 21,-1-6 0,-3 1-468,2-6 1,-3 0 0,3 1 500,-3-1 0,-2 0 357,0 0-1360,-7 8 0,4-5 1,-6 6 711,2-1-748,-5 4 1,3-3 0,-7 7 631,0 0-754,1 0 0,-6 0 0,0 0 1,2 0 4,1 0 0,-3 7 0,0 4 0,2 3-235,2 1 0,1 1 0,2 2 0,2 1 0,1 2 0,1 1 0,-4-2 0,1 1-28,3-2 0,6 4 0,-3-3 0,2 0-343,0-3 0,0-1 1,6 0 99,5-1 1,-3-4 0,8-2 0,1-2-35,2-4 0,7 0 1,0 1-1,0 1-16,1-1 0,-4-3 0,5-2-275,-1-5 399,-4 5 1,10-13 0,-7 3 0,-2-3-41,-2-1 1,4-1 0,0-2 0,-3-1 91,-6-2 1,2 0-1,-5 6 1,1 1-188,1 3 0,-8-3 1242,2 4 0,-3 4 155,-2 6 1,0 9-1,0 10-306,0 2 1,0 7 0,0-2 0,0 4-760,0 2 0,0-3 0,0-1 0,0-2 0,0 2 0,0 0 0,0 0 0,0-2 0,0-6 0,0 8 0,0-7 0,0-2 0,0-2 0,0-1 0,0 0 0,2-1 0,3 1 0,-3 0 0,5-2 0,0-4 0,-5-1-1713,3-4 0,-3-5 1713,-2 0 0,0-14 0,0-10 0</inkml:trace>
  <inkml:trace contextRef="#ctx0" brushRef="#br0" timeOffset="87">1022 14602 8112,'0'10'9054,"0"1"-7999,-7-1 1,4-3 457,-8-7 0,8-1 0,-2-10 0,3-1-678,2-2 1,2-4-1,3-3 1,5-5-836,4-3 0,2-5 0,0-2 0,1-6 0,4-4 0,-3-8 0,4 2 0,-6-9-52,0-4 1,-2-1 0,-2 1 0,-1 0-1233,1 3 0,-3-12 1,1 8-1,1-4 732,-3 2 0,6 10 1,-5 8-1,1 6 629,1 7 0,-2 11 0,3 7 0,-2 7 5,3 6 0,2 5 0,5 4 0,2 9 1300,3 15 1,-1 9-1,4 15 1,-3 5-1038,-3 7 0,5 8 0,-7-3 1,0-1-346,-3-3 0,4 5 0,0-1 0,-2-2 0,-1-1 0,3-10 0,0-2 0,-2-4 0,-2-2 0,4-7 0,0-3 0,-3-6 0,-6-5 0,2 2 0,-4-7 0,4-1 0,2-5-1167,0-4 0,-7-6 492,-4-10 1,-3-9 0,-2-9 0,0-1 336,0-4 0,-7 5 0,-6 0 0,-4 2 10,-4 0 1,-2 2 0,2 7 0,-3 3 358,-1 2 0,-4-3 1,2 4-1,-2 3 640,-3 1 0,1 2 0,-1 0 1,1-2-251,0-3 1,1 3 0,2-3 0,3 4-2698,3 1 1,-4-6-1,5-1 1468,1-1 1,8 4-1,3-3 1,4 2-2331,7 0 1,5-8 3137,9 3 0,13-4 0,4-2 0</inkml:trace>
  <inkml:trace contextRef="#ctx0" brushRef="#br0" timeOffset="88">2139 14052 7848,'15'8'-404,"-4"-1"0,-1-7 1490,3 0 0,1 0 0,1 0 0,1 0-275,0 0 1,0 0-1,-1 0 1,1 0-233,0 0 1,-1 0 0,1 0-1444,0 0 0,0 0-3486,-1 0 2293,-6 7 0,-14-5 2057,-11 3 0,-3 4 0,3 0 0</inkml:trace>
  <inkml:trace contextRef="#ctx0" brushRef="#br0" timeOffset="89">2139 14240 7988,'-9'16'1161,"2"-5"1,7-1-595,0 2 1,7-5-1,3 0 1,6-2 1218,5 1 0,-2 4 0,8-5 0,-1-1-832,-2-2 1,9 3 0,-5 0-1,0-1-1286,2-3 1,-6-1-1,1 0 1,-2 0-920,-4 0 1,4 0-1,-2 0 1251,-2 0 0,5-7 0,1-1 0</inkml:trace>
  <inkml:trace contextRef="#ctx0" brushRef="#br0" timeOffset="90">3381 13392 8070,'-11'-21'778,"3"0"0,-1 1 1330,0 3-1401,-1 1 1,-4 9-1,3 7 1,6 11 0,3 8 495,2 7 1,-5 6 0,0 4 0,1 4-422,2 1 1,2 4 0,0-3 0,0 3-293,0 3 0,0-3 0,0-1 0,0-4-187,0-2 1,2 4 0,2-5 0,1-2-74,-2-2 1,1-2-1,-1-1 1,3-4-172,-3-5 0,1 2 1,-1-2-453,2-2-224,1-2 441,-6-1 1,5-14-1,0-7 1,0-8-214,2-2 1,-3-6-1,6-2 1,3 0-106,1 1 0,1-6 1,3 2-1,1-4 17,2-2 1,7 8-1,0 3 1,5 4 308,4 1 0,1 5 0,-3 3 0,2 1 349,-2 3 1,-2 8 0,-2 3 0,-1 1 490,-4 5 1,2 2-1,-9 5 1,-3 2 335,-4 3 1,-8-4 0,1 5 0,-3 2-623,-2 1 0,-2 1 0,-3-2 1,-6-3-387,-3-3 0,-1 4 0,-3-3 0,-1-2 0,-2-3 0,-2 1 0,4-9 0,-4 2 0,-1-1 0,5-2 0,-4-6 0,2 2-648,0-1 0,0-2 0,4-2 0,-3 0-255,-1 0 1,2-2-1,7-2 1,3-3-48,2-1 0,0-1 0,4-3 1,-1 1-3544,6-1 1,5-2 4492,9-2 0,13-6 0,5-3 0</inkml:trace>
  <inkml:trace contextRef="#ctx0" brushRef="#br0" timeOffset="91">4780 13847 8112,'-10'6'0,"-1"-1"0,1 5 0,-8-3 0,-1 2 1678,-2 3 1,-5 8 0,3 0 0,0 1-97,1 2 1,-4-4-1,3 8 1,0-1-1010,0-2 0,2 1 1,6-6-1,-1 2-537,0-2 0,6-2 0,-1-3 0,1-1-983,1-3 0,-5-1-422,4 1 1,-4-3 0,0-8-177,3-5 1,-1-4 0,7-11 0,-1-5 1544,-1-4 0,6-8 0,-6-3 0</inkml:trace>
  <inkml:trace contextRef="#ctx0" brushRef="#br0" timeOffset="92">4293 13800 8857,'15'11'0,"1"-1"1462,0 2 1,5-1 0,0 3-1,-2 5-80,-1 4 0,2-2 0,3 5 1,0 2 66,0 2 0,3 1 0,-3 0 0,-1 1-928,1-1 0,-2-1 1,-5-2-1,-1-4-471,1-1 1,0-2 0,0-5-1,-1 0-1673,1-1 0,-2-4 0,-2-3 957,-1-1 0,-1-1 0,6-8-1260,0-3 1,-6-2-1,1-7 1,1 0 1925,2-4 0,8-15 0,3 0 0</inkml:trace>
  <inkml:trace contextRef="#ctx0" brushRef="#br0" timeOffset="93">5063 13486 8112,'7'-9'1337,"2"2"1,7 7 0,-2 2-215,-4 3 1,-1 6-1,-6 10 1,4 7-398,2 6 0,-4 7 0,4 4 0,0-1 456,-1-2 1,-4-2 0,1 3 0,-1-2-378,1-3 0,-3-1 0,3-6 0,-3-1-506,-2-4 0,1 2 0,3-7 1,1-2-300,-1-1 0,-3-8 0,1-1 0,3-2 0,-1-2 0,6-5 0,-4 0 0,4-2 0,1-3 0,-3-5 0,6-10 0,-3-1 0,3 0-243,1-1 1,1 4 0,0-3 0,-2 4-29,-4 1 1,10 0 0,-5 1-1,3 1 658,-1 3 0,4 4 0,0 7 0,0 0-262,2 0 1,0 7 0,4 5 0,-2 6-126,-2 3 0,5 2 0,-2-4 0,2 2 0,-2-2 0,-2 0 0,-4 0 0,1 2 0,-2-1 0,-2-8 0,-1-2 0,0 1 0,-1-3 0,1 6 0,0-5 0,0 0-9831,-8-2 9512,-1-7 1,-21-7-1,-3-2 1</inkml:trace>
  <inkml:trace contextRef="#ctx0" brushRef="#br0" timeOffset="94">1007 16425 8112,'7'9'0,"-4"0"2060,8-4 1,-6-3 826,5 3 0,1-3 0,5-4-1363,-1-3 0,1-4 1,0-9-1,-1-1-1104,1-2 0,-2-7 0,0 0 0,-2-5-420,1-4 0,4-4 0,-6 2 0,3 1-42,1-1 0,1-4 1,-2 2-1,-2 0-894,-1-1 0,-3 1 1,5 0-1,-3 4 331,2 4 1,2 1-1,2 1 1,0 1 613,-1 4 1,6 5 0,0 9 0,-1 3 44,-3 2 1,4 2 0,2 8-1,1 8 1463,4 10 1,-3 8 0,1 8 0,2 7-1518,1 6 0,1 12 0,-2 6 0,-3-2 0,-3-1 0,5-8 0,-5-1 0,1-2 0,0-3 0,3-9 0,-5-5 0,-2-6 0,-1-5 0,-3 2 0,1-7 0,-2-2 0,-4-1 0,4-4 0,-3-4 0,-2-3 0,1-7 0,-6-9 0,1-5 0,-3-5 0,-4-3 0,-3 1 0,-6-4-690,-3 1 0,-7-4 0,-2 5 1,-1 0 120,-4 1 0,-7 1 0,-3 5 1,-1 2 543,1 3 1,-4-1 0,5 5-1,2 0-221,2 0 1,7 2-1,1 3 1,3-1-1361,2-2 0,3-1 0,3 5-1667,4-5 0,6 3 3273,15-8 0,6 8 0,14-4 0</inkml:trace>
  <inkml:trace contextRef="#ctx0" brushRef="#br0" timeOffset="95">2390 16001 8112,'7'-11'1752,"4"1"-888,3-2 0,-4 5 0,1 1 0,3 5 0,5-1 383,7-3 0,-1 3 0,1-3 1,2 3-726,1 2 1,3 0-1,-1 0 1,-1 0-1076,-4 0 0,2 5 0,-7 0 1,-2-1-1167,-1-2 1,-9 5 1120,-4 3 598,-3 4 0,-16 2 0,-4-1 0</inkml:trace>
  <inkml:trace contextRef="#ctx0" brushRef="#br0" timeOffset="96">2485 16205 9136,'15'0'3639,"1"0"1,0 0-2405,0 0 0,4 0 0,3 0 1,0 0-2091,0 0 0,3 5 0,-3 1 0,-1-3-1533,1-1 0,3 3 2388,-5 0 0,7 7 0,-3-3 0</inkml:trace>
  <inkml:trace contextRef="#ctx0" brushRef="#br0" timeOffset="97">3325 15748 21363,'8'4'-68</inkml:trace>
  <inkml:trace contextRef="#ctx0" brushRef="#br0" timeOffset="98">3491 15435 7398,'-2'-9'1273,"-1"6"-51,-3 6 0,-6 6 0,3 7-599,1-1 0,-1 1 0,5 0 46,-1-1 0,-2 8 0,4 3 0,-2 4 0,1 2 369,2-1 1,1 6 0,-3 3 0,-1 3-225,1 6 0,3 0 0,1-3 1,0-3-233,0 1 0,0 5 0,0-9 0,0 0-358,0-3 0,0 0 0,0-3 0,0-2-172,0-2 0,0 1 0,0-10 0,0-2-468,0-1 1,0-8 0,0 1-4010,0 1 2945,0-5 1,0-2-1,0-10-1480,0-6 1,0-3 0,1-3 2959,5-4 0,2-3 0,8-8 0</inkml:trace>
  <inkml:trace contextRef="#ctx0" brushRef="#br0" timeOffset="99">3742 15576 7864,'0'-10'1176,"0"-1"1,7 6 0,6-4 0,6 2-637,7 4 1,4-4 0,1 2 0,2-1 53,4 0 0,-4 2 0,4-5 1,-4 2-339,-1 4 0,-3 1 1,-2 2-1,-7 0 21,-2 0 1,-2 2 0,-1 3 0,-1 6 49,-3 2 1,1 5-1,-5 3 1,0 5 505,0 4 0,-2 3 0,-5 2 0,0 3-105,0 2 1,0 1 0,0 4 0,0-1-263,0-1 1,0-1 0,0-10 0,0-1-467,0 1 0,0-3 0,0-1 0,0-3 0,0-3 0,0-1 0,2-5-3604,3 0 0,-3 0-54,3-1 0,-5-6 2926,-5-4 0,-2-10 0,-5-6 0,1-2-1216,-1-3 0,-2-5 1948,-2 0 0,-6-7 0,-3 3 0</inkml:trace>
  <inkml:trace contextRef="#ctx0" brushRef="#br0" timeOffset="100">3994 15969 7731,'0'-15'0,"2"4"0,3 2 628,5 2 0,6 2 1,5 5-1,5 0 756,4 0 0,2 0 0,1 0 0,3 0-524,6 0 0,-2 0 1,1 0-1,-3 0-486,-3 0 0,3 0 0,-1 0 0,-2 0-530,-2 0 1,-1 0-1,-3 0 1,-1 0-2793,-1 0 0,-3 0 0,4 2 2224,-2 3 0,0-3 0,4 3 724,-4-3 0,4-2 0,-6 0 0</inkml:trace>
  <inkml:trace contextRef="#ctx0" brushRef="#br0" timeOffset="101">5346 15765 7731,'-10'9'1500,"-1"-4"0,1-2 1,-6 1-1,0 3-737,1 2 0,-1 6 1,0 6-1,0 0-134,1 2 0,4-4 0,2 6 0,2-1-803,4 1 0,-4-6 0,2 2 0,1-4-619,2-1 0,-3 0 1,0-1-1965,2 1 0,-6-7 1392,-2-4 1,3-5 0,-1-5 1364,2-6 0,-5-8 0,1-2 0,-3-7 0,-2 4 0</inkml:trace>
  <inkml:trace contextRef="#ctx0" brushRef="#br0" timeOffset="102">5000 15859 7731,'0'-15'609,"0"-1"208,0 0 1,2 7-1,3 4 1,6 5-1,3 5 186,1 6 0,1 3 0,2 3 0,3 3-428,5 0 1,3 8-1,3-3 1,-1 1-589,1 0 0,-1-5 0,1 4 0,-3-3-954,-2-2 1,2 2-1,-2-1 1,0-2-631,0-1 1,2-4 0,-4-2 0,1-3 1596,0-2 0,0 5 0,6-3 0</inkml:trace>
  <inkml:trace contextRef="#ctx0" brushRef="#br0" timeOffset="103">6179 15498 8047,'0'-32'0,"-1"1"0,-3-1 754,-1 1 1,-7 1 0,0 2-1,-6 4-136,-3 1 1,-5-1 0,3 6-1,-1 4 71,-4 0 0,-7 7 0,-2 2 1,2 5-222,2 5 1,2 9-1,-1 11 1,2 1-121,4 2 1,4 10-1,6-6 1,2 1 70,3 0 0,-1-1 1,7-1-1,1-1-293,3-4 0,6 2 1,4-5-1,3-1-193,5 1 1,8-2 0,-3-7 0,3-2-207,3-1 1,2-8 0,3 4 0,2-2 20,1 1 0,1-3 0,-5-8 1,-1-6 33,0-3 1,-1-7 0,-2-1 0,-2-3 182,2-3 0,-5-7 0,-2-3 0,-4 0 138,-1-1 1,-2 2 0,-3 6-1,-6 1 155,-3 4 1,-2 9 0,1 8 251,5 2 1,-5 10 0,4 13-1,-3 10 662,-2 9 1,0 5 0,0 8-1,0-1-579,0 0 0,2 0 0,1-2 1,4-3-594,2-5 0,-5 1 0,3-1 0,-2-2 0,0-2 0,0-1 0,-5-1 0,2-1-2056,3-4 0,-3 2 0,5-5 0,-2-1-1612,1 1 1,11 3 3667,-1-5 0,17 7 0,0-3 0</inkml:trace>
  <inkml:trace contextRef="#ctx0" brushRef="#br0" timeOffset="104">7217 15592 7731,'0'9'1493,"0"-2"1,2-7-172,3 0 0,6 0 0,8 0-256,2 0 0,7 0 0,-2 0 0,2 0-452,-2 0 1,4 0-1,-6 2 1,2 1-498,1 2 0,-8 1 0,2-6 1,-4 0-1297,-1 0 0,-5 0 0,-1 1-942,2 5 0,-5-3 50,-2 7 0,-12-1 0,-6 2 2071,-7-6 0,-8 4 0,4-1 0</inkml:trace>
  <inkml:trace contextRef="#ctx0" brushRef="#br0" timeOffset="105">7296 15859 7107,'0'16'552,"0"0"1,2-1-1,3-1 1,5-1 865,4-3 0,4-5 1,3 4-1,3 0-221,1 0 1,8-1 0,-5 5-1,0-5-859,1-1 1,1 4 0,0-6 0,-4 0-782,-5 2 1,2-5 0,-2 5 0,-2-2-1124,-2 0 1,-1 6 0,0-4-1,-1 2 1566,1 3 0,7 2 0,1 1 0</inkml:trace>
  <inkml:trace contextRef="#ctx0" brushRef="#br0" timeOffset="106">8459 15293 7731,'0'-19'0,"0"4"1910,0 1-997,0 0 0,2 5 0,1 5 0,4 6 257,2 3 1,-4 15-1,4 0 1,-2 8-292,-3 4 0,3-1 0,-2 2 0,-2 2-387,-1 2 0,3 0 0,1-6 0,-3 1-152,-1-1 1,-2 1 0,0-3 0,0-1-471,0-2 1,0-6 0,0 2 0,0-1-699,0 0 1,-2 0 0,-1-5-1516,-3 0 0,1-6-213,5 1 595,-7-8 0,12-10 0,1-14 645,6-7 1,4-3 1315,-1-1 0,1-13 0,0-4 0</inkml:trace>
  <inkml:trace contextRef="#ctx0" brushRef="#br0" timeOffset="107">9151 15246 7731,'31'-15'323,"-1"-1"0,-4 2 1,-5 2 1745,-3 1-1074,-2 8 0,-9-4 0,-6 8-428,-4 5 0,-15-3 1,1 8-1,-6-1-10,-5-1 0,-2 3 0,-1-5 0,0 0-307,-1 0 1,1-2-1,-1-5 1,1 0-171,-1 0 1,3 0 0,1 0 0,3 0-50,3 0 1,1-5 0,5 0 0,0 0-216,0-2 1,6 3-372,-1-6 608,1-1 1,1 4-1,2 7 106,0 9 0,6 7 0,-5 3 0,5 4 54,1 1 1,0 0 0,-2 4 0,-2-1-93,-1 0 0,0-2 1,5-1-1,0 1-208,0-1 1,0-4 0,0 0 0,0-2-435,0-2 1,0-1-78,0 1 1,0-5 196,0-1 0,7-6 1,2-1 204,-1-6 1,11-4 0,-3-6 0,3 3-22,4-2 1,2-2 0,8-2 0,2 2 165,1 3 0,6 3 1,-3 4-1,-1-1 209,1 2 0,3 1 1,-6 4-1,-3 3 232,-5 5 1,0 4-1,-5 4 1,0 1 40,-1 2 1,-1 7 0,-7-2 0,-1 4 193,-3 1 0,-6-1 1,1-1-1,-3-1-28,-2 0 0,-7 6 0,-6-8 0,-4 2-197,-4-2 1,-5-2 0,3-6 0,-1-1-256,-4-3 0,-2-3 1,-3-1-1,-2-5-56,-2-3 0,-1-2 0,3 0 0,-2 0-525,2 0 0,2-5 0,3-2 0,2-2-718,2-3 0,5 3 0,-2-1 0,4-2-666,5-2 0,4-2 1,-1 0-1,6-1-642,3-4 0,11 2 2462,7-8 0,6-6 0,10-7 0</inkml:trace>
  <inkml:trace contextRef="#ctx0" brushRef="#br0" timeOffset="108">9654 15372 7731,'-9'-7'0,"4"-3"0,2-4 518,-3-2 0,5 0 0,-3 0 0,6 1 443,3-1 1,9 0 0,0 1 0,7-1-495,4 0 1,1 6 0,5 1 0,-1 2-75,-4 3 1,7 3 0,-5 2 0,-2 5-110,-1 4 0,-4 9 0,-7 4 1,-2 0 245,-1-1 0,-8 6 1,2-3-1,-3 1-97,-2 0 1,-7-1 0,-5 3 0,-6-4-152,-3-1 0,-1-2 0,2-6 0,0-1-117,0-3 0,-2 1 0,1-7 0,0-1-60,-2-2 0,5-2-542,-2 0 1,4-2-56,5-3 1,8 1 0,12-5 46,6 2 1,10 2-1,-1 5 1,4 0 136,5 0 1,9 0-1,0 2 1,4 1 331,1 3 0,0 8 1,-2 0-1,-3 5 257,-5 0 0,-6 4 0,-4-1 0,-6 3 252,-4 3 1,-1-4 0,-2 2 0,-4 1 43,-4-3 1,-5 6 0,-2-4 0,-5 2 10,-4-2 1,-4-3-1,-4-6 1,-3 1-120,-5-2 1,-4 3 0,-1-11-1,0 1-459,-1-4 0,-5-3 0,1-2 0,1 0-10,2 0 0,-4-2 0,0-1 0,2-4-73,2-2 0,7 0 0,1-3 0,3 2-2113,3-2 0,3-2 0,4-2 231,1 0 1,8 0 0,-1 1 0,8-1 274,6 0 1,6 1-1,7-3 1680,8-3 0,0-3 0,8-8 0</inkml:trace>
  <inkml:trace contextRef="#ctx0" brushRef="#br0" timeOffset="109">10582 15356 7731,'0'-7'1957,"0"7"1,5 7 0,2 11 0,0 3-1085,0 5 1,5 2 0,-3 0-1,1-2-408,1 2 0,-1 0 0,6 0 0,0-2 174,0 2 0,-1-4 1,1 1-1,-2-2-486,-4-4 0,4-2 0,-3-1 0,3 0-457,2-1 0,1-1 0,2-1-231,2-3 0,0-6 1,-5 1-1,1-5-25,4-5 1,-3-4 0,3-9 0,-2-1 26,2-2 0,-9-7 0,4 2 0,-4-5 230,-3-6 0,-2 2 0,-7-5 0,0 1 70,0 5 1,0 0 0,0 5-1,0 2 314,0 6 366,0 4 1,0 15 0,0 9 0,0 12 695,0 13 1,0 1-1,0 9 1,0 0 188,0-2 1,0 11-1,0-4 1,0 2-740,0 0 0,0-2 0,0-2 0,0-1-593,0-2 0,0-7 0,-2 3 0,-1-1 0,-3 0 0,1-3 0,5-6 0,0-3 0,0-2 0,-5-2 0,0-6-1208,1 1 0,1-6-778,-2 1 1,3-9 0,-3-2 811,3-9 1,2-5 0,0-2-1,2 1-407,3-1 0,0 0 1581,11 0 0,3-6 0,12-3 0</inkml:trace>
  <inkml:trace contextRef="#ctx0" brushRef="#br0" timeOffset="110">11792 15513 7731,'0'-15'309,"0"-1"0,-5 0 224,0 1 0,-7-1 0,1 2 0,-3 3 0,-1-1 0,-1 7 0,0 1 30,0 3 1,-1 1 0,-2 0 0,-4 1-93,-1 5 1,-1 1-1,-3 7 1,4 0-112,1 3 0,-3 8 1,3-3-1,0 3-109,1 3 1,1 1 0,7 3 0,1-3-65,3-2 0,6 1 0,-1-6 0,4 1-71,1 0 1,0-2 0,1-6 0,4 1-109,6 0 0,-2 0 0,3-2 1,4-4-63,3-5 1,2 2 0,-4-2 0,4-1-176,5-2 1,-1-9 0,1-5-1,0-6-46,-1-3 1,-2-5-1,-6 1 1,2-3-36,2-5 0,-2-3 1,-6-1-1,-5-5 64,-1-3 0,4-8 1,-6-1-1,-1 0-56,-3 0 1,-1-9 0,0 5 0,0 4 148,0 4 1,-5 6-1,-2 5 1,0 10 531,0 4 0,2 10 0,3 6 0,-1 4-92,-3 6 1,1 13 0,3 14 0,-1 7 251,-2 7 1,-1 9-1,6 3 1,2 0 673,3 0 0,-1-1 1,6-6-1,1-2-824,-2-3 1,5 2 0,-4-6 0,2-1-771,-1-4 0,1 2 0,-5-11 0,2 3-706,3-1 1,-3-7-1,1 2 1,2-4-183,2-1 0,-3-5 1,-1-3-1,3-1-165,1-3 1,1-2 0,1-6 0,0-5 1433,-1-6 0,8-26 0,2 0 0</inkml:trace>
  <inkml:trace contextRef="#ctx0" brushRef="#br0" timeOffset="111">12170 14806 9146,'0'-16'318,"0"1"1,0-1 0,0 0 249,0 1 0,2-1 0,1 0 0,4 0-90,2 1 1,1 1 0,6 2 0,0 3-119,-1 2 0,1 2 0,0 5 0,0 0-93,-1 0 1,-4 0 0,-1 1-1,1 5-3,-3 4 1,5 9 0,-8 4 0,-2 1-5,-1 4 1,-2 0 0,0 0 0,-2-2-81,-3 2 1,-4 0-1,-6 0 1,-1-3 76,0-3 0,1-1 0,-1-3 38,0 3 1,2-4 0,4 4 0,4-3 0,5-3 0,2 1-138,5 0 0,2-7 0,8-4 1,0-2-256,0 3 1,5-5 0,1 5 0,3-5-539,3-1 1,-4 0 0,2 0 0,1 0-879,-3 0 1,6 0 0,-4-1 0,2-3 1512,-2-1 0,11-7 0,-4 3 0</inkml:trace>
  <inkml:trace contextRef="#ctx0" brushRef="#br0" timeOffset="112">18821 11270 8211,'10'0'747,"0"0"0,1 0 0,5 0 1,-1 0-353,1 0 0,5 0 1,2 0-1,-1 0-97,1 0 0,5 0 0,-2 0 0,4-2-85,2-3 1,-1 3 0,0-3 0,1 3-73,-1 2 1,6-5 0,0-1 0,-1 3-95,3 1 1,-4 2-1,7 0 1,0-2 83,-2-3 0,-2 4 0,-5-6 0,2 1 8,2 1 0,5-2 0,-4 4 0,3-4-40,2-2 0,3 5 0,1-3 0,-2 2-20,-3 0 0,9-6 0,-4 4 0,0 0-12,-3 0 1,1-3 0,-3 5 0,4 0-19,1-2 0,-5 5 0,0-5 1,0 2-15,-2-1 1,5-1 0,-3 4 0,4-4-18,1-2 0,-5 6 1,0-3-1,1 3-41,3-2 0,1 3 1,0-5-1,-2 2 12,-3-1 1,7-1 0,-5 4-1,0-2 16,1 1 0,0 1 0,3-1 0,-1-1-21,0 2 1,0-4-1,0 1 1,-1 3 23,-4 1 1,3 0 0,-5-1 0,2-2 8,0 1 0,-2 2 0,4 1 1,-2-3 20,2-1 1,-1 0 0,3 5 0,-3-2-8,1-3 0,10 3 0,-7-5 0,2 2-31,0-1 0,-2 1 0,0 5 0,-1-2 3,-4-3 1,3 3 0,-5-3 0,1 3 34,-5 2 1,4 0-1,1 0 1,1 0-17,-1 0 1,0 0-1,2 0 1,-1 0 1,2 0 0,1 0 0,3 0 0,-1-1 9,0-5 1,-2 5 0,-1-5 0,-2 5-5,2 1 1,-4 0 0,2 0 0,0 0-5,-2 0 0,3 0 0,-4 0 0,1 0 24,4 0 0,-1 0 0,1 0 0,-2 0-19,2 0 1,1 0 0,4 0 0,2 0-35,1 0 0,6 0 1,-4 0-1,0 0 69,0 0 1,2 0 0,-5 0 0,-2 0 65,1 0 1,-4 0-1,-4 0 1,0 0-17,-2 0 1,5 0 0,-3 0 0,4 0-24,1 0 0,-2 0 0,1 0 0,-1 0 68,4 0 1,0 0-1,-4 0 1,-1 0 22,0 0 0,3 5 0,-11 0 0,-1-1 106,-1-3 0,1-1 1,-2 0-1,-4 0-44,1 0 0,-2 0 0,0 0 1,-4 2-9,-1 3 1,-2-3 0,-5 3-304,0-3 0,-1-2-1531,1 0 0,-7-2-302,-4-3 1,-3 2-1,-6-6 1,-6 0 1898,-11 0 0,-14-1 0,-5-6 0</inkml:trace>
  <inkml:trace contextRef="#ctx0" brushRef="#br0" timeOffset="113">27892 5973 8169,'0'-11'1571,"0"1"-215,0 6-728,0-3 1,-1 7 194,-4 0 1,-4 0-535,-7 0 1,6 2-1,-1 3 1,-1 6-101,-2 3 1,0 1-1,2 1 1,3 0-120,2 0 0,-4-1 1,4 3-1,0 1-145,1 2 1,0 0 0,6-5 0,0-1-69,0 1 1,0 0 0,0 0 124,0-1 0,7-1 0,4-2 0,4-1 27,6 1 0,-1-5 0,4 0 1,-1-2 33,-4 1 0,4-1 1,-1-5-1,1 0 69,0 0 1,-2 0-1,-5 0 287,-1 0 1,-4-2-44,-1-3 1,-6-4 0,-1-7-149,-6 1 0,-1 4 0,-6 2-143,-2 2 0,-2-3 1,-2 5-1,0 1-418,0 3 0,1 1 0,-1-2 0,0-2-275,0-1 1,1 0 0,-1 5 0,0 0-137,1 0 1,4 0-1,1 0-485,-3 0 0,5 0 0,-1 2 56,2 3 0,3-3 1193,10 3 0,2-3 0,8-2 0</inkml:trace>
  <inkml:trace contextRef="#ctx0" brushRef="#br0" timeOffset="114">28317 6146 8329,'-7'-16'394,"4"5"1,-8 3-1,1-1 49,1 0 1,-5 6 0,3-2 217,-3 3 1,-1 2 0,-1 0-409,0 0 0,1 0 0,1 2 0,1 3 70,3 5 0,-1 4 0,-3 2-69,4 0 1,3-1 0,5-1 0,-1-1-273,-3-3 1,1 1 0,7 3 0,3-2 89,6-2 0,4-1 0,6 3 0,4-3 87,-1-2 1,6 0 0,-4-4 0,2 3 240,-2-3 1,4-1 0,-6-2 0,1 0-8,-4 0 0,2-2 0,-2-1 0,-4-4 119,-5-2 1,0-2 0,-6-4-1,-3-1-411,-1 0 1,-2 1-1,0-3 1,-2-1-499,-3-2 1,-4-5 0,-6 5-1,-1 2 199,0 1 0,-5 4 0,-2 4 0,1 4 198,-1 5 0,2 1 0,5 0 0</inkml:trace>
  <inkml:trace contextRef="#ctx0" brushRef="#br0" timeOffset="115">19371 11663 30249,'0'-11'-2158,"0"1"1,-2 8 2433,-3 2 1,3 7-1,-3 10 1,3 3 1154,2 1 1,-5 6 0,0 0 0,1 2-1432,2 3 0,-3 6 0,0 2 0,1 1 0,3-5 0,1 3 0,0-1 0,0-1 0,0-4 0,-6 5 0,1-10 0,2-2 0,1-1 0,2 1 0,0-5 0,0-2-938,0-1 1,-2-4 0,-1-2 1465,-3-2-355,1-6 0,5 1 1,2-10-6298,3-6 6454,11-3 0,8-8 0,8-3 0</inkml:trace>
  <inkml:trace contextRef="#ctx0" brushRef="#br0" timeOffset="116">19874 11773 30249,'-16'-16'-207,"7"5"513,4 1 0,5-1 0,5-2 145,6 2 1,3-1 0,3 5 0,4 0-452,6 0 0,-3-4 0,2 6 0,0 2 0,-1 1 0,3 2 0,-5 0 0,-1 0 0,1 0 0,-2 2 0,-5 1 0,-1 4 0,1 2 0,-2-4 0,-2 6 0,-1 1 0,-8 2 0,3 3 0,-5 2 0,-1 2 0,-1 6 0,-5-5 0,-4 3 0,-4 3 0,-7 1 0,-2 3 0,-1-1 0,-4 1 0,-2-1 0,-1 1 0,1-1 0,4 0 0,-2 1 0,5-2 0,0-2 0,1-2 0,-3-7 0,8 4 0,3-4 0,0-3 0,1 3 0,1-9 0,2 4 0,6 2 0,-1-2 0,10-4 0,6-4 0,3-5 0,8-1 0,5 0 0,4 0 0,6 0 0,-4 0 0,5 0 0,-1 0 0,0 0 0,5 0 0,-6 0 0,-2 0 0,-6 0 0,0 0 0,-6 0 0,1 0 0,0 0 0,-2 0 0,-6 0 0,1 0 0,0 2 0,-1 2 0,1 1 0,-5 0 0,-1-5 0,1-2 0,4-3 0,1-11 0,0-8 0</inkml:trace>
  <inkml:trace contextRef="#ctx0" brushRef="#br0" timeOffset="117">21572 11254 7675,'-11'0'1114,"1"0"680,-2 0 0,-2 0-878,-2 0 0,0 0-376,1 0 1,4 0 0,2 2-84,2 3 0,2-2 0,3 6 152,-3-2 0,3 5 0,-3-1-57,3 3 1,2 3 0,0 3-208,0 0 0,6 3 0,-1-4 0,0 4-115,2 2 0,-5 1 1,5 7-1,-2 2 9,0 2 1,2 4 0,-3-2 0,1-1 89,-1 1 0,3 3 1,-2-6-1,0 1-146,2 1 1,-5-4 0,3 2 0,-1-4-176,1-6 1,-3 4 0,3-6-57,-3 0 0,-2 1 0,0-6 0,0 2-128,0-2 0,0-1-687,0-3 1,-2-6-1642,-3-4 0,1-3 715,-6-2 1,6-7-1,-1-3 1,1-6-1473,-1-5 3261,3 4 0,-5-13 0,7 5 0</inkml:trace>
  <inkml:trace contextRef="#ctx0" brushRef="#br0" timeOffset="118">21855 11490 8823,'-2'-16'0,"-1"0"493,-3 1 0,1-1 0,5 0 1,2 0-1,1 1 181,3-1 0,6 0 0,-2 1-356,4-1 0,7 2 1,0 2-1,-1 3-54,-3 2 0,4 2 0,2 5 0,-1 0 52,1 0 1,-2 1 0,-5 5 0,0 4 10,-1 4 1,1 2 0,-2 1-1,-4 4 122,-4 5 0,1 6 1,-2 3-1,-2 1-202,-1-1 0,-2 6 1,0 1-1,0 3 73,0 2 1,-5 0 0,-2 0-1,0 1-203,0-1 0,-5-7 1,1-2-1,-3-1-379,-1 0 0,-1-2 0,-2-9 0,-1-4-77,-2 1 0,0-7 0,5 1 0,1-6 23,-1-4 1,0 3-1,1-4 106,-1-3 0,0-3 0,0-5 1,2-6 147,4-3 0,-2-1 0,6-3 0,3-3 27,1-5 1,2-4 0,0-1 0,2-1-171,3 1 1,9 0 0,9 1 0,1 4 72,4 5 0,7 8 1,2 5-1,-2 1 349,-2 3 0,4 3 0,-1 2 1,-1 5 177,-1 4 1,-5 9 0,-1 4-1,-3 0-57,-3-1 0,5 5 0,-6-5 0,-2 1 35,-2 0 0,-1 3 0,0-5 1,-2-2-522,-4-2 0,2-1 0,-5 0 0,0 0-978,0-1 1,0-4-3071,-1-1 2434,-5 1 1,8-3 0,-5-4 232,1-8 0,7-4 1529,-1-8 0,3-7 0,1-1 0</inkml:trace>
  <inkml:trace contextRef="#ctx0" brushRef="#br0" timeOffset="119">22704 11788 10195,'2'18'1142,"3"3"1,4-2 0,5 7 552,-4 2-1412,4-5 0,-5 7 1,7-6-1,-1 2 29,1 0 0,-2-6 1,-2 2-1,-1-1 214,1 0 0,-3 0 0,1-5-139,2 0 0,-3-6-4,2 1 0,-6-8-178,5 2 1,-6-5-1,1-5 1,-3-5-93,-2-4 0,0-9 0,0-3 0,0-4-177,0-1 1,-5-6 0,-2-3 0,-2-4-128,-3-5 0,-2-8 0,-2-1 0,0-3-134,1-2 1,-6 7 0,0 4 0,3 3 99,6 2 0,-2 6 0,5 6 0,0 6 126,4 3 0,-2 6 1,2-1-1,1 4 633,3 1 0,1 6-18,0-1 0,1 3-201,5-3 1,-3 4 0,8 7-37,1 0 0,2 0 0,3 0 0,3 0-8,1 0 1,6 0-1,1 0 1,4 2-69,-1 3 0,10-3 0,-8 3 0,3-3-109,3-2 0,-2 0 0,-6 0 1,-1 0-167,-4 0 0,2 0 0,-7 0 1,-2 0-1470,-2 0 0,-1 0 0,0 0-723,0 0 0,-8 2 969,-2 3 0,-6-2 0,-6 6 0,-4-2 193,-4-4 1,-2 4 0,0-1 1101,1-3 0,-1 6 0,0 0 0</inkml:trace>
  <inkml:trace contextRef="#ctx0" brushRef="#br0" timeOffset="120">23129 11317 10672,'15'0'624,"1"0"0,0 0 1,1 0-38,4 0 0,-3 0 0,3 0 0,-4 0-217,-1 0 0,-1 2 1,1 1-1,-2 4 14,-3 2 0,1 1 0,-5 6-160,2 0 1,-6 1-1,1 2 1,-6 4-37,-3 2 0,-8-5 1,3 5-1,-4-2 13,-2-4 0,0 4 0,-1-2 1,-2-2 13,-2-2 1,0-1 0,5-2 20,0-4 1,6 3 250,-1-8-372,1 7 1,3-10 0,7 3-1,10-5-148,10-5 1,-3 3 0,6-5-1,0 2-324,3 0 0,-2-1 1,2 6-1,2 0 200,2 0 0,-4 2 1,-1 3-1,-1 4 291,1 0 1,-6 5 0,2-2 0,-4 5 46,-1 4 1,-5 0 0,-3-3-1,-1 1 298,-3 2 1,-3 5 0,-1-5 0,0 0 603,0 2 1,-1-6 0,-5 6 0,-4-4-763,-4-3 0,-7 8 0,-2-10 1,1 0-322,-1-1 0,-5-5 0,2 3 0,-4-4-251,-1 0 1,-3-6 0,-2 5-1,-4-5 1,-2-1-9581,0 0 9637,0-7 1,-5-1 0,-1-8 0</inkml:trace>
  <inkml:trace contextRef="#ctx0" brushRef="#br0" timeOffset="121">27138 9242 7744,'-11'-7'0,"1"-2"294,-2 1 1,3-5 0,-2 8 1055,-1 2 1,3 1-749,-1 2 1,-1 3-1,-3 6 1,4 9 0,3 3 87,0 1 0,5 8 1,-3 1-1,3 6-235,2-2 0,0 9 1,0-8-1,0 6-107,0 0 1,0 7 0,0-5 0,0-1 2,0 3 1,0-8 0,2-1 0,2-4-209,1-1 1,0-1-1,-5-1 1,0-2-159,0-2 1,0-7-1,-2 2-316,-3-4 236,3-1 0,-6-7 57,2-4 0,5-5 0,-5-7 0,5-7-363,1-5 0,0-9 1,0 2-1,0-4-132,0-1 1,7-6 0,3-1 0,4-1 57,2 1 0,10 3 0,4 7 0,3 3-34,7 3 0,4 6 0,3 7 0,0 2 457,0 4 1,0 6 0,1 4 0,-3 4 460,-3 6 0,-4 1 0,-8 6 1,-4 1 317,-5-1 1,-5 2 0,-4 6 0,-3-1 12,-2 1 0,-4-1 0,-6 0 0,-6-1-382,-5-4 0,2 2 0,-11-5 0,0 0 47,-3-1 0,2-1 0,-2-7 1,-2-2-237,-2-1 0,-1-8 1,1 3-1,2-5-304,2-1 0,-1 0 0,-2 0 0,1 0-171,2 0 0,6-5 0,-1-2 0,4-2-938,1-3 0,2-2 0,4-3 0,5-2-695,3-2 0,4-6 1,6 5-1,12-3 1939,9-3 0,20-15 0,0-6 0</inkml:trace>
  <inkml:trace contextRef="#ctx0" brushRef="#br0" timeOffset="122">28065 9729 7735,'25'0'94,"-4"0"0,-4 0 0,1 0 0,1 0 827,2 0 1,0-5-1,-5 0 1,-1 1-550,1 3 1,0 1 0,0 0-465,-1 0 0,1 0 0,0 0-2239,-1 0 1,-4 0 2330,-1 0 0,-13 7 0,1 1 0</inkml:trace>
  <inkml:trace contextRef="#ctx0" brushRef="#br0" timeOffset="123">28050 9965 7735,'7'14'869,"3"-3"0,4-4 0,2-7 0,0 0-467,-1 0 1,1 0 0,0 0 0,-1-2-56,1-3 0,2 1 1,1-5-1,2 2-760,-2 4 1,4-4-1,0 0 1,1 0-309,4 0 1,2 0 0,1 3 0,1-3 720,-1-1 0,7-10 0,3-6 0</inkml:trace>
  <inkml:trace contextRef="#ctx0" brushRef="#br0" timeOffset="124">29009 9336 7735,'16'-15'-57,"-2"-1"1,-2 0 382,-2 1 1,1 1 0,6 1 0,2 5 121,2 1 1,7 1 0,-2 6 0,4 0-126,2 0 1,-1 0-1,-1 2 1,-4 3-64,-5 6 1,-5 3 0,-4 2-1,-3 1-61,-2 4 0,-2-2 0,-5 7 0,-2 1-27,-3-3 1,-6 6-1,-8-6 1,-2 2-56,2 1 1,-4-8-1,1 2 1,-3-4-32,-3-1 1,5-2 0,1-2-1,1-3-61,0-2 1,0 0 0,5-4 7,0 3 0,6-1 58,-1-5 1,8-7-155,-2-4 1,10-1-1,7 0 1,7 3-180,8 2 1,8 2 0,1 5 0,1 0 90,1 0 1,3 0 0,6 2 0,-2 1 136,-3 2 0,-4 8 0,-8-3 1,-4 6 30,-5 5 0,-3-4 1,-4 6-1,-4-2 149,-4 0 1,-5 5 0,-1-5-1,-1 0 208,-5 2 0,-2-6 1,-10 6-1,-3-2-169,-5 0 0,-4-6 0,-1-4 0,-1-1-170,1-1 1,-1-2 0,-1-7 0,-2 0-9,-1 0 0,-1 0 0,7 0 0,2-2-632,2-3 1,7 2 0,-2-8 0,3-1-198,3-2 0,6-2 1,4-1-1,3-2-112,2-2 0,7-2 1,5 2-1,7-4 914,8 1 0,2-6 0,3 6 0</inkml:trace>
  <inkml:trace contextRef="#ctx0" brushRef="#br0" timeOffset="125">29921 9336 7735,'7'-15'361,"1"-1"15,1 0 1,5 6 0,-3-1 0,4 1-1,5-1-70,1 1 0,6 5 0,0-4 0,1 2-7,-2 3 0,7 3 0,-3 1 0,-1 1-13,1 5 0,3 2 0,-6 8 0,0 0-13,0 0 1,-5 6-1,-6 4 1,-2 4-38,-3 2 0,1 4 0,-7 3 0,-1 1 53,-3 3 1,-8-2 0,-5-1 0,-5-2-65,-4-3 1,-7-2-1,1-1 1,0-3-61,0-2 0,-8-5 1,4-6-1,-2 0-93,0 0 0,3-6 1,0-1-1,2-2 10,0-4 1,2-1-1,10-4 1,1-1-42,-1-3 0,5-6 0,3 2 0,1-4 49,3-2 0,4 0 1,5 1-1,6-1-299,3 0 0,9 0 0,5 3 1,5 0-27,3 3 0,8 6 0,-2-1 0,3 3 218,3 2 0,-1 0 1,0 2-1,-2 2 3,-3 1-1,2 5 1,-6-3 0,1 0-134,-1 0 1,-3 4 0,-7-4 0,-2 1-649,2 5 0,-5 1 0,-4 1 0,-7 3-690,-6 3 1,-5 1-1,-2 6 1486,-5-1 0,-16-1 0,-11 5 0</inkml:trace>
  <inkml:trace contextRef="#ctx0" brushRef="#br0" timeOffset="126">26855 11050 7890,'-2'-9'601,"-1"2"270,-3 0 0,-4 7 0,5 0-49,1 9 1,2 10 0,2 4-1,0 1 42,0 4 0,6 9 1,1 5-1,0 3-72,0 2 1,0 0 0,-4 2 0,4 2-260,2 1 0,-4 1 0,4-5 0,-1 1-211,1-1 1,-4 2-1,4-10 1,0 1-186,0-5 0,-4-3 1,4-1-1,-1-2-88,1-4 0,-5-4 0,1-6-85,-3 0 1,-1-7-82,5-4 1,-5-5-1,5-5-17,-5-6 1,-1-8 0,0-6 0,0-2-231,0-7 1,0-8 0,2-1 0,3-6-402,6-4 1,3-4 0,3 4-1,4 5 181,5 4 1,6 5 0,3 10 0,1 3 476,-1 5 0,-1 10 0,-3 6 0,-1 3 128,-4 2 0,2 2 1,-5 5-1,-1 9 134,1 8 1,-2 0-1,-5 3 1,-1 1 789,1 1 0,-5 3 0,-3-1 0,1 1-466,0-1 1,-6-5 0,3-1 0,-3-3-488,2-2 0,-3-3 0,3-1-1495,-3 0 0,3-1 769,1 1 1,1-2-914,-2-4 0,3-3 0,8-8 1,0-5-898,0-4 1,6-4 2543,5-2 0,9-13 0,4-5 0</inkml:trace>
  <inkml:trace contextRef="#ctx0" brushRef="#br0" timeOffset="127">27940 11505 7900,'15'0'192,"1"0"0,0 0 793,0 0 1,5 0 0,-1 0 0,0 0-390,-3 0 0,4 0 0,2 0 0,0 0-10,-1 0 0,-1 0 1,-3 0-1297,3 0 0,-4 0 0,4 0 1,-5 2-3114,-6 3 3823,-3-3 0,-21 12 0,-3-5 0</inkml:trace>
  <inkml:trace contextRef="#ctx0" brushRef="#br0" timeOffset="128">27861 11820 7900,'16'0'255,"-1"0"0,1 0 0,0 0 1264,0 0 0,5 0 0,1 2 0,1 1-735,0 2 1,5 2 0,-4-3 0,2 1-1174,1-2 0,-3-1 0,2-2 1,-3 0-566,0 0 1,-1 2 0,6 1 953,-1 3 0,-1-1 0,5-5 0</inkml:trace>
  <inkml:trace contextRef="#ctx0" brushRef="#br0" timeOffset="129">29025 11018 8986,'-6'18'1967,"-1"3"1,0 5-1032,0 4 1,0 1 0,4 0-1,-2 3 115,1 2 0,1-1 0,-1 5 0,-1 0-51,1 1 0,3-6 0,1 3 0,0-1-618,0-1 0,0 1 1,0-7-1,0-2-339,0-2 0,0-5 1,0 3-1,0-1-206,0-4 0,0-1-5976,0-3 4784,0-6 1,0-4 0,0-10-238,0-5 0,1-6 1,5-5-1,4-7 1592,4-7 0,9-12 0,1-9 0</inkml:trace>
  <inkml:trace contextRef="#ctx0" brushRef="#br0" timeOffset="130">29308 11144 7992,'1'-21'106,"5"0"0,-5 0 1,6 5-1,-2 1-98,1-1 1,6 2 0,-2 2 0,4 3 498,2 2 0,7 2 0,3 5 0,2 0 641,-2 0 0,7 7 0,-5 3 0,0 4-698,2 2 1,-2 10 0,-2 4 0,-5 3-95,-3 7 1,-4-1-1,-4 2 1,-5 3 48,-3 2 1,-2 1-1,0 0 1,-2 0-171,-3 0 1,-4-5 0,-8 0 0,-2 0-160,-2-2 0,-2-3 0,4-9 1,-4-4-205,-1-1 0,3-4 0,-4-8 1,1-4 19,-1 0 0,4-6 1,-5 3-1,0-8 91,1-6 1,1-4 0,5-2 0,-2-1-87,2-4 0,8-4 1,6-6-1,3 1-10,2 4 0,2-4 0,5 6 0,7-1 62,5 4 1,14 4-1,0 3 1,6 3 118,5 6 1,-1 3 0,3 2 0,-3 2 63,1 3 0,3 4 1,-10 9-1,-2 1-167,-2 2 1,-3 0 0,-4-6 0,-3 1-481,-1 0 0,-4 0 0,1-1 0,-5-1-722,-4-3 0,-1 3 1,3-6-137,-1 1 1,-2 0 0,3-6-135,-2 3 1,-4-3 1506,4-8 0,0-11 0,6-8 0</inkml:trace>
  <inkml:trace contextRef="#ctx0" brushRef="#br0" timeOffset="131">30251 11270 7900,'10'8'833,"-1"-1"-73,-2 0 0,4 7 1,-4 9-1,0 0 22,0-1 0,8 6 0,-1-1 0,2 2-256,3 3 0,0-1 1,-3 1-1,0-1-108,0 0 1,-1 1 0,1-2 0,0-2 83,-1-2 0,-4-7 0,-1 2 0,1-4-173,-2-1 1,5-5-145,-4-1 1,-1-6 0,0-1-140,-2-6 1,-2-8 0,-5-8 0,0-4-184,0-1 0,0-8 0,0-8 0,0-4-159,0-4 0,-7-8 0,-4 2 0,-1-2-259,2-4 1,-10-1-1,5-2 1,-3-1-66,1-4 0,1 5 0,-1 0 0,-1 9 398,2 5 0,-3 3 0,10 6 0,1 7 26,2 5 1,3 9-1,-1-2 540,-1 3 1,2 8 0,8 1 6,5 2 0,4 2 0,2 5 0,2 0-60,3 0 1,1 0 0,8 0 0,1 0 42,8 0 1,5 0 0,4 0 0,3 2-91,2 3 0,4-3 0,-3 3 0,0-3-112,1-2 1,2 0 0,-4 0 0,-3 0-293,-1 0 0,-9 0 1,-3 0-1,-5 0-703,-6 0 1,-4 0-1,-6 0-2425,0 0 1,-9 1 2382,-7 5 0,-9 2 1,-10 8-1,-2 0 905,2 0 0,-6-1 0,1 1 0</inkml:trace>
  <inkml:trace contextRef="#ctx0" brushRef="#br0" timeOffset="132">31021 11002 7977,'-8'-7'821,"2"-3"0,5-4 1,2-2 41,5 1 0,2 1 0,8 1 1,0 5-545,-1 1 0,6-4 0,2 6 0,0 1-110,0 3 0,3 1 0,-4 0 0,1 0-106,0 0 0,-2 7 0,-5 3 1,-1 4 44,1 2 0,-2 0 0,-4-1 0,-3 3-107,0 3 0,-5-2 1,2 7-1,-6 0 151,-3-1 0,-9 4 1,0-2-1,-5 1 64,-1-2 0,-2-2 0,-1-6 1,0-1 249,0-3 0,-3-2 0,4 2-255,-3-3 0,6-2 0,-2-6 0,3 2 0,3-1 170,-1-2 0,6-2-197,-1 0 0,8-2-439,-3-3 0,17-2 1,5-6-54,1 3 1,9 6 0,4-1 0,5 3 0,2 2 33,1 0 1,-3 2 0,5 3 0,-1 6 149,-5 3 0,0 2 0,-3 1 0,-1 2 203,-4 2 1,-3 5 0,-8-3-1,1 2 857,0 2 0,-2-2 0,-4-1-361,-4-1 1,-5 3-1,-1-5 1,0 0-1,-1 0-131,-5 0 0,-8-2 0,-7-6 0,0-3-379,-1 2 1,-3 0-1,-8 1 1,-4-5-185,-5-1 1,-3-1 0,-4-6-1,-2 0-1296,-1 0 0,-6 0 1,4 0-1,-2 0-993,-3 0 1,-4 0 0,-3 1 2367,-2 5 0,-1-5 0,7 6 0</inkml:trace>
  <inkml:trace contextRef="#ctx0" brushRef="#br0" timeOffset="133">22578 14822 7778,'16'14'1305,"0"-4"-552,-1-3 1,-4-7 636,-1 0 0,-6-7 1,1-3-1,-3-4-432,-2-2 0,0 0 0,0-1 0,2-2-631,3-2 1,-2-9-1,6-1 1,0-8-137,0-1 0,1-12 0,6-1 0,-1-8-205,1-7 1,0-2-1,1-7 1,3 2-864,1 0 0,0-3 1,-4 10-1,2 1 303,2 3 1,0 8 0,-3 5 0,1 9 399,2 11 0,0 6 0,-6 11 0,1 4 82,0 5 1,1 10-1,3 7 1,2 7 989,3 7 1,-1 16-1,4 7 1,-2 5 428,2 6 0,-3 1 0,-1 2 0,1 0-688,-1-1 0,-5 1 0,2-2 0,-3-3-362,-2-6 1,-1-3-1,1-3 1,-2-4-274,-4-6 1,3-2-1,-6-5 1,0-3-1015,0-5 0,3-3 1,-3-2-54,2-1 0,-4-6 0,6-4 628,1-3 0,-5-4 0,-2-3 1,-3-5 219,-2-4 0,0-4 0,-2-1 0,-3-2 28,-6 2 1,-10-4-1,-5 2 1,-5 2 212,-6 1 0,2 4 1,-7 2-1,0 2 94,2-3 0,-5 5 0,3-3 0,-2 1-371,2 1 1,-2-3 0,6 5 0,0 0-122,-1 0 0,-1-5 0,7 3 0,5-2-2790,3 1 0,11 5 3162,9-6 0,24-6 0,8-8 0</inkml:trace>
  <inkml:trace contextRef="#ctx0" brushRef="#br0" timeOffset="134">23836 14020 7782,'24'-1'135,"-3"-5"0,-3 3 0,-2-6 395,-1 2 0,3-3 1,1 4-1,4 3 1,1 1-27,4 2 0,-3-5 1,1 0-1,0 1-443,-1 2 1,2 2 0,-6 0 0,0 0-178,2 0 0,-5 6 0,3 1-2408,-4 1 1,-8-2 2523,-4 4 0,-10-6 0,-4 3 0</inkml:trace>
  <inkml:trace contextRef="#ctx0" brushRef="#br0" timeOffset="135">23946 14177 8764,'0'16'0,"2"-2"0,3-3 884,6-6 1,-3 2 0,3-2 0,3-1-431,5-3 1,4-1 0,5 0 0,-2 0 102,2 0 1,0 0 0,0 0 0,-2 0-63,2 0 0,0 6 0,0-1 0,-4-2-1046,-1-1 0,3-2 0,-5 2 1,-2 1 550,-1 3 0,-2 6 0,-1-3 0</inkml:trace>
  <inkml:trace contextRef="#ctx0" brushRef="#br0" timeOffset="136">25172 13533 7803,'-8'-7'133,"-6"-2"146,3-6 1,4 4-1,0 2 555,0 2 0,6-5-398,-5 2 0,5 1 1,1-2-107,0-1 1,0 4 0,1-1 0,5 0 162,4 0 0,-1 1 1,1-5-165,2 3 1,2 1 0,2-3-58,0 1 1,0 3 0,-2-4 144,-4 1 1,4 6-90,-3-6 0,-3 8-232,3-2 1,-6 3 0,5 2-127,3 0 1,-5 0 0,3 2 12,1 3 1,-5 4-1,0 6 1,-2 1 142,1 0 0,-1 5 0,-5 1 1,0 1 73,0 0 1,-2 3 0,-1-3 0,-4-1-44,-2 1 1,-2 3 0,-4-5 0,-1-2-156,0-1 1,1 3 0,-1 0-159,0-2 0,6-7 0,-1-3-212,-1-2 285,5-2 0,2-7 11,10-3 0,9-2 1,9-5-1,3 2-117,7-3 0,0 5 0,9-1 0,0 2 105,-2 3 1,11 3 0,-6 1 0,1 0 284,-3 0 0,-8 12 0,2 5 0,-4 4-172,-1 2 1,-8 5-1,-3 0 1,-3 3 623,-3 1 1,-6 8-1,-4-9 1,-5 3-32,-5-1 0,-4-2 0,-8 2 0,-4 2-225,-5 2 1,-6-2 0,-3-7 0,-1-4-287,1-1 1,1-4-1,1-7 1,-2-3-130,-1-2 1,-1 4 0,5-6 0,1-2-938,0-1 1,4-4 0,3-3 0,1-4-339,4 1 0,2-6 0,3 1 0,3-4-413,6-4 0,3-5 0,4 1 1,3-3 5,6-5 1700,3-9 0,15 2 0,4-7 0</inkml:trace>
  <inkml:trace contextRef="#ctx0" brushRef="#br0" timeOffset="137">26116 13439 7835,'2'-14'95,"1"2"1,4 1 372,2-1 0,-4-2 1,6-2-1,1 0 41,2 1 0,1-1 0,3 0 0,1 2-37,2 4 1,7-2 0,-3 6 0,1 3-82,0 1 1,-2 2-1,4 4 1,-3 4 86,-3 8 1,-1 10-1,-3 2 1,1 5-18,2 4 1,-2 7 0,-6-2-1,-5 1-65,-1-1 1,-1 9 0,-6-4 0,-2 2-236,-3 0 1,-9-7-1,-9-2 1,0-2 8,0-3 0,-10 2 0,2-4 0,-2-5-210,-1-4 1,3-3-1,-1-5 1,1-2-37,0-3 1,4-4 0,3-7-1,-1 0 133,1 0 1,5-6 0,0-1 0,6-1 11,8-5 1,3-6-1,2-2 1,0 2-95,0 2 1,13 1 0,4 0-1,6 0-209,5 1 1,8-1-1,6 0 1,2 2-445,-2 4 1,7-2 0,-5 6 0,-1 3-413,3 1 1,-3 2 0,1 0 0,-4 0 22,-1 0 1,-3 2 0,-4 1 0,-3 3 1066,-2-3 0,2-1 0,-4-2 0</inkml:trace>
  <inkml:trace contextRef="#ctx0" brushRef="#br0" timeOffset="138">27389 13612 7178,'16'0'-1182,"-5"-6"2327,-1 1 1,-6 2 778,1 8 0,-3-2 0,-2 8-1349,0 1 1,-2-5 0,-2 0-248,-1 0 1,-7-5 0,1 3 30,-3-3 1,-1-4-224,-1-3 0,5-4 1,3-7-104,1 1 1,1-1 0,8 0 0,3 2-36,6 4 1,3-4 0,2 5 0,-1-1 27,1-1 1,5 8-1,2-3 1,-1 5-81,1 1 0,-2 1 0,-5 5 0,0 2 214,-1 1 1,1 12 0,-2-2 44,-4 4 0,-3 0 0,-7-8 0,0 1 5,0 0 1,-7 0 0,-3-1-1,-4 1 0,-9-2 1,-1-4 13,-1-4 0,3-5 1,6-1-1,0 0 4,1 0 0,1-7 0,1-1 0,3-3 26,-2 1 0,5-1 1,1-4-12,5-1 1,1 0 0,1 2-214,5 4 0,2-3 0,8 8 1,0 2-269,0 1 1,4 2 0,1 0 0,-1 2-13,-3 3 1,-6-2 0,-1 6 0,1 0-186,-3 0 0,1-4 0,-5 5-360,1 3 648,0-6 1,-12 0 0,-3-7 176,-4 0 1,0-2 0,1-2 0,3-3 162,-2-1 0,-1-3 0,1-5-42,2 1 0,4-1 1,-2 0-125,1 0 1,3 8-43,10 3 0,4 3 1,9 2-1,4 0 54,1 0 0,1 7 1,1 1-1,-3 3 31,-1-1 1,-4 1 0,1 5-1,-5-1-16,-3 1 1,-8 0-1,2 0 13,-3-1 0,-2-4 0,-2-3-14,-3-1 0,-4-1 1,-6-6-1,-1 0-69,0 0 0,-1 0 1,-2-2-1,-2-3-379,1-6 1,-2 2-1,1-1 1,1 0-626,3 1 1,3-5-1,2 5 1,3-1-1523,2-1 0,-3 6-566,4-6 3108,8 8 0,14-11 0,8 5 0</inkml:trace>
  <inkml:trace contextRef="#ctx0" brushRef="#br0" timeOffset="139">28207 13124 9720,'9'-7'729,"-2"13"0,-7-1 60,0 7 1,0 6-1,1 3 1,3 6-1,3 7 144,2 2 1,-4 8-1,5-2 1,1 2 287,-2-3 1,3 5 0,-5-6 0,2 2-663,3 0 0,-4-7 1,1 3-1,-2-3-355,-3-3 0,3 3 0,-2-11 1,-2 2-471,-1 0 0,-2-6 0,0 1-2850,0-4 1588,0-1 1,0-9-522,0-7 1,0-7-1,0-9 0,0-1 647,0-4 0,0-4 0,2-8 1402,3-4 0,4-3 0,7-7 0</inkml:trace>
  <inkml:trace contextRef="#ctx0" brushRef="#br0" timeOffset="140">28616 13140 7835,'14'-7'277,"-4"-3"1,2-4 0,-5-4 0,0-1 86,0-2 0,0 0 0,-1 5 0,2 1 69,1-1 0,7 7 0,-2 4 0,5 3 64,0 2 1,6 7-1,1 5 1,2 8-55,-2 6 1,4 4 0,-4 3 0,2 3 130,-2 6 0,-3 4 1,-7 3-1,-2-1-64,-4 0 0,2 2 0,-7-8 1,-1 4-167,-2 1 1,-8-7-1,-2-3 1,-5-4-137,-4-2 1,-4-1-1,2-4 1,-4-5-82,-1-3 0,3-4 0,-5-4 0,-1-5-72,3-3 1,-4-2 0,5-2-1,-1-1-55,-4-3 0,5-11 0,2 1 0,4-3 51,1-4 1,5 4 0,3-5-1,1-1-219,3 1 1,8 5 0,4-4 0,6 2-170,9 0 0,5 7 0,5 9 0,2 3 100,2 2 0,7 0 0,-4 0 1,2 2 17,0 3 0,-2 2 1,2 5-1,-6-1-73,-2 1 0,-5-3 0,-1 1 0,-3 2-501,-3 2 0,-1-3 1,-5-1-1,0 1-1122,0-2 1,-1 3 0,1-5 477,0 1 0,-1-4 1437,1 1 0,7-10 0,1-4 0</inkml:trace>
  <inkml:trace contextRef="#ctx0" brushRef="#br0" timeOffset="141">29606 13376 8572,'0'-16'1782,"7"7"-1101,4 4 0,-3 12 0,3 9 0,1 8-43,2 6 0,2 7 0,1 1 1,3 2-24,1 4 1,-1-6 0,-4 1 0,0-3-102,0 1 1,5-2 0,0-7-1,-4-4-337,-5-1 0,2-2 0,-5-5 0,1 0-82,1-1 1,-6-6 0,4-2 108,-2 0 1,0-7 0,-4 0-176,3-9 1,-1-10 0,-5-5 0,0-4-165,0-6 0,-2-7 0,-1-1 0,-4-4-62,-2-1 1,4-12 0,-6-6-1,1-3-197,1-2 0,-5 2 0,4 5 0,-3 2 29,3 3 0,-2 4 0,5 9 0,0 3 278,0 5 0,1 6 0,6 3 0,0 3 330,0 3 0,2 2 0,3 8 1,4 2 159,0-2 1,5 3-1,-2 0 1,6 2-57,2 4 1,8-4 0,0 1-1,6 1-115,2-2 1,1 5 0,-2-3 0,3 3-142,4 2 0,7-1 1,-7-3-1,2-1-160,-2 1 1,7 3 0,-7 1 0,-2-2 18,0-3 0,-12 3 0,3-3 1,-3 3-1002,-3 2 1,-3 0 0,-6 0-1305,0 0 0,-2 2 910,-4 3 0,-4 5 0,-12 8 835,-4-2 0,-6 8 1,-3-8-1,-2 3 610,2 4 0,-6-6 0,1 6 0</inkml:trace>
  <inkml:trace contextRef="#ctx0" brushRef="#br0" timeOffset="142">30408 13077 7810,'-16'9'994,"8"-4"1,2-10 104,5-6 1,8-2 0,3-3-617,4 0 0,4 2 0,1 2 1,2 1-55,-2-1 1,5 5-1,1 2 1,1 3-228,0 2 1,-6 0 0,2 0 0,-1 0-35,0 0 1,-2 2 0,-6 5 0,-5 7-56,-1 5 1,-1 7-1,-6-1 1,0 3 80,0 5 1,-2 0-1,-3-3 1,-6-2-40,-3 0 0,-7 5 0,-2-9 0,1 1-18,-1-4 1,0-4 0,4-1 0,-2-2-5,2-4 0,7-1 1,1-5 62,-1 1-148,5 0 1,7-5-1,10 0 1,6 0-301,5 0 1,-2-5 0,8 0 0,1 1-30,1 2 0,3 2 0,-1 2 0,1 3 227,-1 6 0,4 8 1,-2 2-1,-5 0 317,-3 2 1,-4-4-1,-6 7 1,-1 0 169,-3-1 1,-4-1 0,-7-5 0,0 4 54,0 1 1,-2-3-1,-5 4 1,-7-2-643,-5-4 0,-14-2 1,-2-1-1,-7 0 32,-7-1 0,-16 6 0,-3 0 0,-9-1-1142,-7-3 0,39-7 0,-1 1 1,-3 0-1,-1-1-1969,-2 0 1,1-1 3049,4-3 1,-1-1 0,-9-1 0,-1-1 0,7-3 0,-1 0 0</inkml:trace>
  <inkml:trace contextRef="#ctx0" brushRef="#br0" timeOffset="143">23050 16881 7835,'9'10'610,"-4"1"0,4-2 625,1 1 1,-1 2-790,1-6 0,-1-3 0,3-8 344,-1-6 0,-6-3 0,5-3 0,1-2 215,-2-2 1,3-7 0,-5 2 0,0-4-686,0-2 1,5-6 0,-3-4 0,1-3-380,1-2 0,-2-6 1,3-1-1,-2-2-4,2-3 1,2-2 0,2-2 0,0 0-365,0 0 0,5-3 0,0 3 0,-2 7-236,-2 5 0,4 11 0,2 5 0,0 7 545,-1 7 0,-1 6 1,-3 4-1,1 6 305,2 3 0,5 14 1,-3 6-1,1 6 4,4 9 0,-3 8 0,-1 9 0,-1 4 960,-4 2 0,4 0 0,-2 4 0,0-5-460,1 0 1,-4 2-1,5-4 1,-2-3-487,0-1 0,0-3 0,-4-3 0,2-3-184,2-1 0,0-4 0,-7-7 1,-2-4-413,-1-1 0,-2-2 1,1-6-1,-3-1-1493,0-3 0,-5-2 1414,3-4 1,-3-10 0,-2-1 0,0-6-3,0-4 0,0-4 0,-2-3 0,-1-2 62,-3-3 0,-6 4 1,2 0-1,-4 1 243,-2 4 1,-5 1 0,-2 2-1,0 2 244,1 4 0,-6-2 0,2 5 0,-4 0 209,-2 0 0,-4-4 0,-1 6 0,2 2 93,2 1 0,2-3 0,-1-2 0,1 0-126,-1 0 1,1 0 0,-1 3 0,3-1-1023,2 1 0,-1 3 0,7 1-4077,2 0 2867,2 0 1,20 0 1978,8 0 0,20-7 0,2-2 0</inkml:trace>
  <inkml:trace contextRef="#ctx0" brushRef="#br0" timeOffset="144">24528 16299 7835,'16'0'368,"-1"-1"-39,1-5 1,1 5 0,3-6 0,1 1-1,0 1 503,1 2 1,-2 1-1,6 0 1,0-1-30,-2-3 0,4 1 1,-7 5-1,-1 0-472,-3 0 1,-1-5 0,-1 0-1363,1 1 0,-2 4-650,-3 5 0,-6 4 1,-10 7-216,-6 0 0,-3-2 1896,-2-4 0,-6 4 0,-3-5 0</inkml:trace>
  <inkml:trace contextRef="#ctx0" brushRef="#br0" timeOffset="145">24559 16519 7835,'0'16'0,"0"0"794,0 0 0,7-6 0,5-1 0,6 0 485,3-1 0,7-4 1,-2 3-1,4-2-769,1 0 1,1 0 0,1-3-1,0 2-210,-1 1 1,2 0 0,-9-5 0,1 2-1604,0 3 1,-6-1 0,0 4 0,0 1 1302,1 0 0,3 1 0,8 6 0</inkml:trace>
  <inkml:trace contextRef="#ctx0" brushRef="#br0" timeOffset="146">26289 15655 7835,'0'-16'0,"0"1"258,0-1 1,-7 0 735,-4 0 0,-3 6 0,-1 1-225,-1 2 0,-2 4 0,-1 8 1,-2 5-268,2 4 1,-4 7 0,1 2 0,-1 1 17,0 4 1,-3 7-1,5 2 1,2 0-230,1 1 0,8-5 0,1 6 0,0-3-71,1 1 0,4 5 0,-1-4 0,3 1-19,2-1 0,2-1 1,3-6-1,6 1-122,3-1 1,1-5 0,3-1 0,3-2 8,5-4 1,4 2-1,1-4 1,1-3 90,-1 0 1,6-7 0,-1-2 0,-1-3-10,-1-2 1,-8 0 0,-2-2 0,-1-3 215,-4-5 0,-3-4 0,-4-4 0,-3-1-179,-2-2 1,-4-5-1,-8 3 1,-5-1-257,-4-4 1,-9 5-1,-3 2 1,-4 4-137,-2 1 0,-4 2 0,-1 2 0,4 3 46,5 2 1,-2 0-1,6 4 1,-1-3-420,4 3 1,2 1 0,0 2-344,-2 0 1,0 0 0,7 2-883,4 3 1,-3-1 973,8 6 0,0-5 0,7 4 0,3 0-503,5-1 0,10-4 0,4 3 0,4-2 1312,5 0 0,9 1 0,-2-6 0</inkml:trace>
  <inkml:trace contextRef="#ctx0" brushRef="#br0" timeOffset="147">27059 15639 7835,'14'-15'0,"-2"-1"0,-3 0 0,-2 0 449,-2 1 1,-5-1 0,-1 0 0,-3 0 902,-1 1 0,-7 6 1,1 4-532,-3 3 1,-2 2 0,-1 4 0,-2 4-112,-2 8 1,0 5 0,3 0 0,-1 5 601,-2 4-1034,0 1 1,0 1 282,0-1 0,0 6-140,6-1 1,4 8-26,1-2 1,4-4-230,-4-1 1,6-2-73,-1 2 0,3-4 26,2 4 1,2-6-166,3-5 0,4 2 216,7-7 0,0 2 51,-1-2 1,8-9-447,3 4 1,4-6-1,1 2-101,1-1 276,-1-8 0,1 4 0,-3-7 38,-2 0 0,1-1 1,-7-5-1,-2-4 171,-2-4 0,-8-2 0,-2-1 0,-2-2-110,0-2 1,-1-6-1,-9 5 1,-6-1-258,-3 0 0,-7-3 1,-1 5-1,-1 2-176,0 1 1,-5 8 0,4 0 0,-1-1-214,4 2 0,-1 1 0,1 4 0,1-1-237,3 1 0,6 3 0,1 1-371,-2 0 1,3 5-1,0 2 1,2 2-4221,4 3 5423,1 2 0,16 1 0,4 1 0</inkml:trace>
  <inkml:trace contextRef="#ctx0" brushRef="#br0" timeOffset="148">28286 15356 7835,'24'-15'157,"-1"4"1,-8 1 997,1-3 1,-2 8 0,-3 5-581,-6 9 0,-3 5 0,-4 2 0,-3 1-82,-6 4 1,-8-4 0,-6 4 0,-2-3 357,-7-2 0,-1-1 0,2-1 0,-2-3-409,-1-6 1,-6-3-1,3-2 1,1 0-294,-1 0 1,3 0 0,4 0-1,1-2-44,-1-3 1,8 1 0,1-6-1,2-1-420,0 3 0,6-5 0,4 8-643,-1 2 593,5 1 1,-5 4 0,6 5 0,3 7 117,1 5 1,2 4 0,0-4 0,2 3 189,3 3 0,-3-1 1,3 4-1,-3-2 68,-2 2 1,2 0 0,1 0-1,2-3 22,-1-3 1,-2 1-1,-2-4-169,0 2 1,1 0-1,3-5 3,1 0 0,2-8 200,-2-2 1,4-6 0,8-6-117,4-4 1,-1-2 0,6-2 0,2 0-51,1-4 0,8 4 0,2 4 0,-1-1-20,0 3 1,4 1-1,-3 7 1,-1 0 311,1 0 0,-3 8 0,-6 6 1,-4 6 392,-5-1 0,-3 5 0,-4 2 0,-4 4-273,-5 2 1,-3-1 0,-2 0-1,0 1 321,0-1 1,-10-1 0,-4-2 0,-2-4-323,-3-1 0,-2 2 1,0-8-1,-4-3-317,1 0 0,-1-5 0,6-1 0,-3-1-425,-3-3 1,1-2 0,-3-2-1,5-2-488,-1-3 0,6 1 0,-4-6 0,5-3 161,5 0 1,-1-3 0,7 0 0,1 0-820,3 1 0,8-1 0,5-2 1576,7-2 0,6-5 0,6-6 0</inkml:trace>
  <inkml:trace contextRef="#ctx0" brushRef="#br0" timeOffset="149">28804 15985 8843,'34'16'0,"-8"-2"809,-7-4 0,-5 4 0,-4-3 390,-4 3 0,-6-4-386,-6 1 1,-2-8 0,-10 2 0,-1-3-184,-2-2 0,0-7 1,4-3-197,-4-4 0,3-2 1,-3 0-1,4 0 0,3 1 44,3-1 0,3 6 0,4-1-384,-1-1 1,1 0-19,10 1 0,2 4 1,8 7-1,0 0-842,0 0 0,4 2 0,1 1 0,-1 4-250,-3 2 1,1 0 0,1 3-1,2-3-100,-2-2 0,4 3 0,-2-3 0,0 0 263,1 0 0,-2 4 0,4-6 1,0-2 852,1-1 0,-6-9 0,4-2 0</inkml:trace>
  <inkml:trace contextRef="#ctx0" brushRef="#br0" timeOffset="150">29339 15341 8747,'7'-16'0,"3"2"1169,4 3 1,-3 4-1,-2 9-788,-2 3 1,3 6-1,-3 10 1,0 5 776,0 4 0,-2 8 0,-5 2 1,2 2-71,3 0 1,-3-2 0,3 4-1,-3-2-172,-2 2 0,0-4 0,0 0 0,0-2-357,0-3 1,2 4 0,1-4 0,3-4-560,-3-3 0,-1-4 0,-2 4 0,0-3 0,0-2 0,0-8 0,0-4-509,0 1 0,0-3-2251,0 1-2462,0-6 1800,0 10 0,2-13 808,3 5 2614,3-5 0,8-8 0,0-1 0</inkml:trace>
  <inkml:trace contextRef="#ctx0" brushRef="#br0" timeOffset="151">30219 15671 12210,'16'22'767,"-5"-2"1,-1 6-1,2 2-45,2 1 0,-3 3 0,-1-1 0,3 1 0,-1-1 14,-2 1 0,2-1 0,-6-1 0,-3-2-490,-1-2 0,-2-7 0,0 2 1,0-4-23,0-1 1,-2-2 0,-1-2-78,-3-1 1,-6-8 0,2 3-106,-4-5 0,3-8 0,1-3 0,-1-6-301,3-5 0,-5-1 1,6-8-1,0-2-196,0-6 1,2 0 0,3-4 0,-1-2 59,-2-1 0,1-3 0,8 3 0,3 3 78,1 5 1,3 6 0,5 5 0,-1 5 278,1 3 1,5 10-1,2 2 1,1 6 229,4 6 1,0 9 0,0 12-1,-2 2-21,2 3 1,-5-1 0,0 2 0,-4 2 490,-3 2 0,3 0 0,-10-6 1,1 0-111,0 1 1,-6-2 0,1-2 0,-3-4-292,-2-1 0,0-2-141,0-6 0,0-4-51,0-1 1,0-8-1,0-2 1,0-9-230,0-5 0,0-7 1,0-1-1,0-3-311,0-3 1,5-1 0,2-5 0,2-1-41,3-1 0,9-6 0,4 5 0,1 4 129,0 5 1,-2 5 0,4 9-1,-1 4 558,1 5 0,1 5 0,3 5 0,-1 5 141,1 4 0,-3 9 0,-1 5 0,-3 5 372,-3 4 0,5 5 0,-6-6 0,-2-1-212,-2-1 1,-6-3-1,-3-1-815,-1-4 1,-1-2-1,-6-4 1,0 1-4176,0-2 2330,0-2 0,0-10 943,0-7 0,0-9 1,0-11-1,0-7 1240,0-2 0,14-17 0,3-3 0</inkml:trace>
  <inkml:trace contextRef="#ctx0" brushRef="#br0" timeOffset="152">31257 14995 7835,'-5'-21'0,"0"0"0,1 2 642,2 1 0,9 2 0,6 1 1,6 1-1,7 2 775,4 1 0,6 8 0,3-3 1,-1 5-603,1 1 1,-3 0-1,-4 0 1,-2 0-428,-4 0 0,-5 7 0,-9 3 0,-3 4 116,-2 2 0,-2 5 0,-5 3 0,-2 2 183,-3 2 1,-4 11 0,-10-8 0,-4 2-247,-3 1 0,-7-3 1,7-1-1,-2-2-238,2-2 0,-2-7 1,7 4-204,1-1 0,5-4 0,4 3 0,6-4 0,10-6 0,6-2 0,3-2 0,1-4 0,8-1 0,3-2 0,4 0 0,1 0 0,6 0 0,2 0 0,-1 0 0,0 0 0,-1 0 0,-4 0 0,2 0 0,2 0 0,5 0 0,-4 0 0,2 0-1813,4 0 0,2 7 0,1 3 0,0 6-5694,0 5 7507,7-4 0,2 13 0,7-6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9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25408 5910,'32'31,"1"3,4 2,10 6,10 11,6-1,-3 0,-11-10,-7-7,0 2,-6 1,-1 1,-2-1,4 9,0-1,-2-1,-2 0,4 4,1-7,0 4,1 1,8 3,-3-1,1-3,6-1,-4 1,7 1,-2 0,1 0,-1 5,-5 3,1-1,-1 0,-2 7,-1-5,-4-4,-1 1,2-3,-2-3,1 1,4-1,-1-5,1 0,-4 0,-1-2,3 5,-6-5,-1 2,-2 0,4 0,2 5,-1 0,0 0,6 1,-2-1,3 0,3 0,-1 4,2-1,3-1,6 2,3 7,2-3,0 1,0-3,-2 3,-2 1,-3 1,-2-6,-3-1,-8-13,-1 2,2 4,2 2,1-1,2-1,3-2,2 5,4 7,-4 0,0 0,-5 2,3-4,-3 1,-1 3,-1-4,-2-8,-3 1,-5-1,1-2,1 1,-1-2,0-3,8 7,-2-1,1 1,-1-6,-13-13,1 2,-8-5,6-1,-20-6,-5-23,-20-14,-13-12,-11-9,-1 4,-4-1,-6-1,-4-9,-1-2,1-1,20 20,-2-1,1 1,-1 0,-2-2,-1 0,-1-1,-2 0,-4-2,-1 1,1 0,0 2,-1-1,1 0,0 0,0 0,-5 0,0 0,4 2,0 0,-1-1,0 0,0 1,0-1,-2-2,0-1,0 1,-1 0,0 1,0 0,1-1,-1-1,1 3,1 0,1-1,1 0,1 2,0 0,1 1,1 1,-4-2,-1 1,5 5,-1 0,2 0,1 0,1 0,0 0,0-2,0 0,0 2,1 0,2-1,-1 0,1-1,-1-1,-1-2,0-1,-1 0,0 0,1 1,0 1,-1 0,0 1,-1-3,1 1,2 4,0 0,0 0,1 0,1 2,1 0,-38-23,10 2,2 2,1 3,2-7,-2 5,1 2,1 2,1-2,11 5,0 3,-11-5,1 2,2 3,5 0,3 3,-2-1,-2 3,-1 3,-4-4,-2 4,0 1,-10-1,25 14,-1-2,27 14,15 19,19 7,15 6,10 1,10 5,6 6,5 5,5 3,-32-22,1 0,4-1,2 1,1 3,1 0,1 4,1 0,0-1,2-1,-1 2,2 0,-1-1,1 1,-1-2,0 2,2 3,1 2,0-2,1 0,0 2,0 0,0 0,-1 1,-1 2,0 0,-3-3,0-1,0 1,1 0,1 1,0 0,-1-3,0 0,-3 2,-1 0,-1-2,-1 0,0-1,0 1,-1 1,-1 2,0-1,-1 1,0 0,0 0,-1 0,1-1,0 0,0-2,-5-2,-2-2,0-2,-1 0,27 31,-1-4,-9-2,-5-5,-4-5,-5 2,-9-9,2 5,-9 3,-5 3,-5-15,-25-5,-10-17,-14-18,-9-20,3-10,1-4,-7-13,-8-2,-6-7,30 27,-2-2,-5-3,-1 0,-2 0,-1 1,0-3,-2 1,-2-3,-1-1,-2-2,-2-1,-2 0,-1-1,-3-4,0 0,6 5,-1 1,-8-6,-1 0,3 4,2 3,1 2,1 1,1 1,0 1,-2 2,0 0,1 0,1 0,2 3,0 1,4 2,1-1,0-1,1 1,0 0,0 0,3 2,0 1,0 0,1-1,0-1,1-1,4 3,0 0,0 0,0 1,3 2,-1 1,-36-17,9 2,3 6,2 3,0 4,12 1,3 1,-8 2,-4 5,11 8,11 2,20 15,0 12,32 14,15 14,11-4,5 1,13 6,-27-22,0 1,4 5,1 0,3 0,0 1,7 6,0 0,3 0,0-1,2 2,0 0,1-1,1 1,6 5,2 0,-4-1,0 0,3 2,-1 1,1 2,0 1,-4-5,-3 1,-5-2,-2 0,-3-4,-1 0,-4-4,-1 0,-3-3,-2-1,22 22,-9-7,-9-8,-10 3,-2-5,-19 3,-12-2,-18-19,-27-20,-6-17,-7-15,23 7,-2-2,-1-4,-1-1,-6-3,0 1,-4-3,0 0,-5-4,-1-1,-6-4,-1 0,-1 0,0-1,-4-1,1-1,0 0,0 1,-2 0,-1 1,4 3,1 0,3 3,1 1,-8-1,1 1,5 3,3 2,1 0,1 2,3 3,1 0,7 3,1 1,2 2,2 0,3 3,2 1,-34-11,12 2,9 9,0 3,19 8,-4 17,29 20,20 8,30 15,16 2,-20-26,2 1,4 2,1 0,8 7,1 1,3-1,0 0,4 2,-1 2,-2 0,0 1,5 1,1 0,-3 0,0 1,1 0,-1 0,-6-4,-1 0,5 3,0 2,-6-3,-1 1,-5-3,-3-1,-3-2,-3-1,-6-4,-2-2,19 19,-8-10,-13 7,-18-16,-23 4,-11-26,-32-24,-5-15,-10-12,27 15,-1-2,-2-2,0-2,-2 0,-1 0,-1-1,0 1,-2-2,1 1,6 5,0 2,3 0,-1 1,3 2,-1 0,-2 0,-1 0,4 3,1 0,1-1,1 0,-36-13,0 1,7 10,7 4,7 2,0 8,3 2,10 5,9 30,28 13,19 9,24 12,11-14,5 5,6 5,1 1,2-1,-2-1,-4 1,-3-7,-10-3,-7-5,-2 3,-14 5,-13-18,-18-13,-25-20,-23-4,3-8,-1-6,0-9,-7 1,0-1,0 0,2 5,3-4,6 3,3 3,7 6,-2 5,-5 1,13 1,-6 6,14 18,2 13,17 13,19 15,6-3,5-2,5 4,9-4,2-2,-2-3,-7 0,-2-9,2 6,-5-8,-2 9,-11-10,-45-47,-17-20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8T20:02:05.93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3129 4322 7835,'-1'16'703,"-3"0"2299,-1 0 1,0-6-1194,5 1 790,0-8 0,1 4-1118,5-7 0,-3-7 0,8-3 0,1-6-1182,2-5 0,1-2 0,1-7 1,0-1-300,0-7 0,-1-6 0,1-5 0,-2-2 0,-4-1 0,4-7 0,-5-1 0,2-4-888,-1-4 0,-1-4 0,3 4 0,-3 0 252,-2-4 1,5 2 0,-3 11 0,1 3 109,1 2 0,-2 3 1,3 9-1,-2 6 353,2 2 0,-3 10 0,0 3 0,0 5 159,-1 6 0,3 3 0,5 7 107,-1 0 1,-4 7 0,-1 5-1,1 5 480,-2 4 1,3 7 0,-5 0 0,1 7 265,5 7 1,-5 2 0,3 1 0,-1 1-115,-1 3 1,5 6-1,-5 0 1,1-1-726,1 0 0,-1 3 0,6-2 0,0-1 0,-1 0 0,1 4 0,2-6 0,-1-3 0,-1-6 0,3 1 0,-8-7 0,3-2 0,1-2 0,-6-3 0,-2-4 0,-2-5 0,0-4 0,1-1 0,-6 0-1487,0-8 1,-7-9-1,-4-13-390,-3-6 1,4-7-1,1 2 1,2-1 218,4 0 1,1 5 0,2-4 1051,0 3 0,5 1 1,0 5-1,-1 0 426,-2 0 0,-4 6 0,-3 1 982,-6 2 0,-3 2 0,-2 5 0,-1 0 89,-4 0 1,2 0 0,-8 0 0,0 0-328,-3 0 0,4 0 1,-1 0-1,1 0-540,2 0 1,-4 0-1,5 0 1,0 0-1764,1 0 0,1 0-4146,5 0 5885,7 0 0,16-7 0,11-2 0</inkml:trace>
  <inkml:trace contextRef="#ctx0" brushRef="#br0" timeOffset="1">4230 3867 7835,'21'0'750,"0"0"0,1 0 0,-2 0 1,1 0-57,-2 0 1,5-6 0,1 1-1,1 2 42,0 1 1,-7 2-1,4 0 1,-2 0-1483,0 0 1,0 0-770,-5 0 0,-8 2 0,-4 1 1515,-8 2 0,-11 8 0,-10-5 0</inkml:trace>
  <inkml:trace contextRef="#ctx0" brushRef="#br0" timeOffset="2">4230 4150 8279,'26'0'482,"0"0"1,-7 0 0,4 0-1,0 0 199,3 0 0,9-2 1,2-2-1,-2-1 667,-2 2 1,-2 1 0,-1 2 0,-4 0-2056,-5 0 0,-3 0 0,-3 0 707,1 0 0,-7 0 0,-2 0 0</inkml:trace>
  <inkml:trace contextRef="#ctx0" brushRef="#br0" timeOffset="3">5456 3144 7835,'0'-16'892,"0"0"-382,0 0 0,0 6 0,-2 1 1625,-3 2-1210,3-5 1,-5 17 0,7 2 0,0 9-18,0 5 1,0 9 0,0-1-1,0 8-130,0 3 0,0 0 0,0 4 0,0-2-397,0 2 0,0-1 0,0-1 0,0-3-8,0-1 0,2-5 0,2 4 0,1-6-260,-2-5 0,-1 2 1,-2-7-1,0-1-110,0-3 1,5-1 257,1-1-148,-1-6 1,-5-4 0,0-10-224,0-5 1,7-6-1,2-5 1,1-5-621,1-4 0,4-3 0,8-2 0,2-2-158,2 2 1,5-1-1,3 3 1,3 5 530,2 3 1,-5 6-1,4 8 1,-2 6 239,-1 3 0,6 4 0,-5 5 0,-2 7 71,-2 5 0,-9 8 1,-3-5-1,-3 3 727,-2 3 0,-8 1 0,-2 5 1,-5-1 590,-1-2 0,-7 8 0,-5-11 1,-5-1-653,-4 3 1,-7-7-1,1 0 1,0-2-511,0-1 0,-2-4 0,2-5 1,-2-1-111,-3-1 0,1-2 0,-2-7 0,-1 0-214,3 0 0,-2 0 0,10 0 0,0 0-342,1 0 0,1-7 0,7-4 0,3-4-1902,6-6 0,3 2 1,4-6-1,5 1-78,9-1 1,12-1-1,12-5 2536,5-1 0,6-6 0,12-2 0</inkml:trace>
  <inkml:trace contextRef="#ctx0" brushRef="#br0" timeOffset="4">6620 3411 8538,'-7'15'1570,"0"1"1,-6 2 0,3 1-470,-2 2 0,3 5 0,-1-3 0,-3-1-536,-1 1 0,0 3 1,2-5-1,3-1-574,2-3 1,-3-1 0,5-1-1144,1 1 0,-3 0-4895,2 0 4862,0-8 1,0-2 0,-1-12-1,3-4 1185,1-4 0,2-9 0,0-1 0,0-8 0</inkml:trace>
  <inkml:trace contextRef="#ctx0" brushRef="#br0" timeOffset="5">6305 3442 8548,'14'2'472,"-2"3"0,-1 6 467,1 3 1,2 7 0,4 0 0,1 0-4,2 1 0,7-3 0,-4 6 0,2-2 150,1-4 1,-3-2 0,4-1 0,-4 0-959,-1-1 0,0 1 0,-4 0 1,2-2-856,-2-4 0,-1 3 1,-3-8-1,1-2 400,0-1 1,0-2 0,-1 0 0,1 0-1861,0 0 0,0-7 1,-1-3-1,1-6 2187,0-5 0,-1-11 0,1-8 0</inkml:trace>
  <inkml:trace contextRef="#ctx0" brushRef="#br0" timeOffset="6">6981 3081 7835,'16'0'1322,"-5"0"-392,-1 0 0,-5 7 1,4 5-1,0 7 373,-1 7 0,1 14 0,3 6 0,-3 1-177,-2 4 1,4-2-1,-4-4 1,1-1-286,5-1 0,-6 4 1,0-10-1,-2-4-303,0-5 0,2 0 0,-3-5-244,1 1 0,0-4 0,-5 1-80,0-4-214,0-8 0,5-11 0,2-12-627,2-5 0,1-7 0,6 3 0,0-2-251,0-2 0,5-3 1,1-2-1,1 3 460,0 2 0,3 7 1,-2 7-1,3 5 400,1 1 1,5 3 0,-5 11 0,5 7 616,4 5 0,-1 9 0,-3-2 0,1 4 741,-3 2 1,4-3 0,-11-1 0,3-2-1341,-1 2 0,-7 0 0,2 0 0,-3-3 0,-3-3 0,-6 5 0,-4-5 0,-3 3-4541,-2 3 1,0-6 4540,0-1 0,-7-3 0,-2-3 0</inkml:trace>
  <inkml:trace contextRef="#ctx0" brushRef="#br1" timeOffset="7">3632 5281 7353,'0'-9'388,"-1"2"528,-5 7 0,5 2 0,-3 3-496,8 6 0,3 3 0,5 2 0,-2-2-127,3-4 1,1 8 0,1-6 0,1 0-146,0 2 1,-2 0 0,-2 2 0,-2-1-694,3 1 0,-5-5 1,1-1-1,0 2-359,0 2 0,-6-3 0,4-3 0,-2 1-1273,1 0 2177,-1-6 0,2 11 0,2-5 0</inkml:trace>
  <inkml:trace contextRef="#ctx0" brushRef="#br1" timeOffset="8">4136 5988 7835,'8'7'280,"-1"-5"1,-2 12 0,2-5-1,0 1 1,2-1 451,0-2 1,-4 5 0,6-3-1,-1 2-403,-1-1 1,5 1-273,-4 4 1,4 1 0,0 0-245,-3-1 1,1-4 0,-5-2-1,0-1-2394,0 1 1392,5-5 1,-8 8 629,6-7 1,-1 2 558,1-2 0,4-3 0,-5 12 0,7-5 0</inkml:trace>
  <inkml:trace contextRef="#ctx0" brushRef="#br1" timeOffset="9">4796 6649 7835,'7'8'204,"-4"1"1,8-4 0,1 4-1,0 2 930,-1-1 1,3 1-1,-4 4-844,4 1 1,-3 0-1,-1-2 1,1-2-273,-3-2 0,6 1 1,-5 5-489,0-1 0,3-4 0,-5-1-643,2 2 0,-4-3 0,6 2-6,1 1 1,-4 0 1118,3-1 0,-1 3 0,6-6 0</inkml:trace>
  <inkml:trace contextRef="#ctx0" brushRef="#br1" timeOffset="10">5346 7246 7835,'16'16'0,"0"-8"0,-1 6 0,-6-5 532,5 0 0,-7 5 0,5-4 0,-1 2 0,-1 1 84,-1-3 0,5 1 0,-4 4-508,4 1 0,-3 0 1,-1 0-385,3-1 1,-6-4-1,0-1-124,0 2 1,0 2 0,5 0 0,-2-1-2164,2-3 1484,-5 1 1079,7 4 0,2 8 0,9 1 0</inkml:trace>
  <inkml:trace contextRef="#ctx0" brushRef="#br1" timeOffset="11">5991 7890 7835,'16'9'225,"-6"3"98,0-6 0,1 6 0,5-2 0,-1 2 504,1-1 0,-5 3 0,-1-4-624,2 4 1,2 2-623,2 0 1,-2 0 0,-2-3 100,-1-2 1,-3 3 0,5-4-955,-3 4 0,1 2 500,4 0 0,1-2 772,0-4 0,0 4 0,-1-5 0,1 7 0</inkml:trace>
  <inkml:trace contextRef="#ctx0" brushRef="#br1" timeOffset="12">6604 8503 7835,'10'2'1072,"1"3"-352,-1-3-334,6 12 105,-7-5-533,5 0 304,-5 4-194,6-4 0,-4 2 1,-2-1-61,-2 2 0,3-3 0,-3 0 0,0 0-244,0-1 1,-2-2-1,-3 2 1,1 1-252,3 0 1,1-4 0,-4 5-634,2 3 0,8-5 1120,-3 3 0,4-1 0,2 6 0</inkml:trace>
  <inkml:trace contextRef="#ctx0" brushRef="#br1" timeOffset="13">7233 9069 7835,'7'9'420,"-4"3"500,8-7-566,-1 8 1,-1-12-334,5 13-30,-12-12 1,12 12 37,-4-3 0,-1 2-238,1 3 1,-4-2-1,2-2 1,1-3-416,0-2 1,-4 5 303,6-1 1,-6-2 0,5 1-133,3 2 0,-5 0 452,3-1 0,-1 3 0,6-5 0</inkml:trace>
  <inkml:trace contextRef="#ctx0" brushRef="#br1" timeOffset="14">7673 9494 7835,'16'10'0,"0"1"0,-1-8 0,-6 11 0,5-11 1340,-4 8-487,4-1-547,2-1 0,-5 5 0,-1-5 0,1 1-561,-3 1 0,6-1-114,-3 6 0,-4-5 0,0-3 0,-2 1-161,0 0 1,1-4 0,-5 4-1216,4-2 1745,4-2 0,14 2 0,1 2 0</inkml:trace>
  <inkml:trace contextRef="#ctx0" brushRef="#br1" timeOffset="15">8161 9934 7835,'15'15'1000,"1"1"-474,0-7-79,-1 5 0,-6-12-337,5 12 1,-5-7-1,5 5-467,-4-2 1,3-5-1,-6 6-767,1 1 0,-2 2 165,4 2 959,0 0 0,6-1 0,0 1 0</inkml:trace>
  <inkml:trace contextRef="#ctx0" brushRef="#br1" timeOffset="16">8538 10279 7835,'16'6'44,"-1"-1"1,1 5 0,0-3 218,-1 2 1,-1-4 0,-1 4-637,-3-2 0,-1 5-220,1-1 0,-1-4 0,-5 0 593,1 0 0,7-6 0,-3 6 0</inkml:trace>
  <inkml:trace contextRef="#ctx0" brushRef="#br1" timeOffset="17">8789 10452 9438,'27'18'0,"-1"1"0,0 2 0,-2-2 716,-3-1 0,-5-3 1,-4-1-717,-1-3 0,-1-4 0,6-7 0</inkml:trace>
  <inkml:trace contextRef="#ctx0" brushRef="#br1" timeOffset="18">21415 2263 8451,'0'9'173,"-2"3"1,-1-5 893,-3 2 0,-1-5 0,4 3 1573,-2 0 0,-1-7-1445,6 0 0,2-9 1,3-12-1,8-5-644,6-4 1,0-2 0,7-1 0,2-3-290,2-6 1,1-4 0,1-1 0,-3 0-449,-2 0 1,2-6 0,-4-1-1,1-3-436,0-8 0,-7 4 0,2-4 0,-5 8 101,-5 3 0,1 3 0,-5 7 0,0 6 15,0 5 1,3-1-1,-3 14 1,0 0 465,0 3 0,5 8 111,-1 4 1,3 3 0,2 4 0,-2 5 13,-4 9 1,9 5 0,-3 8 0,1 1 188,1 3 1,-2 12-1,1 1 1,2 1 437,2 4 0,0 5 1,-3-2-1,1 0-91,2 0 0,0-3 0,-5-8 0,-2-1-539,-4 2 1,4-6-1,-3 1 1,1-4-682,-2-4 0,2 4 0,-6-11 0,-1 1 172,2-4 1,-5-4 0,5-1-2541,0 0 0,-4-7 2056,8-4 1,-8-5 0,2-5-1,-3-6 566,-2-3 0,0-2 1,0 1-1,-2-1 614,-3 0 0,2 6 1,-8-1-1,-1-1 267,-2-2 1,-9 4 0,-3 1-1,-4 0 388,-1 0 0,-1 6 0,-1-4 0,-2 2-248,-1-1 0,-6 1 0,5 5 1,2 0-668,2 0 0,-4 0 1,0 0-1,3 0-727,0 0 1,8 0 0,2 0-244,1 0 1,4-2-2721,8-3 1,8 2 3680,13-8 0,15 1 0,15-6 0</inkml:trace>
  <inkml:trace contextRef="#ctx0" brushRef="#br1" timeOffset="19">22830 1855 8142,'21'0'0,"0"-2"0,-2-3 0,0 3 764,2-3 0,-3 3 0,4 2 1,-1 0-1,2 0 121,1 0 1,-3 0-1,4 0 1,-2 0-1269,-4 0 1,-2 0 0,-1 2-1,-2 3-568,-4 5 0,-3-1 0,-8 0 951,-5-2 0,-9 5 0,-10-3 0</inkml:trace>
  <inkml:trace contextRef="#ctx0" brushRef="#br1" timeOffset="20">22893 2028 6829,'31'8'0,"1"-2"0,-1-5 1264,0-1 1,1 0 0,1 0 0,2-1-737,2-5 1,6 5 0,-1-6 0,2 1-1558,-2 1 1029,10-7 0,-17 3 0,11-7 0</inkml:trace>
  <inkml:trace contextRef="#ctx0" brushRef="#br1" timeOffset="21">24339 864 8008,'-9'-15'0,"-5"1"0,4 3 844,-4 6 211,5 3 0,2 4 0,7 3 0,0 8-348,0 6 0,0 0 0,0 7 1,2 2-129,3 2 0,-3 1 0,5 2 0,-2 4-211,0 5 1,6 3 0,-6 3 0,0-1-153,2 0 0,-3 0 1,5 0-1,-2-1-216,-4-5 0,4 3 1,-2-7-1,-1-4-81,-2-5 1,-2 0 0,0-7-89,0-2 1,-2-3 128,-3-6 0,-2-5 1,-6-10-1,5-5-93,1-4 1,1-9 0,6-3 0,0-4-175,0-1 0,14-6 1,7-3-1,7-2-46,4-2 0,11 2 0,5 13 0,1 3 78,-1 5 0,0 5 0,-1 5 0,0 6 443,0 3 1,-5 4-1,0 3 1,-2 6 325,-5 3 1,5 7 0,-12 2 0,-2 1 15,-1 4 0,-4 2 0,-7 1 0,-4 0 91,-4 1 1,-6-1 0,-6 1 0,-4-1-256,-4 1 1,-7-6 0,-2-2 0,-1-1 103,-4-4 0,-2-7 0,-1-3 0,-1-2-401,1-3 0,-2-3 1,-2-1-1,-2 0-770,2 0 1,-3-1-1,-1-5 1,1-2 85,-1-1 1,4-5 0,9 3-1,5-1 175,4 2 1,8-4-1,4 3 1,6-3-2749,10-1 0,8 4 0,20 1 3208,8-3 0,7-7 0,9-5 0</inkml:trace>
  <inkml:trace contextRef="#ctx0" brushRef="#br1" timeOffset="22">25660 1289 10303,'-16'16'2277,"6"-2"0,-1 0-1730,-1 1 1,-2-3 0,0 9-1,2-3 1,1-2-237,-1-1 0,-2 1 0,0 0 0,2-1-94,1 1 0,6-2 0,-4-2-1485,2-1 0,-3-6 1,3 4-512,-2-2 0,1-4 0,-5-8 0,3-5 1163,-2-4 1,3-7 0,-2-2 0,-1-1 615,-2-4 0,5-2 0,4 0 216,3 4 0,2 3 265,0 8 1,2 6-1,3 4 583,6 3 0,3 2 0,3 2 0,3 3-184,1 5 1,6 10 0,0 2 0,2 1-538,3 0 1,-1 3-1,1-3 1,-3-1 65,-2 1 1,2 0 0,-4-4 0,-1 2-624,-3-2 1,-3-1 0,-3-3 0,1-1-2090,0-3 1,0 3-1,-1-6 515,1 1 0,0-2 1788,-1-7 0,1 0 0,0 0 0</inkml:trace>
  <inkml:trace contextRef="#ctx0" brushRef="#br1" timeOffset="23">26304 802 8120,'-10'-16'0,"1"0"2613,2 0-1819,-5 8 0,10 2 1,-3 12-1,3 4-362,2 4 0,2 7 1,2 4-1,3 3 303,1 5 1,-2 7-1,2-2 1,1 2-181,0 4 0,-4 0 0,5 1 1,3 1-170,1 2 0,-4-2 1,1-6-1,1-2-127,2-3 0,-4 2 1,-1-4-1,-2-5-51,-3-3 1,-3-4 0,-1-6-74,0 1-45,0-7 0,0-4 0,0-10 0,-1-7-502,-5-8 1,5-4-1,-5-8 1,5 1-248,1 0 0,7-6 0,5 2 0,7 4 162,7 3 0,4 3 1,3 1-1,2 6 344,2 6 1,1 9 0,-3-1 0,4 6 336,1 3 0,0 12 0,4 1 0,-4 3 315,-2 2 0,4 5 0,-5-2 0,-2 3-290,-2 3 0,-3-6 1,-2 0-1,-4 0-408,-1-1 1,-2-1 0,-7-4 0,-4 1-780,-5-2 0,2 0 0,-1 0 0,-5 2-524,-4-2 0,-8 1 1,-11-1-1,-8 2-2322,-5-2 3824,-16-9 0,2 4 0,-13-5 0</inkml:trace>
  <inkml:trace contextRef="#ctx0" brushRef="#br1" timeOffset="24">24229 2200 8405,'-16'0'1840,"8"0"1,2 0-1,12 0 1,6 0-806,7 0 1,9 0 0,14 0 0,10 0-191,8 0 0,15 0 0,5 2 0,8 2-395,-41-2 0,2 1 1,1 2-1,1 0 0,5-1 1,0-1-1,0 1 0,1-1-313,1 1 1,0-1-1,3 1 1,0-1-1,-2-1 1,1 0-1,-1 1 1,1-1-138,-2 0 0,-1 0 0,-6-1 0,-1 1 0,-3 0 0,-1 0 0,36 3 0,-5-2 0,-7-1 0,-16 0 0,-9 1 41,-5 3 0,-3-1 1,-7-5-1,-4 0-511,-5 0 0,-9 0-2565,-1 0 0,-11 9 1,-4 5 1692,-10 5 1,-19 3-1,-5-1 1,-11 6 75,-9 2 1,-8-4-1,-6-4 1266,-5-4 0,-5 6 0,35-11 0,0 0 0</inkml:trace>
  <inkml:trace contextRef="#ctx0" brushRef="#br1" timeOffset="25">24559 2782 8184,'-21'5'309,"0"1"1,-5-1 0,5-5-1,2 0 1415,1 0 1,8 0-145,0 0 0,8 0-644,2 0 0,9 2 1,13 1-1,10 2 150,8-1 0,11-3 0,4-1 0,7 0-349,7 0 0,5 0 1,1 0-1,-3 0-391,-3 0 1,3 0-1,-9 0 1,-9 2-293,-8 3 0,-5 2 0,-9 6 0,-9-3-54,-9 2 0,-2 2 0,-7 2 0,-3 0-149,-6 0 1,-6 1 0,-13 2-1,-7 4-154,-5 1 1,-13 1 0,-3 3 0,-7-4 309,-6-1 1,2 3 0,7-3-1,2-1 169,8 1 0,-1-2 1,10-5-1,2-2 180,6-4 0,6 3 0,8-6-356,3 1 0,1 1 0,10 3 0,7-1 0,17-8 0,13 4 0,10-2 0,13 1 0,16-1 0,5-5 0,4 2 0,-39 0 0,-1 1 0,44-1 0,-1 3 0,-4-3 0,-15-2 0,5 1 0,-8 3 0,-5 1 0,-3-1 0,-6-3 0,-10-1 0,-5 0-486,-4 0 0,-8 0 0,-4 0 486,-4 0 0,-8 0 0,-2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76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2469 4590,'-26'8,"5"6,14-12,40 5,-16-7,36 0,-6 0,5 0,10 0,6 0,0 0,-5 0,0 0,-1 0,1 0,-14 0,-3 0,-4 0,10 0,-10 0,24 0,-17 0,14 0,0 0,-7 0,-9 0,-8 0,-8 0,7 0,-4 0,-3 0,-1-7,-13 5,-1-5,-9 7,0 0,2 0,6 0,-6 0,12 0,-10 0,18 0,-4 0,6 0,8 0,6 0,7 0,-4 0,-6 0,-6 0,6 0,5 0,6 0,4 6,-4-1,-1 0,-5-5,-5 0,0 0,-7 0,11 0,-20 0,3 0,-20 0,-2 0,-42 0,9 0,-32 0,-3 0,-9 0,4 0,5 0,14 0,-2 0,-4 0,3 0,-6 0,2 2,3 3,-3-3,1 3,3-3,1-2,-4 0,-9 0,-1 2,-11 1,15 2,8-1,4-1,0 1,0 1,0-2,-1 1,1-1,0 3,0-3,5 4,-2-2,-5-1,2 3,-5-2,3 6,2-6,5 0,0-5,14 0,-16 0,18-7,2 5,10-26,21 9,1-19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8082 4621,'-18'24,"4"13,14-7,0 17,0-9,0 10,-5-15,0 3,-6-4,6 10,-5-6,5 6,-6 0,6 5,0 2,5 4,0-8,0 8,0-17,0 11,0-10,0 15,-6-6,1 6,0-1,5 1,0-3,0 4,0-3,0 3,0 1,0 3,5-1,0-3,1-4,-6 3,1-1,5 1,-5-1,5 6,-5-4,-1 4,6-1,-1 2,0-2,-5-4,0 2,0 4,0 3,0-3,0 1,0-1,5 1,0-7,1 1,-6-6,0 0,0 0,0 0,0 1,0-1,0 0,0-5,0 0,0-11,0 6,0-11,0 11,0-11,0 11,0-15,0 22,0-18,0 13,0-15,0-1,7-15,-6-1,-8-35,4 14,-11-22,14 13,-7-8,5-3,-5 3,7-13,0 16,0-10,6 7,1-3,1-11,-4-7,1-10,-3 0,-2 4,0-7,0 8,0 3,-7-9,-2 0,0-4,2 3,6 17,-3 0,-1-1,0 0,5-3,0-2,0 3,0-4,0-2,0-2,0-1,0-6,0 8,-2-5,-3 0,1-7,-5 1,1 2,-1 1,5 9,-1 4,3 3,2 2,0 2,0-8,7 3,4-13,8-2,2 2,4 2,-8-2,-5 9,-3 5,1 2,-4 0,-3 0,-1 0,3 1,0-6,6 6,-6-11,7 17,-1 3,-4 21,7-19,-12 32,-1 34,-6 32,-9 19,2-3,-2-6,-5-1,8-18,-3 0,-2 0,6 4,-1-4,-1 2,-2 1,0 6,2 2,3 1,2 2,0 6,4-4,-2 1,-1-11,6 6,-1-12,-3 2,-1 3,0-3,5 0,0-2,0-3,0 3,0 0,0 2,0 10,0 2,0-8,0-8,0-1,0 3,0 4,0-1,1-6,5 7,-5-8,5 11,-5 0,1-6,3 13,-1 0,6 10,1 1,5 0,-6-6,1 0,-3-13,3-3,-3-6,-2-4,-5-14,6 4,-5-51,3-17,4-18,7-21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7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2579 4621,'10'18,"4"-5,27-13,-5 0,-18 0,4 0,1 0,-5 0,11 0,-4 0,6 0,8 0,-13 0,11 0,-20 0,6 0,-1 0,-4 0,19 0,-11 0,12 0,1-7,-13 6,11-6,-6 7,-5 0,4 0,-7 0,-6 0,13 0,-13 0,20 0,-11-7,6 5,11-5,-15 7,11 0,-3 0,-9 0,4 0,-1-7,-6 5,1-5,4 7,3 0,-3 0,8 0,7 0,-9 0,22 0,-29 0,11 0,4 0,-8 0,20 0,-8 0,0 0,-7 0,-8 0,11 0,-15 0,18 0,-15 0,0 0,1 0,-1 0,8 0,-13 0,11 7,-13-5,1 5,-3-7,-6 0,0 0,-1 0,1 0,0 0,-7 0,-2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7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2610 4951,'-24'-47,"1"7,8 1,6 8,2 6,7 3,9 17,6 10,3 0,8 16,7 0,9 10,-2-4,2-1,0 5,5 6,0 0,1-6,-1 0,0 1,-2-1,-3 1,4-1,-4 1,-2-3,2-3,-2 4,2-4,3 2,-3-1,-2 2,2-3,-5-1,5 1,0 0,5 6,0-1,0 1,1-6,-1 0,0 5,0 6,0 0,0-6,6 1,-1-1,2 0,-1 1,-4-1,3 1,-3-1,-2 1,0-1,0 1,-5-6,0 0,0-2,5 3,1 2,-1-3,0 4,0 2,-5-6,0 0,-11-7,6 2,-5 4,9 1,-6-2,4 2,-1 2,-8-3,7 1,-11-5,9 5,0 2,-4-9,1 2,-3 0,13 11,0-1,5 1,1-1,-1 0,-12-4,-2-1,2 2,-2-4,9 2,0 1,5 4,2 0,3 1,-3 5,4-1,-3 1,3-6,-4 3,3 2,-3-3,-2 4,0-9,0-2,2 2,4 9,-3-2,8 7,-6-6,6 6,-9-7,-2 2,0-4,-5-2,5 1,6-1,-2 8,6 3,-1 3,2 2,1 0,-6 1,-3-8,-8-4,-5-2,-4-10,-7-10,-10-24,-16-27,-32-31,12 28,-1-1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8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4906 4684,'-26'0,"5"0,24 19,8 7,1 4,14 1,2 4,9 13,3 4,7 0,-1 6,-5-6,3-1,-5-7,1-2,-11-11,3 6,3-1,7 11,3 8,2 2,1-3,-1-1,-2-3,-3 3,3-3,-3 8,-1-7,1 1,-1-3,7-2,-3 6,-3-1,2 0,-8-4,6-1,-5 0,5 0,-5 0,6 0,-1 0,-2 6,2-1,-7 1,2-6,1 0,-1 0,5-1,-5-5,-1 5,-4-4,4-2,1 2,2-6,-3 6,-8-10,4 3,-3 0,-2-4,4 1,-3-4,9 8,-4 3,-2-3,1 6,-1-5,1-2,-6-7,0-2,0 5,6 6,-6 5,0-5,0 5,6-6,4 8,1-2,5 7,-5-2,-1 2,-4-13,-1 3,1-2,-8-11,6 10,-6-25,-6-25,-4-21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124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2359 2845,'-26'9,"-9"-9,31-2,1-3,24 10,1-2,20 8,9-8,15 4,-4 0,-12-5,-4 3,8-3,-5 3,8 1,-6-3,-4-1,0-2,0 0,1 0,-1 0,0 0,0 0,0 0,0 0,1 0,-1 0,0 0,0 0,0 0,0 0,1 0,-1 0,0 0,0 0,0 0,1 0,9 0,11 0,11 0,-32 0,0 0,37-5,-11-1,-13 3,-9 1,-4-3,2 0,3 1,-3 2,3 2,-1-1,1-5,-6 5,4-5,3 5,1 1,12 0,4 0,-7 0,-5 0,0-2,-4-2,0-1,0 2,5 1,-1 2,1 0,-1 0,7 0,-6 0,-1 0,-2 0,-4 0,-5 0,0 0,1 0,-1 0,2 0,3 0,18 0,9 0,-4 0,-7 0,-21 0,0 0,0 0,0 0,1 0,-1 0,19 0,8 0,6 0,-1 0,-20 0,-7 0,-1 0,5 0,-11 2,11 1,2 2,-13 1,11-6,-3 0,-6 0,-2 0,4 0,-2 1,0 5,4-5,12 5,-5-3,-1 2,-11-3,1 3,-10-3,1-2,-14 0,-8 0,-58-14,-19-3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23396 3254,'-25'31,"10"-7,2 3,8-1,0-3,5 13,0-20,0 12,0-16,0 14,0-6,0 9,-7-13,5 0,-5-1,7 1,0 7,0-6,0 6,0-7,0 6,-7-4,5 5,-5-4,7 7,0-14,0 16,0-19,0 7,0-1,0 15,0-4,0 6,0-10,0-6,-7 0,6 6,-6-4,7 13,0 1,0-8,0 6,0-7,-7 1,5 15,-5-10,7 8,0-14,0 6,0 8,0-16,0 16,0-18,0 7,0 0,-7 20,5-20,-5 3,7-6,0 2,0 6,0-6,0-3,-7 1,6-6,-6 6,7 0,0-6,0 20,0-4,0 14,0 0,-7-6,5 4,-5-5,7-7,-7-3,5 0,-5-11,7 11,0-1,0-9,0 9,0-6,0 1,0 8,0-1,0 1,0-1,0 8,0-13,0 3,0 1,0-4,0 20,0-13,0 5,0-6,0-1,0 1,0-1,0-6,0-3,0-6,0 7,0-6,0 6,0-7,0-1,0 1,0 0,0-1,0 1,0 7,0 1,0 8,0-8,0-1,0-7,0-1,0 8,0 1,0 8,0-1,0-6,0 4,0-11,0 12,-7-6,5 1,9-66,4 13,3-17,2-6,8-13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23600 3096,'25'28,"6"-7,-3-7,9 2,-13-4,8 4,-3-7,8 12,-7-13,6 8,-9-4,9 4,-9-5,9-1,-4-5,10 6,-4-1,9 6,-14-6,9 1,-9-1,9 6,-5 0,5-1,0-4,5-1,0 1,0 5,-5-1,0 1,0 0,5 0,-5-3,0-2,0 5,5-1,-5 1,0 5,0-3,5-3,0 1,1 0,-6-1,-1 1,7 0,4 0,6-1,-6 1,6 0,-6-1,6 1,-6 0,1 0,-6-1,2 1,3 0,-1 5,6 0,-6 0,2-6,-5 1,0 0,-1-1,0 1,7 2,4 3,-2-4,1 4,-1-2,2 2,1-3,-6 3,6-2,-1 2,3-2,2 7,-6-5,1 5,0-6,5 1,-6 1,1-1,-6 2,6-2,-6-4,6 4,0 2,5-2,-1 5,1-5,0 5,0-5,2 5,3-5,-2 7,8-1,-8-3,2 2,2 0,-2 6,0-6,-5 0,0-1,0 1,5 4,0-4,0-2,-5 2,0-5,0 6,-5-7,-1 7,1-8,5 2,0 2,0-2,-2 5,-4-5,5 5,-5-5,3 2,-3-3,4 0,-3 6,3-5,2 5,-5-2,-1 3,-4-3,4-3,-4-3,5 3,-6 1,6-1,-1 2,6-2,0-2,0 7,-5-5,-1 5,-1-6,2 1,3 1,-3-1,1 5,-1-5,3 0,-4-5,-1 0,2-1,-6 3,6 3,-2-2,2 7,3-5,-4 5,-1-5,2 6,-6-3,6 2,-4 4,9-4,3 9,10 0,-8-5,-12-6,-11-6,9 3,-8-2,9 5,-2-1,-4 1,0-1,5 3,-3 2,-8-9,6 2,-12 0,5-5,-18 0,6-7,-32-16,-14-14,-13-21,-18-7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83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23317 3285,'-16'-33,"8"3,1 21,7-5,-7 13,5 22,-5 0,7 24,0-14,0 3,0 2,0 6,0-10,0 4,0-18,0 11,0 3,0-6,0 14,0-3,0-11,0 18,0-27,0 13,0-6,0 1,0 5,0-13,0 13,0-13,0 13,0-6,0 8,0-1,0-6,0 4,0-4,0 6,0 1,0-1,0-6,0 4,0-4,0 6,0 1,0-1,0 0,0 1,0-1,0 1,0-8,0 6,0-6,0 8,0-8,0 6,0-13,-7 13,5-12,-5 11,7-11,0 4,0 1,0 2,0-1,0 6,0-13,0 13,0-13,0 27,0-20,0 18,0-10,0 20,0-24,0 23,0-23,0 14,0-14,0 15,0-10,0 15,0-1,0 7,0-5,0-9,0-3,0-6,0 2,0 6,0-15,0 6,0-6,0 22,7-4,-5 12,5-14,-7-9,0 13,0-23,0 23,0-13,0 2,0-1,0-10,0 1,0-6,0 13,0-12,0 4,0 1,0-13,0 11,0-12,0 0,11-28,-1-18,7-10,-8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84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23129 3206,'17'18,"-3"-4,-14-14,-7 14,-2-4,1 13,-6-7,-2 13,5-9,-10 9,13-6,-1-6,-5 6,5 0,-7-13,4 15,-3-4,9-4,-15 20,13-20,-1 6,-5 0,12 1,-12-6,12 10,-12-25,13 18,-13-12,12 7,-12-1,5-6,0 5,-4-5,11 6,-12-6,12 5,-12-5,5 7,1-1,-6 1,12 0,-12-1,5 1,-7 7,8-6,-6 6,5 0,0-6,-5 6,6 0,-1 1,-5 1,5 4,0-11,-5 4,13 1,-13-5,5 11,-14 3,13-6,-11 4,12-8,-7-4,8 4,-6-6,12 0,-12 7,5-6,-7 13,8-13,-6 6,5 0,-7-6,8 6,-6-15,12 6,-12-5,5 7,-7 7,1 1,-1 1,0-3,7-6,-4 0,4 6,-7 3,-7 6,6-6,-6 11,0-16,6 16,-6-18,8 11,-1-11,7 5,-5-8,5 8,-6-6,-1 6,0-7,7 7,-5-6,6 6,-8-8,7 1,-5 7,6-6,-8 20,0-18,0 11,1-7,-8 8,6 2,-6-1,14-10,-5 1,12-5,-12 4,13-6,-13 7,12-6,-19 13,17-13,-17 6,20-7,-6-1,0 1,-2 0,-7 7,1 1,6 0,-5-1,12-7,-12 0,5 6,1-4,1 4,0 1,-2-5,0 18,-5-16,13 9,-13-13,12 0,-12-1,12 1,-12 0,12 0,-12-1,13 1,-13 0,12-1,-12 1,12 0,-12 7,12-6,-12 6,13-1,-13 3,5-1,0-1,-5-7,13-1,-6 1,0-7,5 5,-12-5,12-1,-5 6,0-12,5 12,-12-5,13 0,-6 4,21-11,3 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85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21478 6586,'17'17,"11"4,-3-19,15 10,7-7,-10 2,-1-1,-10-5,11 5,-5-5,9-1,-4 0,5 0,-10 6,4-1,-4 0,10-5,-11 0,6 0,-8 0,3 0,6 2,4 3,4-3,-6 5,4-7,-11 0,21 0,-5 0,3 0,-1 0,1 0,-6 0,6 0,4 0,-7 0,3 0,6-5,10-1,5 1,-4 5,-6 0,-6 0,-11 0,1 0,-18 0,8 7,-19-5,4 5,-13-7,-2 0,-7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8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23679 3144,'42'7,"0"3,-6 4,6 2,-10-4,4 2,5 3,-3-3,4-3,0-1,5 6,2 1,3 4,-3-3,4 3,1 2,-2-2,6 5,-6-5,6 1,-6-1,1-1,-6 6,5-7,1 2,-1-4,-5-1,1 0,-1 0,7 4,3 1,-1 2,2-2,-6-2,6 8,-2-8,2 2,1 1,-7-1,10 6,0-7,3 8,9-1,-6 2,5 3,-17-11,2 0,-1 3,-3-1,2 1,-2-1,-3 0,1-2,15 3,-23-8,1 0,37 13,-9-1,-13-2,4 1,5 4,2-7,1-1,-4 0,-10-4,6 6,-3-3,-3-1,-9-5,2 0,1-1,0 6,-3 0,2-2,1-1,6 3,-5 0,-3-2,-1-1,7 4,3 3,3-1,-3-1,-12-7,0-1,16 11,0 1,-4-3,-1 1,-7-8,5 6,-2-2,-4 0,10 1,8-1,-14-3,9 3,-19-2,3 2,-3-4,3 4,0-3,0-3,-7-6,13 12,-15-14,15 14,-15-14,21 21,-17-24,12 23,-6-16,6 12,-5-8,5 1,-5 0,3 0,-3 1,3 4,-3-7,-1 7,-8-14,12 14,-15-12,10 6,-3 1,-4 0,5-1,-3 1,0-4,5 4,-3-9,8 9,-3-2,-2 7,2-4,4 4,-3-3,8-3,-7 1,3 0,-7-1,0 1,2 0,4 0,-5-1,5 1,-2 2,1 2,-3 0,3 6,-1-7,1 2,-6-2,4 0,1 2,5 2,7-2,3 2,18 3,-10 4,-6-4,-5-2,-6 3,-10-8,-8 3,-29-27,-11-12,-24-23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8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23537 3222,'-8'47,"-1"-10,4 0,3-11,-3 11,1-11,-1 10,3-4,-3 10,3 1,2 10,0-15,0 4,0-3,0 8,0-5,0 0,0-1,0 7,2 4,3 0,-3 1,3-6,-3 0,-2 0,0 0,0 1,0 0,0 5,0-18,0 8,0-18,0 3,0 3,0 11,0-7,0 9,0-20,0 1,0 11,0-9,0 11,0-14,0 6,0 2,0 1,0 3,0 1,0-9,0 19,0-21,2 20,3-15,-3 1,5 3,-7-4,0 4,0 12,0 0,0 0,0-10,0 0,0-15,0 22,0-18,0 13,0-8,0-6,0 4,0-4,0 6,0 8,0 1,0 7,0-7,0-8,0-10,0 1,0 8,0 3,0-3,0-1,0-6,0-6,0 10,0-25,0 18,0-12,0 20,0-2,0 18,0-12,0 13,0-27,0 9,0-26,7-37,1-18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8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23773 6539,'-33'0,"3"7,22-6,11 12,18-8,2 5,19-4,-14-1,13-5,3 5,9 0,1 0,-2-5,-3 0,3 0,3 0,-3 0,7 0,-1 0,1 6,-1-1,5 0,0-5,0 5,5 1,-3 1,-3-2,-6-3,-3 3,1-3,-2-2,2 0,-1 0,1 0,4 0,-2 0,-4 0,-1 0,6 0,-4 0,4 0,-1 0,2 0,1 0,-6 0,-1 0,-5 0,2 0,4 0,-3-6,8 1,5 0,5 5,5-5,-5-1,6-1,-6 2,5 2,-5-8,8 6,-3-5,4 4,1-4,6 1,0-1,0-3,-5 8,-1-5,1 4,-4-4,-3 5,-4 1,-14-3,7 0,0-1,-10 4,8-3,-3 0,-3 5,9-3,0-2,11 2,-5-2,5 2,1 3,1-3,-7 3,-12 2,-12 0,5 0,-2 0,9 0,3 0,-5 0,11 0,-4 0,-3 0,-11 0,0 0,0 0,0 2,0 1,1 2,-1-1,-5-2,0-2,1 0,15 0,3 0,-1 0,-10 0,-4 0,8 0,-11 0,10 0,-6 0,9 0,2 0,-4 0,16 0,-1 0,0 0,-3 0,-12 0,4 0,-6 0,-10 0,2 0,-4 0,5 0,6 0,5 0,-4 5,-10 0,2-1,21-1,5 1,-2 1,-2 2,-12-4,4 3,-1-1,-9-4,-1 5,10-5,1 6,-4 0,11-3,0 5,-1-2,1 5,-8-2,-6-1,9 2,-5 1,1-5,7-2,-17-3,-4-2,-4 0,9 0,-7 0,-15-14,-11-4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89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17767 9006,'52'11,"1"-1,-1 8,-3-10,4 3,4-1,4 1,2 5,-2-1,-3 1,3-5,-5-1,2 2,-1 2,-2-3,8-1,-11 1,6 4,-22 1,-31-7,-31-4,-10-3,-19-2,8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90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17704 9274,'54'8,"-5"6,14-3,2 3,15 0,-13-2,-10-2,6-1,-4 3,-1-1,-2 1,-9-3,-3 1,5 2,-7 2,5 2,-24 0,-29-2,-41-4,0 4,-21-5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1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8113 3002,'-17'32,"-4"6,12 2,-7 7,2-8,4 3,-2-9,7 14,-1-14,6 4,-7 1,-3 15,3-15,2 4,1-14,-1 9,3-6,-3 11,3-5,2 5,0-6,0 6,0-7,0 10,0-3,-5 4,0 1,-1-5,6 0,0-11,0 6,-5-6,0 11,0-10,5 4,-6-3,1 15,0-13,5 12,0-18,0 13,0-10,0 18,0-2,0-1,0 0,0-12,0 12,0-17,0 12,0-14,0 8,0 4,0-6,0 2,0 1,0 10,0-5,0 0,0-11,0 6,0 0,2 10,3 0,-3-5,3 0,-3-6,-2 6,0-5,0 5,0-7,-6 16,1-4,2 2,1-6,2-1,0 0,0 5,0-10,0 0,0-6,0 11,0 0,0 5,0 0,0 0,0 0,0 1,0-1,0 0,0-9,0 4,2-9,3 15,-3-19,5 8,-7-20,5-13,0-25,7-10,-3-24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91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17657 9525,'54'0,"9"7,7 3,-4 4,-5 0,-13-1,-1-5,0-1,5 6,1-3,-3 2,-1-1,-5 4,3 1,-17 0,-21 12,-36-9,-14-5,-12-7,-1-10,-4-4,6 0,3 0,7 1,0 6,14 7,11 0,27 4,20 1,22-5,-1 0,-2 0,3 5,2-1,2 3,4 1,1-6,2 5,0-5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9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18836 15089,'49'40,"-2"-1,-10-6,3 2,0 1,4 6,-6-5,1-2,-1-2,-1-1,-6-1,1 0,-1 1,-4-6,-1 0,-14 1,-16-17,-27-20,0-8,-15-27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9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18616 15262,'47'19,"0"7,2 8,4 13,-1-2,2-1,-7-2,-8-6,3 6,-7 0,1 5,-23-22,-24-15,-13-20,-30-15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5.69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18459 15419,'14'42,"5"-2,9-1,7-3,0-2,3 2,3 6,-5 4,4 1,-1 0,-4 0,5 0,0 0,2 0,0 1,-7-3,3-1,1-2,-6 0,5 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8T20:02:05.69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800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17044 1572 15173,'0'16'2176,"0"-1"-1536,0 1 1,0 0-386,0-1 0,0-4 1,0-1-1,0 3-7,0 1 0,0-4 0,0 0 0,0 3-106,0 1 0,0-4 1,0 1-49,0 1 1,-2 2 0,-1 2 0,-3-1 50,3 1 1,-4 0 0,2-1-159,1 1 1,-3 0 0,2 0 0,0-1 4,-2 1 0,5 0 1,-3-1-1,3 3-18,2 3 0,-2-4 1,-1 6-1,-3-2 45,3 0 1,1 2-1,2-4 1,0 4-30,0 1 1,0-3 0,0 5-1,0 2 66,0 2 0,2 1 0,1 2 0,3 2 3,-3 2 1,-1 1 0,0-3 0,1 2 6,2-2 1,2 9 0,-3-1-1,1 1-24,-1 1 1,3 1-1,-2 1 1,0 0-65,2 0 1,-5 0-1,3-1 1,-3-3 9,-2-1 1,2 4-1,1 4 1,2-1 7,-1 2 1,-2 0-1,-2-2 1,0-1 7,0 0 1,1 9 0,3-6 0,1 5-13,-1 1 0,-3-1 0,-1 4 0,2-4-22,3-2 1,-3 0 0,3-4 0,-1 5 25,1 0 0,-3 1 1,3 4-1,-2-4 1,3-2 1,-5 3 0,6-2-1,-1 0-1,-1 5 0,0-1 0,-3 2 0,1-3 21,3-4 0,1 9 1,-4-11-1,2 6 10,-1 0 0,3 6 0,-2-4 0,-1-1 16,-3 2 0,5 0 0,-1 2 0,-2-2-27,-1-3 1,3 3-1,1-3 1,-3 3 1,-1 2 1,-2-2 0,2-2-1,1-1-34,2 1 0,1 2 1,-6 2-1,0 0-7,0 0 1,1 0 0,3-2 0,1-2 34,-2-1 1,-1-1 0,-2 6 0,0 0-13,0 0 0,0 0 0,0 0 1,0 0-2,0 0 0,0-1 0,0 1 0,2 0 2,3 0 0,-3 0 0,3 0 0,-3 0-2,-2 0 0,0 1 0,0 3 1,0 1 38,0-2 0,0 4 1,0-2-1,0-2 10,0-1 1,5 3 0,0 0 0,-1 0-16,-2 2 0,-2-5 0,1 6 0,3-1 15,1-2 0,0 14 1,-3-12-1,2 2 9,1-1 1,2 3 0,-4-3 0,3 3 21,-3 1 1,4 3-1,-2-8 1,1 0 9,1 0 0,-6 10 1,6-1-1,-1 0-28,-1-4 0,5 0 1,-5-4-1,1 3-47,1 1 0,-6 9 1,6-9-1,-1 0-15,-1 2 1,5 0-1,-4 1 1,-1-1 23,2-4 0,-5 2 0,5-3 0,-2 1-23,0 2 1,2 6 0,-3-8 0,3 4 27,1 2 1,-4-3 0,3 1 0,-2-2 12,0 0 1,6 4 0,-6-7 0,0 1-7,2 2 0,-5 5 0,5-6 0,-2 3-27,0 1 0,2-1 1,-3-2-1,3-3 33,2-2 1,-6 3 0,2-3-1,-1 0-4,1 0 0,-3 5 0,3-2 0,-1 2-14,1-2 0,-3 2 0,3-6 0,-2-1 70,3 2 0,-5-2 0,6 5 0,-1-3 51,-1 1 0,0 3 0,-3-6 0,1 4-91,3-1 0,-1 4 1,-4-7-1,3-1 26,1-3 0,0 4 0,-3 2 0,2-2-149,1-3 0,0 7 1,-5-8-1,2 4 67,3 2 0,-3 4 1,3-6-1,-1 0 58,1 2 1,-3-6 0,3 6 0,-3-2 42,-2 0 0,5 11 0,0-4 0,0-2-40,2-1 0,-5 7 0,5-3 0,-2 1-53,1 0 1,-1 2-1,-3-9 1,1-1 38,2 1 0,2 5 0,-3-1 0,1 1-9,-1-2 0,2 2 0,0-7 0,-3 0 9,-1 2 1,0-5 0,1 5 0,2-2-7,-1 0 0,-2 2 0,-2-4 0,0 2 67,0-1 1,0-3-1,0-1 1,0 0-106,0 0 0,0 0 0,0-2 0,0-2 0,0-1 0,0-2 0,0 3 0,0-3 0,0-2 0,0 4 0,0-4 0,0-2 0,0-3 0,0 2 0,-2-9 0,-2 2 0,-1-3 0,0 3 0,3-7 0,-1-2 0,-3-2 0,1-2 0,4 1 0,-3-3 0,-1-2 0,-6 1 0,6-6-31,2 3 1,-1-6 0,1 2 0,-4-4-2767,-2-1 1,4-7 2796,-6-4 0,-6-17 0,-8-6 0</inkml:trace>
  <inkml:trace contextRef="#ctx0" brushRef="#br1" timeOffset="1">1007 10751 8303,'0'9'2879,"0"-2"0,0-9 0,1-3-1013,5-6 1,-5 3 0,6-3 0,-1-1-939,-1-2 0,2-4 0,-4-1 0,3-4-790,-3-1 0,4-2 0,-2-7 0,-1-4-138,-2-5 0,-2-9 0,1-4 0,3-5 0,1-4 0,0-8 0,-5 0 0,0 1-141,0 1 1,6-10 0,1 15 0,0 6-377,0 6 1,3 6 0,-3 14 0,0 3 510,0 0 0,3 8 0,-3 2 0,2 7 282,3 2 1,-3 8 0,2-3 22,1 5 1,2 8-1,2 5 1,-1 7-145,1 7 1,5 16-1,2 5 1,-1 4-156,1 3 0,3 5 0,-3 8 0,1-3 0,4 3 0,0-1 0,-1-5 0,-5-3 0,1-6 0,-6-3 0,4-3 0,-3-5 0,-2-4 0,-1-4 0,1-3 0,-2-4 0,-3-5 0,2-3 0,-2-3-1397,3 1 0,-4-7 0,1-4 514,1-3 0,-3-9 0,0-5 1,-2-8 369,-4-6 0,-3 2 1,-3-1-1,-4 1 369,-2-1 1,-3 6 0,-8-2 0,-2 4 646,-3 1 0,-1 0 0,-5 2 0,-1 2 354,1 2 0,-1 1 0,-1-3 0,-2 3-307,-2 2 0,1-5 1,4 3-1,1-1-191,-1-1 0,8 6 1,1-4-4191,1 2 1,6-5 668,0 1 0,11 4 0,17 2 3162,14 3 0,11 2 0,10 0 0</inkml:trace>
  <inkml:trace contextRef="#ctx0" brushRef="#br1" timeOffset="2">2312 10122 11152,'15'0'1308,"1"0"0,5 2 1,0 2-1,0 1-36,2-2 1,1-1 0,8-2 0,-3 0-631,-2 0 1,0 0-1,-4 0 1,0 0-870,0 0 1,-2 0 0,-6 0 0,1 2-7604,0 3 5333,-8-3 1,-2 10 0,-13-7 2496,-9-1 0,0 4 0,-6 1 0</inkml:trace>
  <inkml:trace contextRef="#ctx0" brushRef="#br1" timeOffset="3">2390 10279 7793,'0'16'509,"2"-5"1,3-3-1,6 1 777,3 0 1,8 0 0,5 3 0,1-2 309,-2 3 0,7-5 0,-5 1 0,-2 0-933,-1-1 1,1-4-1,-5 1 1,-2-3-3140,-2-2 0,-1 0-4123,0 0 6599,0 0 0,-1-7 0,1-2 0</inkml:trace>
  <inkml:trace contextRef="#ctx0" brushRef="#br1" timeOffset="4">3302 9368 8303,'-5'-16'130,"0"0"1522,1 1 0,-3 4-346,2 1 0,-2 6 964,2-1 1,3 5 0,-3 5-1383,3 6 1,2 4 0,0 6 0,0 6-394,0 2 0,0 8 0,2 0 0,1-1-2,3 3 1,-1-1 0,-5 6 0,0-4-494,0-2 0,0 4 0,0-5 0,2-4 0,3-5 0,-4 2 0,5-6 0,-5 1 0,-1-4 0,0 1 0,0-1 0,0-1 0,0-10-107,0-3 0,6-21 0,1-5-209,1-4 1,1-7-1,5 4 1,0-3-157,4-3 1,6 1 0,-1 1 0,3 4 30,7 5 0,-1 3 0,6 4 0,-1 4 383,-1 5 1,6 3 0,-3 2 0,-1 2 639,1 3 1,-8 9-1,-6 9 1,-3-1 177,-3 1 1,-1 5-1,-4-2 1,-4 4-739,-4 1 0,-5 1 0,-1-1 1,0 1-23,0-1 0,-7-1 0,-5-4 0,-5-3 0,-4-1 0,0-6 0,3 1 0,-1-4 0,-2-1 0,-5-5 0,3-2 0,-1-3 0,-4-2 0,0 0 0,0 0 0,3-2 0,3-3 0,-4-2 0,5-5 0,1 1-799,3-1 1,6-7 0,3-2 0,1 2-1660,3 1 0,4-5 1,7-3-1,9-3-4901,8-3 7359,13 1 0,10-8 0,9-1 0</inkml:trace>
  <inkml:trace contextRef="#ctx0" brushRef="#br1" timeOffset="5">4560 9729 10672,'-2'14'0,"-3"-1"0,-5-3 1235,-4 2 0,-7 2 1,0 2-1,1 0-76,3-1 1,-4 1 0,-2 0 0,1 1 100,-1 4 1,2-3-1,5 1 1,0-5-1517,1-4 0,4-1 1,3 3-1,-1-3-2878,0-2 0,4 3-373,-6-4 0,6-1 793,-5-5 2714,6-14 0,-3 4 0,7-13 0</inkml:trace>
  <inkml:trace contextRef="#ctx0" brushRef="#br1" timeOffset="6">4246 9682 8834,'10'16'1481,"1"0"1,-3 5-1,4 0 39,-1-2 0,-6 3 0,6 1 0,1 2-311,2 3 0,2 1 0,-1 1 0,1-2 0,0-2-394,0 2 1,-1-5 0,1-1 0,-2-1-904,-4 0 1,4 0 0,-3-7 0,1-2-1120,-1-1 0,3-8 0,-6 4-2070,1 0 0,0-5 0,-4 2-100,5-8 1,3-5 3376,-3-6 0,11-8 0,-3-1 0</inkml:trace>
  <inkml:trace contextRef="#ctx0" brushRef="#br1" timeOffset="7">4796 9274 11399,'7'-9'2069,"-4"2"0,8 10-897,1 8 0,-3 1 0,0 14 0,-1 4-490,1 5 1,0 0-1,3 7 1,-2 0 668,3-2 1,-5 5-1,1-3 1,0 2-1275,0-2 1,-1 1-1,5-6 1,-5-2-78,-1-2 0,4-3 0,-6-2 0,-1-4 0,-3-1 0,5-2 0,-1-5 0,-2-1 0,-1-6 0,-2-6 0,2-10 0,3-3 0,-2-14 0,6 4 0,0-4-262,0-2 1,1 0-1,8-6 1,1 2-80,2 4 0,2 3 0,-3 8 0,5 1 331,-1 3 0,11 4 0,-1 7 0,4 2 390,6 3 1,1 6 0,2 10 0,-1 3-150,-4 1 1,6 4 0,-6-4 0,-3 1-232,-4 0 0,-9-7 0,-2 2 0,-3-3 0,-7-2 0,0-1 0,-8 1-1088,-3 0 1,-3-6 0,-7-1 0,-7-2-199,-5-4 1,-16-1-1,-2 0 1,-8 1 1285,-8 3 0,-2-1 0,-8-5 0</inkml:trace>
  <inkml:trace contextRef="#ctx0" brushRef="#br1" timeOffset="8">3397 10515 8303,'15'0'3566,"1"0"0,1 0 2898,4 0-5111,4 0 1,8 0 0,6 0 0,8 0-1015,9 0 0,10 0 0,6 0 1,3 0-340,5 0 0,-35 0 0,1 0 0,0 0 0,0 0 0,3 1 0,0 0 0,1 2 0,-2-1 0,40 0 0,-8 3 0,-5-3 0,0-2 0,-7 0 0,-5 0 0,-10 0 0,-10 0 0,1 0 0,-9 0 0,-4 0 0,-3 0 0,-9 0-308,2 0-2150,-10 0 0,-20 0 1,-17 0-1,-12 0 1703,-8 0 1,-8-7-1,-2-2 1</inkml:trace>
  <inkml:trace contextRef="#ctx0" brushRef="#br1" timeOffset="9">3255 11191 9099,'7'-9'3462,"4"4"-2103,2 3 0,3-3 0,2 0 1,1 0 238,2-2 1,12 5 0,0-3 0,4 1-530,1-1 1,11 1-1,0-4 1,4 1-1070,1 3 0,2-3 0,-6 2 0,-3 2 0,-1 1 0,-1 2 0,-11 0 0,-7 0 0,-2 0 0,-4 0 0,-7 2 0,-4 3 0,3-2 0,-8 8 0,-2 1 0,-8 2 0,-7 2 0,-7-1 0,-8 1 0,-4 0 0,-4 0 0,-2 1 0,2 4 0,-3-4 0,1 6 0,2-2 0,2 0 0,2 5 0,1-5 0,4-2 0,5-1 0,3 1 0,3-1 0,-1-4 0,0-1 0,6 1 0,1 2 0,2 0 0,2-6 0,7 1 0,3 1 0,3-5 0,10-2 0,3-1 0,5 1 0,11-3 0,6 3 0,6-3 0,4-2 0,4-2 0,-4-1 0,-4-3 0,-6 3 0,1 1 0,-5 2 0,-1 0 0,0 0 0,-3 0 0,-7 0 0,-3 0 0,-3 0 0,-1 0 0,-5-2 0,0-1-950,0-2 0,-2-8 0,-4 1 950,-5-7 0,-3-6 0,-2-6 0</inkml:trace>
  <inkml:trace contextRef="#ctx0" brushRef="#br1" timeOffset="10">10692 2452 8332,'0'-19'11,"0"3"0,0 2 1311,0 0 0,-2 5 313,-3 4 1,1-2-508,-6 2 0,1 1 0,-3 10-585,1 4 0,3 9 0,-5 6 1,3 3-67,-2 5 1,3 4 0,0-2 0,2 3 3,4 2 0,-4-3 0,2 6 0,1 5-289,2 2 1,2 3-1,0-4 1,0 1 18,0 3 0,0-1 0,0-5 0,0-1-343,0-5 0,0-2 0,0-8 0,0 1-6,0-1 1,-5-5-1,0-1-844,1-2 1094,3-3 1,-1-13-180,-3-7 0,3-7 0,-3-10 0,3-2-419,2-2 0,5-7 0,4 2 0,3-6-12,6-4 1,13 2-1,2-2 1,6 3 64,4 1 1,5 8-1,2 3 1,4 3 314,2 3 1,0 6 0,2 4 0,-6 5 279,-3 5 1,-7 2 0,-2 7 0,-3 0 233,-7 3 1,-1 8-1,-8-3 1,-3 1 52,-6 0 0,0 8 0,-7-1 0,-3 1 128,-5 4 0,-6 0 0,-9-3 0,-2-3 255,-7-3 0,-2 2 0,-5-5 0,-1 0-376,-1 0 1,-11-4-1,1-7 1,-1-3-457,-4-2 0,1-2 0,3-5 0,1 0 0,4 0 0,-1 0 0,8 0 0,3-2-1430,4-3 1,9-2-1,0-5 1,5 1-1378,3-1 0,10-4 0,4-5 2807,16-5 0,13 3 0,15 1 0</inkml:trace>
  <inkml:trace contextRef="#ctx0" brushRef="#br1" timeOffset="11">11620 3175 10638,'26'-2'446,"0"-3"0,-2 3 0,4-3 0,-1 3 451,0 2 1,8 0 0,2 0 0,-2 0 0,-2 0-470,-1 0 1,-3 0 0,-1 0 0,-3 0-1667,-2 0 1,-3 7-1713,-4 4 2882,-7 3 1,-9 1 0,-9 1 0</inkml:trace>
  <inkml:trace contextRef="#ctx0" brushRef="#br1" timeOffset="12">11620 3395 8745,'15'0'0,"1"0"691,0 0 0,6 0 1,5 0-1,2 0 291,3 0 1,4 0 0,1 0-955,-2 0 0,-2 0 0,-1 0 0,-1-2 0,1-1-941,-1-2 0,0-1 0,1 6 913,-1 0 0,1-7 0,-1-1 0</inkml:trace>
  <inkml:trace contextRef="#ctx0" brushRef="#br1" timeOffset="13">12767 2719 9584,'16'-9'1791,"-7"4"0,-4 10 0,-3 6-580,-2 3 1,5 7-1,0 3 1,-1 3-405,-3 0 0,-1 12 0,0-8 0,0 2-32,0 1 0,0-3 1,0 2-1,0 0-305,0-1 0,0 6 0,2-8 1,2 0-310,1-1 0,0 5 1,-5-8-1,0 2-866,0-2 0,0 2 1,0-7-1,0-2-792,0-2 1,0-1-1,0 0 1,0 0-294,0-1 1,7 1 0,4-2-2101,3-3 3890,1-4 0,8-7 0,1 0 0</inkml:trace>
  <inkml:trace contextRef="#ctx0" brushRef="#br1" timeOffset="14">13821 3018 9015,'21'-26'0,"-2"-1"0,-5-1 0,-7-1 1343,-5-3 0,-2 6 0,0 2 0,-2-1-491,-3 1 1,-4 6-1,-9 1 1,-1 6-250,-2 4 1,-10 2 0,1 5 0,-1 0-89,-4 0 1,-2 7 0,2 4 0,-3 4-165,-3 6 1,10 4-1,-2 6 1,1-1-119,4-4 1,7 7 0,2-5 0,5-2 13,4-1 1,6 1-1,-1-5 1,3 0-382,2 2 1,9-8 0,5 3-1,7-6-1,3 0 1,8-5 0,5-1-1,-1-5-33,3-1 1,-1 0 0,6-1 0,-4-5-216,-2-4 1,-1-2 0,-7-2 0,-2 0-15,-2-4 1,-7-3-1,2 2 1,-5-4 64,-6-1 0,3 5 1,-8-2-690,-2 3 1399,-1 10 0,-2 2 1,0 12-1,0 6 488,0 7 0,0 5 1,0 8-1,0 1-295,0 4 1,0-2 0,0 5-1,0-2 97,0-3 0,5 4 0,1-3 1,-1-1-669,2-2 0,-6-6 0,6-3 0,-1 0-209,-1 1 1,2-4 0,-4 3 0,3 1-2011,-3-1 0,4 2 1,-2 6-1,-1-1-4958,-2 1 7177,-2-8 0,-7 6 0,-2-6 0</inkml:trace>
  <inkml:trace contextRef="#ctx0" brushRef="#br1" timeOffset="15">10629 4731 9613,'0'-16'0,"-2"2"0,-1 2 0,-4 3 792,-2 2 0,4 2 662,-6 5 0,8 2 0,-4 5 0,2 9-630,-1 8 0,-4 8 0,5 4 0,1 4-57,2 1 1,-3 7 0,0-2 0,1 1-347,3 4 0,1-1 0,0-3 0,0 2 12,0 4 1,0-10 0,0 5 0,0-5-49,0-3 1,0-1-1,0-10 1,0-1-155,0-1 0,0-8-55,0 2-231,0-4 0,0-10 1,0-7-532,0-8 0,1-12 0,5-2 1,6-3-80,7-3 1,6-7-1,6-3 1,0-1-160,1 1 0,5 3 0,-1 7 0,-3 4 466,-5 1 1,6 4 0,-6 8-1,-1 6 409,3 3 1,-5 2 0,1 0 0,0 2 550,-1 3 0,2 4 0,-6 7 0,-1 1-190,-3 4 0,-1-3 1,0 4-1,-2 1 89,-4 3 1,2-1 0,-7-1 0,1 1-283,1-1 0,-6-5 0,5 2 1,-5-3-1467,-1-3 0,0 1 0,-1 0-1193,-5 0 0,3-1-489,-8 1 2929,1 0 0,-6-1 0,1 1 0</inkml:trace>
  <inkml:trace contextRef="#ctx0" brushRef="#br1" timeOffset="16">11934 5328 9204,'7'-14'1328,"3"4"1,-1-2 0,2 5 0,1 0-1,4 0-587,5 3 0,-4-3 1,6 2-1,-2 1-524,0 3 1,5 1-1,-3 0 1,-1 0-1452,1 0 0,-2 0 1,-5 0-1,-1 1-293,1 5 0,-5 1 0,-3 5-1991,-1-2 3518,-8 1 0,-15-2 0,-9-2 0</inkml:trace>
  <inkml:trace contextRef="#ctx0" brushRef="#br1" timeOffset="17">11871 5486 8445,'-9'15'883,"4"-6"1,10-4-11,6-3 1,8-2 0,2 0 0,0 0-370,2 0 0,1-2 1,8-1-1,-1-3-375,0 3 1,1-4-1,-1 2 1,1 0-1273,-1-2 0,6 5 1,0-5-1,-2 0 1143,-2-4 0,5-10 0,2-3 0</inkml:trace>
  <inkml:trace contextRef="#ctx0" brushRef="#br1" timeOffset="18">12846 4857 8446,'30'-14'0,"-4"2"0,-5 3 0,-4 2 0,4 2 0,2 5 811,1 0 1,-4 1 0,1 5 0,-4 2 0,-1 3-136,-1-1 1,-1 1 0,-3 5 0,-6-1-273,-3 1 1,-2 5 0,0 2 0,-2-1-114,-3 1 0,-9 3 1,-9-5-1,-1 0-61,-4 2 0,0-6 0,0 4 0,2-5-59,-2-6 1,3 3 0,1-8 16,1-2-76,9-1 0,14-2 1,12 0-1,6-2-83,3-3 1,14 3 0,0-3 0,5 3 31,2 2 1,3 0 0,4 0 0,-3 0-28,-1 0 1,-7 7 0,1 6-1,-4 4 212,-4 4 0,2 5 0,-10-3 0,-2 0 78,-3-1 0,-4 10 0,-11-4 0,2 0 326,-1 1 0,-11-1 0,-9-1 0,-8-5-59,-6 1 0,-3-11 0,-6 4 0,-6-4-378,-6-3 1,-6 3 0,2-7 0,1-1-214,0-2 0,2-2 0,4 0 0,5 0-760,6 0 1,-3-6 0,14-1 0,3 0-850,4 0 1,5-5-1,3 2 469,6-4 0,10-7 1,11-2-1,12 0-2145,14 1 1,21-6 3284,5 1 0,14-2 0,-38 13 0,-1 0 0</inkml:trace>
  <inkml:trace contextRef="#ctx0" brushRef="#br1" timeOffset="19">13915 5140 8541,'-9'-9'838,"-5"4"1,-5 5-227,0 5 0,-4 4 0,0 6 0,1 3-137,-1 3 0,2 2 0,5 5 1,2-4-67,4-1 0,3 5 0,7-4 0,2 2 249,3 0 1,9-5 0,10 4 0,6-2-48,8-4 1,6-4-1,3-2 1,0-5 134,1-1 1,-3-1 0,-3-6 0,-5 0-101,-4 0 1,-3-7 0,-4-4 0,-5-5-302,-4-4 1,-6 0-1,-3-6 1,-1-2-506,-3-2 1,-9-3 0,-6-2-1,-5-1-1495,-5 1 0,-10 2 0,-11 1 0,-5 2-4702,-5 4 6357,-18 11 0,-4 1 0,-11 5 0</inkml:trace>
  <inkml:trace contextRef="#ctx0" brushRef="#br1" timeOffset="20">6258 10279 13452,'18'0'920,"3"0"0,-4-1 0,7-3-65,4-1 0,-5 0 0,10 5 1,-1 0-1,-4 0 30,1 0 1,-4 0-1,-1 0 1,-1 0-1279,-4 0 1,-1 0 0,-3 0 316,1 0 0,-7 1-3991,-4 5 0,-5 2 4067,-5 8 0,-11 0 0,-8 0 0</inkml:trace>
  <inkml:trace contextRef="#ctx0" brushRef="#br1" timeOffset="21">6321 10468 10077,'16'0'0,"-1"0"1268,1 0 0,0 0 1,3 0-1,6 0-207,6 0 1,6 0-1,-1 0 1,5 0-337,-1 0 0,10 5 0,-4 1 0,-1-3-947,-1-1 1,-9 3 0,3 2 0,-1 0-2149,0 0 0,-1 5 1,-2-3 2369,2 0 0,-3-2 0,6-7 0</inkml:trace>
  <inkml:trace contextRef="#ctx0" brushRef="#br1" timeOffset="22">8333 9384 10168,'0'-7'1249,"0"7"0,0 12 0,0 10 1,0 3-1,0 3 84,0 2 0,0 6 0,0 4 0,0 4-672,0 5 0,0 2 0,0-2 0,2-1-102,3 0 0,-3 7 0,3-9 0,-3-2-245,-2-6 1,0-5 0,0-1-1,0-3-942,0-3 1,0-3-1,0-7-434,0 0 1,0-1-1922,0 1 0,2-9 0,1-7-2861,3-9 5844,6-5 0,4-8 0,8-3 0</inkml:trace>
  <inkml:trace contextRef="#ctx0" brushRef="#br1" timeOffset="23">9277 9572 8233,'0'-16'284,"0"-1"45,0-4 0,-5 4 0,-2-3 1,-2 6-1,-3 4 758,-2-2 1,-4 3-1,-3 0 1,-3 2-518,-1 4 1,-8 1 0,3 2 0,1 0-204,-1 0 1,-3 7-1,7 5 1,-2 6-145,1 3 1,3 5-1,5-3 1,-2 1-54,2 4 0,1 5 0,2 2 0,2-4-72,4-1 0,-2 2 0,7-10 0,1 1-91,2 0 0,9-2 0,4-6 0,4-1 101,6-3 0,4-2 1,6-6-1,3 2 13,2-1 0,3-4 1,6-5-1,-1-6-36,-1-3 1,6-3-1,-9-3 1,1-2-271,-5-3 0,-4-1 0,-6-5 0,-5-1-116,-4 1 0,-3 1 0,-1 2 0,-5 4 61,-1 1 1,-1 2 0,-6 5 535,0 1 1,0 4-17,0 1 1,0 13 0,0 2 0,0 9 152,0 7 1,0 5-1,0 11 1,0 3 322,0 0 1,0 9-1,0-5 1,0-2-494,0-2 0,-2-3 1,-2-6-1,-1 1-459,2-1 1,1-6 0,2-3 93,0 1 1,0-6 0,0 4-6948,0-3 5426,0-2 0,2-8 1,3-2-1,5-5-378,4-1 0,4-1 2001,3-5 0,3-2 0,8-8 0</inkml:trace>
  <inkml:trace contextRef="#ctx0" brushRef="#br1" timeOffset="24">10267 9792 8520,'-7'18'3014,"-3"1"-1621,-4 2 1,-2 2-1,-1-3 1,-2 7-829,-2 2 0,0-2 0,5-3 1,0-1-384,0-4 0,-5 2 0,0-4 0,4-3-405,5 0 0,-2-1 0,3-3 1,-1-3-3980,2 0 2835,-4-5 1,10 3-1,-5-10 1,2-6 594,4-3 1,1-1 0,4-3 0,1-3 771,3-5 0,6-18 0,-3-5 0</inkml:trace>
  <inkml:trace contextRef="#ctx0" brushRef="#br1" timeOffset="25">9969 9761 8078,'8'7'1285,"-1"1"-565,0 1 1,-3 3-1,6-5 1,1 2-13,-2 3 1,5 2 0,-4 2-1,2 0-104,-1 0 1,3 4-1,-6 3 1,3 0-313,-1 0 0,-4-2 1,4-4-1,1 2-963,-3 2 0,6 0 0,-5-5 19,0 0 1,5-2-1,-6-2 1,3-4-86,-1-1 1,1 0 0,5-3 736,-1 1 0,1 0 0,0-5 0</inkml:trace>
  <inkml:trace contextRef="#ctx0" brushRef="#br1" timeOffset="26">10770 9556 8078,'0'-15'0,"0"-1"0,0 0 0,0 1 295,0-1 1,7 0-1,4 0 1,3 2 894,2 4 0,1-2 1,2 6-1,4 3-638,2 1 0,-1 2 0,4 0 1,-4 0-189,-1 0 1,3 7 0,-5 4 0,-3 3-194,-6 1 0,2 6 0,-5 2 0,-1 0 13,-2-1 0,-6 6 0,-6-1 0,-4 1-28,-4-2 1,-9 3-1,-3-2 1,-4 1-12,-1-2 1,-1 2-1,1-9 1,1-3 42,4-4 0,-4-3 0,6 1 422,-1-5-611,3-3 1,15-2 0,9-2-253,11-3 0,10 2 0,10-6 0,4 2 93,5 3 1,3 3 0,3 1-1,-1 0 136,0 0 1,-2 1 0,-1 5 167,-2 4 0,-12 4 1,-1 4-1,-4 1 1,-6 2 154,-1-2 1,-10 4 0,-3-1 0,-3 3 164,-2 3 1,0 0 0,-3 0 0,-6-4-1,-7-1 1,-8-2 0,-1-6-1,-3 1-323,-5 0 0,-2-6 0,2-1 0,-4-2-116,-5-3 0,2-3 1,-2-1-1,0 0-705,2 0 1,2 0-1,6-1 1,3-5-1140,2-4 0,5 1 0,8-1 202,3-3 0,6-1 1,14-1-1,12-1 430,14 0 1,15-5-1,10-1 1,4-3 1186,5-3 0,-1-1 0,-5-3 0</inkml:trace>
  <inkml:trace contextRef="#ctx0" brushRef="#br1" timeOffset="27">11792 9619 8078,'-1'-15'0,"-5"1"572,-4 3 0,-4-1 0,-2 5 0,1 0 272,-1 0 1,0 2-1,-1 5 1,-3 1-166,-1 5 1,-5 2 0,5 8-1,2 2-67,2 3 0,1 1 0,2 8 1,3 0-2,6 3 0,3 0 0,2-3 0,2-2-111,3 0 1,6 5-1,8-9 1,4 1 76,1-4 1,3 1 0,6-1-1,3-3-111,6-6 1,-3-3 0,-1-6-1,-1 2-182,0-1 1,-1-4-1,-4-5 1,-3-6-285,-2-3 0,1-1 0,-7-3 0,-4-1 0,-5-2 0,0-7 0,-6 2 0,-3-2-313,-1 2 1,-4-4-1,-3 4 1,-7-2-303,-8 2 1,-4 1 0,-9 6-1353,-4-2 1,-10 5 0,-12 8 0,-8 1 0,-8 3-464,-7 2 1,36 3 0,-2 0 2429,-4 1 0,-1 1 0,-4 1 0,-1 1 0,-2 3 0,1 0 0</inkml:trace>
  <inkml:trace contextRef="#ctx0" brushRef="#br1" timeOffset="28">8050 10562 8331,'7'14'567,"4"-3"0,5-4 0,5-5 629,5 3 1,5-3 0,8 3 0,6-3-1,9-2-267,7 0 1,4-6-1,12-1 1,2-1-628,6-5 0,-36 9 0,2 0 0,3-2 0,2 1 0,3 0 1,1 0 196,1 0 1,2 1-1,5-3 1,2 0-1,2 2 1,2 1-1,4-1 1,2 0-454,4-1 1,1 1 0,4 3 0,0 1 0,-29-1 0,-1-1 0,0 1 0,1 0 0,0 0 0,0 1 48,3-1 1,-1 0 0,0 0 0,26-1 0,-1 1 0,-5 2 0,-2 2 0,-5-1 0,-3 1-96,-5 0 0,-1 2 0,-2 1 0,-2 2 0,-9-3 0,-1 1 0,-6 0 0,-2 0 88,35 5 0,-11-1 0,-10 2 0,-8-4-88,-6 0 0,-5-6 0,-10 5-1446,-3-5 0,-10 1-609,-11 3 0,-17-1 0,-12 5 0,-15-1 796,-13 1 0,-23 5 1259,31-6 0,-1 0 0,-1 2 0,-1-1 0,-4-5 0,1 1 0</inkml:trace>
  <inkml:trace contextRef="#ctx0" brushRef="#br1" timeOffset="29">8947 11348 7963,'-11'0'862,"1"0"0,6-1 0,1-5 0,8-4-272,11-4 1,6-2 0,12 0 0,2 1-65,6-1 1,7-3 0,2 1 0,-2 4 300,1 0 0,-4 6 1,-6-1-1,-3 2-419,-8 3 1,1 3 0,-9 1-1,-2 1-171,-1 5 1,-3-3 0,-1 8 0,-3 1-71,-6 2 1,-3 3-1,-2 2 1,0 4-327,0 2 0,-7 1 1,-5 5-1,-8 2-19,-6 4 1,-2-4 0,0 4 0,2-4 58,-2-1 0,-2-1 1,-1 0-1,1 1 168,4-1 1,-2-1 0,7-4 0,2-5 686,1-3 1,5-3 0,0 1 188,3 0 0,6 0 1,1-3-211,6-2 0,11 1 0,9-7 0,3-1-715,7-2 0,1-2 0,9 0 0,4 0 0,4 0 0,2-2 0,-5-3 0,3-4-1032,1 0 0,11 0 0,-1 6 0,0-4-1032,5-2 1,4 6 0,1-4 0,3 2 2063,6-1 0,1-13 0,-4 2 0</inkml:trace>
  <inkml:trace contextRef="#ctx0" brushRef="#br1" timeOffset="30">12641 10264 8084,'11'0'712,"-1"0"0,1 0 0,5 0 0,-1 0 0,3 0-82,3 0 1,-2 0-46,7 0 0,0 0 0,4 0 0,-2 0 0,-2 0-146,2 0 0,0 0 0,0 0 0,-3 0-1271,-3 0 1,-1 1-1,-5 3 1,0 3-962,-1 2 1,-6-4 1792,-4 5 0,-3 1 0,-2 5 0</inkml:trace>
  <inkml:trace contextRef="#ctx0" brushRef="#br1" timeOffset="31">12657 10547 8084,'5'10'1191,"1"1"1,6-8-1,-2 2-339,4-3 0,2-2 1,0 0-1,0 0-414,-1 0 1,3 0 0,1 0 0,2 0-770,-2 0 1,4 0-1,-2 0 1,0 0-618,1 0 0,-2 0 0,6 0 0,0-2-878,-1-3 1826,4-4 0,3-13 0,8-3 0</inkml:trace>
  <inkml:trace contextRef="#ctx0" brushRef="#br1" timeOffset="32">13695 9965 8220,'0'-16'84,"0"1"1,0-1 0,0 0 833,0 1 0,0-1 1,0 0-1,0-1-132,0-4 1,7 7 0,5-4 0,6 3-339,3 2 1,5 3-1,-4-2 1,3 3-191,3 2 1,2 2-1,-1 5 1,-1 0-83,-2 0 1,-1 0 0,1 1 0,-3 5 1,0 4 1,-6 4-1,6 4 1,-2 1-119,0 2 1,-6 7 0,-6 0 0,0 5-70,0 3 0,-6 8 1,1 0-1,-8 5 92,-6 3 1,-6 0 0,-5-4-1,-4-1-86,1 0 0,-11-2 0,4-3 1,-3-5 183,1-4 0,2-1 1,-2-3-1,-2-3 114,-2-5 1,0-5 0,6-5 0,-1-6 32,1-3 1,-1-2 0,1 0 0,1 0-159,4 0 0,3-2 0,8-3 1,1-6 66,3-3 1,-1-2 0,8 1-1,4-1-164,4 0 0,15 1 1,4-1-1,8 0-97,6 0 0,12 2 0,0 4 0,3 5 72,2 3 0,-6 2 1,-6 0-1,-1 0-49,0 0 0,2 5 1,-6 2-1,-2 2-167,-2 3 0,-3-3 0,-4 1 0,-5 1-598,-4-2 0,-1 3 0,0-5 0,-2 1-181,-4 5 1,3-5 0,-6 1 0,0 0-2327,0 0 1,5-6 1004,-2 2 0,-1-5 2268,1-5 0,-6-11 0,3-8 0</inkml:trace>
  <inkml:trace contextRef="#ctx0" brushRef="#br1" timeOffset="33">14560 10012 8100,'15'-29'0,"1"2"0,-2 5 0,0 6 0,0 0 646,3 1 0,10 4 1,-1 2 42,4 2 0,1 2 1,0 5-1,-1 0 0,-2 0-207,-2 0 0,-6 5 0,-1 2 1,-5 2-212,-4 3 1,-6 7 0,1 4 0,-3 0-14,-2 0 0,-9 6 0,-7 1 1,-8 7 55,-6 3 0,-8 0 0,-3 4 0,0-4-153,-1-2 0,8 4 1,1-5-1,7-4 34,3-5 0,4 2 1,9-6-1,4 1 44,5-5 0,1-2 0,3-2-50,8-1 1,1-1-1,14-3 1,2-6 0,2-3 223,1-2 0,6 0 0,0-2 0,-3-3-81,0-6 1,-5-3-1,-1-3 1,-3-2-141,-3-2 1,-6-5 0,-7 1 0,-2-1-60,-4-2 1,-8-5 0,-5 7-1,-6-4-964,-5-2 0,-3 1 0,-8 0 0,-1 1-237,-4 4 1,4 1-1,-4 6 1,6 0-13,5 5 0,-2-2 0,7 7 0,2 1-2220,1 2 2440,9-2 1,6 6 859,13-3 0,8 10 0,13 4 0</inkml:trace>
  <inkml:trace contextRef="#ctx0" brushRef="#br1" timeOffset="34">15676 9918 8445,'9'0'2133,"-4"0"1,-10 0 0,-6 0-1616,-3 0 1,-1 0 0,-3 0 0,-3 0-146,-5 0 1,1 0 0,-1 0-1,0 0-168,2 0 1,-6-2-1,5-1 1,1-4 81,3-2 0,4 5 0,1-1-277,0 4 1,0 1-70,1 0 0,4 1 1,2 4-87,2 6 0,0 3 1,4 2-1,-2 1 58,1 4 1,-3-3-1,0 4 1,0-1 179,0 0 1,-3 0-1,5-3 1,-1 1-36,-1 2 0,6 0 0,-5-6-165,5 1 0,1 0-87,0 0 0,1-8 1,5-2 103,4-5 1,4-1 0,2 0 0,1-1 15,4-5 1,4 3 0,6-6 0,1 2 54,-1 4 1,0-1-1,3 1 1,1-3 178,1 3 1,-1 3 0,-7 5-1,-3 4 161,-3 0 0,4 5 1,-5-4-1,-3 4 186,-6 2 0,-5 5 0,-7 0 0,0-2-40,0-2 0,0 4 1,-2 0-1,-3-2 111,-5-1 1,-10 1 0,-2-1 0,-3-4-155,-3 0 0,-1-2 0,-5-2 0,-2-3-593,-6 0 0,2-5 1,-2 3-1,0-3-39,2-2 0,-1 0 0,6-2 0,1-1-721,4-3 0,-2-4 0,8 3-1359,-1-2 1,8 1-1,8-5 1,4 3 37,7-2 0,12-2 2250,12-2 0,18 0 0,5 0 0</inkml:trace>
  <inkml:trace contextRef="#ctx0" brushRef="#br1" timeOffset="35">16006 10138 8154,'9'7'469,"-4"3"0,-1 4 0,-1 2 281,2 0 0,2 5 1,-3 0-1,1 0 1,0 0 145,2 0 0,-5 5 0,3-3 0,-1-1-577,1 1 0,-3-2 0,5-4 0,-2 3-1218,0 1 0,0 0 0,-5-6-2345,0 1 1644,7-7 1,-12-4 0,0-12 1599,-7-9 0,-4-6 0,0-10 0</inkml:trace>
  <inkml:trace contextRef="#ctx0" brushRef="#br1" timeOffset="36">15928 9949 8154,'-9'-15'0,"2"-1"0,2 0 328,-1 1 1,1-1-1,5 0-301,0 0 0,2 8 1,3 2-45,6 5 0,3 1 1,1 0 16,1 0 0,7 0 0,1 0 0</inkml:trace>
  <inkml:trace contextRef="#ctx0" brushRef="#br1" timeOffset="37">16211 10091 8170,'15'23'175,"1"3"0,0 2 0,-2 0 206,-4-2 0,4 0 1,-5 5-1,1 1 1,-1-2 165,-2-4 0,0 2 1,-3-7-1,1-2 232,-2-2 0,-1-1-42,-2 0 0,-2-6-358,-3 1 0,2-10 0,-8-2 0,1-11-110,1-8 0,2-1 0,7 4 0,0-2-228,0-2 1,2-7 0,3 2 0,5-4-234,4-2 1,7 6 0,0 2-1,0 1 26,2 4 0,-4 3 0,6 6 1,-3 4-91,-2 5 1,2 1 0,1 0 0,0 1 246,-1 5 1,-1-3 0,-5 8-1,2 3 62,2 5 1,-2-2-1,1 6 1,-5-2-132,-3 0 0,-1 5 0,4-3 0,-3 0-373,-6-1 0,2 1 1,-2-4-1,-1 2-620,-3-2 0,-1-1 52,0-2 0,-7-3 0,-3-2 213,-4-6 1,-2-5-1,2-7 806,4-9 0,-11-6 0,3-10 0</inkml:trace>
  <inkml:trace contextRef="#ctx0" brushRef="#br1" timeOffset="38">16855 9729 8523,'0'-15'-154,"0"-1"1,0 0 0,0 0 1012,0 1 0,2-1 0,1 0 0,4 2-309,2 4 0,2-4 1,4 5-1,1 0-19,0 4 0,5 3 0,0 2 0,-2 0-278,-2 0 1,-1 0-1,0 2 1,0 3-124,-1 6 0,-6 3 0,-4 3 1,-3 3 11,-2 1 1,0 5-1,-2-4 1,-3 3 72,-5 3 1,-6 1 0,-5 1 0,-4-2 68,1-2 1,-4-6 0,5 2 0,2-1 300,4 0 1,-2 0 0,10-5-130,0 0 1,2-1 0,9 1 0,5 0-30,9-1 0,1-4 0,9-2 1,2-1-131,2 1 0,1-4 0,1 4 0,-1 0-413,1 0 0,3-4 0,0 3 1,-4-1-1820,-1-3 1,3 5 0,-7 1-1,2 4-3866,-2 2 5801,11 7 0,-11 1 0,13 7 0</inkml:trace>
  <inkml:trace contextRef="#ctx0" brushRef="#br2" timeOffset="39">6321 5643 7762,'9'-7'1662,"3"3"-853,-7-6 0,0 5 1,-5-6 2027,0-1 0,-1 3-1947,-5-1 0,-2 6 0,-8-1-200,0 3 0,1 2 0,-1 0-197,0 0 1,0 2 0,1 3 0,-1 6 211,0 3 0,0 1 1,2 1-1,2 0-350,2-1 0,6 3 0,-3 1 0,2 4-308,0 1 0,0 1 0,5 3 1,0-2-48,0 2 0,0-4 0,0 1 0,1-3 0,5-2 0,1 2 0,7-1 0,-1 0 0,5 2 0,3-6 0,0 4 0,3-3 0,1-2 0,5-6 0,-4-1 0,2-2 0,-2-4 0,4 4 0,-4-2 0,3-1 0,3-2 0,-6-2 0,-1 0 0,-3 0 0,-2 0 0,-3-6 0,-1 1 0,-1 2 0,1 1 0,-5 2 0,-1 0 0,-5 0 0,6 0 0,-8 0 0,4 2-2625,-7 3 0,-7-3 0,-3 5 2625,-4 0 0,-2-6 0,0 6 0</inkml:trace>
  <inkml:trace contextRef="#ctx0" brushRef="#br2" timeOffset="40">1573 12999 7836,'0'-16'2275,"0"0"-1278,0 0 1,-2 3 0,-3 0 140,-6 3 0,-3 1 0,-1-1 1,-1 4-310,0 5 1,-1 1 0,-3 0 0,-1 1-234,2 5 0,-3-3 1,1 8-1,0 1-190,-2 2 1,5 1 0,-3 3-1,4 1-102,1 2 1,1 5 0,-1-3 0,0 1-287,0 4 1,6 2-1,1 2 1,2-3 328,4-3 1,1 4 0,2-4 0,0 2-98,0-2 0,0 2 0,2-7 0,3-1-250,5-3 0,10 2 0,1-1 0,0-4 0,1 0 0,3-6 0,6 1 0,1-2 0,-1-3 0,0-3 0,1-1 0,-1 0 0,1 0 0,-2 0 0,-3-1 0,-2-3-189,-2-1 0,3-7 0,-5 3 0,-4-2-1561,-4 1 0,0 1 1,-4-3-1,0 1-545,-4-1 1,-3-2 0,-2-1-1,0-1 2295,0 0 0,-7-7 0,-2-1 0</inkml:trace>
  <inkml:trace contextRef="#ctx0" brushRef="#br2" timeOffset="41">2154 12574 7181,'0'-15'215,"0"4"1,2 2 809,3 2 0,6-5 1,8 3-1,2 1-180,-2 2 1,4-1-1,0 2 1,-1 2-293,1 1 1,3 2 0,-5 0 0,-1 0-38,-3 0 1,-1 7 0,-1 3-1,-1 6-128,-3 5 1,-2 4 0,-6 8-1,2 3-178,-1 6 1,-4-3 0,-5-1 0,-4-1-142,0 0 0,-10-1 0,3-4 0,-1-3-76,-1-2 0,-3-5 0,-1-6 0,-1 0-124,0-1 1,-3-1-1,5-1 1,2-5-119,1-1 1,3-1-1,-1-6 1,0 0 397,0 0 0,2-2 0,4-3 209,5-6 1,5-3 0,5-2-252,5 1 0,6 4 0,5 2 0,5 1-129,4-1 1,2 5 0,-1-1 0,0 3-14,1 2 0,-1 0 0,-1 0 1,-2 0-756,-2 0 0,-7 6 0,4 1 0,-2 0-593,0 0 0,0 3 0,-5-3 0,1 2-278,4 3 0,-3-5 0,4 0 1661,1 0 0,-6 2 0,6 7 0</inkml:trace>
  <inkml:trace contextRef="#ctx0" brushRef="#br2" timeOffset="42">2878 13234 9069,'15'0'767,"1"0"0,0 0 0,0 0 0,-1 0 332,1 0 0,0 0 0,-1 0 0,1 0-1004,0 0 0,0 0 0,-1 0-6695,1 0 3504,-7 7 3096,-2 2 0,-14 0 0,-2-2 0</inkml:trace>
  <inkml:trace contextRef="#ctx0" brushRef="#br2" timeOffset="43">2815 13392 7762,'16'0'1336,"-1"0"1,1 0 126,0 0 0,5 0 0,1 0 1,3 0-188,3 0 0,7 0 0,1 0 0,-2 0 517,-6 0 1,0 0 0,-6 0-1822,3 0 0,-6 0 0,2-2-4013,-4-3 2415,-1 3 1,-9-7 1625,-7 4 0,-7 3 0,-9-5 0</inkml:trace>
  <inkml:trace contextRef="#ctx0" brushRef="#br2" timeOffset="44">3978 12841 7836,'-8'-15'707,"1"-1"1,8 0 732,5 1 0,2-1 0,10 0 0,1 2-403,2 4 1,5-3 0,-3 6-1,1 1-522,4-1 1,0 1 0,0 6 0,-3 0-217,-3 0 1,5 7-1,-7 4 1,0 4 6,-3 6 0,-1 4 0,-2 6 0,-4 1-34,-4-1 0,-5 6 0,-2 1 1,-5 1-182,-4-1 1,-9 4 0,-4-4 0,-2 1-342,-2-1 0,-3-1 0,-2-6 0,1-1 54,0-4 1,-1 2 0,1-7 0,1-2-527,4-1 1,-4-8-1,6-1 1,-3-2 514,1-3 0,2-3 0,-4-1 1,3-1 247,3-5 1,1 3 0,5-8 0,2-1 192,3-2 0,4-7 0,7 0 0,0 2 31,0 2 1,7-4-1,6 0 1,6 1-186,7 3 1,9 1-1,3 2 1,1 4 75,-1 5 0,4 3 1,-5 4-1,-2 3 35,-2 5 0,-1 4 1,-1 2-1,-1 0-15,-4-1 1,2 1 0,-5 0 0,-1 1-113,1 4 0,-2-3 0,-5 1 0,-1-5-1543,1-4 0,-5-1 0,-3 3-4584,-1-1 1165,6-1 4898,-5-1 0,8-9 0,0-9 0</inkml:trace>
  <inkml:trace contextRef="#ctx0" brushRef="#br2" timeOffset="45">4591 12810 7836,'2'-10'0,"3"-1"0,6 1 627,3 1 0,2 0 0,1 6 0,2-3 756,2 3 1,7-4 0,-2 2 0,4 1-737,2 2 1,-1 2 0,0 0 0,1 0-337,-1 0 0,-4 0 1,-3 0-1,-1 0 138,-4 0 0,-2 0 0,-1 0 0,-2 2 187,-3 3 1,1 4 0,-5 7-254,2 0 0,-6 6 0,2 4 0,-3 2 468,-2-1 1,0 6-1,0-3 1,0 1-774,0 4 0,0 0 0,0-2 0,0 0-78,0-1 0,0 6 0,2-10 0,1 0 0,3 2 0,1-8 0,-4 1 0,2-2-270,-1 0 1,3 0-4972,-2-5 2143,0-1 0,-7-6 1,-3-5-213,-5-8 1,-11-12 3309,-5-10 0,-4-4 0,-2-1 0</inkml:trace>
  <inkml:trace contextRef="#ctx0" brushRef="#br2" timeOffset="46">4890 13124 7930,'16'0'0,"0"0"789,-1 0 1,3 0 0,3 0 0,5 0 430,4 0 1,1 0 0,1 0-1,1 0-934,3 0 0,-2 0 1,2 0-1,-2 0-874,-3 0 1,-5-5-1,0-2 1,2 0-5160,2 0 5747,-5-5 0,11-4 0,-3-8 0</inkml:trace>
  <inkml:trace contextRef="#ctx0" brushRef="#br2" timeOffset="47">5629 12354 7836,'0'-16'2031,"7"1"1,4 1-1213,3 3 1,1 3 0,3 4 0,1-1-207,2 1 0,2 3 0,-4 1 1,2 1-293,-2 5 0,4-3 1,-2 9-1,-4 4 247,-5 3 1,2 4 0,-5-2 0,0 5-238,-4 4 1,-3 1 0,-4 1-1,-3-1-284,-6 1 0,-8-3 0,-2-1 1,2-3-77,2-3 1,-6-1-1,-2-5 1,1-2 91,3-4 1,-2 3 0,2-8 0,2-2 214,2-1 0,6-2 127,1 0 0,1-2 1,-2-3-222,6-5 0,10 1 0,6 0 0,5 0-21,5 1 0,1 3 0,8-4 0,0 2-547,3 3 1,4 3-1,-2 1 1,3 1-1256,2 5 0,-5-3 1,4 8-1,-3 1-162,1 2 0,0 7 0,-6 0 0,-1 0-1570,-4 1 3371,4-4 0,-6 4 0,8-6 0</inkml:trace>
  <inkml:trace contextRef="#ctx0" brushRef="#br2" timeOffset="48">6510 12951 7836,'0'16'2582,"0"2"1,0 1-861,0 2 0,0 5 1,0-3-1,0 1-1016,0 4 1,0-3 0,0-1-1,0 0-495,0 1 1,5-6-1,0 2 1,-1-3-453,-3-3 1,-1 1-1,0 0-2715,0-1 1,0-4 775,0-1 1,-5-8-1,-2-2 1,-2-9 432,-3-5 1747,-9-8 0,-3-3 0,-8-6 0</inkml:trace>
  <inkml:trace contextRef="#ctx0" brushRef="#br2" timeOffset="49">6290 13156 7836,'15'0'381,"1"0"0,1 0 0,4 0 1476,6 0 0,4 0 1,4 0-1,2 0-1417,-2 0 1,3 0 0,0 0 0,1 0-776,-1 0 1,-1 0 0,-6 0-1,-1 0-255,-4 0 0,2 0 0,-7 0 0,-1-2 590,-3-3 0,6-4 0,1-7 0</inkml:trace>
  <inkml:trace contextRef="#ctx0" brushRef="#br2" timeOffset="50">7217 12716 9241,'0'-16'755,"0"0"1,2 2-1,1 2 390,3 2 0,6 6 0,0-1 0,6 3-704,3 2 0,5 0 1,-4 0-1,3 2-54,3 3 1,-4 2 0,1 5 0,-4-1-131,-7 1 1,0 2 0,-9 2 0,-2 1 55,-1 4 0,-2-3 0,0 4 0,-2-1 20,-3 0 1,-4 0-1,-8-3 1,-2 1-186,-2 2 0,-2 0 0,4-7 0,-2-2-220,2-2 0,-1-4 0,1 2-59,-2-1 0,0-1-1314,6-6 1158,6 0 1,4 0-1,12 0 1,7 0 146,5 0 1,9 0 0,-2 0-1,4 0 144,1 0 0,6 5 1,1 2-1,1 2 122,-1 3 0,-3 2 1,-7 2-1,-4-1 240,-1 1 0,3 1 0,-6 3 0,-5 1 64,-2-2 0,-10 0 0,2 0 0,-3 2 147,-2-2 0,-7-1 1,-3-2-1,-4-1 15,-2 1 0,-2 0 1,-1-2-1,-4-2-517,-1-2 1,0-6-1,-6 1 1,2-3-414,0-2 0,-9 0 1,8-2-1,-1-1-65,0-3 0,-3-6 1,8 2-1,1-3-2055,3 3 0,11-4 1,4 4-1,5-4-1171,1-2 0,7-5 3629,3 0 0,25-7 0,7 4 0</inkml:trace>
  <inkml:trace contextRef="#ctx0" brushRef="#br2" timeOffset="51">8082 12810 7836,'-7'-9'1578,"-2"2"0,-7 7 0,-1 0-1035,-4 0 0,2 0 0,-6 2 0,3 3 0,2 6 348,3 3 1,1 8 0,2 5-1,2 2-514,2 3 1,6-1-1,-1 1 1,5-1-237,5 1 1,4 4 0,8 1 0,2-4 206,2-5 1,7 2 0,-1-4 0,2 2 42,3-2 0,-1 2 1,2-7-1,2-2 135,2-1 1,5-8-1,-5-1 1,-2-2-144,-2-4 0,-2-3 0,-1-5 1,-4-7-98,-5-7 0,0-6 0,-4-6 0,-4-1-286,-5 1 0,-2-6 0,-8-1 0,-3-1 0,-6 1 0,-10-4 0,-5 5 0,-4 2-852,-1 2 0,-1 4 0,3 1 1,3 3-622,5 2 0,0 2 0,3 7 1,6 2-2794,3 2 0,6 8 2179,8 2 2087,11 0 0,1 14 0,6-5 0</inkml:trace>
  <inkml:trace contextRef="#ctx0" brushRef="#br2" timeOffset="52">8616 12496 7836,'11'-16'779,"-1"0"-664,3 1 1,1-1 0,1 2 0,1 2 0,0 3 653,0 2 1,5 2 0,1 5-1,1 0-183,0 0 1,3 7 0,-3 3 0,-1 4-45,1 2 1,-2 1 0,-7 4 0,-2 4-189,-1-1 1,-8 9 0,2-3 0,-3 0-128,-2-1 0,-5 5 0,-2-10 0,-2 2-76,-3 0 0,-7-6 0,-2 1 1,2-6 85,1-4 1,2 1-1,1-7 308,-1-1 0,0-3-248,0-1 0,6 0 0,1-1-51,2-5 1,4-2 0,8-6-406,5 3 1,10-1 0,2 7 0,3 1-85,3 3 1,1 1 0,3 1-1,-1 3 12,1 1 1,5 7-1,-1-1 1,-1 3-1259,-2 1 1,-1 6 0,-1 2 0,-1 0-3150,-4 0 4638,-3 4 0,-7-2 0,-1 6 0</inkml:trace>
  <inkml:trace contextRef="#ctx0" brushRef="#br2" timeOffset="53">1541 14555 7836,'0'-16'0,"-1"0"1618,-5 1 0,-2-1-922,-8 0 1,0 6 0,0 1 0,-1 0 0,-2 2 752,-2 0 0,-5 2 0,3 5 0,-2 0-652,-3 0 0,0 7 0,1 3 0,2 4-74,2 2 0,2 5 1,6 2-1,-1-1-228,0 1 0,7 5 0,4-3 1,3 1-432,2 0 0,0-2 0,2 4 1,3-3-65,6-2 0,3 3 0,3-5 0,3-2 0,1-2 0,5-1 0,-4 0 0,3-2 0,3-4 0,2 2 0,1-6 0,0-3-154,1-1 0,-1-2 0,1 0 0,-1 0-917,1 0 0,-1-5 1,1-4-1,-3-3-140,-2-6 1,2-1-1,-3 2 1,2-3-3705,-1-1 0,-5-5 4915,-6 5 0,0-14 0,-1 2 0</inkml:trace>
  <inkml:trace contextRef="#ctx0" brushRef="#br2" timeOffset="54">2013 14115 7836,'0'-16'1128,"7"0"1,2 0-519,-1 1 1,6 4 0,-3 3 0,3-1-240,2 0 0,-1 6 0,1-3 0,0 5 438,-1 1 0,1 0 0,0 0-333,0 0 0,-1 1 0,1 5 0,0 6 0,0 5 137,-1 4 1,-1 7 0,-2 0-1,-3 5-177,-2 4 1,-2 0-1,-5-6 1,0 1-160,0-1 1,-1-1-1,-3-4 1,-3-3-168,-2-1 0,-1-6 0,-6 1 0,1-4-203,-1-1 0,5-5 0,1-2 1,-2-3 71,-2-2 1,-2 0 0,0 0 0,2-2 175,4-3 0,-3 1 0,7-6 0,-1-2-1,0-2 1,1-2 0,6 0-354,0 1 1,9 4-1,5 1 1,7-1 0,3 2-13,4 4 0,7 3 0,4 2 1,-1 0 46,1 0 1,3 7 0,-4 2-1,0 2-6,1-1 1,3 1-1,-6 4 1,-1-1-926,-1-3 0,-3 3 0,0-2 0,3 5-6829,2 4 7924,5 0 0,6 2 0,0 1 0</inkml:trace>
  <inkml:trace contextRef="#ctx0" brushRef="#br2" timeOffset="55">3318 14649 7836,'-9'-7'1987,"2"4"-1487,7-8 1,2 8 0,3-3 0,6 5 414,3 1 1,3 0 0,4-2-1,5-2-494,4-1 0,-4 0 0,-1 5 0,-1 0-452,1 0 1,-6 0-1,2 0 1,-4 0-799,-1 0 1,0 2 0,-2 3 0,-2 4-219,-2-1 0,-6 6 0,1-3 0,-5 1 1047,-5-2 0,-18 11 0,-10-3 0</inkml:trace>
  <inkml:trace contextRef="#ctx0" brushRef="#br2" timeOffset="56">3302 14806 7836,'16'9'33,"0"-2"0,-1-5 0,1 1 168,0 2 1,5 1 0,1-6 0,1 0 1116,0 0 1,3 0 0,-3 0 0,0 0-1216,-1 0 0,4 0 1,-3 0-1,0 1-1457,0 5 1,3-5 0,-3 5 1353,1-5 0,2-8 0,6-1 0</inkml:trace>
  <inkml:trace contextRef="#ctx0" brushRef="#br2" timeOffset="57">4371 14067 7020,'9'-10'9516,"-4"-1"-8409,-3 8 0,-2 5 1,0 13-1,0 8 331,0 2 0,2 10 1,1-4-1,3 4-950,-3 3 0,4 1 0,0 3 1,0-6-489,0-2 0,0 2 0,-4 1 0,3-4 0,-3-5 0,-1 2 0,-2-6 0,0 1 0,0-4 0,0-4 0,0-1-199,0-1-8167,0 1 6414,0 0 1,0-14 0,0-8-1,2-6-139,3-4 2091,4 1 0,6-8 0,1-1 0</inkml:trace>
  <inkml:trace contextRef="#ctx0" brushRef="#br2" timeOffset="58">5220 14005 8789,'-15'0'1299,"-1"0"0,-2 0 1,-1 0-259,-2 0 0,-5 7 0,3 3 0,-1 6 491,-4 5 0,0 3 1,0 8-1,2 1-610,-2 3 1,5-2 0,2 4-1,4-1-422,1-1 0,7 1 0,4-5 1,3-3-501,2-3 0,0 4 0,0-5 0,2-1 0,3-3 0,6-4 0,8-1 0,4-2 0,1-3 0,2 1 0,6-7 0,-1-1 0,1-3 0,4-1 0,1 0 0,-2 0-165,-2 0 0,-1-5 1,-3-2-1,-2 0 154,-6 0 0,-6-5 0,-4 1 241,-6-3 1,-7-1 0,-7-1-231,-6 0 0,-11 2 0,-1 2 0,-2 3 0,-3 2 0,1-3 0,-2 3 0,-2 0-223,-2 0 1,2 0 0,7 3 0,2-1-419,-2 2 1,5 1 0,2 0 0,4-1-946,1-3 1,6 1-1510,-1 5 1,9 0 1240,2 0 1,9-2-1,12-1 1,5-2 1853,4 1 0,1-4 0,1-1 0</inkml:trace>
  <inkml:trace contextRef="#ctx0" brushRef="#br2" timeOffset="59">5566 14005 9373,'0'-16'0,"2"2"1324,3 3 0,4-3-874,7 4 1,1 1 0,4 0 0,5 3 0,4 2 255,2 2 1,-1 2-1,-1 0 1,-2 0-142,-2 0 0,-2 7 0,2 4 0,-3 4-95,0 6 0,-7 2 1,1 7-1,-6-1-115,-4 5 0,-2 2 0,-5 1 0,-2 3 221,-3 0 1,-6 1-1,-10-7 1,-5 3-217,-4-2 0,-1 2 0,0-4 0,-1-5-308,1-4 0,1-3 1,2-5-1,2 0-22,-2-1 0,-2-6 1,0-4-1,3-3 7,0-2 1,6 0 0,-3 0 0,1 0-286,4 0 0,7-5 0,3-2 0,2-2-78,4-3 0,1-2 1,5-2-1,6 1 33,7-1 1,12 5 0,1 3 0,8-1 170,3 0 0,2 6 1,5-3-1,-1 5 44,-4 1 1,-4 7 0,-5 1-1,2 3-265,2-1 1,-2-1 0,-9 3 0,-3-1-438,-1 1 0,-4 0 1,3 0-1,-4-3-556,-1-2 1,0 4-1,-2-4 1,-2 0 72,-1 0 0,-1-2 0,7-3 0,3 1 1263,1 2 0,0 1 0,-6-6 0</inkml:trace>
  <inkml:trace contextRef="#ctx0" brushRef="#br2" timeOffset="60">6793 14146 7836,'0'-26'990,"0"0"1,0 6 0,-4-1 0,-5 4-254,-6 1 1,-6 2 0,2 2 0,-4 3 125,-2 2 1,4 2 0,-5 7-1,0 3-234,2 6 1,-4 3-1,5 3 1,0 4 65,0 5 0,2-1 0,7-1 0,2 1-326,2-1 0,6-3 1,-1 3-1,3-1-285,2-4 0,2-1 0,3-2 0,6-3-38,3-2 0,3 1 1,4-7-1,4-1-254,-1-2 0,6-2 0,-4-2 1,2-2-196,-2-1 0,4-12 1,-6 1-1,1-3 136,-4-4 1,-4-1 0,-1-8 0,0 3 219,-1 2 0,-4 5 1,-2 6-1,-2 0 296,-4 0 1,-1 6 0,0 1 1200,3 2 0,-2 11 0,6 11-1009,-2 10 1,5 5-1,-1 3 1,3 2-442,1 1 0,1 6 0,0-3 0,0-1 0,-1 1 0,1-3 0,0-4 0,-2-1 0,-4 1 0,2-6 0,-5-2 0,0-1 0,0-4 0,0-1 0,-3-3 0,1 1-2197,-1 0 0,-3-1 0,-2-1 2197,-5-3 0,-9-4 0,-10-7 0</inkml:trace>
  <inkml:trace contextRef="#ctx0" brushRef="#br2" timeOffset="61">1887 15686 7836,'9'-1'0,"-4"-5"348,-3-4 0,-4 3 0,-1 0 0,-6 2 0,-3-2 1215,-6-2 1,-3 6-1,0-3-816,-5 5 1,-4 2 0,-1 5-1,-1 4 1,1 4-83,0 2 0,4-1 1,3 3-1,1 1 67,4 2 0,2 7 0,1-2 0,2 4 324,3 1 1,-1 1 0,7-1 0,1-1-845,3-4 1,1 2 0,1-5 0,5-1-213,4 1 0,6-2 0,3-5 0,4-2 0,1-4 0,2 2 0,6-6 0,-1-3 0,1-1 0,-1 3 0,2 0 0,2-1 0,2-2 0,5-4 0,-4-2 0,3-3-1806,2-1 0,-3-1 0,2-3 0,0 1-1471,-2-1 0,-1 0 0,-8 0 3125,1 1 1,-1-6-1,1-8 1</inkml:trace>
  <inkml:trace contextRef="#ctx0" brushRef="#br2" timeOffset="62">2579 15749 7836,'16'0'1817,"-6"0"-1225,1 0 1,-1 0 0,6-1 0,1-3 958,4-1 0,4 0 0,6 3 0,-1-2-725,-4-1 1,4 0 0,-4 5 0,2 0-579,-2 0 0,-3 0 0,-6 0-2009,4 0 0,-3 0 1,1 2-2557,-7 3 1,-8-3 4316,-15 3 0,1 4 0,-13-1 0</inkml:trace>
  <inkml:trace contextRef="#ctx0" brushRef="#br2" timeOffset="63">2752 15875 7516,'16'9'866,"-1"-2"0,3-7 0,1 1 585,2 5 1,5-5 0,-3 5 0,1-3-990,4 2 1,7-1 0,4 6 0,1 4-2085,4 6 0,8 2 1622,6 4 0,17 18 0,-35-23 0,0 0 0</inkml:trace>
  <inkml:trace contextRef="#ctx0" brushRef="#br2" timeOffset="64">3900 15356 7836,'15'-14'0,"1"4"0,0 5 0,0 3 0,-1 2 1069,1 0 0,-2 3 0,-4 6 902,-4 7 0,-5 5 0,-1 0 1,0 3-988,0 1 1,-7 8-1,-3-5 1,-4 0-367,-2 1 1,-5 6 0,0 2 0,2-2-196,2-2 0,1-7 0,2-1 0,2-1-124,1 1 0,8-6 1,-2 2-1,3-4-152,2-1 0,2 0 0,3-2-147,5-4 0,6-3 0,5-7 0,5 0 0,4 0 0,7 0 0,-1 0 0,1-2-343,1-3 0,-3 2 0,7-6 1,0 0-603,-2 0 0,-1 1 0,-8-4 1,-1 1-1941,-4-1 0,-3 3 1,-7-1 1664,-1-3 0,-6-6 0,-4-2 0,-3 0-1369,-2-1 2589,-7-3 0,-9-6 0,-8-1 0</inkml:trace>
  <inkml:trace contextRef="#ctx0" brushRef="#br2" timeOffset="65">4293 15482 6857,'0'-16'929,"0"9"1,1 7 1465,5 9 1,-5 7-1,6 5 1,-1 5-1245,-1 4 0,2 1 0,-4 2 0,3 2-389,-3 2 0,1 0 0,-1-6 0,2 0-82,-1 1 0,-1-1 0,1-1 1,1-2-1104,-1-2 0,-3-7 1,-1 2-1,0-3-2139,0-3 1,0 1 0,2 0 753,3 0 1,-1-6 0,6-1 0,3-2 469,1-4 0,3-1 0,4-4 1338,5-3 0,4-11 0,1-8 0</inkml:trace>
  <inkml:trace contextRef="#ctx0" brushRef="#br2" timeOffset="66">4859 15498 9193,'0'-16'0,"0"0"0,0 1 1359,0-1 1,-7 7-1,-4 4-508,-3 3 1,-1 4 0,-1 5 0,2 7-105,3 5 0,-1 9 0,7-2 0,1 4-321,3 1 0,1 1 0,0-1 102,0 1 1,7-1 0,3-1 0,6-2 0,5-4-158,5-1 0,9 3 0,3-5 0,3-2 3,2-1 1,3-4 0,-1-4 0,-1-5 33,-2-3 0,-9-2 1,0 0-1,-7-2-292,-3-3 1,-2-9 0,-7-9 0,-2 1-117,-1-1 0,-8-7 0,1 1 0,-8-6 0,-6 0 0,-6-4 0,-3 3 0,-4 1-420,-1 2 1,-1 1-1,-3 3 1,4 2-485,1 6 1,4 9 0,7 3-2374,1 2 0,9 4 0,2 8-2968,9 6 6245,5 3 0,9 1 0,1 1 0</inkml:trace>
  <inkml:trace contextRef="#ctx0" brushRef="#br2" timeOffset="67">5551 15655 7836,'15'16'3499,"1"-8"-470,0-2 0,-6-5-1946,1-1 1,-6-1-706,5-5 0,-4 5-2334,4-5 1,-5 5-1,6 1-3279,1 0 5235,2 0 0,2 0 0,0 0 0</inkml:trace>
  <inkml:trace contextRef="#ctx0" brushRef="#br2" timeOffset="68">6054 15403 7836,'-14'-15'251,"3"-1"0,4-5 1,7 0-1,0 2 654,0 1 0,0 3 0,2-1 1,3 0-388,6 1 1,8-1-1,4 0 1,1 2-149,4 4 1,7 3 0,2 7-1,-4 0-76,-5 0 0,0 0 1,-6 1-1,1 5 114,0 4 1,-4 6 0,-7 5 0,-3 3 91,-2 1 1,-2 4 0,-6-2 0,-5 2 16,-4 3 0,-4-3 0,-2-1 0,0-3-148,1-2 0,-6-3 0,-2-4 0,0-2-179,1-3 1,1 1 0,5-7 0,0 0-77,0 2 1,6-5-214,-1 3 0,8-5 1,0-3-1,6-4-28,7-2 1,4 6 0,4-4-1,3 1-722,5 1 0,4 0 0,3 5 0,2 0 523,2 0 1,-1 0 0,-6 2 0,-4 3 488,-5 5 0,2 4 0,-2 4 0,-4 1 453,-4 2 1,-5 5 0,-4-5-1,1 0 63,-1 2 1,-10-6 0,-4 6 0,-4-2-183,-2 0 0,-1 0 1,-4-5-1,-4-2-385,1-4 0,-6 2 0,4-5 0,-4 0-459,-1 0 0,-1-2 0,3-5 0,1 0-978,1 0 0,8-1 0,-2-3 0,5-3-309,6-2 0,-2 4 1,7-5-1,1-2-483,2-2 1,4-7-1,3-2 2117,6-2 0,3-8 0,1-7 0</inkml:trace>
  <inkml:trace contextRef="#ctx0" brushRef="#br2" timeOffset="69">7170 15246 10182,'9'-15'0,"-4"-1"0,-3 0 776,-2 0 0,-2 8 1,-3 2-1,-6 5-57,-3 1 1,-3 8 0,-6 8 0,-7 9 0,-5 4 405,1 3 0,2 4 0,6 3 1,5-1-449,3 1 0,4 3 0,4-6 0,5-1-79,3-2 1,9-6 0,5-1 0,6 0-162,3-2 1,12-1 0,0-7 0,5 0-331,6-1 1,2-1-1,-1-3 1,-1-6-108,-2-3 0,-7-2 0,-1-2 0,-4-2 0,-4-1 0,-6-12 0,-1 1 0,-7-1 0,-7-1 0,-3-3 0,-2 0 0,-2 2 0,-3 2 0,-9 1 0,-10 2 0,-4 2 0,-6 1 0,-1 8 0,2-3 0,-3 5-649,-6 1 1,2 7-1,-1 3 1,1 4-873,0 2 1,3 5 0,-3 1-1,0 3-4235,0 3 5756,5-5 0,-4-1 0,8-6 0</inkml:trace>
  <inkml:trace contextRef="#ctx0" brushRef="#br3" timeOffset="70">1526 17180 8296,'-7'-9'3795,"5"4"-1566,-3 10 0,3 4 0,2 6 0,0 3-749,0 3 0,2-2 0,1 7 0,4 0-1044,2-1 0,0 4 0,3-2 0,-4 2-436,-1 3 0,6-3 0,-3-1 0,2-1 0,-1 1 0,3-4 0,-5 0 0,1 1 0,1-1 0,-6-4 0,5 1 0,1-4-1280,-2-1 0,3-6 0,-5 1-6107,1 1 5792,-4-5 0,3-2 0,-7-10 1595,0-6 0,0-17 0,0-5 0</inkml:trace>
  <inkml:trace contextRef="#ctx0" brushRef="#br3" timeOffset="71">1274 17211 8617,'0'-16'0,"2"1"0,1-1 98,2 0 0,8 0 0,-3 1 0,6-1 1128,5 0 0,3-5 1,10 0-1,2 2 1,6 2 249,4 1 0,6 5 0,0 3 0,-1 1-1029,-2 3 1,2 3 0,-1 1-1,-3 0 12,-1 0 1,-4 7 0,-11 3 0,-1 4-460,-4 2 1,-3 5-1,-7 1 1,-2 1 642,-4 0 0,-3 8 0,-7-3 0,-2 0-288,-3 2 1,-5-2 0,-10 0 0,-2-4-356,-3-1 0,-1 3 0,-5-3 0,-1-1 0,1 1 0,-1-4 0,-1-6 0,0-5 0,1-1 0,-3 4 0,11-6 0,-2-2-768,0-1 1,6-2 0,-1 0-5624,4 0 5434,8 0 1,16-7 0,14-3 0,9-4 956,6-2 0,12-7 0,8-1 0</inkml:trace>
  <inkml:trace contextRef="#ctx0" brushRef="#br3" timeOffset="72">2485 17463 8296,'15'0'710,"1"-6"0,0 1 0,0 2 511,-1 1 0,1 2 0,1 0 0,3-2-112,1-3 0,5 3 0,-3-3 0,-1 3-502,1 2 0,3 0 0,-5 0 0,-2 0-1788,-1 0 1,-2 0 0,-2 2 234,-4 3 0,-3-1 0,-9 6 0,-5 1-2379,-8-3 1,-8 6 3324,-9-3 0,-6 10 0,-2 3 0</inkml:trace>
  <inkml:trace contextRef="#ctx0" brushRef="#br3" timeOffset="73">2532 17698 8296,'-2'14'1114,"-1"-2"-402,-3-1 0,6-6 1,7 4-1,4-2 456,6-4 1,-1-1-1,7-2 1,-2 0 452,0 0 0,5 0 1,-3-2-1,-1-1-1109,1-2 0,-2-2 0,-5 3 0,-1-3-1960,1-2 1,0 4 0,0-4 1234,-1 3 0,1 0 0,-2 5 213,-4-5 0,4-2 0,-5-8 0</inkml:trace>
  <inkml:trace contextRef="#ctx0" brushRef="#br3" timeOffset="74">3805 16850 8296,'2'-11'-198,"3"2"338,6 2 0,-2 2 0,-1 7 2073,-1 3 0,4 9 0,-6 10 0,-2 4-327,-1 6 0,-4 2 0,-3 1 1,-5 3-948,-4 0 0,-4 6 0,-1-6 0,-2 2-939,2 0 0,1-7 0,4 1 0,2-4 0,2-6 0,6 2 0,-3-5 0,2-1 0,0 1 0,0-2 0,5-5 0,0-1 0,0 1 0,0-5 0,1-3 0,5 1 0,4 0 0,-1-6 0,1 2 0,4-1 0,5 1 0,1-3 0,4 3 0,1-5 0,-1-5 0,0 3 0,6-5 0,-2 0 0,0-3 0,5-2 0,-8-1 0,1 3-288,0-2 1,-1-2 0,1-2 0,-3 0-1898,-1 1 1,-4-1 0,3 0 0,-6 0 245,-4 1 0,-4-1 0,-7 0 1,0-1-2220,0-4 4158,-7-4 0,-2-6 0,-7-1 0</inkml:trace>
  <inkml:trace contextRef="#ctx0" brushRef="#br3" timeOffset="75">4057 17007 8296,'16'0'1429,"-6"1"0,-1 5 0,0 6-378,-1 7 0,-2 11 0,2 6 1,1 1 586,0 2 1,-4-1-1,4 6 1,-2-6-462,-4-5 1,-1 6-1,-2-11 1,0-2-941,0-2 1,0 4-779,0-2 0,0-3 0,0-2-1027,0-3 1,7-10 76,3-3 0,-1-3 0,2-2 1,1-2-165,2-3 0,7-3 1,2-10-1,-1-3 1655,1-5 0,5-11 0,-4-3 0</inkml:trace>
  <inkml:trace contextRef="#ctx0" brushRef="#br3" timeOffset="76">4466 16912 8296,'15'-8'1943,"1"2"-791,0 5 1,-2 2 0,-4 6 0,-3 7-738,0 6 1,-3 8 0,5-1 0,-2 7 1726,-4 2 0,-1 3 1,-2-4-1,0 1-1245,0-1 0,0 2 0,0-2 1,0-4-898,0-1 0,5 1 0,0-8 0,-1 0 0,-3 0 0,1-2 0,2-6 0,1 1 0,2-2 0,-4-2-1022,3-1 1,6-3-1,-2 3 1,4-4-2256,2 0 0,7-5 0,3-1 2774,4-9 1,1-3 0,1-12 0</inkml:trace>
  <inkml:trace contextRef="#ctx0" brushRef="#br3" timeOffset="77">5346 16944 10291,'-5'9'6602,"0"8"-5585,1 7 0,2 4 0,2 4 0,0 1 68,0 4 0,0-4 1,2 4-1,2-4-260,1-2 1,2-5 0,-4-1-1,4-2-809,2-4 1,-4-2 0,6-1 0,-1 0-518,-1-1 1,3 1-1,-5-2 1,0-2-3934,0-1 0,4-6 3009,-6 5 1,-2-6-1,-8-1-103,-5-6 0,-11-11 1,-5-7-1,-2 0 1528,1-2 0,-2 6 0,4-6 0</inkml:trace>
  <inkml:trace contextRef="#ctx0" brushRef="#br3" timeOffset="78">5220 17321 8296,'0'-16'0,"0"1"0,0-1 0,2 2 1147,3 3 1,1-3-1,8 4 1,3-4 210,1-2 0,6 2 0,2 2 0,4 3-900,1 2 0,3-3 0,0 3 0,1 0-666,-5 0 1,5 2 0,-7 5 0,0 0-92,2 0 1,-2 0-1,0 1 1,-4 3-2979,-1 1 0,-1 0 0,-2-5 3271,1 0 0,0 0 0,-6 0 1</inkml:trace>
  <inkml:trace contextRef="#ctx0" brushRef="#br3" timeOffset="79">6069 16739 8296,'9'-7'1301,"0"6"1156,-4-4 1,-3 10-1,5 7 1,-2 7-828,0 7 1,6 9 0,-4 4 0,0-1-951,0 1 0,0 2 0,-4-2 1,4-2-681,2-4 0,-6 7 0,4-10 0,-1-1 0,-1-1 0,2-7 0,-4 4 0,3-3 0,-3-2 0,4-3 0,-2-1 0,1-2-225,1-4 0,-6 4 1,6-3-3663,0 3 1,-3-6 1642,6-2 1,-4-5-1,4-1 1,2 0 2243,2 0 0,2-14 0,0-3 0</inkml:trace>
  <inkml:trace contextRef="#ctx0" brushRef="#br3" timeOffset="80">6981 16865 8450,'6'-26'0,"-1"2"0,-2-1 0,-1 2 599,-2 1 1,0 1 0,0 3 0,0-1 380,0-2 0,-2 0 1,-3 5-253,-5 1 1,-4-1 0,-4 0 0,-1 2-174,-2 4 1,-10-2 0,1 6-1,-3 3 34,-8 1 0,5 4 1,-3 5-1,3 7 161,-1 5 0,0 9 0,8-2 0,2 4-355,6 1 1,6 1 0,2-1-1,5 1-178,1-1 0,1-5 1,6-1-1,2-3 25,3-2 0,4-3 1,7-1-1,0 0-283,-1-1 1,6-6 0,2-2-1,1-2-235,4 0 1,0 1 0,0-8-1,-1-2-131,1-1 1,-1-12 0,1 1 0,-3-3 27,-2-4 1,-1 0 0,-2-5 0,0 2 78,0-2 1,-5 4 0,-2-1 0,-3 4 451,2 7 1,-3 1 0,2 7 257,1 3 1,-3 8 0,-1 7 0,1 7 641,0 8 1,-6 4 0,4 4 0,-2 2-990,1-2 1,4 3-1,-3-1 1,0-4-64,0-5 0,0 2 0,-3-6 0,1 2 0,-2 0 0,4-6 0,0 2-1135,2 1 0,2-6 1,3 4-1,-2-5-1177,-2-5 0,1 1 0,4-7 0,1-1 821,0-3 0,5-1 1,2 0-1,-1-1-972,1-5 2463,5-9 0,-11-10 0,6-6 0</inkml:trace>
  <inkml:trace contextRef="#ctx0" brushRef="#br3" timeOffset="81">7657 16850 9310,'16'-6'901,"0"1"0,-7 2 0,-4 10 0,-2 6 501,3 7 1,-5 9-1,5 1 1,-5 5-24,-1 0 0,6 3 0,-1-1 1,-2-2-676,-1-2 1,0-3-1,1-2 1,2-4-778,-1-1 1,3 3 0,-2-5 0,0-2-1320,2-1 0,-3-4 1,5-2-1,-1-3-2827,1-2 1,-4-2 2575,6-5 1,-8-2 0,3-3 67,-5-6 1575,-1-3 0,-14-8 0,-3-3 0</inkml:trace>
  <inkml:trace contextRef="#ctx0" brushRef="#br3" timeOffset="82">7626 17195 8296,'-9'-7'1851,"4"-3"0,5 3 1,7 2-538,9 3 1,1-3 0,9-1 0,4 3-608,5 1 1,0 2 0,5 0 0,-1 0-496,-5 0 1,5 2 0,-2 1 0,-4 3-1148,-5-3 0,0-1 0,-7 0 0,-2 1-2749,-2 2 1,-3 8-1345,-3-3 5028,-18-3 0,-11 7 0,-13-5 0</inkml:trace>
  <inkml:trace contextRef="#ctx0" brushRef="#br3" timeOffset="83">8585 16504 8533,'11'0'3234,"-3"1"-2035,-1 5 1,-2 2 0,-5 8 0,2 2 0,2 1-109,1 2 0,0 10 0,-5-3 0,-2 0 70,-3 2 1,2-1 0,-6 3 0,0-1-689,1 1 1,-1-3-1,-2-2 1,4-5-474,0 1 0,6-5 0,-5 3 0,5-4 0,1-1 0,0-1 0,0 1 0,7 0 0,5-2 0,5-2 0,4-1 0,7-8 0,-2 2 0,4-3 0,2-2 0,-1 0 0,2 0 0,2 0-1459,2 0 1,-1-5 0,-4-2 0,-1-2-973,1-3 1,-8-2 0,-3-2-1,-3 0 426,-3 1 0,-6-1 0,-4-1 2005,-3-4 0,-2-4 0,0-6 0</inkml:trace>
  <inkml:trace contextRef="#ctx0" brushRef="#br3" timeOffset="84">8978 16755 8296,'0'11'1505,"0"-1"1,0 4-675,0 5 1,0 1 0,0 6-1,0 0 952,0-2 0,0 6 0,2-4 0,1 4-170,3 1 1,4-4 0,-5-3 0,1-1-1502,1-4 1,-4 4 0,6-2 0,-1-2-113,1-2 0,-4-1 0,4 0-1748,-2-1 0,0-4-112,-2-1 1,-1-1 0,6 2 389,3-6 0,1-3 1,1-2-1,1 0 1470,0 0 0,6-14 0,3-4 0</inkml:trace>
  <inkml:trace contextRef="#ctx0" brushRef="#br3" timeOffset="85">9623 16629 10858,'8'-7'1216,"-2"-3"1,-12-2 0,-4 0 0,-4 3-1287,-2 2 0,1 2 0,-3 6 1,-1 5 1391,-2 4 1,-5 11 0,3 5 0,0 4-232,1 1 1,1 6-1,5 1 1,2 1-571,3-1 1,4-1 0,7-6 0,0-1-211,0-4 1,7 4 0,4-6 0,5 3-254,5-1 1,1-7-1,8 2 1,0-4-59,3-1 0,7-2 0,-3-3 0,-2-4 0,-2 0 0,4-6 0,-2 3 0,-4-8 0,-3-6 0,-9-4 0,2-4 0,-3-3 0,-3-5 0,-1-3 0,-3-6 0,-6-4 0,-3-3 0,-2-7 0,-4 7 0,-4-1 0,-8 1 0,-9-2 0,4 9 0,0 4-1172,-1 3 1,4 9 0,-3 0-3064,4 6 0,8 8 2903,4 10 0,5 4 0,7 7 1332,9-1 0,6 8 0,10 2 0</inkml:trace>
  <inkml:trace contextRef="#ctx0" brushRef="#br3" timeOffset="86">10157 17085 8296,'16'0'8713,"0"0"-3719,-1 0-4401,-6 0-1381,-2 0-4128,-7 0 1,0-1 4837,0-5 1,0 5 0,0-6-1</inkml:trace>
  <inkml:trace contextRef="#ctx0" brushRef="#br3" timeOffset="87">10440 16598 8296,'14'-23'272,"-3"6"1,10-11 0,-9 7-1,-2 3 1080,3 6 1,2 0 0,5 5 0,2 0-741,3 0 1,-1 2 0,4 5 0,-3 0-278,-3 0 0,-1 7 0,-5 3 0,0 4 92,-1 2 0,-6 7 0,-4 1 1,-3 2 36,-2 1 1,0-1 0,-2 5 0,-3 1-20,-5-1 0,-4 0 0,-4-1 0,-1-4-45,-2-5 1,0-3 0,5-2-1,1-3 486,-1-2-704,0 3 0,9-12-392,7 3 1,12-3 0,11-4 0,2-2-107,3-1 0,7 0 0,3 5 1,2 2 190,4 3 0,-6-2 0,1 8 0,-3 1 355,1 2 0,-5 7 1,-8 0-1,-1 0 340,-4 2 1,-3-4 0,-6 7 0,-5 0-252,-3-1 1,-2 3 0,0-6 0,-2 1-320,-3 0 0,-4-2 0,-8-6 0,-2 1 0,-2 0 0,-5-6 0,3-1 0,0-2 0,0-3 0,-5-3 0,4-1 0,-2 0-1440,0 0 0,6-1 0,-1-3 0,6-3-1369,4-2 1,-1 4 0,7-5 846,1-3 1,4-1-1,7-3 1962,9-4 0,7-3 0,8-8 0</inkml:trace>
  <inkml:trace contextRef="#ctx0" brushRef="#br3" timeOffset="88">11714 16535 10544,'0'-16'1182,"0"1"1,-4 4 0,-4 3 0,-8 1-729,-2 3 0,1 4 1,-1 5-1,-1 7 683,-2 8 1,-7 4 0,2 9 0,-2 4-82,2 5 0,-2 3 0,7 2 1,4 1-357,4-1 1,1-2 0,7-1 0,3-4-701,6-2 0,4 4 0,10-5 0,3-2 0,5-2 0,4-1 0,3-1 0,2-1 0,2-4 0,-1-3 0,-4-8 0,-1 1 0,1 0 0,-3-8 0,-3-2 0,-5-5 0,-3-1 0,-2-7 0,-2-3 0,-4-4 0,-3-7 0,-7-2 0,-2 1 0,-3-1 0,-5-3 0,-10 5 0,-2 0 0,-3-2 0,-6 7 0,-8-1 0,1 5-230,-1 0 1,-4-1 0,3 1-1,-2 3-1189,0 2 0,0 2 1,-5 5-1,0 0-590,-1 0 0,3 0 0,3 2 0,5 3 2009,4 6 0,-5 3 0,-3 1 0</inkml:trace>
  <inkml:trace contextRef="#ctx0" brushRef="#br3" timeOffset="89">12390 17148 8296,'-11'-5'431,"1"0"1,5-6 139,-6 6 1,8-2 692,-2 2 1,10 3-1,5-3 1,4 3-575,2 2 1,7 0 0,3 0 0,2 0-513,-2 0 1,7 0-1,-5 0 1,-2 0-179,-1 0 0,1 0 1,-5 0-1,-2 2-2350,-1 3 0,-10-2 1,-2 8-2477,-5 1 4826,-1 2 0,-14 2 0,-3 0 0</inkml:trace>
  <inkml:trace contextRef="#ctx0" brushRef="#br3" timeOffset="90">12327 17290 8969,'16'0'0,"-1"0"0,1 0 618,0 0 0,5 0 1,2 0-1,-1 0-241,1 0 0,3-6 0,-3 1 1,1 0-581,4-2 0,-3 5 0,1-3 0,2 1-3657,2-1 3860,-6 3 0,6-12 0,-6 6 0</inkml:trace>
  <inkml:trace contextRef="#ctx0" brushRef="#br3" timeOffset="91">13192 16425 8893,'-9'-7'1032,"2"5"0,7-3 0,0 10 0,0 6-536,0 3 1,0 3-1,0 4 1,0 5-12,0 4 1,0 2-1,2 1 1,1 3-220,3 6 1,-1-1 0,-5 0 0,0 1-176,0-1 1,5-3 0,0-7 0,-1 1 47,-2-1 1,3-1 0,0-2 0,-2-4-781,-1-1 1,-2-2 0,0-5 0,0-1-1407,0 1 1,0 0-142,0 0 1,2-8 2187,3-2 0,4-12 0,7-2 0</inkml:trace>
  <inkml:trace contextRef="#ctx0" brushRef="#br3" timeOffset="92">13821 16614 8296,'-16'-5'334,"0"-1"0,1-4 0,-1 5-187,0 1 1,0 2 0,1 2 0,-3 0 0,-1 0 631,-2 0 0,0 2 0,5 3 0,-1 6-412,-4 3 1,3 3-1,-3 4 1,4 4-141,1-1 1,2 11 0,2-4 0,3 3-92,2-1 1,2-2 0,5 1-1,0-1-91,0 1 0,7-1 0,5-1 0,6-2-145,3-2 1,5-7 0,-3 2 0,1-4 130,4-1 0,2-2 1,-1-2-1,-1-3 318,-1-2 1,-3-2-1,4-6 1,-4-3 105,-1-1 1,0-13 0,-4 1 0,2-4-318,-2-2 0,-6-6 1,-5-1-1,-1-7-458,-3-3 1,-3 0-1,-1-6 1,-1 5-142,-5 2 0,-2-5 1,-8 16-1,0 2-376,1 2 0,1 8 1,1 7-1,3 2-604,-2 4 1,5 3 0,1 5 542,5 6 0,1-3 0,0 3 898,0 1 0,14 9 0,3 3 0</inkml:trace>
  <inkml:trace contextRef="#ctx0" brushRef="#br3" timeOffset="93">14308 16724 8296,'0'-16'0,"-2"0"0,-3 1 0,-5-1 444,-4 0 1,-2 0-1,0 2 1,0 2 170,1 2 0,-1 6 1,-1-1-1,-3 3-414,-1 2 0,-5 0 0,5 2 0,2 5-86,2 9 0,1 1 1,0 11-1,0 4 110,1 3 1,6 6 0,4-2 0,3-1-206,2 1 1,2-3 0,3-4 0,5-1 112,4 1 1,9-3 0,3-2-1,4-6 154,1-4 0,3-1 1,1-2-1,1-4 73,-1-5 1,-7-3 0,-3-2 0,-1 0 24,0 0 1,-4-7-1,-1-3 1,-5-6-121,-4-5 0,-4-3 0,2-10 0,-1-1-866,-3-1 1,-8-3 0,-3 4 0,-1-1-927,-5 1 1,-1 7 0,-1 5 0,1 4-3319,3 5 4845,-3 2 0,6 3 0,-8 2 0</inkml:trace>
  <inkml:trace contextRef="#ctx0" brushRef="#br3" timeOffset="94">14591 16912 8296,'16'6'1040,"0"-1"1,-2 2-1,-2-4-423,-2 3 1,-5-1 0,4-3 0,0 1-950,0 2 0,-4 2 0,5-3-1065,3 1 1,-5 5-1,3-4 1397,1-3 0,2 6 0,2 0 0</inkml:trace>
  <inkml:trace contextRef="#ctx0" brushRef="#br3" timeOffset="95">15031 16457 8436,'14'-11'112,"-3"1"1,8 4 0,-2-2-1,4 1 339,2 3 1,3 1 0,-3-1 0,0-1 187,-1 1 1,5 4 0,-6 4-420,-2 1 1,-3 7-1,-6-1 1,-5 3 14,-3 2 0,-2-1 0,-2 3 1,-1 1 15,-2 2 1,-13 5 0,2-3 0,-3 1-34,-4 4 0,4-3 0,-5-1 0,1-1-72,4-4 1,-4-2 0,2-1-1,2 0-93,2 0 0,1-8 0,0-1-108,0 0-74,8-5 0,8 3 0,12-8 0,7-4-168,7-2 1,4 4 0,3-4 0,2 2 191,2 4 1,5 1-1,-6 2 1,-1 0 177,-1 0 0,-5 7 1,-1 5-1,-3 6 93,-3 3 1,-1 1-1,-7-3 1,-2 4 236,-1 2 1,-8-6 0,3 4-1,-5-3 50,-1 1 0,-5 6 0,-4-6 1,-3-2-121,-5-2 1,-4-3 0,0-2 0,-4-3-324,1-2 0,-6 4 1,4-6-1,-2-2-143,2-1 1,-4-2 0,6 0 0,-2 0-560,-1 0 0,8-5 1,-2-2-1,4 0-937,1 0 1,5-4 0,3 4-1,1-1-271,3-4 0,11-2 1900,9-2 0,7-7 0,8-1 0</inkml:trace>
  <inkml:trace contextRef="#ctx0" brushRef="#br3" timeOffset="96">15770 16488 8814,'-15'-10'901,"-1"-1"0,0 8 1,0-3-505,1 5 1,-1 1-1,0 1 1,-1 5 0,-2 4 80,-2 4 1,0 9-1,5 3 1,2 5-166,3 6 1,4-2 0,7 5 0,0 0 7,0 0 0,7-5 1,4 2-1,5-4-127,5-1 0,3-1 0,8-1 0,-1-4-35,0-5 0,1-4 0,1-3 0,2-1-20,2-3 0,-2-6 0,-7 1 0,-2-5 19,2-5 0,-6-4 1,-1-7-1,-5 0 10,-5 1 1,1-3 0,-7-1 0,-1-2-134,-3 2 1,-8-4-1,-3 2 1,-6 2-184,-5 2 1,2-4 0,-7 0 0,-2 1-172,-2 3 0,-1 3 0,-1 3 0,2 4-880,4 0 0,-2 6 1,7-4-1,2 3 274,2 2 1,6 7 0,2 3 0,2 4-213,4 2 0,8 0 0,6-1 1137,3 1 0,8 0 0,3 0 0</inkml:trace>
  <inkml:trace contextRef="#ctx0" brushRef="#br3" timeOffset="97">16321 16661 9015,'8'7'992,"1"7"0,-5 9 1,1 1-504,-2 4 1,4 2-1,0 3 1,0 2-161,0 1 1,-2 1 0,-3-7 0,2-2-644,1-2 1,2-5 0,-4 3 0,3-1 460,-3-4 0,-1-1-4696,-2-3 4549,0-6 0,7-2 0,2-7 0</inkml:trace>
  <inkml:trace contextRef="#ctx0" brushRef="#br3" timeOffset="98">16368 16409 8797,'-2'-15'-353,"-3"-1"0,3 0-524,-3 1 0,5 6 877,5 4 0,4 3 0,6 2 0</inkml:trace>
  <inkml:trace contextRef="#ctx0" brushRef="#br3" timeOffset="99">16556 16598 8296,'2'23'72,"3"3"0,-1 9 1,6 3-1,1 1 525,-2-1 0,5-1 1,-4-4-1,4 0 66,2-1 0,-2 1 1,-4-12-1,-3-2-220,0-2 1,-5-6-132,3-1 0,-3-8 0,-2-2-385,0-9 1,5-10 0,2-4 0,2-1-374,3-4 1,2-9 0,2-5 0,1-3-25,4-2 0,2 3 0,7 4 1,-2 7 220,0 3 1,5 4 0,-7 12 0,2 4 414,-2 4 0,9 8 0,-3 7 1,1 8 746,0 6 0,-3 5 1,-1 9-1,-1 3-358,0 0 0,4 9 0,-11-4 0,-2 2-530,-2 4 1,-1 0-1,0-4 1,-2 0-836,-4 0 0,-3 6 0,-5 1 0,1 2 292,3 3 1,6 16 517,-2 9 0,3-33 0,2 3 0,2 2 0,0-1 0</inkml:trace>
  <inkml:trace contextRef="#ctx0" brushRef="#br0" timeOffset="100">18082 9195 8379,'0'-7'1886,"0"7"1,0 9 0,0 6 841,0 6 1,5 4 0,0 4-1639,-1-2 1,-3 6 0,1-5 0,1 0-571,3 1 1,-1-6 0,-3 0 0,1-2-521,2 0 0,1 0 0,-6-6 0,1 1-58,5 0 1,-5 0-4616,5-1-243,2 1 1,-6-9-1794,3-7 6709,-3-14 0,-9-10 0,-2-8 0</inkml:trace>
  <inkml:trace contextRef="#ctx0" brushRef="#br0" timeOffset="101">17767 9148 9109,'-5'-16'0,"0"0"591,1 1 1,2-1-1,2-2 1,0-1 31,0-2 1,0 0 0,2 6 0,3-1 78,6 0 1,-1 6 0,4-1-1,4 1-309,-1 1 0,8-5 1,1 5-1,4 1-101,1 2 0,2 5 0,2 1 0,2 0-51,-2 0 1,5 0 0,0 0 0,2 1-186,0 5 1,-2 2 0,2 8-1,-5 1 156,-4 4 0,2-1 0,0 6 0,-4 0 263,-1-2 1,3 11-1,-8-3 1,-1 1 102,-3 0 0,0 4 0,-3 1 0,-5 1-253,1-1 0,-7 4 1,-1-4-1,-5 1-160,-1-1 0,0-1 0,0-4 1,-3 2 3,-8 2 0,-1-1 1,-14-4-1,-2-1-105,-2 1 0,-6-1 0,-3-1 0,1-4-64,-1-5 0,-4-3 0,3-5 0,-2-2 0,0-6 0,2-3 0,-4-2 0,2 0 0,-2 0 0,4-2 0,0-3 0,1-6 0,5-2 0,-7-10 0,6-2 0,-5-6 0,2-1 0,3-4 0,7-3 0,3-1 0,3-3 0,1-8 0,7 0 0,2 4 0,1 3 0,8 8 0,-1-4 0,6 1 0,3 4 0,7 7 0,-1 4 0,3-1 0,1 1 0,6 5 0,0-4 0,0 2-427,2 0 1,0-2-1,5 4 1,-2-2-4127,2 2 0,2-5 4553,1-3 0,0-9 0,1-4 0</inkml:trace>
  <inkml:trace contextRef="#ctx0" brushRef="#br1" timeOffset="102">20927 5360 29823,'-1'-11'-1616,"-3"1"0,-3-1 0,0 1 1,-2 1-1,1 0 4130,-5 1 1,5 4-1196,-3-1 1,1-2-1,-6 2-810,0 1 0,-5 2 0,0 2 0,2 0-509,2 0 0,-4 0 0,-2 2 0,0 2 0,1 1 0,-1 7 0,4-1 0,-2 3 0,1 1 0,3 1 0,1 2 0,1 2 0,-1 7 0,2 1 0,2 0 0,3-2 0,2 2 0,-4 1 0,6 3 0,2-2 0,1-4 0,4 2 0,3-7 0,5-2 0,4-2 0,4-1 0,3 0 0,5-2 0,4-4 0,6 2 0,1-5 0,0 0 0,1 0 0,-3-1 0,5-6 0,-1 0 0,-4 0 0,-4-2 0,-3-2 0,-3-1 0,-3 2 0,-1-4 0,-5 0 0,0-2 0,-1 5 0,1-1 0,-5 5 0,-3 5 0,-1 6 0,6 3 0,-5 2 0</inkml:trace>
  <inkml:trace contextRef="#ctx0" brushRef="#br1" timeOffset="103">22201 8299 29823,'0'-16'-1314,"0"1"1,0 4 0,-2 1-1,-3-3 1,-6 1 0,-3 0 4214,-1 1 0,-3 8 0,-1-2-780,-2 3-2121,0-5 0,4 5 0,-3-3 0,-2 3 0,-1 2 0,0 0 0,1 2 0,2 2 0,-2 2 0,-3 3 0,6-4 0,-2 6 0,4-1 0,1-1 0,0 9 0,2-4 0,2 1 0,1 5 0,3-1 0,-3-4 0,4 1 0,0 0 0,5 5 0,-3 0 0,3-2 0,2-2 0,6-1 0,1-2 0,1-2 0,5-1 0,1-2 0,3 3 0,2-3 0,2-2 0,5 3 0,-5-5 0,0-1 0,2-3 0,-5-1 0,4 0 0,-1 0 0,0 0 0,0-1 0,-3-4 0,1-4 0,2 0 0,0-10 0,-5 1 0,-1-4 0,-6 8 0,-2-2 0,-2 2 0,0 0 0,1 4 0,-6-1 0,5 6 0,0-6 0,0 8 0,2 3 0,4 10 0,1 4 0,0 0 0,-3-1 0,-2-3 0,5 0 0,-1 6 0,1 0 0,0-2 0,-1-2 0,1-1 0,2-1 0,2 6 0,-1-2 0,-1-2 0,-3-2 0,3-4 0,-4 4 0,-1-6 0,2 1 0,-6-3 0,5-2 0,-6-14 0,3-4 0</inkml:trace>
  <inkml:trace contextRef="#ctx0" brushRef="#br1" timeOffset="104">23993 4637 27845,'0'-9'-3384,"0"-5"0,-1 12 6920,-5-3-2360,5 3 863,-6 2 590,7 0-319,0 0-2310,0 7 0,-7 2 0,5 7 0,-3 1 0,3 2 0,2 2 0,0 7 0,0-1 0,0 0 0,0 0 0,0 8 0,0-4 0,0 0 0,0-3 0,0 2 0,0-5 0,0 1 0,0 0 0,0-7 0,0 2 0,0-3 0,0-3 0,0-4 0,0-1-1185,0 2 27,0-5 0,0-1 1117,0-12 1,2-2 0,3-8 274,5 0 0,4 1 0,4-1 1,1 0 165,2 0 1,7 6 0,-4 1 0,3 2-131,-1 4 1,-5 1-1,3 4 1,1 3-271,-1 5 0,-5-1 0,2 2 0,-3 1 0,-3 2 0,-1 2 0,-3-1 0,-6 1 0,-3 0 0,-2-1 0,0 1 0,0 0 0,-7-6 0,-5-1 0,-6 0 0,-3 0 0,-5-6 0,3 2 0,-1-3 0,-4-2 0,-2 0 0,-1-2 0,1-1 0,4-2 0,-4-6 0,4 6 0,-2 0 0,2-2 0,1 5 0,4-3 0,-3-4 0,-8 0 0</inkml:trace>
  <inkml:trace contextRef="#ctx0" brushRef="#br1" timeOffset="105">19497 9179 31039,'0'-9'41,"0"4"0,0 10 38,0 6 0,0 3 0,0 3-84,0 4 0,-6-1 0,1 6 0,2 2 0,1 1-244,2 3 1,-5-1 0,-1 1 0,3-1 45,1 1 1,2-1-1,0 0 1,0-1-22,0-4 0,0-3 1,0-6 55,0 4 0,0-3 0,0 3-835,0-4 0,0-6 1,2-2-2231,3-2 0,-1-4-273,6-8 0,-5-4 3730,6-7 1,6-13-1,8-5 1</inkml:trace>
  <inkml:trace contextRef="#ctx0" brushRef="#br1" timeOffset="106">19921 9274 13254,'5'-16'0,"2"0"0,0 0 1745,0 1 0,6 1 0,-5 1 1,3 5-150,-1 1 1,1-4 0,4 6 0,1 2 260,0 1 0,5 4 0,0 1-1714,-2 2 1,-3 7-1,-6-1 1,-3 5-144,0 5 0,-5-2 0,3 7 0,-5 0 0,-5-1 0,-2 3 0,-5-6 0,1 3 0,-1 3 0,-4-4 0,-1 1 0,-2-3 0,-1-2 0,6-3 0,-7-3 0,4-2 0,1-1 0,6-8 0,-1 4 0,-1 0 0,-2-5 0,5-2 0,6-9 0,6 0 0,13-5 0,10 6 0,4-3 0,1 1 0,8 5 0,1-4 0,2 2 0,0 3 0,-9 3 0,0 2 0,-5 5 0,0 4 0,-5-1 0,-2 1 0,-4 2 0,-1 2 0,-5 2 0,-3 0 0,-1 0 0,-3-1 0,-4 1 0,-5 1 0,-6 3 0,-3 1 0,-2 0 0,1-6 0,-3 1 0,-3 0 0,2-2 0,-6-2 0,1-3 0,0-2 0,-1 3 0,-3-5 0,2-1 0,-2-2 0,5-2 0,1 0 0,1 0 0,0 0 0,0-7 0,7-4 0,3-3 0,4-2 0,7 1 0,14-15 0,4-3 0</inkml:trace>
  <inkml:trace contextRef="#ctx0" brushRef="#br1" timeOffset="107">20849 9006 29823,'0'-15'-7950,"0"-1"8188,0 0 0,8 2 1,6 4-1,7 4 1645,4 5 0,-4 1 1,3 0-1,1 1-1281,-1 5 0,-5 1 0,2 5 0,-5-2-602,-5 3 0,-3 6 0,-4 2 0,1-2 0,-1-2 0,-8 4 0,-5 2 0,-3 2 0,-5 3 0,-4-1 0,1 1 0,-1-3 0,2-2 0,-3 3 0,1-5 0,3-2 0,6-2 0,-2-1 0,5 0 0,0 0 0,2-1 0,7 1 0,2-2 0,3-4 0,6-4 0,3-5 0,2-1 0,1 0 0,4-1 0,5-5 0,9 5 0,2-6 0,-2 1 0,-2 1 0,4 0 0,-1 5 0,-1-2-2056,-1-3 1,-5 3 0,-1-3 0,-3 3 2459,-3 2 0,6 0 0,-3 0 0</inkml:trace>
  <inkml:trace contextRef="#ctx0" brushRef="#br1" timeOffset="108">21509 9415 30481,'0'16'-5231,"0"-1"6247,0 1 0,2 0 0,1 0 0,3-1 0,-1 1-490,2 0 0,-4-2 0,6-2 0,0-2-530,-1 3 1,-2 1 0,2 1 0,1-1-3180,0-3 1,-6 3-6649,3-4 9360,-5-3 1,-8 0 0,-1-7 0</inkml:trace>
  <inkml:trace contextRef="#ctx0" brushRef="#br1" timeOffset="109">21368 9651 29823,'15'0'981,"1"0"0,1 0 1,3 0-982,1 0 0,7-5 0,-4-1 0,2 1 0,0-2 0,1 5 0,4-5 0,-1 2 0,-4 0 0,2-2 0,-5 3 0,-1-1 0,1 2 0,3 1 0,-5 2 0,-1 0 0,4 0 0,0 0 0</inkml:trace>
  <inkml:trace contextRef="#ctx0" brushRef="#br1" timeOffset="110">21462 9572 28089,'21'0'1559,"0"0"0,0 0 1,2 0-1560,3 0 0,9 0 0,3 0 0,2 0 0,4 0 0,3 0 0,4 0 0,-1 0 0,-4 0 0,-1 0 0,-10 0 0,-5 0 0,-7 0 0,-6 0 0,-1 0 0,-9 0 0,-7 0 0,-9 0 0,-15 0 0,-8 0 0,-3 0 0,-5 0 0,-12 0 0,3 0 0,-2 0 0,2 0 0,-7 0 0,11 0 0,1 0 0,6 0 0,1 0 0,4 0 0,3 0 0,0 0 0,8 0 0,1 0 0,3 0 0,3 0 0,8 0 0,7 0 0,10 0 0,9 0 0,6 0 0,8 0 0,4 0 0,5 0 0,10 0 0,6 0 0,-1 0 0,-4 0 0,-3 0 0,-15 0 0,-3 0 0,-4 0 0,-14 0 0,1 0 0,-9 0 0,-6 0 0,-11 0 0,-5 0 0,-5 0 0,-3 0 0,-7 0 0,-1 0 0,1 0 0,-1 5 0,1 1 0,1-3 0,4-1 0,-4-2 0,4 0 0,-2 0 0,2 0 0,-4 7 0,6 2 0</inkml:trace>
  <inkml:trace contextRef="#ctx0" brushRef="#br1" timeOffset="111">21289 9839 32396,'16'0'0,"-1"0"74,1 0 0,2 0 0,3 0 0,5 0 1,3 0-75,3 0 0,6 0 0,4 0 0,4 0 0,1 0 0,-2 0 0,1 0 0,-3 0 0,1 0 0,3 6 0,-12-1 0,-5 0 0,-7 2 0,-6-5 0,-3 5 0,-4 0 0,-4-5 0,-12 3 0,-4-3 0,-11-2 0,-5 0 0,-4 0 0,-1 0 0,-6 0 0,-1 0 0,-1 0 0,1 0 0,-4 0 0,3 0 0,3 0 0,2 0 0,0 0 0,9 0 0,1 0 0,3 0 0,3 0 0,2 0 0,9 0 0,7 0 0,9 0 0,12 0 0,5 0 0,4 0 0,7 0 0,3 0 0,4 0 0,5 0 0,1 0 0,-4 0 0,-4 0 0,-6 0 0,-3 0 0,-1 0 0,-1 0 0,1 0 0,-6 0 0,-2 0 0,-1 0 0,-4 0 0,4 0 0,-2 0 0,-2 0 0,6-14 0,-1-4 0</inkml:trace>
  <inkml:trace contextRef="#ctx0" brushRef="#br1" timeOffset="112">22735 9148 29823,'-1'-9'-3149,"-5"4"0,3 5 8761,-8 5-5094,8 4 1,-4 6-1,7 3 1,0 1-298,0 2 0,0 5 1,0-3-575,0 1 379,0 3 0,5 4 0,0 2 1,1 2 141,1 2 0,-4 0 1,6-4-1,0 2-680,-1 1 0,-2 1 0,2-6 0,1 1 398,0-1 0,-6-1 1,4-4-1,-1-5-1162,-1-3 1,0-3 694,-5 1 861,0-7 0,-5-4 0,0-10 1,-1-6-212,-1-3 1,6-3 0,-5-4 0,5-4-339,1 1 1,8-6-1,6 4 1,7-2 240,4 2 1,1-2 0,5 7 0,1 2 351,-1 1 1,6 10-1,-2 2 1,-4 5 589,-3 1 1,-1 0 0,2 1 0,-1 5-683,-2 4 0,-6 4 0,1 2 0,-4 0-232,-1-1 0,-1 1 0,-1 1 0,-3 3 0,-6 1 0,-3 1 0,-2-2 0,0 1 0,0-2 0,-7 3 0,-5-1 0,-6-1 0,-3-3 0,-5-1 0,3-2 0,1-2 0,-1-2 0,-5-6 0,4 1 0,-3-3 0,1-2 0,2 0 0,-4 0 0,3 0 0,3 0 0,1 0 0,5-2-984,0-3 0,2-4 1,4-6-3432,4-1 1,8-7 4548,9-3 1,6-11 0,15-3 0</inkml:trace>
  <inkml:trace contextRef="#ctx0" brushRef="#br1" timeOffset="113">23522 8975 8616,'0'-16'0,"0"0"1504,0 1 0,1 6 0,5 2 0,6 2 840,7 0 0,0-1 1,7 6-1,1 0-813,-3 0 1,1 0 0,-6 2 0,0 3-655,-5 6 0,2 4 0,-8 5-877,1 1 0,-2 0 0,-9-4 0,-3 4 0,-5 5 0,-6 4 0,-3 0 0,-4-2 0,-1-2 0,4-7 0,-1 4 0,4-2 0,1 0 0,2 0 0,2-6 0,3 1 0,2 0 0,2-6 0,5 1 0,0 1 0,2-5 0,3 0 0,5 0 0,4-5 0,4 3 0,3-3 0,5-2 0,4-2 0,1-2 0,2-1-904,4 2 1,-2 1 0,5 0 0,0-1-2114,1-3 0,-6 1 3407,1 5 0,4 0 1,1 0-1</inkml:trace>
  <inkml:trace contextRef="#ctx0" brushRef="#br1" timeOffset="114">24182 9415 31787,'0'16'-4748,"0"-1"0,0 1 6451,0 0 0,0 5 0,0 0-999,0-2 0,2-2 1,3-1-1,4 0 1,1 0-616,1-1 1,-1 1 0,4 0-3949,-3-1 1,1 1 1886,-7 0 0,-1-7 0,-10-4 2306,-4-3 1,-11-16 0,-4-4 0</inkml:trace>
  <inkml:trace contextRef="#ctx0" brushRef="#br1" timeOffset="115">23978 9588 32408,'15'0'0,"1"0"0,0-2 0,-1-1 89,1-3 1,10-1 0,4 4 0,2-2-90,2 1 0,1 2 0,-1 2 0,1 0 0,1 0 0,6-1 0,-3-3 0,-1-1 0,0 1 0,4 1 0,-3-1 0,1-3-2145,4-1 2099,1 4 0,2-10 0,0 6 0</inkml:trace>
  <inkml:trace contextRef="#ctx0" brushRef="#br1" timeOffset="116">25345 9053 24452,'-21'-14'0,"0"2"0,1 4 2078,-3 1 1,5 1 0,-3 6 0,2 0-2079,-2 0 0,2 2 0,-7 3 0,-2 8 0,-2 6 0,0 3 0,2 6 0,4-1 0,1 1 0,-3 1 0,5 3 0,2-1 0,1 1 0,4 2 0,4 0 0,5-5 0,3 1 0,2 0 0,2 1 0,3-1 0,5-4 0,11-2 0,6-4 0,2 1 0,3-2 0,1-2 0,2-1 0,2 0 0,-2-1 0,3-6 0,-3-4 0,-4-3 0,-3-2 0,-7 0 0,4 0 0,-4-2 0,-7-3 0,0-4 0,-9-6 0,-2-1 0,-3 0 0,-5 1 0,-5-1 0,-4 0 0,-7 0 0,-2-1 0,-1-2 0,-4-2 0,0 2 0,0 6 0,2 3 0,-2-2 0,3-1 0,1 3 0,1 3 0,4 0 0,-4 5-861,2-3 796,7 3 0,7 2 0,7 0 0</inkml:trace>
  <inkml:trace contextRef="#ctx0" brushRef="#br1" timeOffset="117">25676 8881 16686,'10'-14'0,"-1"1"1288,-2 3 0,10 1 1,-1-3-1,3 3-43,4 2 0,0 0 1,5 4-1,-2-2 137,2 1 0,0 4 0,-2 4 0,-5 2-1278,-4 3 1,-1 2 0,-2 4 0,-3 1-105,-6 0 0,-4 0 0,-1 1 0,-1 4 0,-4 5 0,-4-1 0,-9-1 0,-3 1 0,-5-1 0,2-3 0,-1 3 0,3-1 0,2-4 0,5-1 0,2-3 0,3 1 0,6 0 0,1-2 0,6-4 0,6-3 0,9-5 0,1 2 0,2 1 0,5 0 0,-3-5 0,1 0 0,4 0 0,2 0 0,-1 0 0,-1 0-81,-1 0 0,-3 0 1,4 0-1,-2 0 161,2 0 1,2 7 0,1 2 0</inkml:trace>
  <inkml:trace contextRef="#ctx0" brushRef="#br1" timeOffset="118">19559 10468 32767,'0'-9'-172,"0"4"0,0 10 0,0 6 0,0 5 344,0 4 0,0 5 0,0 6 0,0 1-612,0-1 0,-1 1 0,-3 1 0,-1 2 198,1 1 1,3 1 0,-1-4-1,-1 1 76,-3-3 0,1 2 0,3-10 52,-3 1 1,2-1-1,-6 0 220,2-8 1,-4-2-1729,6 2-6056,-7-6 7514,3-2 295,0-14 1,9-2-1,9-6 1</inkml:trace>
  <inkml:trace contextRef="#ctx0" brushRef="#br1" timeOffset="119">20110 10578 29500,'0'-16'-1589,"0"1"0,-5 4 0,-2 2 0,-2 2 3695,-3 4 1,-2 1 0,-2 2 0,0 0-1808,0 0 0,1 7 0,-1 4 0,0 3-299,1 1 0,1 6 0,1 2 0,3 1 0,-2 4 0,-1 2 0,3 2 0,3-1 0,0 0 0,5 1 0,-3-2 0,3-3 0,2 0 0,7-6 0,4 3 0,3-1-120,1-4 0,6-2 0,2-3 0,1-1 240,4-3 0,-3-6 0,1 1 0,0-2-120,-1 3 0,4-5 0,-4 5 0,-1-6 0,-3-6 0,-5 3 0,-4-8 0,-1-1 0,-8-2 0,3-2 0,-6 1 0,-6-1 0,-2 0 0,-8 1 0,0 1 0,0 3 0,-5-3 0,-1 5 0,-3-1 0,-3-1 0,4 8 0,-1-2 0,3 3 0,2 2 0,-2 0 0,1 0-3430,2 0 0,3 2-1038,5 3 3798,4-3 0,14 12 1,2-6-1</inkml:trace>
  <inkml:trace contextRef="#ctx0" brushRef="#br1" timeOffset="120">20896 10547 29823,'0'-16'-9831,"0"0"9109,0 1 1,-2-1 1594,-3 0 1,-2 6 0,-5 1 0,-1 2 0,-2 3 724,-4 3 0,-4 1 0,4 0 0,-4 0-734,-2 0 0,6 7 0,-3 3 1,1 4-865,0 2 0,1 5 0,8 1 0,3 1 0,2 0 0,-3-2 0,5-5 0,1-1-168,2 1 0,2-6 0,2-1 0,3 0 336,6 0 0,3-6 0,2 2 0,1-3-168,4-2 0,-2-2 0,7-1 0,1-4 0,-3-2 0,4-1 0,-5-6 0,0 0 0,-1 1 0,-1-6 0,-5 0 0,0 3 0,-1 6 0,-4 0 0,-1 6 0,3 3 0,-5 1 0,1 4 0,-2 3 0,3 9 0,-3 9 0,0 1 0,0 4 0,-1 2 0,-6 3 0,0 2 0,0 2 0,0 3 0,0-7 0,0-3 0,0-1 0,0-1 0,0-1 0,-2-6-115,-3-4 0,3-1 0,-3-1 0,1 1-1471,-1 0 0,1-6 0,-4 1 1,-1 1-8246,0 2 9179,6-5 1,-4 5-1,7-5 1</inkml:trace>
  <inkml:trace contextRef="#ctx0" brushRef="#br1" timeOffset="121">21619 10751 31617,'16'0'383,"-6"0"0,1 0 1,1 0-384,2 0 0,2 0 0,-1 0 0,1 0 0,0 0 0,5 0 0,0-2 0,-2-1 0,-1-2 0,-3-1 0,1 6 0,0 0 0,-1 0 0,-4 2 0,-2 3-3836,-2 6 1,-4 3 3350,-8 1 0,-4 1 0,-7 0 0</inkml:trace>
  <inkml:trace contextRef="#ctx0" brushRef="#br1" timeOffset="122">21698 10924 29823,'15'5'-682,"1"0"1,0-1 1664,0-2 0,5-2 0,1 0 0,3 0-890,3 0 1,1 0 0,5 1 0,1 3-94,1 1 0,-4 0 0,-6-3 0,0 2-1692,-1 1 1,-3 0 1714,-6-5 0,0 0 0,-1 0 1</inkml:trace>
  <inkml:trace contextRef="#ctx0" brushRef="#br1" timeOffset="123">22798 10484 29823,'-8'0'0,"-6"-5"-1056,3-1 1,2-1 3452,-1 2 0,6 5-2310,-1 0 0,3 9 0,2 10-87,0 2 0,0 5 0,0-3 0,0 1 0,0 4 0,0 2 0,0 1 0,2 1 0,3-1 0,-3-5 0,3 1 0,-1 1 0,1 1 0,-3-4 0,5-3 0,-2-1-287,0 0 0,6 2 0,-6-4 0,-1 2-387,-3-2 1,1-6-1,2-3 51,1 2 1,0-3-99,-5 2 1331,0-8 1,-5-3 0,0-10 0,1-4-526,2-2 1,-3-2-1,2-1 1,3-3-190,3-3 0,15 1 0,-1-4 0,6 1-238,5 0 0,1 4 1,5 2-1,1 5 497,1 6 0,1-3 1,-6 8-1,1 3 655,-1 6 0,-1 3 1,-2 7-1,-4 0-743,-1 3 1,-2 8 0,-5-2 0,-2 1-68,-4 4 0,-3 2 0,-7 1 0,0-1 0,0-4 0,-10 2 0,-4-7 0,-2 0 0,-3 1 0,-2-6 0,2 2 0,-4-6 0,-2 0 0,4-5 0,-5-2 0,0-1 0,2 1 0,-4-3 0,5 3 0,0-5 0,1-5 0,-5 1 0,6-4 0,4-1-907,5 0 1,-1 4 0,8-6 0,2-1 541,1-2 0,2-8 0,0-3 1</inkml:trace>
  <inkml:trace contextRef="#ctx0" brushRef="#br1" timeOffset="124">23553 10405 29823,'0'-10'-9831,"0"-1"9018,0-1 1,0 3-1,2-1 1,3-1-1,5 1 2950,4-1 1,4 3-1,1-5 1,4 5-913,1 1 0,-3-4 0,4 6 0,-3 1-96,-2 3 0,2 1 1,-1 0-1130,-1 0 0,-5 7 0,-4 3 0,-6 4 0,-3 2 0,-2 0 0,0 1 0,0 2 0,0 2 0,-12 5 0,-6-3 0,-3 0 0,-2 0 0,-3 4 0,3 0 0,1 1 0,-1-2 0,2-2 0,5-5 0,2 2 0,4-1 0,-2-3 0,6-1 0,3 0 0,1-6 0,4-1 0,3-2 0,9 0 0,9-4 0,1 2-1392,4-1 0,7-2 0,4-4 0,1-3 1,4-6 0,-1 3 0,3-1 1,-4 0-716,-4 0 2348,9-1 1,-21-6 0,13 0 0</inkml:trace>
  <inkml:trace contextRef="#ctx0" brushRef="#br1" timeOffset="125">24276 10594 8404,'-1'16'0,"-3"-1"1564,-1 1 1,0 1 0,5 3 0,0 1-325,0-2 1,0 4-1,0-1 1,0 1-482,0 0 1,0 3 0,1-5 0,3-2-393,1-2 1,6 4 0,-4 0 0,1-1-2506,4-3 0,-5-6 0,-1-1-1066,-5 2 0,-2-5 0,-6-2 3841,-9-3 1,-7-2 0,-8 0 0</inkml:trace>
  <inkml:trace contextRef="#ctx0" brushRef="#br1" timeOffset="126">24056 10940 12545,'7'-16'0,"4"0"1451,3 0 1,1 6-1,3-1 1,3-1-1,5 0 326,4 2 1,1-4 0,2 3 0,0-1-831,-1 1 1,8-1 0,-8 7-1,1 1-659,0 3 1,-3 1-1,-1 0 1,-1 0-62,0 0 1,5 1-1,-8 5 1,1 2-228,0 1 0,-6 5 0,2-5 0</inkml:trace>
  <inkml:trace contextRef="#ctx0" brushRef="#br1" timeOffset="127">25015 10531 29823,'-14'-2'-321,"4"-3"0,5-6-301,3-2 0,-3-3 0,1 0 1354,6 0 1,5 1-1,10 1 1,2 1-103,2 3 1,7 5-1,-1-4 1,2 2-631,3 4 0,-1 1 0,-1 2 0,-4 0 0,-5 0 0,-3 7 0,-3 3 0,-1 4 0,-3 2 0,-4 0 0,-7 1 0,0 2 0,0 2 0,-6 7 0,-2-3 0,-5 1 0,-4 0 0,-2-7 0,3 2 0,0-3 0,1-3 0,-1-1 0,0-1 0,0-3 0,2-5 0,2 4 0,2-2 0,6-2 0,4-6 0,11-3 0,4-1-94,6 1 0,4 1 0,8-1 0,2-1 188,2 2 0,5 1 0,-6 4 0,-1 3-94,-2 5 0,-3-1 0,-2 2 0,-3 2 0,-3 7 0,-2-3 0,-10 6 0,-3-2 0,0 0 0,-5 1 0,3-2 0,-5 1 0,-5-2 0,-4-2 0,-8-1 0,-3 0 0,-1-1 0,-7-4 0,2-2 0,-4-2 0,-1-4 0,0-1 0,-1-2 0,2 0 0,4 0 0,-3 0 0,4 0 0,1-2-1093,3-3 0,5 1 0,5-6-1365,6-2 0,3-2 1,4-2-1,5 0 2348,9 1 1,14-15-1,10-3 1</inkml:trace>
  <inkml:trace contextRef="#ctx0" brushRef="#br1" timeOffset="128">26006 10437 29823,'9'-7'-1196,"-3"3"0,-6-6 584,0-3 1,-1 6 0,-4 2 0,-6 3 2136,-3 2 0,-2 0 1,-1 2-1,-4 3-1105,-5 6 0,-4 10 0,0 5 0,2 4-420,2 1 0,7 1 0,-2-1 0,3 1 0,3-1 0,6 0 0,4 1 0,3-2 0,2-4 0,12 2 0,6-6 0,4 1 0,6 0 0,4-2 0,3-6 0,3-1 0,2-3 0,-3 1 0,3-7 0,-1-1 0,-4-2 0,-7-2 0,-4 0 0,-1 0 0,-4 0 0,-3-7 0,-6-4 0,-5-3 0,-3-2 0,-4 1 0,-3-1 0,-5 2 0,-11 2 0,-5 1 0,-6 3 0,-5-3 0,-5 4 0,-3 2 0,-2 0 0,5-1 0,0 6 0,0 0 0,2 0 0,-4 0 0,8 2 0,1 2-1283,1 1 1,5 5-1,3-3 1,5 2 1057,3 3 0,-5 2 0,-1 2 0</inkml:trace>
  <inkml:trace contextRef="#ctx0" brushRef="#br1" timeOffset="129">22704 12024 29918,'-16'-7'-1615,"1"-3"0,4-4 1,1 0 3497,-3 3 1,5-1-903,-3 7 1,8 1-1,-3 10 1,5 6-982,1 7 0,5 5 0,2 8 0,2 1 0,3 4 0,-3 1 0,1 6 0,2-4 0,2-2 0,0 4 0,-2-3 0,-1-1 0,1 1 0,0-3 0,-1-4 0,-4-1-193,0 1 0,-5-8 0,3-3 1,-3-4-664,-2-1 1,0-5 569,0-1 1,-7-6 0,-4 1 436,-3-3 0,0-9 0,2-4 0,1-3 27,-1-2 0,5-1 1,2-2-1,3-4-399,2-1 1,4-1-1,5-3 1,8 2-227,6-2 1,3 4 0,7-1 0,2 2 650,2 4 0,-1 9 1,-4 5-1,-1 3 88,1 2 1,-1 0 0,1 2 0,-3 3 382,-2 5 0,-1 9 0,-7 4 0,-3 0-675,-2 0 0,1 5 0,-9-2 0,-3 2 0,-1-2 0,-2 4 0,-2-6 0,-5 2 0,-9 0 0,-1-6 0,-9-1 0,-2-5 0,-2-4 0,-3-6 0,-4 1 0,-3-3 0,0-2 0,-6-2 0,4-3 0,-3-6 0,-2-3 0,7 0 0,1 0 0,4 2-197,4 0 0,1-6 0,13 6 1,-1-5-4140,4-4 0,9-2 4139,0 2 0,10-3 0,4-8 0</inkml:trace>
  <inkml:trace contextRef="#ctx0" brushRef="#br1" timeOffset="130">23301 11788 30317,'0'-15'-4916,"0"-1"1,0 5 5018,0 1 0,7-1 0,4-2 0,3 2 1850,2 6 0,-1-2 0,3 2 0,1 1-939,2 2 0,2 2 0,-4 0 1,2 2-1015,-2 3 0,4 4 0,-2 7 0,-2-1 0,-7-4 0,-3-1 0,-2 3 0,-4 1 0,-1 7 0,-4 0 0,-1 0 0,-2 1 0,-13-3 0,3 6 0,-5-2 0,-2-4 0,-1-2 0,-5 1 0,3-1 0,3-1 0,1 3 0,5-10 0,0 1 0,1 1 0,1-6 0,3 6 0,6-6 0,10 5 0,6-6 0,10 1 0,5-3 0,4-2 0,1 0 0,0 0 0,1 0 0,-1 0 0,6 0 0,0 0 0,-2 0 0,-2 0 0,-2 0 0,-1 0 0,-4 0 0,-5 0 0,2 1 0,-2 3-483,-2 1 0,-9 7 10,-4-1 0,-12-4 0,-2 0 0</inkml:trace>
  <inkml:trace contextRef="#ctx0" brushRef="#br1" timeOffset="131">21163 12433 30152,'11'-5'459,"-1"-2"1,2 0-36,2 0 0,7-4 0,2 4 0,1 0-424,4 0 0,0-3 0,0 4 0,-3 3 0,-2 1 0,3 2 0,-5 0 0,-2 0 0,-2 0 0,-6 0 0,-2 2-57,-2 3 1,-2 4-1,-7 7 1,-5-1-2253,-9 1 1,-6 3 0,-12 1 2085,-2-1 1,3-5-1,-6 8 1</inkml:trace>
  <inkml:trace contextRef="#ctx0" brushRef="#br1" timeOffset="132">21132 12574 29253,'-16'9'-1264,"9"-2"1,7-7 0,9 0 3089,5 0 0,1 0 0,3 0 0,3 0-1826,5 0 0,2 0 0,0 0 0,-2 0 0,2 0 0,-3-5 0,1-1 0,0 3 0,-2 1 0,-1 7 0,-7 1 0,7 6 0,1-3 0</inkml:trace>
  <inkml:trace contextRef="#ctx0" brushRef="#br1" timeOffset="133">19182 12087 25506,'-9'0'1426,"1"0"0,4 2-658,-1 3 1,0 5 0,3 10-244,-3 1 1,1 1 0,-5-1 0,2 4-526,4-1 0,1 6 0,0-4 0,-1 2 0,-2-2 0,0 2 0,5-5 0,1 0 0,4-1 0,-3-1 0,5-3 0,0 3 0,-3 0 0,4 1 0,-1-6-3286,-3-2 0,5-5 828,1 1 0,4-6 1,2 1-1,0-3 2284,-1-2 1,8-14 0,1-4 0</inkml:trace>
  <inkml:trace contextRef="#ctx0" brushRef="#br1" timeOffset="134">19465 12118 31571,'16'-15'-45,"0"1"0,-1 3 0,1 6 377,0 3 1,-1 2 0,1 0 0,0 0-333,0 0 0,-1 7 0,-1 4 0,-3 3 0,-4 1 0,-7 3 0,0 1 0,0 2 0,-7 0 0,-4-4 0,-4 3 0,-6 1 0,3 0 0,-3-6 0,4-1 0,1-3 0,0 1 0,1-7 0,-1-1 0,0-3 0,6 5 0,-1-1 0,9-2 0,2-8 0,7 3 0,9-3 0,2 3 0,3 2 0,3 0 0,7 0 0,1 0 0,-1 0 0,-4 7 0,-3 4 0,-1 3 0,-4 2 0,-2-1 0,-3 1 0,-1 0 0,-3 0 0,-6 4 0,1 1 0,-3-1 0,-2-3 0,-2-1 0,-3 0 0,-4-1 0,0 1 0,-5-6 0,4-1 0,-4-2 0,-2-3 0,0-3 0,1 1 0,-1 2 0,0 1 0,0 0 0,1-7-1934,-1-3 0,7 2 0,4-8 1319,3-1 0,9-9 0,2-3 0</inkml:trace>
  <inkml:trace contextRef="#ctx0" brushRef="#br1" timeOffset="135">20078 12103 30374,'0'-16'-2956,"0"0"0,0 6 0,0-1 3126,0-1 1,2 5-1,3 2 2491,6 3 1,3 2-1,1 0-1970,1 0 1,0 2-1,0 1 1,-1 4-692,1 2 0,-2 2 0,-2 6 0,-1 0 0,1-1 0,-5 9 0,-2-10 0,-3 3 0,-2-1 0,-7 4 0,-2 0 0,-3-2 0,-4-1 0,4-2 0,-9-1 0,4 1 0,1 0 0,-5-6 0,0-1 0,2-2 0,1-2 0,11-5 0,7 0 0,9 0 0,12 0 0,3 0 0,1 0 0,10 0 0,-4 2 0,3 1 0,-1 3 0,-2 6 0,1-2 0,-3 4 0,-2 2 0,-3 0 0,-7 0 0,1-1 0,-4 1 0,-4 0 0,1-1 0,-6 1 0,-3 0 0,-4-2 0,-1-2 0,-3-2 0,-11-6 0,1 1 0,-3-3 0,-4-2 0,-1 0 0,-8 0 0,1 0 0,-1 0 0,-4 0 0,-3 0 0,1 2-724,-1 3 0,-2-2 738,4 8 0,-7-1 0,4 6 1</inkml:trace>
  <inkml:trace contextRef="#ctx0" brushRef="#br1" timeOffset="136">22798 13392 29823,'-8'-16'-3844,"-1"5"1,5 1 4796,-1-2 1466,0 5 1,5 12-1,0 12 1,2 6-2420,3 5 0,2 3 0,5 6 0,-1 3 0,1 0 0,2 4 0,0-5 0,-2-1 0,-2 0 0,-1-1 0,3-4 0,-1 0 0,1-1 0,-5 3 0,-2-11 0,-3 1-985,-2-4 1,0-4-102,0-1 1030,0-7 0,-2-2 0,-1-9 1,-4-3-338,-2-6 0,6-3 0,-3-3 1,5-3 398,1 0 0,7-7 1,5 6-1,7 2 319,7 2 1,4-4-1,1 0 1,1 3 132,-1 6 1,-1 3 0,-2 6-1,-2-2-36,2 1 0,-3 4 0,-1 5 0,-1 4-422,-4 0 0,-2 5 0,-1-4 0,-2 4 0,-3 2 0,1 0 0,-7-1 0,-1 1 0,-3 0 0,-1 0 0,-1-1 0,-3 1 0,-1 0 0,-13-1 0,3-1 0,-5-1 0,-2-3 0,-3-6 0,-6 3 0,-2-2 0,-4 0 0,-1 0 0,-8-6 0,2-3 0,1-1 0,-11-2 0,8 3 0,1-3-5632,1-1 5746,2 4 1,-5-17 0,0 4 0</inkml:trace>
  <inkml:trace contextRef="#ctx0" brushRef="#br1" timeOffset="137">21525 13722 30420,'2'-14'-7894,"3"3"9543,5 6 0,4 3 0,2 2 0,1 0-738,4 0 0,2 0 0,5 0 1,-2 0-912,2 0 0,0 0 0,0 0 0,-3 0 0,-3 0 0,-1 0 0,-5 0 0,0 2 0,-1 3 0,-1-1 0,-1 4 0,-5 1 0,-1 0 0,-1 1 0,-6 6 0,0 0 0,-7 0 0,-2-1 0</inkml:trace>
  <inkml:trace contextRef="#ctx0" brushRef="#br1" timeOffset="138">21556 13910 29823,'2'9'736,"3"-4"0,4-3 0,7-2 0,1 0-736,4 0 0,2 0 0,7 0 0,-1 0 0,4 0 0,2 0 0,-1 0 0,-1 0 0,-2 0 0,4 0 0,-10 0 0,1 0 0,0 0 0,-5 0 0,3 0 0,-1 0 0,-2 0 0,-5 0 0,0 0 0,-1 0 0,1 0 0,0 0 0,-1 0 0</inkml:trace>
  <inkml:trace contextRef="#ctx0" brushRef="#br1" timeOffset="139">18946 13486 28225,'-8'7'0,"2"3"1029,5 4-1176,1 2 1,0 5 0,0 2-1,0-1 525,0 1 1,0 5-1,1-2 1,3 2-481,1-2 1,6 2-1,-4-5 1,-1 0 104,1-1 1,4-1 0,-4-5-276,2 0 0,-4 0 1,4-1-8234,-2 1 4516,-2-7 0,-3-2 3028,3-7 0,-3-2 1183,3-3 0,4-11 1,-1-8-1</inkml:trace>
  <inkml:trace contextRef="#ctx0" brushRef="#br1" timeOffset="140">19166 13517 31823,'14'2'31,"-3"3"1,-2-1 0,-6 6 0,2 3 172,-1 0 0,3 5 0,-2 3 1,0 3-205,2 1 0,-5 4 0,5-2 0,-2 1 0,0-2 0,1-3 0,-5-8 0,3 1 0,1 0 0,2-1 0,-3 1-1511,1 0 1,5 0 0,-3-2 0,0-2-615,0-2 1,6-5 0,-3 4-1,4-2-3730,2-3 6060,0-3 0,6-8 0,3-1 0</inkml:trace>
  <inkml:trace contextRef="#ctx0" brushRef="#br1" timeOffset="141">19654 13816 29823,'16'0'2944,"-8"-2"-2944,-2-3 0,2 3 0,1-5 0,1 7 0,-1 2 0,-2 3 0,-2-1 0,-3 4-9831,3-1 9792,-3-1 0,12-6 0,-5 0 0</inkml:trace>
  <inkml:trace contextRef="#ctx0" brushRef="#br1" timeOffset="142">20267 13486 29823,'0'-9'-7932,"-2"2"9997,-3 7 0,2 0 0,-8 0 1,-1 2-1413,-2 3 1,-4-3 0,-1 3 0,-2-3-654,2-2 0,-4 0 0,1 0 0,-1-2 0,0-3 0,2 1 0,5-4 0,1 1 0,-1 3 0,5-3 0,1 2 0,5 0 0,-6 5 0,8 7 0,-2 3 0,3 4 0,2 2 0,-5 0 0,-1 1 0,3 2 0,1 2 0,2 5 0,0-5 0,0-1-100,0-3 1,0 4 0,0 0-850,0-2 0,0-1 0,0-3 174,0 1 0,0-5 1,2-3-332,3-1 0,-1-1 1187,6-6 0,1-2 1,4-2-1,1-3-166,0-1 0,5 4 1,1-3-1,3 2 505,3 0 0,-4-1 0,2 6 1,1 0 225,-3 0 1,6 0-1,-6 2 1,1 3 210,-4 6 0,1 3 0,-2 2 0,-5-2-857,-2-4 0,-10 4 0,2-4 0,-3 4 0,-2 2 0,0 0 0,-2 0 0,-1-1 0,-2 1 0,-13-2 0,2-2 0,-3-3 0,-4-2 0,1 0 0,-6-4 0,2 3 0,-2-3 0,0-1 0,0-2 0,2-2 0,-2-3 0,0 1 0,0-4 0,3-1 0,2 0 0,3 4 0,6-6-2458,3-1 0,4-2 1,7-1-1,4-1 1923,6 0 1,8-7 0,13-1 0</inkml:trace>
  <inkml:trace contextRef="#ctx0" brushRef="#br1" timeOffset="143">20550 13502 29823,'10'-20'-518,"1"5"1,-1-5 0,4 10 0,0-4 1050,2-2 1,-4 6 0,11 1 0,-2 0 185,0 1 1,7 4-1,-4-1 1,1 3-720,-4 2 0,2 0 0,-3 0 0,0 2 0,-3 3 0,-6 4 0,-3 7 0,-1-1 0,-3 1 0,-2 0 0,-2 1 0,0 2 0,0 2 0,-2 6 0,-3-6 0,-6-2 0,-3-2 0,-2-1 0,1 0 0,-1-2 0,0-4 0,1 2 0,-1-6 0,7 1 0,4-2 0,5-3 0,5 3 0,6-3 0,3-2 0,7 0 0,1 0 0,1 0 0,0 0 0,5 0 0,-2 1 0,2 4 0,-2 6 0,2 3 0,-7 2 0,-2-1 0,-1 1 0,-3 0 0,1 0 0,-2-1 0,-4 1 0,-3 5 0,-7 0 0,0-2 0,0-1 0,-5-3 0,-4 1 0,-3 0 0,-5-1 0,-4-4 0,0-2 0,-5-2 0,-4-4 0,-1-1 0,-3-2 0,-1 0 0,-1 0 0,-8 0 0,4 0 0,0 0 0,3 0 0,-10 0 0,-2 0 0</inkml:trace>
  <inkml:trace contextRef="#ctx0" brushRef="#br1" timeOffset="144">23789 5470 29823,'-9'0'2486,"0"0"-2028,4 0-458,3 0 0,-5 7 0,7 3 0,0 6 0,0 3 0,0 2 0,0 2 0,0-4 0,0 2 0,6 5 0,-1-5 0,0 0-67,-5 2 1,0-6 0,0 4 0,2-3 0,1-3-1205,3 1 0,1 0-6552,-2 0 4899,-3-8 1,6 1 2279,-2-4 1,-3-3 0,6 2 0,-2-8-3449,-4-6 4242,6-4 1,0-9 0,6-2 0</inkml:trace>
  <inkml:trace contextRef="#ctx0" brushRef="#br1" timeOffset="145">23915 5407 29823,'8'0'1360,"1"2"224,-4 3-2454,-3-3 741,5 5 0,-5 0 0,1 3 1,3 4 1513,-3 2-1385,-1 0 0,-2 1 0,0 2 0,0 2-203,0 0 1,0 0 0,0 0-2820,0-2 1622,0 6 0,2-8 0,1 4-623,2-3 1,1-3-3047,-6 1 3269,7 0 1291,-6-8 82,6 6 358,0-12 1803,2 5-1579,0 0 346,5-5 0,-6 5 1,8-7-1</inkml:trace>
  <inkml:trace contextRef="#ctx0" brushRef="#br1" timeOffset="146">24182 5690 29823,'2'-9'-8942,"3"4"11747,-3-4-4185,5 7 2970,-7-5 1,0 6 865,0-5-1964,7 5 0,0-5-1608,3 12 0,-3 2-3800,-7 8 1,5-5 861,1-1 4092,-1-6 0,2 3 0,2-7 0</inkml:trace>
  <inkml:trace contextRef="#ctx0" brushRef="#br1" timeOffset="147">24591 5360 32767,'8'0'0,"-1"0"0,-7 0 0,-7 0 0,-1 0 0,-8 0 0,6 0 0,-1 0 0,1 0 0,1 0 0,-5 0 0,5 0 0,-7 0 0,6 0 0,1 2 0,2 3 0,-3-2 0,4 8 0,3 1 0,-4-3 0,2 1 0,1 2 0,3 2 0,-5 2 0,1 0 0,2 0 0,1-1 0,2 1 0,0 0 0,0-6-2093,0 1 1496,7-8 0,-4 9 1,8-6-1,1-3 237,2-1 1,2-2-1,1 0 553,4 0 1,-3 0 912,3 0 0,-4 0-120,-1 0 1,-1 7 0,1 2-987,0-1 0,-6 6 0,1-3 0,-8-3 0,3 3 0,-5-1 0,-1 6 0,0-5 0,0-1 0,0 2 0,0 2 0,-1 2 0,-5 0 0,-2-6 0,-8-1 0,0-2 0,0-2 0,1-5 0,-1 0 0,0 0 0,1 0 0,-1 0 0,2-2-2319,3-3 0,-1 2 977,7-8 0,-6 1-1381,6-6 2664,0-7 0,-2-1 0,-2-8 0</inkml:trace>
  <inkml:trace contextRef="#ctx0" brushRef="#br1" timeOffset="148">24795 5360 29823,'16'0'689,"-6"-2"1,1-3-460,1-6 0,2 3 0,2-1-12,-1 2 1,5 0 0,-1 3 0,-2-1-219,3 2 0,-1 1 0,-3 2 0,-3 2 0,-2 3 0,3-2 0,-4 8 0,4 1 0,-5-3 0,-4 1 0,-3 3 0,-2 0 0,0 3 0,-2 0 0,-3 0 0,-4-1 0,-6 1 0,-1 0 0,0-2 0,1-4 0,6-3 0,4-7 0,10 0 0,5 0 0,9 0 0,2 0 0,-1 0 0,-3 0 0,4 5 0,0 1 0,-2-1 0,-1 2 0,-3 0 0,-1 5 0,-1-1 0,-3 1 0,-6-3 0,3 1 0,-2 2 0,0 2 0,-1 2 0,-8 0 0,-1-1 0,-9-1 0,0-1 0,-5-3 0,-1 2 0,-4 1 0,-4-1 0,-5-4 0,-4-1 0,-1 4 0,1-6 0,-3 0 0,0 2 0,-6-5 0,13 12 0,-5-5 0</inkml:trace>
  <inkml:trace contextRef="#ctx0" brushRef="#br0" timeOffset="149">18522 15403 8052,'2'-10'122,"3"0"1,3 4 0,8-2 508,0 1 1,5 1-1,2 6-289,1 0 1,-5 0 0,4 0 0,-2 2 0,0 3 557,-2 6 0,4 3 1,-2 3-1,-2 2-298,-1 2 0,-8 6 0,-1-5 0,-1 1-303,1 0 0,-5 3 1,1-3-1,-3-1-100,-2 1 0,-6 3 1,-1-3-1,-1 0-3,-5-1 1,0-1 0,-5-5 0,-1 0-190,-2-1 1,0-1-1,5-1 1,0-5-64,1-1 0,-1-1 0,0-6 0,1 0-19,-1 0 0,0-6 0,0-1 0,2-1-23,4-5 1,-2-1-1,6-1 90,3-1 0,3 0 0,5 2 1,6 2 65,3 2 0,3 6 0,4-1 1,4 3-36,-1 2 0,11 0 0,-4 0 1,3 0-56,-1 0 0,-7 5 1,0 2-1,2 2-108,2 3 1,-4 1-1,-2-1 1,-1-2-843,-4 2 0,-1 1 0,-2-1 0,-1-3-1155,1-2 1,-7 5 208,-4-2 1,-5-3 1927,-5-1 0,-11-19 0,-8-4 0</inkml:trace>
  <inkml:trace contextRef="#ctx0" brushRef="#br0" timeOffset="150">18490 15215 8052,'7'-16'0,"2"0"0,2 1 0,-3-1 317,-1 0 0,5 1 0,-3-1 0,3 0 276,4 0 0,2 2 0,10 2 1,-4 3-262,-1 2 1,3 2-1,-2 5 1,3 0 41,1 0 0,8 0 0,-6 2 0,1 1-81,4 3 0,0 6 0,-3 0 1,-1 6 202,1 3 1,-1 5 0,1-4 0,-3 3-135,-3 3 1,2 2 0,-5 3-1,0 3-32,-1 6 0,5 4 1,-6 1-1,-2-2-6,-2-3 1,-6 7 0,-2-5-1,-2-1 95,-4 3 0,-1-2 1,-4-1-1,-1-3 77,-3-1 0,-11-3 0,-1-4 0,-4-1-170,-6 1 0,-7-8 1,-4-3-1,1-3-71,-1-3 1,-4-4-1,1-2 1,-2-2-69,2-4 0,-8-3 0,2-5 1,1-4-426,4 0 1,-6-10-1,5 2 1,0-4 51,-1-2 0,5-8 0,0 1 1,1-2 91,4-3 1,2-6 0,2 0 0,1-1 51,4 1 1,3 0 0,9-2 0,3 3 119,6 1 1,3-3-1,2 6 1,4 1-44,6 1 1,1 8 0,12 2 0,-1 1-204,5 4 1,2 1 0,3 3-1,-1 1-262,1 3 1,-1-1 0,-1 5 0,-2 0-987,-2 0 0,-2-3 0,3 3 1,-6 0-4805,-4 0 6220,-1-13 0,-1 3 0,1-14 0</inkml:trace>
  <inkml:trace contextRef="#ctx0" brushRef="#br4" timeOffset="151">27940 3348 8488,'8'-16'0,"-2"0"676,-5 1-401,-1 6 70,0-5-139,0 5 139,-7 1 974,6-6-419,-13 5-325,12 0 0,-12-3 176,3 7 1,3-6 252,-3 6-400,1 0-251,-6 5 1,-5 0-79,0 0 1,-2 0-7,2 0 0,2 0 34,-7 0 1,5 7-100,-5 3 0,0 9-144,-6 2 1,6 2 171,0-2 1,5-2-192,-5 7 1,1 1-62,-1 4 0,2-5 95,3 0 0,8 1 131,-2 4 1,4-1-73,1-4 1,-3 4 2,8-4 0,0-2 184,5 2 1,7-5 248,3 6 1,6-6 44,5 5 0,11-7 227,9 2 1,1-4 90,6-1 1,-3 0-562,13 0 0,-6-2-372,6-4 0,-8-1 0,3-4 0,-6-3 0,-5 3 0,-2-3 0,-3-2 0,-9 0 0,3 0 0,-10-6 0,0 1 0,-4-2 0,-1 2 0,-7 3 0,5-5 0,-12 7 0,5-7 0,-7 6 0,-4-6-2448,-6 7 0,-10 0 0,-20 0 1,-9 0 2447,-7 0 0,-22-7 0,4-2 0</inkml:trace>
  <inkml:trace contextRef="#ctx0" brushRef="#br4" timeOffset="152">20660 14995 8551,'-16'-16'956,"1"7"1,-1 1 0,0 4-1,0-1 1,1 1 99,-1 3 1,-5 1 0,0 0-577,2 0 1,1 7-1,3 1 1,-1 3-1,0-1 145,0 3 0,1 1 0,1 1 0,2 1-335,1 0 0,2 5 0,-1 1 0,3 1-53,0 0 1,5 3 0,-3-3-1,3-1 38,2 1 0,0 3 0,2-3 0,1 0 46,3-1 0,8 5 0,0-6 1,5-2-72,0-2 1,4-3 0,-1-2 0,3-1-198,3 1 1,2-5-1,1 0 1,0-2-393,1 1 0,-2-1 0,-1-5 0,-1-2-52,0-3 0,4 1 1,-10-6-1,3-2-2062,3-2 0,-4-2 0,1-2 0,-3-1-2939,-2-2 5392,-3-7 0,6 4 0,1-8 0</inkml:trace>
  <inkml:trace contextRef="#ctx0" brushRef="#br4" timeOffset="153">21116 14602 8551,'0'-16'358,"0"0"0,2 1 0,1-1 508,2 0 0,8 2 0,-1 2-436,7 2 0,-1 4 0,3-2 0,-2-1 1,0 2-11,2 0 1,0 2 0,-5 6 0,-1 3 40,1 1 0,0 7 0,-2 1 0,-2 4-158,-1 4 0,-8 2 1,2-2-1,-3 3-132,-2 1 1,-2 3-1,-3-6 1,-5 1-222,-4 0 0,-2 3 0,-2-5 0,-1-2 58,-2-2 0,0-3 0,6-1 1,-1-5 63,0-1 1,0-1 405,1-6 1,6-2-332,4-3 1,10-2-1,5-6 1,4 3-89,2-2 0,7 3 0,3-1 1,4-1-129,1 2 1,1 2 0,-1 6-1,0-3-944,1-1 1,-6 0 0,0 5 0,1 0-672,-3 0 0,4 0 0,-7 1-44,-2 5 1,-1-5 1727,-3 5 0,1-5 0,0-1 0</inkml:trace>
  <inkml:trace contextRef="#ctx0" brushRef="#br4" timeOffset="154">21745 14995 9314,'16'0'0,"-1"0"0,1 0 961,0 0 0,5-5 0,1-1 0,1 1-492,0-2 1,3 5-1,-3-3 1,0 2-270,-1-3 1,-1 5 0,-5-5-1094,0 5 1,-4 1 892,-7 0 0,-14 7 0,-15 1 0</inkml:trace>
  <inkml:trace contextRef="#ctx0" brushRef="#br4" timeOffset="155">21729 15215 7945,'16'0'0,"0"0"0,1 0 946,4 0 1,-3-5-1,4-2 1,-1 0-749,0 0 1,0-4 0,-3 6 0,1 1-199,2 3 0,0-6 0,-6-2 0</inkml:trace>
  <inkml:trace contextRef="#ctx0" brushRef="#br4" timeOffset="156">22641 14728 8551,'11'-16'0,"-3"0"0,1 2 0,0 2 219,3 1 1,2 1 0,3-4 1058,4 4 1,-1-3 0,4 6 0,1 0 0,-3 0-161,1 4 0,3 1 1,-5 4-1,-2 1-594,-1 3 1,-2 8 0,-1 0 0,-1 7-252,-3 3 0,-4 2 0,-7 6 0,0 1 1,0 3 0,-2-1 1,-5 7-1,-7 0-68,-5-2 0,-4 4 0,4-7 1,-2-2-96,2-2 1,-4-7 0,2-2 0,2-1-66,1-4 0,3-6 0,-1-5 1,0-1-33,0-3 0,-5-2 1,1-2-1,0 0-27,3 0 0,1-7 1,2-4-3,4-3 0,1-2 0,5 1 0,-1-1 16,2 0 1,10 1 0,7-1-1,7 0-141,3 0 0,8 6 1,6 1-1,2 2 28,4 4 1,-1 1 0,-1 2-1,-5 0-303,-4 0 1,-3 2 0,-2 1-1,-4 4-476,-1 2 1,-2-4 0,-5 6-195,0 1 0,-1 0 0,-1 0 12,-3-1 1,3-6-619,-4 6 1,4-8-1,2 2 1691,0-3 0,-1-16 0,1-3 0</inkml:trace>
  <inkml:trace contextRef="#ctx0" brushRef="#br4" timeOffset="157">23852 14633 8551,'0'-21'235,"0"0"0,0 0 698,0 6 1,-2-1 0,-1 0 0,-4 2 0,-2 2 186,-3 2 0,-2 6 0,-2-1 0,-2 3-557,-3 2 1,4 0 0,-6 0 0,2 0-254,0 0 0,-1 7 0,2 5 0,1 6-75,5 3 1,-2 5-1,6-3 1,-2 1-153,1 4 1,-1-4 0,7 1 0,1-2-24,3-4 0,1 4 1,0-2-1,1-2-61,5-2 0,2-6 1,10-3-1,1 1-2,2 0 1,7-6-1,-2 3 1,4-5-247,1-1 1,1-1 0,-1-3 0,-1-3 127,-4-2 0,2-1 0,-7-6-129,-2 0 0,-1 1 1,-4-1-1,-2 0 73,-2 1 0,-4 1 0,2 1 670,-1 3 0,-1 8-36,-6 2 0,0 7 0,1 11 0,3 1 285,1 2 0,0 7 0,-3 0 0,2 5-91,1 4 0,0-1 0,-5-4 1,2-1-652,3 1 0,-3-1 0,3 0 0,-3-1 0,-2-4 0,0-3 0,0-7 0,0-1-2583,0 1 1,0 0-1756,0 0 0,0-6 4338,0 1 0,-7-8 0,-2 4 0</inkml:trace>
  <inkml:trace contextRef="#ctx0" brushRef="#br4" timeOffset="158">24323 14288 8959,'-10'-16'0,"1"0"0,2 0 0,2 1 709,-2-1 1,5 0-1,-1 0 1,6 1 95,8-1 1,3 2-1,1 2 1,1 3-165,0 2 0,1-3 0,3 4 0,1 3-298,-2 1 1,-2 2 0,-1 2 0,0 1 105,-1 3 1,-1 6 0,-1 0 0,-5 6-92,-1 3 0,-1 5 0,-6-5 0,0 0-123,0 1 1,-7 1 0,-4 5-1,-3-2 34,-2 2 1,1 0 0,-1-2 0,0-3 113,0 0 1,6-6 0,1 4 288,2-3 1,-3-3-19,5 1 0,1-7-508,9-4 1,4-3 0,7-2-1,-1 0-366,1 0 0,2-6 1,1-1-1,4-1-149,1-4 0,-3 3 0,5 0 0,0 2-2089,-1 4 0,3-4 1,-5 1-1,1 5 2370,4 4 1,-5 6 0,-1 7 0</inkml:trace>
  <inkml:trace contextRef="#ctx0" brushRef="#br4" timeOffset="159">25047 14743 12327,'0'16'1652,"0"0"1,1-1-1,3 1-981,1 0 0,2-2 0,-3-2 1,1-1-1069,-2 1 1,-1-3-1,-2 1-1023,0 2 1,0 2-1037,0 2 1,-2-7 2455,-3-4 0,-4-10 0,-6-4 0</inkml:trace>
  <inkml:trace contextRef="#ctx0" brushRef="#br4" timeOffset="160">24827 14900 9207,'15'0'818,"1"0"0,0-5 0,-1-2 0,1 0 21,0 0 0,5 0 1,2 4-1,-1-2-516,1 1 1,3 2-1,-3 2 1,0 0-511,-1 0 1,-1 0 0,-3 2 0,1 2-1799,2 1 0,0 2 1985,-5-2 0,-1-10 0,1 3 0</inkml:trace>
  <inkml:trace contextRef="#ctx0" brushRef="#br4" timeOffset="161">25676 14366 8551,'0'-16'2124,"0"8"0,-2 1-944,-3 7 1,3 8-1,-3 6 1,3 7-180,2 4 1,0-1 0,2 4 0,1-2-212,2 2 1,1 0-1,-5 2 1,3-2-184,1 0 1,6 3 0,-4-10 0,0 0-572,0 2 0,3-4 0,-5 6 0,0-3-838,2-3 0,-5-1 0,5-2-1742,0-1 0,-5-4 1016,3-1 0,-1-6 1,1-1-1157,5-6 1,-1-8 2683,2-10 0,-1-3 0,6-8 0</inkml:trace>
  <inkml:trace contextRef="#ctx0" brushRef="#br4" timeOffset="162">25974 14272 8551,'11'0'969,"-1"0"0,-6 7 0,3 3 0,-2 4-443,0 2 0,2 7 0,-3 5 699,1 7 1,2-2 0,-4 3 0,3-2 0,-3-3-166,-1 0 0,3-4 0,0-1 0,1 0-805,1-2 1,-6 1 0,5-6 0,-5 2-283,-1-2 0,6-1 1,-1-3-677,-2 1 1,1-2 0,-1-2 0,4-3-4182,2-2 0,-4-2 4884,6-5 0,-1 0 0,6 0 0</inkml:trace>
  <inkml:trace contextRef="#ctx0" brushRef="#br4" timeOffset="163">26367 14790 9576,'16'0'9830,"-7"0"-10235,-2 0 0,-7-1-1370,0-5 1,2 5-1,1-6 1775,2 0 0,8-2 0,-5-7 0</inkml:trace>
  <inkml:trace contextRef="#ctx0" brushRef="#br4" timeOffset="164">26949 14146 8551,'-2'9'0,"-3"-2"108,-5 0 1,1-4 0,-2 6 0,-1-2 785,-2-4 0,-1 4 0,-1-1 0,0-3 42,0-1 1,1 3 0,-1 0-1,0-1-595,0-2 0,1-2 0,-1-2 0,0-2-181,1-1 1,-1-5 0,2 3 0,2 0-233,1 0 1,6 0-302,-6 1 0,6 5 161,-5-4 1,6 10 0,-1 5 311,3 4 1,0 7 0,-1 0 0,-2 0-27,1 2 1,3-4-1,1 5 1,0-1-20,0-4 0,0 4 0,0-2 0,0-2-47,0-1 1,0-3-24,0 1 1,0-5-1,1-3 7,4-1 0,4-1 1,7-6-1,0-2-4,-1-3 1,8-2 0,2-6 0,1 3 14,0-2 0,0 5 1,6 0-1,-1 1 77,1 1 1,-3 0 0,-1 7 0,-2 1 54,2 2 0,0 13 0,-2-2 0,-5 1 591,-3 1 0,-2 3 0,-2 1 0,-2 1-250,-2 0 0,-6-1 0,1-2 0,-5 0 284,-5 0 0,-4 2 1,-7-1-1,1-1-286,-1-3 0,-5-3 0,-2-2 0,-1-1-364,-4 1 0,-2-5 0,0-2 0,2-3-110,2-2 0,0 0 0,-4 0 0,2-2-877,2-3 1,7-2-1,-2-5 1,4 1-1582,1-1 0,7-2 1,4-2-1,3-1 2455,2-4 1,0-4-1,0-6 1</inkml:trace>
  <inkml:trace contextRef="#ctx0" brushRef="#br4" timeOffset="165">27232 14209 8551,'0'-16'693,"2"0"0,3 1 205,6-1 0,1 6 0,0 1 0,-1 0-266,1 0 0,2 4 1,1-4-1,1 2 192,0 4-1,7 1-586,3 2 0,0 2 1,-3 3-1,-8 6 22,-1 3 1,-1 3 0,-1 4 0,-3 3 67,-2 1 1,-2 8-1,-5-3 1,-2-1 47,-3 1 1,-4 3 0,-7-8-1,1 1-126,-1 0 1,0-7-1,1 2 1,-1-5 273,0-5 0,6 1-632,-1-7 0,6 0-83,-6-5 1,15 0 0,1 0-1,7-1-153,4-5 1,7 3 0,3-6-1,4 0 16,1 1 0,6 4 0,0-1 1,-3 3 176,0 2 0,1 7 1,0 4-1,-4 3 191,-1 1 0,1 1 0,-8 1 0,0 3 513,-1 1 0,-3 5 1,-6-3-1,-5-1 129,-1 1 0,-1-2 0,-6-5 0,-2-1 95,-3 1 1,-4-5 0,-9-3 0,-2 1-725,-7 0 1,-2-6-1,-5 2 1,-1-3-245,-1-2 1,-1 0-1,6-2 1,1-1-1410,4-2 0,-2-6 0,7 4 0,2-1-1310,1-5 0,8-1 1,1-3 2910,2-4 0,-5 3 0,3-4 0</inkml:trace>
  <inkml:trace contextRef="#ctx0" brushRef="#br4" timeOffset="166">27908 13737 28163,'16'-15'-5642,"0"-1"5999,-1 0 1,6 6-1,4-1 1,1 1 831,2 1 0,5 2 0,-8 7 1,1 0-195,0 0 0,-7 2 0,2 1 0,-3 4-976,-3 2 1,-6 2 0,-4 6 0,-3 2-20,-2 2 0,0 5 0,-3-3 0,-6 1 0,-7 4 0,-10 2 0,0 3 0,-4 2 0,-1 2 0,4-2 0,1-7 0,0-4 0,2-1 0,1 3 0,7-5 0,0-2 0,1-1 0,6-3 0,4 1 0,3 0 0,11 0 0,5-2 0,5-4 0,9-1 0,-2-6 0,4 3 0,1-3 0,1-1 0,-1-2 0,0 0 0,1 0 0,-1-5 0,1-1 0,-1 3 0,1 1 0,-3-3 0,-1 0 0,-1 1-717,1 2 0,-6 2 0,1 0 0,-2 0 1082,0 0 0,7 0 1,-4 0-1</inkml:trace>
  <inkml:trace contextRef="#ctx0" brushRef="#br4" timeOffset="167">20723 16284 28163,'0'-16'-1074,"0"0"1,-7 2-1,-4 2 1,-2 3 2199,-3 2 0,0-3 0,0 5 0,1 1-28,-1 2 1,-5 2-1,0 2 1,2 2-1099,1 1 0,3 7 0,-1-1 0,0 3 0,0 1 0,-1 6 0,-2 0 0,-2 0 0,2 2 0,1-6 0,4 4 0,2-2 0,1 2 0,6-3 0,-4 5 0,2-2 0,4-1 0,1 1 0,2-5 0,2 0 0,3 0 0,4-1 0,7 1 0,1-2 0,4-4 0,2 4 0,5-5 0,-2 0 0,2-4 0,2 2 0,1-2 0,0-1 0,1-2 0,5-2 0,-1 0 0,-1 0-871,-2 0 0,-1 0 0,-1 0 0,-1 0-291,-4 0 0,7-6 0,-5 1 1,-1 0 814,-3-2 677,4-2 0,-11-7 1,6 1-1</inkml:trace>
  <inkml:trace contextRef="#ctx0" brushRef="#br4" timeOffset="168">21100 16409 28163,'16'0'656,"0"0"0,-1-1 0,1-3 0,2-1-161,3 1 0,-4 3 0,4 1 0,-2 0-495,2 0 0,-3 0 0,3 0 0,-4 0 0,-1 0 0,-6 0 0,1 1 0,1 5 0,-5-5 0,-7 6 0,-9-7 0</inkml:trace>
  <inkml:trace contextRef="#ctx0" brushRef="#br4" timeOffset="169">21116 16504 29166,'16'0'2476,"-1"0"-2195,1 0 0,0 0 0,0 0 1,-1 0-282,1 0 0,5 0 0,0 0 0,0 0 0,2 0 0,-6 1 0,6 5 0,0 2-720,3 1 1,2 3 728,-2-6 0,4 6 1,-6-3-1</inkml:trace>
  <inkml:trace contextRef="#ctx0" brushRef="#br4" timeOffset="170">21053 15828 28163,'-16'0'695,"1"0"1,-1-5 0,2-2 0,2 0 214,1 0 1,8-6-911,-2 3 0,5-4 0,5 0 0,5 4 0,4-3 0,2 8 0,1 0 0,4-2 0,-3 5 0,3-3 0,-4 3 0,-1 2 0,0 2 0,-2 3 0,-4 6 0,-3 3 0,-7 1 0,0 1 0,0 0 0,-2-1 0,-3 3 0,-5 1 0,-4 2 0,-2 5 0,0-3 0,1 0 0,-1-1 0,5-1 0,3-3 0,1 3 0,-4-4 0,6 4 0,1-3 0,4-8 0,6 1 0,2-8 0,8 2-386,0-3 1,0-2 0,-1 0 0,1-2-222,0-3 1,5 3 0,1-3 0,1 3-2366,0 2 1,3 0 3485,-5 0 1,14 7 0,-2 2-1</inkml:trace>
  <inkml:trace contextRef="#ctx0" brushRef="#br4" timeOffset="171">22484 15906 28163,'-2'-15'-6767,"-3"-1"8075,-6 0 1,-3 1 0,-1-1 312,-1 0 0,0 6 1,-1 1-1,-2 2-1381,-2 3 0,-6 3 0,5 1 0,-1 0-240,0 0 0,1 1 0,2 5 0,-1 4 0,2 4 0,2 4 0,1 1 0,0 4 0,1 1 0,1 2 0,1 6 0,5-3 0,1-3 0,1 4 0,6-5 0,0 1 0,0 0 0,0-7 0,2 2 0,3-3 0,6-3 0,3-4 0,2-2 0,-1-2 0,1-4 0,5 4 0,2-2 0,1-3 0,4-5 0,2-1 0,1-6 0,1-3-463,-1-1 0,-1-7 1,-2-1-1,-4-1 222,-1 0 1,-4-3-1,-7 3 1,-3 1 77,-2-1 1,-2-3 0,-5 5 2725,0 2-2318,0 1 1,0 11 0,0 7-246,0 9 0,0 10 0,0 4 0,0 1 0,0 4 0,-1 7 0,-3 2 0,-1-2 0,1-2 0,3-2 0,1 1 0,0-3-174,0-2 0,0 1 1,0-7-1,0-2-126,0-2 1,0-1 0,1-2-2223,5-4 1,-5-1 1763,5-4 1,-3-3 0,2 3-890,6-3 1,5-4-1,3-3 1889,2-5 0,14-11 0,-2-4 0</inkml:trace>
  <inkml:trace contextRef="#ctx0" brushRef="#br4" timeOffset="172">22877 15828 32767,'16'-2'0,"-1"-3"0,1 3 0,0-3 0,0 1 0,-1-1 0,8 2 0,3-6 0,2 0 0,-2 0 0,2 6 0,-5-2 0,0 3 0,-1 2 0,-1 0 0,-5 0 0,0 0 0,0 2 0,-2 3 0,-4 5 0,2 10 0,-6 2 0,-3 3 0,-1 3 0,-2 1 0,0 5 0,0 1 0,0 1 0,-2 6 0,-1-5 0,-4-2 0,-2-2 0,5-3 0,-1-2 0,3-2 0,2 2 0,0-6 0,0 1 0,0-2 0,0 0 0,0 0-2127,0-5 0,0-6-331,0 1 0,-1-8 1,-5 1-1,-4-6 2094,-4-3 0,-16-15 0,-3 3 0</inkml:trace>
  <inkml:trace contextRef="#ctx0" brushRef="#br4" timeOffset="173">22940 16237 29166,'2'-11'-1429,"3"1"1,-2 4-1,8-2 1,1-1 2628,2 0 0,2 4 1,1-4-1,2 2-214,2 4 1,11-1 0,-4 1 0,0-3-846,1 3 1,-4-1 0,1 1 0,0-2-142,-1 1 0,3 2 0,-7 2 0,0 0 0,1 0 0,-4 0 0,5 0 0,-3 0-1589,1 0 0,0 0 0,-3 0 0,1 0 1498,2 0 1,0-7-1,-5-1 1</inkml:trace>
  <inkml:trace contextRef="#ctx0" brushRef="#br4" timeOffset="174">23867 15749 29166,'16'0'3601,"-5"0"-3601,-1 0 0,-6 2 0,1 3 0,-3 4 0,-2 8 0,-2 3 0,-3 1 0,-2 7 0,-6-2 0,3 3 0,-2 3 0,-2-2 0,-2-2 0,2-2 0,4 2 0,-3 0 0,8 0 0,0-4 0,-2-1 0,5-2 0,-3-6 0,3 1 0,2 0 0,7 0 0,4-3 0,3-2 0,1 1 0,3-7 0,1-1 0,2-2 0,7-2 0,-2 0 0,4 0 0,1 0 0,1-2 0,-1-2 0,1-3-1527,-1-1 0,-1-1 0,-2-3 1,-4 1 224,-1-1 1,-2-2 0,-5-3 0,-2-3-288,-4-1 0,2-6 1616,-7 0 0,8-9 0,-5-5 0</inkml:trace>
  <inkml:trace contextRef="#ctx0" brushRef="#br4" timeOffset="175">24229 15796 29166,'-9'2'982,"4"3"-1046,3 6 1,2 3-1,0 3 1,0 4 781,0 5 0,0 4 0,0 3 1,0 2-719,0 2 0,6 0 0,-1-6 0,0 0 0,2 1 0,-3 3 0,4-2 0,1-3 0,0-1 0,-4-4 0,4 1 0,0 0 0,-1-1 0,1 3 0,3-6 0,-3 1-2448,-2 0 1,3 3 2251,-4-5 0,13 0 1,-2-5-1</inkml:trace>
  <inkml:trace contextRef="#ctx0" brushRef="#br4" timeOffset="176">20723 17400 12643,'0'-16'0,"-2"0"1818,-3 0 1,1 6 0,-6 1-1,-2 1 267,-2-1 1,-4 5 0,-1-1 0,-4 3-960,-1 2 1,3 0 0,-3 2 0,-1 3-1127,1 6 0,-1 3 0,-3 3 0,4 2 0,1 2 0,0 7 0,4-1 0,-2 2 0,2 3 0,7-3 0,3 1 0,2 0 0,3 3 0,3 0 0,2-5 0,5-4 0,4-1 0,4 3 0,4-5 0,3-1 0,5-3 0,2-3 0,1-2 0,1-3 0,3-2 0,2 3 0,-3-4 0,-3-3 0,-2-1 0,2-2 0,-2-2 0,0-1-642,0-3 1,2-6 0,-2 2 0,1-3-5711,-2 3 6661,3-4 0,-4 5 1,6-6-1</inkml:trace>
  <inkml:trace contextRef="#ctx0" brushRef="#br4" timeOffset="177">21258 17384 29166,'15'0'1662,"1"0"0,0 0-1593,-1 0 0,1 0 0,0 0 1,0 0-70,-1 0 0,1 2 0,0 1 0,-1 2 0,1-1 0,0-2 0,0-2 0,-1 1 0,1 5 0,0-5 0,0 6-933,-1 0 0,-6-3-3148,-4 6 3865,-10-6 0,-11 3 0,-8-7 0</inkml:trace>
  <inkml:trace contextRef="#ctx0" brushRef="#br4" timeOffset="178">21305 17510 29166,'7'8'-1126,"-4"-1"1,6-5 0,0 2 2826,-1 1 0,3 0 0,5-5 1,-1 0-1659,1 0 0,1 0 0,3 0 0,1 0-43,-2 0 0,4 0 0,-2 0 0,-2 0 0,-2 0 0,4 0 0,0 0 0,-2 0 0,-1 0 0,3 0 0,3 0 0,2 0-420,2 0 0,6-5 252,-8 0 1,4-15-1,1 3 1</inkml:trace>
  <inkml:trace contextRef="#ctx0" brushRef="#br4" timeOffset="179">22201 17227 28163,'-14'-11'-26,"3"1"0,-1 5 1,7-6 603,1-1 1,3 3 0,1-1 0,1-3-311,5-1 0,8 0 0,8 2 0,1 2 55,0-2 1,8 3-1,-3 0 1,-2 2-324,-1 4 0,1 1 0,-5 2 0,-2 2 0,-1 3 0,-3-2 0,-1 8 0,-3 1 0,-6 2 0,-3 3 0,-2 3 0,0 2 0,0 3 0,-7-6 0,-4 4 0,-3-2 0,-1 0 0,-8 1 0,-1-2 0,-1-1 0,4-5 0,-2 1 0,1-4 0,-3 3 0,6 0 0,-2-4 0,4-4 0,8-5 0,4-1 0,10 0 0,9-5 0,10 0 0,3 0 0,0-2 0,12 5 0,-8-3 0,3 3 0,-1 2 0,2 0 0,-2 2 0,-5 1 0,-4 2 0,2 8 0,-6-3 0,-5 4 0,-2 2 0,-5 0 0,3-1 0,-6 1 0,-3 0 0,-2-1 0,-2 1 0,-3 0 0,-4-2 0,-8-2 0,-3-2 0,-1 3 0,-1-5 0,3 1 0,-4-2 0,-2-3 0,1-3 0,-4-1 0,4 0 0,1 0 0,-3 0 0,5 0 0,1 0 0,3 0 0,1-5 0,0-2-527,1-2 0,6-1 0,4-6 0,5 1-3806,5-1 0,4-2 4237,6-3 1,8-10 0,2-9 0</inkml:trace>
  <inkml:trace contextRef="#ctx0" brushRef="#br4" timeOffset="180">22893 17070 29560,'1'-9'-4366,"3"5"6138,1 8 0,0 5 1,-3 8-1,2 4-1651,1 5 0,0 2 0,-5 2 0,0-2-121,0 0 0,5 5 0,1-7 0,-3 4 0,-1 1 0,0-1 0,1-2 0,2-4 0,-1-1 0,-2-2 0,-2-5 0,0-1 0,0 1 0,0-5 0,0-1 0,0-5 0,0 6-4916,0-8 1,1 4 2957,5-7 0,2 0 0,8 0 0,0 0 2364,-1 0 0,8-7 0,2-1 0</inkml:trace>
  <inkml:trace contextRef="#ctx0" brushRef="#br4" timeOffset="181">23349 17463 29689,'15'8'3078,"-4"-1"-3078,-1-7 0,-6 0 0,3 0 0,-5 5 0,3 1 0,-3-1 0,5-5 0,0 0-2102,3 0 1,4-2-1,2-1-70,-1-3 1878,-6-13 1,12 2 0,-3-15 0</inkml:trace>
  <inkml:trace contextRef="#ctx0" brushRef="#br4" timeOffset="182">23742 17085 12241,'0'-15'0,"1"1"691,5 3 0,-3-3 0,6 4 1,0-4 614,-1-2 0,1 5 1,3 1-1,-1 0 134,1 1 1,2 2 0,4 7-1,1 0 3,2 0 1,0 0 0,-4 0 0,2 2-1195,2 3 1,2 4 0,-4 6 0,2 3-250,-2 3 0,-1 1 0,-2 6 0,-2 0 0,-4 5 0,2-1 0,-6 6 0,-3-1 0,-1 0 0,-2 1 0,-2-3 0,-3 2 0,-6-2 0,-3-7 0,-3-4 0,-2-1 0,-2-4 0,-6-3 0,5-6 0,-3-5 0,-3-3 0,-1-2 0,-1 0 0,2-2 0,2-3 0,7-4 0,-2-6 0,5-1 0,5 0 0,4-1 0,7-2 0,0-2 0,0 1 0,7 5 0,4 2 0,5 3 0,5-2 0,3 5 0,7 2 0,3 3 0,2 2 0,-1 0 0,7 0 0,0 0 0,-2 0 0,4 2 0,-6 1 0,1 4 0,-1 2 0,-1-4 0,-6 5 0,1 3 0,-1 1 0,-1-4 0,-2 1 0,-4-1-3485,-1-1 3724,-2-2 0,-5-21 0,0-4 0</inkml:trace>
  <inkml:trace contextRef="#ctx0" brushRef="#br4" timeOffset="183">28899 4181 20796,'-11'-11'-583,"1"3"1,-1-1 1746,3 0 0,-1 4 515,4-5 0,3-1-991,-3-5 0,5 8 1,5 1-1,5 1-41,4 1 1,7 0-1,4 5 1,3 0-122,5 0 1,2 5 0,-4 2 0,1 2-527,-1 3 0,-1-3 0,-4 1 0,-5 3 0,-4 1 0,-6 1 0,-2 1 0,-2 0 0,-4-1 0,-3-4 0,-5 1 0,-6 4 0,-3 3 0,-6 0 0,-3-7 0,-2-1 0,-3 1 0,-5-3 0,-2 0 0,4-2 0,1-4 0,-3-1 0,8-2 0,-1 0 0,0 0 0,7 0 0,-2 0 0,3 0 0,3 0 0,-1-5 0,2-2 0,4-2 0,3 4 0,8-4 0,5 2 0,4 2 0,11 5 0,5 0 0,4 0 0,12 1 0,3 5 0,1 4 0,-1 4 0,2 2 0,-10 0 0,-4 1 0,-5 4 0,0-4 0,-7 6 0,-4-2 0,-4 0 0,-1 2 0,-7-4 0,-1 2 0,-3-2 0,-1-1 0,-1-4 0,-3-2 0,-1-2 0,-7-1 0,-1 1 0,-4-4 0,-4-5 0,-2-1 0,4 0 0,-2 0 0,2 0 0,-4 0 0,0-1 0,1-5 0,-1-4 0,-3 1 0,5-1 0,2-2 0,1-2 0,2 3 0,2 1-1636,4-3 0,-2-1 471,7-1 0,8-1 0,11 2-1436,5 4 1,9-3 2736,-2 8 0,11-14 1,3 1-1</inkml:trace>
  <inkml:trace contextRef="#ctx0" brushRef="#br4" timeOffset="184">29480 4307 20796,'16'-9'2859,"-7"-5"0,-2 14-2505,-7 0 1,0 9 0,0 10-1,0 4 854,0 1 1,0 1 0,0 2 0,-2-2-1209,-3-2 0,3 3 0,-3-5 0,3 0-8,2 1 0,0-4 0,0 5 0,0-2-109,0 0 1,0-1 0,0-4-4469,0 0 0,0 0-5246,0-1 9758,7-6 0,2-9 0,7-9 0</inkml:trace>
  <inkml:trace contextRef="#ctx0" brushRef="#br4" timeOffset="185">29638 4652 21508,'8'7'2537,"6"-5"-20,-3 3 1,-2 2-1289,1-1 0,-5 4 0,4-3-1382,-2 2 1,-2-4 0,-3 4-4463,3-2 1,-3 5-1300,3-1 6062,4-4 0,0-7 1,6-9-1</inkml:trace>
  <inkml:trace contextRef="#ctx0" brushRef="#br4" timeOffset="186">30141 4417 28834,'14'-7'-93,"-4"-4"0,4 4 1,-3 0-1,3 2 876,1 0 1,1 0 0,0 5-1,0 0-491,-1 0 1,1 0-1,0 1 1,0 5-293,-1 4 0,-1 4 0,-2 2 0,-1-1 0,1 1 0,-5 5 0,-2 2 0,-3 1 0,-2 4 0,0 2 0,-2 1 0,-3 1 0,-5-1 0,-11-1 0,-6-2 0,0-4 0,0-1 0,-2-2 0,2-7 0,-2-4 0,-3-4 0,6-5 0,2-1 0,-1 0 0,1 0 0,4-7 0,0-3 0,2-4 0,2-2 0,2 1 0,4-1 0,5 0 0,6 0 0,10 2 0,10 4 0,9 3 0,6 9 0,4 3 0,1 5 0,9 6 0,-3 3 0,1 4 0,-5 1 0,-4-4 0,-6 2 0,0-1 0,-1 0 0,2 5 0,-7-3 0,1 2 0,-2 3 0,2 0 0,-7 1 0,-2 1 0,-2 3 0,6 9 0,2-2 0</inkml:trace>
  <inkml:trace contextRef="#ctx0" brushRef="#br0" timeOffset="187">26635 7639 8672,'10'7'0,"-1"3"833,-2 4 0,0 4 0,-4 1 0,3 4-271,-3 1 1,6 2 0,0 6 0,1 1-92,1 4 0,-3-4 0,4 5 0,-1-1-194,1 0 1,-3 1 0,0-3-1,-1 3-84,1 3 1,-4-1 0,6 3 0,-1-2 25,-1-3 1,3 6-1,-5-4 1,0 2-31,0 0 0,4-6 0,-6 6 0,0 0-94,2-2 1,-5 0-1,5-5 1,-2 4 12,0 1 0,1-5 1,-5 3-1,3-1 11,1 0 1,0-1 0,-5-4 0,0-1-43,0 1 0,-1-1 0,-3 0 0,-1 1 4,1-1 1,3 1 0,-1 1-1,-2 0-12,-1-1 0,0 8 1,5-9-1,-2 2-64,-3 1 1,3-3-1,-3 0 1,3 1-28,2-1 1,0-1 0,-2 0-1,-1-2 38,-2 0 1,-2 5 0,3-7-1,-1 4-104,2 1 1,-4 1-1,1-1 1,1 0 109,-2 1 0,5 4 0,-3 1 0,3-2 65,2-2 0,-5-1 1,0-1-1,1 1-5,3-1 0,1 6 0,-2-1 1,-2-1-41,-1-2 1,-2 4-1,4 2 1,-3-1-53,3 0 0,-4-1 0,0-4 0,0 2 57,0 2 0,0 5 0,3-4 0,-1 1 25,2-1 0,-1 4 0,1-4 0,-4 3 28,-2 2 0,6-3 0,-4 2 0,1 0 8,1-2 0,-5 6 1,3-6-1,0 2-14,0 0 0,-4-7 0,6 1 0,0-2 18,-2-3 0,3 6 0,-5-1 0,2-1 51,4-2 1,-4-1-1,2-1 1,1 1 45,3-1 0,1 6 1,0 0-1,0-3 88,0 0 1,0-3-1,0-1 1,0-2 63,0-2 1,5 0-1,2 4 1,1-2-362,5-2 0,-5-5 0,3 5 0,1 0 0,2-1 0,2 3 0,0-6 0,-1 1 0,1 0 0,5 3 0,2-3 0,-1 1-193,1 4 1,5-3 0,-2 1 0,4 0-89,1-2 1,1 6-1,-1-5 1,-1-1 165,-4-3 0,9-4 1,-3-1-1,1 0 2,0 0 0,-2-1 1,1-1-1,-1-2 15,1-1 0,-1-6 0,2 6 0,2-1 8,2-1 0,5 5 1,-4-4-1,1 3 87,-1-3 1,1 4 0,-3-4 0,5 3 40,-1-3 0,3 4 0,-4-5 1,-1 1-4,1 1 0,3-2 0,-6 3 0,1-2-13,1 3 1,-4-5 0,4 3 0,-1 1-40,-1 2 0,1 2 0,-5-1 1,-1 1-28,0 0 0,1 0 0,-1-1 0,1 1 13,-1 0 1,1 5-1,-3 0 1,-1-2 89,-1-2 0,-7-1 0,5 0 0,-2-1-41,-4 1 0,-2 0 0,1 1 0,1 4-65,2 5 1,2-1 0,-4 1 0,2 2 208,-2 2 0,-1 1 0,-3 1 0,1-1-57,0 0 1,-2-4 0,-2-1 0,-3 2 10,-2 2 1,-2-4-1,-5 0 1,0 2-84,0 2 0,0-1 0,0-1 0,0-2 39,0 2 1,0 2 0,0 1 0,0 1-4,0-1 0,0 1 0,0-1 0,-2-1-51,-3-4 0,3 9 0,-5-4 0,2 3-168,0-1 1,-6-2 0,4 1 0,0 1 73,0 4 0,-3-4 0,3 3 1,0-4 31,0-6 1,-4 4 0,6-4 0,0 2 19,-2-2 0,5 2 1,-5-7-4,0-2 1,4 0-1,-8 1 1,1 1 0,-1-2-143,1-2 0,-1-1 0,-4 0 0,-1-2-66,0-4 0,0 4 0,1-3 0,-3 2 62,-3 3 1,4-2 0,-4-2-1,2-3 56,-2-2 0,1 4 0,-4-4 0,-1 0 244,1 0 1,5 0 0,-4-4-1,0 4-5,-3 2 0,2-4 1,-1 4-1,1-1 16,-1 1 0,4-5 0,-3 3-89,1 0 1,-5-4 0,4 6-1,-2 0 30,-1-1 0,6-2 0,-3 4 0,-1 2 0,3 2 1,-1 2 0,-5 0 0,2-1 0,-2 1-32,2 0 0,-7 0 0,5 1 1,0 2 10,-2 2 0,0 5 1,-1-3-1,1 0-94,4 0 1,-2 3 0,5-5 0,1-2 119,-1-2 1,-3 4 0,3 2 0,0 0-101,0-1 0,-3 5 0,4-5 1,-1 1 92,0 0 0,-3 3 1,3-2-1,-1 4 8,-4 5 1,0 2 0,0-3-12,2-1 1,5 1 0,-4-1 0,3 1 0,2-1-157,3 0 0,1 6 1,-1 2-1,-2 2 202,-2 8 0,0-1 0,5 6 1,0-2 134,0 0 1,1 4 0,-1-7-183,0-3 1,6-3 0,1 3 0,0-3 0,2-1-75,0 2 0,0 1 0,4 3 0,-4-1 0,-2 0 0,4 5 0,-4 2 0,0-1 0,1-4 0,4 0 0,-1-11 0,3 0 0,2 1 0,-2 4 0,-1 1 0,-2 7 0,-1 3 0,5 11 0,-3 8 0,-1 2-13,1 2 0,3-11 1,1-12-1,1-1 64,5-1-51,-5-6 0,6-8 0,0-7 0,-5 1 0,5-8 0,-7-3 0,0-3 0,0-3 0,7 1 0,-5-7-225,5-2-4769,-7-14 4994,7-16 0,2-17 0,6-16 0</inkml:trace>
  <inkml:trace contextRef="#ctx0" brushRef="#br0" timeOffset="188">27358 9258 7658,'0'16'2256,"0"-8"0,0 1 3052,0-4-4385,0-3 0,0 3 1,0-10-1,2-4-401,3 1 1,-2-12 0,8 3 0,-1-4-266,-1-2 1,5-10 0,-2 0 0,6-4-259,3-1 1,0-6-1,-6 2 1,1-3-492,0-2 1,0-6 0,-1 1 0,-1 1-235,-3 2 0,3 9 0,-6 3 0,3 6 188,-1 5 1,1-2 684,5 7 0,-1 7 1,1 9-1,0 3 265,0 2 0,1 2 0,2 5 0,4 8 289,1 10 0,1 6 0,1 4 0,-3 4 190,-1 1 0,-4-4 0,3 6 1,-4 2-463,-1 1 1,0-4-1,0-3 1,-2-1-430,-4-1 0,4 1 0,-5-6 0,1 1-41,1-1 0,-6-1 0,4-4 0,-2-5-1679,-4-3 1,4-3 0,0 1-2879,2 0 3575,-6-7 1,10-4 0,-6-10-849,1-6 0,-4 2 1,1-1 1085,-3-2 0,-2 3 1241,0-2 0,-2 8 1,-3-4-1,-6 2 416,-3-1 0,-7 1 0,-1 3 0,-3-1-36,-3-2 1,-1-6 0,-3 6-1,1 2-242,-1 1 1,1-3 0,-1-1 0,1 1-664,-1-2 0,6 5 0,0-3 0,0 2-520,1-3 1,-3 5 0,7-6-1,2 1-912,2 1 0,1-2-29,0 2 1,8 1 0,4-4 1529,8 1 0,18-13 0,11 3 0</inkml:trace>
  <inkml:trace contextRef="#ctx0" brushRef="#br0" timeOffset="189">28521 8881 9664,'16'0'0,"0"-2"1069,0-3 1,-1 3 0,3-3-1,1 3-798,2 2 0,2 0 0,-4 0 0,2 0-854,-2 0 1,-7 0-1,-1 2-1124,1 3 0,-5 4 1,-4 5 571,-6-4 1,-6 2 1134,-6-7 0,-8 8 0,-2-5 0</inkml:trace>
  <inkml:trace contextRef="#ctx0" brushRef="#br0" timeOffset="190">28569 8991 7658,'-11'14'0,"1"-4"1545,6-3 1,4-7 0,11 0 0,3 0-355,1 0 0,3 0 1,1-2-1,4-1-454,1-2 0,-3-2 0,4 3 1,-1-1-1418,0 1 0,-3 3 0,6 1 0,-1-2 680,-2-3 0,13-4 0,-4-7 0</inkml:trace>
  <inkml:trace contextRef="#ctx0" brushRef="#br0" timeOffset="191">29197 8566 7262,'-15'0'952,"-1"-7"0,0-2 577,1 1 1,-1-6-1071,0 3 0,7-3 1,2-1-1,2-1 533,0 0 0,0 0 0,6 1-595,5-1 0,2 0 1,10 1-1,3-1 1,3 2-85,1 3 1,4-1 0,-2 7 0,1 1-211,-2 3 1,2 1 0,-6 3 0,1 6 24,0 7 0,3 5 1,-5 0-1,-3 5-89,-6 3 1,2 8 0,-6 2 0,1-1-109,-4 0 1,-3 4-1,-2-3 1,0-1 1,0 1 0,-7-3 0,-3-6 1,-4-2 15,-2-2 0,0-7 1,1 2-1,-1-3 32,0-3 1,-5-1-1,0-1 1,2-5-116,2-1 0,-1-1 0,-1-6 0,-2 0 39,2 0 0,1-6 1,2-1-1,2-1 14,4-5 0,-2-1 0,7-1 1,1-1 9,2 0 0,4 1 0,5-3 0,7 1-42,5 1 0,7-3 0,-1 10 0,1 0 122,2 4 0,9 3 1,-8 2-1,1 0 47,0 0 0,1 0 0,-8 2 0,0 3-275,-1 6 0,1-4 0,-4 0 125,2 0 1,0-4 0,-5 8-594,0 1 1,-1-5 0,-1 0 0,-1-2 0,-3 0-470,2-1 0,2-1 0,2 1 0,0 1 191,-1-1 1,1-4 0,-2-6 964,-3-4 0,3-4 0,-6-2 0</inkml:trace>
  <inkml:trace contextRef="#ctx0" brushRef="#br0" timeOffset="192">30078 8519 7913,'23'-26'0,"-6"1"499,-5 3 0,-8-4 0,1 5 0,-3 1-100,-2 3 1,-2 1-1,-5 0 1,-7 1 235,-5-1 1,-4 2-1,2 4 1,-5 3-304,-4 0 0,4 5 0,0-2 0,-2 8 25,-2 6 0,1 4 0,2 2 0,6 1-102,4 4 0,-2-1 0,1 4 0,4 1-123,0-1 1,7-5 0,0 2 0,2-3-93,0-3 1,0 1 0,6 0-38,5-1 0,8-4 0,8-2 0,1-2-289,0-4 1,8-1-1,-1-2 1,1-2 133,4-3 1,-5-4 0,-6-7 0,1 3 91,-1 2 0,-4-6 1,-1 4-1,-5 1-23,-4-2 0,-1 5 0,3 1 238,-1 1 1,-6 1-1,5 6 191,3 0 0,-5 7 0,1 6 1,0 4 47,0 4 1,-6 5 0,2-3 0,-1 0-105,1-1 1,-3 6-1,3-3 1,-3-1-147,-2-3 0,0 2 0,0-2-1237,0-2 1,0-1 0,0-3-1174,0 1 1,0 0 1111,0-1 0,7-6 0,3-4 403,4-3 751,2-9 0,0-2 0,-1-6 0</inkml:trace>
  <inkml:trace contextRef="#ctx0" brushRef="#br0" timeOffset="193">30817 8456 7940,'-2'-7'1904,"-1"7"-1172,-3 9 0,-4 5 1,3 3-1,-2 3-202,-3 1 1,3 5 0,-1-2-1,-1 2 103,3 2 0,-6 0 1,3-9-1,-1 2-395,1-1 0,-1-3 0,5-1-600,-2 0 0,6-1-67,-2 1-4865,3-7 4176,2-2 1,0-20 0,-2-2 619,-3-3 1,-4-4-1,-6-1 1,-1-2 497,0-3 0,0 1 0,1 0 0,1 6 0,3 4 0,2 3 926,4 3 1,5 4 37,0 7 0,2 2 1,8 3-1,3 6-502,1 3 0,1 2 0,1 1 0,0 2-127,0 2 0,1 0 0,2-7 0,2-2-990,-2-1 1,4-1 0,-2 6-1,0 0-1252,2 0 1907,-6-8 0,13 6 0,-6-5 0</inkml:trace>
  <inkml:trace contextRef="#ctx0" brushRef="#br0" timeOffset="194">31273 8189 8048,'0'-16'3984,"0"1"-3042,0 6 1,0 4-1,2 12 1,1 8-391,2 10 0,6 4 0,-6 3 0,0 1 461,2 4 0,-5-4 0,5 5 1,-2-1-420,1 0 0,4 5 0,-5-6 0,0-3-844,2-5 0,-3 0 0,5-5 0,-2 0-259,-4-1 0,4-6 0,-2-5-795,-1 1 1,-1 0-1261,3-1 0,-3-4 0,6-9 1488,-2-3 0,5-4 0,-1-9 0,1-3 1076,-2-5 0,11-10 0,-3-5 0</inkml:trace>
  <inkml:trace contextRef="#ctx0" brushRef="#br0" timeOffset="195">31572 8110 8923,'8'7'967,"-2"4"0,-3-2 1,1 3-1,3 4-234,1 3 1,-4 9 0,3 0 0,-2 5 207,0 3 0,2 8 1,-3-2-1,1 2 60,-2-2 0,-1-4 0,-2-7 0,0 1-928,0-1 0,2-1 1,1-4-1,3-5-1266,-3-3 0,-1 3 0,0 0-2427,3-2 0,-2-2 1460,8-1 0,-1-7 2160,6-4 0,0-10 0,0-4 0</inkml:trace>
  <inkml:trace contextRef="#ctx0" brushRef="#br0" timeOffset="196">31917 8676 9588,'16'0'0,"0"0"2409,0 0 0,-6 0-1052,1 0 0,-1 0-2020,6 0-2751,-7 0 481,-2 0 2933,0 0 0,1-7 0,8-1 0</inkml:trace>
  <inkml:trace contextRef="#ctx0" brushRef="#br0" timeOffset="197">32578 8110 11309,'-2'-8'1111,"-3"2"0,-2 6 0,-5 4 0,1 1-711,-1-1 0,-2 3 1,-2 0-1,1 0-255,-1 0 0,-5-2 0,-2-5 0,0 0-155,1 0 0,1-2 1,5-1-1,0-4 53,1-2 0,4 5 0,1-3-926,-3 0 733,6 6 1,-1-5 0,4 12 0,-1 4 247,1 4 1,3 2-1,-1 0 1,-2 1 33,-1 4 0,0-4 0,3 4 1,-1-3-73,-3-2 1,1-1 0,5 1-70,0 0 1,0-1-115,0 1 0,7-2 0,4-3 0,3-6 14,1-3 0,1-1 1,2 3-1,1 1 144,2-1 1,5-3-1,-3 1-2,1 3 0,-5-1 0,2 6 1,-3 2-1,-2 2 496,-1 2 1,1 0-1,-2 0 1,-4 1 36,-4 4 1,-5-3-1,-1 2 1,0-2-146,0-2 0,0-1 1,-1 1-1,-5-2-370,-4-3 0,-4 1 0,-2-7 0,1-2-257,-1-1 1,-5-2 0,-2 0 0,0 0-30,1 0 0,-5 0 0,7-2 0,0-1-1095,3-2 1,6-6-1,3 4 1,1-1-1257,3-5 0,2 5 1,2-3 2585,0-1 0,7-9 0,2-4 0</inkml:trace>
  <inkml:trace contextRef="#ctx0" brushRef="#br0" timeOffset="198">32782 8095 8807,'9'-7'840,"5"0"1,-4-4-226,4 6 0,2 3 0,2 2 0,1 0 47,2 0 0,0 7 1,-6 4-1,1 3-314,0 1 0,-2 3 0,-4 1 0,-4 4-110,-5 1 1,-1-3 0,0 4 0,-1-1-20,-5 1 1,-4-5 0,-9 5 0,-4-2-135,-1-4 1,3-7-1,-4-3 1,2 0-63,4-1 1,2-4-509,1 1 446,7-3 0,14 3 1,13 0-1,5-1 118,5-3 1,1 1-1,3 3 1,-1 4 277,1 0 0,-3 5 0,-1-4 0,-3 6 180,-3 5 1,-1-2-1,-5 6 1,-2-1 24,-3 1 0,1-4 1,-7 3-1,-1 0-305,-3 1 0,-1-6 1,0 2-1,-1-2-558,-5 2 1,-2-5 0,-10 1 0,-5-4-988,-8-1 1,-7 0 0,-11-1 0,-4-6-827,-4-3 1,-12 3 0,-6 2 0,-7 0 2113,38-4 0,-1 1 0,-4-1 0,-1-1 0,-2-2 0,0 0 0</inkml:trace>
  <inkml:trace contextRef="#ctx0" brushRef="#br0" timeOffset="199">29260 9352 7964,'-7'-9'1459,"0"1"1,-5 4 888,2-1-1602,6 0 1,4 5 0,11 0-1,4 1-164,6 5 1,11-5 0,10 5-1,5-5 618,5-1 1,9 0 0,11 0 0,1-1-742,3-5 0,11 3 0,-1-6 0,-40 5 1,2 1-232,1 1 0,1 1 1,5-3-1,0 1 1,0 0-1,1 0 1,1 1-1,1 1-158,3 0 0,2 0 0,4 1 0,0 0 0,2 0 1,0 0-1,2 0 0,0 0-70,-1 0 0,1 0 0,6 2 0,0 1 0,-6 1 0,0-1 0,-3 1 0,0 1 0,-2 1 0,-1 0 0,-6 0 0,-1 1 0,-1-1 0,0 0 0,-4-1 0,0 0 0,-2 2 0,-1-1 0,5-2 0,-1 0 0,-7 1 0,-2-1 0,1 0 0,-1-1 0,41 1 0,-8-1 0,-6 0 0,-9 3 0,-9-3 0,-14-1 0,-7-2-1794,-5 0 0,-10-2 470,-2-3 1,-9 1-1,-14-4 1,-9 1-27,-9 3 1,-18 3-1,-15 1 1,-12 0-3463,-8 0 4812,28 0 0,0 0 0,6-3 0,-1-1 0,-10-1 0,0 1 0</inkml:trace>
  <inkml:trace contextRef="#ctx0" brushRef="#br0" timeOffset="200">30204 9729 9991,'-2'0'1681,"4"-7"0,17-1 0,5-3-631,8 1 1,15 4 0,2-2 0,5 1-495,5 3 1,-4 2-1,-3 2 1,-5 0 250,-5 0 1,-10 2 0,-11 3 0,-4 6-504,-1 3 1,-2-4 0,-4 1 0,-5 1-149,-3 2 1,-4 7 0,-5 0 0,-7 0-241,-5 2 0,-10-1 0,-3 6 1,-6-3-158,-2-3 1,-6 1 0,6-4 0,0 1 268,3-6 0,9 1 0,4-4 0,1 1 703,4-2 0,6 3 0,5-6-451,1 1 1,8 1-1,12 2 1,6-4-281,7 0 0,11-6 0,7 5 0,6-5 0,8-1 0,-1 0 0,5 0 0,2-1 0,1-5 0,10 5 0,-2-6 0,-3 1-2458,-3 1 0,-6 0 1,-5 5-1,-9 0 2261,-9 0 0,-12 7 1,-3 2-1</inkml:trace>
  <inkml:trace contextRef="#ctx0" brushRef="#br0" timeOffset="201">27106 11600 8150,'0'10'321,"0"1"0,-1-1 0,-3 1 590,-1-1 0,0-5 0,5 6 0,0 1 1634,0 2 0,1-3 246,5-1-2332,-5-6 1,8 2 0,-5-7-1,3-4 206,1-6 1,1-3 0,3-2 0,-1-1-451,1-4 1,2-2-1,3-5 1,3 0-585,1-5 1,5 0 0,-3-9 0,-1-2-304,1-1 1,3 3 0,-3 0 0,0 0 152,-1 2 1,-1-2 0,-5 9 0,0 5 216,-1 4 1,1 4 0,0 8 0,0 3 457,-1 2 1,-4 2 0,-1 5 0,3 2 245,0 3 1,3 4 0,2 8 0,1 6 270,2 9 1,-2 4 0,-7 10-1,-1-1 220,1 4 0,-5 2 0,0-4 0,-2-2-493,0-3 1,6 2-1,-4-8 1,0-1-401,0-2 0,5-3 0,-1-4 0,1-5-1391,-2-3 1,4-3 0,-5 1 0,2-2-2199,-1-3 1,-5-4 2888,6-7 0,-6-7 0,4-6 0,-2-4-267,-4-4 0,-1-5 0,-2 3 1,0 0 613,0 1 1,0 1 0,0 5 0,-2 0 603,-3 1 0,-4 4 1,-8 2 319,-4 2 0,3 2 0,-4 5 0,-1 0 189,-3 0 0,1-5 1,-1 0-1,0 1-154,1 2 0,-3 2 0,6 0 0,-1 0-849,0 0 0,2 0 1,6 0-1,-1 0-1547,0 0 1,6-1 1240,-1-5 1,9 5-1,2-6 549,9 0 0,12-9 0,4-8 0</inkml:trace>
  <inkml:trace contextRef="#ctx0" brushRef="#br0" timeOffset="202">28238 11333 8150,'16'0'436,"0"0"0,0 0 1,-1 0 939,1 0 0,0 0 1,-1 0-1,1 0-914,0 0 1,0 0-1,-1 0 1,1 0-1247,0 0 1,0 1 0,-1 3-1436,1 1 0,-7 2-1178,-4-2 3397,-3-3 0,-16 5 0,-4-7 0</inkml:trace>
  <inkml:trace contextRef="#ctx0" brushRef="#br0" timeOffset="203">28207 11411 8150,'7'9'925,"2"-2"1,8-7 0,2 0 618,2 0 0,6 2 1,-3 1-1,2 2-237,2-1 1,4-2-1,-10-2 1,1 0-1512,0 0 1,-2 1 0,-6 3-1,1 1-1871,0-1 1,-2-1-1,0 1 1,-2 3-2270,0 1 4344,13-4 0,-15 3 0,13-7 0</inkml:trace>
  <inkml:trace contextRef="#ctx0" brushRef="#br0" timeOffset="204">29009 10955 8009,'0'-15'2274,"0"-1"1,0 5-1364,0 1 1,5 8-98,0 2 0,1 9 1,-6 10-1,0 6 0,0 3 497,0 5 1,0 3-1,0 1 1,0 3-440,0 0 0,0 4 0,0-7 0,0-2-501,0-2 0,0-2 0,0 1 1,0-3-372,0-2 0,0 1 0,0-8 0,0 0-1167,0-3 0,0-6 0,1-1-1194,5 2 0,-3 1 0,7-3 458,3-5 0,1-3 1,3-2-1,2-2-2150,2-3 4053,7-4 0,-10-13 0,4-3 0</inkml:trace>
  <inkml:trace contextRef="#ctx0" brushRef="#br0" timeOffset="205">29716 10892 7822,'0'-15'0,"-1"1"0,-5 3 1942,-4 6 1,-4 3-1049,-2 2 0,0 7 0,-1 6 1,-2 6-1,-4 7-168,-1 4 1,-1 6-1,-3 3 1,4 1-262,1 4 1,0-4 0,6 0-1,-1-2-71,4-3 1,9-2 0,0-3 0,3-2-178,2-2 0,0-7 0,2 2 0,5-3-103,9-2 0,1-1 0,9-1 0,2-2-74,2-1 1,1-8-1,3 3 1,-1-5 40,-2-1 1,8 0 0,-13 0 0,-3-1 19,-4-5 0,-5 3 0,-2-6 142,-2 2 1,-6-5 0,1 2 0,-5-4-135,-5-2 0,1 2 0,-8 2 1,-3 1-232,-5-1 0,-6-2 0,3-2 0,-1 2-369,-4 4 0,-2-4 1,1 5-1,2 0-1758,6 4 0,-1-2 0,1 0 91,2-2-17,8 6 1,11-6-1,12 6 2175,7-3 0,6-13 0,6 2 0</inkml:trace>
  <inkml:trace contextRef="#ctx0" brushRef="#br0" timeOffset="206">29936 10987 7993,'6'-11'0,"1"3"0,0-1 614,0 0 1,10 6 0,-1-4-1,3 1-170,4 1 0,-1-2 0,6 4 0,-1-3 231,1 3 0,-4 1 0,0 2 1,-1 0-296,-4 0 1,-1 2-1,-2 1 1,-1 4-19,1 2 1,-7 2 0,-4 6 0,-3 4 346,-2 5 0,0 6 1,0 4-1,-2 6 117,-3 4 1,-7-1 0,-6-3 0,4-5-203,0-4 1,2-3-1,0-3 1,3-2-451,2-2 0,2-2 0,5-6-1346,0 1 1,0 0-1,1-2-1352,5-4 0,-3 2 1,8-6-501,1-3 0,0-3 2382,-1-5 1,-4-9 0,-9-9 641,-3-1 0,-11-2 0,-9-6 0</inkml:trace>
  <inkml:trace contextRef="#ctx0" brushRef="#br0" timeOffset="207">30157 11317 9207,'10'-5'596,"1"-1"1,-1-4-1,6 5 1,-1 1-1,1 1 62,0-3 1,1 5 0,4-5-682,6 5 1,-3 1-1,2 0 1,2 0-675,2 0 0,1 1 1,1 3-1,-3 1-3163,-2-1 3860,2-3 0,-4 6 0,6 2 0</inkml:trace>
  <inkml:trace contextRef="#ctx0" brushRef="#br0" timeOffset="208">30911 11348 11340,'11'0'3366,"-1"0"1,-5 0-949,6 0-3308,-8 0 0,10 2-2070,-8 3-280,0-3 3240,-5 5 0,0-14 0,0-2 0</inkml:trace>
  <inkml:trace contextRef="#ctx0" brushRef="#br0" timeOffset="209">31414 10830 8897,'-8'-16'1072,"-6"7"0,12 9 0,-3 11 0,3 4 121,2 6 1,0 5 0,0 9 0,0 4 191,0 1 0,0-3 0,0 3 0,0 0-681,0 0 0,0-5 0,0 2 0,0-6-257,0-5 0,0 2 0,0-7 0,0-1-258,0-3 0,0-1 0,0-1-725,0 1 0,-2-5-1593,-3-1 0,3-5-5026,-3 6 5852,3-8 1,9 10 0,4-8-1,3-2 1303,1-1 0,8-16 0,2-3 0</inkml:trace>
  <inkml:trace contextRef="#ctx0" brushRef="#br0" timeOffset="210">31886 10892 7993,'16'-1'133,"-1"-5"0,-4 3 0,-2-8 0,-1 1 0,-1 0 0,0-1 2640,-3-1-1992,5-2 0,-8-2 1,5 0 514,-5 1 0,-1 4 0,-1 1-598,-5-2 1,-1 3 0,-5 0 0,2 2-215,-3 4 0,-1 1 0,-1 4 0,-3 1-231,-3 2 1,2 13-1,-5-1 1,-1 6-99,1 5 1,3 7 0,-4 1 0,4-1-129,7-1 1,-1-5 0,6-1 0,0-3-324,4-3 1,3 5 0,2-5-23,0 3 0,7-3 1,4 1-1,3-7 136,1-2 1,6-7 0,2 0-1,0-2 46,-1 0 1,5 1 0,-5-8 0,1-2-12,0-1 1,3-7 0,-5 0 0,-2-6-110,-1-3 0,3-5 0,0 3 1,-4 1 34,-5-1 1,2 2 0,-5 5 635,0 0 0,-1 8-3,-2 3 0,-5 5 1,6 6-1,-1 10 559,-1 9 0,0 6 0,-3 6 0,1 3-40,3 0 1,1 4-1,-4-8 1,2-1-932,-1-1 0,3-3 0,-2-1 0,0-2 0,2-2 0,-5-7 0,3 2 0,-1-4-1584,1-1 0,-3 5 0,5 2 0,-2 0-3332,0-1 1,9 10 4475,2-6 0,7 14 0,8-7 1</inkml:trace>
  <inkml:trace contextRef="#ctx0" brushRef="#br0" timeOffset="211">32609 11175 7993,'9'-15'0,"-5"-1"0,-8 0 0,1 7 1340,-8 4 1,6 4 0,-6 1-141,-1 0 1,-2 1 0,-2 4-559,1 6 1,1 3 0,1 2 0,5-1-213,1 1 1,-4 0-1,6 1 1,2 2-198,1 2 0,2 0 1,0-5-1,0 0-395,0 0 0,2-1 1,1 3-1,4-1-487,2-1 0,1 3 1,6-8-1,0 3-283,-1 1 0,3-6 1,1-2-1,4-2 128,1 0 0,-3 1 1,4-6-1,-3 0 251,-2 0 0,1-7 0,-4-4 0,-5-4 209,-3-6 1,1 1 0,-4-6 0,-3 0 154,-1 2 1,-2-6 0,0 5-1,0 1 649,0 3 0,0 4 1,0 1 2280,0 0-2133,0 7 0,0 9 0,2 11 0,1 3 115,2 2 0,2 4 0,-3 3 0,1 2-226,-1 3 0,-1-4 0,1 0 0,1-1-167,-2-4 0,-1 4 0,0-2-298,3-2 0,-3-1 1,3-3 1,-3 1-75,-2-7 0,0-4-196,0-10 1,0-4-1,0-8 1,2-3-200,3 0 0,-2-8 0,8 1 1,1-1 82,2 2 1,2-2 0,-1 6-1,1-1 0,0 0 0,0 2 1,-1 7-1,1 4 618,0 5 1,-6 3 0,1 2 172,1 0 0,0 7 1,0 3-1,-3 4 201,-2 2 0,5 0 0,-3-1-244,0 1 1,-2 0-1,-7 0-263,0-1 1,0-4 64,0-1 0,0-8-96,0-2 0,0-7 0,0-9 1,0-1-7,0-4 1,0 3 0,2-3 0,1 4 332,2 1 0,8 2-92,-3 4 0,-1 3-161,1 7 0,1 10 0,3 4 1,-2 2-114,-2 3 0,-6 2 0,3-2 1,-2 2-430,0-1 1,6 2 0,-6-1-1,-1-2-878,-3-1 1,-1-8 0,2 1-1248,3 1 1,-3 2 1075,3 2 0,-3-9 1,-2-7 1415,0-9 0,7-12 0,2-3 0</inkml:trace>
  <inkml:trace contextRef="#ctx0" brushRef="#br0" timeOffset="212">33301 10484 8148,'-9'-16'1796,"4"0"-1283,10 1 1,4 1 0,7 1-1,1 5 1,4 1 225,5 3 1,-1 2 0,1 2-1,0 0-219,-1 0 1,-3 6 0,-6 2 0,0 5-201,0 4 1,-2 4-1,-4-2 1,-6 4 120,-8 1 0,-5 1 0,-8 3 0,-4-4 14,-5-1 0,-4 5 0,-1-4 1,1 1-4,4-4 1,-2-4 0,7-1 0,2-2 539,1-4 0,9 4-391,4-3 0,5-4-495,5-2 0,4-3 0,7-2 0,1 0-689,4 0 0,4 0 0,6 0 0,1 0-1875,-1 0 0,14 2 1,6 3-1,3 5 2438,-1 4 0,-11 2 1,-4 0-1</inkml:trace>
  <inkml:trace contextRef="#ctx0" brushRef="#br0" timeOffset="213">28914 12794 7993,'-8'-15'1619,"1"1"-318,0 3 0,3 4 0,-4 9-343,1 3 1,1 9 0,6 9 0,0 1-30,0 4 1,0 7-1,0 2 1,0-2 189,0-2 0,0 2 1,2-2-1,2-3-731,1-1 1,2-1 0,-4-1-1,3-6-772,-3-4 0,4 4 0,0 0 103,2-2 0,-1-1 0,5-4-2535,-3-4 0,-5 2 1,6-7 933,1-1 1,2-9 0,0-6 924,-3-3 1,1-8 0,-7-5 0,-1-2 956,-3-3 0,-15-6 0,-3-2 0</inkml:trace>
  <inkml:trace contextRef="#ctx0" brushRef="#br0" timeOffset="214">28757 12747 7993,'-8'-21'572,"2"0"1,5-5-1,1 3 1,0 1-110,0-1 0,7 2 1,3 4-1,6-1 484,5 2 0,1-3 0,8 10 0,2 1-503,6 2 1,0 5-1,4 2 1,2 3 1,1 1 0,1 13 1,-4-1-1,-6 4 354,-2 2 0,-5 3 0,-2-3 0,-8 1-306,-7 4 0,0 2 1,-7 1-1,-1 1-57,-2-1 1,-8 0 0,-2-1-1,-5-2 127,-4-2 0,-9-6 0,0-1 1,-4-5-565,-2-4 0,-4-6 0,-1 1 0,2-3 0,2-2 0,-4 0 0,1 0 0,1 0-1218,1 0 1,3-2 0,0-2-1,1-3-1375,4-1 0,3 4 0,9-3-721,4 0 3314,3 5 0,7-5 0,0 7 0</inkml:trace>
  <inkml:trace contextRef="#ctx0" brushRef="#br0" timeOffset="215">29370 13014 10488,'16'0'1117,"-5"0"0,1 0 1,4 0-1,5 0-580,3 0 0,-3 0 0,3 0 0,-1 0 0,-2 0-516,2 0 1,-6 0-1,4 0 1,-3 0-627,-3 0 1,1 0 0,0 0-1,-2 2-2957,-4 3 0,-3-1 3562,-7 6 0,-7 1 0,-1 5 0</inkml:trace>
  <inkml:trace contextRef="#ctx0" brushRef="#br0" timeOffset="216">29480 13140 8396,'7'9'1020,"4"-4"0,3-3 0,3-2-338,4 0 1,-3 0 0,5 0 0,-1 0 116,4 0 1,-1 0 0,1 0 0,0 0-1401,-1 0 1,3 0 0,-6 0-1,1 0-4170,0 0 4771,-2 0 0,2-7 0,1-2 0</inkml:trace>
  <inkml:trace contextRef="#ctx0" brushRef="#br0" timeOffset="217">30109 12810 7993,'-14'-10'0,"2"-1"355,2-1 1,1 3-1,-3-1 1,3-3 347,2-1 1,-3 4-1,4-1 1,3-1-279,1-2 1,4 0-1,3 2-43,6 2 1,4 4 0,4-2 0,4 1 325,2 3 1,-4 2 0,3 2-1,-1 0-332,-4 0 0,-2 2 0,-3 3 0,-1 4-92,-3 0 1,-6 10-1,1-3 1,-3 3 12,-2 4 0,0-1 0,-2 6 0,-3-1-24,-6 0 0,-3-4 0,-2 0 0,1-2-173,-1 0 0,0-2 1,1-7-245,-1-1 0,0-8 1,0 2 68,1-3 0,4-2-564,1 0 1,8-2 0,2-1 42,9-2 0,12-6 0,5 4 0,4 0 264,1 0 1,4 2 0,-2 5 0,-3 0 385,0 0 0,-3 2 1,0 3-1,-6 4-70,-4 0 1,-1 4 0,-2-2 0,-2 3 1056,-1 2 1,-8 1-355,2 4 1,-3-3 0,-4 2 0,-3-4-275,-5-5 1,-4 1 0,-2-5 0,0 0-381,0 0 0,1-2 1,-1-3-1,0 1-637,1 3 1,-1-1 0,0-5-475,0 0 1,1 0-1,1-2-918,3-3 1,4 1 0,9-6 0,3-2-1835,6-2 3830,3-9 0,1-1 0,1-8 0</inkml:trace>
  <inkml:trace contextRef="#ctx0" brushRef="#br0" timeOffset="218">30628 12621 7993,'9'2'711,"-4"3"1,-3 4-1,0 9 1,1 3 45,2 5 0,1-2 1,-6 2-1,0 1 690,0-3 1,0 6-1,1-4 1,3 2-1002,1-2 1,2-3 0,-3-6 0,1 2-1099,-2 2 1,1-1-1,-1-8 1,3-2-1187,-3 3 0,4 1 0,0-1 199,2-2 1,-4-2 0,6-6 1638,1 2 0,2-13 0,1-10 0</inkml:trace>
  <inkml:trace contextRef="#ctx0" brushRef="#br0" timeOffset="219">30880 13014 8755,'16'9'0,"-1"-4"2138,1-3 1,-6-2-99,1 0 0,-6 0-1235,6 0-3325,-8 0 1021,4 0 0,-7-2-172,0-3 0,0 2 0,0-8 1671,0-1 0,-7-2 0,-2-2 0</inkml:trace>
  <inkml:trace contextRef="#ctx0" brushRef="#br0" timeOffset="220">31053 12543 7993,'15'-11'146,"1"1"0,0 1 1,0-3-1,1 3 942,4 2 1,-2 0 0,6 4 0,-1-3-7,1 3 1,-6 6 0,2 4-1,-4 2-259,-1 3 0,0 8 0,-1 2 0,-1 3-67,-3 3 0,1 1 0,-7 3 0,-1-1-256,-2 1 1,-2 4 0,-2 1 0,-2-2-102,-1-2 0,-12-3 0,1-4 0,-1-5-147,-1-4 1,1-3 0,-3-1 0,-2-5-263,-3-1 1,4-1 0,-3-6 0,1 0-193,4 0 1,-2-2 0,3-2-1,4-3-486,0-1 1,7 2 0,2-4 162,3-2 1,4-2-1,5-2 1,7 2 167,5 4 1,9-4 0,-1 5 0,2 0 16,3 4 0,4 3 0,1 2 0,-2 0-328,-2 0 1,-1 5-1,-1 2 1,1 0-490,-1 0 0,-5 4 0,-1-4 0,-3 0 486,-2 0 0,-3 3 0,-1-4 0,-1-1-1660,1 2 2331,0-5 0,0 4 0,-1-6 0</inkml:trace>
  <inkml:trace contextRef="#ctx0" brushRef="#br0" timeOffset="221">32059 12574 10497,'0'16'1320,"0"0"0,0 1-180,0 4 1,0 2 0,0 5 0,0-2-287,0 2 0,0 0 0,0 0 0,0-2-465,0 2 0,0-4 0,2 1 0,1-2-782,2-4 0,6-2 0,-4-1 1,0 0-2506,0-1 0,0-4 98,-2-1 1,-5-6 2021,0 1 0,-12-10 0,-11-7 1,1-6 777,-1-3 0,-12-7 0,2 4 0</inkml:trace>
  <inkml:trace contextRef="#ctx0" brushRef="#br0" timeOffset="222">31855 12826 7993,'7'-16'796,"1"7"1,8 4 0,0 2-304,-1-3 0,1 5 1,2-5-63,3 5 0,-2 1 0,5 0 1,1 0-1,-3 0-671,1 0 1,3 0-1,-5 1 1,-1 3-556,-3 1 0,4 0 0,0-5 0,-2 0-1418,-1 0 2213,-3 7 0,1-12 0,0 3 0</inkml:trace>
  <inkml:trace contextRef="#ctx0" brushRef="#br0" timeOffset="223">32452 12307 7993,'0'-16'640,"0"6"1,2-1 229,3-1 0,4 3 1,7 1-1,-1 1-295,1 3 1,0 2 0,-1 2 0,1 2-67,0 3 0,0 2 1,1 7-1,2 0-181,2 4 0,0 6 0,-7-1 1,-2 1-32,-1 4 0,-8 7 0,3 4 1,-5 1-5,-1 4 1,-1-6-1,-5 0 1,-4-1-56,-4 0 1,-7-6 0,-2-6 0,1-3-134,-1-2 1,0-8-1,4-3 1,-4-2-113,-1-4 0,5-1 1,-2-2-1,3-2-13,2-3 0,1-2 0,1-5 0,3 1-70,6-1 1,3-2 0,2-2-84,0 0 0,7 1 0,5 1 1,6 2 68,3 1 0,10 8 1,-1-3-1,1 5-325,4 1 0,0 0 1,-3 0-1,-1 0-218,1 0 0,-6 5 0,-2 2 0,1 0-462,-1 0 1,-5 3 0,2-3 0,-3 0 220,-2 0 0,-1 0 0,1-3 512,0 1 1,-1 0 375,1-5 0,0 0 0,0 0 0</inkml:trace>
  <inkml:trace contextRef="#ctx0" brushRef="#br0" timeOffset="224">33222 12433 7993,'7'-16'242,"-3"0"1,5 1-1,-2-1 363,-4 0 0,-1 0 1,-2 1-1,0-1-135,0 0 0,-7 1 0,-2-1 0,-1 2 294,-1 3 0,1-1 1,-6 7-1,0 1-286,1 3 0,-6 1 1,-2 1-1,0 5-172,0 4 0,-1 9 1,5 4-1,3 2-43,2 3 0,-3-4 0,8 2 0,0 0-31,4-1 0,3-1 0,2-5-345,0 2 0,5 0 0,2-7 0,2-1 0,3-5-69,2-1 1,2 0-1,0-3 1,0 1 45,-1-1 0,1-4 1,-2-6-1,-2-4-52,-1-4 0,-3-2 1,5-1-1,-5-3-62,-1-1 1,0 1-1,-3 4 583,1 0-336,7 0 1,-3 9 0,5 9 0,-2 10 668,-1 8 0,-3 8 1,5-1-1,-3 7-146,2 2 0,-3 1 0,0-6 1,0 1-117,-1-1 1,-4-1 0,3-2 0,-2-2-1383,0 2 0,1 0 0,-6 0 0,0-2-998,0 2 1,-6 0 0,-2 0 1975,-6-2 0,-13-7 0,-13 4 0</inkml:trace>
  <inkml:trace contextRef="#ctx0" brushRef="#br0" timeOffset="225">29685 13769 9869,'-9'16'1304,"4"1"1,3 2-609,2 2 0,0 5 1,0-3-1,0 0 390,0-1 0,0 5 0,2-6 0,1-2-638,3-2 1,-1-1 0,-3 0-1893,3-1 0,-3 1-3602,3 0 3400,-3 0 0,-4-8 0,-3-2-55,-6-5 1701,-10-8 0,-3-8 0,-8-10 0</inkml:trace>
  <inkml:trace contextRef="#ctx0" brushRef="#br0" timeOffset="226">29402 13989 8567,'10'5'0,"1"0"0,3-1 787,5-2 0,-2-2 0,6 0 0,0 0-42,3 0 0,4 0 0,1 0 1,1 0-381,-1 0 1,-1 0 0,0 0 0,-2 0-802,-1 0 0,7 0 0,-8 0 0,4-2-21,1-3 1,0 3 0,1-3 0,-1 3-1098,1 2 1,3-5-1,-2-2 1554,-3-2 0,5-9 0,5-6 0</inkml:trace>
  <inkml:trace contextRef="#ctx0" brushRef="#br0" timeOffset="227">30361 13706 12198,'0'16'1527,"5"5"0,0 1 0,-1 3-731,-2 3 1,-2 0 0,0 1 0,0-1-117,0 0 1,5 5 0,0-8-1,0 1-635,2 0 1,-3-7 0,6 2 0,1-1-649,-2 1 1,3-4-1,-5 2 1,0-5-1007,0-3 1,5-3-122,-2 3 0,4 1 1,2-7 152,0-1 0,0-9 0,-1-8 1577,1-6 0,0-5 0,0-8 0</inkml:trace>
  <inkml:trace contextRef="#ctx0" brushRef="#br0" timeOffset="228">30675 13675 8217,'9'1'1767,"-4"4"-872,-3 6 0,5 8 1,4 4-1,1 1-3,-2 4 0,4 4 0,-5 3 0,2 1-208,-1-1 1,-7-2-1,4-3 1,-1-2-239,-1-2 0,0-7 0,-5 4 0,2-2-1089,3 0 1,-3 0 0,3-5-806,-3-1 0,0-1 0,1-1 0,2-3 92,-1 2 1,-1-5 1355,3-1 0,-5-5 0,6-1 0</inkml:trace>
  <inkml:trace contextRef="#ctx0" brushRef="#br0" timeOffset="229">31053 14083 7993,'2'-9'3618,"3"4"1,-2-2-3010,8 2 1,-6 0-2527,5 5 867,-6 0 0,10 0 1050,-4 0 0,4-14 0,2-4 0</inkml:trace>
  <inkml:trace contextRef="#ctx0" brushRef="#br0" timeOffset="230">31572 13675 9869,'8'-16'0,"-4"2"2804,-8 3-1791,3 4 1,-13 7 0,3 0-610,-3 0 1,-7 0-1,0 0 1,2 0-163,2 0 0,-4 0 0,-2 0 0,0 0-166,0 0 0,2-5 1,6 0-1,-1 0-117,0-2 1,1 5-390,-1-3 269,0 3 1,7 9 0,4 3 0,3 4 93,2 2 1,-1 2 0,-3 2 0,-1 5 228,1-1 1,3 1-1,1-6-64,0 2 1,0 0 0,0-5 0,0-1 0,0 1 1,0 0 1,1 0-74,5-1 1,-3-6 0,8-4-1,1-3-175,2-2 0,2 0 1,-1 0-1,3 0-73,3 0 0,-2 0 1,5-2-1,1-1 168,-1-2 1,3-1 0,2 6 0,-3 0 54,-5 0 1,2 0 0,-2 0 0,-2 0 238,-1 0 1,-4 7 0,-2 4 0,-3 3 296,-2 1 0,-2 1 0,-5 2 0,0 1 97,0 2 1,-2 0 0,-1-6 0,-4 1-250,-2 0 1,-2 0 0,-4-2 0,-3-2-265,-3-2 0,4-6 0,-6 3 0,2-2-794,0 0 0,0 0 1,6-5-359,-1 0 0,0 0 0,2-1 1,2-3-1,3-3-1014,2-1 0,2 2 0,5-4 1,0-2-437,0-2 2480,14-16 0,-4 4 0,13-13 0</inkml:trace>
  <inkml:trace contextRef="#ctx0" brushRef="#br0" timeOffset="231">31902 13580 8038,'21'-24'0,"0"5"0,-4 5 374,-5 3 0,2 8 1,-1-3-1,4 5 601,4 1 1,0 0-1,-5 0 1,-1 0-384,1 0 1,-2 7 0,-2 5 0,-3 5-120,-2 4 1,4 2 0,-6-2 0,-2 3-191,-1 1 1,-4 3 0,-3-7 0,-5 0-119,-4 1 1,-2-4 0,0 3-1,0-5-52,1-6 0,-1 2-230,0-7 0,8 2 13,2-1 0,6-5 1,7 5-1,9-5 96,8-1 0,1 0 0,1 2 0,2 3 300,2 6 1,1-2-1,-1 3 1,-2 4 293,-2 3 1,-1 2-1,1-4 1,-5 2 138,-4 2 0,-1 6 1,-2-7-1,-2 0-365,-1-3 0,-8-1 0,1 0 0,-6-1-676,-3 1 0,-15 0 0,-1-1 0,-8-1-1427,-8-3 0,-5 3 0,-10-2 0,-4 6-5605,0 3 7348,-12 6 0,3-9 0,-14 5 0</inkml:trace>
  <inkml:trace contextRef="#ctx0" brushRef="#br0" timeOffset="232">28506 15451 7993,'-6'-16'0,"-1"0"2771,-1 0-1949,-3 8 1,1 2 0,1 13-1,2 9 786,4 9 0,1 3 1,2 0-1,0-2-652,0 2 0,0 7 1,0 1-1,2-1-348,3-2 0,-3-1 0,5-1 1,-2-1-309,0-4 1,5 4-1,-3-6 1,0 1-212,0-4 1,-1-4 0,-6-1-1245,0 0 453,0-1 1,-2-8 410,-3-7 0,-2-3 0,-6-11 0,3-5-93,-2-4 0,3-3 0,-1-6 0,-1-1-331,2-4 0,1-3 0,4-9 0,1 0 158,4 2 1,13-10 0,13 6 0,2-1 211,3 4 0,4 3 0,3 8 1,-1 4 250,1 5 1,3 6-1,-6 8 1,-1 3 297,-2 6 1,-3 3 0,-4 2 0,-3 2 556,0 3 1,-6 4 0,4 7 0,-3-1-73,-3 1 1,-1 7 0,-3 3-1,-6 2-82,-3-2 0,-2 4 1,-2-4-1,-3 4-248,-6 1 1,-4-1 0,-6-2 0,-4-4 130,1-1 0,-6-2 1,4-5-1,-4-3-504,-1-2 1,-6 1-1,0-7 1,2-1-707,2-2 0,2-2 1,1 0-1,2 0-916,2 0 0,7 0 0,-1-2 419,8-3 0,0 1 0,8-6 0,6-1-2469,7 3 0,12-6 3686,5 3 0,11-10 0,3-3 0</inkml:trace>
  <inkml:trace contextRef="#ctx0" brushRef="#br0" timeOffset="233">29166 15529 7993,'16'0'883,"-1"0"0,1 0 0,0 0 425,0 0 0,-1 0 0,1 0 0,0 0-655,0 0 0,-1 0 1,1 0-972,0 0 0,-1 0 1,1 0-1,-2 2-684,-3 3 1,3-1 0,-6 6-443,1 2 0,-2 2 1444,-7 2 0,-14 0 0,-3 0 0</inkml:trace>
  <inkml:trace contextRef="#ctx0" brushRef="#br0" timeOffset="234">29229 15702 8597,'10'5'0,"-1"2"117,-2 2 0,5-5 1,1 1-1,4-3 1450,4-2 0,0 0 0,-4 0 1,3 0-907,1 0 0,0 0 0,-4 0 0,2 0-751,2 0 0,0 0 0,-5 1 1,0 3-797,-1 1 0,1 2 1,0-4-1,0 4-304,-1 2 1,1 0 1189,0 1 0,6 4 0,3-5 0</inkml:trace>
  <inkml:trace contextRef="#ctx0" brushRef="#br0" timeOffset="235">29921 15278 7993,'0'-11'0,"-2"3"0,-3 1 0,1 0 3936,-6 1-3217,6 5 0,-1-8 1,10 5-1,7-1-182,8 2 0,4-4 0,8 1 0,1 1-189,3-2 1,-1 5-1,7-5 1,0 2-215,-2 0 1,-1 0-1,-9 5 1,-4 0 152,-5 0 1,-4 0 0,-1 0-129,0 0 0,-6 1 1,-1 5 97,-2 4 1,-2 4-1,-5 2 1,0 1 88,0 4 0,-5 4 1,0 6-1,-1 1 311,-1-1 1,4 0-1,-6 1 1,2-1-382,4 1 0,-1-3 0,1-2 1,-3-5-327,3 1 1,1-5 0,2 2 0,0-2-244,0-2 1,2-6 0,1 1-1958,3 1 0,-1-3 0,-3-1-2469,3-1 1,-5-3 3746,0-9 0,-9-4 972,-12-7 0,-3-7 0,-8-1 0</inkml:trace>
  <inkml:trace contextRef="#ctx0" brushRef="#br0" timeOffset="236">30062 15545 8793,'16'0'705,"-6"0"1,1 0-1,1 0-478,2 0 1,7 0 0,0 0 0,0 0 474,2 0 1,-4 0 0,7 0-1,0 0-283,-1 0 1,4 0-1,-2-2 1,1-1-827,-2-3 1,4 1 0,-4 5 0,3-2 303,3-3 1,-1 2 0,1-6 0,-1 0-908,1 1 1,-3-3 0,-1-5 1009,-1 1 0,-1-8 0,5-2 0</inkml:trace>
  <inkml:trace contextRef="#ctx0" brushRef="#br0" timeOffset="237">30911 15199 10101,'2'16'798,"3"0"0,-3 1 1,3 4-1,-3 5 383,-2 4 0,0 7 0,0 1 1,0 0-576,0 1 0,0-4 1,0-6-1,0-1 316,0 0 0,0 4 0,0-11 0,0-2-740,0-2 0,0-1 0,0 0-1434,0 0 0,-5-6-2548,-1 0 1806,1 1 0,14-2 0,3-6-765,2-6 1,11-6 2758,-10-7 0,5-13 0,-5-5 0</inkml:trace>
  <inkml:trace contextRef="#ctx0" brushRef="#br0" timeOffset="238">31163 15608 7993,'16'7'3802,"-8"-5"1876,-1 5-3439,0-7-2907,-5 0 0,5 1 0,-5 3 125,3 1 0,-2 2 1,8-4-4726,1 3 5268,-5-1 0,14-12 0,-3-2 0</inkml:trace>
  <inkml:trace contextRef="#ctx0" brushRef="#br0" timeOffset="239">31462 15089 8541,'-14'-2'953,"3"-3"0,-3 3 0,5-5 1737,1 0-1044,1 6 1,8-8-1102,5 4 0,8 1 0,8-5 0,3 2-118,3 4 0,1-4 0,3 2 0,-1 0-238,1-2 0,-3 5 0,-2-3 0,-6 3-65,-4 2 0,-1 0 1,0 0 49,-1 0 1,-1 7 0,-3 3 18,-6 4 1,2 9 0,-2 5 0,-1 3 356,-3 1 1,-2 10-1,-3-7 1,-3 5 140,-2 2 0,4-2 1,-3 2-1,1-6-690,3-2 0,2-8 0,1-2 1,-3-1-489,-1-4 1,0 4 0,5-2-2433,0-2 0,0-1-906,0-3 0,0-4 1634,0-1 0,-2-13 1,-3-3 2190,-6-6 0,-10-10 0,-3-3 0</inkml:trace>
  <inkml:trace contextRef="#ctx0" brushRef="#br0" timeOffset="240">31556 15498 8779,'7'-11'0,"3"1"960,4-2 1,2 3 0,0 0-398,-1 2 1,6 2-1,2 5 1,2 0-1,3 0-198,1 0 0,-3 0 1,1 0-1,-1 0-427,-2 0 1,4 2 0,-5 1 0,0 2-890,-1-1 0,-1-2 1,-3-2-1,-1 1-1431,-1 5 1,3-5 2381,-8 5 0,3-19 0,1-4 0</inkml:trace>
  <inkml:trace contextRef="#ctx0" brushRef="#br0" timeOffset="241">32075 14995 7993,'15'-7'501,"1"-4"1,0 4-1,0 0 1,-1 2 338,1 0 0,-5 0 0,-1 6 0,2 3-276,2 1 1,-3 7-1,-3 1 1,-1 4-247,-3 4 0,-2 5 0,-2-3 0,-2 1 38,-3 4 1,-4 2 0,-7 0 0,1-4-165,-1-5 1,0-4 0,0-1-1,1 0-201,-1-1 1,5-4-497,1-1 293,6-6 1,-1 3 0,12-7 0,7 0 22,5 0 0,4 0 0,-2 0 0,4 0 162,-1 0 1,4 5 0,-5 2 0,-1 2 250,1 3 0,-2 2 0,-5 3 171,-1 4 0,-4-1 0,-2 4 0,-2 1 0,-4-3 61,-1 1 1,-2-2-1,0-4 1,-2 3 55,-3 1 0,-4-2 1,-7-7-1,1-2-462,-1 3 0,-1-6 1,-4 0-1,-4-2-808,1 0 0,-10 0 1,5-5-1,-3 0-805,-3 0 0,2-5 0,5-2 0,2 0-1194,-2 0 1,4-5 2756,-3 1 0,1-9 0,-5-5 0</inkml:trace>
  <inkml:trace contextRef="#ctx0" brushRef="#br0" timeOffset="242">32546 15356 7993,'-10'-15'0,"-1"-1"0,-1 2 441,-2 3 1,4-1 0,-1 5 1532,-1-2 0,-2 8 0,0 1-1272,4 8 1,3 6 0,7 4 0,0 1-205,0 2 1,0 7 0,1-4-1,3 3-311,1-1 1,13-2 0,-3 3 0,3-7-641,-1-2 0,4 3 1,2 0-1,0-2-447,-1-1 0,5-5 1,-5 0-1,1-5-274,0-1 0,-2 0 1,-6-3-1,1 1 632,0-1 1,-6-10 0,-1-4 0,-2-6 82,-3-5 1,-3 2 0,-1-7 0,0-2 235,0-2 0,-1-5 0,-3 2 0,-1 3 285,1 1 0,-3 6 0,2 2 0,2 4 2096,1 1-1683,-5 7 1,5 9 0,-3 12 0,5 6 686,5 3 0,-1 7 1,4 0-1,1 3-344,0 1 0,-6 2 1,4-9-1,-2 1-43,1 0 0,-1-6 1,-5 0 451,0-2-609,0-2-824,0-8 0,0-8 1,2-12-1,1-5-411,2-4 0,2-2 0,-1 2 1,2-3-148,1-1 0,5-10 0,-3 4 0,3-1 328,1 4 1,1 1-1,0 6 1,-1 1 177,1 3 0,-5 6 1,-1 3 268,2 1 1,2 8 0,0 10-1,-1 3 312,-3 2 0,-1-1 0,3 1 0,-3 0 179,-2-1 0,0-4 0,-4-1-304,2 3 0,1-5 0,-5 1-134,5-2 1,-3-3-1,8-8 75,1-1 1,2 0-1,3 5 1,3 0-65,1 0 0,6 0 1,0 0-1,2 1 45,3 5 1,-2 2 0,-3 8 0,0 0-74,1-1 0,0 1 0,0 0 1,-2 0-467,2-1 1,0 1-1,0 2 1,-4 1-788,-1 2 0,-2 0 1,-6-6 1205,1 1 0,-14-7 0,-4-2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8T20:02:06.3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7752 990 7993,'-6'11'0,"0"-3"0,-1 1 0,-2 0 699,0 3 1,4-3-1,-4 1 1,0 1 3655,1-2 0,2 3-32,-4-7-2371,6 0 0,-3-12-1717,7-3 1,6-4 0,1-4 0,1-1-236,5-2 0,1-9 0,1 1 0,1-8-335,0-3 0,-2 0 0,-2-6 0,-2 3-1007,3-1 0,-1-8 1,0 8 572,-1 0 0,-6 2 0,4 1 0,-1 4 466,1 4 1,-4 6 0,6 3 0,-1 1 0,1 6 438,-1 5 0,-5-1 0,6 8 238,1 2 1,2 1 0,2 5 0,0 6 277,-1 7 0,6 12 1,0 3-1,-2 8 317,-1 1 1,3 5-1,0-5 1,-2 2-581,-1 0 1,-3-3-1,-1 1 1,-2-5-390,-1 0 0,-2 0 0,3-4 0,-2-1-205,3-4 1,-5 2-1,1-7 1,0-2-2342,0-1 0,-4-3 1057,5 1 0,1-2 0,4-4 376,1-4 0,-5-6 0,-3-6 0,1-4 518,0-4 0,-6-7 0,3-2 1,-5 1 694,-1-1 0,-7 0 1,-5 4-1,-5 0 170,-4 5 0,-2-2 1,4 7-1,-4-1 496,-1-1 0,-1 8 0,-3-4 1,2 2 110,-2-1 1,-2 1-1,-1 5 1,1 0-1261,4 0 0,-4 0 1,6 0-1,-1 0-2275,4 0 0,4 0 2658,1 0 0,7 7 0,3 2 0</inkml:trace>
  <inkml:trace contextRef="#ctx0" brushRef="#br0" timeOffset="1">8664 660 8234,'10'0'622,"1"-2"1033,1-3 0,2 3 0,3-3 0,4 3-765,5 2 1,-1 0-1,1 0 1,2 0-873,2 0 1,-1 0 0,-1 0 0,-3 0-28,-2 0 1,-1 0-1,-2 0-3899,0 0 0,0 2 3908,-10 3 0,-3 4 0,-7 7 0</inkml:trace>
  <inkml:trace contextRef="#ctx0" brushRef="#br0" timeOffset="2">8727 896 9204,'24'9'0,"-3"-4"989,-4-3 0,1-2 0,3 0 0,3-2-149,1-3 1,4 3 0,-2-3 0,2 1-951,3-1 1,-1 3 0,1-3 0,-1 1-2190,1-1 0,-1 3 0,0-5 2299,1 0 0,-1-1 0,1-8 0</inkml:trace>
  <inkml:trace contextRef="#ctx0" brushRef="#br0" timeOffset="3">9466 220 10335,'0'11'2278,"0"-1"0,1 2-1241,4 2 0,-3 4 0,5 3 0,-2 5-468,1 4 0,1 1 0,-2 2 93,5 4-484,-3-4 0,7 5 1,-3-6-1,1-1 8,-1 1 1,3-3 0,-6-1 0,1-3-128,-4-3 1,2-1-1,-2-5 1,-1 0-257,-2 0 1,3-1 247,0 1 43,0-7 0,1-4 1,-1-10-1,0-6-277,2-3 1,2-7 0,7-1-1,-1-3-302,1-3 1,5-1-1,2-3 1,-1 1-36,1-1 1,10 8 0,-1 5 0,1 5 108,0 3 0,-1 8 1,-1-3 792,1 5-132,-1 8 0,0 1 0,-1 10 0,-4 1 192,-5 2 0,-3 7 0,-4-4 0,-2 3 594,-2-1 1,-6 0 0,-1 4-1,-4-2 16,-5-2 1,-6-2 0,0 2 0,-5-5-1053,-4-3 0,-7-2 0,1-1 0,-1-1 0,2-3 0,-3 1 0,2-7 0,-2 1 0,-3 0 0,2-4 0,3 3 0,2-3-110,2-2 1,-1-2-1,6-3 1,4-3-326,0-1 0,7-5 0,2 2 0,5-8-843,5-6 0,11 2 1,14-2-8554,10-2 9651,2-2 0,19-9 0,-5-1 0</inkml:trace>
  <inkml:trace contextRef="#ctx0" brushRef="#br0" timeOffset="4">10786 456 8234,'-7'16'1259,"4"-6"1,-8 0-1,-1 4 302,-2 6 1,4-3 0,-1 6-1,-1-2-477,-2 0 1,3 5-1,1-5 1,-1 0-855,3 2 0,1-6 1,5 4-1,-2-4-857,-1-1 0,0-5 0,5-1-2784,0 2 1,0 2 49,0 2 1,2-7 3360,3-4 0,-3-10 0,12-11 0,-6-8 0</inkml:trace>
  <inkml:trace contextRef="#ctx0" brushRef="#br0" timeOffset="5">10503 409 9748,'5'10'914,"1"1"0,6-3 0,-2 6 0,4 0 247,2 4 0,2 6 1,1-1-1,3 1 135,3 4 0,1-3 0,6 1 0,-1 0-705,0-1 0,-4-3 1,-3-6-1,-1 0-1068,-4-1 0,6 1 1,-3 0-942,-3 0 1,2-6 0,-10-1 77,3-2 0,2-2 1,-1-5-1,1 0-576,0 0 0,-2-7 0,-2-5 1916,-2-7 0,8-6 0,6-6 0</inkml:trace>
  <inkml:trace contextRef="#ctx0" brushRef="#br0" timeOffset="6">11179 173 9972,'9'7'2568,"-4"5"0,-1 6-1567,1 3 1,-2 6 0,6 1-200,-2 7 1,5 0 0,-1 7 0,1 0-1,0-2-7,-1-3 1,-2-4 0,3-1 0,-2-3-549,3-3 0,-5 2 1,1-7-1,0-1 168,-1-3 0,-2-1-138,4-1 0,-6-4 1,3-2-265,0-2 1,-4-2-1,8-7 1,-1-3-391,-1-6 1,5-3 0,-2-3 0,6-4-160,2-5 0,1 1 1,-3 1-1,1 1 250,2 4 1,5 2 0,-3 3 433,1 3 1,-1 6-1,7 10 1,3 6-1,0 4 898,0 6 0,4 4 0,2 6 0,-1 1-811,0-1-235,-1 0 0,-5 1 0,-1-2 0,-1-2 0,-4-4 0,-5 0 0,-4-1 0,-1 0 0,-5-2 0,-3-5 0,-1-1-4667,-3 1 89,-16 0 4578,1-8 0,-26-1 0,4-7 0</inkml:trace>
  <inkml:trace contextRef="#ctx0" brushRef="#br0" timeOffset="7">1054 7985 8234,'9'-11'4915,"-4"1"0,-3 8-3647,-2 2 0,0 9 0,0 12 0,-2 3 30,-3 1 1,3 4 0,-3-1 0,3 5-1214,2 4 0,-2 0 0,-1-4 0,-3 0-85,3-1 0,1 6 0,2-10 0,-2 0 0,-3 2 0,3-6 0,-3 0 0,3-1 0,2-4 0,0-1 0,0-3 0,0 1 0,0 0 0,-1-2 0,-3-2 0,-1-1-2455,0-8 202,5 4 0,0-14 0,1-3 0,5-4 642,4-2 1,6-5-1,5-2 1,5 1 457,4-1 1153,-6-5 0,13 3 0,-4-6 0</inkml:trace>
  <inkml:trace contextRef="#ctx0" brushRef="#br0" timeOffset="8">1478 7938 8722,'0'10'1769,"0"0"0,0-4 1,0 4-1,0 2-200,0 2 1,0 7 0,0 2 0,-1 1-508,-5 4 1,3 2 0,-8 3 0,-1 2-478,-2 2 1,-2 0-1,1-6 1,1 0-586,3 1 0,-3-6 0,6 0 0,-1 0 0,4-1 0,-2-2 0,1-8 0,3 1 0,1 0 0,2-6 0,0 1 0,0 1 0,7-5 0,4 0 0,3 0 0,7-5 0,1 3 0,3-5 0,3-5 0,1 1 0,3-6 0,-1-3 0,1-1 0,-1-1 0,1-1 0,-1 2-1531,0 4 1,-1-4 0,-2 3 0,-3-3-995,-3-2 1,-1 1 0,-7-1-1080,-3 0 0,-4 1 3604,-7-1 0,0 0 0,0 0 0</inkml:trace>
  <inkml:trace contextRef="#ctx0" brushRef="#br0" timeOffset="9">1714 8110 12369,'0'16'4511,"0"0"1,0 5-3685,0 0 0,0 7 0,0-2 0,0 4 165,0 1 1,0 0 0,0 1 0,0-1-993,0 1 0,0-3 0,-2-1 0,-1-3 0,-2-2 0,-1-3 0,6-4 0,0 0 0,0 0 0,-1-1 0,-3 1 0,-1 0-3277,0 0 0,7-8 0,5-3-5143,8-3 8420,1-16 0,14 4 0,-6-13 0</inkml:trace>
  <inkml:trace contextRef="#ctx0" brushRef="#br0" timeOffset="10">2327 8000 8234,'30'-12'926,"-4"-4"0,-1-1 0,-6 5 1,2 3-356,-2 2 1,4 2 0,-2 5 0,-2 0 250,-1 0 1,-3 2 0,-1 3 0,-2 5-441,-1 4 1,-8 7 0,3 2 0,-6 3 456,-6 7 0,-2-1 0,-10 6 0,-3 1-252,-5 2 1,-2 3 0,2-2-1,3-5 30,0-4 1,8 2 0,-3-2 0,8-5-257,3-4 1,2-3-1,5-5 1,0 0-362,0-1 0,7 1 0,3-2 0,4-3 0,2-6 0,-1 2 0,3-2 0,1-1 0,2-3 0,5-2 0,-3-5 0,0-2 0,-1-1 0,-1-10 0,-5 3 0,0-3 0,0-4 0,-8-1 0,-2-8 0,-6-1 0,-6-4 0,-8 4 0,-10-5 0,-4 1-95,-5 0 0,-9 1 1,2 6-1,-2 2-516,0 2 1,5 8 0,-3 1-1,3 5-1079,8-1 1,-1 7 0,9 0-1,2 5-141,1 1 1831,9 0 0,2 0 0,7 0 0</inkml:trace>
  <inkml:trace contextRef="#ctx0" brushRef="#br0" timeOffset="11">3381 8252 17537,'16'0'0,"-1"0"1474,1 0 0,5 0 0,2 0 0,-1 0-1202,1 0 1,5 0 0,-4 0 0,1 0-464,-4 0 1,2 0 0,-2 0-1,-2 0-3548,-2 0 0,-8 7 3739,-4 3 0,-10 4 0,-4 2 0</inkml:trace>
  <inkml:trace contextRef="#ctx0" brushRef="#br0" timeOffset="12">3412 8472 10029,'21'0'0,"0"0"0,-2 0 1633,-1 0 0,3 0 0,3 0 0,3 0-783,0 0 0,7-5 0,-8-1 0,4 3-1007,1 1 1,0 2-1,-1 0 1,-2 0-1258,-2 0 0,-5 5 0,4 1 1414,-3-3 0,6 6 0,-3 0 0</inkml:trace>
  <inkml:trace contextRef="#ctx0" brushRef="#br0" timeOffset="13">4733 8283 8698,'0'-15'1199,"-5"4"1,-1 1 0,3-3-821,1-1 0,9-3 1,4-2-1,3-2 1,3 2 286,4 1 0,2-3 0,7 0 0,-1 2-360,4 2 0,2 6 0,-3 1 0,-1-1-192,1 2 1,-3 2 0,-1 7 0,-3 0 205,-2 0 1,-3 0 0,-4 0-69,0 0 1,-7 2-1,-4 3 1,-3 6 107,-2 3 0,0 3 0,-2 4 1,-3 5 199,-6 4 1,-5 2 0,-3 1 0,-3 2 135,-3 1 0,6 1 0,-4-6 0,2 1-459,0-1 1,6-1 0,6-2-1,0-4-203,0-1 1,6 3-1,-2-5-89,3-2 1,2-1 0,2-2 0,3-1 90,5 1 1,10-5-1,2-3 1,1-1-224,0-3 1,8-2 0,-1-2 0,-1-2 266,1-3 0,2-2 0,-11-6 0,-2 3 203,-2-2 0,-3-2 0,-3-4 1,-6-1-284,-3-2 0,-4-5 0,-5 1 0,-7-1 0,-5-2 0,-11-5 0,0 9 0,-5-3-74,1 1 1,-5 7 0,1-4 0,-1 2-922,1 0 0,1 0 0,6 6 0,1 1-1267,4 3 0,-2 4 0,7 7-5603,2 0 7865,8 0 0,25 7 0,12 2 0</inkml:trace>
  <inkml:trace contextRef="#ctx0" brushRef="#br0" timeOffset="14">5834 8268 9205,'15'0'1282,"1"0"0,0 0 52,-1 0 1,-4 7-12,-1 3 0,-6 4-513,1 2 0,-5-2-461,-5-4 0,1 2 0,-6-6-165,-2-3 1,-2-3-1,-2-3-22,0-3 0,6-1 0,1 2-97,2-5 1,-3-4 0,4-2 6,3 0 0,1 6 0,4 1 0,3 2-55,6 4 0,3-4 0,1 1 0,1 3-147,0 1 0,-1 4 1,1 3-1,0 4 219,0 0 0,-6 5 1,-1-4 359,-2 4 0,-2 2 98,-5-1 0,-2-4-246,-3-1 1,-4-6 0,-6 1 88,-1-3 0,0-4 1,0-1-214,1-3 1,4-4-1,3 3 1,-1 0 26,0 0 0,6-5 262,-3 1-672,5-3 0,8 0 1,3 4-963,4 5 1,2 3-1,-1 2-1031,1 0 1,7 0 0,1 0 597,1 0 0,-2 0 1,-6 2-1,2 1 1601,2 2 0,7 1 0,-3-6 0</inkml:trace>
  <inkml:trace contextRef="#ctx0" brushRef="#br0" timeOffset="15">6588 7969 9458,'0'-7'1878,"2"5"1,1 7-895,3 4 0,6 7 0,-2 7 1,4 1 273,2 4 1,5 2 0,2 1 0,0 1 362,-1-1 0,1 0 0,-4 1 0,4-1-1621,1 1 0,-4-3 0,2-2 0,-1-6 0,0-4 0,0-1 0,-5-1 0,0 1 0,-1-2 0,1-2-643,0-1 1,-6-8 0,-1 4-1772,-2 0 1,-2-7 0,-5 0 1068,0-8 1,0-8 0,0-3 0,0-4 109,0-1 0,0 3 0,0-6 0,0 1 1235,0 2 0,0-6 0,0 6 0</inkml:trace>
  <inkml:trace contextRef="#ctx0" brushRef="#br0" timeOffset="16">7139 7953 10015,'-7'9'2210,"-4"0"0,-8-6 1,-4 4-754,-1 2 0,-1 7 1,-3 6-1,2 3-57,-2 3 0,-2 8 0,-1 6 1,0 2-1253,-1-2 1,6-4 0,1-6 0,3-1-149,3 1 0,-4-3 0,2-3 0,2-5 0,1-3 0,2-2 0,1-2 0,-1-2-1101,0-2 0,1-4 0,-1 2 1101,0-1 0,7-2 0,2-5 0</inkml:trace>
  <inkml:trace contextRef="#ctx0" brushRef="#br0" timeOffset="17">5047 9038 8234,'-15'0'297,"-1"0"0,0 0 356,1 0 0,-1 0 0,0 0 1486,0 0-1022,1 0 0,6 1 0,5 3-188,8 1 1,6 0-1,11-5 1,6 0-350,2 0 1,15 0 0,7 0-1,8 0-148,11 0 0,12 0 1,-36 0-1,1-1 1,3-1-1,3 0-130,3 0 0,3-1 1,10-2-1,2 0 0,3 1 1,2 1-1,0-1 0,0 1-189,-1-1 1,0 1 0,-4-3 0,-2 1-1,-10 2 1,-1 1 0,-5 0 0,-1 0-114,-5 1 0,-2 1 0,30 0 0,-22 0 0,-6 0 0,-5 0 0,-5 0 0,-11 0 0,-5 0 0,-4 0-610,-8 0 1,-9 5-1,-14 0 1,-9 0-1849,-8 2 0,-16-5 1,0 5-1,-2-2-5060,0 1 7518,2 6 0,-4-11 0,4 5 0,3-5 0</inkml:trace>
  <inkml:trace contextRef="#ctx0" brushRef="#br0" timeOffset="18">5425 9509 8234,'26'-26'485,"-2"2"1,1-1 429,-1 1 1,-8 10 0,3-2-1,2 2 1,2 2-256,5 1 0,-5-1 0,-2 7 1,-4 1-104,-1 3 0,-6 1 0,1 1-62,1 5 0,-5 4 0,-2 9-3,-3 2 0,-9 2 1,-4-2-1,-1 5 18,2 4 1,-9 1 0,5 2-1,0 2 1,1 2 1,5 5 0,-3-5 0,6-2 74,3-2 1,7-2 0,2-1 0,4-2-416,6-2 1,-4-7-1,6 2 1,0-5-172,-2-6 0,8 3 0,-1-8 0,3-2 0,-1-1 0,0-2 0,4-2 0,-2-3 0,-2-5 0,-7-4 0,2-2 0,-3 0 0,-3 1 0,-6-6 0,-4-2 0,-5-2 0,-5-3 0,-11-3 0,-10-4 0,-7-2 0,-9 2 0,0 2 0,-12 2 0,1-1 0,1 1 0,1 7 0,8 4 0,3 6-1792,1 4 0,-1 6 1,7-1-1,3 3 1792,0 2 0,-6 7 0,-5 2 0</inkml:trace>
  <inkml:trace contextRef="#ctx0" brushRef="#br0" timeOffset="19">975 9132 8234,'-29'-5'0,"2"-2"0,6-2 0,-1 6 0,1-3 3257,1 5 1,3 1-1539,1 0 0,9 0 1,7 0-1,11 1-738,8 5 1,18-5-1,12 5 1,5-5-222,5-1 1,9-7 0,6-1-1,4-3-741,6 1 0,-2-1 0,6-5 1,-5 2-20,-6 4 0,-5-2 0,-9 5 0,-2 0 0,-3 0 0,-11 2 0,-11 5 0,-2 0-233,-3 0 1,-6 0-1,-4 0-75,-4 0-2115,-1 0 1,-11 7-1,-10 3 1,-14 2 2422,-9-1 0,-18 3 0,-3-6 0</inkml:trace>
  <inkml:trace contextRef="#ctx0" brushRef="#br0" timeOffset="20">1243 9525 9441,'15'-26'1349,"1"0"1,-6 6 0,1-1 0,1 4-1169,2 1 0,2 2 1,-2 2-1,-2 3 421,-1 2 1,-1-3-1,6 5-77,-1 1 1,1 4-49,0 5 0,-6 4 0,-1 9 0,-2 1 100,-3 2 1,-4 7 0,-4-2 0,-3 2-201,-2-2 1,4 9-1,-4-4 1,2 3-31,4-1 1,1-2 0,2 1 0,0-1 58,0 0 1,0 1 0,0-1 0,2-1-34,3-4 1,2 2 0,5-7 0,-1-3-373,1-6 1,7 0-1,2-7 1,-1 1-2,-3 1 0,6-6 0,3 3 0,2-8 0,-2-6 0,-1-2 0,-6-1 0,0 3 0,-5-2 0,0-2 0,-9-4 0,-1-1 0,-3-2 0,-9-2 0,-10 4 0,-10-4 0,-7-1 0,-14 3 0,2-3 0,-2-1 0,0 1 0,-1 4 0,-1-1 0,4 6 0,1 4 0,-1-3 0,11 6-363,1-1 0,7-3 1,3 6-1,3 1 1,2 0-3530,3 0 1995,8-1 1,6 6 0,13 0 0,13 0-180,10 0 1,12 0 0,10 0-788,1 0 2863,8-7 0,1-1 0,5-8 0</inkml:trace>
  <inkml:trace contextRef="#ctx0" brushRef="#br0" timeOffset="21">4985 10924 8234,'15'-9'663,"1"4"2075,0 3 1,-1 9 0,1 4-1108,0 3 0,5 8 0,2 5 1,1 2-1,4 3-804,2-1 0,-4 1 0,0-1 0,0-1-804,-1-4 1,3 2-1,-6-6 1,1 1-24,0 0 0,-2-2 0,-6-5-2054,1-1 0,0-1 0,0-3-985,-1-6 1,-6-5 0,-4-7 217,-3-9 1,-2-1 2820,0-9 0,7-1 0,2-4 0</inkml:trace>
  <inkml:trace contextRef="#ctx0" brushRef="#br0" timeOffset="22">5378 10908 8234,'-2'16'1525,"-5"0"0,-7-1 162,-5 1 1,-2 5 0,3 0-1,-3-2-372,-5-1 1,-2 3 0,0 0-1,4-2-1600,1-2 0,-5-1 0,4-2 0,-3-2-2037,1-1 0,0-8 0,-5 4 2322,-1 0 0,-6-5 0,-3 5 0</inkml:trace>
  <inkml:trace contextRef="#ctx0" brushRef="#br0" timeOffset="23">3884 11175 15087,'16'6'1905,"-1"-1"1,1-2-208,0-1 0,5 3 1,2 1-1290,1-3 1,-5-1 0,4-2 0,-2 0-1,0 0-2799,-2 0 0,4 0-7441,-2 0 9524,-7 0 0,-14 0 0,-9 0 0</inkml:trace>
  <inkml:trace contextRef="#ctx0" brushRef="#br0" timeOffset="24">3915 11270 9852,'7'8'1499,"2"5"1,9-8-1,1-2-497,2-1 0,5 3 0,-3 1 0,-1-3 585,1-1 0,3-2 0,-3 0 0,0 0-2799,-1 0 1,5 2 0,-5 1 0,1 2-1020,0-1 1,-2-2 0,-4-2-1,2 0 2231,2 0 0,7-7 0,-3-2 0</inkml:trace>
  <inkml:trace contextRef="#ctx0" brushRef="#br0" timeOffset="25">991 11002 9426,'0'-7'2457,"0"7"1,-2 7-1,-1 9 1,-3 2-548,3 3 1,-4 1 0,0 6-991,-2-2 1,6 1 0,-4 4 0,2 1-921,-1-1 0,1-5 0,5-1 0,-2-1 0,-1-1 0,-2-1 0,-1-1 0,5-5 0,-3 0 0,-1 0 0,0-1 0,3-1 0,-2-2 0,-1-1 0,-2-8 0,4 4-4549,-3 0 2432,-6-5 1,9 0-1,-6-9 1,2-4-555,3-6 0,4 0 2671,6-10 0,2-6 0,8-7 0</inkml:trace>
  <inkml:trace contextRef="#ctx0" brushRef="#br0" timeOffset="26">1258 11018 8234,'16'-16'515,"0"1"0,-2 4 0,-2 3 1861,-2 1 1,-4 1-654,4 6 1,-1 2-844,1 3 0,-3 4 0,-7 9 0,0 1-95,0 2 1,-5 7 0,-2-2-1,-2 5-108,-3 6 0,-2-6 0,-2 4 0,2-5-347,4-2 1,-2 3-1,7-8 1,-1 0-331,-1-1 0,6-1 0,-5-5 0,5 0 0,1 0 0,1-1 0,5 1 0,2-6 0,8-1 0,0-2 0,-1-3 0,1-3 0,0-2 0,0-3 0,-1-1 0,1-6 0,0 5 0,-1-3 0,1-3 0,-7-2 0,-4-4 0,-3-1 0,-2-2 0,0-5 0,-2 5 0,-3 0 0,-6-2 0,-8 6 0,-2-6 0,2 0 0,-5 6 0,1-6 0,-3 7 0,3 1-785,0-1 0,6 2 0,-4 2-2287,3 1 0,4 6 929,4-5 0,6 6 1,15 1-1,10 4 2143,7 5 0,17 6 0,4-3 0</inkml:trace>
  <inkml:trace contextRef="#ctx0" brushRef="#br0" timeOffset="27">1809 11380 9528,'15'0'4915,"-6"0"0,-2 1 845,-7 5-7571,0-5 1,-2 6-2532,-3-7 1,2 0 3178,-8 0 0,8-1 1,-3-5-1,6-2 1163,6-1 0,2-12 0,8 4 0</inkml:trace>
  <inkml:trace contextRef="#ctx0" brushRef="#br0" timeOffset="28">2312 11034 8667,'8'-9'3098,"-8"2"1,-10 7-1,-4 0-2472,-2 0 1,1 2 0,-3 1 0,-1 3-124,-2-3 0,-2-1 0,4-2 1,-2 0 113,2 0 0,1-5 0,3-1 0,1 1-166,3-2 0,-3 4-836,4-8-374,3 8 536,0-4 0,1 9 1,1 3 163,2 5 1,1 4 0,2 2 198,0 0 0,-2-1 0,-1 1 0,-3 0 8,3 0 0,1-1-164,2 1 0,2-2 0,1-2-28,3-1 0,1-8 0,-2 2 0,5-3-431,4-2 1,2 5 0,0 1 0,1-3 77,4-1 0,-2-2 1,8 2-1,-1 1 387,-2 2 0,4 2 0,-7-3 0,-2 3 388,-1 1 0,-2 1 0,-1 3 0,-1-1 2,-3 1 1,-4 2-1,-7 2 1,0 0 729,0-1 1,0 1 0,0 0 0,-2-2-1056,-3-4 0,-2 4 0,-5-5 1,1 1-56,-1 1 0,-2-8 0,-2 3 0,1-3 0,-1 2 0,-2-3 0,-1 3 0,-2-3-1268,2-2 0,1 0 0,4-2 0,2-1-1190,2-2 0,5-6 1,-4 4-1,2-2-640,3-3 0,4-2 3098,6-2 0,9-6 0,10-3 0</inkml:trace>
  <inkml:trace contextRef="#ctx0" brushRef="#br0" timeOffset="29">2532 11128 8234,'9'2'1055,"-4"3"1,-2 6-1,3 3 452,4 1 0,-3 1 0,0 2 0,-2 3-758,0 5 1,6-4-1,-6 1 1,-1-2 245,-3 0 1,-1 5 0,0-5 0,0-2-21,0-1 0,0-2 694,0-1-1026,0 1-643,0-7 0,0-4 0,0-10 0,0-6 0,0-3 0,-1-1 0,-3-3 0,-1-3 0,1-5 0,3-4 0,1-1 0,0-1-648,0 1 1,1 1-1,3 2 1,3 4 118,2 1 0,1 2 0,6 7 1,0 4 845,-1 5 0,6 3 1,2 2-1,0 0 297,-1 0 0,5 7 0,-6 5 0,-2 5-369,-2 4 0,-1 6 0,0-5 0,-2 1-245,-4 0 0,2-1 0,-6-2 0,-3 1 0,-1-2 0,-2-7 0,0-1 0,0 1 0,0-5 0,0-2 0,0-10 0,0-6 0,0-10 0,5-1 0,2-6 0,0 3-226,0 2 0,4 1 0,-4 3 0,1-2-29,5 1 1,0 10 0,5 3 0,1 2 520,2-1 0,7 3 0,-3 6 0,1 4-155,0 2 1,-2 3 0,3 8-1,-6 1-9,-4-2 1,4 3 0,0-1 0,-4 0-103,-4 2 0,1-5 0,-6 3 0,3-4 0,-1-1 0,-6-1 0,3 1 0,-2 0 0,0 0 0,1-6 0,-6 1 0,0 1 0,-2-5-9831,-3-2 9395,-4-3 0,-7-9 0,0-2 1</inkml:trace>
  <inkml:trace contextRef="#ctx0" brushRef="#br0" timeOffset="30">27106 1823 8234,'0'9'1695,"-7"5"0,4-11 2191,-8 8-2101,8-8-521,-4 4 696,7-7-963,-7 0 705,5 0 1083,-5 0-906,7-7-1722,0-1 1,0-8 0,0 0 0,0 1 0,2-3-158,3-3 0,-1 2 0,6-7 0,1 0 0,4-6 0,1-6 0,0-4 0,0-5-26,-1-6 0,-4 3-551,-1-8 0,-5 6-742,6-6 0,-8 12 528,3-1 0,1 7 468,-2 4 1,5 1 40,-4 14 1,4 0-219,-5 5 881,8 7 1,-5 2-1,8 9 1113,0 3-970,-1 11 1,1 8 0,0 10 142,0 2 460,-1 4 1,-4 9-1128,-1 4 0,1-3 0,5 8 0,-6-6 0,0 6 0,-4-7 0,4 1 0,-1-3 0,1-2 0,3-5 0,-8 0 0,5-12 0,-4 1 0,4-8 0,-5 3 0,1-7 0,1-3-1414,-6-2-1598,13-5 2358,-5-1 0,7-2 0,-2-12 220,-4-4 1,2-6 0,-6-3 0,-3-2 500,-1 2 0,-4-4 0,-3 2 0,-6 0 153,-3-2 1,-1 11 0,-3-4 0,-1 4 700,-2 4 0,-7-5 0,2 8 0,-2 2 1606,2 1-2148,-11 2 1,16 0-380,-10 0 0,3-2 0,-4-3 0,6 3-698,0-3 0,7 3 355,-2 2 0,3 0-909,3 0 1,4 0-2316,1 0 825,6 0 1,-1 0 1036,10 0 1,11 0-2212,10 0 3916,4-7 0,15 5 0,4-5 0</inkml:trace>
  <inkml:trace contextRef="#ctx0" brushRef="#br0" timeOffset="31">27751 1603 8234,'16'0'0,"-1"-7"0,-6 5 856,5-11 0,-5 11 2662,7-3-2427,-1 3-515,1-5-69,7 5-125,-6-5 1572,6 7-884,0-7-347,-13 5-323,11-5 0,-12 7 210,7 0-2192,-1 0-3572,-6 0 2575,-2 7 2579,-7-5 0,-7 12 0,-2-5 0</inkml:trace>
  <inkml:trace contextRef="#ctx0" brushRef="#br0" timeOffset="32">27798 1745 8234,'16'8'0,"0"-1"2870,-1-7-1217,1 0-795,7 0-210,-6 0-319,13 0 0,-11 0-255,7 0 0,-1 0-314,1 0 0,-2 0-4102,-3 0 4342,-3 0 0,5 0 0,-8 0 0</inkml:trace>
  <inkml:trace contextRef="#ctx0" brushRef="#br0" timeOffset="33">28647 802 8173,'-9'-16'2925,"2"0"-2438,7 7 701,0 2-503,0 7-221,0 0 1,0 7 2235,0 2-1784,0 7 1,0 1-7,0 4 1,6 4-401,-1 6 0,5 6-216,-4 0 1,4-1 75,-5-4 1,8 4 141,-3 1 0,-1 0-335,1-6 0,-6-1-204,1-4 1,-3 2 100,-2-7 1,0 5-149,0-5 0,0 0 156,0-5 1,0-6 19,0 1-452,0-8 579,0 11 0,-5-14 1,-1 0-1,3-9-256,1-5 0,2-3 1,2-2-252,3-2 0,4-2-330,7 2 0,6 2 421,4-7 1,4 7 47,2-2 0,-1 3-223,0 2 1,6 8 2,0 2 1,0 5 551,-6 1 0,-1 1 196,-4 5 0,2 2 282,-7 8 0,0 5-11,-6 0 0,-6 2 0,-4-4 299,-3 2 0,-2 5 0,0-3-959,0 1 0,-9-5 0,-6 2 0,-1-3 0,-5-2 0,-3-6 0,-3 1 0,3-8 0,-2 2 0,0-3 0,-6-2 0,1 0 0,-1 0 0,6-2 0,0-3 0,7 2 0,-2-8-1210,3 1 666,2-6 0,6 0 0,1 0-516,2 1 262,2-1 1,12 0-3405,3 1 1,8 2 1134,8-2 3067,0 2 0,20-16 0,-6 4 0</inkml:trace>
  <inkml:trace contextRef="#ctx0" brushRef="#br0" timeOffset="34">29543 1179 12377,'0'9'4518,"0"-2"-3743,0 0 0,-7-6-129,-3 5 1,1-5 330,-1-1-485,-1-7 1,2 4-42,4-8 0,-2 6 183,2-5-368,0 6 0,10-5 17,0 4 0,7 3-191,-1-3 1,3 5 144,2 5-57,-8-3 1,6 10 0,-5-5 195,0 2-473,5 2 0,-12 4 67,3 1 241,-3 0-153,-9-1 1,-2-6 441,-7-4 1,0-5-36,1-5 1,-1 2-121,0-8 1,6 6-211,-1-6 0,3 1-135,-3-6 0,4 6 0,7-1 0,0 1 0,0-6 0,7 6 0,4-1 0,2 8 0,3-3 0,5-1-835,0 2 1,2 0 0,-4 5-1082,2 0 0,0 0 0,-5 0 901,-1 0 0,1 0 598,0 0 0,0 0-1474,-1 0-2287,1 0 2057,-7 0 2121,5 0 0,-6-7 0,8-2 0</inkml:trace>
  <inkml:trace contextRef="#ctx0" brushRef="#br0" timeOffset="35">29811 613 8234,'0'-9'3170,"7"-5"-2413,-6 13-347,6-13 906,0 12-815,-5-5 1,10 10 249,-6 8-438,6-1-125,-10 20 124,12-6 2237,-13 15-1149,13-6-838,-5 19 1,0-15 639,-4 10 1,2-3-287,-2 3 1,0-3 20,-5 3 1,0-10-595,0 4 0,2-6 1,2-3-344,1-1 0,0-5 0,-5-1 0,0-2 0,0-4 0,0-7 0,0-1 0,0-1 0,0-3 0,2-7 0,1-9 0,3-5 0,4-1 0,-3-3 0,0-1-21,0-2 1,5-7-1,-1 2 1,3-2-357,1 2 0,1-2 1,0 7-1,0 2-347,-1 1 1,3 4-1,1 4 1,2 4 700,-2 5 1,6 2 0,1 5-1,4 6 864,1 7 1,1 4 0,-1 5 0,-1-2-541,-4 2 1,2 0-1,-5 0 1,-1-4-302,1-1 0,-4 3 0,-7-5 0,-1-2-45,1-1 1,-5-3 0,-2 1-2339,-3 0 0,-4-2 1,-3-2-3787,-5-1 5001,-11-8 0,-4 4 0,-8-7-249,-4 0 1417,4 0 0,-12-7 0,5-2 0</inkml:trace>
  <inkml:trace contextRef="#ctx0" brushRef="#br0" timeOffset="36">29009 1635 8234,'9'0'4261,"-2"0"-3475,-7 0 1,1 0-781,5 0 1,4 0 7855,11 0-3691,-4 0-2893,20 0 1,-4 0-1279,14 0 0,1 0 0,6 0 0,2 0 0,7 0 0,5 5-160,0 0 1,0 0 159,-5-5 0,0 2 0,0 3 0,-6-3 0,1 3 0,-6-3 0,6-2 0,-13 0 0,3 0 0,-13 0 0,-4 0 0,-1 0 0,-9 0 0,-2 0 0,-9 0-1350,-3 0 1,-8 0-1627,-5 0 0,-9 2-614,-12 3 0,-11-1 625,-9 6 2965,0 1 0,-14 4 0,5 1 0</inkml:trace>
  <inkml:trace contextRef="#ctx0" brushRef="#br0" timeOffset="37">29166 2248 8234,'16'0'0,"-1"-7"3719,1-2-1640,-7-7-1644,5 7 0,-4-3 439,11 7 0,0-5 467,11 4 1,-3-4-519,13 5 0,-5-6 100,5 6 1,-2 0-308,2 5 1,-5 0 18,-11 0 0,-3 0 26,-8 0 1,-1 1-351,-3 5 1,1-3-1,-7 8-393,-1 1 1,-9 2-337,-6 1 540,-3 1-69,-2 7 0,-6-4 16,-4 7 1,-4-5 275,-2 5 0,1-5-41,-1 6 1,1-1-305,0 5 0,6-5 0,4 1 0,4-3 0,1 2 0,0 2 0,1-7 0,4 0 0,1-5 0,6 0 0,-1-1 0,3 1 0,2 0 0,9-1 0,7 1 0,6-5 0,10-1 0,6-5 0,4 6 0,-2-8 0,2 3 0,0 1 0,5-2 0,0 0 0,1-5 0,-8-2 0,-4-3 0,-2 2 0,-3-8 0,-6 6 0,-4-6 0,-9 8 0,-2-2-2523,-6-4 1,1 7 2522,-10-3 0,-4 3 0,-7 2 0</inkml:trace>
  <inkml:trace contextRef="#ctx0" brushRef="#br0" timeOffset="38">17295 7953 9051,'-7'-9'1577,"6"1"0,-5 3 178,5-6 0,8-3 0,5 0-619,7 4 0,0-3 0,6 6 1,-1 0-721,1 0 1,-6 2 0,4 5-1,-2 0 31,0 0 1,0 0 0,-8 2 0,0 3-225,-3 6 1,-5 4-1,4 5 1,-2 2-49,-3 3 0,-3-4 0,-2 3 0,-3 1-86,-1-1 1,-11 0 0,2 3 0,-1-6-111,-5-4 1,1 2-1,3-1 1,1-4 88,-1 0 1,-5-2-1,0 0 1,2-3 216,1-2 0,3-2 0,-1-5-186,0 0 1,0 0-100,1 0 0,6-2 0,5-3 0,8-5 0,5-3 0,8 1 0,4 3-91,5 3 0,9-5 0,5 6 0,2 0-356,2-2 1,3 5-1,-10-2 1,-4 6 224,-5 3 1,0 8 0,-5-3 0,-1 4 136,1 2 0,-4 1 0,-6 2 0,-5 2 662,-1-1 0,-1 2 0,-6-1 0,0-2-311,0-1 1,-6 3 0,-1 0 0,-1-4-267,-5-5 0,1 2 0,-2-5 0,0 2 0,-3-1 0,-3-6 0,3 1 0,-2-3 0,-2-2 0,-2 0 0,4 0 0,-2 0 0,2 0 0,1-2 0,3-2 0,-1-3-125,0-1 0,2 2 0,2-4 0,3-2-1976,2-2 1,-3 3 0,4 1 0,3-4-281,1-5 1,9 1-1,4-5 1,4 2-1247,6 1 3627,4-1 0,6-2 0,1-2 0</inkml:trace>
  <inkml:trace contextRef="#ctx0" brushRef="#br0" timeOffset="39">18475 7686 10674,'-6'10'1178,"1"1"1,-12-6 0,1 6 0,-3 1 0,-4 0-680,-3-1 1,1 1-1,-1-7 1,0 0-53,1 2 1,-4-5 0,4 3 0,1-3-76,3-2 0,-2-2 0,2-1 0,2-4-151,2-2 1,6 6 0,2-4 0,1 1 11,-1 1 1,5-7-1,-3 3 333,0 0-402,6 2 1,-6 9-441,7 3 1,0 9-1,0 7 1,0 0 0,0 0 234,0 0 0,0 5 0,0-3 1,0 0 54,0 0 0,0 3 1,0-5-1,0-2 21,0-2 0,0-1 1,0 0-1,0 0-209,0-1 1,0-4-498,0-1 548,0-6 1,1 3-21,5-7 0,2-7 0,8-4 22,0-3 1,5-1 0,1-1-1,3 2-137,3 3 1,2-3 0,3 6 0,2-1 110,1 4 0,1 3 1,-5 2-1,-1 0 343,0 0 1,-6 7-1,-4 3 1,-4 4 300,-1 2 0,0 5 0,-2 2 0,-4 1 342,-5 4 1,-3 0 0,-2 0-1,0-2-24,0 2 1,-5-5 0,-2 0 0,-2-2-796,-3-1 0,-2 1 0,-3-7 1,-3-1-21,-1-3 0,0-5 0,4 4 0,-2-2 0,-2-3 0,-5-3 0,5-1 0,1 0-652,3 0 1,1-5 0,0-2 0,3-2-1528,2-3 0,-1-2 0,7-3 0,1-3-1427,2 0 0,11-8 3606,7 1 0,6-16 0,10-6 0</inkml:trace>
  <inkml:trace contextRef="#ctx0" brushRef="#br0" timeOffset="40">18836 7733 8234,'5'-10'875,"1"-1"0,6 8 0,-2-4 0,6 1 0,3 0 160,2-3 1,13 5 0,-3-1 0,2 2-227,0-3 0,-1 5 1,-3-5-1,-2 5-434,-6 1 0,1 0 0,-1 1 0,-1 3 38,-3 1 1,-7 7-1,-1 1 1,0 4 26,0 4 1,-4 10 0,4-1 0,-2 1 500,-4 4 0,-1 6 0,-2-5 1,0-1-942,0-2 0,0-1 0,0-3 0,0-1 0,0-1 0,0-8 0,0 2 0,0-4 0,0-1 0,2 0 0,1-1-90,2 1 0,2-5 0,-3-1-4826,1 2 1,0-6 3395,-5-6 0,-7-7 0,-1-9 1</inkml:trace>
  <inkml:trace contextRef="#ctx0" brushRef="#br0" timeOffset="41">19088 8048 10759,'16'0'0,"-1"0"1301,1 0 1,0 0 0,-1 0 0,3-2-298,3-3 0,-2 3 0,7-5 0,2 2-143,2-1 0,1 1 1,3 5-1,0 0-1625,3 0 1,0 0 0,-6 0 0,1 0-1702,-1 0 1,-5 2 0,-1 1 2464,-2 3 0,-2-1 0,-6-5 0</inkml:trace>
  <inkml:trace contextRef="#ctx0" brushRef="#br0" timeOffset="42">19984 8016 8906,'16'0'1839,"-1"-2"1,1-1-446,0-2 1,0-2-1,-1 3 1,1-3-2042,0-2 0,-1 6 1,-1-4-3376,-3 0 4022,-4 5 0,0-12 0,2 6 0</inkml:trace>
  <inkml:trace contextRef="#ctx0" brushRef="#br0" timeOffset="43">20000 8095 9796,'21'0'2111,"0"0"0,0 0 0,-6 0-1900,1 0 1,2-6 0,1 1 0,2 0 0,-2 0 326,-2-1 1,4 1 0,2 5 0,0-2-2226,-1-3 0,5 4 1,-5-5-1,1 3 1687,0-2 0,5-4 0,-4-7 0</inkml:trace>
  <inkml:trace contextRef="#ctx0" brushRef="#br0" timeOffset="44">21541 7576 8234,'-9'-10'539,"2"-1"0,0 1 0,-4-1 972,-3 1 0,6-1 1475,2-5 0,5 6 1,1-1-1809,0-1 1,7 0 0,5 0 0,5 3-625,4 2 0,7 2 1,-2 5-463,4 0 0,2 2 0,-3 3 0,-1 4 1,-5 1-93,-6 0 0,3 6 0,-12 5 0,1 0 0,-4 2 0,-3-4 0,-2 7 0,0 0 0,0-1 0,-7 3 0,-3-7 0,-4-2 0,-2-2 0,-3-1 0,1 0 0,4 0-44,0-1 1,0-6-1,-1-2 1,-1-2-81,0 1 0,0-1-236,1-5 0,1-2 147,3-3 1,6 1 0,10-6 0,6-1-111,3 3 0,7-6 0,3 5 0,4-2 106,5 1 1,4 6 0,0-1 0,3 3 195,0 2 0,-2 0 1,-6 2-1,-2 3 532,-4 6 1,-4 5 0,-6 3-1,-2 2 35,-3-2 0,1 0 0,-7 0 1,-1 2-547,-3-1 0,-8 2 0,-3-1 0,-4-2 0,-2-1 0,0-2 0,1-2 0,-3-2 0,-3-2 0,4-6 0,-6 1 0,2-3 0,0-2 0,0 0 0,6 0 0,-1 0-1655,0 0 0,0-2 1,1-3 142,-1-6 1,7-3 0,4-1-708,3-1 1,9-2-1,5-1 1,8-2 606,6 2 1612,4 2 0,1-6 0,0-2 0</inkml:trace>
  <inkml:trace contextRef="#ctx0" brushRef="#br0" timeOffset="45">22327 7545 8695,'10'-6'3874,"1"1"-1218,-8-7-2118,4 10 0,-7-3 1,0 10-1,0 6 19,0 3 1,0 3 0,0 4 0,0 5 62,0 4 0,-2 1 1,-1 1-1,-2-1-81,1 1 0,1-1 0,-1-1 1,-1-2-207,1-2 0,3-2 1,1 3-1,0-7 26,0-2 0,0-2 1,0-1-45,0 1 0,7-7 1,1-2-1,3-2-127,-1 0 0,1 1 0,6-6 0,3-2-283,0-3 0,7 1 1,-5-6-1,3-1-440,3 2 0,2-5 1,1 4-1,-1-2-148,-4 1 0,2-3 0,-7 6 0,-2-3-1775,-2 1 0,-1 1 1,-2-3-1,-2 3 743,-1 2 1,-8-5 0,3 1-1,-6-3 1715,-6-2 0,-2 8 0,-8-13 0,0 3 0</inkml:trace>
  <inkml:trace contextRef="#ctx0" brushRef="#br0" timeOffset="46">22673 7733 8606,'-16'0'1259,"0"0"0,6 2 0,1 3-135,2 6 0,2 3 1,3 1-1,-2 3 66,-1 3 1,0-2-1,5 5 1,0-1-589,0-4 1,2 4 0,1-2-1,4-2-825,2-1 1,-4-4-1,4-2 1,0-2-2468,-1 3 0,-2-5 0,4 1 2690,2-2 0,9-9 0,4-6 0</inkml:trace>
  <inkml:trace contextRef="#ctx0" brushRef="#br0" timeOffset="47">23207 7765 8234,'16'0'1480,"0"0"0,-6 0 4081,1 0-4313,-8 0 0,4 1-307,-7 5 0,-7-5-449,-3 5 0,-4-5-92,-2-1 1,5-1-139,1-5 1,6 3-221,-1-8 0,5 3 0,5-3 1,6 6-122,3 3 0,2 2 0,1 0 0,2 0 144,2 0 0,0 5 0,-5 2-102,0 2 0,-2 2-147,-4 4 1,-3 1 0,-9-2 79,-3-4 0,-5-3 135,-11-7 0,3 0 0,-3 0 0,4-1 74,1-5 1,0 3 0,1-6 0,1 1 171,3-1 1,2 4 0,6-6 201,-2-1 0,-1 3-150,6-1 0,2 6-139,3-1 1,4 3-111,7 2 0,0 0 1,-2 2-1,-2 1-538,-2 3 0,-4 4 0,2-3-1166,-1 2 0,4-4 1,-4 4-474,1-2 1,-2-2 0,4-3 739,2 3 1,2-3 0,2 3 0,0-3 1356,0-2 0,6-7 0,3-2 0</inkml:trace>
  <inkml:trace contextRef="#ctx0" brushRef="#br0" timeOffset="48">23726 7466 9642,'7'-14'1269,"3"4"0,4 4 1,2 13-1,0 7-194,0 5 1,6 11-1,5 0 1,0 5 543,0 0 1,1-2 0,-6 0 0,1 2-828,0 2 1,-1-6 0,-4-6 0,-1-3-793,-3-3 0,-1 4 0,2-2 0,1-2 0,-2-1 0,-2-4 0,-3-2-4636,-2-2 1070,5-6 1,-3 3 2155,7-7 1,-8-7-1,-2-4 1,-3-2 331,2-3 1,-3-5 0,3-2 0,-3-1 1077,-2-4 0,7-2 0,2-1 0</inkml:trace>
  <inkml:trace contextRef="#ctx0" brushRef="#br0" timeOffset="49">24245 7513 8982,'9'2'2024,"-4"3"1,-3 6-924,-2 3 1,0 1 0,0 1 0,-2 1 158,-3 4 1,-4 4 0,-9 5 0,-1-3 25,-2 0 1,0-6-1,4 3 1,-2-1-1026,-2-4 0,0-2 0,5-1 0,0 0-261,0 0 0,1-6 0,-1-1-2008,0-2 1,1 3-1,-3-4 1,-1-1 217,-2 2 0,-7-5 0,2 3 0,-4-3 1790,-1-2 0,-15 0 0,-3 0 0</inkml:trace>
  <inkml:trace contextRef="#ctx0" brushRef="#br0" timeOffset="50">21588 8378 8234,'0'-11'2794,"0"1"0,0 4-1024,0-4 0,1 6 1,5-1-1,6 3-848,7 2 1,4 0 0,7 0 0,1 0 1,7 0 1,11-1 0,5-3 0,2-1-831,4 1 1,8 1-1,7-1 1,7-2-95,-38 1 0,1 1 0,1 2 0,1 0 0,1 0 0,0-1 0,1 1 0,1 1 0,2-2 0,1 0 0,5 3 0,1-1 0,2-3 0,1 1 0,0 0 0,0 0 0,-2 1 0,-2-1 0,-5 0 0,-2 1 0,-5 2 0,-2 0 0,33 0 0,-10 0 0,-8 0 0,-14 0 0,-3 0 0,-5 0 0,-11 0 0,-5 0-1995,-3 0 1,-6 0-464,-7 0 0,-15 0 1,-24 0-1,-9 0-4772,-8 0 7230,-15 0 0,15 0 0,-10 0 0</inkml:trace>
  <inkml:trace contextRef="#ctx0" brushRef="#br0" timeOffset="51">22169 8708 7645,'14'-2'1192,"-3"-3"0,1 1 0,-5-6 0,4-1 0,4 1-478,5-1 1,6 3-1,-4-5 1,3 5-32,3 1 1,7-4 0,1 6 432,-1 1-873,-1 3 1,-5 1-1,-1 0 1,-3 0 236,-3 0 0,-1 1 1,-5 5-216,0 4 0,-7 4 0,-4 2 0,-3 0-117,-2-1 1,-7 6 0,-6 2 0,-4 1-139,-4 4 0,-7-3 1,2 1-1,-4 0 4,-1-1 0,-1 3 0,1-8 0,-1 1 70,1 2 0,1-5 1,4 3-1,5-4 445,3-1 1,3-1 0,-1 1 371,0 0 0,6-2 0,1-2-779,2-1 1,4-6-123,8 5 0,9-6 0,9 1 0,3-3 0,7-2 0,5 0 0,10-2 0,-3-1 0,-3-3 0,7-1 0,-6 4 0,-1-2 0,-1 1 0,-5 2 0,-6 2 0,-2 0 0,-2 0 0,-7 0 0,4-1 0,-2-3-2225,0-1 0,0-2 0,-5 3 2225,-1-1 0,1-14 0,0 1 0</inkml:trace>
  <inkml:trace contextRef="#ctx0" brushRef="#br0" timeOffset="52">17358 9855 9869,'0'-16'1085,"0"1"0,2 4 0,3 1 0,6-1-239,3 2 0,1-3 0,3 7 0,1 2-244,2 1 0,0 2 1,-5 0-294,0 0 1,-3 2 0,0 3-1,-5 5-4,-1 4 1,-1 7 0,-8 2-1,-3 0-26,-6-1 0,-3 6 1,-3-2-1,-2 2-257,-2-1 0,-6 0 1,5-6-1,-1-1-121,0-3 0,2-3 0,6-2 0,-1-3 51,0-2 1,0 4 0,1-6-323,-1-2 0,0-1 235,1-2 1,6-2 63,4-3 1,5-2-1,7-5 1,8 3-60,10 2 0,6-3 0,6 3 0,5 0 0,3 0 0,2 1 0,1 6 1,-3 0 133,-3 0 1,-4 7 0,-6 4 0,-3 3 225,-2 2 1,-5 5 0,-6-1 0,-2 0 188,-3-3 1,-4 4-1,-7 2 1,0 0 15,0-1 1,-2-1-1,-3-3 1,-6 1-193,-3 2 1,-2 0-1,-1-7 1,-2-2-143,-2-2 1,-5-6-1,3 1 1,-2-3-251,-3-2 0,0 0 0,0 0 1,4 0-623,1 0 1,-3 0 0,5-2 0,2-1-277,1-3 0,3-6 0,1 2 0,2-2 414,1 1 0,8-3 0,-3 4 0,5-4-818,1-2 0,1-5 1,5 0-1,4 2-1356,4 1 2807,9 3 0,8-1 0,9 0 0</inkml:trace>
  <inkml:trace contextRef="#ctx0" brushRef="#br0" timeOffset="53">18317 9792 7645,'11'0'1471,"-1"0"1,-8 0-520,-2 0 0,-7 0 0,-9 0 0,1 0-375,-1 0 1,-2 5 0,-1 1 0,-2-3-243,2-1 1,-4-2-1,2 0 1,0 0 20,-1 0 1,4 0 0,-3 0 62,4 0 0,1 0-85,0 0 1,1-5 454,-1-1-863,7 1 0,2 12 1,7 4-1,0 3 147,0 1 0,0 1 1,0 2-1,0 1 173,0 2 0,0 5 0,0-3 0,0-1-106,0 1 0,0 3 0,0-3 0,0 0-82,0-1 0,0-1 0,0-5-163,0 0 1,0-6-60,0 1-63,0-8 1,7 2 0,4-8-36,3-2 0,3-8 1,2 3-1,4-2-45,1 1 1,3-3-1,4 4 1,1-2 94,-1 1 1,0-1 0,1 7 0,-1 1 181,1 2 0,-2 2 1,-3 2-1,-2 3 307,-2 6 0,-2 3 1,-6 2-1,-1-1 320,-3 1 0,-4 5 1,-7 2-1,0 1 283,0 4 0,-4-4 1,-4 1-1,-10-1-370,-5 1 0,2-6 0,-5 2 0,-2-5-318,-1-6 1,-3 2-1,1-5 1,1 0-193,4 0 0,-7-1 0,5-6 0,0 0-462,-2 0 1,2 0 0,0-2-3402,2-3 2697,7 3 1,-4-12 0,9 3-445,3-3 0,4-3 0,9-2-1063,3-2 1,11 0 2672,10 5 0,11-7 0,3-1 0</inkml:trace>
  <inkml:trace contextRef="#ctx0" brushRef="#br0" timeOffset="54">18695 9745 8818,'10'0'537,"-1"-2"1,0-1 0,1-2 364,8 1 0,-3-3 1,8 0-1,0 0-488,3 0 0,2 0 0,0 4 0,-2-3 172,2 3 0,0 1 1,0 2-1,-4 0-288,-1 0 0,-2 0 1,-5 2-1,-2 3 258,-4 6 0,2 8 0,-5 4 0,0 1 225,0 4 0,-1 7 1,-6 2-1,1-3-322,5 0 1,-5 2 0,5-1 0,-5-3-151,-1-4 1,0-7 0,2 3-1,2-1-383,1-4 0,2-2 0,-4-1 0,3 0-2051,-3 0 0,4-6 1,-2 1-3667,-1 1 4739,-2-5 1,-9 0 0,-6-7-1,-4-2-3229,-4-3 4281,-7-4 0,-3-14 0,-10-1 0</inkml:trace>
  <inkml:trace contextRef="#ctx0" brushRef="#br0" timeOffset="55">18789 10028 7645,'7'-9'489,"2"-3"1,6 5-1,1 0 107,0 0 0,1 0 1,4 4-1,4-4 1207,-1-2 1,6 5-1,-4-3 1,4 2-1228,1 0 1,1 0 0,-1 3-1,1-2-512,-1-1 1,-1 0 0,-2 5 0,-4 0-74,-1 0 1,-4 2-1,-8 3-1932,-6 5 0,-14 4 1941,-12 2 0,-17-7 0,-18-2 0</inkml:trace>
  <inkml:trace contextRef="#ctx0" brushRef="#br0" timeOffset="56">19890 9949 13413,'10'0'1108,"1"0"0,1 0 0,2 0-723,2 0 0,4 0 0,1 0 0,-1 0-613,-3 0 1,-1 0-1,0 0 1,-1 0-653,1 0 0,0 0 1,-1 0-5179,1 0 6058,0 0 0,-7 7 0,-2 2 0</inkml:trace>
  <inkml:trace contextRef="#ctx0" brushRef="#br0" timeOffset="57">19921 10107 7645,'16'0'3940,"0"0"-3122,-1 0 0,1 0 1,1 0-120,4 0 1,2 0-1,3 0 1,-5 0-506,-3 0 1,3 1-1,0 3 1,-2 1-359,-2-1 0,-1-3 0,0-1 0,0 0-1056,-1 0 1,1 0-1,0 0-320,-1 0 1,1 0-1,0 0-1001,0 0 2541,-1 0 0,1 0 0,0 0 0</inkml:trace>
  <inkml:trace contextRef="#ctx0" brushRef="#br0" timeOffset="58">20864 9604 7885,'0'10'2138,"0"2"0,0 6-735,0 6 0,0 2 1,0 4-1,0 7-420,0 6 1,2 1 0,2 8 0,3-4 0,0-6-31,0-6 0,3 3 0,-3-3 0,0-2-716,0-7 1,4 1 0,-4-7 0,0-1-704,0-3 1,5-3 0,-3-2 0,1-3-1030,0-2 1,-4 3 0,4-4-1243,2-3 1,2-1 0,2-4 1557,0-3 1,0-4-1,-1-8 1179,1-4 0,7-4 0,1-6 0</inkml:trace>
  <inkml:trace contextRef="#ctx0" brushRef="#br0" timeOffset="59">21132 9651 8725,'15'-7'1728,"-4"5"0,-2-5-1469,-2 0 1,5 5-1,0-3 1,6 3 336,3 2 1,5-5 0,-4 0 0,1 1-93,0 3 1,-2 1-1,-4 0-248,4 0 1,-3 0 0,3 1 0,-4 3 45,-1 1 0,-6 13 0,1-1 0,-1 4 90,-1 2 1,5 5 0,-5 0-1,1 5 509,1 3 1,-6 8 0,5-2 0,1 2-334,-2-2 0,-1-4 0,-4-7 0,1 1-160,-1-1 0,3-5 0,-2-1 0,0-2-330,2-4 1,-5-2 0,5-3-79,0-3-9831,-5 3 7421,5-13 0,-14 5 0,-6-12 1,-6-4 1692,-7-4 1,-4-7 716,-1 0 0,-1-7 0,1 4 0</inkml:trace>
  <inkml:trace contextRef="#ctx0" brushRef="#br0" timeOffset="60">21336 10059 7645,'0'-15'719,"2"-1"0,3 2 71,6 4 0,3 1 1,1 5-1,1-1-159,0 2 1,-1-4 0,3 1 0,1 3-71,2 1 0,5 2 0,-3 0 0,1-2-779,4-3 1,-3 3-1,1-3 1,2 3-726,2 2 0,1 0 0,1 0 0,-1 0-21,1 0 0,-3-5 0,-1-2 0,-2-2 964,2-3 0,2-9 0,1-3 0</inkml:trace>
  <inkml:trace contextRef="#ctx0" brushRef="#br0" timeOffset="61">22122 9714 9478,'16'1'0,"0"3"0,-1 3 908,1 2 1,-4 1 0,2 6 375,4-1 0,6 6 1,-1 2-1,1 0-388,4 0 1,-5 3 0,0-4 0,-2 1-584,0 0 0,1-2 0,-2-5 0,1-1-756,-2 1 0,-2 0 1,-1-1-1,0-1-814,0-3 0,-3-2 0,0-6 0,-3 2-748,2-1 1,-3-2 0,2-2 2004,1 0 0,-5-7 0,0-2 0</inkml:trace>
  <inkml:trace contextRef="#ctx0" brushRef="#br0" timeOffset="62">22641 9682 7645,'-9'16'235,"2"0"1,6-1 0,-5 3 1330,-4 3 0,1-2 0,-1 7 0,-3 2-397,0 2 1,-8 1 0,-2 2 0,0 2-1248,0 2 0,-6 0 0,-1-4 0,-5 0-448,0-2 1,-5 10-1,-2-10 1,-2 2 525,2 0 0,-3-1 0,5-1 0</inkml:trace>
  <inkml:trace contextRef="#ctx0" brushRef="#br0" timeOffset="63">21635 11002 8088,'16'0'0,"-1"0"0,1 0 1166,0 0 0,-1 2 0,1 3 0,2 6-320,3 3 0,-2 2 0,7-1 0,0 3 527,-1 3 1,4 1-1,-2 6 1,1-3-851,-2-2 0,2-2 0,-7-6 0,-2 1-868,-2 0 0,4-2 0,0-2 0,-1-3-1630,-3-2 1,-1 3-1,-1-5 819,1-1 1,0-2 0,0-2-1,-1-2-962,1-3 0,-5-4 2118,-1-7 0,0-7 0,6-1 0</inkml:trace>
  <inkml:trace contextRef="#ctx0" brushRef="#br0" timeOffset="64">22342 10751 7645,'0'16'0,"-1"-1"0,-5 1 1249,-4 0 1,-11 5 0,-4 2 0,-1-1 71,0 1 0,-2 5 0,-7-2 0,0 2-604,6-2 1,-6 2 0,7-5 0,0 1-185,-2 4 1,0 0 0,-1-2 0,-1-5-603,1-3 1,7-2 0,1-1 0,2-1-1080,0-3 0,2-3 0,6-4 0,3 1-1832,-2-1 0,3 3 2980,-1-2 0,6 0 0,-3-5 0</inkml:trace>
  <inkml:trace contextRef="#ctx0" brushRef="#br0" timeOffset="65">20283 11348 13091,'5'-10'1316,"2"1"0,2 2 0,3 2-411,2-2 0,2 5 1,-1-5-1,1 2-731,0 0 1,-1-1 0,1 5 0,0-3-983,0-1 1,-1 0-2380,1 5 0,-4 1 1351,-6 5 0,-8 1 1,-16 3 1835,-3-5 0,-3 4 0,-8 0 0</inkml:trace>
  <inkml:trace contextRef="#ctx0" brushRef="#br0" timeOffset="66">20125 11474 10496,'16'0'0,"0"2"0,0 1 1071,-1 2 0,6 1 0,2-6 0,0-2 73,-1-3 1,6 3 0,-3-3 0,1 3-632,0 2 1,-1-5 0,1 0 0,-5 1-1522,-4 2 1,4 1-1,0-3-1565,-1-1 1,-10-2 2572,-5 2 0,-17-11 0,-5-9 0</inkml:trace>
  <inkml:trace contextRef="#ctx0" brushRef="#br0" timeOffset="67">16714 11191 7645,'-14'-2'-386,"1"-1"600,3-2 0,1-2 761,-1 1 0,-2 3 0,6-8 95,3-1 1,3 3 0,5-1 0,6-2-96,2-2 0,8 3 0,2 1 0,2-2-617,3-2 0,1-2 0,3 2 0,-3 2-35,-2 1 1,1 8-1,-7-2 1,-2 3-12,-2 2 0,-3 2 0,-2 3-114,-1 5 0,-8 9 0,3 2 1,-5 0-164,-1 2 0,-1 2 0,-5 6 0,-4-1-128,-4-4 0,-7 4 0,-2-4 1,1 2 33,-1-2 1,2 2 0,5-6-1,0 1 143,1 0 1,1-2 0,2-5 0,3-1 685,2 1 1,2-6-434,5 1 0,1-2 0,5 1-132,4-5 1,4-3-1,3-2 1,3 0-350,1 0 1,7-5-1,-2-2 1,4-2-1742,1-3 1,0 0 0,3 0 0,1 1 255,1-1 0,1-2 0,-6-2 0,1 0-377,-1 1 0,-1-3 2006,-4-3 0,4-3 0,-6-8 0</inkml:trace>
  <inkml:trace contextRef="#ctx0" brushRef="#br0" timeOffset="68">17358 11034 7645,'16'0'269,"0"0"0,-2 2 1116,-4 3 1,-1-2-1,-6 10 1,3 2 81,-3 5 0,-1 7 1,-2 0-1,0 2-555,0 3 1,0-1 0,0-1 0,0-2-318,0-2 0,0-5 0,0 3 0,0-1-497,0-4 0,0-1 0,0-2 0,0-1-1078,0 1 1,0-6 0,2-1-516,3-2 0,-2 4 0,8-6 0,1-2-272,2-1 0,7-2 0,2-2 0,1-3 1767,4-5 0,2-11 0,1-4 0</inkml:trace>
  <inkml:trace contextRef="#ctx0" brushRef="#br0" timeOffset="69">17924 11223 7645,'14'1'645,"-3"5"0,-4-3 0,-7 9 1195,0 6 1,5 3 0,0 5-1,-1-3-933,-3-1 0,5-4 1,-1 4-1,-2-1-383,-1 0 0,3 0 1,1-5-696,-3 0 0,4-6 0,0 1-1878,2 1 1,-4-5 138,6-2 0,-6-5 0,4-5-345,-2-6 1,3-4 2254,-5-6 0,1-4 0,-6-6 0</inkml:trace>
  <inkml:trace contextRef="#ctx0" brushRef="#br0" timeOffset="70">17909 11144 7184,'-16'-33'-218,"5"-4"0,3 13 0,-1-3 1667,0 1 1,6 7 0,-3-2-75,5 4 0,1 1-1330,0 0 1,0 6 0,1 1-1170,5 2 1,4 2-1,9 5-619,2 0 1743,0 0 0,2 0 0,1 0 0</inkml:trace>
  <inkml:trace contextRef="#ctx0" brushRef="#br0" timeOffset="71">18239 11081 7645,'24'25'501,"4"4"1,-7-3-1,-2 4 812,-1 2 1,-4-1 0,-2-1-1,-3-2-129,-2-2 1,3-2 0,-3 2 0,0-5-570,0-3 1,-2-2 0,-3-1-45,3 1 1,-3 0-430,3-1-323,-3-6 0,0-9 0,1-12 0,3-6-466,-3-2 0,4-8 1,0 1-1,2-2 98,3-3 0,0 3 1,1-1-1,-3 2 340,2 0 1,2 2 0,4 10-1,1 2 404,2 4 1,7 3-1,-2 7 1,4 0 479,1 0 0,2 12 1,2 5-1,2 4 182,-2 2 1,-2 3 0,-1-3 0,-3 0-613,-3-1 0,4 6 0,-5-2 0,1 2-1672,0-1 0,-2 1 0,6-6 0,0 1 1427,3 0 0,9 5 0,-2-4 0</inkml:trace>
  <inkml:trace contextRef="#ctx0" brushRef="#br0" timeOffset="72">4387 15419 7645,'5'-10'0,"2"1"0,0 0 489,0 1 494,-1 4 0,-6-1-437,0 10 1,0 4-1,-2 8 1,-3 4-1,-6 5-9,-3 4 1,-9 3 0,-3 4-1,-4 3-159,-1 0 0,-7 11 0,-4 0 0,-4 8-160,-1 11 1,21-33 0,0 1 0,-1 1 0,0 0 0,0 0 0,1-1-41,-23 36 0,23-34 1,2 0-1,-18 33 1,-2-3 104,2-3 1,-2-1-1,6 0 1,-2 1 140,-4 4 1,4-3 0,-2 2-1,0-5-156,2-8 0,0 8 1,5-16-1,0 2-65,5-4 1,-1-11-1,6 1 1,1-4 43,3-1 0,3-6 0,3-2 1,-1-1-24,0-4 1,7-6-1,2-5 35,0-1 0,4 4-1206,-8-6-164,8 0 0,-4-12 196,7-3 0,5-4 0,2 0 0,2 0-922,3-2 1,7 4 0,4-11 0,2 2 1836,2 0 0,10-14 0,3 2 0</inkml:trace>
  <inkml:trace contextRef="#ctx0" brushRef="#br0" timeOffset="73">4717 15561 7668,'-8'0'777,"1"0"0,19-6 0,5 1-510,6 2 0,3-1 0,7 1 0,2-3 12,2 3 0,7 1 0,-1 0 1,8-1-77,7-2 0,3-1 1,5 5-1,8-3-64,9-1 1,5-2 0,-41 5 0,0 1 0,2-2 0,0 0-28,-1 2 0,0-1 1,7-2-1,0-1 1,-3 1-1,-1-1 0,4 0 1,0 0-60,4-1 1,1 1 0,0 1 0,0 0-1,2-2 1,1-1 0,-1 2 0,1 0 77,3-1 0,1 0 0,3-3 0,2 0 0,0 0 0,1-1 0,-3 2 0,1 0 25,-1 2 0,0-2 1,6-2-1,0-1 1,-5 5-1,-1 0 1,0 0-1,-2 0 4,1-1 1,-1 0 0,-5 0 0,-1 0 0,2-1 0,-2 0-1,-4 1 1,-1-1 40,-3 0 0,-1 0 0,-6 1 0,-1 0 1,32-5-1,-11 1-38,-13-1 0,-4 0 1,-15 0-477,-5 1 1,-5 8-1,-11-4-1084,-4 0 1,-5 5 0,-12-2-291,-8 8 1,-10 5-1,-15 8 1,-11 4 1686,-10 5 0,-19 4 0,-1 1 0</inkml:trace>
  <inkml:trace contextRef="#ctx0" brushRef="#br0" timeOffset="74">3428 17541 7645,'0'9'1424,"0"-2"-900,0-7 0,2 0 0,5 0-9,8 0 1,8 0-1,9 0 1,1 0-238,3 0 1,5-5 0,6-1 0,0 1 106,0-2 1,7 5 0,7-5 0,9 0-266,9-3 0,-32 4 1,2 0-1,1-1 1,1 1-1,6 1 0,2 0 35,5-1 0,3 0 1,2-1-1,1 0 1,8-2-1,2 0 1,-2 0-1,1 1-81,0 0 1,1 0 0,4-2 0,0 1 0,-6 3-1,-1 1 1,0-1 0,0 0 67,-2 1 1,0 0 0,-3 0 0,-1 1 0,-6 1-1,0 1 1,-1-2 0,1-1-45,-2 1 0,0-1 1,2 1-1,-1 0 1,-11 2-1,-1 0 1,-1-1-1,-1 1 39,-1 0 1,0 0 0,-1 1 0,0-1 0,-1 0 0,-1 0 0,37-3 34,-4 2 1,0 1 0,-11 0 0,-4-1-124,-4-3 1,-8 1-1,-10 5 1,-5 0 105,-4 0 0,-3-5 1,-4 0-1723,-5 1-63,-11 2 1,-4-3-1,-12 0 1,-4 0 599,-4-2 0,-2 0 0,-1-5 0,-3 3-434,0 2 1,-1-5 1499,5 1 0,0-10 1,0-3-1</inkml:trace>
  <inkml:trace contextRef="#ctx0" brushRef="#br0" timeOffset="75">8711 15419 7645,'-2'9'0,"-1"-2"0,-4 2 323,-2 6 0,-7 6 0,-8 9 0,-6 1 444,-8 8 0,-8 5 1,-6 4-1,-4 5-629,0 4 1,22-25 0,0-1 0,0 3-1,0 0 1,-3 3 0,0 0 195,1 1 1,-1 1 0,-1-1-1,1 0 1,2 1 0,0-1 0,-1 1-1,0-1-66,-1 2 1,-1 0-1,1 2 1,-1-1-1,0-2 1,1 0 0,2 0-1,0-1-59,3-1 1,-1-1-1,-3 2 1,1-1-1,4-2 1,1-1-1,-30 32 269,6-1 1,12-10 0,5-2 0,6-6-82,5-5 1,3-5 0,9-10-188,4 0 0,-3-8-759,8 2 0,0-12-1203,5-9 1,5-13 1751,0-8 0,15-21 0,-3 1 0</inkml:trace>
  <inkml:trace contextRef="#ctx0" brushRef="#br0" timeOffset="76">7107 17242 8164,'-10'0'1311,"1"-1"1,0-3-59,0-1 0,4-6 0,-4 5-229,2-3 0,0 5 0,4-3-112,-2 0 0,-1-1-2196,6-8 1,0 5 477,0 1 1,0 5-6142,0-6 6947,0 8 0,7-11 0,2 5 0</inkml:trace>
  <inkml:trace contextRef="#ctx0" brushRef="#br0" timeOffset="77">7044 16960 7863,'0'-16'1774,"5"5"1,1 1-1319,-3-2 0,1 5 1,-1 0-797,2 0 117,1 5 0,-6-7 223,0 4 0,0-4 0,0-6 0</inkml:trace>
  <inkml:trace contextRef="#ctx0" brushRef="#br0" timeOffset="78">6950 16614 8965,'10'-5'1698,"1"-1"0,-8-6-992,3 2 0,-5 1-1496,-1-2 1,0 6 0,0-5 314,0-3 1,0 5 0,-1-1-1,-3 0-1238,-1 0 0,-2 1 1713,2-3 0,-4-10 0,-7 4 0</inkml:trace>
  <inkml:trace contextRef="#ctx0" brushRef="#br0" timeOffset="79">6934 16409 8454,'7'-8'799,"-5"-1"0,5 5 1,-2-3 384,0-1 0,6 2-1237,-6-4 1,0 5-1031,-5-6 0,0 1 0,0-6-594,0 0 0,-1 2 1677,-5 4 0,-2-11 0,-8 4 0</inkml:trace>
  <inkml:trace contextRef="#ctx0" brushRef="#br0" timeOffset="80">6903 16126 8683,'10'-7'891,"1"-3"1,-3-4 0,5 0 149,-3 4 0,-6-4-1009,1 3 0,2 2 1,-2-1-810,-1-2 0,-3 3 0,-1-1 0,-1-3-181,-5-1 1,5 4 0,-5-1 0,3-1 957,-2-2 0,3-2 0,-5 1 0,2-1 0,-1 0 0,-1 2 0,4 2 0,-2 2 0,-1 4 628,6-4 1,0-1 1010,0-4 0,6-1-1317,-1 0 1,0 1-1,-5-1-300,0 0 1,0 6 0,0-1-143,0-1 0,0-2-1593,0-2 0,-2 1 0,-1-1 1713,-2 0 0,-1 0 0,-1 1 0,-1-1 0</inkml:trace>
  <inkml:trace contextRef="#ctx0" brushRef="#br0" timeOffset="81">6871 15482 7784,'0'-10'0,"0"-1"401,0-1 0,2 0 1,2-1-1,1 3 743,-2-2 0,1 3 0,-1-1-721,2-3 1,1-1 0,-6-1-593,0-1 1,0 5-2759,0 1 2927,0-1 0,7 3 0,1 1 0</inkml:trace>
  <inkml:trace contextRef="#ctx0" brushRef="#br0" timeOffset="82">6148 16205 7863,'0'-9'6639,"0"4"-5237,0 10 1,7 4 0,5 7-1,6 0-716,3-1 0,1 1 1,-2 0-1,1-1-310,-2 1 1,3 3-1,-1 1 1,-1-5-319,-3-1 0,-3 4 0,-2-8 0,-1 2-711,1-1 1,-3 1 0,0-5-1503,-2 2 0,3-4 712,-5 6 0,2-8 82,-2 2 1,-3-5-1,3-5 1,-3-5-1976,-2-4 3336,0-2 0,7 0 0,2 0 0</inkml:trace>
  <inkml:trace contextRef="#ctx0" brushRef="#br0" timeOffset="83">6478 16142 10030,'9'0'1526,"-4"7"0,-12 5 0,-7 6 0,-7 3 708,-3-2 0,-2 4 0,-6-2 0,2 0-1334,4 1 0,-3-4 0,4 3 1,1-4-901,3-1 0,3 0 0,2-1 0,1-1 0,-1-3 0,2 3 0,2-5 0,3 1 0,2 1 0,0-6 0,2 5-2721,3 1-368,-5-3 1,9-1 0,3-7 3088,6 0 0,3-7 0,1-1 0</inkml:trace>
  <inkml:trace contextRef="#ctx0" brushRef="#br0" timeOffset="84">4293 17887 7787,'-11'-5'391,"1"-1"0,5-1 1,-6 4 641,-1-2 0,-2-6 1,0 4 391,3-2 0,-1 4-837,7-5 1,-2 6 0,3-3 380,-1 0 0,2 6 1,8-6-1,5 1-347,4 1 1,9 0-1,5 3 1,5-1-184,4-3 1,7 1-1,-4 5 1,0 0-83,-3 0 1,-6 0 0,-5 0 0,-5 0 16,-3 0 0,-3 2 1,-1 3-316,-3 6 0,-4 3 0,-7 1 0,-2 3-79,-3 3 0,-4-2 0,-8 5 0,-6 1-87,-8-1 0,-1-3 1,-6 4-1,1-3-36,0-2 1,2 2 0,7-1-1,4-2 288,1-1 1,-3-2 0,5-1 0,2 1 179,1 0 0,8-6 0,1 1-26,2 1 0,2 2-299,5 2 0,9-8 0,5-2 0,5-5 0,9-1 0,0 0 0,5 0 0,4 0 0,5 0 0,-4 0 0,2 0 0,4 0 0,-6-1 0,1-3 0,-3-1-574,1 1 1,0 1 0,-7-1 0,-3-1-1792,0 2 1,-8 1-1,2 2 1,-4 0-92,-1 0 0,0-5 0,-2-2 702,-4-2 0,-1-1 1754,-4-6 0,4 0 0,7 0 0</inkml:trace>
  <inkml:trace contextRef="#ctx0" brushRef="#br0" timeOffset="85">4985 17855 7784,'0'-15'295,"0"-1"1,0 6-1,1 1 1,5 2 1083,4 3 0,4 3 0,2 2 0,-1 3-482,1 1 0,2 7 1,1-1-1,2 4-51,-2 6 0,4-3 0,-2 3 0,0-2-426,1 2 1,-4-4-1,3 4 1,-4-3-258,-1-2 0,0-1 0,-1 1 0,1 0-548,0-1 1,-2-4 0,-2-2 0,-3-1-4377,-2 1-192,5-5 4113,-3 10 1,1-18 0,-1 2 0,-2-5 185,-4-5 0,1-4 1,-1-4-1,3-5 654,-3 1 0,-1-6 0,-2 4 0,0-4 0,0-1 0,-2 1 0,-1 2 0,-3 4 0,3 1 0,-4 7 0,2 6 809,1-3 0,2 8-305,2 5 0,-5 7 0,-2 9 0,-1 1 1077,-5 4 0,-6 4 0,-5 6 0,-4 1-63,-6-1 0,0 6 1,0-1-1,-1-2-334,-1-6 1,1-1 0,7-4 0,3 0-852,3 0 1,1-2 0,5-6 0,2 1-334,4 0 0,-4-1 0,3 1-57,-3 0 1,4-7-1,1-2 1,0-2-4717,0 0 1,-1 6 4772,-6-6 0,7 0 0,2-5 0</inkml:trace>
  <inkml:trace contextRef="#ctx0" brushRef="#br0" timeOffset="86">11038 15545 17103,'-9'-2'632,"4"-3"1,3-4 0,2-7 0,0 1 0,0-3-240,0-3 1,2 2 0,1-7-349,3-2 0,4-2 1,-3-1-1,2-2 1,1-2-234,-1-2 1,5-5 0,-5 4 0,1-1-29,1 1 1,-6 1 0,5 6 0,1-1-21,-2 1 0,5 1 0,-4 2 1,2 2 120,-1-2 1,3 7-1,-4 4 1,4 5 119,2-1 0,0 5 0,-1-1 91,1 2 1,0 2-1,0 5 0,-1 1 61,1 5 0,0-1 0,1 9 0,2 5 398,2 4 0,2 5 1,-4 8-1,4 6 360,1 4 1,-4 6-1,1 2 1,-4 0-207,-1 0 0,5 4 0,0-7 0,-4-4-644,-5-3 0,6-10 0,-6 3 0,0-4-65,2-1 0,0-8 0,0-1 0,-2-4-231,-1-3 0,-6 3 0,4-8-4848,-2 3 2374,5 1 1,-5-8 1902,4-7 1,-4-12 0,-7-11 0,0 1 317,0-1 1,0-10-1,0 1 1,-2-1-224,-3 0 1,-4 3 0,-9 4 0,-1 5 701,-2 4 0,-5 6 0,3 2 0,-1 2 764,-4 4 1,-2 1 0,-1 2-1,-1 0 116,1 0 1,-4 5 0,2 2 0,3 0-440,0 0 1,2 0-1,0-3 1,4 1-545,1-1 0,-3 3 1,5 0-1,2 0-1349,1 0 1,4-1 0,2 0 1456,2 4 0,-1-3 0,-4 0 0</inkml:trace>
  <inkml:trace contextRef="#ctx0" brushRef="#br0" timeOffset="87">12248 15278 8366,'11'-6'0,"-1"1"952,3 2 0,-5 1 1,3 2-1,1 0-80,2 0 1,2-5 0,1 0 0,2 1-292,2 2 0,0 2 0,-5 0 0,0 0-486,0 0 1,-1 0-1,1 0 1,0 0-1385,-1 0 1,1 0 0,-2 2 64,-3 3 1,1-1 0,-7 6 0,-3 2 1223,-6 2 0,-4 2 0,-8 0 0</inkml:trace>
  <inkml:trace contextRef="#ctx0" brushRef="#br0" timeOffset="88">12248 15466 8257,'16'0'1195,"0"0"0,5 0 0,0 0 0,-2 0 16,-2 0 1,-1-5-1,2 0 1,1 0-639,2-2 0,0 5 0,-4-5 0,2 2-1292,2-1 1,2 1 0,-4 5 0,4 0-284,2 0 0,-4 2 1002,5 3 0,0-3 0,5 5 0</inkml:trace>
  <inkml:trace contextRef="#ctx0" brushRef="#br0" timeOffset="89">13019 14790 12336,'0'25'1472,"0"-1"1,-2-3 0,-1 6-319,-3 2 0,1 8 1,5 0-1,0-3-213,0 0 1,5-3-1,2-1 1,0-2-414,0-2 1,4-7 0,-4 4-286,2 0 0,-6-6 0,4 4-264,0-4 0,-4-3-87,8-3 1,-6-4 0,4-9-606,-2-3 0,5-4 1,-1-8-1,3-3-125,1 0 0,8-12 0,3 4 1,4 0 235,1-1 0,1 1 1,-1 1-1,1 6 293,-1 4 1,-1 6 0,-2 3 0,-4 1 491,-1 3 1,1 10-1,-6 4 1,-4 6 655,0 5 1,-7-2-1,-2 7 1,-3 0 58,-2-1 1,-2 4-1,-3-4 1,-6 1-46,-3 0 0,-7-7 0,-1 2 0,-1-3-772,0-2 1,1-2 0,2-4 0,-1-3-82,2 0 0,-4-5 0,1 3 0,-1-3-306,0-2 0,2 0 0,6-2 0,-1-3-956,0-6 0,2 3 0,4-3 1,5-1-2016,3-2 0,4 0 0,5 2 3196,8 1 0,8-6 0,8-8 0</inkml:trace>
  <inkml:trace contextRef="#ctx0" brushRef="#br0" timeOffset="90">13946 15121 6976,'16'0'3792,"0"0"-2439,-7 0 0,-2 1 1197,-7 5 0,-2-5-1679,-3 5 0,1-5-722,-6-1 1,6-1-1,-1-5 3,3-4 1,2 1 0,2 0-577,3 2 0,4 2 0,7 5 1,1 0 183,4 0 0,-3 0 0,3 0 1,-6 2 317,-4 3 1,1-1 0,-5 4 541,2-1-412,-6 6 1,2-12-1,-10 5 384,-5-5 1,-4-2-468,-2-5 1,2-2-1,2-6 1,3 1 0,0 3-124,1-2 0,4 3 0,-1-2-28,3-1 1,4 5-1,3 2-696,6 3 0,3 2 0,1 0 0,1 0-76,0 0 1,5 0-1,0 2 1,-2 1-448,-2 3 1,-1 4-1,0-3 1,-1 0-522,1 0 1,0-2 1765,0-5 0,-1 7 0,1 2 0</inkml:trace>
  <inkml:trace contextRef="#ctx0" brushRef="#br0" timeOffset="91">14512 14680 9189,'13'-14'610,"2"4"0,3-4 0,-6 5-211,-1 1 0,-1 1 0,4 8 251,-3 5 0,1 4 0,-7 11 0,0 7 537,2 7 0,-5 3 1,3 8-1,-1-1 350,1 4 1,-3 2 0,3-4-1,-2-2-1084,3-3 1,-5 2-1,5-8 1,-5-1-74,-1-1 1,0-10 0,2-1-381,3-1 0,-3-4 0,3 3 0,-1-11 0,1-4 0,-1-10 0,6-5 0,1-3-537,-3-5 1,6-10 0,-3 1 0,5-3 32,4-3 1,-2-5 0,3 1 0,-2 3-186,2 5 0,-3 3 1,4 8-1,1-1 405,3 4 0,2 9 0,0 2 0,-2 4 728,2 5 1,2 11-1,0-1 1,-2 1-264,-2 1 1,-2 3 0,4 1 0,-3 1 428,-3 0 1,-1-1 0,-5-1 0,0 4-2196,0-1 1,-8 11-1,-1 0 1,-2 5 1584,1 4 0,-8 5 0,-7-9 0</inkml:trace>
  <inkml:trace contextRef="#ctx0" brushRef="#br0" timeOffset="92">10833 16928 7863,'-15'0'41,"-1"0"122,0 0 1,0 0-1,1 2 164,-1 3 1,0-3 0,1 3 747,-1-3 0,0-2-469,0 0 1,8-2-1,4-1 36,8-3 0,4-1 0,10 4 0,3-4-243,5-2 1,6 4 0,4-4-1,6 0-199,4 1 1,6-3 0,0-3-1,-1 2 100,-2 2 1,-4 4-1,-3-2 1,-5 1 175,-4 3 1,-7 2 0,-1 2-106,-2 0 0,-2 7 0,-8 4 0,-2 3 91,-6 2 0,-3 1 1,-2 4-1,0 5 187,0 4 0,-2 1 1,-1 2-1,-4 2-201,-2 2 1,4 1 0,-4-3 0,2 4-449,4 1 0,1 0 0,2 4 0,0-4 0,0-2 0,0-1 0,2-5 0,1-1 0,2 0 0,2-6 0,-3-2 0,3-3-144,1 1 0,-4-5 0,1-5 0,-1-1-9442,1-1 8384,-3-2 0,5-9 0,-9-3 0,-5-7-161,-9-8 0,-1-2 1,-9-8-1,-2 0 264,-2-3 1,-2-2 1098,1 4 0,0-1 0,-1 1 0</inkml:trace>
  <inkml:trace contextRef="#ctx0" brushRef="#br0" timeOffset="93">11006 17290 7863,'0'-11'979,"0"1"0,7-1 0,4-3-206,3 4 0,3 1 0,2 5 0,4-1-137,2 2 0,-4-4 0,5 2 1,2-1-371,1-1 1,3 6 0,-1-6 0,1 1-251,-1 1 0,1-2 0,1 4 0,2-3-782,1 3 1,6-4 0,-5 2 0,0-1-781,1-1 0,-5 6 0,4-6 0,-5 1 1546,-6 1 0,3-7 0,-4 3 0</inkml:trace>
  <inkml:trace contextRef="#ctx0" brushRef="#br0" timeOffset="94">11981 16755 8777,'32'-12'0,"-3"0"0,-1-2 0,-3 3 729,-3 3 1,5 2 0,-6 6 0,0 0-247,1 0 0,1 7 0,5 6 0,-4 4 672,-1 4 1,3 7 0,-5 0-1,-2 5-342,-1 4 0,-9 6 1,-4-1-1,-3 2-318,-2-2 1,-2 7-1,-3-7 1,-6-2-185,-3 0 1,-3-9 0,-2 3-1,-2-8-90,1-3 1,-2 3 0,-1-5-1,0-2-214,0-2 1,3-6 0,2-2 0,-1-2 128,-2-4 1,0-1-1,5-2 1,0 0-279,1 0 0,4-5 0,3-2 1,-1-4 40,0-6 0,6 1 0,-3-5 0,6 3-314,6 3 1,2-1 0,10 0-1,3 2 160,5 4 0,5 1 0,4 6 0,4-3 239,1 3 1,-3 1 0,3 4 0,-2 1 138,-3 3 0,2 4 1,-4-3-1,-5 0-195,-4 0 0,3 4 1,-5-4-1,1 0-814,0 0 0,-2 3 1,-6-3-1,1 2-1283,0 3 0,-6-3 0,1-1 2169,1-1 0,2-1 0,2-6 0</inkml:trace>
  <inkml:trace contextRef="#ctx0" brushRef="#br0" timeOffset="95">13082 16991 7863,'1'-9'0,"5"2"375,4 0 0,-1 6 0,1-6 0,3 1 1081,1 1 0,3 0 0,2 3 0,2-1-984,-2-3 1,6 1 0,-1 3-1,1-1-189,-4-2 1,2-1 0,-3 6-457,0 0 1,-3 0-4026,-1 0 0,-9 7 1120,-7 4 3078,-14 3 0,-4 2 0,-4-1 0</inkml:trace>
  <inkml:trace contextRef="#ctx0" brushRef="#br0" timeOffset="96">13176 17101 8367,'11'5'0,"-1"0"773,2-1 1,2-2 0,4-1 0,1 3 61,2 1 0,0 0 0,-4-5 0,3 0-194,0 0 1,1 0 0,-5 0 0,0 0-516,0 0 1,-1-1 0,1-3-1299,0-1 0,0 0-2291,-1 5 3463,1 0 0,0 7 0,-1 1 0</inkml:trace>
  <inkml:trace contextRef="#ctx0" brushRef="#br0" timeOffset="97">14261 16504 7863,'-9'-11'156,"4"1"0,1-2 614,-1-2 1,3-2-1,-3 0 1,5 2-1,5 2 456,6 1 0,5 1 1,5-4-769,5 4 1,4-3 0,3 6 0,2 0-113,1 0 1,1 2-1,-7 7 1,-2 1 95,-2 3 0,-2 11 0,3-1 0,-5 3 18,1 4 0,-6 3 1,4 9-1,-5 3-55,-5 2 0,-4 1 0,-7 2 0,0-1-156,0 2 0,-2-1 0,-5-1 0,-7-5-156,-5-4 0,-2-7 0,3-1 1,-1-2-2,-2-4 1,-5-2 0,5-3 0,0-2-292,-2-1 1,6-8 0,-6 3-1,2-5-47,0-1 1,0 0 0,5-1 0,1-5-11,-1-4 0,2-4 0,2-2 1,3 1-151,2-1 0,-3-5 1,4 0-1,3 0 54,1-2 1,14 6-1,6-4 1,3 3 79,1 3 1,12 1 0,-3 3 0,2 6 270,0 3 0,4 2 0,0 2 0,-2 3 89,-2 6 1,-2 3 0,-1 1 0,-2 1-126,-2 0 0,-6 0 0,0-1 0,-2 1-337,-2 0 0,-1-1 0,1 1 0,0-2-649,0-3 0,-6 1 1,1-5-1,-1 1-11,-1 5 0,5-6 0,-4-2 1,4-2-485,2 3 1,0-5 1517,-1 5 0,8-12 0,2-2 0</inkml:trace>
  <inkml:trace contextRef="#ctx0" brushRef="#br0" timeOffset="98">15094 16535 7863,'11'5'335,"-1"1"1,1 1-1,4-4 685,1 2 1,0 8 0,0-3 0,-1 4-180,1 2 1,5 5 0,0 1 0,-2 3-134,-1 3 1,3-4-1,0 1 1,-2-1-556,-2 1 0,-1-6 0,0 4 0,-1-3-159,1 1 1,0 0 0,0-5-669,-1 0 1,1 0-2127,0-1 1,-6-6 0,1-4 1090,1-3 0,-5-9 1709,-2-3 0,4-11 0,0-4 0</inkml:trace>
  <inkml:trace contextRef="#ctx0" brushRef="#br0" timeOffset="99">15597 16551 7863,'9'10'276,"-4"1"1,-5-1 0,-5 6 0,-5 0-1,-6-1 861,-5 1 0,2 2 0,-8 3 0,0 3 556,-3 0 0,4 6 1,-1-5-1,1 1-1056,2 0 1,-1-7 0,6 2 0,-2-3-1145,2-3 0,1 1 1,3 0-421,-1 0 0,7-6 1,4 0 926,3 3 0,2 1 0,0 1 0</inkml:trace>
  <inkml:trace contextRef="#ctx0" brushRef="#br0" timeOffset="100">16179 16504 7863,'16'8'212,"0"1"1,-2-4 359,-4 6 0,2-2 0,-5 1 0,2 1 1,1-1 315,-1 1 1,0-1 0,-6 6 90,3-1 1,-1-4-11,-5-1 0,-7-6-462,-4 1 1,-3-3-349,-1-2 1,1-7-1,1-4-28,3-3 1,7 4-1,-3 0 1,5-3-637,1-1 1,0 4 0,0-1 195,0-1 1,7 3-1,3 1 211,4 1 1,2 1 0,-2 8 0,-2 2 135,-2 1 1,-1 7-1,3-3 1,-3 1 29,-2 1 0,-2-1 0,-5 6 406,0 0 1,0-1 0,0 1-105,0 0 1,-7-7 0,-3-4-90,-4-3 1,-2-2-1,0 0-74,1 0 0,1-2 0,1-3-480,3-6 1,1-3-1163,-1-2 0,3 1 386,7-1 1,7 6-1,5 1 1,5 2-324,4 3 0,11 3 1372,-6 1 0,14-7 0,-7-2 0</inkml:trace>
  <inkml:trace contextRef="#ctx0" brushRef="#br0" timeOffset="101">16887 16205 7863,'1'-9'599,"5"6"739,4 6 0,9 8 0,4 8 0,1 5-172,4 6 0,-1-2 0,1 9 0,1-4-396,-1-2 1,0 1-1,4-1 1,-3-1-324,-2-4 1,0 2 0,-4-5 0,0 0-261,0-1 0,-4-1 0,-7-5 1,-1 0-759,1-1 1,0 1 0,0-2 0,-3-2-2002,-2-1 0,5-6 1013,-1 5 1,-3-8-1,1-2 1,0-10-2207,0-10 3765,1-4 0,6-21 0,0-4 0</inkml:trace>
  <inkml:trace contextRef="#ctx0" brushRef="#br0" timeOffset="102">17437 16189 7863,'-11'7'3605,"1"4"-2714,-2 3 0,-9 14 0,-4 3 0,-1 4 1119,0 4 0,5-5 1,-4 8-1,3 0-611,3-2 1,3 2-1,4-8 1,3-5-1400,2 1 0,-4-2 0,4 0 0,0-4-1387,0-1 1,-3 3 0,5-3 0,-1 0-2871,-1-1 1,6 6 4256,-5-2 0,5 4 0,1 2 0</inkml:trace>
  <inkml:trace contextRef="#ctx0" brushRef="#br0" timeOffset="103">15031 17777 7918,'2'-9'485,"3"4"1,6 5 294,3 5 0,2 2 1,1 7-1,4 0-219,5 4 0,4 1 0,1-2 0,1 2-229,-1 2 1,2 6-1,2-6 1,2-1 111,-2 3 1,3-5-1,3 4 1,2-1-9,6 0 1,2 5-1,-2-5 1,3 0 2,6 2 1,10-4-1,5 6 1,6-3-199,5-2 1,-39-14-1,1 0 1,3-1 0,1-1-1,1-1 1,1 1-160,4-3 0,2 1 0,2 1 1,0 1-1,2-1 0,0-1 1,0 0-1,-1-2-6,-1-1 1,0-1-1,3-2 1,2-1 0,4-3-1,1 0 1,3 0-1,-1-1-151,2-2 0,-1 1 1,4-1-1,0-1 1,-6-2-1,-1-2 1,2 2-1,0-1-24,0-2 0,1 0 0,-2-1 0,-1 0 0,-6 1 0,-2-1 1,0-1-1,-2-1 4,-2 1 0,0-2 0,-1 1 0,-1-2 1,-5-1-1,-1-1 0,0 1 0,0-1-56,-2 1 0,0-1 1,-2 0-1,-3-1 0,-4 0 1,-3-1-1,34-26 19,-5 1 0,-8 1 0,-15-1 0,-5-1 156,-4 1 0,-8 2 0,-6 2 1,-7-2 7,-7-3 0,-3 1 0,-2-7 0,0 1-25,0 1 0,-7-5 0,-3 5 0,-4 0-204,-2 4 1,0-8-1,-1 3 1,-2 1 162,-2 0 1,0 5-1,5-5 1,0 2-40,1 3 0,1-3 0,1 2 0,5 1 112,1 2 0,1-1 1,6 1-1,0 3-63,0 1 1,2 7 0,3-1 0,6 2-19,3 1 1,3-1 0,2 6 0,4-1 63,2 1 1,-1 1 0,6 2 0,0 4 180,3 1 1,2-3-1,-2 5 1,2 2 51,1 1 1,8 1-1,-2-2 1,2-1-55,-2 6 1,7-1 0,-6 4-1,1-3-166,1-2 0,-6 2 1,-1 2-1,-3 4-238,-3 1-329,3-6 1,-11 12-529,7-5 1,-4 3 16,-1-2 1,-2 3 0,3-3-629,-7 3 1,-2 2-1,-2 0-1708,-1 0 3379,-6-7 0,-9-2 0,-9-7 0</inkml:trace>
  <inkml:trace contextRef="#ctx0" brushRef="#br0" timeOffset="104">20173 14885 7863,'14'-2'64,"-2"-3"0,-2-6 238,3-3 0,-5 6 0,3 1 0,1 1 0,2 1 205,2 2 0,5-1 1,1 1-1,3-3-70,3 3 1,0 1-1,1 2 1,-1 2-80,0 3 0,11-1 0,-8 6 1,2 2-16,1 2 1,-3 2-1,1 0 1,-1-1 35,0 1 0,-4 7 0,-3 3 0,-1 4 112,-4 1 0,-2 1 1,-1-1-1,-2 1-100,-3-1 0,-4 4 0,-7-2 1,0-5-187,0-4 1,-2 3 0,-3-5-1,-6 1-344,-3 0 0,-2-4 1,1-7-1,-1-1-571,0 1 0,1-5 1,-1-2-1,0-1-668,0 1 0,1-3 1,-1 3-1,0-5 143,1-5 1,-1 1 0,2-6-1,2-3 1235,1-1 0,1-15 0,-6-4 0</inkml:trace>
  <inkml:trace contextRef="#ctx0" brushRef="#br0" timeOffset="105">20534 14853 8644,'16'16'0,"0"0"400,-1-1 0,-1 1 1,-1 2-1,-5 1 129,-1 2 0,4 7 1,-4-2-1,0 4 1207,0 1 0,0 1 0,-4-1 0,3 0-1862,-3 1 1,1-1 0,-1 1 0,4-1 37,2 1 0,1-1 0,6 0 0,0-1-6347,-1-4 6435,8 4 0,9-12 0,8 4 0</inkml:trace>
  <inkml:trace contextRef="#ctx0" brushRef="#br0" timeOffset="106">22012 14665 7863,'-10'0'1181,"-1"0"1,8-2-225,-2-3 1,3 1-1,4-4 1,4-1-410,10 0 0,5 4 0,9-6 0,0 1-1,3 1 0,9 0 1,-2 6-1,2-2-215,0 1 0,-7-3 0,1 2 0,-2 1 39,-3 3 0,-7 2 0,-3 5 0,-3 4 9,-2 4 0,-2 9 0,-2 3 1,-3 4 318,-2 1 0,-2 6 1,-5 0-1,0-3-60,0 0 0,0 2 0,0 1 1,0-2-504,0-2 1,0-7 0,0 0 0,0 1-137,0-3 0,0 4 0,0-7 0,-2-2-168,-3-1 1,3-3-1,-3 1-4291,3 0 0,2-6 1025,0 1 0,-2-8 2252,-3 3 0,-4-10 1,-8-3-1,-2-2 1182,-2-3 0,-11-2 0,4-3 0,0-3 0,-1 0 0,-1-1 0,0 5 0,4 2 0,5 3 0,4-1 0,3 5 116,3-2 1,4-1-1,9-4 885,3 4 1,-1-3-1,6 6 1,4 0-451,5 0 1,1 0-1,4 4 1,0-4 344,1-2 0,-4 6 0,5-4 0,2 1-856,2 1 0,1-2 1,1 4-1,-1-3-669,1 3 0,-1 1 0,2 0 0,2-1-892,2-2 0,-1-1 0,-2 5 0,-1-3 102,-2-1 1,4-7 1418,-9 1 0,4-10 0,2-3 0</inkml:trace>
  <inkml:trace contextRef="#ctx0" brushRef="#br0" timeOffset="107">23081 14539 8334,'16'-14'0,"0"4"0,0 3 469,-1 0 0,1 5 1,0-3-1,-1 5-80,1 5 0,5 5 0,0 11 1,-2 5 636,-1 4 0,-4 2 0,-2-1 0,-3 0 249,-2 1 0,-2-1 0,-5 1 0,0-3-894,0-2 0,-7 6 0,-4-5 1,-3-2-141,-1-2 1,-1-3 0,-1-5 0,-3 0-211,-1 0 0,0-8 1,6-1-1,-1-2-84,0 1 1,1-1 0,-1-7-162,0-3 0,6 1 1,1-6-1,2-2 0,3-2-278,3-2 0,1-1 0,1-3 213,5-1 1,4 0 0,11 6 0,5 1 0,4 2-206,1 1 1,6 6 0,2-4 0,-1 2 23,0 4 0,6 1 0,-2 2 1,3 0-138,3 0 0,-6 0 1,-2 0-1,-2 0 233,-3 0 0,3 0 0,-1 2 0,-4 1-721,-5 2 0,2 1 0,-6-6 0,1 0 1085,-4 0 0,3-7 0,1-2 0</inkml:trace>
  <inkml:trace contextRef="#ctx0" brushRef="#br0" timeOffset="108">24056 14728 7863,'16'0'0,"0"0"0,-1 0 0,1 0 0,-2-2 0,-2-2 927,-1-1 1,-1 0 0,6 5 0,0 0-552,-1 0 1,1 0 0,0 0-1,0 0-1231,-1 0 0,1 0 1,-2 2-222,-4 3 1,-4 4 0,-12 5 1075,-4-4 0,-4-3 0,-9 0 0,-1 2 0</inkml:trace>
  <inkml:trace contextRef="#ctx0" brushRef="#br0" timeOffset="109">23993 14885 7863,'0'10'244,"0"1"0,2-8 1,3 2-1,6-3 319,3-2 0,1 0 0,1 0 0,0 0-257,0 0 1,6 0 0,5 0-1,0 0-181,0 0 1,6 0 0,-3 0 0,1 0-771,4 0 0,0 0 1,-4 0 644,1 0 0,6 0 0,2 0 0</inkml:trace>
  <inkml:trace contextRef="#ctx0" brushRef="#br0" timeOffset="110">25110 14476 7863,'14'-16'100,"-2"1"0,-2-1 513,2 0 1,1 1 0,-1-1 0,-2 2 86,3 3 0,6-1 1,4 7-1,-1 1-246,1 3 0,5 1 1,-2 1-1,2 5 176,-2 4 1,2 11 0,-7 5 0,-2 2-2,-1-2 0,-2 9 0,-1-3 0,-1 1-99,-3 0 0,-4-1 0,-7 1 0,0 2-270,0 1 0,-7 1 0,-4-6 0,-3 1-63,-1-1 1,-6-4-1,-2-3 1,-1-1-203,-4-4 0,-2-2 1,-2-1-1,3-2-191,3-3 0,-4-4 0,5-7 0,1 0-83,3 0 1,-2-2 0,2-3 0,4-6 24,5-3 1,-1-2 0,6-1 0,0-2-14,0-2 0,4-5 0,8 3 1,7 0 45,8 0 1,4 2-1,9 8 1,4 0 238,5 3 1,3 6-1,4-1 1,0 5 107,-2 5 1,4 4 0,-9 7 0,2-1-199,-3 1 0,1 0 0,-7 0 0,-3-1-268,-3 1 0,3 0 1,-9-1-1,-1 1-585,1 0 1,-2 0-1,-5-1 1,-1-1 0,1-3 1,0 1-1,0-5 1,-1 0-3416,1 0 4339,0-2 0,-1-12 0,1-1 0</inkml:trace>
  <inkml:trace contextRef="#ctx0" brushRef="#br0" timeOffset="111">26226 14712 7863,'10'0'0,"-1"2"694,-2 3 1,4-2 0,-4 8 0,1 1 203,5 2 1,1 2 0,1-1 0,1 3 0,0 1-66,-1 2 0,3 5 1,1-5-1,2-2-591,-2-1 1,-1-2-1,-3-1 1,-1 1-483,-3 0 1,3 0-1,-4-3 1,3 0-854,-3-3 0,4-5 1,-3 4-1221,3-2 1,1-2 0,-1-6 2312,-3-5 0,3-9 0,-6-10 0</inkml:trace>
  <inkml:trace contextRef="#ctx0" brushRef="#br0" timeOffset="112">26729 14680 9708,'-9'11'0,"-5"-1"1221,-5 3 1,-12 6-1,3 2-190,0-2 1,0-2 0,-2-1 0,2 2-379,2 3 0,0-4 0,-6 4 0,1-4 0,-1-1-262,1 0 1,5 0 0,0-1-1,-1-1-1214,3-3 1,1 3 0,7-5 215,1-1 0,4 1-1692,1-4 0,8-5 0,2 0 2299,9-9 0,12-11 0,3-5 0</inkml:trace>
  <inkml:trace contextRef="#ctx0" brushRef="#br0" timeOffset="113">26839 14319 8152,'0'-21'578,"0"0"1,2 0-1,3 5-281,6 1 0,3 1 1,1 1-1,1 5 61,0 1 0,5-4 0,1 6 1,1 2-6,0 1 0,-1 2 1,-2 2-1,1 3 74,-2 5 1,-2 9 0,-3 4-1,-3 0 159,-6 0 1,-3 3 0,-2-4 0,-2 3-241,-3 3 0,-6 0 0,-10 0 1,-3-4-47,-1-1 1,-9-2 0,2-5 0,-1-1-73,0 1 1,6 0 0,3-2 0,1-2 158,4-2 0,7-6 0,3 3 19,2 0 0,4-5 0,8 3-78,5-3 0,11-2 0,7 0 0,7 0 27,7 0 0,-2 0 0,4 0 0,1-2-550,1-3 0,10 3 0,-11-5 0,1 2-1176,-3-1 1,-3 1 0,2 5 0,-7 2-601,-7 3 0,0 4 0,-7 7 1,-3 1 1970,-6 4 0,-5 3 0,-7 8 0</inkml:trace>
  <inkml:trace contextRef="#ctx0" brushRef="#br0" timeOffset="114">25676 16016 8964,'7'-8'690,"-4"1"1,8 8-1,1 5 1,2 6 365,1 7 1,8 6 0,3 6-287,4 0 0,2 3 0,-1 1 0,0 3 1,-1 0 412,-4 1 0,2-2 0,-5-8 1,0-1-670,-1-2 1,-1-1-1,-5 1 1,-2-5-369,-3-4 1,1-1 0,-5 0 0,0 0-1080,0-1 0,3 1-2396,-5 0 0,2-8 1425,-1-2 1,-3-6 0,6-6 0,0-6-986,-1-7 2889,3-5 0,5-15 0,-1-1 0</inkml:trace>
  <inkml:trace contextRef="#ctx0" brushRef="#br0" timeOffset="115">26289 15969 7863,'-21'21'836,"0"2"1,2 1 1247,1 4 0,-3 2 0,-2 1 1,-1 3-898,-4 2 1,5-2 0,1 2 0,-1-3-197,-3-1 1,-2-2 0,0-3-705,2 0 0,5-8 1,-4 2-1,3-4 1,1-1-1156,-2 0 1,5-1-1,-3 1-459,4 0 0,6-7 0,3-2-2325,1 0 0,1-7-446,6 0 4098,7-14 0,9-11 0,9-6 0</inkml:trace>
  <inkml:trace contextRef="#ctx0" brushRef="#br0" timeOffset="116">26509 15592 7117,'9'-16'319,"-4"1"1,2-1 0,0 0 185,2 0 0,-4 6 1,5 0-1,3-1 188,1 2 1,6-3 0,3 7-1,0 0 363,0-2 1,-2 5 0,-6-3 85,1 3 1,-2 11-563,-4 6 0,-3 6 1,-7 7-1,-1-3-3,-5-3 1,-8 6-1,-6-1 1,-1 0-108,-2 0 1,5 2 0,-4-2 0,2 1-72,5-2 0,-4 2 0,10-6 1,0 1 89,4 0 1,3-2 0,2-6-299,0 1 0,7 0 0,4-2 1,4-4-192,6-4 0,2-3 0,5 1 0,-2 1 0,2-2 0,7-1 0,2-2 0,-2-2 0,-2-3 0,2 2 0,0-6 0,-4 2-1833,-1 3 1,-2-3-1,-9 2-1052,2 2 0,-2 3 0,-8 7-2785,-6 8 5670,-3 8 0,-9 8 0,-2 1 0</inkml:trace>
  <inkml:trace contextRef="#ctx0" brushRef="#br0" timeOffset="117">24355 16394 7863,'14'-2'446,"-4"-3"1,4 3 0,-1-5-1,4 2 1148,4-1 0,7 1 1,-2 4-1,4-3-931,1-1 0,-5 0 0,1 5 0,-1 0-474,-2 0 1,4-2-1,-7-2 1,-2-1-209,-1 2 0,-2 1 1,-1 2-1284,1 0 0,0 5 0,-2 2-694,-4 2 1,-3-4 0,-8 5-1186,-5 3 3181,-9-6 0,-10 0 0,-6-7 0</inkml:trace>
  <inkml:trace contextRef="#ctx0" brushRef="#br0" timeOffset="118">24323 16614 7863,'0'24'293,"2"-8"1,3-11 877,6-3 0,-2-2 0,1 0 0,2 0-412,2 0 0,2 0 1,2 0-1,1 0-370,2 0 1,0 0 0,-6-2 0,3-1-194,3-3 1,-4 1 0,4 5 0,-3 0-1102,-3 0 1,6 0 0,2 0 0,0 0-207,0 0 0,-1 5 1,-3 1-1,2-3 1111,-1-1 0,4-2 0,1 0 0</inkml:trace>
  <inkml:trace contextRef="#ctx0" brushRef="#br0" timeOffset="119">22311 16347 7863,'-11'-7'0,"1"-4"110,-2-3 0,3-2 1,0-1 657,2-4 0,2 7 0,5-5 0,2 0 27,3 1 1,9 1 0,7 1 0,0 0-506,2 0 1,-4 6-1,5 1 1,1 2-147,-1 4 0,-3 1 1,4 2-1,-3 0 56,-2 0 0,-3 7 1,-1 2-1,-2 1 34,-4 1 1,-3 4-1,-7 6 1,0 0 70,0 2 1,-2 0 0,-3 5-1,-5-4-60,-4-1 0,-2 3 0,-1-3 0,-3-1-161,-1 1 1,-5-2 0,3-7 0,1-2-76,-1-1 1,2-6-1,5 4 1,1-2-96,-1-4 0,0-1 1,0-2-324,1 0 0,6-2 114,4-3 0,10-4 0,6-5 0,4 2-52,6 2 0,4 1 1,8-2-1,2 6 121,1 3 1,8 2-1,-2 0 1,2 0 137,-2 0 0,-4 6 0,-8 1 1,-2 3 571,-2 8 1,-7-1 0,2 7 0,-5 1 183,-6-1 0,-3 1 0,-7 5 0,0-3 94,0 1 1,-7 4 0,-3-9 0,-4-1-398,-2 1 1,-1-2 0,-4-5 0,-4-2-342,1-4 1,-4 2 0,5-6 0,-1-3-426,-4-1 1,3-2 0,1 0-1,1 0-1072,4 0 1,1 0 0,3-2 0,-1-1 245,0-3 0,8-6 0,2 2 0,5-6 507,1-5 0,12 2 0,7-7 1,7-4 719,7-5 0,16-5 0,0-7 0</inkml:trace>
  <inkml:trace contextRef="#ctx0" brushRef="#br0" timeOffset="120">23459 16158 8318,'0'-16'988,"0"0"1,-4 3-1,-5 2-536,-6 6 0,-11 5 0,-1 5 1,-2 6-1,-3 4 292,1 6 1,-6 9-1,0 8 1,2 1-34,2-1 0,4 4 1,1-4-1,5 1 329,5-1 1,4-1 0,11-6 0,-1 1-509,6-1 0,5-5 0,9-1 0,1-1-152,4 1 0,4-6 0,8 2 0,2-5-162,2-6 0,-2 2 0,-6-6 0,-1-3-66,0-1 1,4-4 0,-10-3 0,1-6-151,0-3 1,-4-8-1,-7-3 1,-3-1-425,-2 0 0,-2 1 1,-7-2-1,-3 2-243,-5 2 1,-11-3 0,-5 7 0,-4 3 18,-2 4 0,1 9 0,-1-3 0,-1 5-573,-3 1 0,2 1 0,-4 6 0,1 9-1388,1 8 0,-1 1 2607,5 1 0,1 0 0,0 6 0</inkml:trace>
  <inkml:trace contextRef="#ctx0" brushRef="#br0" timeOffset="121">25298 17745 7863,'-8'-19'1331,"2"3"1,6 6 406,6 0 1,2 4-1138,8 12 1,0 2 0,1 10-1,2 3 1,4 7 503,2 7 1,1-1 0,5 8 0,1 2-629,-1 1 0,4-3 0,-2-1 1,-3-3 242,0-3 0,-6 3 0,1-1 1,-3-4-693,-3-5 1,-1 0 0,-1-5 0,1-1-613,-2 1 1,3-2 0,-9-5 0,3 0-1234,-3-1 0,4-6 711,-4-4 1,3-5-1,-1-5 1,-3-7-865,-2-7 0,-2-8 0,-5-9 0,0-6 1970,0-4 0,0-8 0,0-2 0</inkml:trace>
  <inkml:trace contextRef="#ctx0" brushRef="#br0" timeOffset="122">25880 17588 9390,'0'18'0,"0"1"1309,0 2 0,-2 5 0,-3-1 0,-5 2-750,-4 7 0,-2 1 1,-2 0-1,-3 3 886,-5 4 0,3 1 0,1-8 0,1 2-220,0-2 1,0-4 0,7-3-1,2-3-1337,1-2 0,2-2 0,-3-6 0,3 1-1902,2 0 1,-3-6 0,3-1-761,-2-2 0,-1-2 0,-8-5-1328,-3 0 4102,-3-7 0,-8-9 0,1-8 0</inkml:trace>
  <inkml:trace contextRef="#ctx0" brushRef="#br0" timeOffset="123">24261 17965 8811,'15'0'0,"1"0"926,0 0 0,1-1 1,4-3-1,4-1 302,-1 1 1,11-2 0,-4 0 0,3 1-790,-1-2 1,-2 5-1,1-5 1,-3 2-450,-2 0 0,1 0 1,-7 5-4102,-2 0 2455,-2 0 0,-10 1 1,-9 3-1,-12 3 1656,-10 2 0,-13 1 0,-3 6 0</inkml:trace>
  <inkml:trace contextRef="#ctx0" brushRef="#br0" timeOffset="124">24213 18201 7863,'7'9'1062,"2"3"0,9-7 1,1-1 39,2-2 1,7-2 0,-2 0-1,4 0-125,1 0 1,6 0-1,1 0 1,1 0-589,-1 0 0,4 0 0,-5 0 0,-2 0-2224,-2 0 0,-4 0 1,-1 0-177,-1 0 1,-10-2 2010,-1-3 0,-7-4 0,-9-7 0</inkml:trace>
  <inkml:trace contextRef="#ctx0" brushRef="#br0" timeOffset="125">22028 17478 8398,'0'-15'1927,"-2"6"0,-3 4 1,-7 5-990,-8 5 1,1 9-1,-7 8 1,-2 3 12,-2 3 1,-1 7-1,0 3 1,1 1-544,4-1 1,-2 4-1,7-4 1,1 1 98,3-1 1,3 4-1,4-3 1,4-1-277,5 0 0,1-1 1,0-6-1,1 1-183,5-1 0,2-1 0,10-2 0,1-4-88,2-1 0,7-2 0,-2-5 0,4 0-74,1-1 0,1 1 0,-1-2 0,-1-4-28,-4-4 1,4-5-1,-6-1 1,2 0-38,1 0 0,-8-7 1,2-3-1,-4-4-66,-1-2 1,-6-5 0,-1-1 0,-2-1 81,-3 0 0,-8-3 0,-5 3 0,-3 2 27,-5 4 0,-8-2 0,3 8 0,-1-1 115,0 1 0,-8-1 0,1 5 0,0 0-604,1 0 1,-5 2-1,10 5 1,-2 0-859,0 0 1,6 0 0,-1 0-402,4 0 1,8 2 929,4 3 0,10-3 954,6 3 0,17 4 0,5-1 0</inkml:trace>
  <inkml:trace contextRef="#ctx0" brushRef="#br0" timeOffset="126">23113 17431 7863,'-16'-16'0,"0"2"0,1 2 614,-1 2 0,-12 1 0,-3-2 0,-3 6 465,1 3 1,2 2 0,-1 2-1,1 3-250,-1 6 1,1 12 0,-1 6 0,3 8-399,3 3 1,3-3-1,9 5 1,3 1 340,6 3 1,-2-4-1,2 0 1,1 0-281,3-2 0,6 3 0,0-6 0,0-2-445,2-2 1,0-1-1,6-1 1,-5-1-200,-1-4 0,4 2 0,-4-7 0,2 0-1532,3 2 0,0-6 0,0 2 1,-1-5 250,1-3 1,2-8 0,3 2 0,3-3 387,1-2 1,5-7 0,-4-5 0,1-7 1044,0-8 0,5-9 0,-4-4 0</inkml:trace>
  <inkml:trace contextRef="#ctx0" brushRef="#br0" timeOffset="127">23050 17871 8980,'-9'-9'1269,"-7"4"1,-1 10 0,-7 6 0,-1 3-642,1 2 1,-3-1 0,-4-1 0,1-1 99,4-3 0,-4-5 1,4 4-1,-2-2-670,2-4 0,-4-1 0,6-2 0,-1 0-454,4 0 1,-1-5 0,2-2 0,5-2-1054,3-3 0,8-2 1,-1-2-1,7 1 583,8-1 0,8-5 1,16-4 865,8-4 0,0 1 0,12-11 0</inkml:trace>
  <inkml:trace contextRef="#ctx0" brushRef="#br0" timeOffset="128">23176 17321 7863,'14'7'1944,"-2"5"0,-3 7-1657,-2 8 1,0 9-1,-4 8 1,2 7 1292,-1 6 0,5 3 0,1-1 0,2-3-765,-1-2 0,3 4 0,-4-6-295,4-1 1,0-8 0,-2-2 0,-1-3 0,1-5-1098,2-5 1,0 0 0,0-7 0,-2-2-357,0-1 0,8-8 0,-6-1 0,7-2-3509,3-4 0,2-10 4442,6-8 0,-1-8 0,1-8 0</inkml:trace>
  <inkml:trace contextRef="#ctx0" brushRef="#br0" timeOffset="129">23726 17808 8594,'-16'-8'766,"1"2"0,-3 5 0,-3 1 0,-5 0-742,-4 0 1,-1 5 0,-2 0 0,-2 0 48,-2 2 0,-1-5-73,1 3 0,-10 4 0,-9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451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12500 6633,'37'0,"-1"0,-4 2,10 3,-11-3,6 3,7-2,13 3,-13-5,-2 5,-9-3,9 2,-5-3,5 3,-1-3,7-2,1 0,3 0,-14 0,4 0,-2 0,13 0,-4 0,3 0,4 0,2 0,3 0,2 0,-2 0,-3 0,-3-2,-2-3,-4 3,3-3,-3 3,-2 2,7 0,4 0,3-5,2 0,-2 0,-3 5,3 0,-3 0,3 0,2 0,0-6,0 1,5 0,0 5,5 0,-5 0,7-2,-1-3,-1 3,-1-3,-4 3,-10 2,10 0,0 0,10 0,-1 0,-5 0,-9 0,-12 0,-6 0,9 0,-2 0,13 0,-4 0,-3 0,-7 0,6 0,-11 0,6 0,-5 0,13 0,8 0,3 0,-2 0,-12 0,-6 0,-4 0,0 0,0 0,1 0,9 0,6 0,3 0,4 0,-17 0,-3 0,-1 0,-2 0,1 0,-1 0,0 0,0 0,0 0,0 0,16 0,0 0,-5 0,15 0,1 0,-1 0,-5 0,-19 0,3 0,18 0,14 0,-39 0,1 0,43 0,-10 0,-11 0,-21 0,0 0,0 0,1 0,-1 0,0 0,0 0,2 0,3 0,10 0,6 0,2 0,-2 0,3 0,4 0,-6 0,-8 0,-12 0,3 0,13 2,3 1,-9 3,-6-3,-6-1,0-2,0 0,14 5,7 0,4 1,0-5,-4 5,-14-5,4 5,-8-5,8 1,3 2,4 1,-16 0,5-5,-2 0,-1 0,12 0,-2 0,12 0,-5 0,6 0,-3 0,3 0,-4-2,-8-3,1 3,0-3,-5 3,0 2,-1-5,6 0,-2 0,-3 5,3 0,-3 0,1 0,-1 0,3 1,-3 5,3-5,2 5,-6-3,1 2,-2-3,1 3,-2-3,-8-2,0-5,0 0,0-1,0 6,-5 0,0 0,2 0,-4 0,2 0,5-1,6-5,-1 5,-5-5,2 5,4 1,2 0,8 0,-7 5,-3 0,-4 0,-2-5,0 0,0 0,5 0,1 0,-1 0,-5 0,1 0,-1 0,-5 0,0 0,0 0,5 0,7 0,4 0,3 7,2 4,-1-4,1-2,-5 2,0-2,-11 1,3-6,1 0,-11 0,-3 0,-6-2,11-3,-14 3,16-12,-11 10,14-6,-13 6,2-3,-31 2,-10 0,-24-21,-27-1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452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25990 6727,'2'14,"-7"18,-15 11,10-1,-9 7,-2 9,-6-2,7 1,-8-1,1 2,-2 3,-3-3,-4-3,-1 3,0 0,6 5,-1-1,1 1,1 5,4 1,-4-1,4-5,2-8,-3-2,-4 1,-6-2,1 1,4-6,6 5,0 1,5 4,-5-4,5-1,-6-5,6 0,-5 1,5 6,-5 3,5 4,-5 2,5-2,-5-3,5-4,-6-7,8 0,-2 1,-3 6,-2 3,1 5,-1 0,5 7,-3-3,1-5,2-9,5-4,0-12,4 18,-4-6,4 7,-9 14,-1-5,1 4,0-3,5-2,-5 1,0 4,0-1,5 6,1-8,-1-2,0-6,0-4,6-3,-1 8,1-13,-6 3,1 2,-1 8,0 1,0-1,-1-4,-4-7,9-5,-4 0,4-7,-4 10,7-26,16-5,11-22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453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12516 6743,'-23'52,"-3"1,3-6,2-5,-3 1,-3 10,-2-4,-3 5,1 0,5-10,-1 1,0-5,2 2,-1 5,0 0,-6 13,1-11,6-9,4 7,-3 2,-2 9,-2 1,2-7,-2 8,7-3,-7 1,1 5,3-4,-2 9,7-3,-2-2,1 1,-1 5,4-5,-4 4,4-3,1-2,2-6,3 1,-4 0,-1 5,0-6,-5 1,5-1,6 6,-2 5,7 1,-8 6,3-2,-4-1,-2 1,0-7,1 2,-1-3,0-2,-6 2,-5 3,5-9,1 4,1-11,-1 1,-1 1,-4-2,-4 2,4-1,8-15,1 6,-3 3,-2 7,-10 14,6-8,0 3,7-11,-2 0,2 2,-2-1,-2-1,-3-5,3-5,7 0,7-14,2 9,14-27,2 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454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10849 11521,'7'33,"11"2,13-14,-3-5,9-6,-6-6,11 1,0 2,5-2,7 6,4-6,1 6,-1-6,3 5,-3-4,8-1,2-5,0-2,-5-3,5 1,1-6,6 6,-2-1,-14 3,-3 2,-3 0,6 0,4 0,2 0,8 0,-8 0,-1 0,-4 0,-6 0,9 0,0 0,5 0,-11 0,-9 0,-3 0,4 0,0 0,0 0,-2 0,0 0,0 0,0 0,6 6,1-1,0-2,0-1,11-2,-2 0,3 0,4 0,-5 0,5 0,-2 0,0 0,0 0,-5 0,0 0,0 0,0-5,-1 0,1 1,0 2,-2 1,-1-3,-4-1,-2 1,4 3,-4 1,0 0,0 0,0-6,-3 1,1 2,-1 1,3 2,0 0,0 0,0 0,-1 0,-4 0,1 0,3 0,-1 0,-3 0,2 0,1 0,1 0,-4 0,3 0,13-2,3-1,-9-3,9 1,-5 5,-5 0,-6 0,-5 0,2 0,4 0,11-5,5 0,-10 1,-7 2,-4 2,0 0,3-1,1-5,1 5,-4-5,1 5,3 1,-1-2,-3-1,2-3,1 3,1 1,-4 2,1 0,3 0,4 0,-4 0,-1 0,2 0,-3 0,5 0,0-2,0-3,0 3,3-3,0 3,6 2,-4 0,6 0,-5 0,3 0,7 0,-2 0,-1 0,1 0,4 0,-6 0,0 0,2 0,-6 0,6 0,-2 0,1 0,4 0,-5 0,0 0,2 0,-5 0,3-1,-2-3,2-1,-1 0,4 5,-1 0,-3 0,3 0,-2 0,0 0,2 0,-2-6,5 1,-3 2,2 1,1 2,-7 0,3 0,-3 0,4 0,-2 0,0 0,2 0,-5-5,3-1,-4 3,-1 1,0 2,0 0,-2-2,-3-3,1 3,-5-3,2 3,4 2,-1 0,1 0,-3 0,3 0,-5 0,1 0,0 0,0 0,-5 0,3 0,-2 0,1 0,-1 0,-3 0,2 0,1 0,1 0,-6 0,0 2,0 3,0-3,0 3,1-3,-1-2,-5 0,1 0,6 0,9 0,5 0,-7 0,8 0,5 0,-1 0,0 0,-5 0,-6 0,-8 0,-7 0,-14 0,2 0,-28 14,-11-3,-16 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1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8003 2876,'9'41,"3"9,-7-3,-1-5,-9 0,-4-2,-7 18,1 0,-1 4,0-4,0 0,2-2,4 1,-4 4,3-3,3 3,-3 2,8 0,-2 0,3-6,2 1,0-2,0 2,0 1,0-7,-2 8,-3-3,3-1,-3 2,-2-1,2 6,-1 0,6 0,0 0,0 0,0 0,0 0,0 1,0 4,-5-3,0 3,0-3,5-3,0 1,0 0,0-5,0 0,0-8,0 3,-6-3,1 3,0-5,5 5,0-4,0-2,0 0,0 0,0-3,0 3,0-9,0 10,0 2,0 8,0-14,0-3,5-7,0 8,2-11,-1 6,-5-6,5 11,-3-5,2 5,-1 0,6 5,-6-5,1 0,-1-4,1 9,-3-14,3 9,3-17,-6 11,5-25,-7 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455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1667 6680,'-17'25,"3"-10,7-1,5-12,-5-30,9 2,3-32,2 16,3-5,4 3,-10-8,6 0,1-8,-1 8,1-11,-3 7,3-12,3 7,-5-2,1 2,1 3,-1 8,6-3,1 13,4-7,-3 10,18-8,-9 5,11 0,-6 1,-1 22,-7 3,6 14,-12 0,11 7,-4 14,6 10,-5 6,1-1,-1 1,5 10,-6-3,4 24,-6-16,3 11,2-3,-7 2,0 3,-5 3,1-8,4 2,-7-7,7 2,-7-10,7 6,-5-8,-6 8,4-5,0 5,7-1,-1-1,-10-16,4 2,-14-37,0-11,-7-22,-9-20,2 3,4 1,-4-9,3 1,-1 3,2 3,-3 9,8 0,0 7,5 4,-11 15,-9 11,-17 10,-16 5,1 4,-2 2,5 0,-5 0,1-1,1 1,5-6,5 1,-2 1,-8 0,-6-1,4-4,2-7,4-4,6-6,4-8,7-34,-1-6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456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3711 6146,'-42'-9,"-2"2,27 7,-13-7,6 5,-8-5,1 7,-1 0,1 0,-7 0,-3 0,1 0,9 0,-6 0,18 7,-18-5,27 5,-4 0,14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457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3978 6476,'-38'24,"-9"-8,-9-2,-5-12,3 3,14-3,8-2,13 0,-28 0,16 0,-19 0,7-7,14-2,3-7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8T20:02:06.458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12752 6303 8350,'-16'5'-116,"0"0"0,6 1 1,-1-6 103,-1 0 1,-2 0 0,-2 0 0,0 0 1008,1 0 0,-1 0 0,0 0 454,1 0-600,-1 0 1,5 0-336,1 0 1,8 0 0,2 0-195,9 0 0,5 0 0,3 0 0,3 0 37,1 0 0,5 0 1,-4 0-1,3 0-41,3 0 1,-5 0 0,-1 0 0,-1 1-105,0 5 0,5-5 0,-5 5 1,0-5-47,2-1 0,0 0 0,3 2 1,-3 2 37,-1 1 0,-2 0 1,6-5-1,0 0-11,-2 0 1,6 0 0,-4 0 0,2 0-67,-1 0 1,2 0-1,-3 0 1,4 0-51,2 0 1,-6 0 0,0 0-1,2 0-36,2 0 0,1 0 0,1 0 0,-1 0-54,0 0 1,1 0 0,-1 0-17,1 0 1,-1 0-1,2 0 1,2 0 0,2 0 40,-2 0 1,3 0 0,1 0 0,-1 0 30,1 0 0,3-5 0,-4 0 0,0 1 47,1 2 1,3 2-1,-4 0 1,1 0-10,-1 0 0,1 0 0,-5 0 0,5 0-32,1 0 1,0-5-1,2 0 1,-3 1 12,-1 3 0,-3 1 1,5 0-1,-1 0-7,-4 0 1,3-6 0,0 1 0,1 2-22,-1 1 1,-1 2 0,-4 0 0,2 0 45,2 0 1,0 0 0,-6 0 0,-1 0 12,-4 0 0,7 0 0,-5 0 0,0 0-21,2 0 0,-1 0 1,3 0-1,-1 0 9,1 0 0,-3 0 0,1-2 0,-2-1-26,0-3 0,5 1 0,-7 5 1,4 0-2,2 0 0,-6 0 0,0 0 0,2 0-45,2 0 1,-1-2-1,1-1 1,-2-2-31,0 1 1,5 2-1,-7 2 1,4 0 25,1 0 1,1 0 0,-1-1 0,1-3 10,-1-1 1,-1 0-1,-2 5 1,-2 0 3,2 0 1,2-2-1,1-2 1,1-1-19,-1 2 1,0 1-1,1 2 1,-1-2-29,1-3 0,5 3 0,-1-3 0,-1 3 7,-2 2 1,4 0-1,0-1 1,-1-3 2,3-1 0,-6 0 0,5 5 0,-1 0 12,0 0 1,5 0 0,-4 0-1,1 0-8,-1 0 0,4 0 1,-4 0-1,3 0 16,2 0 1,1 0 0,1 0-1,-1 0 2,0 0 1,8 0 0,-6 0-1,-1 0-5,0 0 0,10 0 1,-8 0-1,2 0 6,0 0 0,3 0 0,2 0 0,0 0-3,0 0 0,6 0 0,-4 0 0,1 0 16,1 0 1,5 0-1,5 0 1,0 0-12,2 0 1,-5 0-1,6 0 1,-1 0 26,-2 0 1,14 0 0,-12 0 0,2 0-14,0 0 0,1 0 0,-3 0 0,0 0-1,0 0 0,-1 0 0,0 0 0,0 0-21,-2 0 1,8 0 0,-9 0 0,4 0 10,-2 0 1,2 0 0,-2 0 0,0 0-7,2 0 0,-5 0 0,5 0 0,-2 0-1,0 0 1,0 5-1,-3 0 1,1-1-10,2-3 0,6-1 0,-3 0 0,3 0 9,1 0 0,4 0 0,-10 2 0,1 1-23,0 3 0,-2-1 0,-5-5 1,0 0 2,0 0 1,-2 0 0,0 0-1,-1 0 58,-1 0 0,6 0 0,-8 0 0,4 0-30,2 0 0,0 0 0,0 0 0,0 0-1,0 0 1,0 5-1,1 0 1,3-1-12,1-2 0,0-2 1,-5 0-1,0 0 26,0 0 0,0 0 1,0 0-1,-1 0 28,1 0 1,0 0 0,0 0 0,0 0-4,0 0 0,-5 0 0,-1 0 0,3 1-54,1 5 0,2-5 0,0 5 0,-2-5 0,-4-1 0,4 0 0,-3 0 0,2 0 0,-3 0 0,3 0 0,-8 0 0,-1 0 0,-2 0 0,3 6 0,2-1 0,0-2 0,0-1 0,-1-2 0,-4 0 0,1 0 0,3 0 0,-1 2 0,-5 1 0,1 3 0,-1-3 0,3-1 0,-1-2 0,-3 0 0,-1 0 0,-6 5 0,-1 0 0,0-1 0,4-2 0,-1-2 0,-1 0 0,0 0 0,0 0 0,0 0 0,2 0 0,-3 0 0,-1 0 0,-3 0 0,5 0 0,-1 0 0,-4 0 0,3 0 0,-1 0 0,-2 0 0,-2 0 0,2 0 0,0 0 0,-4 0-7,-1 0 0,7 0 0,-10 0-44,1 0 0,-5 0 0,2 0 0,-3 0 0,-2 0 45,-3 0 0,-1 0-2,-1 0 1,1 0-1,-2-2-147,-3-3 0,-4-4 81,-7-7 0,0 0 0,-2 1 0,-3-3-223,-6-3 0,-3 4 0,-5-6 0,-4 0 37,-3-3 0,-9-3 0,5-1 0,-5 2-237,1 2 0,-3 1 0,2-3 265,0 2 1,10 7 0,-4-2 0,4 3 0,6 3 376,2-1 1,1 6-270,0-1 529,0 1-610,8 1 1,1 4 0,9 8 132,3 2 1,3 6 0,8-4 0,0 2-1,0 3 0,5 0 0,1 0 0,3-1-42,3 1 1,3 2 0,4 2 0,4-2-6,1-4 0,-5 8 1,3-4-1,1 1-46,2 4 0,-2 1 0,-2-5 0,-6 1 126,-5 0 1,4 0 0,-6-1 0,3 1 109,-1 0 1,-7-1-1,2 1 1,-5 0 137,-6 0 1,4-1 0,-5 1-32,0 0 0,-2-1 0,-7 1 0,0 0 417,0 0 1,-2-6-1,-3-1 1,-6 0 11,-3-1 1,-7-3-1,-2 4 1,-1-2-247,-4-3 1,-7-3 0,-2-1 0,3 0-303,0 0 1,3 0 0,-2 0-1,0 0-52,1 0 1,-6 0 0,8 0-899,-3 0 1,7 0 0,-8 0 0,1 0-1568,0 0 0,3 2 1,-8 2-1,-2 1 2447,-8-2 0,1-15 0,-7-5 1</inkml:trace>
  <inkml:trace contextRef="#ctx0" brushRef="#br0" timeOffset="1">12469 6224 8205,'-16'0'193,"7"0"0,0 2 0,6 3 0,-2 6 733,1 3 1,4 3-1,5 2 87,6 2 0,3 0 0,2-5 0,1 1-320,4 4 0,-4-3 1,4 3-1,-3-5-95,-2-6 0,-2 4 0,-2-4 12,-2 4 0,-4-3 627,4-1-1008,-7-6 1,3 3 0,-12-7 0,-4-2-262,-4-3 0,-2-2 1,1-5-1,-3 1-334,-3-1 0,-2-2 0,-4-2 0,2 1 46,2-1 1,-3-5-1,5 0 1,0 2 74,-2 1 0,11 3 1,-3-1-1,2 0 378,5 0 1,1 6 0,7-1 154,0-1 0,1 0 0,5 2 0,4 3-34,4 0 0,9 3 0,3-6 0,5-1-115,6 2 0,-2 1 0,7 2 0,2-2-20,1-1 0,0-3 1,-1 5-1,-4-2-84,-1-3 0,-4 3 0,-7 0 0,-4 1-409,-1-1 1,3 4-1,-5-4 1,-2 0-714,-1 0 0,-8 6 0,-1-4-1166,-2 0 0,-2-2 1,-7-5 2252,-3 4 0,-11-11 0,-8 3 0</inkml:trace>
  <inkml:trace contextRef="#ctx0" brushRef="#br0" timeOffset="2">15692 2672 8177,'-7'16'385,"5"1"1,-3 2 0,3 4 478,2 2 1,0-4 0,2 6 0,1 5 0,4 3-4,2 0 0,1 8 0,6 1 0,0 0-357,0 1 1,-1-1 0,1 1 0,0-1-125,-1 0 0,-4 4 1,-1-6-1,1 2-135,-2-2 1,-1 2 0,-4-8-1,1-1-24,-1-2 1,-3-6-1,-1-3 1,0-1 166,0-4 1,-5-2-109,0-1 1,-7-7 0,3-6-222,0-6 0,-5-6 0,5-8 0,-1-3 6,0-1 0,4-6 0,-2 0 0,1-4-612,3-6 0,2 2 0,6-5 0,5 0-33,6 0 1,17 5 0,1 0 0,4 7 191,1 7 1,11 0 0,0 4 0,5 4 192,5 5 0,-4 2 1,-1 6-1,-2 2 184,1 3 1,-3 6 0,-6 8 0,-4 4 145,-2 1 0,-3-3 1,-8 5-1,-6 2 307,-4 2 1,-3-4 0,-2 0 0,-3 2 230,-2 2 0,-4-4 0,-8 0 0,-5 1 45,-4-3 1,-4 1 0,-1-6-1,-4 2-212,-1-2 1,-2-3 0,-7-4 0,-2-3-254,-2-2 1,-2 3 0,5-5 0,-3-1-254,2-2 0,-4-2 0,3-2 0,1-3-172,2-6 0,6 2 1,3 1-1,0-1-1352,-1 0 1,6-1 0,-2-6-1108,3 0 0,10 6 0,2-1 861,5-1 0,15 0 1770,7 1 0,21-10 0,6 4 0</inkml:trace>
  <inkml:trace contextRef="#ctx0" brushRef="#br0" timeOffset="3">16918 3489 8191,'16'0'862,"-7"2"0,-2 3 131,-1 6 1,-4-2 0,3 1-1,-3 2-39,-2 2 1,0 7 0,0 2-1,0 1 263,0 4 0,0 0 0,0 0 1,0-2-347,0 2 1,0 0-1,0-2 1,0-3-587,0 0 1,0-6 0,0 6 0,0-2-211,0 0 1,2 0 0,1-5 0,3-1-110,-3 1 0,-1-5 0,0-3 0,1 1-2820,2 0 0,8-6 0,-3 2 1144,4-3 0,2-2 1,0 0-1,1-2-1084,4-3 2794,-4-4 0,13-13 0,-5-3 0</inkml:trace>
  <inkml:trace contextRef="#ctx0" brushRef="#br0" timeOffset="4">17736 3301 8192,'0'-11'1527,"0"1"-491,0 6 0,-2 10 0,-2 9-611,-1 3 0,0 6 0,5 2 0,-2 4 608,-3 1 0,3 1 1,-3-1-1,3 1-161,2-1 1,2-5 0,1-1 0,4-1-454,2 1 0,-4-4 1,4 3-1,0-1-166,0-4 1,-6-1 0,4-3-1,-2 1-417,1 0 1,4-6 0,-3-1-4481,2-2 1,-6 0 3451,3-2 1,-12-10 0,-4-2 1191,-4-11 0,-9-6 0,-1-7 0</inkml:trace>
  <inkml:trace contextRef="#ctx0" brushRef="#br0" timeOffset="5">17500 3631 8192,'-9'-7'1158,"4"3"0,10-4 1,6-1-104,3 0 0,1 6 0,3-3 1,3 3-600,5-2 0,4 3 0,3-3 0,2 3-605,1 2 0,1 0 0,-4 0 0,2 0-317,2 0 1,5 0-1,-4 0 1,1-2-1023,-1-3 1,1 3-1,-5-5 1,3 2-1414,-2 0 2901,5-7 0,-7-4 0,6-9 0</inkml:trace>
  <inkml:trace contextRef="#ctx0" brushRef="#br0" timeOffset="6">18475 2892 7974,'0'-16'-1420,"0"1"3172,0-1-544,0 7 0,0 0-65,0 4 0,1 3-433,5-3 0,-5 10 0,5 8-260,-5 6 0,-1-2 0,2 6 1,2 0 151,1 3 1,0 4-1,-5 1 1,0 2-92,0 4 1,0-4-1,0 6 1,0-3-223,0 1 0,0 5 0,0-4 0,0 1-38,0-1 0,0-1 0,0-6 0,0 1-78,0-1 1,0-5-1,2-1 1,1-3-112,3-2 1,-1-3 0,-5-1-40,0 0 220,0-8 0,2-1 0,1-8-150,2-5 1,0-4 0,-3-9-1,3-4-362,6-2 0,-2-1 1,3-7-1,4-2-368,3-2 1,4 3 0,-2 6 0,3 3 132,0 2 1,4 2 0,-5 7-1,2 4 339,3 5 1,1 3 0,3 2 0,-1 2 248,1 3 0,4 5 1,1 10-1,-4 2 122,-5 3 1,0 1-1,-7 5 1,-2-1 290,-1-4 1,-4 8-1,-2-7 1,-3 1 26,-2 2 0,-2-5 1,-5 1-1,-2 0-102,-3-2 1,-4 1-1,-7-6 1,1 2-232,-1-2 1,-2-3 0,-2-4 0,-5-3-126,1-2 1,-10-2-1,6-5 1,1 0-431,-3 0 0,2 0 1,0-2-1,3-1-1924,3-2 1,1-8-1,7 3-66,3-4 1,-1-3 0,9-3-105,4-1 0,8-1 2458,12 1 0,10 3 0,10-4 0</inkml:trace>
  <inkml:trace contextRef="#ctx0" brushRef="#br0" timeOffset="7">19497 3458 8233,'19'-7'0,"0"-4"-105,0-3 0,-5 4 0,9 1 0,0 1 762,3-1 1,4 5 0,-1-1 0,1 3 0,-2 2-14,0 0 1,9 2-1,-10 3 1,1 6-252,2 3 1,-2 1 0,-2 3 0,-5 1-28,-3 2 0,-3 5 0,-1-5 0,-3 0-69,-6 2 1,-3 0 0,-2 5 0,0-2 256,0 2 0,-12 0 1,-4 0-178,-2-2 1,-4-2-1,-1 2 1,0-3 0,1-2 56,2 0 0,3 5 0,3-5 0,3-2 16,6-1 0,3-2 0,2-1-156,0 1 1,9 0-1,5-2 1,7-2-180,4-2 0,1-1 0,7 3 0,2-1-734,2 1 1,5-3 0,-2 1-1,3 3-852,6 1 0,9 6 0,1 3 1471,8 2 0,-3 1 0,6 5 0</inkml:trace>
  <inkml:trace contextRef="#ctx0" brushRef="#br0" timeOffset="8">4419 5187 8119,'8'0'1108,"-1"7"1,-5 3 0,1 4-1,3 4-287,-3 3 0,4 8 1,0 10-1,0 1-333,0 4 0,4 1 0,-4 2 1,0 0-210,0 1 0,0-1 0,-4-2 0,2-3-25,-1-5 1,-2 1 0,-2-1-1,0-2-9,0-2 0,0-2 1,0-1-1,0-2-161,0-2 1,0-7 0,0 2-78,0-3 0,0-8 156,0 1 1,0-9 0,0-2 0,0-9-166,0-5 1,5-2 0,2-1 0,2-4-91,3-6 1,9-2 0,5-3 0,5 1-605,6-1 0,-2 1 0,7 1 1,2 4 401,1 5 1,-3 4 0,0 3-1,0 3 230,-2 6 0,4 3 0,-8 4 0,-1 3-62,-2 6 1,-6 3-1,-3 3 1,-1 2 662,-4 2 0,-7 6 0,-3-5 0,-2 3 172,-3 3 0,-3-4 1,-2 2-1,-5 2-241,-4 2 0,-4-6 1,-4-1-1,-1-2-179,-2 0 1,-5 0-1,3-5 1,-1-2-88,-4-4 1,-2 2 0,-1-6 0,-1-1-472,1 2 0,1-5 0,2 3 0,2-3-912,-2-2 1,4-6 0,-1-1-669,2-1 0,4-3 0,9-5 523,4 1 0,13-6 0,11 0 1326,12 2 0,1-6 0,7 1 0</inkml:trace>
  <inkml:trace contextRef="#ctx0" brushRef="#br0" timeOffset="9">5456 5847 8427,'16'5'635,"0"1"1,-6 6-1,-1-2 1,-2 4 20,-4 2 1,4 0-1,-1-1 1,-3 3 95,-1 3 0,3-2 1,0 5-1,-1-1-374,-2-4 0,3-1 0,0-2 0,0-1 34,2 1 1,-3 0 0,4-1 0,1 1-1069,0 0 0,-6-6 0,4-1-1485,0-2 0,2 3 1123,7-4 0,-7-3 0,-2-8-963,0-5 0,0-10 1981,3-1 0,4-7 0,-5 4 0</inkml:trace>
  <inkml:trace contextRef="#ctx0" brushRef="#br0" timeOffset="10">6195 5580 8001,'9'7'203,"-4"3"1,-3 4 0,-2 4 0,0 1 992,0 2 0,0 2 0,0-2 0,0 3 0,0 2-463,0 0 1,2-6 0,1 2 0,4-1-827,2 0 0,-4 0 0,4-3 0,0-1-1074,-1-1 0,-2 8 0,2-8-474,-1 1 454,-1 1 1,-8-9 0,-3-4 0,-6-3 790,-3-2 1,-7-7-1,0-4 1,2-5 395,1-4 0,3 2 0,-1-5 0,0 2 54,1 0 1,4 0 0,2 4 0,2-2 41,4-2 1,1 5-1,2 6 1,2-1 456,3 2 1,4-3 0,7 7 0,-1 1 136,1 3 1,5-1 0,2-2-1,1-1-608,4 2 1,0 1-1,0 2 1,-2 0-488,2 0 1,0 0-1,0 0 1,-3 0-413,-3 0 1,4 2 0,-3 1-1,0 2 817,0-1 0,5-9 0,-4-4 0</inkml:trace>
  <inkml:trace contextRef="#ctx0" brushRef="#br0" timeOffset="11">6840 5203 8046,'-9'-16'0,"4"0"456,3 0 1234,2 8 0,0 4-1159,0 15 0,5 1 0,2 14 0,2 2-42,3 2 1,-3 8-1,2 2 1,-1 2-65,-1 0 1,5-2 0,-6 4 0,1-4-185,-4-1 1,2-3 0,0-3-1,0 1-25,0-3 0,-1 4 0,-6-9 0,0 2 15,0-2 0,5 2 0,0-5 0,-1 0-75,-3-1 1,-1-1 0,0-5-60,0 0 0,0-6 407,0 1-236,0-8 1,0 2-233,0-10 1,0-4 0,0-8 0,0-2-350,0-2 0,0-5 1,0 3-1,2-1-81,3-4 1,4 0-1,7 0 1,-1 1-62,1 0 0,5 4 0,2 2 0,1 5 188,4 6 0,7-3 0,4 8 0,1 2 77,4 1 1,-4 4 0,0 3-1,-2 5 354,-3 4 1,-3 2 0,-6 0 0,-5 1 199,-4 4 0,-1-2 0,-2 8 0,-3-1 94,-6-2 0,-3 6 1,-4-6-1,-2 3 11,-1-1 1,-9-7 0,0 4 0,-5-2-144,0 0 0,1-6 0,1-4 1,-3-1-201,0-1 0,-8 3 0,1-6 1,-1-3-404,2-1 1,-3-2 0,2 0 0,-1 0-657,2 0 0,-2 0 0,7-2 0,2-1-1762,2-3 0,6-6 1566,1 2 1,8 1 0,2 0 0,10 0 0,10 1 1128,6-5 0,17-1 0,6-1 0</inkml:trace>
  <inkml:trace contextRef="#ctx0" brushRef="#br0" timeOffset="12">7893 5847 8272,'11'-16'0,"-1"2"0,2 2 0,2 3 469,2 2 1,0-3-1,0 3 1,-1 0 18,1 0 1,0-4 0,1 6-11,4 2 1,-3 1 0,3 2 0,-4 0-196,-1 0 1,-2 2 0,-2 1-190,-2 2 0,-6 8 0,1-3 1,-3 4 16,-2 2 0,0-6 1,0 1-1,-2 3 113,-3 5 1,-4-2-1,-8 4 1,-2-3-60,-2-2 1,-6-1-1,5 1 1,-1-2 292,0-3 1,-3 8-1,5-4 1,2 3-13,1-1 0,3-1 0,1 0 0,1 0-118,3-1 1,6 6-1,-1 0 1,4-2-56,1-1 1,1-2 0,4-1-1,6 1-54,3 0 1,7-1 0,2 1-1,1 0-289,4 0 0,2-2 0,3-2 0,2-4-625,2-1 0,4-1 0,-4-5 0,-2 3-751,-2 1 1,-6 0-1,-3-6 0,-1-5 239,-4-4 0,2-4 0,-4-2 0,-4-1-399,-5-4 0,-2-9 1606,-6-7 0,0-13 0,0 1 0</inkml:trace>
  <inkml:trace contextRef="#ctx0" brushRef="#br0" timeOffset="13">7783 4432 8213,'25'-15'684,"-1"6"-357,-3 4 1,-2 3 0,7 4 0,4 3 0,3 7 16,4 7 0,15 11 1,1 10-1,1 4 61,4 5 1,3 8 0,-7 3 0,0 4-167,0 5 0,-25-31 1,0 0-1,-2 1 1,0 1-1,0 2 0,0 0-205,0-2 0,0 2 0,2 8 1,-2 1-1,-2-3 0,-3 0 0,-1 3 1,-1 0 15,-2 0 1,-1 1 0,-4-5-1,-2 0 1,-1-3 0,-1-1-1,3 43-234,-6-4 0,-13-4 0,-11-2 0,-13-7-279,-15-4 1,18-30-1,-5-2 1,-4-4 0,-3-2-1,-3-1 1,-3-1-100,-5-1 1,-3-1 0,-3 1 0,-3-1 0,-5-4 0,-2-3 0,-3 0 0,0-2 315,-2-2 0,-1-2 1,-6 0-1,-1-2 0,1-1 1,-1 0 245,-2-2 0,0 0 0,-1 2 0,0-2 0,-1-1 0,0-2 0</inkml:trace>
  <inkml:trace contextRef="#ctx0" brushRef="#br0" timeOffset="14">4591 4857 8090,'-15'-11'0,"-1"1"243,0-2 0,-1 5 0,-4 1 0,-7 5 0,-5 1 281,-4 0 1,-7 14-1,2 7 1,-3 8 451,-2 8 1,0 8 0,0 11-1,1 4-162,4 4 1,9 4-1,9 0 1,3 2 51,7-3 0,5 4 0,11-10 0,5 1-372,8-1 0,8 2 0,12-9 1,3-2-238,4-3 1,5 2 0,-8-9-1,-1 1-510,1-1 1,4-3 0,-1-8 0,2-1-895,-2-4 1,7 4-1,-4-6 1,2 2-4575,4 0 5721,7-6 0,-9 2 0,5-6 0</inkml:trace>
  <inkml:trace contextRef="#ctx0" brushRef="#br0" timeOffset="15">9403 6020 7982,'8'0'571,"-1"0"1,-8 0 0,-5 0-50,-4 0 1,1 0 0,0-2 185,2-3 0,-3 1-222,5-6 1,1 5-1,9-4-246,6 2 0,8 2 0,2 5 0,-2 0 22,-1 0 1,1 2 0,-2 1 0,-3 4-87,0 2 0,-7-4 0,-1 5-270,-5 3 1,-1-5 7,0 3 0,-7-8 0,-3 4 1,-4-1 34,-2-1 1,1 0-1,-1-5 1,0-2-8,0-3 1,1 2-1,-1-8-62,0-1 0,7 3 0,2-1-722,0-3 0,7-1 0,-1-1-1237,4-1 0,16 6 2079,2-1 0,14 1 0,6-6 0</inkml:trace>
  <inkml:trace contextRef="#ctx0" brushRef="#br0" timeOffset="16">10094 5061 7994,'2'-21'0,"2"-2"0,1-1 0,-2-4 0,-1-2 46,-2-1 1,0 0-1,-2-1 402,-3 1 1,2 1-1,-6 4 374,2 5 1,2 12 0,5 9-389,0 9 0,5 10 0,2 5 0,2 4 509,3 6 0,0 11 0,0 0 0,-1 4-252,1 7 1,2-2 0,0 4-1,-2 1-131,-1 2 0,-6 2 1,4 0-1,-2 0-174,-4 0 0,-1-2 1,-2-3-1,0-6-107,0-3 0,0-4 1,0-1-1,0-6-176,0-4 0,0-1 1,0-12-1,-2-2-43,-3-2 1,3-6 156,-3-1 1,3-8 0,2-2 0,-2-10-180,-3-9 1,3-6 0,-3-8 0,5-2-543,5-2 1,4-12-1,9 0 1,1-3-59,2-2 1,9 2 0,1 4 0,7 5 283,3 6 1,4 2 0,-3 14 0,3 4 86,3 4 0,-8 6 0,-2 9 1,-1 3 613,0 6 1,4 10-1,-2 7 1,-1 5 568,1 4 1,-3 12 0,-6-2-1,-2 3-379,-2 5 1,-6-7 0,0 7 0,-2-5-614,-2-3 0,-2 9 0,-2-10 0,-3-1 0,-2-1 0,-2-9 0,0 1 0,0-9 0,1 0 0,-6-6 0,0 0 0,0-5 0,0-7-612,0 5 1,-7-12-1715,-4 3 0,-5-3 1,-5-6-1,-5-6 2326,-4-11 0,-8-14 0,-2-5 0</inkml:trace>
  <inkml:trace contextRef="#ctx0" brushRef="#br0" timeOffset="17">1667 6979 7994,'0'8'0,"0"-1"3188,0-7 6642,0 0-9161,0-7 0,5 4 0,2-8-286,2-1 0,-4 0 0,4-2 0,0 0-145,-1-3 0,-2-3 1,2 3-1,1-4-42,0-5 1,-4-4 0,4-1-149,-2-1 77,-2 1 48,-5-8 0,5 4 112,1-6-470,-1 6 1,0-9 0,0 7 0,1 2-1337,1 2 1186,-6 2 72,13-1 18,-12 1 7,12-1-120,-12 1 151,12 7 129,-13-6-324,13 5 65,-5-6 142,0 0 56,-2-1-31,-7 8 67,7-6-104,-5 5-171,5-6-93,-7 7 307,0-6 129,0 12-5,7-11 1,-6 4-70,5-6 0,1 5 116,-2-1 0,5 7-30,-4-7 0,4 3 179,-5-2-64,7 3-139,-3 0 1,2 6 41,-1-4 0,-1 3-53,1 3 4,4 6 13,-5-5 1,2 7-54,-1-3-68,1-4 1,4 7-6,1-4 1,-6-1 104,1 7 178,-1-1-55,6-1 1,-5 4-97,-1-8 54,1 8 5,-3-4 0,6 7 67,-3 0-81,-4 0-2,7 0 1,-11 0 17,8 0-16,-1 0-6,-1 0 161,5 0-157,-5 7-4,-1 2 92,6 13 1,-5-2 147,7 6 1,0 0-140,-1 5 1,1 3-43,0 2 0,-1-1 673,1 7 1,-5 0 67,-1 5-300,1 0-206,4 0 1,3 1 101,3-1-131,-4 7-107,6-5 0,-6 1 162,4-2-214,-10-12 38,17 24 1,-18-22 202,11 14-136,4-13-40,-8 13 1,6-12-11,-7 8 105,6-1-54,-11-7-485,10-2 356,-12 1 0,6-6 169,1 4-604,-7-4 222,5-9 145,-13-1-102,6-7 0,-1-1-442,-1 1 1,0-5 235,-5-1 36,0-6 598,0 3-3964,-7-7 1621,5 0 627,-12 0 1,6-7-2059,-8-4 2768,0-3 1,1-3-473,-1-4 0,2-4 0,2-6 0,1 1 116,-1 4 0,5-9 1017,2 4 0,-4-4 0,0 3 0</inkml:trace>
  <inkml:trace contextRef="#ctx0" brushRef="#br0" timeOffset="18">2705 6476 7891,'-2'-9'333,"-3"4"1,-4 1 0,-7 1 0,-1-2 1622,-4 1-1403,-4 2-299,-6 2 1,0 0 166,-1 0-151,1 0 737,-8 0 0,1 6-24,-4-1 256,-4 0-761,6-5 0,-2 0 182,0 0-1256,7 0 473,4 0 1,3 0 147,7 0-1830,0 0 1,12-2 1012,4-3 1,10-2 791,6-3 0,17-4 0,5 5 0</inkml:trace>
  <inkml:trace contextRef="#ctx0" brushRef="#br0" timeOffset="19">3349 6193 7994,'16'0'435,"-7"7"1,10-5 0,-1 3 0,4-3 627,6-2 0,2 0 0,1 0-124,1 0 0,-1 5-441,1 0 0,-8 0-387,-3-5 0,-3 2-291,-3 3 0,1-3 330,0 3 0,-6-3 0,-1 0-3909,-2 3 2293,-2-3 0,-7 5 1466,-3-7 0,-11-7 0,-8-2 0</inkml:trace>
  <inkml:trace contextRef="#ctx0" brushRef="#br0" timeOffset="20">3334 6413 7994,'0'16'850,"12"-2"1,4-4 0,3-3 508,4 0 0,1 0 0,7 5-239,1-1 0,5-6 11,-1 5 1,6-4-431,-5 4-224,0 1-322,-6-3 1,-1 1 477,-4-4-351,4-3-1196,-13 12 1,6-12-1063,-7 3 1866,-1 4-4895,-6-7 5005,-2 4 0,0 1 0,2 2 0</inkml:trace>
  <inkml:trace contextRef="#ctx0" brushRef="#br0" timeOffset="21">975 10767 9503,'-8'-2'3605,"2"-3"0,5-6-2626,1-3 0,1-1 0,3-1 0,3-2-599,1-3 0,1-3 0,3-9 1,-1-2-332,1-2 0,2-6 0,2 1 0,0-4-205,-1-1 0,1-5 0,0-2 0,-1-2-322,1-4 1,-5 1 0,-1-1 0,1 6 174,-3 5 0,6 1 0,-5 11 0,2 4 89,-1 5 0,-1 5 1,3 7 897,-1 1 0,-1 6-337,6 4 0,-2 5 0,-2 7 0,-2 8 40,3 10 0,1 11 1,1 6-1,1 6 277,0 4 0,-1-1 0,1 6 0,0 1 51,0-2 1,-1-2-1,1-5 1,-2 0-587,-3-2 1,3 2 0,-4-11 0,2 1-46,-1-1 1,3-3 0,-6-7 0,3-4-1567,-1-1 1,-4-2-1,2-5 1,-1-1-1491,-3 1 2070,5-7 0,-2-4 0,3-10-560,-5-6 0,-3-3 0,-2-3 1,0-2 1154,0-2 0,-7-2 0,-3 4 1,-4-2 492,-2 2 0,-7 1 0,-3 3 1,-4-1 156,-1 0 0,-1 6 1,-1 1-1,-2 2 762,-1 3 0,-1 3 1,5-1-1,1-2-652,0-1 1,4 0-1,3 5 1,1 0-1087,4 0 0,1 0-1229,3 0 0,1 2 1,5 1-475,9 2 2336,7 1 0,23-6 0,3 0 0</inkml:trace>
  <inkml:trace contextRef="#ctx0" brushRef="#br0" timeOffset="22">2060 10515 7994,'0'16'1837,"0"1"1,0 3 0,0 2-251,0 3 1,0 1 0,0 5 0,0 1-518,0-1 0,0 11 1,0 2-1,0-2-587,0-2 1,5-3 0,2-6 0,0 0 165,0 1 0,0-2 0,-3-4 1,1-5-650,-1-4 0,3-1 0,-2 0-4965,-2-1 2451,-1-6 0,-2-4 0,0-10 1464,0-5 1,0-4-1,0-2 1,-2-2 1049,-3-2 0,-4 2 0,-6-5 0</inkml:trace>
  <inkml:trace contextRef="#ctx0" brushRef="#br0" timeOffset="23">1746 10924 11421,'15'0'1777,"3"0"1,3 0-1209,5 0 0,4 0 0,3 0 1,2 0 852,2 0 1,10 0-1,-2 0 1,1 0-832,-1 0 1,9 0 0,-8 0-1,-1 0-311,-1 0 1,-6 0-1,1 0 1,-8 0-136,-1 0 0,-8 0 1,-1 0-1,-3 0-5293,-2 0-684,-1 0 2234,-6 0 1,-2 2 3597,-7 3 0,-7-3 0,-2 5 0</inkml:trace>
  <inkml:trace contextRef="#ctx0" brushRef="#br0" timeOffset="24">2768 10185 7994,'15'0'842,"-4"0"0,-1 0 700,3 0 1,1 0-1,3 0 1,2 0-795,2 0 1,2 0 0,-4 0 0,4 0-565,1 0 0,-5 0 0,2 0 0,-3 0-1196,-2 0 1,-1 0-1,1 2-1856,0 3 1,-7-1 2867,-4 6 0,-10 1 0,-4 4 0</inkml:trace>
  <inkml:trace contextRef="#ctx0" brushRef="#br0" timeOffset="25">2720 10389 7875,'16'0'1252,"0"2"0,0 2 1,-1 1-572,1-2 0,0-1 1,0-2-1,-1 0 1327,1 0 1,0 0 0,-1 0-1777,1 0 0,-5 0-3861,-1 0 976,-6 0 0,3 2 2653,-7 3 0,0-3 0,0 5 0</inkml:trace>
  <inkml:trace contextRef="#ctx0" brushRef="#br0" timeOffset="26">4434 9022 7899,'-7'-9'1645,"-1"6"1,-3 6-757,1 8 0,1 4 0,-3 6 0,3 6-236,2 2 1,2 3 0,3 1-1,-2 2-63,-1 2 0,0 1 1,5-3-1,0 2 65,0-2 0,2 3 0,1-1 0,2-4-429,-1-5 1,3 5-1,-2-5 1,-1-2-154,-3-1 0,-1 1 0,0-5 0,0-2 183,0-2 0,0-1-1411,0 0 813,0-7 0,0-4 1,0-10 113,0-6 0,6-5 0,1-3 0,0-4-206,0-1 1,5 3 0,0-3 0,5 1 26,4 4 0,13-2 0,-1 3 1,4 4 234,1 0 0,-1 7 0,-4 2 0,2 3 294,1 2 0,-1 7 0,-7 4 0,-3 3 450,-2 1 1,-3 1 0,-4 2-1,-2 1 172,-3 2 1,-4 5 0,-7-3 0,0-1-142,0 1 0,-7 3 0,-6-3 0,-4 0-308,-4-1 1,0-1 0,4-5-1,-3-2-188,-1-3 0,-1 1 0,2-5 0,-1 0-445,2 0 0,0-2 1,0-5-1,-2 0-675,2 0 1,1 0 0,4-2-1,2-1-831,2-3 1,4-4 0,-2 3 0,1-2 1276,3-3 1,9-2 0,8-3 0,4-3 566,4-1 0,21-13 0,0 0 0</inkml:trace>
  <inkml:trace contextRef="#ctx0" brushRef="#br0" timeOffset="27">5220 9698 7994,'9'7'1115,"-4"3"1,-3 4 0,-2 2 0,0 0 635,0-1 1,0 1 0,0 2 0,0 1-818,0 2 1,0 5-1,0-3 1,0-1-301,0 1 1,0-2 0,0-5 0,0 0-418,0-1 1,-2 1-2750,-3 0 484,3-1 1,-5-8 440,7-7 1,7-1 0,4-10 0,3-3-1390,2-5 0,1-5 2996,4-8 0,3-6 0,8-2 0</inkml:trace>
  <inkml:trace contextRef="#ctx0" brushRef="#br0" timeOffset="28">5676 9446 7994,'7'9'504,"-5"0"1,3-4 1099,-3 6 1,-2 3 0,0 3 0,0 2-584,0 2 1,0 4-1,0-3 1,0 6-1,0-2-184,0-1 0,0 1 0,0-3 0,2 0-379,3-1 0,-3-1 0,5-5-1700,0 0 0,-4-1-7542,8 1 5677,-8-7 1,4-4 1212,-7-10 1894,0-4 0,-7-14 0,-1-1 0</inkml:trace>
  <inkml:trace contextRef="#ctx0" brushRef="#br0" timeOffset="29">5629 9698 9531,'16'0'547,"0"0"1,-1-5-1,1-1 1,2 3 189,2 1 1,-2 2 0,5 0 0,-2 0-440,0 0 0,5 0 0,-5 0 0,-2 0-489,-2 0 0,4-5 0,0 0 1,0 1 367,2 2 1,-5 2 0,4-1 0,-1-3-928,0-1 1,0-7 749,-5 1 0,7-3 0,1-1 0</inkml:trace>
  <inkml:trace contextRef="#ctx0" brushRef="#br0" timeOffset="30">6242 9006 8828,'11'-5'1434,"-1"0"0,-4 1 0,2 10-427,-1 4 1,4 11 0,-4 5 0,0 4-210,0 1 0,-2 6 0,-3 1 0,1 1 190,2-1 0,1 4 1,-6-3-1,0-1-417,0 0 1,0-1-1,0-5 1,0-1-345,0 0 1,0-1 0,0-4 0,1-3-7,5 0 1,-5-6-1,5 4-452,-5-3 0,-1-8-92,0 1 0,0-10 245,0-1 1,2-7 0,2-10 0,3-2-219,1-2 1,3-5 0,5 3 0,-1-2-411,1-3 1,5 4 0,2 0 0,-1 1-79,1 4 0,3 6 0,-3 5 0,1 1 649,4 3 1,0 2 0,0 4 0,-3 3 334,-2 6 0,-1 3 0,-4 2 0,-1-1 105,-3 1 1,-3 5 0,-1 2 0,-5-1 896,-3 1 0,-2 3 0,-2-5 0,-3 0-717,-5 2 1,-4-6-1,-2 4 1,0-3-281,0-3 1,-4-4 0,-1-1 0,0 1-206,-2-2 0,5-2 0,-4-7 0,1 0-1071,0 0 1,0 0 0,5 0-1789,0 0 1,2-2-1,4-3 1650,5-6 0,5 2 0,7-1 0,8-2-982,10-2 1,6-2 2190,6 0 0,-4-6 0,6-3 0</inkml:trace>
  <inkml:trace contextRef="#ctx0" brushRef="#br0" timeOffset="31">7123 9556 9275,'16'-1'0,"-1"-5"899,1-4 1,0-2 0,1 0-1,2 3 42,2 2 1,0 2 0,-5 5 0,2 0-356,2 0 0,-2 1 0,3 5-145,-4 4 0,-8-1 0,-4 1 0,-3 2 114,-2 2 0,0 2 0,-2 0 0,-3 0-54,-5-1 1,-4 1 0,-4 1 0,-1 3-6,-2 1 1,-5 0-1,5-6 1,2 1 69,1 0 1,4-1 0,2 1-369,1 0 1,8 0 0,-2-1-199,3 1 0,4-5 0,3-3 0,5-1 0,4-3 0,7 3 0,2-2 0,0-2-159,0-1 1,3-2-1,-4 0 1,1 0-1247,0 0 1,-2 0-1873,-5 0 0,-9-2 0,-9-1 2778,-12-2 0,-16-14 0,-10 1 0</inkml:trace>
  <inkml:trace contextRef="#ctx0" brushRef="#br0" timeOffset="32">4308 8755 7994,'-15'-21'0,"-1"0"0,0 2 241,1 1 0,-8 4 1,-3 4-1,-2 5 592,1 3 0,-2 9 1,3 3-1,-4 6 29,-2 5 1,1 9 0,0 10 0,-1 2-156,1 1 0,-1 12 0,3-7 0,2 5-200,6 1 0,6 9 0,4-4 0,6-1-243,3-2 1,4 0 0,3-6-1,6-3-358,3-1 1,3 1 0,4-10 0,5-2-565,4-2 0,1-4 0,3-1 1,2-1-499,6 1 0,4-6 1,1-1-1,0-3-343,0-3 0,13-1 0,4-3 0,8-6 1499,8-3 0,6-2 0,-39 0 0,0 0 0</inkml:trace>
  <inkml:trace contextRef="#ctx0" brushRef="#br0" timeOffset="33">7484 8786 7994,'34'14'0,"1"-2"605,1-1 0,3 5 0,-3 8 0,5 4 74,-1 5 0,3 7 0,-4-1 0,-1 1 166,1 4 0,-4 5 0,-7 1 1,-4-1-33,-1 2 0,-8-6 1,-6-3-1,-2 0-231,-3-2 1,-3 4-1,-1-8 1,-1-1-539,-5-1 0,3-3 0,-6-1 0,1-4-911,-1-5 1,4 2-1,-4-2-1938,2-2 986,-5-2 0,10-10-242,-3-7 1,8-9-1,4-11 2061,2-7 0,8-2 0,8-3 0</inkml:trace>
  <inkml:trace contextRef="#ctx0" brushRef="#br0" timeOffset="34">8381 9415 7994,'15'0'1422,"1"0"1,0 0 693,0 0-909,-8 0 0,-2 0-954,-12 0 0,3 0 1,-6-2-213,2-3 0,-3 1 33,4-6 1,3 7-44,8-3 0,4 6 0,7 6 0,1 4 285,4 4 0,-5 3 1,1 3-1,-5 1 322,1-2 1,-6-2 0,-2-1 133,-3 0 0,-2-1-480,0 1 0,-7-7 1,-4-4-128,-3-3 1,-2-7 0,1-2 0,-1-2 0,0-3 24,1-2 1,4-2 0,2-1-1,1-3-294,-1-1 0,5 0 1,-1 6-1,3-1-175,2 0 0,2 8 0,3 1 1,6 1-179,3 1 1,2 0 0,-1 5-1,1 0-200,0 0 0,-1 0 0,3 2 0,1 1 205,2 2 0,0 2 0,-5-3 0,-1 3-392,1 1 0,-2-2 0,-2 2 0,-1-1-750,1-3 0,0-1 0,1 1 1594,-3 1 0,1 0 0,4-5 0</inkml:trace>
  <inkml:trace contextRef="#ctx0" brushRef="#br0" timeOffset="35">8978 8708 8297,'2'-16'1545,"3"0"0,-1 8 0,4 4-586,-1 8 1,4 11 0,-6 11 0,0 6-202,2 5 1,-3 8-1,4 7 1,1 1-176,0 1 0,0-3 0,1 4 0,-3 0-158,0-5 1,-5-1 0,5-2-1,-2-1-189,0-4 1,6 1 0,-6-6 0,0-4-129,2-5 0,-5 0 0,3-7 0,-1-2 47,1-1 1,-3-8 19,3 1-211,-3-8 1,3 2 0,2-10 0,0-5-305,0-4 0,5-2 0,-1-3 0,3-4-298,1-3 1,6-7-1,0 8 1,-1-1 301,-3 0 1,0 8 0,3 1 0,2 6 148,3 4 1,1 2 0,7 9 0,4 6 645,5 11 0,2 2 0,-1 5 0,-3 1 267,-1 1 1,3 10 0,-6-8 0,-1 1-454,-1 0 1,-5-3 0,-3-2-1,-5-4-1859,-3-1 0,-9-2 0,-4-4-699,-3 4 0,-13-3 1,-10 1-1,-16-7 2285,-11-7 0,-22-3 0,-11-2 0</inkml:trace>
  <inkml:trace contextRef="#ctx0" brushRef="#br0" timeOffset="36">3837 10389 8179,'2'-8'2454,"3"3"-1992,4 3 1,8 2 0,2 0 330,2 0 1,7 0 0,0 0 0,7 0-186,7 0 1,3 0 0,3 0-1,0 0-17,5 0 1,4 0 0,12 0 0,4-2-297,4-3 0,10 3 0,-41-1 0,1-1 0,2 1 0,0 1-147,-1-1 1,1 1 0,2-1 0,0 0 0,0 3-1,1 0 1,0 0 0,1 0-64,0 0 1,0 0 0,3 0 0,0-1 0,-3-1 0,1 0 0,1-1 0,0 1 31,-1 0 1,2 0-1,6 1 1,2-1 0,-3 0-1,2 0 1,3-1 0,2-1-133,3 0 1,1 0-1,5 2 1,0 0-1,-1-1 1,0-1-1,-1 1 1,0 1 192,1-1 1,0 1 0,5-2-1,-1 1 1,-3 1 0,0 0 0,-1 0-1,0-1-132,-1 1 1,0 0 0,4 1-1,1 1 1,-1-1 0,-1 0-1,1-1 1,-1 0 44,0 0 0,-2-1 0,-3 0 1,-1 1-1,-4 2 0,-1 0 0,-3 0 1,1 0-22,0 0 1,-1 0 0,-3-2-1,-1-1 1,-5 0 0,0 1-1,-4 0 1,-1 0-83,-2 1 1,0 0-1,-1 1 1,-1 0-1,41-1 1,-8-3 11,-9-1 0,-8 0 0,-4 3 0,-7-2-568,-8-1 1,-4 0 0,-9 5-2921,-4 0 1355,-3 0 0,-22 0 1,-11 0-1,-16 0 1272,-16 0 0,-23 0 861,-8 0 0,-4-7 0,-9-2 0</inkml:trace>
  <inkml:trace contextRef="#ctx0" brushRef="#br0" timeOffset="37">5912 10767 7994,'-16'0'794,"9"0"0,7 0 0,11 0 0,8 0 411,7 0 0,6-2 1,4-2-1,6-3-407,4-1 1,1 4-1,0-1 1,-1 3-123,-4 2 1,-1 0 0,-7 0 0,-5 0-177,1 0 1,-7 0 0,-2 0 0,-6 2-95,-4 3 1,1-1 0,-7 6-1,-1 2-140,-2 2 0,-2 2 0,-4 2 0,-5 1-144,-6 2 1,-12 7-1,1-2 1,-3 4 73,-3 1 1,-6 0-1,-4 1 1,-4-1-66,-1 1 0,7-3 0,2-1 1,1-3-100,0-2 0,1 3 0,6-5 0,4-2 7,5-2 0,3-3 0,4-1 1,2-3-40,1 2 0,8-3 0,-2 2 0,3 1 0,9-4 0,3 1 0,6-2 0,5-3 0,4-3 0,10-1 0,6 0 0,12 0 0,1 0 0,5 0 0,3-1 0,-1-5 0,3 5 0,-11-5 0,-3 5 0,-1 1 0,-3 0 0,-4 0 0,-6 0 0,-2 0 0,-5 0 0,-1 0 0,-2 0 0,-6 0 0,1 0 0,-4 0 0,-1 0 0,0-7 0,-1-2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8T20:02:06.496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11682 11490 7994,'-10'0'399,"-1"0"858,-1 0 0,3 0 47,-1 0 1,8 0-605,2 0 1,7 0 0,9 0 0,1 0 54,4 0 1,4 0 0,6 0 0,-1 0-325,-4 0 0,7 0 1,-5 0-1,0 0-587,2 0 0,-6-6 0,1 1 1,-2 2-686,-4 1 0,4 2 0,-2 0-1351,-2 0-73,-2 0 1,-10 0-1,-7 2 2265,-9 3 0,-12-3 0,-3 5 0</inkml:trace>
  <inkml:trace contextRef="#ctx0" brushRef="#br0" timeOffset="1">11604 11725 7994,'2'9'3119,"3"-4"-2224,5-3 1,6-2-1,3 0 1,4 0 4,1 0 0,3-2 0,4-1 0,0-2 0,1 1-197,-1 2 0,-1 2 1,-2 0-1,-4 0-597,-1 0 0,3 0 1,-3 0-1,0 0-670,0 0 1,-1 0-1,-3 2 1,4 2-1310,2 1 1,-6 5 1872,2-4 0,3-1 0,1-5 0</inkml:trace>
  <inkml:trace contextRef="#ctx0" brushRef="#br0" timeOffset="2">13050 10389 7994,'-1'-8'1430,"-3"4"0,-1 8 1,1 6-365,3 4 0,1 9 0,0 3 0,0 4-153,0 1 0,0 6 0,0 1 0,0 2-282,0 4 0,0-4 0,0 2 0,0 0-17,0-2 0,1 4 1,3-7-1,1-2-232,-1-2 1,-1-2-1,1-1 1,1-2-212,-2-2 1,-1-7 0,-2 2 0,0-3-104,0-3 0,0 1 0,0 0 151,0 0 0,0-6-1065,0 0 1038,0-6 298,0 3 294,0-7-774,0 0-124,7 0 1,-5 2-89,3 3 84,-3-3 0,-2 3 6,0-10 0,0-4 0,0-7-444,0 1 1,0-1-1,0 0 1,0 0 40,0 1 0,0-6 0,1 0 0,5 0 139,4-2 0,4 6 1,4-4-1,1 3 69,2 2 0,12 1 0,-2 1 0,3 2 58,-1 1 1,4 6 0,1-4-1,0 2 178,1 4 0,-4 3 0,-7 3 0,-4 4 261,-1 2 1,3 1-1,-7 8 1,-3 1 339,-4 2 1,-8 5 0,1-3 0,-3 1-135,-2 4 0,0 0 0,0 0 0,-2-3 409,-3-3 0,-6 4 1,-8-3-1,-2 0-405,2 0 1,-4-2-1,0-7 1,1-2-401,-1-2 0,-3-5 0,3 4 0,-1-2 0,-4-3 0,5-3 0,0-1 0,2 0-251,0 0 1,0-5 0,6-2-1,1-2-2392,3-3 0,4-2 0,7-1 707,0-1 0,12 0 1,8 0-1,6 1 1936,7-1 0,16-7 0,0-1 0</inkml:trace>
  <inkml:trace contextRef="#ctx0" brushRef="#br0" timeOffset="3">14135 11254 8331,'-9'16'1682,"4"-1"-697,3 8 1,-3-5 0,0 4 0,1-1 0,3 2 775,1 1 0,-6 1 0,1 3 1,2-4-959,1-1 0,2 0 0,0-4 0,0 2-273,0-2 0,-2-2 1,-1-1-556,-3 0 0,1 0-4051,5-1 1831,0-6 1,7-2 0,4-9 458,3-3 1,7-5 0,1-11 0,1-6 1785,0-2 0,5-17 0,-4-3 0</inkml:trace>
  <inkml:trace contextRef="#ctx0" brushRef="#br0" timeOffset="4">14670 11002 13322,'5'16'0,"0"0"537,-1 0 1,-3 1 0,-1 4 0,0 4 0,0 1 638,0 0 0,0-5 0,0 3 0,0-1-489,0-4 1,2-1-1,2-3 1,1 1-895,-2 0 0,4 0 1,-1-1-1,-1-1-1606,2-3 0,-5 3 0,5-6-1432,0 1 1,-6 0 2179,5-4 0,-6-10 0,-6 0 0,-6-8 1065,-7-2 0,0-6 0,-8 0 0,1 0 0,-5 5 0</inkml:trace>
  <inkml:trace contextRef="#ctx0" brushRef="#br0" timeOffset="5">14544 11254 8235,'2'-11'2794,"3"3"-2045,5 1 1,4 2 0,2 3 0,0-2-332,0-1 1,6 0-1,3 5 1,1 0-425,0 0 1,-5 0-1,5 0 1,0 0-673,-1 0 1,5 0-1,-4 0 1,2 0-830,-2 0 0,4-5 1,-4-2-1,2-2 1507,-2-3 0,4-2 0,-6-2 0</inkml:trace>
  <inkml:trace contextRef="#ctx0" brushRef="#br0" timeOffset="6">15251 10547 8663,'9'0'1272,"-2"7"0,-7 5 0,0 7 0,0 7-174,0 4 1,0 7 0,0 1 0,0 2-362,0 4 1,0-4 0,0 2 0,0 0-340,0-2 1,0-2 0,0-4 0,0-1-257,0-2 1,0 4 0,0-10 0,0 1 20,0 0 1,0-7 0,0 2 129,0-3 0,-2-8 73,-3 1-264,3-8 1,-5 2-1,7-10 1,0-5-558,0-4 1,2-7 0,3-2 0,8-1-291,6-4 1,0 0-1,7 0 1,2 3 201,2 3 1,1 2-1,1 8 1,-2 3 407,-4 2 1,3 2 0,-4 5-1,-1 2 248,-3 3 0,2 4 1,-2 7-1,-4-1 381,-4 1 0,-5 5 0,-4 2 1,1-1 422,-1 1 0,-8 5 0,-3-3 0,-2 1 34,-3 0 0,-2-7 0,-3 2 0,-2-3-662,-2-3 0,-2-1 0,4-2 0,-2-3-289,1-2 0,-2 4 0,-1-6 0,0-2 0,1-1 0,1-2 0,5 0 0,0 0-1360,1 0 0,6-2 0,2-1 0,2-4-818,-1-2 0,1-1 0,7-4 1,1 0 71,3-2 1,11 4 0,2-9 2105,9 3 0,0 3 0,11-1 0</inkml:trace>
  <inkml:trace contextRef="#ctx0" brushRef="#br0" timeOffset="7">16116 10987 7994,'18'-5'82,"1"-1"0,2 3 0,0 1 1539,2 2-1293,-6 0 1,11 0 0,-7 0 0,-2 0 221,-1 0 0,-4 2 1,-2 1-1,-3 4-176,-2 2 0,3-4 0,-5 6 1,-1 1-47,-3 2 1,-2-4 0,-3 1-1,-3 1-45,-1 2 0,-6 7 0,-6 0 0,3-2 268,-2-1 0,-1-3 0,3 1 0,-2 0 18,-2 0 0,2-1 0,6 1 1,3-2 47,-2-4 0,3 4 1,0-3-259,2 3 1,2 2-1,7-1 1,3-1-24,5-3 1,6 3-1,5-4 1,7 4 215,7 2 1,0-2 0,5-2-1,0-3-546,0-2 0,-5 3 0,2-5 0,-4-1-6,-1-2 0,-3 3 0,-2 0 0,-6-1 0,-4-3-2896,-1-1 1,-9 0 0,-9 0 604,-12 0 0,-17 0 1,-17 0-1,-7 0-1113,-7 0 3404,-14-7 0,2-1 0,-11-8 0</inkml:trace>
  <inkml:trace contextRef="#ctx0" brushRef="#br0" timeOffset="8">12987 11914 7994,'0'11'2443,"2"-3"-1560,3-1 0,-1-1 0,6-6 0,4 0-8,6 0 0,-1 5 1,7 0-1,2-1 62,2-3 1,8-1-1,6 0 1,5 0-291,3 0 1,7-5 0,3 0 0,7 0-232,10-2 0,7 3 0,-42 0 0,1-1 1,4 1-1,1 1-220,3 1 1,1 1 0,8-1 0,2 0 0,2 1 0,2-1 0,5-1 0,1 1-233,9 0 1,2 0 0,1 1 0,1 0 0,-26 1 0,1 0 0,0 0 0,0 0 0,0 0 0,1 0 35,-1 0 0,1 0 0,0 0 0,5 1 0,1-1 0,-1 1 0,22 1 0,-2 0 0,-2 1 0,-1 1 0,-7 0 0,-2 0 0,-3-1 0,-1 0 0,-9 1 0,-2 0 0,-7 1 0,-1-1 0,-7 0 0,-2 1 0,35 4 0,-7 3 0,-11-4 0,-12-1 0,-9 0 0,-10-3-537,-4 1-45,-4 7 0,-20-10 0,-9 3 1,-12-3-4490,-12-2 3563,-22 0 0,-8 0 936,-18 0 1,-6 0-1,35 0 1,0 0 571,1 0 0,-1 0 0,-5 2 0,1 1 0,7 0 0,0 0 0,-2-1 0,0 1 0</inkml:trace>
  <inkml:trace contextRef="#ctx0" brushRef="#br0" timeOffset="9">14151 12511 8268,'16'-8'1342,"5"1"1,3 5 0,4-2-294,5-1 1,9-2 0,-2 4 0,2-3-323,0 3 0,-7 1 1,0 2-1,-5 2 324,-4 3 0,-7-1 0,0 6-679,-6 2 0,-1 2 0,-7 2 0,-1 0-159,-3 0 1,-8-1 0,-3 1 0,-6 1 3,-5 4 1,-3-3 0,-8 5 0,-1-2-163,-4-1 1,2 1 0,-5-5 0,2 0 35,3 0 1,-4 3 0,3-2 0,1-3 212,2 0 0,8-2 0,2 1 1,4-3 59,3 2 0,-3-3 1,11 2-365,-1 1 0,2-3 0,9-1 0,3-1 0,5-3 0,6 3 0,7-2 0,6 0 0,6 2 0,14-5 0,-2 3 0,4-3 0,3-2 0,0 5 0,6 0 0,-4-1 0,-2-2 0,4-8 0,-6-1 0,-1-1-1374,-3-5 1,-2 5 0,-4-1 0,-7 0 672,-7 1 1,0-1 700,-7-2 0,7-10 0,-4 4 0</inkml:trace>
  <inkml:trace contextRef="#ctx0" brushRef="#br0" timeOffset="10">17971 11961 7994,'7'-10'0,"4"-1"0,-2 8 5507,1-2-3247,-6 3 1,3 4-1754,-7 3 1,0-2 0,-2 8-351,-3 1 1,-2-3 0,-6-1 0,3-1-164,-2-3 0,-7-1 0,-2 1 1,1 1-51,3-1 1,1-4 269,0-6 0,2-2 0,4-8-63,5 0 1,5 1 0,5 1-99,5 3 0,4-1 0,2 7 0,2 1 82,3 2 1,-4 2 0,4 0 0,-4 0-52,-1 0 1,-2 2 0,-2 2 0,-3 3-256,-2 1 1,-2 3 39,-5 5 0,0-1 0,-1-1 53,-5-3 0,3-3 0,-8-4 1,-1 1 11,-2-1 0,4-3 1,-1-1-1,-1 0 265,-2 0 0,4-5 0,1-2 26,2-2 1,-4 4-561,6-5 1,2 1 153,8-1 1,4 3 0,6 7 0,1 0-256,0 0 0,1 0 1,2 0-830,2 0 0,2 0 1,-4 0-1,4 0-95,1 0 0,-3 0 1,6 0-1,1 0 1360,1 0 0,3-7 0,-1-2 0</inkml:trace>
  <inkml:trace contextRef="#ctx0" brushRef="#br0" timeOffset="11">18443 11002 9480,'11'2'1290,"-1"3"0,-5 6 0,4 8 0,0 4 0,-2 1-699,0 4 1,3 7 0,-3 4-1,2 1 294,3 3 0,-3-4 1,1 1-1,1 0-348,-2 2 1,5 5-1,-6-8 1,3-1-178,-1 1 0,-6 2 0,3-2 0,-2-1-121,0 1 0,1-8 0,-6-6 0,0-3-28,0-3 1,0-1 0,0-2 431,0-1-391,0-6 1,0-4-1,0-10 1,1-5-552,5-4 0,1-7 1,7-2-1,-1-1-294,5-4 1,6-7 0,-1-4-1,2 1 67,3-1 0,1 3 1,4 6-1,2 4 134,2 5 0,0 5 0,-6 6 0,1 4 422,-1 5 0,-1 2 0,-2 6 0,-4 7 548,-1 6 1,3 8 0,-5-2 0,-2 5 206,-1 6 0,-3-4 1,1 4-1,0-4-370,0-2 0,-6 1 0,-1-1 0,-2-1-415,-4-4 0,4 2 0,-1-7 0,-3-2 0,-1-1 0,-2-3 0,0 1-699,0 0 0,0-6-7150,0 1 311,0-1 7538,-7-1 0,5-2 0,-5-7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8T20:02:06.50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20723 472 8286,'-5'-18'77,"-1"-3"1,-4 4 0,5-4 0,0 3 880,-2 3-254,5 6 0,-7-3 1153,4 6-223,3 1-829,-5 5 0,7 7-383,0 4 1,0 3 0,0 1-201,0 1 0,0 0 0,0-1 1,0 1-84,0 0 0,0 5 0,0 0 0,-2 0-94,-3 1 0,3-2 1,-3 6-1,3 0 67,2-2 0,0 6 1,-1-4-1,-3 2-89,-1-2 0,0 4 0,3-4 0,-2 4 47,-1 1 1,0 1 0,5-1 83,0 1 0,-2-1-30,-3 1 0,3-1 94,-3 1-85,3-1-44,2 7 1,-5-4 20,0 2 1,-1-1-4,6 2 0,-1-2-148,-5 7 1,5-6 157,-5 6 0,3-5 44,-2 5 1,3-2 3,-3 2 0,3 3-15,2-3 1,0-2-190,0 2 0,-5-1 144,0 0 1,-1 5-5,6-4 1,0-2-116,0 2 0,-5 0 0,0 3 1,0 1-122,-2 1 36,5-4-893,-5 12 1037,0-8 0,5 0-267,-5 0 251,0 7-34,5-5 223,-5 5 28,7-7-207,-7 7 28,6-12-35,-6 18 76,7-18-70,-7 19-173,5-12 130,-5 12-399,7-5 442,0 7 0,0-1 38,0 1 13,0-7-76,0 12 1,0-15 11,0 10 1,0-4-114,0 4 1,0-2 119,0-3 0,0 4-2,0 1 1,0-3-20,0 8 1,0-5 16,0 10-209,0-7 203,0 11 41,0-19-46,0 17 4,0-17-15,0 18 1,0-9 32,0 6 1,0-5 66,0 6 0,0-1 168,0 6 1,2-4-207,3 3 1,-3-6 45,3 12 1,2-11 136,-2 11 1,2-6-208,-4-33 1,-1 0 0,2 38-2,1-38 0,0-1 0,1 35 71,4 5 1,-5-11 2,6 11 1,-8-16-345,3 11 0,1-8 67,-2 13 1,0-2 132,-5 2 1,5-7 4,0 7 1,1-13-35,-6 8 0,5-7 129,0 6 1,0-6 213,-5 12 1,6-6-219,-4-34 0,1 1 0,4 39-25,-4-39 0,-1-1 1,0 35-58,3 4 0,-1-11-10,1 7 1,-3-4 55,3 3 1,-3 3-46,-2 3 0,5-8-171,0 8 0,0-7 125,-5 7 0,0-4 55,0-1 1,6 1 52,-1 4 1,0-2-3,-5 7 0,5-3-19,-2-39 0,0 0 0,0-2 0,1 1 6,-2 3 1,1 1 0,-2-1 0,1-2-14,4 1 0,-1-1-723,-2 40 708,4-37 0,0 0 1,-5-5-1,0 0-115,3 8 1,0-1 0,-2-3 0,-1 0 217,4 1 0,-1 0 0,-2-2 0,-1 1-104,3 1 0,1 0 0,-2-1 0,0 0 11,1 3 0,1 0 0,0-2 1,0 0 48,-3 2 1,-1 1 0,4-3-1,1 1-44,-2 4 1,0 0-1,-1-4 1,1-1-797,0 5 0,0 0 782,-3-1 1,0-1 7,4 2 0,2 0 0,-4 1 0,0 0 40,4 2 0,0-1-36,-4-5 1,1 1 132,6 11 1,-1 1-115,-9-12 0,1 1-5,12 7 1,0 2-1,-8-7 1,-1-1-70,5 3 1,1 0 0,-2 0 0,-1 1 38,0 1 1,0 0 0,-1-1-1,0-1-71,-2-3 1,0 0-1,2-2 1,0 1 55,-1 1 1,-1 0 0,-1-5 0,1 1-9,0 4 1,0 0 0,-2-2-1,-1 1 27,4 1 0,-1 0 7,-4-7 1,1 0-21,5 9 1,0-1-1,-5-9 1,-2-1 126,2 8 0,1 2 0,1-5 0,-1-1 16,0 2 0,-1 1 0,2-3 0,-1 1-27,0 4 0,0 0 0,-2-4 0,1-1-88,3 5 1,1 0-1,-4-1 1,-1-1-88,1 2 0,1 0 0,1-1 0,1 0 64,0 4 0,1 0 0,-2-7 0,0 1 0,2 5 0,-1 1 0,-3-4 0,1 0 0,2 1 0,1 0 0,-2-2 0,0-1 0,1 1 0,1-1 0,1-2 0,0-1 0,-2 4 0,0-1 0,0-2 0,-1 0 0,1 2 0,0 0 0,0-4 0,-1 0 0,1 5 0,1-1 0,6 34 0,-10-36 0,1-1 0,9 26 0,-10-25 0,-2-2 0,7 19 500,-3-22 1,-1 0-501,-1 22 0,12 17 0,-12-20 0,5 13 0,-7-12 0,7 12 0,-6-13 286,5 4 1,-3-3-287,2-2 0,-3 0 0,3 0 0,-1-6 0,1 1 0,-3-6 0,3 6 0,-3-13 106,-2 2 0,0-8 0,0 1 1,0-2-1,0-3-159,0-2 0,0-8 0,0-2 0,0-2-1810,0 0 1,5-6 0,0-4 346,-1 1 0,4 0 1,3 0-1,3-3 1516,2-2 0,-1-2 0,1-5 0</inkml:trace>
  <inkml:trace contextRef="#ctx0" brushRef="#br1" timeOffset="1">8727 3018 8286,'-2'14'0,"-3"-4"480,3-3 1,-7-7-1,6 2 2201,-3 3 0,-4-5-886,5 0 1,-6-8-1245,6-13 1,0 3 0,5-5 0,0 1 0,0-3-281,0 1 1,5-11 0,4 0 0,3-5-429,5-4 0,3-12 0,-5 6 0,3-6-468,3-2 1,-4 6 0,2-4 0,-5 2 59,-3 3 1,-2 9 0,3 5-1,-2 4 44,3 2 1,-5 6-1,3 4 586,1 4 1,2 8 0,2 4 80,-1 3 0,-1 4 0,0 5 0,0 9 337,4 8 0,1 6 0,-2 3 1,3 2 445,1 2 0,5 11 0,-3 1 0,1 4-162,4 1 1,-4 4-1,1-6 1,-1-1-352,1-3 1,-6 0 0,4-3-1,-4-1-388,-3-2 0,3-7 0,-10-1 0,1-6-693,1-7 0,-8 2 0,2-2-5262,-3-2 5082,-2-1 0,0-11 1,0-9-310,0-12 0,0-7 1,0-7-1,-2 2 493,-3-2 1,-4 3-1,-6 1 1,-1 1 848,0 4 0,-5 3 0,0 4 0,0 3 461,-1 2 0,-3-3 0,-6 5 1,-1 1 148,1 2 0,-6 2 0,0 0 0,2 0-259,2 0 0,-3 0 0,-1 0 0,2 0-600,2 0 1,1 0 0,1 2 0,1 2-822,4 1 0,3 2 0,8-4 1,-1 3-4115,0-3 3178,0-1 1818,8-2 0,1-7 0,7-2 0</inkml:trace>
  <inkml:trace contextRef="#ctx0" brushRef="#br1" timeOffset="2">9827 2782 8228,'11'0'-627,"-1"-2"1561,2-3 0,2 3 0,2-3 0,0 3 0,-1 1-195,1-5 1,5 5 0,0-5-1,0 5-698,2 1 0,-6 0 0,4 0 0,-3 0-1626,-3 0 0,1 1-714,0 5 1,-7-3 2298,-4 8 0,-10-8 0,-4 4 0</inkml:trace>
  <inkml:trace contextRef="#ctx0" brushRef="#br1" timeOffset="3">9874 2924 9222,'16'8'607,"0"-3"1,-1-3-1,1-2 1,2 0-54,3 0 1,-4 0 0,6-2 0,-2-1-586,0-2 0,5 0 0,-5 5 1,-2 0-798,-1 0 1,3 0 0,0 0 0,-1-2 827,3-3 0,-5-4 0,4-7 0</inkml:trace>
  <inkml:trace contextRef="#ctx0" brushRef="#br1" timeOffset="4">11022 2012 8283,'0'-11'645,"0"1"1,0 8 264,0 2 0,0 7 1,0 11-1,0 1-305,0 2 1,0 7 0,0 0 0,0 5-138,0 4 0,0 4 1,0-2-1,0-1-199,0 1 0,0 3 0,2-4 0,1-1-97,3-4 1,1 5-1,-4-10 1,2-2-105,-1-1 0,3 1 0,-2-5 1,0-2-163,2-1 0,-5-3 0,5-1-2,0-3 273,-5-4 1,5-9 0,-6-3-201,5-6 0,-5-8 0,6-3 1,0-3-312,4-3 0,8-2 1,4 1-1,-1 1-97,1 2 0,5 6 0,-2-1 0,4 6 206,2 4 1,4-1 0,1 7 0,0 1 501,1 3 1,-5 6-1,4 4 1,-4 3 166,-1 5 1,-3 4 0,-1-2-1,-3 4 221,-3 2 1,-1-5-1,-7 7 1,-3-1-90,-6-2 0,-3 4 0,-6-7 0,-4 0 245,-8 2 1,-9-6 0,3 4 0,-3-5-198,-3-5 0,-1 1 0,-5-5-624,-2 1 0,2-4 0,-2 1 0,3-3 0,1-2 0,1 0 0,-1 0 0,1 0 0,-1 0 0,3-7 0,2-4 0,5 3 0,6-3-2458,0-1 0,8 3 1,2-1-1,6-2 17,6-2 0,11-2 0,14-2 1,10-1 2440,4-2 0,16-7 0,4 4 0</inkml:trace>
  <inkml:trace contextRef="#ctx0" brushRef="#br1" timeOffset="5">12123 2531 8656,'8'7'0,"-2"3"1393,-5 4 1,-1 7 0,0 0 0,0-2-87,0-1 1,0 3 0,0 1 0,0 1-465,0 0 0,0 3 0,0-5 0,0-2-457,0-2 0,0-1 0,0 0 0,0 0-728,0-1 0,0 1-1412,0 0 1,6 0 0,1-3-137,1-2 1,-2-4 0,4-7 0,2-2 1889,2-3 0,9-11 0,1-8 0</inkml:trace>
  <inkml:trace contextRef="#ctx0" brushRef="#br1" timeOffset="6">12752 2421 11900,'0'15'981,"0"1"0,0 5 0,0 0 0,0 0 1,0 2 275,0 3 0,0-2 0,1 1 0,3-1-595,1 1 1,2-6-1,-3 2 1,1-4-456,-2-1 1,4 0 0,0-1-884,2 1 0,-6 0 1,4-2-6338,0-4 3790,-5 4 1,3-14 705,-10 0 2517,-4-7 0,-13-15 0,-3-3 0</inkml:trace>
  <inkml:trace contextRef="#ctx0" brushRef="#br1" timeOffset="7">12579 2703 8580,'0'-10'2519,"1"1"-1753,5 2 1,2-3-1,8 5 1,0 1-225,-1 2 1,8 2 0,3 0 0,4 0-382,2 0 1,-1 0 0,2 0 0,2 0-743,2 0 1,-1 0-1,-2 0 1,-1 0-1008,-2 0 1,8 0-1,-11 0 1,0-1 1587,1-5 0,1-9 0,2-10 0</inkml:trace>
  <inkml:trace contextRef="#ctx0" brushRef="#br1" timeOffset="8">13443 2043 9138,'-8'-7'2091,"2"-3"1,3 3-1427,-2 2 1,3 5 0,-3 5 0,3 7 0,2 6 126,0 3 1,0 10 0,2-1 0,1 1-292,2 4 1,6 5 0,-4-3 0,0-2-245,0-2 1,3 4 0,-3-1 0,0-1-176,0-2 1,-1-1 0,-6-2 0,0-3-24,0 0 1,0-6-1,0 3 1,0-1-151,0-4 0,0-2 0,0-1 27,0 0 1,0-6-1,-2-1 279,-3-2 0,1-2 1,-5-6-113,2-5 1,2 3 0,5-8 0,0-1-316,0-2-1,7-7 1,5-1 0,7-1-256,8 0 0,1-3 0,1 3 182,3-1 1,-9 5 0,8-1 0,-1 6 0,-1 6 120,3 1 1,-3 1 0,-1 6-1,-3 0 337,-2 0 0,3 2 1,-5 3-1,-2 6 219,-2 3 1,-1 7 0,0 2 0,-2-1 311,-4 1 1,-3 5 0,-7-4-1,0 1-162,0-4 0,-1 1 0,-5-1 0,-6 0-104,-7 2 0,1-5 0,-4 1 1,1-5-438,0-4 0,-7-1 0,2 1 0,-4-3 0,-1 0 0,-3-5 0,-2 3 0,-5-3 0,1-2 0,0-5 0,5-2 0,-2 0-1929,3 0 1,2-4 0,6 4 0,7-1 572,6-5 0,6 5 0,7-3 0,4 1-4716,6 1 6072,8-5 0,20-2 0,3-8 0</inkml:trace>
  <inkml:trace contextRef="#ctx0" brushRef="#br1" timeOffset="9">14182 2531 8437,'-5'-16'0,"0"0"0,1 0 750,3 1 0,2-1 0,5 2 0,4 2-324,4 1 1,4 3-1,2-5 1,7 5-1,2 1 378,3 3 0,-1 2 0,1 2 0,-1 0-356,1 0 0,-6 2 0,-2 3 0,-1 4-95,-4 0 1,2 5 0,-3-4 0,-6 4-161,-3 2 0,1 5 1,-5 0-1,-1-2 90,-2-1 0,-9 3 0,-4 1 0,-3 1 56,-2 0 0,-5-1 0,-1-2 0,-1 1 106,0-2 1,2-2 0,6-1-1,1 0 168,3-1 1,-1 1 0,7 0-166,1-1 1,4 1 0,5 0 0,6 0-449,3-1 0,9-1 0,6-1 0,8-3 0,5 2 0,12 0 0,-9 1 0,1-5 0,-2-1 0,-3-1 0,5-6 0,-4 0-618,-5 0 1,-1 0-1,-4 0 1,-6 0-6091,-2 0 5787,-13 0 1,-6 0-1,-24-2 1,-16-2-5619,-16-1 6539,-22-14 0,-8 2 0,34 1 0,0 0 0</inkml:trace>
  <inkml:trace contextRef="#ctx0" brushRef="#br1" timeOffset="10">10991 3364 8091,'-25'-9'157,"4"4"0,4 3 0,1 2 1100,0 0 0,6 0 2271,-1 0-3003,1 0 1,3 0 0,7 0 0,10 0 251,10 0 1,6 0 0,12 0 0,11 0 96,12 0 0,9 0 1,12 0-1,4 0-465,3 0 1,-35-2 0,2-1 0,-1 0 0,0 0 0,4 1 0,1 1-181,-1 0 1,2 0 0,9-1 0,2-1-1,0 0 1,1 1 0,4 0 0,1 0-263,5 1 1,0 0 0,0 1 0,0 0 0,1 0 0,-2 0 0,-3 0-1,-1 0 33,-3 0 0,1 0 0,6 1 0,0 0 0,-7 1 0,-2 0 0,-1 0 0,0 1 0,-3-1 0,0-1 0,-6 0 0,-1 0 0,-4 0 0,-2 0 0,-4 0 0,-1 1 0,0 1 0,-2 0 0,35 2 0,-11-5 0,-10 0 0,-11 0 0,-1 0 0,-14 0 0,-4 0-1554,-5 0 328,-6 0 1,-16 0 0,-12 0-1233,-13 0 0,-23 0 1,-14 0-1,-14 0 2458,-13 0 0,37-3 0,1-1 0,-2 0 0,-1-1 0</inkml:trace>
  <inkml:trace contextRef="#ctx0" brushRef="#br1" timeOffset="11">12013 3788 8107,'-11'0'1356,"1"0"635,6 0 1,13-5-1,15 0-1236,10 1 1,14-3 0,3 2 0,5 1-284,3 3 0,6 1 1,-9 0-1,-2 0-223,-7 0 1,-7 0 0,-10 1 0,-4 5-357,-5 4 1,-5 4 0,-6 2-50,-4-1 1,-5 6-1,-2 0 1,-5 0 114,-4 2 1,-11 0-1,-7 5 1,-5-2 266,-4 2 0,-5 1 0,4 3 1,-1-2-2,1-4 1,1-2 0,8-5 0,1 2 772,1-1 1,8-3 0,-2-1 0,6 0-397,4-1 0,2-1 0,6-2 0,-2-1-549,1 1 1,8-3 0,4 1 0,5 1-54,4-2 0,16 3 0,6-7 0,11-1 0,13-3 0,2-1 0,8 0 0,-1 0-1278,-6 0 0,8-5 0,-13 0 0,0 1-776,-2 3 0,-10-1 1,0-2-1,-5-3 2054,-1-1 0,3-3 0,1-5 0</inkml:trace>
  <inkml:trace contextRef="#ctx0" brushRef="#br1" timeOffset="12">15912 3316 8290,'16'0'0,"-1"0"839,1 0 1,0 0 0,-2 2 0,-2 2 393,-2 1 1,-1 7-93,2-1 1,-4 3-660,-7 1 1,-7-6 0,-4-4 0,-3-3-165,-2-2 0,-5 0 1,0-2-1,2-1-137,2-2 0,1-8 1,0 5-1,2-3 4,4 1 0,3-1 0,7-5-166,0 1 0,7 6 0,5 4 0,7 3-148,8 2 1,1 0 0,-1 0 0,-2 0 80,-2 0 0,-2 7 0,-6 3 0,-1 4 190,-3 2 1,1-5 0,-7-1 17,-1 2 1,-3 2 0,-2 0 0,-5-1 160,-4-3 0,1-5 0,-1 4 0,-2-2 30,-2-4 1,-2 1 0,0-1-1,0 3-255,1-3 1,-1-1 0,0-4-1,1-1-391,-1-3 1,0-6-1432,0 2 0,6-4 0,1-2-791,2 0 0,11-5 0,11-1 2517,10-3 0,12-1 0,3-5 0</inkml:trace>
  <inkml:trace contextRef="#ctx0" brushRef="#br1" timeOffset="13">16714 2578 8090,'0'-16'0,"-2"0"0,-3 1 3758,3-1-2908,-12 7 1,12 4 0,-3 12 0,3 7-258,2 5 0,2 9 0,1 0 0,4 5-207,2 4 0,0-1 0,3-2 1,-3 2 283,-2 6 0,5 2 0,-3 0 1,1-4-154,1-2 0,-1 4 0,4-4 0,-2 1-82,-1-1 0,-6-3 0,4-7 0,-2-2-151,-4 2 0,1-5 1,-1-2-1,3-4 77,-3-1 0,-1 0 647,-2 0-972,0-8 1,0-8 0,0-10 0,0-6-372,0-5 1,2 2-1,3-7 1,7-2-359,7-2 0,6 0 0,8 3 0,2 2 138,2 2 1,1 2-1,-3 7 1,3 4 392,3 5 1,-3 3 0,2 4 0,-3 3 471,3 5 0,2 10 0,2 2 1,-4 1 474,-2 0 1,-1 3-1,-6-3 1,-1-1-316,-4 1 1,2 0 0,-7-4 0,-2 2-972,-1-2 1,-2-1 0,-2-3-1,-4 1-372,-5 0 0,-3 5 0,-2 0 0,0 0-5654,0 1 6527,-7-4 0,-2 5 0,-6-8 0</inkml:trace>
  <inkml:trace contextRef="#ctx0" brushRef="#br1" timeOffset="14">1761 8865 8090,'-10'0'474,"-1"0"1224,-1 0 1,3 2 0,1 3-964,1 5 0,0 4 1,3 2-1,-1 1 138,2 4 0,1 4-421,2 6 1,-2 2 0,-1 4 0,-3 5 0,3 3-14,1 3 0,2-1 1,0 2-1,0 0-178,0-2 1,0 3 0,0-8 0,0 2-135,0-2 1,-2-4 0,-1-6 0,-2-3-176,1-2 1,-3 1 0,2-6-1,0 1-154,-2 0 0,3-4 1,-5-7-1,1-3 140,-1-2 1,0 0-1,-3-4 1,1 3-261,-1-3 1,-2-8-1,0-6-121,4-3 0,3-3 1,7-2-1,2-4-149,3-1 1,5-1 0,13-5 0,8 2 212,10 1 0,4-7 0,4 10 0,0-1 339,-2 4 1,9 6 0,-11 4 0,1 6 297,-3 3 0,-8 2 1,4 2-1,-2 3 379,-1 6 1,-1 3 0,-9 3 0,-5 2 272,-3 2 1,-4 2 0,-4-4 0,-5 4 100,-3 1 0,-2 1 0,-2 3 0,-3-4-639,-5-1 1,-9 3 0,-4-3 0,0 0-373,0-1 0,-5-1 0,2-7 0,-2-2 0,2-1 0,-4-6 0,4 4 0,-3-2 0,-3-4 0,-5-1 0,1-2 0,1 0-1138,2 0 1,3 0 0,2-2-1,3-1-883,3-2 1,6-2-1,7 1 643,2-4 1,9-4 0,12-4 0,9-2 1377,8-7 0,11-9 0,-2-5 0</inkml:trace>
  <inkml:trace contextRef="#ctx0" brushRef="#br1" timeOffset="15">2532 9698 8125,'16'0'924,"-8"2"1,-3 3 1101,-3 5 1,-2 11 0,0 4-521,0-1 0,-2 6 0,-1-4 0,-4 4-512,-2 1 0,6 1 0,-4-3 1,2-1-341,-1-2 0,-1-1 0,4 1 0,-2-5-654,1-3 0,-3 3 0,0-2 0,-2-5 0,6 1 0,-2-4 0,1-4-1967,-1-2 1,5-5 0,-2-5 0,9-6 0,7-3-7010,9-1 8976,5-8 0,10-1 0,2-8 0</inkml:trace>
  <inkml:trace contextRef="#ctx0" brushRef="#br1" timeOffset="16">3239 9525 8090,'16'-5'0,"0"-2"0,-1 0 0,1 0 954,0 3 1,5 3-1,2 1 1,-1 0 47,1 0 0,0 0 0,-2 0 0,3 0-747,1 0 1,-1 0 0,-5 0 0,2 1-967,-2 5 1,-1-3 0,-2 6 0,-1-2-967,1-4 1,-7 6-324,-4 1 1,-10 3 1999,-6-3 0,-17-3 0,-5-7 0</inkml:trace>
  <inkml:trace contextRef="#ctx0" brushRef="#br1" timeOffset="17">3192 9666 7409,'-10'6'-358,"-1"-1"1,9 5-1,2-4 1,9-3 1697,5-1 0,9-2 0,3 0 1,6 0 184,4 0 0,-1 0 0,5 0 0,-1 0-1366,-4 0 0,3 0 1,-3 0-1,-3 0-327,-5 0 0,-7 2 0,2 1 1,-1 2-372,0-1 1,0-2 538,-5-2 0,0-7 0,-1-2 0</inkml:trace>
  <inkml:trace contextRef="#ctx0" brushRef="#br1" timeOffset="18">4183 8959 8077,'0'-16'0,"-2"2"0,-3 4 3797,3-4-2996,-5 12 0,7 2 1,0 11-1,0 4 286,0 6 0,0 4 0,0 6 0,0 2-249,0 4 0,0-2 1,0 7-1,0 0-245,0-2 1,0 4 0,0-6 0,0 1-36,0-1 0,0 4 0,2-5 0,1-4-352,2-5 1,2 1-1,-3-4 1,1-1-482,-1-3 1,3-3 0,-2-3-1252,-2 1-5816,-1 0 5737,-2-7 0,0-4 0,0-10 0,0-6 1605,0-3 0,7-9 0,2-1 0</inkml:trace>
  <inkml:trace contextRef="#ctx0" brushRef="#br1" timeOffset="19">4922 8975 8101,'14'-7'384,"-4"-4"2700,-5-3-2199,-3 6 0,-4 1 1,-3 7-377,-5 0 1,-10 7 0,-2 5 0,-1 5 30,0 4 1,-5 7-1,2-2 1,-2 2-75,2-1 1,-4 8 0,6-4 0,-1 2-96,4 0 1,6 4-1,2 0 1,5-2 76,1-2 1,1-2 0,6 1 0,2-3-99,3-2 0,4 1 0,9-8 1,3 0-144,5-3 1,4-1-1,3 0 1,3-2-100,6-4 0,7-3 0,2-7 1,-4 0-43,-1 0 0,6-2 0,-10-3 0,-4-5-39,-3-4 0,-5-2 0,-4 0 1,-7 0 183,-6 1 1,-1-1-1,-7 0 49,-1 1 1,-10-1-1,-6 0 1,-5 0-192,-4 1 0,-7 1 1,0 3-1,-5 4-380,-4 0 0,-2 6 0,4-5 0,-1 5-597,1 1 1,-4 0 0,3 0 0,1 1-584,2 5 0,1 1 1,-1 5-1,-2-2-1682,-2 2 3173,1 2 0,4 2 0,1 0 0</inkml:trace>
  <inkml:trace contextRef="#ctx0" brushRef="#br1" timeOffset="20">1510 10892 8048,'-5'-15'0,"-2"1"0,-2 3 1631,-2-3 1,1 13-867,-1-5 0,8 6 0,-2 6 0,3 4-122,2 4 0,-5 9 1,-1 3-1,3 4-55,1 1 1,2 6 0,0 1-1,0 2-165,0 4 0,-5 1 0,0 1 0,1-3-186,2-1 1,2-1-1,0 2 1,0-3-131,0-1 1,0-4 0,0-7-1,0-2-64,0 2 1,0-6 0,0-1 0,0-3-317,0-2 0,-1-8 0,-3-1 47,-1 0 0,-2-5 0,4 2 63,-3-8 0,1-5 0,5-6 1,0-3 77,0-3 0,7-3 0,5-8 0,6 1-182,3-1 1,14-4 0,3-1 0,7 2 57,3 2 1,8 9 0,-9 4 0,0 6 291,-3 4 1,-3 6-1,-6-1 1,-1 3 238,1 2 0,-6 7 1,-4 4-1,-3 3 165,-2 2 0,-3 1 0,-1 2 0,-2 4 193,-4 1 0,3-3 1,-8 4-1,-2-1 68,-1 1 1,-4-4 0,-5 3 0,-7-1-443,-5-4 0,-4 4 0,4-4 1,-4-3-307,-1-4 0,0-3 0,-6 3 0,2-3-10,0-2 0,-5-2 0,7-5 0,-2 0-923,1 0 1,-1 0-1,6 0-1681,-3 0 0,6 0 0,0-2 760,7-3 0,6-2 1,15-5-1,10 1-2285,11-1 4139,5-2 0,3-9 0,3-1 0</inkml:trace>
  <inkml:trace contextRef="#ctx0" brushRef="#br1" timeOffset="21">2532 11458 8216,'16'-7'376,"-1"0"0,1-5 0,0 3 682,-1 2 0,1 0 0,2 4 0,1-2-188,2 1 0,5 2 1,-5 2-1,-2 0-192,-1 0 0,-3 2 0,1 3-323,0 6 1,-2 5 0,-4 3 0,-4 2-20,-5-2 0,-2 4 0,-5-1 1,-6 1 157,-7 0 1,-4 5-1,-7-4 1,2 1-35,1-4 1,-7 1 0,10-1-1,-2-3 106,-1-6 1,8 2 0,-2-4-137,4 4 1,6-5 0,3-2-431,1 0 0,1-5 0,19 5 0,4-7 0,4 0-46,2 0 0,10 0 1,0-2-1,4-1-369,1-3 0,6-4 0,-2 3 0,2 0-582,-3 0 1,8-4-1,-5 4 1,0 0-3920,1 0 1,-5 0 4820,2 2 0,-7-4 1,4-6-1</inkml:trace>
  <inkml:trace contextRef="#ctx0" brushRef="#br1" timeOffset="22">3742 11175 8100,'9'-7'0,"-2"-1"253,0-1 1,2 2-1,7 7 779,-1 0 0,-4 0 0,-1 0 1,4 0-494,5 0 1,4 0 0,3 0-1019,-5 0 0,-3 0 1,-2 2-1,-1 1-1008,1 2 0,-7 8 0,-4-3-454,-3 4 1941,-2 2 0,-14 0 0,-4-1 0</inkml:trace>
  <inkml:trace contextRef="#ctx0" brushRef="#br1" timeOffset="23">3695 11348 8100,'16'9'1172,"0"-4"-430,-1-3 1,6-2 0,2-2 0,0-1-313,0-2 1,4-1 0,0 5-1,1-3-587,-2-1 0,9-2 1,-4 3-1,2-1-692,1 2 0,2-1 0,3 1 0,1-3 261,4 3 0,-1-4 588,-1 2 0,4-15 0,-6 3 0</inkml:trace>
  <inkml:trace contextRef="#ctx0" brushRef="#br1" timeOffset="24">5425 10672 8139,'0'-15'0,"0"-1"0,-2 2 574,-3 4 0,1-3 1,-6 8-1,-2 2 0,-2 1 512,-2 2 1,-2 0 0,-3 0-1,-5 0-563,-3 0 1,-3 7-1,1 3 1,-1 4-173,1 2 0,-1 0 1,1 1-1,-1 4-96,1 5-1,0 4 1,1 1 0,4 1 5,5-1 1,-2 1-1,2-1 1,4 1 49,4-1 0,1 0 0,7 3 0,1-1-52,3-2 1,1 8 0,0-11-1,3 0 99,8 1 0,1-1 0,14-2 0,2-3-148,2 0 1,6-6 0,3 2 0,-1-5-67,1-3 0,3-8 1,-4 3-1,0-5-112,1-1 1,3-1 0,-4-5-1,1-4-60,-1-4 1,-1-7-1,-8 0 1,-2 2-25,-6 1 1,-6 3-1,-4-1 194,-6 0 0,-3 1 0,-4 1 0,-1 1 159,-3 3 0,-11 5 0,-1-4 0,-4 0-45,-6 0 1,-4 6 0,-3-2 0,-3 3-256,-2 2 0,3 0 0,-3 0 0,1 0-53,5 0 1,-5 0 0,2 2-1,4 1-614,5 2 1,0 6 0,6-4 0,-1 0-989,0 0 1,2 3-1,5-3 1,1 2-2225,-1 3 3879,7 2 0,-5 2 0,6 0 0</inkml:trace>
  <inkml:trace contextRef="#ctx0" brushRef="#br1" timeOffset="25">1337 12449 8139,'-5'-16'0,"-2"2"0,-2 3 0,4-1 1984,-6 7 0,6 0-1212,-6 5 0,8 3 1,-2 6-1,3 8 0,2 6 0,0 5 1,0 7 0,0 5-1,0 4-230,0 5 0,0 7 0,0-2 0,0 0-114,0 0 1,2-2 0,1-5 0,4-1-153,2-4 1,-4 0-1,4-9 1,0-5-82,-1-4 1,-2 2-1,2-5 61,-1-1 1,-1-3-1,-5-3-651,5-3 205,-5-4 1,6-9 0,-7-3-148,0-6 0,0-8 0,0-4 0,2-1-239,3-4 0,4-2 0,9-1 0,1 1-20,2 4 1,12-2 0,-2 7 0,3 2 465,-1 1 0,3 9 1,1 4-1,-2 3 396,-2 2 1,-1 0-1,-3 2 1,-1 2 149,-1 1 1,-8 7 0,2-1 0,-4 3-93,-1 1 1,0 6-1,-1 0 1,-1-2-116,-3-1 1,-2 3 0,-6 0 0,2-2-810,-1-1 0,-1-3 0,1 1-1341,1 0 0,7-1 508,-1 1 1,3-7 0,1-4 0,1-3-641,0-2 0,0-2 2073,-1-3 0,8-11 0,1-8 0</inkml:trace>
  <inkml:trace contextRef="#ctx0" brushRef="#br1" timeOffset="26">2516 13062 8530,'21'-2'0,"0"-2"852,-2-1 1,0-5-1,1 4 1,2 3 60,3 1 0,-4 2 0,3-2 1,-1-1-549,-4-2 0,-1-1 0,-3 6-1939,1 0 0,-2 2 1047,-3 3 0,-4 4 0,-11 5 0,-5-2-1332,-6-1 0,-12-8 1859,1 2 0,-11 4 0,-3 0 0</inkml:trace>
  <inkml:trace contextRef="#ctx0" brushRef="#br1" timeOffset="27">2548 13124 8139,'-9'16'1422,"2"-5"-461,7-1 0,7-6 1,3 1-285,4-3 1,9-2 0,3 0 0,4 0-319,1 0 0,1 0 1,-1 0-1,1 0-800,-1 0 1,1-2 0,1-2 0,2-1-630,1 2 1,1-1-1,-4 1 1,2-4-1961,2-2 3030,0-9 0,-6-6 0,0-7 0</inkml:trace>
  <inkml:trace contextRef="#ctx0" brushRef="#br1" timeOffset="28">3680 12527 8415,'0'-16'0,"0"1"2984,0-1-281,-7 7 1,5 4-1796,-3 10 0,3 11 0,2 10 0,0 4-282,0 1 0,0 6 0,0 1 0,0 1-141,0-1 1,0 4-1,2-5 1,1-2 170,2-2 1,1-2 0,-6 1 0,0-3-824,0-2 1,5 1 0,0-7 0,-1-2-256,-3-2 0,5 4 0,-1 0 0,0-3-457,2-6 0,-4 2 1,8-5-1580,1-1 0,-3-1 1,1-7-1,3 0-428,1 0 1,1-7 2885,1-3 0,0-18 0,0-5 0</inkml:trace>
  <inkml:trace contextRef="#ctx0" brushRef="#br1" timeOffset="29">4010 12794 8217,'0'-40'223,"0"-2"0,1 7 0,3 2 266,1-2 1,13-3 0,-3 5-1,5 5 30,2 3 0,-2-1 0,4 7 0,0 3 130,1 4 1,-1 8 0,4-1-1,-1 3-142,0 2 0,3 6 0,2 2 1,-1 5-212,1 4 1,-3 7 0,-1 1 0,-3 3 32,-3 5 1,-1 4 0,-5-1 0,-2 6-35,-4 4 1,-3-4-1,-7 0 1,0-1 36,0 0 0,-7 2 1,-3-6-1,-6-2-125,-5-2 0,-3-8 0,-8-3 0,1-3-103,0-3 0,-1 2 1,1-13-1,1-2-26,4-1 0,-4-2 0,6-2 0,-1-3-153,4-5 0,4-3 0,3 1 0,3 2 61,6-3 0,5 0 1,7-3 16,9 0 1,8 2-1,15 2 1,6 3 189,6 2 1,8 2-1,-1 5 1,5 0-102,5 0 1,-5 0 0,1 0-1,-6 0-282,-4 0 1,2 0-1,-7 0 1,-5 0-340,-4 0 0,-4 0 0,-6 2 1,-4 1-1312,-5 2 1,-5 8 0,-7-3-2601,-9 4 4440,-21-5 0,-19-2 0,-16-7 0</inkml:trace>
  <inkml:trace contextRef="#ctx0" brushRef="#br1" timeOffset="30">7657 11223 8069,'0'10'0,"0"0"1403,0 3 0,0-5 377,0 3 1,2-8-958,3 3 1,-3-6 0,3-6 0,-3-4-147,-2-4 1,0-7-1,0-2 1,0-1-380,0-4 0,0-9 0,0-6 0,0-6-198,0-4 1,7-11 0,4-3 0,1-6-209,-2-7 1,4-8 0,-3 4 0,4 2-462,6 2 1,4 8 0,5 4-1,-2 7 176,-2 9 1,-2 1 0,4 14 0,-2 3 372,2 0 0,-3 10 0,-1 3 0,1 5 136,-1 6 1,-3 3-1,4 7 1,-1 3 116,0 8 0,-3 6 0,6 16 0,-1 4 374,-2 5 1,-1 10 0,-6 8 0,1 4 30,-2 4 0,3 2 0,-9-3 0,4-1-300,2-5 1,-5 0 0,-1-8-1,1-3-186,-3-1 1,4-3 0,-6-3-1,-1-2-779,2-3 0,-5-3 1,5-7-1,-2-4-860,0-1 1,2-4 0,-3-7-584,1-1 1,7-2 1470,-1 1 0,3-10 0,0-10 1,-4-4 393,-5-2 0,2 0 1,-1 0-1,-3 1 379,-1-1 0,-9 0 0,-4 1 1,-4-1 350,-6 0 0,-4 0 0,-6 1 0,-1-1 116,1 0 0,-8 2 0,-3 2 1,-3 3-273,-2 2 0,5-3 0,2 5 0,0 1-804,-1 2 1,6-3 0,1 0 0,4 1-810,4 3 0,6 1 1,-1 0-345,4 0 1,8-2 0,6-2 1587,6-1 0,13-7 0,8 3 0</inkml:trace>
  <inkml:trace contextRef="#ctx0" brushRef="#br1" timeOffset="31">8868 10578 8400,'16'-7'667,"1"5"1,2-3 0,2 3 0,-1 2 330,-3 0 0,4 0 0,2 0 0,1 0-696,4 0 0,-3 0 0,-1 0 0,-1 0-532,-4 0 1,4 0 0,-2 2-1332,-2 3 0,-9-1 0,-4 6-580,-5 3 0,-9-6 2141,-8-2 0,-7 4 0,-8-1 0</inkml:trace>
  <inkml:trace contextRef="#ctx0" brushRef="#br1" timeOffset="32">8868 10720 8195,'16'8'649,"5"-1"0,1-7 1,1 0 176,0 0 0,3-5 1,-3-2-1,-1 0-479,1 0 0,3 0 0,-5 4 1,0-3-188,2 3 0,-4-4 1,6 2-1,-1 1-1090,1 2 1,-6-3 0,4 0-3274,-1 1 4203,-4-4 0,4-8 0,-6-8 0</inkml:trace>
  <inkml:trace contextRef="#ctx0" brushRef="#br1" timeOffset="33">10267 9226 8349,'-8'7'448,"1"2"1,7 9-1,0 3 1,0 5 811,0 3 1,0 3-1,0-1 1,0 1-1,-2 1-437,-3 4 0,3-3 0,-3 7-338,3-3 0,2 6 0,0-2 0,0 3-208,0 2 0,0-7 0,2-1 0,1-3-96,2 1 0,2-5 1,-3-6-1,1 0-627,-1-2 0,3 4 0,-2-7 0,0-1-1284,2-3 0,-5-1 0,5-1-152,0 1 1,-4-5 0,8-3 1881,1-1 0,9-8 0,3-8 0</inkml:trace>
  <inkml:trace contextRef="#ctx0" brushRef="#br1" timeOffset="34">11226 9321 8272,'-1'-14'295,"-5"3"1,3 4 0,-8 7 447,-1 0 1,-2 0 0,-3 2-1,-2 3-275,-2 6 0,-7 8 0,1 4 0,0 1-86,0 4 0,-6 2 0,5 1 0,2 1-16,2-1 0,3 0 1,5 1-1,0-1 10,0 1 0,2 4 1,4 3-1,5-1-66,3 1 0,2-3 0,0-4 0,2-1-107,3 1 1,4-3-1,8-1 1,4-3-128,5-3 1,6 1 0,3-5-1,3-1 21,2-3 1,0-3 0,4-1 0,-4-5 94,-1-3 1,1-2 0,-5-2 0,-4-3 28,-1-5 0,1-4 0,-10-2 0,-1 0 123,-3 0 1,-8 1 0,-4-1-140,-3 0 0,-2 1 0,-2 1 0,-3 1-133,-6 3 0,-10 5 0,-5-4 1,-5 2-389,-6 3 0,4 3 1,-6 1-1,3 0-409,-1 0 1,-3 0-1,7 0 1,3 0-490,0 0 1,2 0 0,0 0-1233,2 0 0,7 0-381,-2 0 2827,11 0 0,17-7 0,10-2 0</inkml:trace>
  <inkml:trace contextRef="#ctx0" brushRef="#br1" timeOffset="35">11950 9478 8288,'0'16'788,"0"-6"0,0 1 1,0 1 339,0 2 0,0 7 1,0 1-1,0 1-343,0 0 1,0 3 0,0-3-1,0 1-398,0 4 1,0-5 0,1-1 0,3-1-171,1 0 0,2 0 0,-3-5 1,1 0-1352,-2 0 0,4-1 1,-1 1-3882,-3 0 3770,-1-8 0,-4-1 1,-3-7-1,-7-1 1245,-8-5 0,-4-2 0,-14-15 0,-3-1 0</inkml:trace>
  <inkml:trace contextRef="#ctx0" brushRef="#br1" timeOffset="36">11682 9792 10130,'7'-10'0,"4"1"408,3 2 1,7-3-1,2 4 1,1 1 260,4-2 0,2 5 1,1-3-1,1 3-544,-1 2 0,-5-5 0,0 0 0,2 1-504,2 3 0,-4 1 0,0 0 0,1 0-189,-3 0 1,6 0 0,-6-2-1,2-2 568,1-1 0,-1-14 0,5 1 0</inkml:trace>
  <inkml:trace contextRef="#ctx0" brushRef="#br1" timeOffset="37">13255 9069 8349,'0'-16'0,"0"1"0,-2 1 1189,-3 3 1,1-1-564,-6 7 0,4 0 1,-4 5-1,-2 0-245,-2 0 0,3 0 0,1 1 0,-2 5-180,-2 4 0,-7 4 1,0 2-1,1 1 34,3 4 0,-4 2 0,-2 7 0,1-2 30,-1-1 1,0 7 0,4-8 0,-2 4-31,2 1 1,1 6-1,3-1 1,1-3-53,3-5 1,-1 6 0,7-6-1,1-1-133,2 3 1,4-2 0,3 0 0,6-2 78,3 2 1,3-3 0,3-1 0,2-1-13,3-4 1,6-2-1,6-1 1,0 0 13,1 0 0,-5-8 0,6-2 1,-3-5 266,1-1 0,-2 0 0,-7-1 0,-4-5-115,-1-4 1,-2-4-1,-5-2 1,-2 0-88,-4 1 1,-3-1 0,-7 0 0,0 1-5,0-1 0,-5 0 0,-4 0 0,-3 2-434,-5 4 0,-10-2 0,1 7 0,-4-1-530,-1-1 0,-6 6 0,-1-5 0,-2 5-476,-4 1 0,0 1 0,-1 5 1,-1 4-1730,-2 4 1,-10 0 2976,0-4 0,-10 4 0,-4-5 0</inkml:trace>
  <inkml:trace contextRef="#ctx0" brushRef="#br1" timeOffset="38">10425 10641 10293,'15'0'0,"1"0"433,0 0 1,5 0 0,3 0 0,6 0 202,8 0 1,6-2 0,5-1 0,3-3-234,6 3 0,8-4 0,4 2 1,4 1-71,6 3 0,0-5 0,-33 4 0,1-1 0,3 1 0,1-1-114,4-1 0,1 1 0,9 1 0,1 0 1,-1-2-1,1 0 0,2 0 0,2 1-193,-1 1 1,1 0 0,5-1 0,0-1 0,-5 1 0,0-1 0,-3 1 0,0-1 99,-1 1 0,-1-1 0,-3 1 1,-2 1-1,-9 2 0,-1 0 1,-4 0-1,-2 0 134,36 0 1,-6 0-1,-12-2 1,-7-1-6,-6-3 1,-10 1 0,-3 3-1,-5-1-633,-6-2 0,-4-2 0,-6 3 1,0-1-3994,0 2 1547,-8 1 0,-8 2 0,-14 2 2824,-10 3 0,-2-3 0,-13 5 0</inkml:trace>
  <inkml:trace contextRef="#ctx0" brushRef="#br1" timeOffset="39">11321 11474 8457,'-11'-7'0,"1"-2"0,-1-1 533,3-1 0,-1 1 1,5-6-1,-1 0 823,2 1 0,1-1 0,4 0 0,5 2-754,8 4 1,6-4 0,9 5-1,0-1-196,3-1 1,7 8 0,-3-3 0,-2 5-61,-2 1 1,-3 0-1,-2 1-273,-2 5 1,-7 2 0,0 8-1,-7 2 75,-6 3 1,-5-2-1,-1 7 1,-3 2 22,-8 2 1,-1 1-1,-14 0 1,-2 1-23,-2-1 0,1-1 0,1-2 0,3-4 112,3-1 0,1-2 1,5-3-1,2 1 191,3 2 1,4-6 0,7-4 0,0 1-199,0 2 0,0-3 0,2-3 0,3 1 14,6 0 0,3-6 0,5 4 1,6-2-367,6 1 1,6-1 0,-1-5 0,5-2-840,-1-3 0,9 1 1,-4-6-1,2-2-743,4-2 0,3 0 1,-3 2-1,-4 3-185,-2 2 0,4-5 0,-7 1 1865,4-3 0,1-2 0,0 1 0</inkml:trace>
  <inkml:trace contextRef="#ctx0" brushRef="#br1" timeOffset="40">14214 10468 8224,'15'0'602,"-4"-2"1,-1-1 0,3-2 656,1 1 1,1 2-177,1 2 0,-7 2-593,-4 3 0,-3 4 1,-4 7-240,-3 0 1,-2-6 0,-5-1 0,1-2-3,-1-4 0,-2 4 0,-2-2 0,0-1-7,1-2 1,-1-2-162,0 0 1,8-7-170,2-4 1,6 2 105,6-1 1,8 6 0,7-1 0,-2 4-162,-2 1 0,-1 0 0,0 0 0,-1 0 54,1 0 0,-2 1 0,-2 3 0,-3 3 72,-2 1 0,-2-2 1,-5 4 70,0 2 1,-1-3-8,-5 2 0,3-8 1,-8 2-1,-1-3 34,-2-2 0,-2 0 0,1 0 0,-1 0-297,0 0 1,2-2-1,2-1 1,2-4-1061,-3-2 1,5 6 0,-1-4-598,2 0 0,2-7 1873,5-7 0,0-7 0,0 3 0</inkml:trace>
  <inkml:trace contextRef="#ctx0" brushRef="#br1" timeOffset="41">15173 9556 8225,'0'-15'1656,"7"6"0,0 4 0,5 10-1080,-1 5 0,-8 6 0,2 5 0,-3 4-16,-2-1 1,0 11-1,0-2 1,0 4-95,0 1 1,0 6 0,0-2 0,0 3 33,0 2 1,0-5 0,0 0-1,0 0-29,0-2 1,0 4 0,0-6-1,0 1-356,0-1 0,0-1 0,0-6 0,0-1-321,0-4 1,5 2 0,0-5 0,-1 0-283,-2-1 0,-2 4 1,1-5-1,3-1-1390,1-3 1,2-6 0,-2-3 883,6-1 0,3 4 0,2-6 0,1-5 994,4-9 0,-3-8 0,4-15 0</inkml:trace>
  <inkml:trace contextRef="#ctx0" brushRef="#br1" timeOffset="42">15802 9839 8696,'-11'-15'0,"3"-1"0,1 0 570,3 0 1,2 1 0,4-1 0,3 0-74,6 1 1,4 4-1,6 1 1,6-1-163,2 2 0,3-3 1,1 7-1,2 1-103,2 3 0,-1 1 1,-4 0-1,-1 0-25,1 0 0,-3 1 1,-2 3-1,-6 3-67,-4 2 1,2 1 0,-1 6-1,-6 0-24,-3-1 1,1 1 0,-5 2 0,-1 2 34,-2 7 0,-9 2 0,-4 3 0,-5-1 63,-5 1 0,2-1 0,-9 1 1,-3-1 7,-4 0 1,-7-4 0,5-1 0,2 0-79,2-2 1,3-1 0,2-7-1,4 0 53,1-1 1,2 1 0,7 0 0,2-1 159,2 1 0,6-5 1,-1-1 22,3 2 0,9 1 0,4-1 0,4-3 187,6-2 1,4-2-1,6-3 1,1 1-203,-1 2 0,8 0 1,3-5-1,3 0-224,2 0 1,-1-5 0,-5 0 0,-4 2-96,-4 1 0,-1 2 0,-3-2 0,-2-1-246,-6-3 0,1 1 0,-1 5-556,-1 0 0,-3 0-484,-1 0 1,-6 0 7,1 0 0,-8 2-2067,2 3 1,-10-3 3298,-5 3 0,-4 4 0,-2-1 0</inkml:trace>
  <inkml:trace contextRef="#ctx0" brushRef="#br1" timeOffset="43">7940 14146 8405,'0'11'107,"0"-1"0,0 2 0,-1 2 1994,-5 2 0,5-6-1419,-5 1 1,-1-6 0,0 6 1068,-1 1 0,2-5-62,-4-2 1,6-5 13,-1-5 1,4-4-1,1-8 1,0-3-1704,0-1 0,0-7 0,1 1 0,4-7 0,6-2 0,3-8 0,3 2 0,3-3 0,1-2 0,0-11 0,-6-1 0,1 1-6,0 2 1,-2-3 0,-2 1 0,-2-1-1390,3 1 0,1-1 0,1 8 1,1 4 1205,0 3 0,-2 11 1,-2 2-1,-2 10 308,3 8 1,1 6 0,1 7 0,1 2 233,0 3 0,5 11 0,2 14 0,-1 10 763,1 12 0,3 13 0,-5 7 0,0 3-1116,2 5 0,-6 2 0,6-3 0,-2-4 0,0-7 0,5 5 0,-3-10 0,1 2 0,4-1 0,-5-8 0,0-3 0,-2-6 0,0-5 0,-6 0 0,-4-11 0,-1-7-260,-1-4 0,0-5-1818,-4 1 1,-3-9 1523,3-7 1,-3-9 0,-4-12 0,-3-5 216,-6-3 1,-4-5-1,-6-2 1,-6-4-46,-2-1 0,-3 3 0,-1 6 0,-2 1 211,-2 0 0,-5 6 0,4 4 0,0 4-31,-1 1 0,4 0 0,7 2 0,4 2-36,1 2 1,2 6 0,5-1 0,2 1-2758,4-1 1603,-4 3 0,19-5 0,0 6 0,9-3 1392,7-1 0,4-7 0,6 3 0</inkml:trace>
  <inkml:trace contextRef="#ctx0" brushRef="#br1" timeOffset="44">9151 13879 8405,'18'0'199,"1"-2"1,2-1 0,-2-3 1049,-2 3 1,6-1-1,2 1 1,1-4-1,0 0-191,2 0 0,-4 2 0,1 5 1,-1-2-765,1-3 0,-6 3 0,2-3 0,-4 3-1019,-1 2 0,-5 0-62,-1 0 0,-6 7 0,1 3 0,-5 3-2906,-5-3 0,-9 2 3693,-7-6 0,-7 6 0,3-3 0</inkml:trace>
  <inkml:trace contextRef="#ctx0" brushRef="#br1" timeOffset="45">9230 14036 8405,'0'16'-645,"0"-1"1968,0 1 0,1-7 1,5-4-1,4-3 323,4-2 1,2 0-1,1 2 1,3 1-1015,0 2 0,8 1 0,-3-6 1,1 0-603,0 0 1,-6 0 0,2 0 0,-1 0-528,0 0 1,2 0 0,-4 0 496,2 0 0,7 7 0,-4 1 0</inkml:trace>
  <inkml:trace contextRef="#ctx0" brushRef="#br1" timeOffset="46">10660 13030 8084,'6'-7'571,"-1"7"0,2 9 0,-4 12 0,3 7 1058,-3 7 1,1 7 0,-1 8 0,2 4-1,-1 2-58,-2 4 0,-1-1 1,3 0-1,3-3-908,2-2 0,-4-1 1,5-6-1,1-2-406,-3-3 0,5 2 0,-6-7 0,0-2-540,0-2 1,3-7-1,-5-2 1,-1-1-1172,-2-4 0,3-1 0,0-3-6529,-1 1 6614,-3-7 1,6-4 0,2-10-476,0-6 1,5-10 1843,-4-5 0,4-10 0,2-5 0</inkml:trace>
  <inkml:trace contextRef="#ctx0" brushRef="#br1" timeOffset="47">11148 13439 8811,'5'-23'0,"2"-1"0,0-3 565,0 1 0,0 7 0,-2-2 0,6 2-255,3-2 1,1 3 0,3-3-1,1 4 466,2 1 0,7 8 0,-3 2 0,1 5-330,0 1 0,-5 0 1,3 0-1,-1 1-109,-4 5 0,-7 2 0,-3 10 0,0 3-7,0 5 1,-6 4-1,2 3 1,-5 2 52,-5 1 1,-4 1 0,-8-6 0,-2 1-205,-2-1 0,-5-4 1,5-3-1,1-1-78,3-4 0,1-3 0,1-4 0,-1-3-206,0-2 0,6-2-108,-1-5 0,6 0 101,-6 0 1,17-7-1,2-4-275,10-3 1,15 4-1,0 1 1,6 2 141,4 4 0,3 1 0,3 2 1,1 2 303,3 3 0,3 4 0,-7 8 0,-6 2 435,-3 2 1,-5 7-1,-8-2 1,-7 2-125,-2-1 0,-8 2 0,-1-3 0,-2 2 265,-3-1 1,-10 2 0,-6-4-1,-7-1-175,-7-3 1,-4 0-1,-1-3 1,-1-4-425,1-1 1,-6-6-1,-1-1 1,-1-5-696,1-1 0,-6 0 1,4 0-1,-2 0-231,0 0 1,2 0 0,-2 0 0,5-1-6982,4-5 7871,9 5 0,-6-20 0,5 3 0</inkml:trace>
  <inkml:trace contextRef="#ctx0" brushRef="#br1" timeOffset="48">12689 13392 9066,'0'-21'0,"0"-2"627,0-2 0,-6 6 0,-1-3 0,0 1-240,0 0 1,0-6 0,4 5 0,-2-1 437,1 0 1,2-3 0,4 5 0,3 0-233,6-1 0,3 6 0,3-2 0,4 6-29,6 0 0,1 5 1,-1 2-1,0 3-291,1 2 1,0 7 0,0 5-1,-2 6 121,2 3 1,-6 12-1,-1 0 1,-5 5-96,-5 6 1,1 1 0,-7 4 0,-1 2 239,-3 1 1,-6 6 0,-2-4 0,-3 0-314,-8 0 1,1-1 0,-8-6 0,1-2-259,-1-3 1,1-3-1,-4-8 1,3-1 87,3-4 0,-5-3 1,5-8-1,-1 1-290,0 0 0,2-7 1,6-4-1,-1-3-17,0-2 1,0 0 0,1-2 0,-1-3 121,0-6 0,6-3 0,1-3 0,0-4-208,1-5 0,4 1 1,-1-1-1,5 0 100,5 1 0,6-4 1,10 4-1,5 1-306,3 3 1,8 3 0,2 4 0,-1 2 639,0 2 0,4 6 0,-5 1 0,-2 6 261,-2 8 0,2 3 0,-2 1 0,-5 1 68,-3 0 1,1-1-1,-5 1 1,-2 0-463,-1 0 1,-4-1 0,-2 1 0,-3 0-810,-2-1 0,3 1 0,-3-2 0,0-2-969,0-1 0,0-2 0,-4 3-35,3-2 1,6-1 0,-2 1 260,4-4 1588,2-5 0,7-8 0,1-1 0</inkml:trace>
  <inkml:trace contextRef="#ctx0" brushRef="#br1" timeOffset="49">14528 13124 7923,'30'-12'0,"-4"-4"0,-5-1 0,-9 0 0,-3 1 1017,-2 0 1,-2 0 0,-5-1-1,-1-2 235,-5-2 1,-2-5 0,-8 5 0,0 1-385,0 3 1,-5 1 0,-1 2 0,-3 2-223,-3 2 1,-1 6 0,-5-1 0,1 3-201,2 2 1,-9 12 0,8 6 0,-1 4 87,0 6 1,-2 2-1,3 3 1,8 4-115,5 5 0,5 3 0,3 4 0,6 2-420,3 1 0,4 6 0,3-4 0,6 0 0,3 0 0,1-1 0,1-6 0,0 0 0,0 0 0,-1-7 0,1-1 0,0-4-741,-1-4 0,-4 4 1,-2-11-1,-1 1-845,1-4 1,-5-4-1,1-1 1,-2-2-92,3-4 0,-5-1 0,6-5 742,0 1 1,0-2 0,7-8 0,0-5 340,4-4 1,1-7 0,-2-2 0,3-1 299,1-4 1,5 3 0,-5 1-1,-4 1 625,-5 4 1,1 7 0,-8 1 1047,-2-1 1,-3 5-462,-5 2 1,-9 3 0,-10 2 0,-4 0-86,-5 0 1,-9 0-1,0-2 1,-4-1-198,-1-3 1,5 1 0,2 3 0,2-1-822,3-2 1,2-2 0,1 3 0,2-1-628,4 2 0,3-4 1,8 1-1,1 1 1,3-2 0,4 4 0,7-8-1256,0-1 0,9 3 1,7-1 2066,8-3 0,13-8 0,3-3 0</inkml:trace>
  <inkml:trace contextRef="#ctx0" brushRef="#br1" timeOffset="50">14890 13046 9513,'9'9'0,"-4"6"1510,-3 10 0,-2 4 0,0 3 1,0 1-492,0 4 0,0 3 0,0 7 0,0 0-299,0 0 0,5-1 1,2-3-1,2-2-400,3-3 0,0 4 1,0-5-1,-1-3-568,1 0 1,-3-5-1,-1-1 1,1-3-1135,0-3 0,0-1 1,3-5-1,-3 0 271,-2 0 0,5-8 0,-2-2 0,4-5-408,2-1 1,5 0 0,2-3 1518,1-8 0,9-6 0,7-15 0</inkml:trace>
  <inkml:trace contextRef="#ctx0" brushRef="#br1" timeOffset="51">15487 13470 11922,'-24'0'1099,"-8"0"0,-10 0 1,-8 0-1,1 0-406,-2 0 1,-5 0 0,2 0-1,2 0-25,3 0 0,-2 5 0,9 1 1,-1-3-722,1-1 0,8 0 0,10 1 0,1 2-1753,4-1 1,2-2-2056,1-2 0,11 0-56,10 0 3917,4 0 0,20-7 0,-4-2 0</inkml:trace>
  <inkml:trace contextRef="#ctx0" brushRef="#br1" timeOffset="52">15707 12621 7923,'16'-21'0,"0"0"0,0 2 158,-1 2 1,1 1-1,1 0 1,3 1 971,1-1 1,5 0 0,-3 2-1,-1 2-468,1 2 1,0 6 0,-4-1 0,2 3-386,-2 2 1,-7 7 0,-3 4-1,-2 4 141,-3 6 0,-3 4 0,-2 8 1,-5 2 186,-4 1 1,-9 6-1,-4-3 1,-2-3 8,-2-2 1,-3 4 0,0-10-1,4-2-79,5-1 0,3-4 0,3-6 1,1 1 205,3 0 0,4-1-402,7 1 0,7-2 0,6-3 0,4-4-265,4 0 1,5-6 0,-3 6 0,1-1-173,4-1 1,2 0 0,3-5 0,2 2-871,2 3 1,-1-3 0,-2 5 0,1-2-909,1 0 0,6 7 0,-3-1 0,1 1-2229,4-1 4105,1-4 0,2-7 0,0 0 0</inkml:trace>
  <inkml:trace contextRef="#ctx0" brushRef="#br1" timeOffset="53">21949 9179 7923,'0'16'0,"0"1"501,0 4 1,0 6 0,0 7 0,0 5 992,0 1 1,0 5-1,0 4 1,0-3-592,0-1 0,6 1 1,-1 1-1,-2-2-312,-1-3 0,-2 2 0,0-8 0,0-1-372,0-1 1,0-5-1,0-1 1,0-3 142,0-3 0,-5-1 469,0-5-546,-1-7 1,6-4 0,0-10-183,0-6 0,0-8 1,2-4-1,3-1-763,6-4 0,3-4 1,3-2-1,4-3 5,5 2 1,9 2 0,4 3-1,1 4 282,4 5 1,-1 5-1,1 6 1,-4 4 315,-1 5 1,3 2 0,-6 6-1,-3 7 353,-5 6 1,0 6 0,-7-3 0,-2 1 595,-1 4 0,-4 7 1,-4 3-1,-4 1-117,-5-1 0,-1 4 0,-1-5 0,-5-2-225,-4-2 0,-4-3 0,-2-3 0,-1-2-550,-4-2 0,-2-2 0,-5-7 0,2-2 0,-2-2 0,-2-6 0,-3 1 0,-2-3 0,-2-2 0,3 0 0,6 0 0,3 0-295,2 0 1,-3-6 0,5 0 0,2-3-1785,2-3 0,6-2 0,2-2 1,2 0 178,4 0 0,1 1 1,4-3-1,3-1-1591,6-2 3491,10 0 0,3-2 0,7-1 0</inkml:trace>
  <inkml:trace contextRef="#ctx0" brushRef="#br1" timeOffset="54">22940 9981 8787,'0'21'1844,"0"0"0,0 7 0,0-2 1,0 2-1043,0-2 1,-5 4 0,-1-2 0,3 3 546,1 1 0,2 8 0,0-9 0,0 1-723,0-5 0,0 1 0,-2-7 1,-1-1-1782,-2-3 1,-1-1-4217,6 0 3603,0-1 0,0-8 1,2-7-1,3-9 1768,6-4 0,10-17 0,3-3 0</inkml:trace>
  <inkml:trace contextRef="#ctx0" brushRef="#br1" timeOffset="55">23522 9556 7923,'10'-5'678,"1"0"1,-1-6 0,6 6-1,-1 2 717,1 1 1,0 2 0,1-2 0,3-1-1057,1-2 0,1-1 1,-3 6-1747,2 0 1147,0 0 1,-5 0-1,0 2 1,0 2-1654,-1 1 1,-1 7 1912,-3-2 0,3 4 0,-6 2 0</inkml:trace>
  <inkml:trace contextRef="#ctx0" brushRef="#br1" timeOffset="56">23522 9761 8914,'5'10'0,"2"-1"0,2-2 474,3-4 0,2-1 0,1-2 0,3 0 398,3 0 0,-2 0 1,6 0-1,-1 0-361,0 0 0,3 0 0,4 0 0,1 0-1713,-1 0 0,0 0 0,1-2 0,1-1 1202,4-2 0,-4-14 0,5 1 0</inkml:trace>
  <inkml:trace contextRef="#ctx0" brushRef="#br1" timeOffset="57">24544 9195 8530,'7'-18'649,"3"-2"0,4 7 0,2-1 0,-1 4 0,1 3 327,0 0 0,5 2 0,2 5 1,1 0-401,4 0 1,0 8 0,0 6 0,-2 7-47,2 4 1,-5 6-1,-1 8 1,-1-1-128,0 0 0,-5 10 1,-7-3-1,-2 0 96,-4 1 0,-1 8 0,-2-7 0,-2 2-155,-3 0 0,-4-4 0,-6-1 0,-1-4-186,0-1 1,-5-3 0,-1-4 0,-3-3-259,-3-2 1,-2-5-1,-3-6 1,-2-2 27,-1-4 1,-6-3 0,5-7 0,0-1-4,-1-5 0,5-2 0,-4-8 0,6 0 15,4 1 1,1-6 0,9-2-1,4 0 360,5 0 1,2 1 0,6 3 0,4-2-115,6 1 1,3 3-1,15 3 1,3 2-254,4 1 0,14 8 0,-2-2 0,2 3-17,0 2 0,2 0 1,-3 0-1,-4 2-275,-4 3 1,-3-2 0,-6 6-1,1 0-1082,-1-1 1,-4 1-1,-3 3 1,-1-3 316,-4-2 0,-2 4 1,-1-6-1,-2 0 48,-3 2 1,3-5 0,-4 3 458,4-3 1,2-4 0,-1-3 616,1-6 0,0-10 0,0-3 0</inkml:trace>
  <inkml:trace contextRef="#ctx0" brushRef="#br1" timeOffset="58">25566 9006 8631,'15'0'2684,"-6"7"-2092,-4 4 0,-3 4 0,-2 6 0,0 6 0,0 2-71,0 3 0,-2-1 0,-3 2 0,-4 2-42,1 2 0,-6 0 1,3-6-1,-1 1 406,1-1 0,-1 0 0,5-1 1,0-2-267,0-2 1,2-7 0,3 4 0,-1-2 110,-3 0 1,1-5 0,7-6-270,3 2 1,4 1 0,7-1 0,-1-3-378,1-2 0,2-2 0,1-3 0,3 1-165,3 2 0,1 1 0,6-6 0,-1 0-886,0 0 1,1 0 0,-1-2 0,-1-2-1037,-4-1 0,2-7 1,-5 3-1,0-1 419,-1-1 1,-2-4 0,-8-8-1,-3 0 547,-2 0 1,-2-6 0,-5-1 1036,0-5 0,-7-9 0,-2 4 0</inkml:trace>
  <inkml:trace contextRef="#ctx0" brushRef="#br1" timeOffset="59">25880 9211 8171,'-9'15'1083,"4"3"1,3 3-169,2 5 0,0 5 0,-1 4 0,-3 4 30,-1 1 0,0 0 1,5 4-1,0-4 13,0-2 0,0-1 0,0-6 1,0 1-1059,0-1 1,0 1-1,0-1 1,0 1-102,0-1 1,0 1 0,-2-1 0,-2 0 200,-1 1 0,-14-1 0,1 1 0</inkml:trace>
  <inkml:trace contextRef="#ctx0" brushRef="#br1" timeOffset="60">21855 11223 9477,'0'-16'0,"0"0"0,0 0 0,-2 2 1755,-3 4-990,3-4 258,-12 12 1,11 4-1,-6 14 1,2 8-1,2 6 231,-2 1 0,5 8 0,-3 3 0,3 3-597,2 2 1,0 0 0,0 2 0,0 0-208,0-2 0,0 9 0,0-10 1,0-1 76,0-1 0,5-9 0,1 1 1,-3-3-528,-1-1 0,0-8 0,1-3 0,2-3 0,-1-3 0,-2-4 0,-2-1 0,0-6 0,0-9 0,0-11-486,0-2 0,1-6 0,5-2 0,2-4-60,1-1 1,5-4 0,-4 0 0,6 2-25,5-2 1,-2 2-1,9 5 1,2 3 227,0 2 0,10 8 1,-9 6-1,3 2 364,-1 3 0,2 4 0,-2 6 0,-3 4 515,-1 4 0,-1 7 0,-2 2 0,-5 1 240,-3 4 0,-9 2 1,-4 1-1,-3 1-171,-2-1 0,0 6 0,-2 0 1,-2-2-607,-1-2 0,-12-2 0,1-1 0,-2-4 0,1-5 0,-1 2 0,-1-4 0,-3-3 0,-3-4 0,1-9 0,-4 3 0,1-5 0,0-1 0,-3 0 0,0 0 0,2 0 0,2 0 0,7-7 0,-2-1 0,3-1 0,3 4 0,1-4 0,1-2-2701,3-3 1,8-1-1,2-1-2195,9 0 0,12 1 4896,5-1 0,11 0 0,3 0 0</inkml:trace>
  <inkml:trace contextRef="#ctx0" brushRef="#br1" timeOffset="61">22814 11804 7923,'0'-10'0,"0"-1"0,0-1 0,5 3 1337,1-1 1,6 4 0,-2-2 0,4 1 0,4 1-433,3 0 0,-4 4 1,6-3-1,-2 3-450,0 2 0,0 0 0,-6 2 1,1 3 219,0 5 0,-6-1 0,-1 1 0,-2 3-232,-3 1 0,-3 7 1,-4 1-1,-6 1-15,-7 0 1,-8 5 0,1-4 0,-1 2-294,-4 1 0,-2-7 1,0 5-18,4-2 0,-2-2 0,7-4 0,2 2 0,2 2 240,1-2 0,5-1 0,3-2 1,1-1-359,3 1 0,2 0 0,2-1 0,0 1 0,2-2 0,3-3 0,6-6 0,3-3 0,7-2 0,2 0 0,1 0-794,4 0 0,3-2 1,4-3-1,4-4-1209,1 0 1,-5-5 0,3 4 0,-1-3 10,0 3 1,-1-4 0,-4 4 0,-1-4-719,1-2 2710,-1 0 0,1-7 0,-1-1 0</inkml:trace>
  <inkml:trace contextRef="#ctx0" brushRef="#br1" timeOffset="62">23757 11521 11887,'16'-7'1157,"0"5"0,0-3 1,-1 3-728,1 2 1,0 0 0,-1 0 0,1 0 96,0 0 0,0 0 0,-1 0 0,1 0-973,0 0 1,0 0-1774,-1 0 0,-1 7 610,-3 4 1,-6 1-1,-10 0 1,-6-3 1608,-3-2 0,-1 5 0,-1-3 0</inkml:trace>
  <inkml:trace contextRef="#ctx0" brushRef="#br1" timeOffset="63">23710 11663 8256,'7'8'1259,"4"-2"1,3-5-1027,1-1 0,1 2 1,0 2-1,0 1-139,-1-2 0,1 4 0,0-1 1,1-3-645,4-1 1,-2 3-1,6 0 550,-2-1 0,5-3 0,-4-1 0</inkml:trace>
  <inkml:trace contextRef="#ctx0" brushRef="#br1" timeOffset="64">24591 10971 7923,'0'-16'1515,"0"9"300,0 7 1,0 7-1,0 13 1,0 6-71,0 10 1,-2 8 0,-2 5 0,-1 0-832,2-2 0,-4 9 0,2-11 0,1 1-581,2-3 0,2-8 0,0 2 0,0-4-333,0-1 0,0-1 0,0-1 0,0-2 0,0-2 0,0-7 0,0 4 0,0-2 0,0 0 0,0-6 0,0-4-2406,0 1 1,2-5-638,3-2 1,4-3 0,7-2 1362,-1 0 1,8-9 0,2-5-1,3-8 1680,3-8 0,-3-5 0,10-12 0</inkml:trace>
  <inkml:trace contextRef="#ctx0" brushRef="#br1" timeOffset="65">25251 10971 9479,'18'-21'0,"1"-2"920,2-1 1,-2 5-1,-7-2 1,-1 5-670,1 6 1,4-4-1,3 5-318,2 0 0,0 4 0,-6 8 0,-1 4 502,-3 2 1,-4 7 0,-7 7-1,0 1 210,0 4 0,0 7 0,0 5 0,-2 4 57,-3 5 1,-4 3 0,-8 0 0,-2 2-173,-2-3 1,-6 7 0,6-11-208,2 2 1,3 0-1,4-4 1,3-3 0,2-5 99,4-4 0,1 2 0,2-2 0,0-5 104,0-4 0,0-3 1,2-5-1,3 0-234,6 0 0,3-8 1,1-3-294,1-3 0,0-2 0,0 0 0,-1-2 0,1-3 0,0-9 0,-2-10 0,-2-4 0,-2-5 0,-6-4 0,1 0 0,-3-5 0,-2-3 0,-2-2 0,-3 0 0,-7 0 0,-8-1 0,-4 3 0,-6 1 0,2 2-346,2-1 0,0 6 1,-4 4-1,2 5 68,2 0 1,7 5 0,-2 2-1,5 4 299,6 1 0,-2 0 0,6 1 0,3-1-124,1 0 0,2 1 1,0-1-580,0 0 1,0 0 0,2 2-244,3 4 0,4-2 1,6 7-1,1 1-1038,0 2 0,7 4 0,3 3 1963,4 6 0,1 17 0,0 5 0</inkml:trace>
  <inkml:trace contextRef="#ctx0" brushRef="#br1" timeOffset="66">22044 13266 7698,'-9'-7'0,"4"-4"0,1-1 425,-1 2 1,-4-3 0,-7 8-1,1 2 1013,-1 1 1,6 9 0,-1 5 0,1 6 8,1 3 1,0 12 0,6 0-1,-3 5-451,3 6 1,1 7-1,2 3 1,0 0-282,0 0 1,7 9 0,4-4 0,3-1-497,1-2 0,-4 3 0,-1-3 1,1 0-220,-3-4 0,1 1 0,-5-4 0,1-6 0,-2-2 0,-1-5 0,-2-6 0,0-2 0,0-2 0,0-12 0,0 2 0,0-2-2,0-7 1,0-2-1,0-10 1,0-8-413,0-6 1,2-10 0,1-10 0,4-1-28,2-4 0,0-1 1,5-2-1,0 1-137,3 4 1,3 4-1,-3 7 1,2 1 595,2 4 0,5 5 0,-3 9 0,2 3 349,3 2 1,-4 3 0,2 10-1,0 4 665,-1 4 1,-2 7 0,-6 3-1,0 3-1017,-1 1 0,3 10 0,-10-7 0,2 3-15,-1-1 0,-6-2 0,1 1 0,-3-3 0,-2-2 0,0 0 0,0-6 0,0-1-1512,0-3 0,0-6 0,0-1-378,0 2 0,7-5 0,3-2 1370,4-3 0,2-4 520,0-3 0,13-3 0,4-8 0</inkml:trace>
  <inkml:trace contextRef="#ctx0" brushRef="#br1" timeOffset="67">23003 13989 7730,'0'9'1135,"7"-9"0,0-4 0,5-5 0,-2 2-54,3 4 1,6-4-1,2 2 1,0-1-328,2-1 0,-1 6 1,6-5-1,-3 5-1471,-3 1 1,5 0-1,-6 0 1,-2 0-2227,-2 0 0,-1 0 2943,0 0 0,-15 7 0,-2 1 0</inkml:trace>
  <inkml:trace contextRef="#ctx0" brushRef="#br1" timeOffset="68">23034 14177 7722,'2'9'1227,"3"-4"1,4-3-1,7-2-292,-1 0 0,1 0 0,2 0 1,3 0-1531,5 0 0,-2 0 1,2 0-1,2-2-1590,2-3 0,1 2 2185,1-8 0,6 1 0,3-6 0</inkml:trace>
  <inkml:trace contextRef="#ctx0" brushRef="#br1" timeOffset="69">23915 13219 9022,'0'17'1513,"0"4"1,-6 4 0,1 6 0,2 0-104,1 1 0,2 6 1,0 4-1,0 4-339,0 1 0,0-5 1,0 0-1,2 1-599,3 3 1,-3-6 0,3-3 0,-2-4-305,3-2 0,-5-1 1,5-2-1,-5-4-255,-1-1 0,0-2 0,0-5 0,0-1-1092,0 1 0,0-6-406,0 1 1,0-6 402,0 6 0,2-8 1,3 1-757,6-8 0,3-5 1,3-6-1,3-3-874,0-3 2812,8-3 0,-3-8 0,6 1 0</inkml:trace>
  <inkml:trace contextRef="#ctx0" brushRef="#br1" timeOffset="70">24449 13392 7686,'0'-21'0,"0"-2"61,0-2 1,0 6 0,2-2 0,1 4 170,3 1 1,6 0-1,-2 1 1,6-1 0,5 0 1251,5 1 1,4 6 0,1 4 0,1 3-847,-1 2 1,-1 0-1,-2 0 1,-4 2-161,-1 3 0,-7 4 1,-7 6-1,-2 3-180,-4 3 0,-1 3 0,-4 8 0,-3-1 57,-6 0 0,-10 6 0,-5 0 0,-3-2-155,-3-2 0,1-3 0,-1-2 0,1-4-55,-1-1 1,1-2-1,1-7 1,2-2-8,2-2 0,7-6 0,-2 1 0,3-3-122,3-2 0,4 0-153,1 0 0,6-2 0,1-1 0,6-4 42,8-2 1,8 0-1,5-1 1,4 3 39,5 0 1,8 5 0,-3-3 439,2 3-268,2 2 0,4 5 0,-3 2 0,-4 2 220,-6 3 0,2 7 1,-11 2-1,1 0 196,-4 2 0,-6 0 0,-2 5 1,-5-2-198,-1 2 0,-1 1 0,-8 1 1,-3-2-337,-6-2 0,-8-5 0,-4 4 0,-1-3 0,-4-2 0,-2-8 0,-1-3 0,-3-1 0,-2 1 0,1-6 0,-5 3 0,-1-5 0,1-1 0,-2-5 0,-5-2 0,0-2-2626,0-3 0,1-2 1,3-1 2625,1-1 0,0-7 0,-5-1 0</inkml:trace>
  <inkml:trace contextRef="#ctx0" brushRef="#br1" timeOffset="71">22374 16645 7694,'9'0'1629,"-2"-2"-447,-7-3 1,0 2 0,0-8-57,0-1 0,5 2 0,2-4 1,0-6-1,2-1-357,-1-1 0,1-6 1,3 0-1,-1-5-629,1-4 0,2-1 1,2 1-1,-1-5-114,1-3 0,0-10 0,-2-2 0,-2-4-641,-2-2 0,-1-4 0,3 1 0,-1 0-355,1-6 0,2 6 0,2 1 0,-2 9 686,-4 7 0,4 7 0,-3 16 0,3 7 470,1 7 0,1 5 0,2 8 1,1 5 381,2 4 0,5 16 0,-3 8 0,-1 4 610,1 6 1,3 6-1,-5 6 1,-1 4-239,-3 4 1,-7 3 0,1-3 0,-1 1-412,-1-2 1,5 1 0,-5-11-1,1-4-457,1-6 1,-1 1 0,6-7 0,-2-4-507,-3-5 0,3 0 0,-6-7-914,1-2 1,3-7-1,-5-3 134,2-2 0,0-4 0,1-8 679,-5-5 1,-3-4 0,-2-2 0,0-2 87,0-3 1,-2 4 0,-3-4 0,-7 4 388,-7 1 0,-1 0 1,-6 2-1,-2 2 147,-1 1 1,-3 6 0,1-5 0,-1-1-22,1 2 0,-1 1 0,3 4 0,1-3-263,2-1 0,1 2 0,-1-2 0,7-1-957,6 0 0,1 4 0,7-6 0,3 1-2433,6 1 3585,4-5 0,15 5 0,2-6 0</inkml:trace>
  <inkml:trace contextRef="#ctx0" brushRef="#br1" timeOffset="72">23459 15969 8695,'10'-5'0,"1"0"1581,1 1 1,2-3 0,3 0 0,3 0-886,1 0 1,1 2-1,-3 5 1,2-2-450,-1-3 1,2 3 0,-1-3-1,-1 3-1006,-3 2 0,-1 0 1,-1 2-700,1 3 0,-7 4 0,-4 7 0,-5-2 1458,-5-4 0,-11 11 0,-8-3 0</inkml:trace>
  <inkml:trace contextRef="#ctx0" brushRef="#br1" timeOffset="73">23553 16158 7694,'12'9'0,"4"-4"0,1-3 1439,1-2 1,3 0 0,0 0 0,0 0 134,2 0 0,-1 0 1,4 0-1,-5 0-1994,-3 0 0,3 0 0,0 0 0,0 0-386,1 0 0,-4 0 806,3 0 0,-4-7 0,-1-2 0</inkml:trace>
  <inkml:trace contextRef="#ctx0" brushRef="#br1" timeOffset="74">24795 15215 7834,'-14'-7'0,"2"-4"0,3-3 48,2-1 1,-3 4 0,4 1-1,3-2 1395,1-2 0,2-2 0,0 0 0,2 0-534,3 1 1,9-6-1,9 0 1,0 2-478,-1 1 1,6 2 0,-2 1-1,4-1 20,2 0 0,4 7 0,1 4 0,-4 3-172,-5 2 1,2 0 0,-6 4 0,3 5-97,-1 6 1,-7 13 0,2 4 0,-5 8 6,-6 5 1,-3 4-1,-7 2 1,0 3-85,0 2 1,-2-4 0,-5 4 0,-7-2-324,-5-3 1,-7-2 0,1-4 0,-1-3-147,-2-5 0,-10-4 0,6-3 0,-1-4-25,0-5 1,2-4 0,-1-3 0,2-1 84,4-3 1,-3-6-1,4 1 1,-1-3 178,0-2 0,6-7 1,0-4-1,2-3 70,2-2 0,6 1 0,1-3 1,2-1 99,4-2 1,1-5 0,5 3 0,6 0 71,7 1 1,15 1 0,4 5 0,7 2 62,7 4 1,2 3 0,-4 7-1,0 0-112,0 0 1,-1 5 0,-4 2 0,-6 2-176,-3 3 0,-3 2 0,-2 2 0,-3-3-881,-3-2 1,-1 3 0,-5-4 0,0 3-614,-1-3 0,1 2 1,2-6-1,1-1 948,2 2 1,2-5 0,-4 1 0,2-6 650,-2-8 0,5-10 0,1-3 0</inkml:trace>
  <inkml:trace contextRef="#ctx0" brushRef="#br1" timeOffset="75">25770 14979 9082,'24'-17'0,"-4"-3"884,-8-1 1,0 6 0,-7 4-1002,-1-1 1,-2 3 1520,-2-1 0,0 8-775,0 2 1,0 9 0,0 10 0,0 4 0,0 1 177,0 4 1,-7 7-1,-4 3 1,-3 1-210,-2-1 0,1 6 0,-3-4 0,-1 2-238,-2 0 1,0-7-1,5 2 1,2-6 141,4-5 1,-2 4 0,5-6 0,0 1 251,0-4 0,1-4-545,6-1 0,7-2 1,4-4-210,3-4 0,3-5 0,4-1 0,4 0 0,-1 0 0,11-7 0,-3-1 0,3-3-892,3 1 0,-3 1 0,7-5 0,-2 2-1043,-5 0 0,7-6 0,-11 8 0,1-4 268,-4-2 1,-6 5 0,-6-1 0,-2-4 965,-3-3 1,-4-2 700,-7 6 0,0-15 0,0-3 0</inkml:trace>
  <inkml:trace contextRef="#ctx0" brushRef="#br1" timeOffset="76">26132 15136 7694,'-9'7'1321,"4"4"0,3 3 0,2 1 0,0 3-85,0 3 0,0 3 0,0 6 0,0-2-235,0-2 1,0 0 0,0 4 0,0-2-636,0-2 1,2-7-1,1 2 1,2-3-439,-1-3 0,-1 1 0,1 0 0,1 0-1589,-1-1 0,-1-6 0,1-2 0,3-2 547,1 1 0,-3-1 0,6-5 0,1-2-3054,2-3 4168,9-4 0,1-14 0,8-1 0</inkml:trace>
  <inkml:trace contextRef="#ctx0" brushRef="#br1" timeOffset="77">26760 14853 7694,'7'-15'2316,"-5"-1"1,5 9-1054,-7 7 0,0 7 1,2 10-1,1 3-796,3 1 0,-1 6 0,-5-2 0,0 1 494,0 0 0,0 1 0,0 4 0,0 0 155,0 1 1,0-1 0,0-1 0,0-2-839,0-2 0,0-1 0,0 2 0,0-2-288,0-2 0,0-2 0,2-6 0,1 1-644,2 0 1,2-1 0,-1 1-1951,4 0 1,-3-6-1,0-1-4688,0-2 6169,2-2 1,0-12 0,-6-3 0,-6-4 1122,-8-2 0,-17-7 0,-5-1 0</inkml:trace>
  <inkml:trace contextRef="#ctx0" brushRef="#br1" timeOffset="78">26572 15262 7694,'-9'-7'1480,"2"-2"1,9-5-1066,3 4 0,-1 1 1,6 6-1,1-4-98,-3-2 0,11 5 0,-3-1 0,3 2 459,4-3 1,0 5 0,5-5 0,-2 3-789,2-2 0,2 3 0,3-3 0,0 3-643,-2 2 1,10-2 0,-10-1 0,2-2-619,0 1 1,-3-3 0,0 0 0,-2-2 134,0-3 1,3-4 1137,-10-5 0,7-10 0,-3-9 0</inkml:trace>
  <inkml:trace contextRef="#ctx0" brushRef="#br1" timeOffset="79">27515 14523 8553,'9'-15'2178,"-4"-1"-1532,-3 7 1,-2 4 0,0 12 0,-2 7 585,-3 5 0,3 14 0,-3-1 0,3 3-227,2 3 1,0-3 0,0 5 0,0-1-459,0-5 0,0 5 0,0-2 0,0-3-132,0 0 0,0-5 0,0-1 0,0-3-606,0-3 1,5 5-1,1-6 1,-3-2-793,-1-2 0,3-1 0,0 0 162,-1-1 0,3 1 0,0-2 1,0-2-1638,0-1 0,5-8 1,-1 3-1,2-5 1206,3-1 0,0-7 1252,0-3 0,-1-18 0,1-5 0</inkml:trace>
  <inkml:trace contextRef="#ctx0" brushRef="#br1" timeOffset="80">27940 14555 8143,'33'-23'0,"2"-3"769,1-4 0,1 6 0,-5 1 0,-3 4-405,-2 3 0,2-3 0,-4 10 1,-3-1 504,-6-1 1,0 8-534,-6-3 0,-4 19 0,-6 8 0,-9 8 94,-5 8 1,-4 3 0,-1 7 0,-2 0 157,2 1 1,-4-1 0,2 0 0,2 0-126,2 0 1,3-1-1,1-4 1,5-6-281,1-3 1,1-1 0,6-3 0,0-2 47,0-6 0,2 1 0,3-1-204,6-1 0,3-5 1,2-3-1,-1-3 85,1-2 1,0-2-1,-1-5-97,1 0 0,0-1 0,0-5 0,-1-6 1,-1-5-23,-3-4 0,1-7 0,-7 0 0,-1-5-146,-2-4 1,-2-7 0,-4 2 0,-5-3-148,-6-2 0,-12 0 0,1 1 1,-4 3-259,-1 1 1,5 9-1,1-1 1,1 8-526,-1 4 0,6 1 0,-2 7 103,4 3 0,-1 4 0,-1 7 0,-4 4 0,1 4 980,-1 8 0,-12 10 0,2-1 0</inkml:trace>
  <inkml:trace contextRef="#ctx0" brushRef="#br1" timeOffset="81">24968 16126 7694,'2'-13'1377,"3"2"0,-1 2 0,6 4-907,2-5 1,7 3 0,6 0 0,3 1 128,5 1 1,14-7-1,2 1 1,7-1 63,9 2 0,5-4 1,12 3-1,3-3-404,-41 7 0,1-1 1,9-3-1,1 1 1,-2-1-1,0 1 1,4-1-1,0 1-154,1-2 0,1 1 1,6 2-1,1-1 1,0-3-1,1 0 1,0-1-1,2 1 108,1 1 1,1 0-1,5-2 1,-1 0-1,-7 3 1,0 1-1,-3 0 1,-1 1 76,-4 0 0,-1 0 0,-2 1 1,0 1-1,-8 0 0,-1 0 1,-1 0-1,-1 1 200,40-4 0,-13 5 0,-5-4 0,-5 2-420,-5 4 0,-6 1 0,-10 2 0,-5 0-70,-4 0 0,-3 0 0,-4 0 0,-5 0-1164,-4 0 0,-6 0 0,-1 0-1238,2 0 1,-5 2-1,-1 3 374,-5 5 1,-15 6 0,-10 3-1,-15 2-1577,-13-2 3605,-14-1 0,1-2 0,-5-1 0</inkml:trace>
  <inkml:trace contextRef="#ctx0" brushRef="#br1" timeOffset="82">26069 16378 7694,'-7'-7'1174,"7"-3"0,7-3 0,10 1 0,4 2-565,5-3 0,4 5 0,1-1 0,1 0-145,-1 0 0,1 6 0,-3-2 1,-2 3-114,-6 2 1,1 0-1,-1 2 1,-3 3-116,-6 5 1,2 4 0,-5 2 0,-1 0-14,-2 0 1,-5-1 0,-1 3-1,0 3 3,0 5 1,-7 4-1,-3 1 1,-6 0 135,-5 1 1,-1-1 0,-8 1 0,0-1 59,-3 1 1,3-1-1,4-1 1,0-4-8,1-5 0,4-4 0,9-1 0,4 0 207,1 0 0,-4-6 0,6 0-330,1 3 0,4-6 0,6-2 0,4-3-292,4-2 0,7 0 0,3 0 0,4-2-190,6-3 0,7-2 0,1-6 0,6 3-1233,4-2 0,4-7 0,7-2 1,0 1-582,0 3 1,6-4 0,3-2-1,0 1-89,-4-1 2093,3-12 0,-6 9 0,5-13 0</inkml:trace>
  <inkml:trace contextRef="#ctx0" brushRef="#br1" timeOffset="83">28867 15325 7694,'11'0'1612,"-1"0"1,-6 2 0,-1 1-1159,-6 2 0,-6 1 1,-7-5-1,1 3 253,-1 1 0,0 0 0,0-6 0,1-3-217,-1-1 1,0-6-1,1 4 6,-1-1 1,7-3-183,4-5 0,7 2 0,6 4-243,8 5 0,8 3 0,-1 2 1,2 2 46,3 3 1,-6 2 0,-1 5-1,-3-1 49,-3 1 1,-4-3-1,-2 1-129,-2 2 1,-2 2 0,-7 0 86,-3-3 1,1-3 0,-6-4-100,-2 1 0,-2 0 0,-2-5 0,0 0-2,1 0 1,-1 0 0,0-1 0,0-3-38,1-1 0,4-2 1,2 2-119,2-6 1,2 3-1299,5-3 0,2 6 0,3-4 0,7 2-1446,8 4 1,2 1-1,6 0 2875,-1-3 0,-1-4 0,5-7 0</inkml:trace>
  <inkml:trace contextRef="#ctx0" brushRef="#br1" timeOffset="84">29622 14413 7694,'0'-21'0,"2"4"1255,3 3 1,-3 5-163,3 14 1,-3 4 0,-1 9 0,3 3-513,1 5 1,6 10 0,-4 6 0,0 2 761,0-2 0,5 9 1,-3-4-1,1 2-444,1-1 0,-6-6 0,4 0 0,-2 0-348,-4-2 1,4 4-1,-2-7 1,-1-2-405,-3-2 0,-1-3 0,2-3 1,2-2-371,1-2 0,0-2 0,-5-6 0,0 1-3246,0 0 0,0-1 296,0 1 0,7-7 1867,4-4 1,3-5 0,1-7-1,1-7 278,0-5 1,5-11 0,0-1 1027,-2-9 0,-2-13 0,-1-3 0</inkml:trace>
  <inkml:trace contextRef="#ctx0" brushRef="#br1" timeOffset="85">30172 14445 9005,'11'-37'0,"-1"4"426,2 3 0,2-1 0,2 10 0,0 2-112,0 1 0,-1 2 1,1 1-1,2 1 148,2 3 1,0 4 0,4 7 0,-1 0 54,-4 0 0,4 4 0,-2 4 0,-4 10-65,-5 5 1,1 1 0,-8 4 0,-2 0-43,-1 5 0,-2-1 1,-2 4-1,-3-3-83,-5-1 1,-4-1 0,-4 1-1,-1-3 0,-2-2 0,0-5 0,5-6 0,1 0-137,-1-1 0,0-1 1,1-3 20,-1-6-74,0 4 1,7-9-309,4 0 0,10 0 0,8-5 0,6 3-137,7 2 1,4 0 0,3 0-1,4 0 125,4 0 1,0 2 0,1 3 0,0 7 174,-2 7 1,3 1 0,-6 4 0,-2 0 105,-2 1 0,-8 1 0,-4 5 0,-4 1 245,-1-1 1,-7 1-1,-4 1 1,-3 2 208,-2 2 1,-2-1 0,-3-4 0,-6-3 114,-3-2 1,-3 1-1,-3-6 1,-2 1-337,-3 0 0,6-4 1,-4-7-1,1-3-242,-5-2 1,3 0 0,-2-4 0,0 3-90,1-3 0,-5-3 0,4-3 0,-2-4-72,2-2 0,-2 4 0,5-6 1,1 1-494,-1 1 1,-3 0 0,5 6 0,2-4-167,1-2 0,8 4 1,-1-4-69,-1 2 1,5-5-438,2 1-45,3 4 545,2 0 0,2 7 43,3 0 0,4 0 321,6 0 0,-4 2 1,-1 2-428,3 1 1,1 7 0,1-3-108,1-1 0,1 8 1,3-2-1,2 5 906,3 1 0,8 4 0,7 0 0</inkml:trace>
  <inkml:trace contextRef="#ctx0" brushRef="#br1" timeOffset="86">24402 18311 7672,'-9'0'452,"-5"0"0,7-7 0,-3-3 644,5-4 0,3-4 1,2-1-1,2-4 216,3-1-1079,-3 5 1,12-11 0,-6 4 19,1-4 1,5-8 0,-3-4 0,2-5-191,3-6 1,0-1 0,0-5 0,-1-1-434,1-4 1,-2 3 0,-2-4 0,-1 9 208,1 7 0,2 0 1,2 14-1,1 6 184,4 6 0,-3 7 0,3 6 0,-4 5 105,-1 3 0,5 11 0,1 8 0,1 13 556,0 10 0,3 12 1,-3 8-1,0 4 284,-1 4 0,-1 1 1,-3-5-1,1 1-293,2-2 1,0 1 0,-5-11 0,-1-4-277,1-6 0,0 1 0,-1-7 0,-1-3-423,-3 0 1,1-8 0,-5-2-2568,2-1 1,-4-4-177,6-8 0,-8-6 1994,2-10 0,-3-9 0,-2-9 0,0-1 255,0-4 1,-5-7 0,-2-4 0,-2 1 64,-3-1 1,-2 3 0,-2 6 0,0 4 618,1 5 1,-3 3 0,-1 3 0,-2 1 412,2 3 1,0 3-1,-1 4 1,-1-1-1,2 1 0,-4 1 0,3-1 0,0-1-262,3 2 1,-4 1-1,0 2-1336,2 0 0,1 0 0,4 2-842,4 3 0,5-2 1861,10 8 0,10-8 0,10 4 0</inkml:trace>
  <inkml:trace contextRef="#ctx0" brushRef="#br1" timeOffset="87">25581 17871 7666,'16'-9'265,"0"4"1,-1-2 381,1 2 1,0 0-1,0 5 1,-1-2 104,1-3 0,2 3 0,1-3 0,2 3-557,-2 2 1,-2 0 0,1 0 0,1 0-218,2 0 1,0 0-1,-5 0-853,-1 0 0,1 2 0,-2 3-325,-3 5 0,-4 4 0,-9 0 0,-3-1 1200,-6-3 0,-10 1 0,-3 4 0</inkml:trace>
  <inkml:trace contextRef="#ctx0" brushRef="#br1" timeOffset="88">25566 18075 9277,'8'9'3029,"6"-4"-2400,5-3 1,4-2 0,-4 0 0,4 0-344,2 0 0,-1-5 1,6 0-1,-2-1-799,0 0 1,10 2-1,-7-5 1,3 2-652,-1 4 1,-2-4 0,3 0 0,-1-2 1163,-2-3 0,11-9 0,-9-4 0</inkml:trace>
  <inkml:trace contextRef="#ctx0" brushRef="#br1" timeOffset="89">26635 17400 9699,'10'-20'0,"1"3"0,-1 3-100,-1 0 0,5 5 1,-4-1-1,4-1 556,2 3 0,7-5 1,1 8-1,2 2 1,1 1 742,1 2 0,-4 2 0,0 3 0,1 5-599,-1 4 0,-4 7 1,2 4-1,-1 3-203,0 5 0,-5 4 0,-7-1 0,-1 6-58,1 4 0,-5-1 0,1-1 1,-3-4-99,-2-2 1,-6 4 0,-2-5 0,-5-2-185,-4-2 0,-2-3 0,1-2 0,-3-6-140,-5-4 0,-4 1 0,-1-10 0,0-1-114,-1-2 1,1-5-1,-1-1 1,2 0-9,4 0 0,-3-5 0,2-4 0,-1-1 123,2-2 0,4-9 0,6 7 42,0-4 1,7 4 0,4-7 0,5 4 448,5 1 0,11 7 1,12 4-1,5 3-151,4 2 1,12 0 0,0 0 0,5 0-150,5 0 0,-5 7 1,-1 2-1,-4 2-663,-2-1 0,-2 1 0,-3 3 0,-5-2-246,-4-2 1,-1-4 0,-1 2-1,-1-1-574,-4-3 1,2-3 0,-5-1-1,-1 0 123,1 0 0,-2-1 1251,-5-5 0,-8-2 0,-1-8 0</inkml:trace>
  <inkml:trace contextRef="#ctx0" brushRef="#br1" timeOffset="90">27625 17290 7660,'-9'-7'90,"2"5"1,6-10-1,-3 5 1047,-1-2 1,0 4 0,5-6 250,0-1 0,2-2 0,1-2-1015,2 1 0,14 4 1,2 1-1,7-1-162,4 2 0,1-3 1,2 7-1,2 1-79,-2 3 0,-2 1 0,-2 0 1,1 1 227,-1 5 1,-5 2-1,-1 10 1,-3 3 51,-2 5 0,-1 4 0,0 3 0,2 4 89,-2 5 1,-3 1 0,-4 3 0,-1-3 94,1 1 1,-3 3-1,-1-9 1,-1 1-384,-3-1 0,-1-1 1,1-6-1,1-1-1112,-1-4 1,-3-3 0,-1-6-2220,0 4 1,0-3 1387,0 3 0,0-9 0,-1-3 75,-5-2 1,-4-7 0,-9-7 1654,-2-2 0,-7-1 0,3-6 0</inkml:trace>
  <inkml:trace contextRef="#ctx0" brushRef="#br1" timeOffset="91">27861 17714 7660,'7'-16'1854,"2"6"0,6 1-665,1 2 1,0-3 0,0 3 0,-1 0-794,1 0 0,5 1 0,2 6 0,1-1-394,4-5 0,0 5 0,0-5 0,-2 5-226,2 1 1,2 0-1,1 0 1,1 0-1129,-1 0 0,1 0 1,-1 0-1,-1 0 229,-4 0 1,4-2-1,-4-3 1,2-6 1122,-2-3 0,4-15 0,-6-5 0</inkml:trace>
  <inkml:trace contextRef="#ctx0" brushRef="#br1" timeOffset="92">28584 17242 9950,'2'-17'0,"3"-2"0,6-2 405,3 2 0,-4 1 0,1 2 0,1 1-251,2-1 1,3 2 0,3 2-1,2 3 1,1 2 278,0 4 0,3 1 0,-5 2 0,0 2-70,2 3 0,-11 4 0,4 8 0,-4 2-140,-4 2 1,-1 5 0,-7-3 0,0 0-56,0-1 0,-5 5 0,-2-6 0,-1-2-77,-5-2 1,-1-3-1,-1-1 1,-1-5-328,0-1 1,6 4-76,-1-6 1,2 2 103,-1-2 1,12-3 0,12 3 104,5-3 1,7 5-1,-3 3 121,1 4 0,2 2 0,6 0 1,-1 0-1,-1-1 229,-4 1 1,2 5-1,-7 2 1,-3-1 172,-6 1 0,0 5 0,-5-4 1,0 3 105,0-1 0,-2-7 1,-5 4-1,-1-4-236,-5-3 1,3 3 0,-8-9-1,-1 3-295,-2-3 1,-7 2 0,-3-7-1,-4-1-352,-5-2 0,-4-2 0,0 0 0,-6 0-925,-8 0 0,2-6 0,-5 1 591,0 2 0,3-4 1,-3 0-1,3 0 690,6 0 0,1-12 0,-3 1 0</inkml:trace>
  <inkml:trace contextRef="#ctx0" brushRef="#br1" timeOffset="93">29370 17384 7690,'11'9'0,"-1"-2"837,3 0 1,1 1-1,1 8 1,3 2 140,3 2 1,-2 0-1,5 8 1,1 3-543,-1 4 1,-4 2 0,1-6 0,-4-1 288,-1-4 1,-1 4 0,-1-6 0,-1 1-165,-3-4 0,-6-4 0,1-1 1,-3-1-310,-2 1 1,0-5-269,0-1 50,0-6 1,-7-4 0,-2-11 0,-2-3-532,1-2 0,5-1 0,-4-4 0,2-5 23,3-4 1,-3-7-1,2-1 1,2-2 10,1-4 0,7 4 1,4-2-1,3 0 205,6 2 0,8-2 0,0 9 0,4 5 201,1 4-1,1 3 1,1 7 0,2 3 298,1 6 0,1 3 0,-5 6 0,-1 4 240,0 8 0,-4 10 0,-1 1 0,0 4 159,-1 6 1,1 1 0,-9 6-1,-3-4-268,0-2 0,-2 4 0,-1-3 1,-6-3 89,-3-3 1,-2 1-1,0-12-276,0 3 1,0-6-1,-2 0-119,-3-7 0,1-5-33,-6-7 1,1-7-1,-1-3 1,4-4-256,5-2 1,1-6 0,0-5 0,0-4-278,0-6 0,1 4 1,5-5-1,4 1-39,4 0 0,7-5 0,2 6 0,1 3 336,4 5 0,7 1 1,2 10-1,-2 5 88,-2 3 0,4 4 1,-1 7-1,-1 3 503,-1 5 1,0 9-1,0 4 1,-5 2-121,1 3 1,-7 1-1,-1 3 1,-1-1-171,0 1 0,-1-3 0,-8-1 0,-3-2-253,-2 2 0,0-5 1,-4 0-1,2-2-1382,-1 0 0,-2 0 1,-4-6-690,-3 1 1,1-2-10,-6-4 0,4-3 2233,-4-7 0,-1-7 0,-4-1 0</inkml:trace>
  <inkml:trace contextRef="#ctx0" brushRef="#br1" timeOffset="94">30565 16488 7690,'-14'-2'0,"2"-1"143,2-2 1,4-8 1337,-4 3 1,6-4-917,-1-2 1,5 0 0,5 1 0,6 1-266,3 3 1,3-1-1,4 5 1,4 0 96,-1 0 0,6 2 1,-4 5-1,2 0-152,-2 0 0,2 7 0,-5 2 1,0 1-61,-1 0 0,-2 1 0,-8 6 1,-3 3-52,-2 1 0,-2 1 0,-5-1 0,0 5-74,0 4 0,-7 0 1,-4-2-1,-3-4-17,-1-1 0,-1 3 0,0-3 0,0 0 32,1-1 0,-1-1 1,2-5-1,2 0 248,1-1 1,6-1-1,-4-1 478,2-3 0,2-5-487,5 6 1,7-8 0,5 2 0,6-3 92,3-2 0,7 0 1,-2 0-1,4-2-428,1-3 1,1 2-1,1-6 1,2 2-303,1 4 0,3-4 0,-4 1 0,3 3 267,2 1 1,1 2 55,0 0 0,12 0 0,-4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8T20:02:06.6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26713 1006 7690,'0'-9'24,"0"0"0,2 6 0,2-4 598,1-2-681,0-1 1,-5-1-196,0 1 15,0 6 107,0-3 31,0 7 1,0 2 554,0 3 836,0-3 236,0 12-948,0-12 0,0 7 569,0-4-642,0-3 1,-2 10 0,-3-7 0,2 0-37,-8-5 1,6 5 163,-6 1-470,8-1 0,-6-5 0,6 2 61,-3 3-215,1-3 1,3 5 0,-1-6 169,-2 5 1,-8-5-37,3 5 0,3-3 1,0 1-49,0 1 1,0 2 0,-5-4-14,1 3 0,1 4 0,-4-3-41,3 2 1,-3-6-1,4 4-21,-4 0 1,3-5 0,1 5-38,-2 0 0,-2 0 0,-2 5 22,0-1 0,6-6 0,-1 4 1,1-1-55,1 1 0,-5-5 1,5 3-1,-1 0 17,-1 3 0,1-3 0,-4 0 18,3 0 11,-2-5 0,6 12 0,-6-6 0,3 3 2,-2-1 1,3-4 0,-2 2 0,-1 1 0,-2 0 0,4 0 1,-1 3-1,-1-3-9,-2-3 0,4 7 0,-1-5 0,1 3 3,1-1 0,-5-4 1,3 4-1,-3 1-45,-1-3 0,4 6 0,1-5 0,-3 2 9,-1-1 1,-1-1-1,1 3 1,2-3 33,1-2 0,1 3 0,-6-3 0,0 0 14,0 0 0,2 5 0,2-3 12,2 0 1,-1 5 0,-4-5-1,-1 1 1,0-1-4,0-2 0,1 5 1,-1-3-1,0 1 16,0 1 0,1-3 0,-1 5 0,0-3 9,1 2 1,-1 0 0,0 1 0,0-5-20,1-1 1,-1 6 0,0-3 0,1 2 14,-1-1 0,0 3 0,0-5 0,1 1 12,-1 1 0,0-1 0,0 4 0,1-2-45,-1-1 1,0-3-1,1 5 1,-1-3 17,0 2 0,0 2 0,1 0 1,-1-2-2,0-1 1,1-1 0,-3 6 2,-3 0 0,-2 0 0,-3-1 0,5-1-16,4-3 1,1 3 0,-1-4-1,-3 4 10,-1 2 1,0-2 0,4-2-1,-2-1-23,-2 1 0,0 2 1,3 1-1,-1 1-10,-2 0 1,-2 0 0,4-1 0,-2 1 18,2 0 1,-4-2 0,2-2 0,2-2 10,2 3 1,-4 1 0,0 0 0,2-2-9,1-2 1,1 1-1,-3 5 4,-1-1 1,0-4 0,6-1 0,-3 2 0,-1 2 5,-2 2 0,-2 0 0,4 0 1,-2-2 17,2-4 0,-4 4 1,2-4-1,0 4 15,-1 2 1,4 0-1,-5 0 1,2-2-3,1-4 0,-3 4 0,4-4 0,-2 4 1,1 2 1,3-5-1,-1-1 1,-1 2 10,-2 2 0,0 0 1,4-1-1,-2-3-14,-2 2 0,0 0 0,3 1-35,-3-3 0,4 1 0,-4 4 0,3-1 0,1-1-6,-4-3 1,3-1 0,-2 3-1,0-2-1,-1 3 1,4-1-1,-6 0 1,2-1 18,0 1 1,-1 2-1,2 0 1,-1-2 45,2-2 0,2 1 1,-1 3-1,-1-2-20,-2-1 0,0-3 0,4 5 0,-3-3-54,-1 2 0,0-3 0,4 2 1,-2-1 17,-2-1 1,-2 5-1,4-4 1,-2 2 28,2-1 1,-1 3-1,1-4 1,-2 3 30,2-3 1,-4 4-1,2-4 1,0 4-7,-1 2 0,4-5 0,-4-1 1,1 2-14,0 2 1,-6-3 0,6-1-1,0 1-4,-1-3 0,4 6 0,-3-3 0,2 1-23,-2-1 1,4 3 0,-6-4 0,2 4-4,0 2 0,0-2 0,5-2 0,1-2 0,-1 3 0,-5 1 0,0 0 0,2-2 49,1-2 0,-3 1 0,0 5 0,2-2-6,2-4 1,1 4 0,-2-4 0,-1 3 1,-2-3 0,0 4 0,6-3 1,-1 3-58,0 1 0,-5 1 0,0 0 1,2-2-16,2-4 0,-4 4 0,0-3 0,1 3 8,3 1 0,1 1 1,0 0-1,1-1-12,-1 1 0,0-5 0,-1-1 0,-2 2 9,-2 2 1,0 2 0,5 0 0,-1-1-59,-4 1 0,3-2 0,-3-2 0,4-1 41,1 1 0,-5 0 1,0 1-1,2-3 38,1 2 1,3-3-1,-1 1 1,0 1-5,0-2 1,1 5 0,-1-6 0,0 3 57,1-1 0,-1-1 0,0 3 0,0-1-36,1 1 1,-1-3-1,0 1 1,0 1 7,1-3 1,-1 5-1,0-6 1,1 1 7,-1 5 1,0-5 0,-1 3-1,-3-1 16,-1-1 1,1 5-1,4-4 1,0 3 29,0-3 1,-5 4 0,0-5 0,2 1 90,2 1 1,1-2-1,0 3 1,1-3-28,-1-3 1,0 7 0,0-5 0,-1 3-54,-4-1 0,-2-1 1,-3 3-1,3-1-58,1 1 1,-1-3 0,-3 1 0,5 1-23,3-3 0,3 5 0,-1-6 0,0 0-76,0 0 1,2 0 0,2-4-477,2 2 1,-1 2-2756,-4-1 1804,6-5 1,16 6 0,14-7 0,7-1 1469,3-5 0,8 5 0,1-6 0</inkml:trace>
  <inkml:trace contextRef="#ctx0" brushRef="#br0" timeOffset="1">22657 1069 7690,'-9'-7'0,"2"3"84,7-6 1,0 5 1200,0-6-773,0 8 0,0-11 60,0 3 0,0 2 343,0-1-732,0 6 0,0-1 1,2 10-41,3 6 0,-1 5 0,6 3 0,1 2 71,-3-2 1,6 0 0,-5 0 0,1 2 6,1-1 1,-2 2 0,3-1-1,-2 0-17,3 2 1,1-4 0,1 6-1,1-3 42,0-2 1,0 4-1,-1 0 1,1 3-68,0-1 0,-1-2 0,1 4 1,0-3-23,0-3 0,-1 1 1,1-2-1,0 4 22,-1-1 0,6 4 0,0-5 0,0 1-89,2 4 0,-4 2 0,7 1 0,1 1-122,-3-1 0,6 0 0,-6 1 1,3-2 26,-1-4 0,-7 3 1,4-2-1,-2 1 29,0-2 0,0 2 0,-4-6 0,2 3 208,2 3 1,0-4 0,-3 2-1,1 1 127,2-3 0,1 4 1,-2-5-1,1 1-54,-2 4 0,4 2 0,-1 3 0,1 0-218,0-1 0,-2 3 0,-6-9 0,1 2-13,0-2 0,3 4 1,0-6-1,-1 2 14,1 0 1,0-1 0,-3 3 0,0-2-12,-1 2 1,1 2-1,2 1 1,-1-1-20,-1-4 1,8 4 0,-8-6 0,1 2-52,1 0 1,-2-1-1,-1 1 1,1-3 6,0 0 0,-1-4 1,1 5-1,0 1-9,0-1 1,-1-3 0,1 5-1,0 0-4,0-1 1,-1 3-1,3-5 1,-1-1 1,-1 1 1,3 5 0,-8-4 0,3 3 41,1-1 0,1-2 0,2 4 0,-1-2 21,-1 2 1,8 0 0,-8 0 0,1-3 23,1-3 0,-2 5 0,-1-5 0,1 1-22,0 0 1,-1-1-1,1-2 1,0 0-5,0 0 0,-1-1 0,1 0 0,0 2-23,0-2 1,-1 4 0,1 0-1,0 1 13,-1 4 1,1-3 0,0-1-1,0 0 22,-1 1 1,1-1 0,0 4 0,-1-3 73,1-3 0,0 1 0,0-2 0,-1 4 135,1-1 0,0 0 0,0-3 1,-1 4-194,1-1 1,5 4-1,0-5 1,-2 0-93,-1-1 0,-3 6 0,1-3 0,0-1 0,-1-3 0,1 2 0,0-2 0,0-2 0,-1-1 0,1-3 0,0 1 0,0 0 0,-6-1 0,0 1 0,3-2 0,1-3 0,-4 3 0,-1-4 0,0 4 0,-1 2 0,1-6 0,3 1 0,-1 1 0,-8-5-2126,11 0 1,-14-19 0,2-6-1,-7-5 2126,-4-5 0,-8-22 0,-8-8 0</inkml:trace>
  <inkml:trace contextRef="#ctx0" brushRef="#br0" timeOffset="2">31226 346 8595,'0'-9'3223,"0"2"0,0 9-2739,0 3 1,0 4-1,0 7 1,0-1-112,0 1 0,0 0 0,0 1 0,0 2-76,0 2 0,0 0 0,0-3 1,0 3-24,0 5 1,0-2 0,0 1 0,0-1-118,0 1 0,0-1 0,0 4 1,0-2-20,0 2 0,0-5 0,0 0 0,0-2-9,0 0 1,0 1 0,0-3-1,1 2 36,5-1 0,-5 2 0,5-1 0,-5-2-9,-1-1 1,0 3 0,0 2-1,0 1-256,0 4 1,6-4-1,-1 3 1,-2 1 111,-1 1 1,-2 3 0,0-1 129,0 1-112,0-1 0,0-1 1,2-2-1,1-2 92,3 2-78,-1-6 0,-5 8 0,0-11 71,0 8 0,0-8 1,0 4-2,0-1 0,0-4-58,0 3 0,0 1 28,0-1 1,0 5-9,0-5 0,2 6-102,3-6 0,-3 7 1,3-4-1,-3 0 0,-2-1-31,0 0 0,0-4 0,0 6 0,0-3 1,0-3 1,5 6 0,0-1-1,-1 3 43,-3-1 1,-1-5 0,0 5 3,0 2 1,0-4-4,0 2 0,0 1-2,0 4 1,0-5 0,0 0 0,0 1 0,0-1-34,0 0 13,0 0 0,0 0 17,0 1-16,0-8 0,0 11 1,0-4-1,0 2-31,0-2 47,0 4 1,0-8-28,0 4 21,0 4 0,0-5 0,0 4 120,0-2-122,0 2 13,0-11 0,0 10 75,0-7-80,0 7 10,0-11 203,0 13-196,0-13 0,0 13 9,0-4 304,0-3-300,-7 6 1,6-4 73,-5 6 0,5-5 11,1 1 1,0-6 12,0 5 0,0 0-16,0 5-30,-7-6 46,5 5 0,-5-11-82,7 7 1,0-5-11,0 5 0,0-5 32,0 5 0,0-5-20,0 5 1,0-6 85,0 1 1,0 1 11,0-1 1,0 2-78,0-2 1,0-2-3,0 7 0,0-6 255,0 1 0,0 1-130,0-1 1,0 5-58,0-5 1,-2 6-32,-3-7 0,3 8-108,-3-1 0,3-3 78,2 2 1,0-5-10,0 5 0,0-5 16,0 6 0,0-6 18,0 5-67,0-7 112,0 11-61,-7-6-18,5 1-112,-5 4 109,7-4 32,0-1-17,0 6-210,0-13 185,-7 13 1,6-11 34,-5 7-121,5-6 92,-6 9-27,5-11 121,-5 11 1,5-4-136,-3 6 0,3-6 0,-5 4 0,7-11 0,0 12 0,0-13 0,0 13 0,-5-13 0,0 4 0,0 4 0,5-8 0,0 8 0,0-4 0,0-4 0,0 6 0,0-6 0,0 4 0,0-3-71,0 4-1029,0-6 0,-2 0 480,-3-1 1,3-4-937,-3-1 0,-2-4-4539,1 4 6095,-6-6 0,10 3 0,-5-7 0</inkml:trace>
  <inkml:trace contextRef="#ctx0" brushRef="#br0" timeOffset="3">33097 1477 8394,'8'0'-417,"5"-1"-52,-8-5 648,7 5-72,-10-6 277,5 7-114,0 0 1,-4 0 220,8 0 257,-8 0 20,11 0-189,-5 0 570,0 0-234,-2 0-405,-7 0 925,0 0 0,-7 0-206,-4 0-945,-3 0 0,-1 5 562,-1 0-630,0 0 0,6-5 150,-1 0-34,1 0-173,1 0 1,-5 0 24,4 0 0,-4 0 1,-2 0 277,0 0-352,0 0 0,1 0 1,-1 0 258,0 0-349,0 0 0,1 0 123,-1 0 1,0 0-126,1 0 0,4 0 91,1 0 1,-1 0-19,-5 0 0,1 0-250,-1 0 295,0 0-15,1-7-37,-1 6-103,0-6 128,0 7-35,1 0 16,-1 0-58,0 0 1,0 0 85,1 0-71,-1 0 11,0 0 34,1-7-34,-1 5 0,0-5 58,0 7-11,1 0-125,-1 0 128,0 0-53,-6 0 0,4 0 53,-3 0-28,4 0-26,1 0 11,0 0 335,0 0 0,-6 0-312,4 0 0,-4 0 18,6 0 0,-2 5-39,-3 1 1,4-1-74,-4-5 1,2 0-9,-2 0 0,3 0 106,-3 0 1,-3 0-17,-2 0 1,3 5-75,2 0 0,-2 0 60,2-5 0,-1 0 30,1 0 0,1 0 70,-6 0-90,7 0 18,-4 0 1,2 0 315,0 0-309,-7 7-11,4-5 18,0 5-19,-6-7 0,7 0 235,-3 0-190,-4 0-99,6 0-31,-8 0 0,1-7 0,6 5 0,-4-5 0,4 0 0,-6 6 0,-2-6 0,-4 7 0,4 0 0,-6-5 0,8-1 0,-1 3 0,1 1 0,-6 2 0,2-2 0,4-1 0,3-2 0,4-1 0,-4 6 0,3 0 0,2 0 0,-3 0 0,5 0 0,2 0 0,2 0 0,-4 0 0,0 2 0,1 2 0,3 1 0,1 0 0,0-3 0,1 1 0,-1 3 0,-5-1 0,0-5 0,2 0 0,1 0 0,1 0 0,-2 0 0,-2 0 0,0 0 0,5 0 0,0 0 0,1 0 0,-1 5 0,0 2 0,0 2 0,1 3 0,-6-3 0,0-1 0,2-1 0,8-1 0,-10 1 0,16-6 0,-11 5 0,4-5 0,-4-1 0,1 0 0,-1 0 0,0 0 0,-1 0 0,-3 0 0,-1 0 0,0 6 0,6-1 0,-1 0 0,0 2 0,1-5 0,-1 3 0,0-3 0,0-2 0,1 7 0,-1-5 0,0 5 0,1-7 0,-1 0 0,0 0 0,-1 0 0,-4 0 0,3 5 0,-5 0 0,2-2 0,1-1 0,-7-2 0,6 0 0,2 0 0,2 0 0,1 0 0,0 0 0,0 0 0,1 0 0,-3 0-829,-3 0 0,-1 0 0,-5 2 1,6 1 1274,4 3 1,1-1 0,-1-5-1,-2 0-64,-2 0 0,0 0 0,5 0 1,0 0-383,0 0 0,-3-2 0,0-1 0,2-3-249,-3 3 1,1-4 0,2 2 0,-3 1-375,-1 3 0,-1-5 0,3 1 1,-4 2 622,-2 1 1,1-3 0,-2-1 0,5 3 243,3 1 1,3-3-1,-1 0 1,0 1 47,0 2 1,1 1 0,-1-3-102,0-1 0,1 0 0,-1 5-108,0 0-770,0 0 579,8 0 75,1 7 1,7-4-1761,0 8 0,7-6 0,5 4 1,5-1-4018,4 1 5810,14 2 0,-9 4 0,13 1 0</inkml:trace>
  <inkml:trace contextRef="#ctx0" brushRef="#br0" timeOffset="4">10094 13470 8595,'0'-16'1931,"0"8"0,2-5-1529,3 8 0,4 0 0,7 5 0,0 0-41,-1 0 0,1 0 0,0 0 0,-1 0-858,1 0 1,0 2-1122,0 3 1,-2-2-1,-4 8-1246,-5 1 2864,-3 2 0,-16 2 0,-3 0 0</inkml:trace>
  <inkml:trace contextRef="#ctx0" brushRef="#br0" timeOffset="5">10079 13627 8481,'15'0'0,"1"0"572,0 0 0,5 0 1,0 0-1,-2 0-131,-2 0 0,4 0 0,0 0 0,-1 0-357,-3 0 0,4 0 1,0 0-1,-2 0-380,-1 0 0,3 0 0,0 2 296,-2 3 0,5-3 0,1 5 0</inkml:trace>
  <inkml:trace contextRef="#ctx0" brushRef="#br0" timeOffset="6">11588 13234 8401,'0'-15'35,"0"-1"0,-7-3 0,-3 0 1,-4 3 725,-2 2 0,-2-4 0,-1 8 0,-3-4-299,-3-2 0,1 2 0,-3 4 0,5 3 134,-1 0 0,4 5 1,-7-3-1,-1 3-356,3 2 1,-4 0-1,7 2 1,2 3-151,1 6 1,3 3 0,-1 1 0,2 3 34,3 3 0,-1-2 1,5 5-1,0 1-225,0-1 1,2-3 0,5 4 0,0-3-104,0-2 1,7-1 0,2 0 0,1 2 176,1-2 1,4-7 0,8-1-1,0-1 48,-1-1 0,6 3 0,-1-7 0,2-1 142,3-2 0,-1-2 0,1 0 0,-1-2 221,1-3 1,-6-2 0,-2-7-1,1 0-171,-1-4 1,-5-8 0,2-2 0,-3-7-285,-2-7 1,-8-3 0,-1-2 0,-2 0-177,1 0 1,-1 1-1,-5 2 1,-2 4 91,-3 2 0,3 1 0,-5 7 0,2 4 213,0 5 1,-2 0 0,3 4 0,-1 3 444,2 0 0,1 5 0,0 1-218,-3 1 1,3 3 0,-3 11-12,3 9 0,2 1 0,2 9 1,1 2 92,3 2 1,-1 1-1,-5 3 1,2-1-75,3-2 0,-3 9 0,3-8 0,-2 1-378,2 0 0,-3-3 1,5-2-1,-2-2-207,1 2 0,4 0 0,-3 0 0,2-4-844,3-1 0,2 0 1,2-4-1,1 2-921,4-2 0,-3-3 1,4-4-1,-1-3-763,0-2 2819,0 5 0,2-10 0,2 5 0</inkml:trace>
  <inkml:trace contextRef="#ctx0" brushRef="#br0" timeOffset="7">12060 13297 9199,'14'16'2924,"-4"0"-1902,-5-1 0,-3 1 0,0 0 0,1 0 24,3-1 0,-1 1 0,-5 0 0,0-1-394,0 1 0,0 0 0,0 0-922,0-1 1,5 1 0,0 0-1778,-1-1 0,-1 1-135,3 0 0,2-6 1,8-1 558,0-2 1623,0-2 0,6-19 0,3-3 0</inkml:trace>
  <inkml:trace contextRef="#ctx0" brushRef="#br0" timeOffset="8">12531 13187 10504,'7'16'1293,"-5"-6"1,3 1-576,-3 1 1,-2 2 0,-2 0-441,-3-3 0,-2-3 1,-5-4-1,1 1 37,-1-1 0,-2-3-361,-1-1 1,1-1-1,3-5-207,6-4 0,3-4 125,2-2 1,2 7 0,3 2 0,6 2 91,3 0 1,-4 0-1,0 5 262,3 0 1,-1 1-1,0 3 78,-1 1 0,-8 7-41,2-1 0,-3-2 1,-2 1 0,-2-1-164,-3 1 1,-4-3-110,-6-7 1,1-1-1,1-5-409,3-4 0,7 1-560,-3-1 0,6 1 0,6-2 0,4 6-56,4 3 0,3-3 1,3 0-1,1 0-1854,-2-2 2888,5-2 0,1-7 0,6 1 0</inkml:trace>
  <inkml:trace contextRef="#ctx0" brushRef="#br0" timeOffset="9">13239 13140 8583,'14'-7'0,"-2"-3"575,-1-4 1,-8-2-1,2 0 1,-3 1 176,-2-1 0,0 0 1,-2 0-1,-1 1-323,-2-1 0,-8 0 0,3 0 0,-4 1-42,-2-1 1,1 6 0,-3 1 0,-1 0-52,-2 0 1,0 6-1,5-2 1,0 3-226,1 2 0,-1 0 0,0 2 0,1 3-93,-1 5 0,-2 4 0,1 2 1,-1 0-76,4-1 0,2 3 0,-2 1 0,2 4-7,2 1 0,6-3 0,-1 4 1,1-1-134,-1 1 0,3-6 0,-3 2 1,5-4-73,5-1 0,-1 0 0,6-1 0,3-1 174,0-3 0,5 1 0,1-7 0,4-1 116,1-2 0,3-2 0,4-2 0,-1-3-43,-4-6 1,4-3-1,-4-3 1,2-4 27,-2-5 1,-3-6 0,-8-5 0,1-3-232,0 0 1,-7-5-1,-4 4 1,-3 0-19,-2-1 1,0 8 0,0 1 0,-2 5 248,-3 0 0,3 6 0,-5 1 0,2 3 214,-1 3 1,1-1 0,3 2 1335,-3 3-1336,3-3 0,-5 14 0,7 0 1,0 9 133,0 5 0,6 9 1,1 5-1,1 5 263,5 4 1,-5-1-1,1-4 1,0-1-254,0 1 1,-4 3-1,4-2 1,-3-4-330,-2 1 0,3-2 1,-2 0-1,-1-2-707,-3 2 0,1-5 0,2 0 0,1-3-632,-2 1 1,4 0 0,0-5 0,0 0 148,0 0 0,4-1 0,-4-1 0,2-3 362,3-6 0,2-3 793,2-2 0,-1 0 0,1 0 0</inkml:trace>
  <inkml:trace contextRef="#ctx0" brushRef="#br0" timeOffset="10">13758 13077 8935,'9'-15'752,"5"1"0,-4 3 1,2 4-87,-1 0 1,3 5 0,-4-3-215,4 3 1,7 2 0,0 0 121,-2 0 0,-6 2-362,-3 3 1,-7 4 0,3 7-36,-5 0 0,-1-1 0,-1 1 0,-5 0 115,-4-1 0,-4 1 0,-2 0 0,1 0 23,-1-1 1,-5 1 0,0 0 0,3-1 190,6 1 1,-2 0 0,6 0 70,-1-1 1,-3 1 0,6 0-128,3-1 1,1 1-1,4-2 1,1-2 24,3-1 0,11-2 0,2 3 0,7-3-238,8-3 0,6 0 0,0-6 0,2 0-463,2 0 0,-2 0 0,-9 0 0,2 0-908,1 0 1,-1-2 0,-7-2 0,-3-1-6701,-3 2 5507,-1 1 2327,-19 9 0,-18 2 0,-17 6 0</inkml:trace>
  <inkml:trace contextRef="#ctx0" brushRef="#br0" timeOffset="11">10912 13895 8455,'10'0'1376,"1"-2"-675,1-3 0,-1 3 0,3-3 0,5 3-118,4 2 1,5 0-1,6-2 1,5-1 658,1-3 1,7 1-1,7 5 1,2-2-406,4-3 1,3 3-1,5-3 1,5 3-298,4 2 1,9 0 0,3 0 0,-43 0-1,2-1-337,2-2 1,0 0 0,1 3-1,1-1 1,3-2 0,1 0 0,0 2-1,0 1-118,-1 0 0,0 0 0,5-1 0,-1 0 0,-3-1 0,0 0 1,1 0-1,-1-1-85,0 1 0,0 1 0,3 0 0,-1 0 0,-4 1 0,-1 0 0,-1 0 0,1 0 0,-2 0 0,1 0 0,-3-2 0,0-1 0,-4 0 0,0 0 0,43 0 0,-3 1 0,-8 2 0,-10-1 0,-8-3 0,-7-1 0,-6 0 0,-8 5 0,-6 0 0,-3 0 0,-1 0 0,-1 0 0,-6 0 0,-4 0 0,-1 0 0,-2 1 0,-2 3-2461,-2 1 1,-6 2 1462,1-2 1,-12 2 0,-10 5 0,-15 1 997,-13 4 0,-23-1 0,-13 7 0</inkml:trace>
  <inkml:trace contextRef="#ctx0" brushRef="#br0" timeOffset="12">11887 14429 8235,'0'-16'24,"0"1"1,2-1 0,3 2 218,5 3 0,4-3 1,5 4-1,6-2 1364,6 1 1,11-3 0,-2 6 0,2-1-974,0 4 0,-1 3 1,2 2-1,-4 0-31,-6 0 0,0 0 1,-12 0-1,-2 0-26,-1 0 1,-3 2-356,1 3 0,-7 4 1,-4 6-116,-3 1 0,-9 0 0,-4 1 1,-3 2 30,-1 2 1,-8 0 0,-3-3 0,-4 1 204,-1 2 1,-1 2-1,1-4 1,1 2 19,4-2 1,1-2 0,6-1-1,-2 0 570,2 0 1,1-1-681,3 1 1,6-6-254,4 1 0,5-8 0,5 3 0,9 1 0,10-2 0,4-2 0,6-1 0,13-2 0,2 0 0,3 0 0,2 0 0,6-2 0,-4-1 0,-1-2 0,-2 1 0,-6-3 0,-3 2 0,-4 1 0,-2 3 0,-3 1 0,-7 0 0,-3 0-2206,-3 0 1,-1 0 2205,-5 0 0,7 7 0,1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8T20:02:06.6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897 11285 22450,'-27'0'118,"1"2"1,-2 2 0,0 1-251,2-2 0,-2-1 0,5-2 0,1 0-128,-1 0 0,2 0 0,5 0 0,1 0 0,-1 0 1652,0 0-831,7 0 0,1 0 216,2 0 0,5 2-648,-5 3 0,12-3 0,4 3 51,4-3 0,7-2 0,0 0 0,0 0-8,2 0 1,-4 0 0,5 2 0,1 1-167,-1 2 0,1 1 0,3-6 0,-2 0 106,2 0 0,-4 0 0,3 1 0,1 3-118,1 1 1,1 2 0,-2-3-1,-2 1-38,2-2 0,2 4 0,3-2 0,2 1 45,2 1 0,1-6 0,-1 5 0,5-5 269,3-1 0,2 6 0,2-1 1,2-2-199,1-1 0,6-2 1,-4 0-1,2 0-54,3 0 1,1 0 0,1 0 0,0 0 19,4 0 0,3-2 0,0-1 0,2-4-44,-4-2 0,11 4 1,-11-4 85,3 2 0,-5-5 0,8 3 0,-2-1 0,-4 1 53,-1 2 0,-2 0 0,-2 4 0,-2-3-56,-1 3 1,-1-4-1,6 2 1,0 1-32,0 2 0,0-3 0,0 0 0,0 1-83,0 3 1,5-5 0,2-1 0,1 0 66,4 0 0,1-5 0,-1 2 1,-2-2 24,2 1 0,0-3 0,0 5 0,-3-1 32,-2-1 1,10 3-1,-1-5 1,3 5-60,4 1 0,-1 0 0,-40 5 0,1 0 0,-1 0 1,-1-1-37,2 1 0,-1 1 0,42-6 0,-42 4 1,-1 0-1,2 1 0,-1 1-18,1 0 1,1 0 0,2-1 0,1-1-1,2 0 1,-1 1 0,2-1 0,-1 0-47,1 0 1,1-1 0,0 3 0,0 1 0,-4-3-1,0 0 58,1 2 0,1 1 1,-1 0-1,1 0 0,6 0 1,1 0-1,-1 0 0,-1 0 1,-1 0-1,0 0 27,1 0 1,0 0-1,3 0 1,0 0 0,0 0-1,1 0 1,1 0 0,0 0-85,1 0 0,-1 0 0,1 0 0,0 0 0,1 0 0,0 0 0,1 0 0,1 0 71,2 0 1,0 0 0,2 0 0,0 0 0,1 0-1,1 0 1,-1 0 0,0 0 3,-4 0 0,2 0 1,7 0-1,0 0 1,-5 0-1,-1 0 1,3 0-1,-1 0 11,2 0 0,-1 0 1,3 0-1,0 0 1,-6 0-1,0 0 1,0 0-1,0 0 28,-1 0 0,1 0 0,4 0 0,-1 0 0,-4 0 0,0 0 1,-1 0-1,0 0-19,0 0 1,-1 0-1,3 0 1,0 0-1,-3 0 1,0 0-1,-1 0 1,1 0-4,1-1 0,0 2 1,0 1-1,0 1 0,2 0 1,0-1 4,1 0 1,0 0 0,-7-1 0,1-1-1,4 0 1,2 0 0,0 1 0,1 0-1,-1 1 1,0 0-66,-3 0 0,2 1 0,5 0 1,2-1-1,-7-2 0,1 0 1,2 0-1,1 0 5,2 0 1,0 0-1,1 2 1,-1 1-1,0 0 1,-1 0-1,1-1 1,0-1-24,1 0 0,1 0 0,8-1 0,-1 0 0,-7 0 0,-2 0 0,3 0 0,1 2 122,-1 0 1,1 1 0,4-2-1,0 0 1,-5 1 0,-1 1-1,-1-2 1,0 0-47,-1-1 0,1 0 0,2-1 0,0 2 0,-4-1 0,0 1 0,-2 1 0,-1 0-37,-1 0 1,1 1-1,9 0 1,-1-1-1,-8-1 1,-1-2-1,2 1 1,-1 0 17,-2 0 1,0 0 0,6 0 0,0 0 0,-5 0 0,-1 0-1,3 0 1,-1 0 17,2 0 1,-1 0 0,3 0 0,-2 0 0,-4 0 0,-2-2 6,4 0 1,0-1 0,-5 2 0,0 0 0,9-1 0,0-1 0,0 2 0,-2 1 0,-2-1 0,0 2-2,-2-2 1,1 2 0,4-2-1,0 2 1,-3-1 0,0 0-1,-2 0 1,1 0 13,1 0 1,-1 0-1,3 0 1,-1 0 0,-4-1-1,0 0 1,2-1 0,0 0-21,-1 0 0,1-1 0,3 0 0,1 1 1,-5 2-1,-1 0 0,1-1 0,0 0 13,0-2 0,0 1 1,3 1-1,1 0 0,-4-2 1,1 1-1,1 1 1,1 0 13,2 1 1,0 0-1,2 0 1,0 0 0,-4 0-1,-1 0 9,1 0 1,-1 0 0,-4 0 0,0 0-1,5 0 1,-1 0 0,0 0 0,0 0-1,-2 0 1,-1 0-38,1 0 1,-2 0 0,0 0 0,-1 0 0,3 0 0,0 0 0,-1 0 0,0 0-68,0 0 1,0 0-1,2 0 1,1 0-1,-5 0 1,0 0-1,1 0 1,-1 0 86,-2 0 0,1 0 0,5 0 1,1 0-1,1 0 0,-1 0 1,0 0-1,0 0-16,-2 0 1,1 0-1,1 2 1,-1 1 0,-2 0-1,0 0 1,2-1 0,0 1-21,-1 0 0,1 1 0,2-3 0,-1 0 0,-3 2 0,-1 1 0,1-2 0,0 1 33,-2-1 1,2 1-1,3 1 1,1-1-1,-2-1 1,-1-1-1,2 3 1,0-1-35,-1 2 0,1-1 0,-5-1 0,0-1 0,1 3 0,-1-1 0,1 0 0,0-1 0,3-1 0,0 0 0,1 2 0,1 0 0,-3 1 0,-1-1 0,0 1 0,-1 1 0,-3-1 0,1 0 0,5-2 0,1-1 0,0 2 0,-1 1 0,-1-1 0,0 1 0,-2-1 0,0 0 0,0 1 0,-1-1 0,-2 2 0,-1 0 0,0 0 0,1-1 0,2 1 0,1 0 0,-3-1 0,1-1 0,-1 0 0,1 1 0,-3-1 0,0 0 0,-3 1 0,0-1 0,5 0 0,1 1 0,-1 1 0,-1 0 0,3-1 0,1 1 0,0-1 0,0 2 0,-3 0 0,-1 0 0,4 1 0,-1-1 0,0 1 0,1-2 0,-1 0 0,2-1 0,5 2 0,0 0 0,-2-2 0,0 0 0,-1 2 0,1 0 0,-3 1 0,0 0 0,6 2 0,0 1 0,-6 0 0,0-1 0,1 0 0,0-1 0,1 0 0,1 0 0,3-1 0,0 1 0,-4 0 0,0 1 0,0 1 0,1-1 0,0 0 0,1-1 0,8 3 0,1-1 0,-6 0 0,-1-1 0,0 0 0,-1-1 0,-3 0 0,1 0 0,8 1 0,-1 1 0,-7 0 0,-1 0 0,1 1 0,0-1 0,0 1 0,1-1 0,1 0 0,0-1 0,-4-1 0,-2-1 0,0 2 0,0-1 0,0 2 0,1-1 0,3 1 0,-1-1 0,-8-2 0,0 0 0,0 0 0,0 0 0,-2 0 0,0 0 0,4-1 0,1 1 0,-4 0 0,-2 0 0,-2 0 0,-1 0 0,0-1 0,-2 1 0,-4 0 0,-2 0 0,-1-1 0,-2 0 0,38 5 0,-9-1 0,0-6 0,-7 4 0,-3-2 0,-6-4 0,-6-1 0,-9-2 0,-4 0 0,-2 0 0,-6 0 0,-8 0 0,-1 0 0,-4 0 0,-2 0 0,-1-7 0,0-2 0</inkml:trace>
  <inkml:trace contextRef="#ctx0" brushRef="#br0" timeOffset="1">19559 1870 22375,'-10'-1'295,"1"-5"1200,2-4 1,2-4 0,5-3 0,2-4-856,3-6 0,4-8 0,6-3-371,1-2 1,0-4-1,1-8 1,3-4-1,2-3-249,3-4 1,-6 5 0,4-8 0,-2 3-831,0-2 1,5-6 0,-5 2 0,-2 3-263,-2 1 1,-1 10 0,0 4-1,0 6 195,-1 3 0,-1 12 0,-1 0 1,-3 6-106,2 5 0,-3 6 0,1 5 927,3 1 1,1 3 0,3 11 0,2 9 159,2 8 1,6 13-1,-5 7 1,3 6-59,3 8 0,1 8 1,3 6 1075,-1 5 0,1-7 0,-3 6 0,-2-4 0,-5-7-497,1-6 0,-11-7 0,4-8 0,-4-4-492,-3-1 1,3-3-1,-7-6 1,-1-4 86,-2-5 0,-2-3 0,0-3-3095,0 1 1823,0-7 1,0-11-1,0-12 1,-2-5 567,-3 0 1,1-4-1,-6 0 1,-4 1 156,-5-1 1,-1 2 0,-6 5-20,-2 0 1,-3 3 253,-6 2 1,-1-1 875,-4 7 1,-4-2-535,4 1 1,2 5-187,-2-5 0,5 5-188,-4 1 1,6 0-565,-2 0 0,4 0-893,1 0 764,8 0 470,-6 0 0,18 0-484,-4 0 140,11 0 690,-2 0 0,21 0 0,3 0 0</inkml:trace>
  <inkml:trace contextRef="#ctx0" brushRef="#br0" timeOffset="2">20912 1352 8189,'8'0'0,"6"-7"0,-3-4 0,-4 4 545,7 0 1,-5 2 2281,6 0-1339,-6 0-950,5-2 0,0 5 1449,7-3-929,0 3-995,-5 2 1,1 0-1021,4 0 940,-4 0-707,6 0 1,-7 2-889,0 3 1,-2-2-1805,-4 8 1773,4-1 848,-12 6 795,-2-7 0,-16 5 0,-8-6 0</inkml:trace>
  <inkml:trace contextRef="#ctx0" brushRef="#br0" timeOffset="3">20896 1540 8189,'3'9'537,"8"-4"0,-4-1 2134,14 1-1659,-7-3-413,15 5-116,-11-7-671,19 0 309,-11 0-593,12 0 1,-6 2-542,-1 3 0,2-3-1791,4 3 2804,-4-3 0,6-2 0,-8 0 0</inkml:trace>
  <inkml:trace contextRef="#ctx0" brushRef="#br0" timeOffset="4">22578 1273 8189,'-2'-23'0,"-3"-3"0,-10-3 1873,-10 4-795,1 2-516,-6 8 1589,5-1-1391,-13 0 1,8 1 1306,-6-1-1027,13 0-642,-21 7 1,18 2-1,-11 7 1,4 0-139,2 0 1,-1 2-4,1 3 1,5 4 141,-1 7-320,8 0 0,-4 4 0,8 3 0,1 0 1,2 1-1,3 1-344,2 3 0,2 0 1,5 0-1,0-4 76,0-1 0,7-1 0,5-2 1,7 1 241,7-2 1,9-2-1,4-1 1,1-2 237,3-4 1,-2 3 0,1-8 0,-1-2-27,0-1 0,2-9 0,-6-3 1,-4-4 158,-5-2 0,2-7 0,-6-3-348,1-4 0,-2-8 1,-10-4-1,-2-5-425,-6-5 0,-3 1 0,-4-7 0,-3-1 1,-6 0-392,-2 1 0,-3-1 0,0 8 621,0 5 0,1 6 0,-1 11 0,2 2 0,2 6 1546,1 4-927,8 1 1,-10 9 0,8 7-107,2 9 0,1 12 0,4 5 0,3 6 108,5 4 1,4-1 0,2 7 0,0 0-212,0-2 0,-1 6 0,1-6 0,0 2-540,0 0 0,-1-7 1,1 3-1,0-1-1415,-1-1 0,-1 1 1,-1-6-1,-3 1-299,2-1 1,-3-1-1,2-2 1,-1-4-2252,-1-1 4214,5-2 0,1-5 0,10-1 0</inkml:trace>
  <inkml:trace contextRef="#ctx0" brushRef="#br0" timeOffset="5">23081 1446 8702,'9'-7'2254,"-2"-2"0,-7 2 1,2 6-1,1 6-990,3 4 1,1 3-1,-4 7 597,2 2 181,8 7-1328,-12-4 0,13 3 66,-3-1 268,-4 0-1048,7-2 0,-13 6 0,13-12 0,-12 11 0,10-11 0,-5 3 0,2-4 0,-5-1 0,3 0 0,0-1 0,-6-6 0,6-2 0,-7 0-181,0-5-1349,0 5 538,0-7-8839,0 0 9154,0-7 0,0-9 1,0-8-1</inkml:trace>
  <inkml:trace contextRef="#ctx0" brushRef="#br0" timeOffset="6">23852 1226 8268,'-9'-16'2722,"4"8"0,10 2-2060,6 5 0,-3 6 1,3 2-1,-1 2-227,-1 3 0,3 2 0,-5 1 0,0 1 131,0 0 1,-2 5 0,-5 0-131,0-2 1,-1-7-1,-5-3 35,-4-2 0,-4-2 1,-2-5-97,0 0 0,3-7 1,0-2-1,5-1-80,1-1 1,0 3 0,3-4-193,-1 1 0,7 2 0,8-1-264,4 5 0,2 3 1,-1 2 166,1 0 1,-5 0-1,-3 2-215,-1 3 0,-1-2 280,-6 8 1,-7-8 0,-4 3 0,-3-5-37,-2-1 1,6 0-1,0 0-111,-3 0 1,5 0-868,-3 0-330,8 0 1,8 0 378,11 0 0,3 2 0,-2 2 0,2 1-551,2-2 1,0 4 0,-5-2 0,2-1-83,3-2 1,-2-2-1,5-2 1527,-1-3 0,5-11 0,-4-8 0</inkml:trace>
  <inkml:trace contextRef="#ctx0" brushRef="#br0" timeOffset="7">25094 1289 9992,'0'-26'-626,"0"1"556,0 3 1,0-5 0,-2 6 889,-3 2 0,-4-4 0,-7 2 0,1 2 0,-1 2 28,0 1 0,-6 2 1,-5 2-1,-2 3-294,-3 2 0,1-3 0,-1 4 0,1 3-247,-1 1 0,-4 2 0,-1 2 0,2 3-48,2 6 0,7 3 0,-1 3 0,1 2-119,2 2 1,1 2 0,7-4 0,1 4-118,-1 1 1,7 1 0,4 3 0,3-4-140,2-1 0,0 3 0,0-5 0,4-2 98,6-1 0,2 1 1,15 0-1,1-3 119,1-2 1,8 2-1,0-11 1,-1 0 1,3 2 0,-8-5 1,2 3-1,-5-5 222,0-5 1,0 1-1,0-8 1,-3-4 76,-3-3 1,-1-7-1,-5 1 1,-2-2-487,-3-7 0,1-8 0,-7 1 0,-2-5 37,-1-1 0,-4-5 0,-3-3 0,-3 1-776,-1 0 0,-10-5 0,3 1 0,-2-1 319,1 1 0,-4 1 0,0 8 0,2 5 311,1 4 1,3 5 0,-1 9 0,2 5 255,3 3 0,4 8 0,6 1 481,-5 2 0,5 4 0,-5 8 0,5 7-315,1 7 1,5 6-1,2 8 1,2 2 227,3 1 0,-3 8 0,1-2 1,1 3-130,-3 3 0,6-3 1,-3-1-1,3-2-553,1 1 1,-4 1 0,-1 0-1,1-4-204,-2-2 1,5 6 0,-6-4-2931,1 0 2395,5-1 1,-7-8-1,5 0 1,-1 1-1034,1-1 0,2-5 1,2-3 2017,-1-5 1,8 1-1,2-10 1</inkml:trace>
  <inkml:trace contextRef="#ctx0" brushRef="#br0" timeOffset="8">25518 1242 14943,'11'-25'0,"-2"4"574,-2 4 1,5 1 0,-2 2 517,4 4 1,2-3 0,1 8 0,3 2 754,1 1 0,0 2-1,-4 2 1,2 3-1452,2 5 1,0 10 0,-5 2 0,0 3-364,-1 3 0,-1 1 0,-3 5 1,-6 1 29,-3 1 1,-2 3-1,-2-4 1,-3 1-3,-6-1 1,-3-3 0,-3-4 0,-2-4-16,-2-1 0,-7 1 0,2-6 1,-2-4 85,1 0 0,-1-7 1,6-2-1,-1-3 121,0-2 1,-3-2 0,5-3-380,2-6 0,8 2 0,6-1 337,3-2 1,9 3 0,6-2 0,6 1 0,9-1-211,7 1 0,5 6 0,9-1 0,2 4 0,1 1 0,13 0 0,-4 0 0,0 1 0,-2 4 0,-8-1 0,1 6 0,-4 1 0,-7-2 0,-2 5 0,-9-2 0,-6 5-4679,-8 4 1,-9 2 4343,-12-2 0,-18 3 0,-10 8 1</inkml:trace>
  <inkml:trace contextRef="#ctx0" brushRef="#br0" timeOffset="9">21808 2153 13177,'-23'0'-77,"-3"0"0,8 2 0,3 2 941,1 1 1,5 0 119,-1-5 1,8 0 0,4 0-610,11 0 0,12 0 1,13 0-1,10 0 425,7 0 1,15 0 0,7-2 0,7-1-231,3-2 1,-36-1 0,1 1 0,5 2 0,2 1 0,2 0 0,2 0-367,2 1 1,1 1 0,7-1 0,2 0 0,7-1 0,2 0 0,-25 1 0,1-1 0,1 0-164,3 1 1,1 0-1,0 0 1,0 0-1,1 0 1,-1 1-1,0 0 1,0 0-1,0 0 1,-1 0-1,-1 0 1,-1 0-11,27 0 0,-1 0 0,-3 2 0,-1 1 0,-6 0 1,-2 1-1,-3 0 0,-1 1-47,-1 1 1,-1 0-1,-4 0 1,-1 0 0,-1 0-1,0-1 1,-5-2 0,-1 1 4,-4 0 0,-2-1 0,1-2 0,-3 0 0,33 5 0,-8 0 9,-11-1 0,-4 0 0,-13-5 0,-7 0 1,-5 0 1,-11 0 0,-3 0 2,-3 0 1,-11-5-1,-9-2-2460,-12-2 0,-21 6 1,-17-2-1,-13 3-819,-15 2 0,34 0 0,-1 0 3277,0-1 0,0 2 0,-2 2 0,0 1 0,-38 4 0</inkml:trace>
  <inkml:trace contextRef="#ctx0" brushRef="#br0" timeOffset="10">23129 2908 8488,'-16'0'1077,"0"0"0,6 0 48,-1 0 1,2-2 0,-3-3-200,2-6 0,6 3 1,1-3-1,6-1-401,8-2 1,10-7 0,7 0 0,7 2-153,6 1 0,12 3 1,4-1-1,3 2-201,-2 3 0,-4 4 0,-9 7 0,-3 0 31,-5 0 1,-4 2 0,-3 3 0,-4 6-198,-5 3 0,-4 7 0,-3 2 0,-3 1-302,-6 4 0,-3 7 0,-2 3 0,-2 2 199,-3 4 0,-9 0 1,-9-1-1,-1-1 128,-4 2 0,-7 0 0,-4-1 0,1-2-43,-1-3 0,-3-3 1,6-7-1,-1-4 254,-1-1 0,-1-2 0,-4-7 0,2-4-114,3-4 0,1-5 1,6-1-1,1 0 70,4 0 0,3 0 0,7 0 0,2-1 349,4-5 0,3 3 1,7-8-277,0-1 1,7 0 0,5 0 0,6 3-176,3 2 0,12-3 0,2 4 0,5 3 286,4 1 1,5 0-1,-8-1 1,5-2-283,1 1 1,4 2-1,-1 2 1,-1 0-233,2 0 1,-6 0 0,-1 0 0,1 0-1316,1 0 0,10 0 0,-7 0 0,3 0-2434,2 0 3881,6 0 0,-4-7 0,6-1 0</inkml:trace>
  <inkml:trace contextRef="#ctx0" brushRef="#br0" timeOffset="11">10503 3804 17815,'25'0'-461,"-4"0"1,-4 0 0,1-2 609,3-3 1,-4 1 0,4-8 0,-4-4-1,-1-3 800,0 0 1,-6 1-1,-1 1 1,-2-2-384,-3-2 1,-4-2 0,-6 4-1,-4-4-173,-4-1 0,-4 4 0,-3 0 1,-5 2 56,-3 2 0,-3 2 0,-1 4 0,-2 5-397,-2 3 0,1 2 1,2 2-1,1 3-341,2 5 0,-9 11 0,8 4 0,-1 1-62,0 0 0,3 6 0,2 4 0,4 1 92,1 1 1,4-3 0,6 5 0,5-1-34,1-4 1,2-4 0,6-3-1,5-2 326,4 2 1,4-5-1,3-2 1,4-4 333,6-1 1,4-2-1,4-3 1,3-4-177,3 0 1,1-7-1,5 1 1,0-6 177,0-4 0,4-6 1,-2-8-1,-4 0-201,0 1 0,-4-6 0,-3 1 0,-3-2-197,-5-3 1,-4-4 0,0-3 0,-7 1-80,-6-1 0,-1-4 0,-7-1 1,-1-5-122,-3-3 0,-8-1 1,-3 4-1,-2 1-454,1 0 1,-6 0-1,4 13 1,1 3 310,-2 4 0,5 14 400,-1-1 0,6 11 0,-1 4-166,3 9 1,2 12-1,2 7 1,2 7 640,1 6 0,7 0 0,-3 1 0,1 1 27,1 3 1,-6 1 0,4-2 0,0-1-481,-1-2 0,1-2 1,3 2-1,-1-5-641,1-4 0,-3 2 1,-1-2-1,1-3-191,0-1 1,-4-1 0,4 0 0,0-3-1660,-1-3 0,1-1 0,3-5 0,-1-2 2469,1-4 0,9 4 0,3-5 0</inkml:trace>
  <inkml:trace contextRef="#ctx0" brushRef="#br0" timeOffset="12">11494 3992 11416,'8'7'-366,"-2"4"1,-5-2 0,-1 3 1582,0 5 1,0-1-1,0 5 1,0-2 333,0 2 0,0 2 1,0 5-1,-1-4 0,-3 1-1024,-1-1 0,0-3 0,3 3 0,-2-1-321,-1-4 0,0 1 0,5-1 1,0 2-1615,0-2 0,0-7 1,0-1-1,2-1-1869,3-1 0,4 3 0,6-7 3073,1-1 0,7-9 1,1-4-1</inkml:trace>
  <inkml:trace contextRef="#ctx0" brushRef="#br0" timeOffset="13">12044 3819 17750,'16'0'-219,"-1"0"0,1 0 971,0 0 0,5-5 1,2-2-1,-1 0-186,1 0 0,5 2 1,-4 3-1,1-1-430,-4-2 1,2-1 0,-1 6 0,1 0-155,0 0 1,-2 0 0,-6 0-1,-1 2-965,-3 3 1,1-1-1,-7 6 1,-1 2-2284,-2 2 0,-9-5 3172,-4-4 0,-17 4 1,-5 0-1</inkml:trace>
  <inkml:trace contextRef="#ctx0" brushRef="#br0" timeOffset="14">12075 4008 14510,'16'9'493,"0"-4"1,0-3 0,1-2 0,4 0 70,5 0 1,4 0 0,3 0 0,2 0-241,2 0 1,-1 0-1,-4 0 1,-2 0-739,-4 0 1,4 0-1,-4 0 1,2 2-4240,-2 3 4602,4-4 0,-6 6 0,7-7 0</inkml:trace>
  <inkml:trace contextRef="#ctx0" brushRef="#br0" timeOffset="15">13255 3269 8437,'21'-31'127,"0"-1"0,-2 3 435,-2 3 1,4 3-1,0 7 1,0 2-130,2 4 1,-4-3 0,6 8 0,-3 2-64,-3 1 1,4 2 0,-2 2-97,-2 3 1,-6 4 0,-5 8 0,-1 4 11,-3 5 0,-4 6 0,-4 3 0,-3 1-18,-1-1 0,-8 9 0,-7 0 0,0-1-34,1 3 0,-1-1 0,4 0 1,-2-1-168,2-2 0,1-2 0,4 4 0,4-4 91,4-2 0,5-1 0,1-5 0,1-3 70,5-3 0,2 2 0,10-7 1,1-1 172,2-3 0,7-3 0,-3-4 0,1-3 151,0 0 1,-2-5 0,3 2 0,-5-8 198,1-6 1,-7-4-1,1-4 1,-6-3-484,-4-5 0,-2-4 0,-5-3 0,-2-2-190,-3-1 1,-6-11 0,-11 3 0,-8 2-1274,-5 2 1,-9 3 0,1 7-1,-6 4-1048,-4 5 0,-4 4 0,3 3 0,-2 3 2243,-4 6 0,-8 10 0,-3 4 0</inkml:trace>
  <inkml:trace contextRef="#ctx0" brushRef="#br0" timeOffset="16">10566 5878 8286,'9'-7'464,"3"4"72,-7-7 0,1 3 0,-6-7 0,0-4 0,0 1 415,0-1 1,0 1-1,-2-3 1,-3-2-309,-6-3 1,-3 1 0,-3-4 0,-4 3-328,-6 3 1,-2 1 0,-3 5 0,1 0-133,-1 1 1,1 1 0,1 3 0,2 6-251,2 3 0,5 2 0,-3 2 0,-1 3-430,1 6 1,5 8-1,-2 4 1,3 1 105,2 4 1,6 2-1,1 1 1,0 1 257,1-1 0,4 4 0,-1 0 1,3-4 10,2-1 1,2 3 0,3-8-1,6-1 178,3-3 1,1 0 0,1-4 0,0-3 92,0 0 0,5-7 1,1-1-1,3-5 33,3-1 1,-4 0 0,2-3 0,4-6-66,5-7 0,-2-10 0,6 0 0,-3-4-61,1-1 1,-2-8 0,-7-2 0,-4-5-98,-1-1 0,-2-5 0,-7-3 0,-4 1-103,-4 0 0,-12-10 1,-4 2-1,-6 3-74,-5 5 1,-1 2 0,-5 4 0,6 8 387,4 5 0,1 11 0,0 3 444,1 3-543,-1 10 0,7 8 0,4 12 1,3 7 113,2 7 1,6 9 0,1 5 0,1 2 189,5 2 1,-1 5 0,0-7 0,-2 3-82,3 2 0,1-1 0,1-3 0,1-1-367,0 2 0,0-4 1,1 2-1,2 0-1014,2-2 0,2 0 1,-4-5-1,4 2-233,1-2 1,-5-2-1,2-3 1,-3-4-2113,-2-5 3431,6-4 0,-4-1 0,5 0 0</inkml:trace>
  <inkml:trace contextRef="#ctx0" brushRef="#br0" timeOffset="17">11148 5878 8278,'30'-20'52,"-4"-1"0,2 1 1,-7 8-1,-2 3 744,-2 2 1,4-3 0,0 5 0,-2 1 324,-1 2 0,-1 2 0,3 2 0,1 2-646,-2 1 0,-2 12 0,-3 1 0,-2 3-218,-1 2 1,-8 4 0,3 1 0,-5 6 30,-1 2 0,-1 1 0,-5-4-200,-4 4 1,-4-9-1,-3 3 1,-3-3 0,-2-2 102,-3 0 1,1-6 0,-6 1 0,2-6-83,0-4 0,-5 1 0,7-7 0,-2-1 33,2-2 1,-2-4-1,5-3 1,0-6-56,0-3 0,8-2 1,6 1-1,2-1-144,4 0 1,8-5 0,5 0 0,6 2-13,5 2 1,10 3 0,13 1-1,5 3 91,3-2 1,1 5 0,-6 2-1,-2 3-69,-3 2 1,2 2 0,-6 1-598,3 2 1,-6 8-1,-1-5 1,-4 1-1,-5-2-674,-3 0 1,-1-4 0,-5 6 0,0-2-661,-1-3 1,-4-3 1977,-1-1 0,1 0 0,5 0 0</inkml:trace>
  <inkml:trace contextRef="#ctx0" brushRef="#br0" timeOffset="18">12154 5533 11802,'9'-7'19,"-4"-4"0,-1-3 474,1-1 1,4 1 0,6 3 0,1 6 477,0 3 0,5-3 1,1 0-1,3 1-412,3 2 1,1 2 0,3 0 0,-2 0-599,-4 0 0,4 0 1,-6 0-1,0 2-952,-3 3 0,2-1 1,-2 6 135,-2 3 1,-3 1 0,-6 1-4702,-4 1 5545,-18 0 1,1-8 0,-12-1 0</inkml:trace>
  <inkml:trace contextRef="#ctx0" brushRef="#br0" timeOffset="19">12217 5721 10294,'7'9'442,"3"-4"0,6-3 0,5-2 0,5 0-125,4 0 1,3-5 0,4 0-1,3 1 46,0 2 0,6 2 0,-4-1 0,1-3-357,-1-1 0,2 0 0,-6 3 0,1-2-29,-1-1 0,-1-7 1,-6 3-1</inkml:trace>
  <inkml:trace contextRef="#ctx0" brushRef="#br0" timeOffset="20">13475 4998 8343,'-2'-15'717,"-3"-1"683,3 7 1,-10 4-1,7 12 1,1 7-492,2 5 1,-3 9 0,-2-2 0,0 6-237,0 4 0,2 3 0,5 4 1,0 1-258,0 5 1,0-4-1,0 6 1,0-6-327,0-1 1,0-2 0,0-11 0,2 1-379,3-1 1,-3-1 0,5-2 0,-2-2-518,0 2 0,0-5 0,-5-2 0,0-4-1856,0-1 0,2 0 1965,3-1 0,-1-6 0,6-4 696,3-3 0,7-9 0,5-2 0</inkml:trace>
  <inkml:trace contextRef="#ctx0" brushRef="#br0" timeOffset="21">14497 5140 8390,'7'-16'1289,"-6"0"0,5 8 0,-12 2-824,-4 5 0,-6-5 1,-5 1-1,-3 2 35,-1 1 1,-4 0 0,3-1-1,-2-3-266,1 3 0,-1-1 0,7 1 0,0-2-299,-1 1 1,3 2-31,-8 2 0,8 6 0,-2 1 0,5 1-279,6 5 0,-4 2 0,4 6 0,-3 5 156,3 4 1,-2 2 0,5 1 0,0 2 423,0 1 1,1 1-1,5-6 1,-3 1 74,-1-1 0,0-6 0,5-4 0,0-4-135,0-1 0,1-2 0,3-2 0,3-3 25,2-2 0,1-2-116,6-5 0,1 0 0,2 0 0,6 0 1,1 0-103,2 0 0,5 0 0,-6 0 0,2 0 78,3 0 0,-1 0 1,1 2-1,-1 3 220,0 6 1,-4 3 0,-3 1 0,-1 1-25,-4 0 0,-2 5 0,-3 0 1,-3 0 67,-6 1 0,-3-3 0,-2 6 0,-2-2-144,-3-4 0,-6-2 0,-10 1 0,-6-1-941,-8-1 1,-13 3 0,-14-7-936,-15 8 0,33-9 1,-1 2 1724,-15 2 0,-1 1 0,0 6 0,-2 2 0,-11 0 0,0 1 0</inkml:trace>
  <inkml:trace contextRef="#ctx0" brushRef="#br0" timeOffset="22">10204 8771 9592,'11'-2'1330,"-1"-3"1,-1-4-1,3-9 1,-3-3-499,-2-5 0,5-3 1,1-5-1,4-1-356,4-1 0,2-13 0,-4 2 0,4-4-234,1-3 1,-5 5 0,4-5-405,0 0 1,-8 3-1,3-5 1,-8 0 0,-1 4-149,0 3 1,-4 0-1,4 14 1,-2 4-17,-4 3 0,4 9 0,0-1 0,2 6 188,3 4 0,4 8 1,3 0 492,2 6 1,7 15-1,0 2 1,5 9-31,4 6 1,0 5 0,-4 8 0,0 1 696,-2 3 0,3 4 0,-12-4 0,1-1-410,0 2 1,3-7-1,-3 4 1,-1-6-736,1-1 1,-2 3 0,-3-8 0,1-3-470,2-3 0,-2 1 1,-7-13-987,-1-2 0,-8-7 1193,2-2 0,-3-13 0,-4-2 0,-3-9 307,-5-7 0,-6 2 0,-5-6 0,-5 2 332,-4 4 1,-1-3 0,-3 1 0,-2 3 138,-6 6 0,-4-2 0,-1 5 0,0 0-443,0 4 0,0-2 1,0 2-1,1 2-318,4 1 1,-1 2 0,6 0 0,2 0-1248,2 0 0,3 1 0,4 3 0,7 3 1615,6 2 0,-1 1 0,6 6 0</inkml:trace>
  <inkml:trace contextRef="#ctx0" brushRef="#br0" timeOffset="23">11572 8378 8299,'7'-16'0,"2"0"0,7 2 890,0 4 1,4 1 0,1 5-43,-1-1 0,-1-5 0,0 5 0,4 1 0,0 2-1092,-1 2 1,-1 0 0,-5 0 0,0 0-897,-1 0 0,1 6 1,-2 1-1,-3 1 1140,-6 4 0,4 2 0,-1 2 0</inkml:trace>
  <inkml:trace contextRef="#ctx0" brushRef="#br0" timeOffset="24">11682 8488 8703,'18'0'567,"3"0"0,-4-2 0,8-2 0,-1-1-242,2 2 1,13-1-1,-8 1 1,1-3-1099,-4 3 1,7 1 0,-4 2 772,2 0 0,0 0 0,-1 0 0</inkml:trace>
  <inkml:trace contextRef="#ctx0" brushRef="#br0" timeOffset="25">12877 7765 6988,'0'-39'0,"2"-1"0,3 0 353,6 3 0,5 6 0,4 3 0,7 3 652,2 3 1,10 2 0,3 8 0,3 3-697,2 2 0,-1 2 0,-3 5 1,-4 0-16,-6 0 1,2 7 0,-11 4 0,1 4 1,-4 6 0,-5 4 0,-6 6 0,-5 2-85,-3 4 0,-2 3 0,-3 9 0,-8 2 147,-10 1 1,-7 6-1,-3-6 1,-1-1 90,1-2 1,-1-2-1,1 0 1,1-1 188,4-5 1,-2-2 0,9-8-1,3 1-424,4-1 0,8-6 1,-1-4-1,3-4-268,2-1 0,7-6 0,6-1 0,4-2 292,4-4 1,12-3-1,0-5 1,2-5-45,-1-4 1,6-7 0,-9-2-1,2-1 4,1-4 1,-10-2 0,-5-1 0,-6-1-18,-8 1 1,-3-1 0,-4-1 0,-3-2-12,-6-2 1,-5 1-1,-5 4 1,-5 3-916,-4 2 1,-6 0 0,-1 6 0,0 1-377,-1 3 1,7 1-1,-3 2 1,8 2-2260,3 2-3944,2 6 7324,13 4 0,15 9 0,10 6 0</inkml:trace>
  <inkml:trace contextRef="#ctx0" brushRef="#br0" timeOffset="26">13994 8095 10663,'-2'-14'1114,"-3"1"0,-4 3 262,0-2 1,-8-2 0,4-2 0,1 0-633,-2 1 1,2-1 0,2 0-421,4 1 1,5 4-1,2 2-128,5 2 0,8 2 0,8 5 0,1 0-198,0 0 1,3 7 0,-5 2 0,-4 1-285,-4 1 0,1-1 0,-6 6 165,1 0 0,-2-6 0,-9 1 172,-3 1 1,1-5-1,-6-2 1,-2-3-239,-2-2 1,-2 0 0,0 0 0,1 0-2351,-1 0 1,0-2-1,2-3 160,4-6 0,3-4 2377,7-6 0,7-4 0,1-6 0</inkml:trace>
  <inkml:trace contextRef="#ctx0" brushRef="#br0" timeOffset="27">14670 7277 16554,'0'-7'1235,"0"7"1,0 7 0,0 11-1,0 3-827,0 5 0,5 5 1,0 6-1,-1 3 346,-3 0 1,5 11 0,1-4 0,0 2 214,0 0 0,3-4 0,-5-1 0,1-4-911,1-1 1,-6 3-1,5-6 1,-3-1-108,2-2 0,-3-6 0,3-3 0,-3-1-339,-2-4 0,0 4 0,0-2-3974,0-2-98,0-9 0,0-4 2985,0-12 1,0-2 0,2-12-1,3-4 1500,6-8 0,9-16 0,5-1 0</inkml:trace>
  <inkml:trace contextRef="#ctx0" brushRef="#br0" timeOffset="28">15613 7277 18976,'14'-1'-544,"-2"-3"1224,-1-1 673,-8 0 0,2 6-844,-10 5 1,-2-3 0,-7 8 0,0-1 24,-3-1 0,-2 0 0,1-6 0,-3 2-259,-5-1 1,2-2-1,-3-2 1,1 0-118,2 0 0,-6-2 0,6-2 0,-3-3-285,1-1 0,7 4 0,-2-3 1,3 2-248,3 0 1,1-2 0,2 3-490,1-1 723,8 0 1,-4 12-1,7 3 1,-2 4 0,-2 4 56,-1 2 0,-2 0 0,4 6 0,-4 2 54,-2 2 0,5 1 0,-3-1 0,2-2 12,0-2 1,-6-2 0,6 2 0,2-5-191,1-3 0,2-2 0,0-1-63,0 1 0,2-2 0,3-2 164,5-1 1,4-8-1,2 2 1,0-3-21,0-2 1,6 0 0,4-2 0,4-1-137,2-2 0,4-6 1,1 6 231,-2 1 1,0 3 0,0 1-1,1 0 1,-1 0 80,-1 0 0,-5 7 0,-1 5 0,-2 5 127,2 4 1,-5 6 0,-2-5 0,-3 1 629,-3 0 1,-4 5 0,-2-4-1,-2 2 310,-4 0 0,-1-1 1,-4 1-1,-3-3-647,-6 0 1,-3-6-1,-1 2 1,-3-5-482,-3-3 0,-3-3 0,-10 3 0,-2-4-127,-6 0 0,-4-5 1,-2 5-1,-5-2-2613,-5 0 1,-3 2-1,-3-3-3859,-4 1 6679,3 7 1,-19-3 0,4 6 0</inkml:trace>
  <inkml:trace contextRef="#ctx0" brushRef="#br0" timeOffset="29">13003 8928 14049,'2'8'2580,"5"-2"-1907,9-5 0,8-1 1,14 0-1,8 0 32,5 0 1,22-7 0,7-3-1,-34 4 1,1 0-178,2 1 1,1-1 0,8-1-1,0 0 1,-1 2 0,1 0 0,1-2-1,1 0-423,2-1 1,2 0 0,-1 1 0,1 0-1,1 1 1,-1 0 0,2 1 0,-1 1-106,1 1 0,-1-1 0,2-1 0,-3 0 0,-8 2 0,-1 1 0,-4 0 0,-1 0 0,-3 1 0,-2 0 0,39-4 0,-10 0 0,-10 1-60,-10 3 0,-5 1 0,-15 0-3994,-5 0 1929,-8 0 0,-7 0 0,-16 0 0,-12 0-33,-10 0 0,-20 5 1,-10 2 2157,-10 2 0,-8-6 0,-7 4 0</inkml:trace>
  <inkml:trace contextRef="#ctx0" brushRef="#br0" timeOffset="30">13491 9494 9324,'-9'-7'248,"4"0"0,8-6 0,4 3 1,2-1 551,3 3 0,9-6 0,5 3 0,6-3-99,4-1 1,4 1-1,9 1 1,2 3-184,1-2 0,-4 5 1,-8 1-1,-2 5-225,-3 1 1,-9 0 0,-5 0-1,-3 1-136,-2 5 1,-6 2 0,-1 8-1,-2 0-192,-4 0 1,-1 4 0,-4 3 0,-1 2-78,-3 3 0,-11 3 0,0 4 1,-4 0 2,-2-5 0,-5 5 0,2-8 0,-4 0 306,-1-3 1,4-3 0,3-3 0,1 1 165,4 2 0,2-6 0,1-4 1,2 1 767,3 2 1,4-3-481,7-1 1,2-1-1,3 3-308,6-2 0,10-6 0,7 1 0,5-3-112,4-2 1,13 0-1,1 0 1,7 0-259,4 0 0,-7-2 0,8-1 0,-4-4-813,-3-2 1,-4 0 0,-8-3 0,-6 3-1310,-4 2 0,-1 2 1,-12 5-4115,-2 0 6263,-2 0 0,-1-7 0,0-2 0</inkml:trace>
  <inkml:trace contextRef="#ctx0" brushRef="#br0" timeOffset="31">16619 8220 11056,'16'0'-84,"0"-1"1,-1-3 395,1-1 0,7 0 0,1 5 0,3 0 0,-3 0 1332,-1 0 0,8 0 1,-3 0-1363,0 0 1,0 5 0,2 0 0,-4-1-1,-3-1-540,-1 2 0,-4-3 1,3 5-1,-5 0-829,-6 4 1,-1-4 0,-6 0 0,2 0-493,-1 3 0,-9-1 0,-7 0 1561,-8-3 1,-4 7 0,-8-5-1</inkml:trace>
  <inkml:trace contextRef="#ctx0" brushRef="#br0" timeOffset="32">16777 8362 8533,'15'0'300,"3"0"1,1 0 477,2 0 1,5-5 0,-3-1-368,1 3 1,3 1 0,4 2 0,0 0-681,1 0 1,1 5 268,4 1 0,-4 13 0,5-2 0</inkml:trace>
  <inkml:trace contextRef="#ctx0" brushRef="#br0" timeOffset="33">18773 7576 8115,'-1'-26'0,"-3"1"0,-3 3-15,-2 2 1,-1 8 0,-6 2-1,0-1 595,1 3 1,-1 1-1,0 7 1,1 0 0,-3 0 708,-3 0 1,-3 7 0,-8 3 0,1 4-917,-1 2 0,1 5 1,-1 1-1,1 3-156,0 3 1,1 1-1,2 6 1,3 4-12,3 3 1,-4 1 0,6-6 0,5 3-50,2 0 1,10 9 0,-2-5-1,5-2 15,5-2 0,4 2 0,8-5 0,2-2-62,2-2 1,12-4-1,-1-1 1,3-3 39,3-3 0,1-1 0,4-7 1,-2-1 236,-3-3 1,4-6-1,-5 1 1,-2-3 82,-2-2 1,-7-7 0,-2-4 0,-3-3-188,-7-2 1,2-5-1,-7 1 1,0-1-165,-4-2 1,-5 5 0,-5-4 0,-6 1-121,-3 0 1,-7 0 0,-2 5 0,-1 0-967,-4 1 1,-2 1 0,-1 1-1,-1 5 215,1 1 1,-1 2 0,1 5-1,1 0 20,4 0 1,-2 0-1,7 0 1,2 0-943,2 0 0,3 1 373,3 5 0,6-3 1,12 6-1,9-2 1301,8-4 0,20-8 0,5-4 0</inkml:trace>
  <inkml:trace contextRef="#ctx0" brushRef="#br0" timeOffset="34">19449 7733 8153,'-5'-21'0,"-4"0"0,-3 2 157,-5 2 1,-2 6 0,1 2 0,-1 1 484,-2-1 1,-7 5 0,2-1-1,-2 5-12,2 5 0,-9 6 0,5 8 0,0 4-322,2 1 1,7 8 0,-3 4-1,1 1-19,4 1 0,8-3 1,6 6-1,3-3-19,2-3 1,7 2 0,6-2 0,4-4 106,4-1 0,12 1 0,2-8 0,7-1 120,7 1 0,2-2 0,-2-7 0,3-2 80,6-1 0,-4-8 1,-2 3-1,-5-6-67,-5-6 0,2-2 0,-9-8 0,-4-2-144,-3-3 1,-10-3 0,-1-7 0,-6-1-366,-4 1 1,-4-6 0,-8 0 0,-7 2-625,-7 2 1,-6 2 0,-10-1-1,-3 3-657,-4 2 0,-7 5 1,9 6-1,-2 0 447,0 1 1,9 6-1,0 4 1,6 3 832,5 2 0,1 0 0,5 0 0</inkml:trace>
  <inkml:trace contextRef="#ctx0" brushRef="#br0" timeOffset="35">20424 7859 8210,'2'-7'1044,"3"7"1,-3 7 0,5 9 0,-2 1-349,0 4 0,2 4 0,-3 8 0,3 2-341,2 1 0,-4 6 1,4-7-1,-1-3 45,1-4 0,-4-4 0,4 4-70,-2-2 1,-2-7-1,-5 2 676,0-3-480,0-10 1,0-8 0,0-10-349,0-4 0,-1-7 0,-3-3 1,-1-3-137,1-1 0,4-10 0,6 5 0,4-4-462,4-1 0,7-1 0,2 6 1,1 0 11,4 3 0,0 9 1,0 2-1,-2 5 74,2 4 1,-3 6 0,1 1 0,0 6 91,-2 8 1,6 4 0,-4 5-1,4 4 364,2 6 0,-8-1 0,-3 12 0,-4-1 212,-1 0 0,-7-3 1,-2 3-1,-2-2-16,0-3 0,1-7 1,-6-3-1,0-3 135,0-3 1,-6-1-3,1-2 0,-7-9-263,1-7 1,3-7-1,-1-11 1,2-3-291,3-5 1,3-4 0,1-3 0,1-4-605,5-4 1,4-5 0,11-3 0,5 0 388,4 2 1,1 4 0,1 11-1,-1 2-98,1 4 1,-1 9-1,1 8 1,-1 2 106,1 4 0,-1 8 0,0 7 0,1 7 343,-1 7 0,-1 4 0,-2 3 0,-4 2 54,-1 2 0,-2 0 0,-5-6 0,0 0 198,-1 1 0,-6-2 0,-4-4 0,-1-5-860,1-4 0,-3-1 0,3 0 0,-3-1-375,-2 1 0,0-6 1,-2-1 947,-3-2 0,3-9 0,-5-6 0</inkml:trace>
  <inkml:trace contextRef="#ctx0" brushRef="#br0" timeOffset="36">21965 7293 9456,'16'-24'0,"-1"3"517,1 3 0,0 4 0,0 2 0,-1 3-144,1 2 0,0 2 0,0 5 1,-1 0 458,1 0 1,0 0 0,-1 2-1,1 3-429,0 6 1,-6 2 0,-1 5-1,-2 1-192,-3 2 1,-3 7 0,-2-2 0,-5 4-21,-4 1 0,-4 1 1,-4-1-1,-3 1-25,-5-1 1,2-5-1,-2 1 1,1-1 47,6-2 1,-6 4 0,13-5 0,2 0 115,1-1 1,4-1 0,5-5 0,0 0 133,0-1 0,5-4 1,4-2-1,3-1-36,5 1 0,10-6 0,-1 4 0,4-1-235,1-1 0,2 0 0,2-5 0,2 0-177,-2 0 0,-2-5 0,-2 0 0,1-1-834,-1-1 0,-6 6 0,-4-6 1,-4 2-1779,-1-1 1,0 1-1,-1 5-2767,1 0 5363,0 0 0,0-14 0,-1-3 0</inkml:trace>
  <inkml:trace contextRef="#ctx0" brushRef="#br0" timeOffset="37">4906 15215 7352,'0'-9'-16,"0"2"70,0 7 1,0-2 175,0-3-56,-7 3-150,5-5-33,-12 7 0,12-1 577,-3-5 170,-4 5 0,8-8 262,-4 4 1,-2 1-226,1-6 0,1 5 1060,5-6-1291,0 8 0,2-4-218,3 7 1,-1 0 0,4 1-63,-1 5 0,-2-3 0,-3 6-15,3-2 1,-3 0-62,3-2 0,-5 2-237,-5 3 1,2-1-1,-8-5-49,-1 1 0,3 0 0,-1-5 144,-2 0 0,-2-2 9,-2-3 0,2 2 1,2-8 44,1-1 0,8 3 166,-3-1-139,5 6-47,1-3 0,1 7 64,5 0 1,-3 0 25,8 0 0,-6 2 0,5 2-35,3 1 1,-5 5 0,3-3-68,1 2 0,2-4 0,2 6 0,-1-1 45,1-1 1,0 5 0,0-5-1,-1 1-6,1 1 1,0-3 0,0 4 0,-1-1-50,1 1 0,0-3 0,-1 1 0,1 3 5,0 1 0,0-4 0,-1 1 0,1 1-5,0 2 1,5-4 0,1 1 0,1 1-1,0 2 1,0 2 0,-4-1-1,2 1 6,-2 0 0,4-2 0,-2-2 1,-2-2-15,-2 3 0,1 1 0,1 0 0,2-2 98,-2-2 0,4 1 1,-2 5-72,-2-1 1,4-4-1,0-1 1,-1 2 0,3 2-28,-1 2 1,-3 0-1,4 0 1,-1-2 0,0-4 1,-4 4 0,2-4 0,-1 4-24,0 2 0,0 0 0,-5 0 0,0-2 63,-1-4 1,6 4 0,0-4 0,0 4 69,2 2 0,-5 0 0,4 0 0,-1-1-111,0 1 0,2 0 0,-2-1 0,3 1-33,1 0 0,3 0 0,-6-1-51,3 1 1,-4-5 0,3-1-1,-1 2 1,-2 2-31,2 2 0,-6 0 1,6-2-1,-2-2 86,0-2 0,0 1 0,-4 5 0,2-1 31,2 1 1,0 0 0,-5-1 0,0-1-6,0-3 0,4 3 1,1-4-1,-1 4-41,-3 2 1,4-6-1,0 1 1,-2-1 66,-1-1 1,-3 5-1,3-3 1,1 1 32,2-2 1,0 4-1,-5-5 1,0 1-39,-1 1 0,1-1 1,0 4-1,-1-1 48,1-3 1,0 1 0,0 3 11,-1-4 1,1 2 0,-2-5 2,-4 2 0,4-4 1,-3 6 5,3 1 0,2-3 0,-1 1-129,1 2 1,0-3 0,0 2-10,-1 1 0,-1-3 0,-2-1 0,-1-1 0,-6 4 0,4-4 0,-2 1 0,5-4 0,-3 3 0,0-7-680,-2 0-2541,-7 0-1446,0 0 4667,0-7 0,0-9 0,0-8 0</inkml:trace>
  <inkml:trace contextRef="#ctx0" brushRef="#br0" timeOffset="38">3727 13282 15921,'-2'15'734,"-3"1"1,1 5-1,-6 2 1,-1 1-1,1 2-10,-1-1 0,1 4 0,-6-4 0,0 1 59,1 0 1,-1-7-1,0 2 1,0-3-514,1-2 1,1-1 0,2 1 0,1-2-169,-1-3 1,3 1-1,0-5 1,1 0-388,-1 0 1,4-2-5620,-6-5 7,1 0 4281,1 0 1,9 0 0,12 0 0,6 0-231,3 0 1846,7 0 0,3 0 0,9 0 0</inkml:trace>
  <inkml:trace contextRef="#ctx0" brushRef="#br0" timeOffset="39">4136 13643 8343,'0'-16'1629,"-2"2"-10,-3 4 0,1 3 0,-8 7 0,-4 0-1040,-3 0 0,-2 2 0,3 1 0,-3 4-37,-5 2 1,4 1 0,-1 6 0,2 2-195,0 2 1,0-2-1,5 3 1,1-4-129,-1-1 0,5 0 0,3 0 1,1-1 78,3 1 1,2 0-1,2-1 1,2 1 112,3 0 0,6 5 0,8 0 0,4-2 28,1-2 0,1-1 0,3-2 0,-2-2-227,2-1 1,0-8 0,-2 3 0,-3-5-214,-1-1 0,-4 0 0,3-1 0,-4-5 0,-1-4 0,0-4 0,-2-4 0,-2-1 0,-2-2 0,-6-7 0,1 2 0,-3-4 0,-2-1 0,-5 0 0,-2 1 0,-2 2 0,-3 2 0,-2 1 0,-2-1-241,0 5 1,2 4-1,2 3 1,2 3-1139,-3 6 0,-1 3 0,-1 2-1067,-1 0 0,0 0 0,0 2 2446,1 3 0,6 11 0,2 8 0</inkml:trace>
  <inkml:trace contextRef="#ctx0" brushRef="#br0" timeOffset="40">5047 13612 8549,'-8'-9'2324,"2"2"1,12 7-1,4 2-1015,4 3 0,4 4 1,1 6-1,4 1-468,1 0 1,2 0 0,6 1-1,-1 0-354,1-1 0,-3 7 1,-1-9-1,-3 0-250,-3 0 0,-1 1 0,-5-8 0,0 0-299,-1 0 0,1 4-8455,0-6 6477,-7 0 0,-2-12 1,-9-3-1,-2-4 2040,-1-2 0,-7-6 0,3-3 0</inkml:trace>
  <inkml:trace contextRef="#ctx0" brushRef="#br0" timeOffset="41">5173 13282 8549,'9'-7'7607,"-2"-2"-6463,-7-7 1,0 6-338,0-1 1,0 1 0,2-6-496,3 0 1,-2 6-1,8 1 1,1 0-94,2 1 1,2 4 0,1-1 0,3 3-47,0 2 1,8 0 0,-1 2 0,1 3-93,-2 6 0,-2 8 0,-5 3 0,2 3 200,-1 3 0,-3 3 0,-3 4 1,-2 2-66,-1-2 1,-8 3-1,3-1 1,-5-2 201,-1-2 1,0-7-1,0-1 1,0-3-186,0-2 0,-5-3 0,-2-3 0,-2-2-441,-3-1 0,3-8 0,-1 2 1,-2-3 89,-2-2 1,3 0 0,1-2 116,-3-3 0,-1-3 0,1-8 0,0 0 6,3 0 1,6-1 0,-1-2 0,3-2 167,2 2 0,0 1 0,2 2 0,3 1-41,6-1 1,8 5-1,4 3 1,-1 1-133,1 3 0,10 2 0,-1 2 0,1 0 0,0 0 0,4 2 0,0 2 0,-4 3 0,-5 1 0,1 1 0,-4 3 0,1-1-261,0 1 0,-1 2 0,1 2 0,-5-1-2094,-4 1 0,-1 0 1,-2 0-1,-3-1 2355,-6 1 0,3 0 0,1 0 0</inkml:trace>
  <inkml:trace contextRef="#ctx0" brushRef="#br0" timeOffset="42">10189 12056 8314,'-7'-11'0,"-4"1"0,-3-1 699,-1 2 1,-1-3-1,0 7 1,0 1 0,1 3-1,-3 1 878,-3 0 0,4 0 0,-4 0-1234,3 0 1,3 1-1,-1 5 1,0 4-245,0 4-1,1 2 1,1 0 0,2-1-77,1 1 0,2 5 0,-1 2 0,3-1-193,0 1 1,5 3 0,-3-5-1,3 0 7,2 2 0,7-6 0,4 4 0,3-3 59,1-3 0,6 1 1,0-2-1,0-3 289,2-6 0,-4 2 1,6-2-1,-1-1 109,0-3 0,-4-2 0,1-5 0,-2-4-58,2-4 1,-4-4-1,6-2 1,-2-7-78,0-2 1,5-3-1,-5-1 1,0-4-443,2-5 1,-11-3 0,2-4 0,-5-2-182,-6-1 0,-1-6 0,-2 6 0,-2 3 170,-3 5 0,1-1 1,-6 5-1,0 0 390,1 3 0,-3 9 1,6 4-1,1 1 318,-2 4 1,5 7-197,-3 1 1,2 8-1,-1-1 1,-1 8-38,1 6 1,3 6 0,1 5 0,0 5 373,0 4 0,5 8 0,2 2 0,0 2 184,0 0 0,3 3 0,-3 4 1,2-3-313,3-1 0,1-1 0,-1-1 0,-2-2-292,2-3 0,-3-1 1,0-8-1,0-1-513,-1-1 0,-2-6 0,2 3 0,-1-1-1541,-3-4 0,-2-2 0,-2-1-50,0 0 1,0-6-2759,0 1 4728,7-8 0,1-10 0,8-10 0</inkml:trace>
  <inkml:trace contextRef="#ctx0" brushRef="#br0" timeOffset="43">10912 12228 13827,'0'16'770,"0"0"1,5 1 0,2 3-1,0 1 312,0-2 1,0 3 0,-3-1-1,3 0-671,1 2 1,-2-5-1,2 4 1,1-1-135,0 0 1,-6-5-1,3-6-311,-5 3 0,-1 1-3579,0 1 0,0-4 3613,0-1 0,-7-6 0,-1 3 0</inkml:trace>
  <inkml:trace contextRef="#ctx0" brushRef="#br0" timeOffset="44">11557 12008 8354,'14'-1'0,"-2"-3"0,-2-1 818,3 1 0,2-3 0,4 2 0,4 0 172,2-2 1,-1 5 0,4-3 0,-3 3-653,-3 2 1,4 0 0,-5 0 0,-1 0-178,-3 0 0,-1 0-1370,0 0 1,-8 7 0,-6 4-4319,-11 3 5527,-8 1 0,-15 1 0,1 0 0</inkml:trace>
  <inkml:trace contextRef="#ctx0" brushRef="#br0" timeOffset="45">11588 12134 8718,'16'0'0,"0"0"757,-1 0 1,3 0 0,3 0 0,5 0-76,4 0 0,1 0 0,0 0 0,1 0-408,-1 0 1,-4 0-1,-1 2 1,0 1-155,-2 3 0,4 4 0,-5-3-120,2 2 0,1-6 0,5 4 0</inkml:trace>
  <inkml:trace contextRef="#ctx0" brushRef="#br0" timeOffset="46">12610 11757 8134,'0'-16'327,"0"0"0,0 1 0,2-1 0,3 0 0,6 1 1,2-1-1,3 2 0,2 2 0,3 1 3875,5-1-4006,-3 5 1,6 0 0,-3 7 0,4 0 0,2 2 118,-1 3 1,-1 4 0,-4 8-222,-5 4 0,0 5 0,-4 9 0,-4 4-60,-5 1 0,-2 5 0,-6 4 0,-2-3 46,-3-1 0,-4-1 0,-9-2 1,-1-6-26,-2-3 1,-5-6 0,5-3 0,0-1-9,-2-4 0,4-7 0,-7-3 0,0 0 157,1-1 1,-4-4 0,2 1 0,-2-3-157,-3-2 1,3-5-1,1-2 1,3 0-71,2 0 0,2-6 0,6 3 159,-1-4 0,7-7 1,6 0-187,6 2 0,13 1 0,10 3 0,6 1-29,4 3 0,4-1 1,8 7-1,-1 1 2,0 3 1,-2 1 0,-1 0 0,-4 1-84,-1 5 0,-4 1 1,-7 5-1,-2-4-268,2-1 0,-6 6 0,-1-3 1,-3 2-1255,-2-1 1,-1 3 0,1-4 462,0 4 1,-2-3 0,-2-2-655,-2-2 1872,1-2 0,5-5 0,-1 0 0</inkml:trace>
  <inkml:trace contextRef="#ctx0" brushRef="#br0" timeOffset="47">13695 11930 8134,'0'-21'115,"0"0"0,-2-5 0,-3 5 0,-6 2 498,-3 1 1,-1 2-1,-3 1 1,-3 1 131,-5 3 1,-2 4-1,0 7 1,2 0-404,-2 0 0,-2 7 0,-1 5 0,-1 6-113,1 3 1,7 7 0,3-2 0,3 4-113,2 1 0,2 4 0,4-2 0,5-3-14,3 0 0,4-6 1,5 0-1,7-1-29,5-4 1,11 2 0,-1-3 0,8-4 211,3 0 0,2-5 0,7-1 1,0-1 192,-2-3 0,2-3 0,-11-1 0,1 0 1,-1 0 1,-3-7-1,-9-3 1,-5-6-161,-3-5 1,-2 4 0,-2-6 0,-4 0-232,-5-3 0,-3-3 1,-4-3-1,-3 2-666,-5 4 1,-10-3-1,-2 2 1,-3-1-517,-3 2 1,-1 4-1,-1 6 1,2 0-509,2 0 0,6 8 0,-1 1 670,4 0 0,7 5 0,1-2 0,4 6-1606,6 3 2537,6 8 0,9-12 0,0 6 0</inkml:trace>
  <inkml:trace contextRef="#ctx0" brushRef="#br0" timeOffset="48">14544 11505 8134,'-16'-15'0,"0"-1"0,1 0 0,-3 1 0,-1-1 675,-2 0 1,0 2-1,5 4 1,1 4 33,-1 5 0,-5 1 1,0 1-1,4 5-411,4 4 1,-1 11 0,6 5 0,-3 6-48,1 4 1,6 5 0,-1 7 0,3 1 41,2-1 1,0 7 0,2-7 0,3 0-24,6 1 1,-3-7 0,3-2-1,1-1-324,2-4 1,2-2 0,0-3 0,-1-2-402,1-2 1,0-7 0,-1 2-1,-1-4-103,-3-1 1,3-2 0,-5-2-1,1-3-1012,1-2 1,-6-2 0,4-6 0,-1-5 1569,1-4 0,1-11 0,6-4 0</inkml:trace>
  <inkml:trace contextRef="#ctx0" brushRef="#br0" timeOffset="49">14717 11993 8134,'-16'-9'572,"0"0"0,-1 6 0,-4-2 534,-5 1 1,-4 2 0,-1 2 0,-3 0-576,-2 0 1,3 0-1,-6 0 1,2 0-373,1 0 1,-1 0 0,6 0-1,-1 0-432,1 0 0,5 0 1,1 0-1,2-1-954,4-5 1,3 3-164,6-8 1,5 6 0,10-5 1389,5-3 0,11-1 0,4-1 0</inkml:trace>
  <inkml:trace contextRef="#ctx0" brushRef="#br0" timeOffset="50">14795 11411 8683,'11'25'460,"-1"-4"1,-4 3-1,4 2 1,1 6-193,-3 4 1,5-1 0,-6 9-1,1 3 523,5 4 1,-1-1 0,0-4 0,-3-3-183,-2 1 0,3-2 0,-3-11 0,0-1-864,0-4 0,4 2 0,-4-7 0,0-2 71,0-1 1,5-2-1659,-2-1 1,4-6-1,2-5-137,0-8 1,5-5 1978,0-6 0,7-15 0,-4-3 0</inkml:trace>
  <inkml:trace contextRef="#ctx0" brushRef="#br0" timeOffset="51">15236 11930 8134,'8'-16'0,"-2"0"0,-6 2 363,-6 4 1,-2-2 0,-8 6 0,0 1 660,1-2 1,-8 6-1,-3-5-927,-4 5 0,-5 6 0,-5 2 0,-9 1 0,-3 6-1770,-3 6 0,-6-3 1673,-2 4 0,-7 4 0,-8-1 0</inkml:trace>
  <inkml:trace contextRef="#ctx0" brushRef="#br0" timeOffset="52">10252 13643 8134,'10'-16'361,"-1"1"0,-2-1 186,-4 0 1,-3-1 0,-3-2 0,-4-2 218,-2 1 0,-1 3 0,-6 1 1,-2 0-115,-3 1 1,2 1 0,-7 3 0,-2 4-280,-2 0 0,1 6 1,1-5-1,2 6-193,-2 6 1,0 2 0,0 8 0,3 0-57,3-1 0,-5 6 0,6 2 0,2 2-319,2 3 0,3-1 0,1 1 0,5-3 2,1-2 1,2 3 0,5-5-1,0 0 98,0 1 1,6-4 0,7 1 0,4-5 261,4-4 0,2-1 0,-2 2 0,3-4 36,1 0 1,10-6 0,-4 5-1,2-5 19,1-1 0,2-1 0,1-5 0,-2-4-6,-2-4 0,-2-2 0,-1-1 0,-4-4-119,-5-5 0,-3-4 1,-2-3-1,-2-4-104,-4-5 1,-3-5-1,-7-5 1,0-6-244,0-3 1,-7 5-1,-3 4 1,-4 3-344,-2 2 1,0 6 0,0 6 0,1 6 173,-1 3 1,7 6 0,2-1 907,0 4-374,5 1 1,-5 9 0,9 7-30,3 9 1,-1 12 0,6 7-1,3 5 327,1 4 1,7 6 0,0-1 0,-2 4 31,-2 1 1,-1 0 0,0-2 0,-1-3-344,1-5 1,-2 1-1,-2-1 1,-3-4-148,-2-5 1,4 0-1,-4-7 1,0-2-1042,0-1 0,5 3 0,-4 0-705,1-2 0,5-3 0,-3-4 0,3-3-142,1-2 1,8-2 1932,3-5 0,-3-7 0,0-2 0</inkml:trace>
  <inkml:trace contextRef="#ctx0" brushRef="#br0" timeOffset="53">10833 13486 8183,'11'-16'0,"-2"-1"0,-1-1 585,1 3 1,2-5-1,6 10 1,2-2 173,2 1 0,2 4 0,-4 7 0,4 0-268,1 0 0,-4 0 0,0 2 0,-2 3-233,-2 6 1,-6 3 0,-1 1 0,-2 3-19,-4 3 1,-1 1 0,-4 6 0,-3-1 62,-5 1 0,-4 1 0,-4 1 0,-1-2-38,-2-2 1,-5-2-1,5 3 1,2-6-53,1-4 1,8 2-1,1-1 1,0-4 60,0 0 0,6-6-43,-2 3 0,3-6-108,2 6 0,7-8 0,3 2 1,4-3-681,2-2 0,7-5 1,3 0-1,4 1-873,1 2 1,6-3 0,1-2 0,3-2-1279,2-3 1,1 3 2707,-2-1 0,3-7 0,-5-8 0</inkml:trace>
  <inkml:trace contextRef="#ctx0" brushRef="#br0" timeOffset="54">11981 13329 8225,'16'-11'0,"0"3"411,-1 1 0,1-4 0,0 6 0,1 1 368,4 3 0,-3 1 0,3 0 1,-4 0-919,-1 0 0,5 0 0,0 0 44,-2 0 1,-9 8-1120,-4 8 0,-6 5 1,-7 5-1,-7-5 1214,-6-3 0,-7-3 0,2 1 0</inkml:trace>
  <inkml:trace contextRef="#ctx0" brushRef="#br0" timeOffset="55">11997 13517 7910,'16'0'222,"-1"0"1,1 0 0,0 0 0,-1 0 413,1 0 1,0 0 0,1 0 0,3 0-537,1 0 1,5 0 0,-4 0-1,1-1-474,0-5 1,5 5 0,-2-5-1,2 5 219,-2 1 0,9-2 0,-3-2 0,1-3 155,0-1 0,-2-10 0,1-6 0</inkml:trace>
  <inkml:trace contextRef="#ctx0" brushRef="#br0" timeOffset="56">12704 13030 8225,'20'-16'149,"-1"2"0,-2 2 201,2 2 0,2 6 1,-1-1-1,2 3 256,3 2 1,-1 2-1,4 3 1,-2 6-171,2 3 1,0 3-1,-1 4 1,-5 5 1,1 4 1,-6 1 0,3 3 0,-8 0-54,-7 3 1,-3 10-1,-2-3 1,-2-2-61,-3-2 1,-4-3-1,-7-6 1,1-1-61,-1-4 1,-7 2-1,-1-9 1,-2-3-118,-1-4 1,3-7 0,-4 4 0,2-2-164,-2-3 0,3-3 0,-1-1 1,0-1-144,2-5 1,-4-1 0,7-5 0,1 2 2,3-3 1,3-6 0,3-2 0,6 0 40,3-1 1,9-1 0,6-5 0,6 4-172,7 1 0,6 2 1,4 5-1,6 2-57,4 4 1,6 3-1,0 7 1,-1 0 17,-2 0 1,2 0 0,-1 0 0,-3 1-105,-1 5 0,1-3 1,-10 6-1,-4 0-500,-5-1 1,-5-2 0,-8 2 0,1 1-1858,0 0 2785,-7-6 0,4 11 0,-4-5 0</inkml:trace>
  <inkml:trace contextRef="#ctx0" brushRef="#br0" timeOffset="57">13679 12889 8344,'0'-11'236,"0"1"1074,7 6 0,-5-1-714,3 10 1,-3 4 0,-2 7-1,0 1-240,0 4 1,-2-2 0,-1 7 0,-4 1 126,-2-3 0,0 6 1,-3-4-1,3 4-189,2 1 0,-3-1 0,5-2 0,1-2-12,2 2 0,2-4 0,0 1 0,0-3-3,0-2 1,2-3 0,3-1 0,6-2-42,3-4 0,1 3 0,1-8 0,0 0-278,0 2 1,5-5 0,0 3 0,0-3-546,1-2 1,-3-6 0,6 0 0,-1-3-114,1-3 0,-6-2 0,4-2 1,-2-2-172,0-3 0,-6-1 1,-6-6-1,0 2-574,0-2 1,-6-6 0,1 1 0,-8 5 1287,-6 4 1,-4 3 0,-2 5 154,0 1 0,0 6 103,1 4 0,6 10 0,4 5 1,3 6 1008,2 5 1,0-2-1,0 7 1,0 2 248,0 2 0,0 0 1,0-2-1,0-4-957,0-1 0,0 3 0,2-3 0,1-1-653,3 1 0,4-2 0,-3-7 0,2-2 28,3-1 1,2-3 0,2 3-3588,-1-6 1,3 2 3807,3-2 0,3-13 0,8-10 0</inkml:trace>
  <inkml:trace contextRef="#ctx0" brushRef="#br0" timeOffset="58">14685 12857 8385,'0'-21'0,"-3"0"0,-4 2 398,-4 2 1,-9 1 0,7 0 0,1 2 359,-2 4 1,-2-3 0,-3 8 0,-2 2-254,2 1 0,1 2 1,3 2-250,-1 3 0,0 5 1,1 10-1,1 4 0,3 4 110,6 5 0,1 4 0,1-2 0,-2 3 84,1 2 1,4 1 0,4 2 0,3-1-253,1 2 0,-2-6 0,4 1 0,1-3-408,-3 1 1,6 0 0,-3-6 0,1-1-192,-2-4 0,4 2 0,-3-7-1683,3-2 1,2-3 0,-1-6 0,1-4 736,0-5 1,0-2 1346,-1-5 0,1-2 0,0-8 0</inkml:trace>
  <inkml:trace contextRef="#ctx0" brushRef="#br0" timeOffset="59">14858 13172 8385,'-15'0'153,"-1"0"0,0 0 0,0 0 821,1 0 1,-6 0-1,-2 0 1,0 0-362,1 0 1,-6 0 0,2 0 0,-2 0-771,1 0 0,-1-6 0,7 1 1,2 2-695,2 1 0,1 2 1,2-2-5,4-3 0,3 1 855,7-6 0,7-8 0,1-6 0</inkml:trace>
  <inkml:trace contextRef="#ctx0" brushRef="#br0" timeOffset="60">15016 12794 8459,'0'16'318,"0"0"1,1-1 0,3 3 308,1 3 1,7 2-1,-3 6 1,2 1-45,-1 3 1,-5 2 0,4-2-1,0 2-564,-1 2 1,-2 0 0,2-8 0,1-1 60,0-2 1,-4-1 0,4 3-1,0-4-1574,-1-1 0,1-2 1,3-5-388,-1-1 0,-1-4 1881,6-1 0,0-13 0,-1 1 0</inkml:trace>
  <inkml:trace contextRef="#ctx0" brushRef="#br0" timeOffset="61">15393 13124 8318,'-16'-15'271,"1"4"0,-1 2 0,0 1 721,0-1 0,1 5 0,-3-1 0,-1 4-581,-2 1 0,-12 0 0,-2 1 0,-5 4-2171,-4 6 0,-12 5 1760,4 5 0,-15-4 0,-4 6 0</inkml:trace>
  <inkml:trace contextRef="#ctx0" brushRef="#br0" timeOffset="62">9434 16299 8318,'11'0'1545,"-1"0"1,-1-1-359,1-5 0,2 3 0,-6-8 0,-1-1 0,0-4-373,0-4 1,8-3 0,-5-7 0,3-1-314,-1-8 1,1-4 0,6-6 0,3-2-398,0-1 0,1-6 0,-5 6 0,0 1-560,0 2 1,-2-2 0,-2 1 0,-3 3-66,-2 1 0,5-6 1,-2 8-1,4 2 94,2 2 1,0 5-1,-1 9 1,1 7 185,0 7 0,1 5 0,3 8 1,0 6 613,0 9 0,4 8 0,2 13 0,4 5 487,2 3 0,-1 10 0,0 0 0,1 1-332,-1-3 0,-6 1 0,-3-2 0,-2-1-389,-5-2 1,5-4-1,-10-1 1,2-6-598,-1-4 1,3-1 0,-5-11-2315,-1 3 2099,6-6 1,-12-5 560,3-14 0,-3-7 1,-4-9-1,-3 1 204,-5-1 0,-4-5 0,-4 0 0,-3 2 427,-5 1 1,-4 3-1,-3 1 1,-2 1-180,-2 3 0,-5 1 0,4-3 0,0 1-552,-1-1 0,-3 5 0,4 0 0,-1 2-781,1 0 1,3-6-1,9 6 1,5 2-1242,3 1 1,6 2 628,7 0 0,14-2 0,19-3 1605,6-6 0,7-3 0,6-1 0</inkml:trace>
  <inkml:trace contextRef="#ctx0" brushRef="#br0" timeOffset="63">10660 15781 8318,'27'-6'0,"-3"-1"581,-1-1 0,5-1 0,-2-3 0,4 3 454,1 2 0,1-3 1,1 4-1,2 3-562,1 1 0,1-3 0,-6 0 0,-1 1-726,-4 2 0,2 2 0,-7 2-734,-1 3 1,-10 4 0,-5 7-224,-3 0 1,-16 1 0,-7 2 0,-9 2 221,-6-2 0,-5-6 988,-6-3 0,0 1 0,0 4 0</inkml:trace>
  <inkml:trace contextRef="#ctx0" brushRef="#br0" timeOffset="64">10739 15906 8318,'2'9'1841,"3"-4"-1023,6-3 0,8-2 0,3-2 0,1-3-323,0-5 0,8 3 0,-3 0 1,0 1-482,2 1 0,-2-5 1,0 5-1,-4 1-1103,-1 2 1,-2 2 0,-5 0 0,-2 2-1589,-4 3 2677,-3-3 0,-7 12 0,0-5 0</inkml:trace>
  <inkml:trace contextRef="#ctx0" brushRef="#br0" timeOffset="65">11918 15325 8318,'9'-21'0,"-2"0"0,-2 2 0,0 1 0,1 3 553,-6-1 1,5 0-1,2 0 1,2 1 299,3-1 1,2 6 0,2 1 0,-1 2-246,1 3 0,5 3 0,2 1 0,-1 0-124,1 0 1,0 7-1,-4 5 1,2 5-131,-2 4 0,-1 7 0,-3-2 0,1 6-4,0 4 1,-7-1 0,-4 7 0,-3 0 2,-2-2 0,-2 4 0,-3-7 0,-4-4-104,0-5 0,-10 0 1,3-7-1,-1-2 72,-1-2 0,-3-3 0,-1-3 0,-1-6-99,0-3 1,-8-2 0,3 0-1,0 0-430,-2 0 0,2-2 0,0-3 0,4-4-72,1 0 1,2-5 0,7 4-1,2-4 79,1-2 0,8 1 0,-2-1 0,5 0-17,5 0 0,11 1 1,10-1-1,5 2 137,6 3 0,-2-1 1,7 7-1,1 2 301,3 1 0,1 2 0,-1 0 0,-3 0-67,-1 0 1,-7 5 0,3 2 0,-1 0-499,0 0 0,-2 3 0,-7-3 0,-4 2 86,-1 3 0,3-3 0,-5 0 0,-2 0-1389,-1-1 1,-4-2-1,-2 2 1,-2-1 112,3-3 0,1-2 0,1-2 0,1 0 1535,0 0 0,7-7 0,1-2 0</inkml:trace>
  <inkml:trace contextRef="#ctx0" brushRef="#br0" timeOffset="66">13035 15293 8318,'0'-31'250,"-2"7"0,-3 1 0,-6 2 1,-3 2 803,-2 5 1,-1-2-1,-2 7 1,-2 1-338,2 2 1,-1 5 0,-1 1 0,-3 1-256,-1 5 1,-3 8 0,6 10 0,-1 4 214,0 5 1,-1 2 0,6-2 0,4 0-70,0-1 0,7 3 1,2-9-1,3 2-142,2-2 0,13-3 0,4-8 1,6-1-4,5-3 1,2 1 0,1-7 0,2-1-162,4-2 1,-4-2 0,4-2 0,-4-2-219,-2-1 0,6-7 0,0 0 1,-4-6-85,-5-3 0,-5-5 0,-8 3 0,-1 1 0,-3-1 0,1 0 0,-7 4 0,-1-2-176,-2 2 1,-9 1 0,-2 3 0,-2-1-783,1 0 0,-1 2 1,-4 4-8874,-1 5 6987,0 3 1,9 9 2843,7 3 0,14 4 0,11 2 0</inkml:trace>
  <inkml:trace contextRef="#ctx0" brushRef="#br0" timeOffset="67">13774 15482 9431,'8'-16'6200,"4"6"-4075,-6-1 0,-1 6-1027,-5-5-2653,0 6 0,-2-1-5739,-3 10 7294,3-3 0,-12 12 0,6-5 0</inkml:trace>
  <inkml:trace contextRef="#ctx0" brushRef="#br0" timeOffset="68">14088 15105 8318,'-9'-25'848,"2"3"1,7 4 0,0-1-412,0-2 1,2 0 0,5 4 0,7-3 133,5-1 0,2 0 0,-3 6 0,1 1-84,2 3 1,5-1-1,-3 7 1,1 1-100,4 3 0,-3 2 0,1 3 0,0 3-30,-2 2 0,6 6 0,-5 8 0,1 0-73,0-1 0,-7 12 0,4-1 0,-4 5 155,-3 6 0,1 5 1,-10 1-1,0-1-57,0 2 0,-1-2 0,-6-5 1,-2-6-122,-3-5 1,-4 0 0,-7-10 0,0 0-7,1-1 0,-6-6 0,-2-7 0,-1-2-195,-4-4 1,-2-1 0,-2-2 0,1-2-66,0-3 0,-1-4 0,1-6 0,1-1-188,4 0 1,3 0 0,7 1 0,2-1-63,4 0 0,3-5 0,7 0 0,2 0-4,3-1 1,9 4-1,10-3 1,4 4 78,5 1 0,9 7 1,0 4-1,4 3-144,1 2 1,0 0 0,-2 0 0,-1 2-362,-2 3 1,-7-1-1,3 6 1,-1 1-367,0-2 0,-2 3 0,-7-5 0,-4 0-189,-1 0 0,-2 3 0,-5-4 1,-1-1-1782,1 2 3020,0-6 0,6-1 0,3-8 0</inkml:trace>
  <inkml:trace contextRef="#ctx0" brushRef="#br0" timeOffset="69">15173 14853 8318,'0'-15'1945,"2"6"-780,3 4 0,-3 5 0,3 5-481,-3 5 1,-2 4-1,0 4 1,0 1-159,0 2 1,-6 10 0,-1-1-1,-1 2-102,-5 2 1,-1 1 0,0-3 0,2-2-113,2-4 1,4 3 0,-2-4 0,1-1-107,3-3 1,3 2 0,1-2-1,0-2 71,0-1 1,5-8-1,2 1 1,1-1-12,5-1 0,6 3 0,2-7 1,0-1-227,2-3 0,-6-1 0,6 0 0,-1 0-436,5 0 0,-3-1 0,2-3 0,1-1-603,-3 1 0,6-4 0,-6-1 1,2-1-305,1-1 1,-8 1-1,2-6 1,-4-2 249,-1-3 1,-2 2 0,-2-7-1,-3-2 234,-2-2 1,-2 1 0,-5 1 0,0 2 818,0-2 0,0 5 0,0 2 0,0 4 203,0 1 1,0 5-134,0 1 1,0 8 0,0 2 1502,0 9 0,0 12 1,0 7-1,0 5-480,0 4 1,0 6 0,0-3 0,0 1-510,0-5 1,5 3-1,1-3 1,-1-2-1132,2-7 1,-5 7-1,3-6 1,-3-2-351,-2-2 1,0 2 0,0-3 0,-2-2 896,-3-3 0,-18 1 0,-10-10 0</inkml:trace>
  <inkml:trace contextRef="#ctx0" brushRef="#br0" timeOffset="70">12201 16048 9510,'2'-9'3986,"3"4"-3334,6 3 1,10 2 0,5 0 0,4 0 138,1 0 1,13-5 0,5 0 0,5 1 277,5 2 0,9-3 0,6 0 1,3 1-407,1 3 0,6 1 0,5 0 0,-43 0 0,1 0-438,0 0 1,2 0-1,8-1 1,1 0 0,-3-1-1,0 1 1,5-2 0,1 0-312,1 2 1,1-1-1,4-2 1,1 1 0,-1-1-1,0 1 1,-1-1 0,0 1 85,-1-1 0,1 1 0,-3 0 0,-1 1 0,-2 1 0,-1 2 0,-3-1 0,-2 0 0,-2 0 0,-1 0 0,3 0 0,-1 0 0,36 0 0,-5 0 0,-7 0 0,-11 0 0,-12-2 0,-8-2-91,-6-1 0,-4 0 0,-6 5 1,-4 0-549,-5 0 0,-3 0-6761,-2 0 5391,-8 0 1,-34 0-1,-21 2 2009,-13 3 0,3-10 0,3 3 0</inkml:trace>
  <inkml:trace contextRef="#ctx0" brushRef="#br0" timeOffset="71">12956 16551 8318,'16'-7'904,"-6"3"1,1-4-1,-1-1-174,-1 0 0,10 4 0,-3-4 0,3 2 92,4 4 1,1-4 0,8 2 0,-3 1-353,-2 2 0,0 2 0,-4 2 0,0 2 266,0 1 1,-2 7 0,-7-2 0,-2 4-359,-2 2 1,-6 0 0,1 1 0,-3 4-123,-2 5 0,-7 4 1,-5 0-1,-8-2-3,-6-2 0,-4-2 0,-3 4 0,-2-3 40,-1-2 0,-1 3 1,5-5-1,3-2 73,3-2 1,3-3-1,7-1 1,2-3-162,4 2 1,-3-3-206,8 1 0,2-6 0,10 1 0,8-3 0,3 0 0,10 1 0,3 2 0,4-1 0,9-2 0,0-4 0,4-2-51,5-1 1,-1-2 0,-5 4 0,1-4-1736,-1-2 0,-2 4 1,-1-4-1,-4 2-346,-2 4 0,-1-4 0,-7 1 2132,-4 3 0,4-13 0,-6-1 0</inkml:trace>
  <inkml:trace contextRef="#ctx0" brushRef="#br0" timeOffset="72">16666 15859 8882,'7'-8'1897,"4"-5"0,10 8 1,3 2-1043,1 1 0,5-3 0,-4-1 0,2 3-696,-2 1 0,-3-3 1,-8 0-1,1 1 134,0 2 1,0 2-1,-3 2-1981,-2 3 1,-4 4 0,-7 7 0,0 0 224,0-1 0,-12 3 1,-6 1-1,-4 0 1463,-6-5 0,0 2 0,1-6 0,-9 4 0,3 2 0</inkml:trace>
  <inkml:trace contextRef="#ctx0" brushRef="#br0" timeOffset="73">16714 16001 8313,'-7'0'1025,"7"0"0,8 0-37,6 0 0,2 0 0,2 0 0,3 0-374,5 0 0,3 0 0,3 0 0,-1 0-257,1 0 1,-1-5 0,-1-1 0,-2 3-328,-2 1 1,-7 2 0,4 0 0,-2 0-1623,0 0 0,0 0 0,-4 2 0,3 1-3174,1 3 4766,6-1 0,-9 2 0,5 1 0</inkml:trace>
  <inkml:trace contextRef="#ctx0" brushRef="#br0" timeOffset="74">18302 15498 8318,'-11'0'34,"1"-2"1,-3-1-1,-1-3 1,1 1 0,0 0 704,3 0 1,-1-8-1,-3 3 128,4-4 0,-2-2 0,5 0 1,0-1-166,0-4 1,1 2-1,6-6 1,2 1 132,3-1 1,4 6 0,9-3 0,3 1-428,5 0 1,5 0 0,4 5 0,4 2-172,1 4 0,-5 3 0,3 7 0,-1 1-145,0 5 0,-1 4 1,-4 11-1,-3 5-20,-2 4 1,-5 8 0,-6 6 0,-2 7-86,-4 6 1,-3-1 0,-7 2 0,-3 1-3,-8 2 0,-1-3 0,-14-2 0,-2-2-184,-2-3 1,-1-4 0,-1-5 0,1-7 152,0-8 0,-6 0 0,0-10 0,2-5 15,2-3 1,2-4 0,-1-5-1,1 0 4,-1 0 0,3-5 0,2-2 0,6-2 285,4-3 0,8-2 0,4-3 0,3-2 77,2-2 0,2-2 0,5 4 0,9-2-255,8 1 0,13 3 1,7 1-1,4 2-19,5 4 0,5-2 0,-4 6 0,0 3-287,0 1 0,4 2 1,-8 0-1,-3 2-1584,-3 3 0,-7 4 1,3 7-1,-2-1 111,-3 1 0,-3 1 1,-4 3-1,-2 1 1699,2-2 0,-5-2 0,-1-1 0</inkml:trace>
  <inkml:trace contextRef="#ctx0" brushRef="#br0" timeOffset="75">19245 15278 8318,'0'-11'2963,"0"1"-2190,0 6 0,0-1 0,2 10 0,1 7-228,2 8 1,1 2-1,-6 8 1,-2 0 50,-3 3 0,-2 2 0,-5-4 0,1 1-167,-1-1 0,-2 1 0,-2-1 0,2 1-183,4-1 1,-4-1 0,5-2 0,0-4 18,4-1 1,3-2 0,2-6 0,0 1-71,0 0 0,0-6 0,2-1 0,3-2-118,6-3 1,3-3-1,1-1 1,3 0-221,3 0 1,5 0 0,11-1 0,3-5-759,0-4 1,6 1 0,-5 0 0,5 1-185,1-1 0,-5 5 0,-2-3 0,-1 2 75,-4 0 1,3-6 0,-1 4 0,-4 0-855,-5 1 0,-6-7 1864,-6 3 0,0-18 0,0-5 0</inkml:trace>
  <inkml:trace contextRef="#ctx0" brushRef="#br0" timeOffset="76">19764 15419 13161,'-5'23'0,"-1"3"1476,3 4 0,-1 1 1,1 1-1,-4-1 1,0 1-642,0-1 0,-4-1 0,6-2 0,2-4-709,1-1 0,0 3 0,-1-5 0,-3-2-484,3-1 1,1-3-1,2 1 1,0 0-1018,0-1 1,0-4 0,2-1 0,3 1-169,6-2 0,-1-2 1,4-6-1,5 3 830,4 1 0,9 0 0,6-6 713,2-5 0,2-2 0,5-8 0</inkml:trace>
  <inkml:trace contextRef="#ctx0" brushRef="#br0" timeOffset="77">20471 15435 8556,'0'-16'0,"-1"0"468,-5 1 1,-2 1 0,-8 3 0,0 6 849,0 3 0,-1 2 0,-2 2 1,-4 3-564,-1 6 0,-1 10 1,-3 7-1,4 5-333,1 4 1,-3-1 0,7-4 0,3-1 262,4 1 1,8 2 0,-1 0-1,3-6-231,2-4 1,7 2 0,5-5-1,8-2-66,6-1 1,4-2 0,3-2-1,3-2-8,6-2 1,2-6-1,1 1 1,-1-3-227,0-2 1,5-2 0,-9-3 0,2-6-155,0-3 0,-14-1 0,0-3 0,-7-1 0,-6-2 0,3-7 0,-13 0 0,-1-5 0,-3-4 0,-8 1 0,-3 4 0,-4 1-211,-2-1 0,-7 3 0,-1 2 0,-1 6-1673,5 4 0,-3 1 0,2 2 0,3 2-5625,6 2 5397,-2 6 0,14-3 2112,0 7 0,14 7 0,11 2 0</inkml:trace>
  <inkml:trace contextRef="#ctx0" brushRef="#br0" timeOffset="78">21651 14979 8318,'-14'-2'0,"1"-1"738,3-2 1,-1-6 0,-4 6 0,-1 1 13,0 3 1,1 1 0,-1 0 0,0 1-294,0 5 1,1 9 0,-1 13-1,2 7 210,3 7 1,-1 4 0,5 2 0,0 3-5,0 1 1,2 6 0,5-5 0,0-5-423,0-4 1,2 0 0,3-8-1,4-1-234,-1-1 1,6-3 0,-3-1 0,3-2-380,2-2 1,-6-7-1,1 2 1,1-4-3566,2-1 0,3-7 2658,4-4 0,2-3 0,3-4 0,-3-5 276,0-9 0,-4-6 1001,7-10 0,7-6 0,7-2 0</inkml:trace>
  <inkml:trace contextRef="#ctx0" brushRef="#br0" timeOffset="79">21886 15545 8318,'-1'-9'476,"-5"4"655,-4 3 1,-6 2 0,-5 0 0,-5-2-75,-4-3 0,-6 3 0,-3-3 0,-1 3-501,-4 2 0,4 0 1,0 2-1,0 2-333,0 1 1,5 0 0,-2-5-1,4 0-533,1 0 1,3 0-1,3 0 1,5 0-1878,3 0 1,2 0-40,1 0 0,8-5 0,8-4 552,13-5 1674,9 2 0,16-18 0,1 6 0</inkml:trace>
  <inkml:trace contextRef="#ctx0" brushRef="#br0" timeOffset="80">21934 15026 9749,'8'16'0,"-2"0"1042,-5-1 0,1 3 0,2 3 1,3 7 55,1 7 1,-4 5 0,3 9-1,-2 1-44,0 3 0,0-1 0,-3-6 0,2-3-412,1-1 0,2-7 1,-4 2-1,3-4-532,-3-2 1,4-1 0,-2-4 0,-1-5-996,-2-3 1,3-3-1,0 1-1797,-1 0 1,4-2 1060,3-4 0,-2-3 0,1-8 0,2-5-1916,2-4 3537,2-11 0,7-11 0,1-8 0</inkml:trace>
  <inkml:trace contextRef="#ctx0" brushRef="#br0" timeOffset="81">22421 15356 8318,'-16'-8'566,"-1"2"1,-2 5 181,-2 1 1,0 0-1,3 0 1,-3 0 755,-5 0 0,-4 5 0,-1 2 0,-1 2-944,1 3 1,-6-3 0,1-1 0,1-1-732,1-3 1,3-1 0,1 1 0,2 1 98,2-2 0,7-1 1,-2-2-1,4 0-3593,1 0 0,5-2 1103,1-3 0,13-4 2562,3-6 0,13-8 0,5-1 0</inkml:trace>
  <inkml:trace contextRef="#ctx0" brushRef="#br0" timeOffset="82">22405 14775 9497,'6'-16'0,"1"0"0,-1 1 176,1-1 1,6 0 0,-1 0 0,9 1 991,10-1 0,6 0 0,8 1 0,1 1-440,3 3 0,-4 4 0,-5 7 0,-3 0 104,-7 0 1,-1 2 0,-8 3 0,-3 6-381,-6 3 0,-5 3 1,-7 2-1,-2 4-29,-3 1 0,-11 3 1,-12 6-1,-5 2 64,-3 1 0,-8-1 0,4-7 1,0-2 37,3 2 0,5-5 0,4 0 1,4-2-526,1 0 0,8 0 0,6-6 0,2 1 0,3-5 0,10-3 0,4 1 0,4 0 0,4-6 0,2 3 0,7-3 0,2 2 0,8-3 0,2 3 0,1-3-387,3-2 1,3 0 0,-1 2 0,-1 1-1775,-2 2 0,0 6 0,5-4 1,-2 2-1384,-3 3 0,-3 2 3544,-8 2 0,1-1 0,-1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8T20:02:06.6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2815 7466 8318,'0'9'0,"0"5"0,-2-11 1386,-3 8 1,1-1 218,-6 6-822,6-7-460,-3 5-130,7-13 1853,-7 6-991,6-7 2509,-6 0-1685,7 0-746,-7 0-534,5 0 1493,-5-7-1362,7-1 1,0-8 116,0 0-847,0-7 0,7-1 0,3-9 0,11-4 0,-3-3 0,5-7 0,-1-2 0,4-4 0,-1-1-110,1-3 1,-5-4-270,5 3 1,-7 0-134,2-5 0,2 11-434,-2-6 0,0 6 389,-5 0 1,0 10 221,-1 0 0,1 9 76,0 6 1,-1 5-162,1 6 1153,0 7-116,0 2 0,-1 11-391,1 6 0,5 4-63,0 18 0,5 4-59,-5 17 1,2-3 179,-2 8 0,-5 5 1191,-1 5-940,1-7-535,-14 7 0,10-15 0,-7 10 0,7-11 0,-10 2-400,5-14 400,0 6 0,-3-13 0,4 3 0,-1-2 0,4-5 0,-6-2 0,0-6 0,2-4 0,-3-1 0,6-1-945,3 1 1,-5-7-1,1-6-35,-2-6 0,3-11 1,-4-9-1,-3-1 1,-1-4 0,-2-2 0,-2-1 0,-3-1 666,-6 1 1,-3 1 0,-3 2 0,-4 4 562,-5 1 0,-4 4 0,-1 7 0,-1 3 194,1 2 0,-1-4 0,1 6 0,-1 2 892,1 1 1,1 2 0,2-2 0,2-1-1069,-2-3 0,6 1 0,-1 5-2563,0 0 1,6 0 661,-4 0-964,10 0 956,4 0 626,7 0 475,7-7 540,2 5 0,21-12 0,3 6 0</inkml:trace>
  <inkml:trace contextRef="#ctx0" brushRef="#br0" timeOffset="1">4025 7104 8318,'18'0'0,"3"0"0,-4 0 0,6-7 0,-7 6 4708,0-6-2160,-1 0-1241,1 5-428,0-5 269,6 7-973,-4-7 1,5 5-1,-6-3-946,4 3 0,-9 2 0,4 0 0,-4 2-4563,-3 3 5334,-2-3 0,-7 12 0,0-5 0</inkml:trace>
  <inkml:trace contextRef="#ctx0" brushRef="#br0" timeOffset="2">3994 7403 8318,'23'0'2177,"1"0"-1497,1 0 0,4 0 2727,-2 0-1613,2 0-681,3 0 0,4-5 403,1 0 0,-6-2-1942,-4 1 0,-3 5 0,2-5-1770,-5 5-4486,-3 1 6682,-2 0 0,-1-7 0,1-2 0</inkml:trace>
  <inkml:trace contextRef="#ctx0" brushRef="#br0" timeOffset="3">5755 7104 8318,'14'-17'710,"-4"-4"0,-3 4 444,-7-4 1,-7-4-1,-5 1 1,-7-2-1,-7-1-137,-4-1 1,-7 4-1,-1-1 1,0 3-420,-1 3 1,-3 3 0,5 4 0,3 3-260,0 2 0,-1 2 1,2 5-1,3 1 53,1 5 1,1 2-1,2 10 1,5 1-290,3 2 0,2 7 0,3-4 0,2 3-205,6-1 1,-2-2 0,2 4 0,3-2-70,5 2 1,6-5 0,7 0 0,-1-2 115,1 0 1,5 0-1,4-6 1,1 1 147,2 0 0,5-6 0,-7-1 0,4-2 54,1-4 1,1-1 0,-1-2 0,1-2-129,-1-3 1,1-4 0,-3-6 0,-1-3-122,-2-3 1,-6-1-1,2-8 1,-2 0 6,-5-3 0,3-9 0,-13 0 0,-2-3-445,-1-2 0,-2-6 1,-2-1-1,-3 2 240,-5 3 0,1 0 1,0 12-1,1 4 837,-1 5 1,4 5 299,-6 8 1,8 10-1,-3 8-43,5 11 0,2 12 0,5 0 0,2 4-544,1 1 0,3 6 0,-5 2 0,0-1-250,0 0 0,4-1 0,-4-5 0,0-1-205,0 0 0,0-4 0,-4-3 1,2-1-1806,-1-4 1,3 4 0,-2-2 0,0-4 894,2-5 1,-3 2 0,6-5 0,3 0 1114,1-4 0,1-3 0,1-2 0</inkml:trace>
  <inkml:trace contextRef="#ctx0" brushRef="#br0" timeOffset="4">6195 7010 8318,'16'16'951,"-7"0"0,-4-1 0,-3 1 637,-2 0 1,0 5 0,0 0-1,0 0-290,0 1 1,0 3 0,0 6-1,0-1-278,0-4 1,0 2-1,0-7-1751,0-2 1,0-1 0,-2-3-6301,-3 1 3195,3 0 0,-10-9 3836,6-7 0,1-14 0,5-11 0</inkml:trace>
  <inkml:trace contextRef="#ctx0" brushRef="#br0" timeOffset="5">7186 7010 8318,'10'-16'880,"-1"1"-81,-2-1 1,-4-5-1,-8-2 1,-5 1 0,-4-3 139,-2 1 0,-5 5 0,-3-4 0,-3 4-224,-1 3 1,-8-3 0,6 10 0,0-2-51,1 1 0,-5 6 0,8-1 0,-2 4-265,2 1 1,-2 6 0,5 7 0,2 4-171,4 4 0,-2 7 1,8-2-1,-1 4-139,2 1 1,3 1 0,7-2-1,0-3-141,0 0 0,1-3 0,5 2 0,4-3-221,4 0 1,2-6 0,1 4 0,4-3 67,5-3 0,-1 1 0,1-2 0,2-4 12,2-4 0,-1 1 0,1-2 1,-2-2 74,0-1 0,5-9 1,-8-5-1,1-7 19,0-7 1,-7-4 0,2-3-1,-3-4-107,-3-5 1,-1-9-1,-3-1 1,-6 0-48,-3-2 1,-2 3-1,-2-5 1,-1 2 34,-3 3 0,-1 4 1,4 5-1,-4 5 234,-2 4 1,6 9 0,-3 3 1843,5 3-1095,1 10 1,0 9-1,0 15 1,0 10 151,0 9 0,0 4 0,1 6 0,3 1-663,1 2 1,2 3-1,-3-4 1,3-1-257,1-4 0,-4 1 0,3-6 0,-2-2-80,0-2 0,2-2 0,-3-1 0,1-2-1360,-1-2 0,3-7 1,0 2-1,0-3-397,0-2 1,5-1 0,-2-1-113,4-3 0,4 1 0,1-9 1949,2-4 0,7-6 0,-4-9 0</inkml:trace>
  <inkml:trace contextRef="#ctx0" brushRef="#br0" timeOffset="6">7752 7042 9109,'5'15'0,"2"-1"0,0 0 1701,0 2 1,-2-2-1,-5 10 1,-2-1-1,-1-2 103,-2 2 1,-1-4-1,5 7 1,-3 0-1316,-1-1 1,0-2-1,3-8 1,-2 1-1331,-1 0 0,0 5 0,3 0 0,-1-2-1748,-2-2 1,-8-3 0,3-2-3427,-4-1 6015,-9-8 0,-8 4 0,-9-7 0</inkml:trace>
  <inkml:trace contextRef="#ctx0" brushRef="#br0" timeOffset="7">4843 7812 15913,'16'0'1511,"6"0"0,5-2 0,4-1-166,6-3 1,10-1 0,12 4 0,9-4-977,11-2 0,3 6 0,-35 0 0,1 0 0,2 2 1,1-1-292,1-1 0,2 1 1,8 1-1,0 0 0,4-2 1,1 1-1,4 0 1,0 2-232,1 0 0,2 0 1,8 0-1,1 0 0,0 0 1,0 0-1,1 0 0,-1 0 153,1 0 0,-2 0 0,-1 0 0,-3 0 0,-8 0 0,-2 0 0,-3 0 0,-2 2 0,-7 0 0,-2 1 0,-3-2 0,-3 0 0,29 6 0,-10-2 72,-11 0 1,-9 2 0,-7-3 0,-9 1-73,-8-2 0,-5-1 0,-4 0-2444,-4 3 1,-10-3 0,-14 3 0,-10-3-883,-13-2 0,-21 0 3326,-10 0 0,-7-7 0,-4-2 0</inkml:trace>
  <inkml:trace contextRef="#ctx0" brushRef="#br0" timeOffset="8">5755 8346 7585,'5'-16'774,"0"1"0,2 1 1,-3 2-1,5 3 1,3 0-282,5 0 0,17-1 0,2-6 0,10 2 612,6 4 0,7-3 0,8 6 0,-3 0 300,3 1 1,-3 0 0,-8 6 0,-7 2-945,-5 3 0,-14 4 0,-1 7 0,-4-1-236,-6 1 0,-8 2 0,-6 1 0,-3 4-140,-2 1 0,-9 2 0,-9 7 0,-11 2-603,-12 2 1,-6 0-1,-3-6 1,-5 0 205,0 1 0,4-1 1,-2-1-1,6-4 465,5-5 1,4-3-1,8-3 1,4 1 276,5 0 0,4-2 0,3-2 0,1-3 579,3-2 1,6 5-741,-1-2 1,5-3 0,7 0 0,7-1-270,5-1 0,22 0 0,4-5 0,11 0 0,9 0 0,11 0 0,1 0 0,0 0 0,0 0 0,-4 0 0,-10 0 0,-3 0 0,-8 0 0,-1 0 0,-16 0 0,-4 0-1126,-3 0 0,-9 0-1348,2 0 1,-10-9 2473,-6-6 0,-10-8 0,-4-8 0</inkml:trace>
  <inkml:trace contextRef="#ctx0" brushRef="#br0" timeOffset="9">7610 7057 7524,'-15'0'492,"-1"0"1,5 0 268,1 0 1,6 2 1392,-1 3 381,3-3-1844,2 5 1,2-7 0,3 0-103,6 0 0,3 0 0,2 0 0,-1-2 95,1-3 1,5 3 0,0-3 0,0 3-361,2 2 0,-1 0 0,4 0 1,-3 0-66,0 0 0,-6 0 0,4 0-99,-3 0 1,-4 2 0,-2 2 0,-2 3-261,3 1 1,-6-3 0,0 4-1,-2 0-111,0 0 0,0 1 0,-5 6 26,0 0 0,0-6 0,-1 1 0,-5 1 99,-4 2 0,-4 1 0,-2 1 0,-1 0 84,-4 0 1,2-2 0,-6-2-1,1-2 107,-1 3 1,6-1-1,-2 0 1,4-2 57,1 3 0,0 1 0,0 0 0,2-2 67,4-2 0,-4-1 1,5 3-1,0-1 95,4 1 0,-2-3 1,2 1-93,2 2 0,-4-3 1,1 2 17,3 1 1,1-3-69,2 1 0,7-6-82,4 1 0,3 2 1,1-2-1,1-1-60,0-3 1,5-1 0,0 0 0,0 0 20,1 0 1,-3 0 0,6 0 0,-1 0-175,1 0 0,-4 0 0,3 0 1,1 0-93,-1 0 0,1 0 0,1 0 1,-5 0-55,-4 0 1,-1 0 0,0 0-113,-1 0 1,1 0-454,0 0 262,-7 0 339,-2 0 0,-20 0 116,-2 0 0,-5 6 0,3-1 1,-2-2 98,-2-1 0,-5-2 1,3 0-1,0 0 50,0 0 0,-3 0 0,4 0 0,-3 0-11,-3 0 0,4 0 0,-1 0 0,3 0 189,2 0 0,-2 0 0,1 0 302,1 0 1,3-2-55,1-3 1,7 2-342,4-8 0,4 1 0,1-6-149,0 0 0,6 6 1,5-1-1,3-1-174,2-2 0,1-2 1,4 1-1,4-1-101,-1 0 0,6 0 1,-4 1-1,4-1-7,1 0 1,1 1 0,-3-1 0,-1 0 134,-2 0 1,-5 2 0,4 2 0,-4 2-63,-7-3 1,1-1 0,-6-1 267,0-1 0,-2 0 1,-7 1-69,0-1 0,-2 0 0,-3 2 100,-6 4 0,-4 1 0,-5 5 1,-2-1 55,-3 2 0,4 1 0,-3 2 0,-1 0 0,1 0 0,3 2 1,-3 3-1,1 4-195,4-1 1,-4 6-1,2-3 1,2 1-655,1-1 1,-3 1 0,0-5 0,2 0-3131,2 0 0,-4-2 3853,0-5 0,0-7 0,5-2 0</inkml:trace>
  <inkml:trace contextRef="#ctx0" brushRef="#br0" timeOffset="10">12799 7057 7588,'-2'9'692,"-3"-4"1,1-3 881,-6-2 0,5 0 1,-4-2-636,2-3 1,2-5 0,5-10 0,0-2 0,1-3-271,5-3 0,1-7 1,6-3-1,1-2-584,4-4 1,6-8 0,1-8 0,3-4-341,5-4 1,2-2 0,-2 3 0,2-1-142,2 2 1,-1 3 0,-4 5 0,-2 6 218,-4 3 1,2 11 0,-6 4 0,1 8 327,0 4 1,0 2-1,-4 10 1,2 5 44,-2 3 0,-2 2 0,1 2 0,3 3-34,5 5 0,-1 11 0,-1 9 0,0 7 179,1 5 0,-6 13 0,2-4 0,-3 5-85,-3 2 0,-1-2 0,-2 3 0,-1-3 257,1-2 1,-3 2 0,0-6-1,-1-2-605,1-3 1,-4-3 0,6-9 0,-1 0-624,-1-1 1,3 1-1,-5-12 1,2-2 35,3-1 0,-3-4 0,1-4 22,3-5 0,-5-5 1,1-5 579,-2-5 1,-2-4 0,-6-4-1,-3-1 375,-1-2 0,-13 0 1,1 5-1,-6 1 226,-5-1 0,-1 0 0,-5 2 0,-1 2-86,-1 1 0,-6 8 1,3-4-1,1 2 98,0-1 0,-4 1 1,3 5-1,1 0-630,-1 0 1,3 0 0,4 0-1,3 0-1879,2 0 1,5 0 0,6 0-277,0 0 0,11 2 2249,10 3 0,18-3 0,17 5 0</inkml:trace>
  <inkml:trace contextRef="#ctx0" brushRef="#br0" timeOffset="11">14371 6680 8107,'10'-10'314,"1"-1"0,1 1 232,2 1 1,2 0 0,1 6 281,4-3 1,-1 1 0,4 5 0,0 0 0,-1 0-284,0 0 1,-2 0 0,-5 0-1,-1 0-1023,1 0 0,0 0 0,-1 2-958,1 3 1,-7 4 0,-4 7 578,-3-1 1,-14 1 856,-4 0 0,-17 6 0,0 3 0</inkml:trace>
  <inkml:trace contextRef="#ctx0" brushRef="#br0" timeOffset="12">14355 6822 8107,'-8'0'1674,"15"0"0,12 0-802,3 0 1,8 0-1,-4 0 1,4 0-607,1 0 1,1-6-1,-1 1 1,-1 2-74,-4 1 1,7 0 0,-5-1 0,0-3-611,2 3 1,0-6-1,1-1 1,1-4-3289,-1-2 1,1 0 3704,-1 1 0,0-15 0,1-3 0</inkml:trace>
  <inkml:trace contextRef="#ctx0" brushRef="#br0" timeOffset="13">15220 6161 9501,'9'-15'2011,"-2"6"0,-7 4 0,0 12-1570,0 8 1,0 3 0,0 8 242,0 2 1,0 2-1,0 3 1,0 2 92,0 1 1,-2 8 0,-2-4 0,-1 0 0,2-1-431,1-1 1,2-4 0,0 2 0,0-4-209,0-6 1,-2 2-1,-1-6 1,-2 1-466,1 0 1,2-2 0,2-5 0,0-1-1075,0 1 0,2-6 0,2 1 0,3-1-10,1-1 0,-3 3 0,6-6 0,3-3-208,5-1 1,0-2 0,8-2 1617,1-3 0,1-4 0,3-7 0</inkml:trace>
  <inkml:trace contextRef="#ctx0" brushRef="#br0" timeOffset="14">16100 6271 8141,'0'-21'655,"0"0"1,0 1 0,0 4-1,-1 2 276,-5 3 1,3-1-1,-7 7 1,-3 1-239,-1 3 0,-3 1 1,-2 1-1,-4 5-171,-2 4 1,-1 11 0,-7 5 0,0 4-46,1 1 1,-6 6 0,10 3 0,0 2-116,-2 2 0,8 3 0,1-7 0,5 2-65,6 2 1,1-2 0,5-9 0,-1 0-10,2-2 0,8 4 1,7-10-1,7-1 68,7-3 0,6-3 1,5-3-1,4 1 20,5 0 0,6-7 1,1-4-1,-3-3-205,-1-2 0,-3 0 0,-4-2 1,-7-3-172,-7-6 0,-6-3 0,-6-3 0,-2-3 0,-4-1 0,3 1 0,-8 4 0,-3 0-323,-6 0 1,-5-5 0,-6 0 0,-3 2-376,-3 2 0,-1 1 0,-8 0 1,0 2-67,-3 4 1,-4-4 0,2 5 0,-1-1-829,1-1 0,7 8 0,3-2-3250,3 3 3661,1 2 0,26 0 0,11 2 0,12 3-121,8 5 1302,4-3 0,8 0 0,-1-7 0</inkml:trace>
  <inkml:trace contextRef="#ctx0" brushRef="#br0" timeOffset="15">16871 6397 8418,'14'-21'0,"-4"-2"0,-4-1 565,-5-4 1,-2 4 0,-5-1 0,-4 2 208,-4 4 0,-7-3 0,-2 1 0,-1 1-132,-4 3 1,-2 8-1,-1 4 1,-1 3-280,1 2 0,-1 0 1,3 4-1,1 4-201,1 8 0,8 9 0,-2-3 0,6 3 39,4 3 0,4 0 0,7 0 1,0-2-120,0 2 0,7-6 0,5 1 0,6-2 11,3 0 0,7-2 1,-2-6-1,4-5-89,1-1 1,0 0-1,3-3 1,1 1-87,1-2 0,-1-6 1,-7-6-1,-3-1-18,-3-2 0,5-11 1,-8 5-1,-3-3 6,-4-1 1,-4 1 0,5 5 329,-3 0 1,-5 8-93,6 2 0,-8 6 0,4 6 1,-1 4 23,-1 4 0,5 9 0,-3 3 0,2 4 473,3 1 1,-3 6-1,0-1 1,0-1-545,-1-2 0,-4-1 1,1-2-1,-3-2-957,-2-2 1,0-2-1,0 4 1,0-2-806,0 2 0,0-5 1,1 0 1664,5-1 0,2-4 0,8 5 0</inkml:trace>
  <inkml:trace contextRef="#ctx0" brushRef="#br0" timeOffset="16">17877 6507 8211,'0'-9'2562,"0"4"1,0 10-1916,0 6 1,0 3-1,0 3 1,0 3-110,0 1 1,0 6 0,2-2 0,1 1-260,3 0 0,-1-1 0,-3 3 0,1-4-5,2-1 0,1-2 0,-6-5 638,0-1-138,0 1 1,0-9-509,0-7 1,0-7 0,0-10-1,0-4-168,0-6 1,5-2 0,2-5 0,2 0-442,3-3 0,2-7 0,3 4 1,4-2-182,5 0 0,-3 13 1,0-1-1,0 5 277,3 6 1,-4 9 0,1 4 0,-2 5 173,0 1 1,7 1 0,-4 6 0,3 7 86,-1 6 1,-5 8 0,3 0 0,-1 5 212,-4 3 0,-1 8 0,-4-4 0,-2 0 130,-2-3 1,-6 0 0,1-4 0,-3-3 47,-2-1 0,0-6 0,0-2-8,0-4 1,-5-6-1,-2-2-53,-2-2 0,-2-7 0,-3-9 1,2-3-180,2-6 1,6-3 0,-1 0 0,3-5-498,2-4 0,2-6 0,3-3 1,6-1-183,3-4 1,7 1 0,1-1 0,1 6 53,0 5 1,3-1 0,-3 15 0,-1 3 221,1 4 0,5 9 0,-3-3 0,1 6 194,0 6 0,-2 4 0,4 9 0,-3 4 456,-2 2 1,1 1-1,-7 5 1,-3 1 204,0-1 0,-5 0 0,0 1 1,-2-2-183,-4-4 1,-1 2 0,-2-7 0,0-2 251,0-2 1,0-1-1,-2 0-407,-3 0 1,3-1-1,-5-1-289,0-3 0,6-3 1,-5-2-84,5 4 0,1-1 453,0 1-307,0-6-54,0 3-238,0-7 1,0 2-213,0 3 0,1-3 174,5 3 0,-5-2-215,5 3 169,2-5 0,-1 8-61,4-4 0,-2-3-1611,-4 3 1017,-3-3 0,6-2-908,-2 0 1,2 0-1,8 0 1885,0 0 0,-1-14 0,1-3 0</inkml:trace>
  <inkml:trace contextRef="#ctx0" brushRef="#br0" timeOffset="17">19276 6539 8211,'-15'0'-35,"-1"0"0,2 1 0,4 5 1,4 4 1433,5 4 0,1 4 0,0 2 0,0 7-537,0 2 0,1 3 1,5-1-1,2 1-511,1-1 0,3-5 1,-5-1-1,0-3-66,0-2 0,4-3 0,-6-1 0,-2 0 241,-1-1-212,5-6 0,-5-4-179,3-10 0,-8-4 1,-3-8-1,3-2-298,1-2 1,2-13 0,0 1 0,0-5-253,0-6 1,7-1 0,5-2 0,6 1 231,3 4 1,2 0 0,-4 11 0,3 7-117,3 4 0,-6 6 1,4 4-1,0 5 137,3 3 0,-2 4 0,2 3 0,1 7 550,-3 7 0,4 6 0,-5 6 0,-1 2-47,1 4 0,-2 1 1,-7 6-1,-2-4 18,-1-1 1,-8-3 0,4-4 0,-1-2-56,-1-4 0,0 2 1,-5-7 964,0-2-881,0-2 1,-2-8 0,-1-5 0,-2-8-291,1-6 1,2-4-1,2-4 1,0-1 22,0-2 0,0-7 1,2 0-1,3-5-517,6-4 0,10 1 1,5 4-1,4 1-362,1-1 0,1 8 1,-1 5-1,0 5 405,1 3 1,-1 8 0,1-1 0,1 8 212,4 6 0,-4 9 0,4 4 0,-4 0 136,-2-1 1,-1 6-1,-2-1 1,-4 0-310,-1 0 0,-2-5 0,-5-6-74,-1 0 1,-1 0-2776,-3-1 0,-6-6 1190,-10-4 1,-2-10 1971,-4-5 0,-10-11 0,4-4 0</inkml:trace>
  <inkml:trace contextRef="#ctx0" brushRef="#br0" timeOffset="18">20456 5847 8135,'0'-16'190,"0"1"1,7-1 0,3 2 176,4 3 0,2 4 0,1 7 0,3 0 422,0 0 1,8 0 0,-1 0-1,1 2-348,-2 3 1,2 4-1,-7 7 1,-2 0-195,-2-1 0,-1 6 0,-2 0 0,-3-2 30,-6-1 1,-3 3-1,-6 0 1,-5 0 9,-6 1 1,-12-4-1,-1 5 1,-5-2 30,-3 0 0,-5 5 0,8-5 0,5-2 63,4-2 0,-1-1 1,8 0-1,5 0 59,3-1 1,4 1 0,5 0 0,1-2 27,5-4 0,2 4 1,10-5-1,3 1-255,5 1 0,4-2 1,3 1-1,2-3-292,2 0 0,-1-5 0,-3 3 1,1-3-1311,-3-2 1,4 5 0,-11 0 0,1-1-1092,-4-3 0,-11-9 0,-6-10 2480,-8-11 0,-18-17 0,-12-10 0</inkml:trace>
  <inkml:trace contextRef="#ctx0" brushRef="#br0" timeOffset="19">9560 5187 8201,'-16'0'0,"0"0"281,1 0 1,-1-5 737,0-1 1,6 1-164,-1 5 1,10 0-248,1 0 0,7 0 1,10 0-1,2 0-174,2 0 1,7 0 0,0 0 0,5 0-25,4 0 1,7 0 0,-2 0-1,3 0-52,2 0 1,0 0-1,2 0 1,2 0-171,1 0 0,1 0 0,-4 0 0,0 0-31,-2 0 1,9 0 0,-9 0 0,2 2-124,0 3 0,-2-3 1,0 5-1,0-2-94,0 0 1,7 1 0,2-5-1,2 3 128,0 1 1,-2 0 0,1-3 0,-4 2 15,-5 1 0,3 0 1,0-5-1,-4 2 12,-2 3 1,4-3 0,-7 3 0,2-3-17,-2-2 0,3 5 1,-3 0-1,4 0 7,1 2 1,0-5 0,2 3 0,0-3-7,-2-2 0,9 5 0,-7 1 0,5-3-27,5-1 0,1 0 0,-1 1 0,-3 2 10,-2-1 0,-1-2 1,-4-2-1,-1 0-63,0 0 1,2 1 0,-8 3 0,2 1-21,-2-1 1,7-3 0,-6 1 0,-1 2-10,-2 1 0,2 0 0,-3-5 0,-1 0 29,1 0 0,4 5 0,-2 1 1,0-3-73,1-1 1,-1 3 0,2 0-1,-3-1 53,-1-3 1,-1-1 0,-3 0 0,2 0 7,-2 0 0,3 2 1,-1 2-1,-2 1-17,-2-2 1,-1-1 0,1-2-1,2 0 6,1 0 1,1 2 0,-4 1-1,2 3 18,2-3 0,0-1 0,-4-2 1,2 0 13,1 0 1,1 2-1,-4 1 1,2 2 9,2-1 1,0-2 0,-4-2 0,2 0-18,1 0 1,6 5-1,-3 0 1,1-1 18,4-3 0,-4 1 0,2 2 0,1 1 102,3-2 1,1 1 0,0-1 0,-1 3-40,-4-3 1,3-1-1,-3-2 1,3 0 9,2 0 1,-1 0-1,-1 0 1,-1 0-54,0 0 0,10 0 0,-5 0 0,3 0 8,2 0 1,6 0 0,-3 0 0,4 0 22,2 0 0,0 0 0,2 0 0,1-2-65,2-3 1,-1 3 0,-8-5 0,-3 2 99,-2 0 1,-1-2-1,-8 3 1,-1-3-39,-2-2 0,-6 6 0,6-4 1,2 2-31,1-1 1,3 1-1,-3 5 1,-1 0-177,-2 0 0,-1 0 1,7 0-1,-1 0 50,0 0 1,0 0 0,0 0 0,-1 0 66,-4 0 0,3 0 0,-5 0 0,2 0 98,0 0 1,-7 0 0,2 0-1,-4 0 25,-2 0 1,-1 0 0,-2 0-1,-3 0 6,-3 0 1,-1 0-1,-5-2-75,0-3 1,-1 3-1,1-5-1182,0 1-2887,-7 4 3301,-2-12 1,-21 12-1,-11-3 731,-13 3 0,-11-5 0,-14-2 0</inkml:trace>
  <inkml:trace contextRef="#ctx0" brushRef="#br0" timeOffset="20">1494 10389 8392,'11'-7'1361,"-1"-3"1,-5-2 0,4 0 2872,-2 1-2742,-2 8 0,-5-3 0,0 12 0,-1 4-490,-5 4 1,5 9 0,-6 3 0,1 5-508,1 6 0,-2-2 0,4 7 1,-3 0-496,3-2 0,-4 11 0,0-4 0,0 2 0,0 0 0,-4 1 0,6-1 0,0-5 0,-2-4 0,5 2 0,-3-5 0,3-4 0,2-5 0,0 0 0,0-6 0,0 3 0,0-6 0,0 2 0,0-4 0,0-6 0,0-1-1823,0-6 1,-5-4 0,0-11 103,1-3 1,2-1 0,4-1 0,2-2 485,1-2 1,12 0 1232,-1-6 0,10 0 0,-1-5 0</inkml:trace>
  <inkml:trace contextRef="#ctx0" brushRef="#br0" timeOffset="21">2312 10405 8392,'1'-10'2424,"3"-1"-272,1-1 0,-1 5 0,-10 2-908,-4 3 1,-9 11 0,-4 5 0,0 7 14,1 3 1,-5 8-1,5 6 1,-3 2-915,-3 4 1,6 1-1,1 4 1,3 0-346,2-2 0,2 7 0,4-12 0,5-2 0,3 1 0,2-10 0,0 2 0,2-5 0,3 0 0,5-5 0,11 0 0,6-4 0,2-4 0,8 3 0,1-11 0,3 0 0,2 0 0,1-2 0,1-7 0,-1-1 0,0-2 0,3-13 0,-10 2 0,-4-1 0,-5 0 0,-2-1 0,-9-1 0,-4-2 0,-5 2 0,-2-4 0,-8 0 0,-3 1 0,-6-1 0,-10 2 0,-5 3 0,-4-1 0,-1-2 0,-11 2 0,-4 7 0,1 3 0,0 2 0,-8-3 0,8 4 0,-1 3 0,1 1 0,3 2 0,11 0 0,1 0-387,4 0 1,-2 0-2251,7 0 0,9 0 1332,12 0 1,13 2-1,15 1 1,7 3-2965,7-3 0,9-1 4269,1-2 0,8 0 0,-4 0 0</inkml:trace>
  <inkml:trace contextRef="#ctx0" brushRef="#br0" timeOffset="22">3318 10594 8392,'9'-18'0,"-4"-3"790,-3-5 0,-2 3 0,-2 3 1,-3 0-89,-6-1 0,-8 6 0,-4-3 0,-1 8 667,-4 3 1,-2-4-1,-1 6 1,-1 2 78,1 1 0,-1 9 0,3 5-984,2 7 0,3 0 0,5 8 0,0 1 0,3 1 78,4 3 0,6 3 0,-2-2 0,1-4-542,3 1 0,2-2 0,4-2 0,3-5 0,6-3 0,3-4 0,2-2 0,1-3 0,4-2 0,-2-2 0,6-5 0,-3 0 0,-2 0 0,2-7 0,1-5 0,0-6 0,-1-3 0,-1-5 0,-3 3 0,-1 1 0,-1-1 0,3-5 0,-8 4 0,1-1 0,-2 4 0,4-2 0,-5 2 0,0 2 0,5 9 0,-4 5 0,3 12 0,-1 8 0,-3 8 0,-2 1 0,5 11 0,-3-1 0,1 4 0,1 6 0,-8 1 0,4 4 0,-2 0 0,0-2 0,1 2 0,-6-11 0,0 1 0,0-1 0,0-1 0,0-8 0,0-1 0,0-1 0,-6-8 0,1 2 0,2-4 0,1-1 0,-5-2 0,-3-4 0,3 4 0,0-19-3098,7 0 0,8-9 0,8-5 3098,8-2 0,13-7 0,3 3 0</inkml:trace>
  <inkml:trace contextRef="#ctx0" brushRef="#br0" timeOffset="23">4214 10830 11400,'25'-7'0,"-4"-4"2258,-4-3 0,-1 0 1,1 4-1,2 3-1771,2 0 1,7 3-1,-3-5 1,1 3 105,0 2 1,0 2 0,4 2 0,-2 0-401,-2 0 1,-7-5-1,2 0-2774,-3 1 0,-4 4 516,-4 6 0,-11-3 0,-15 8 0,-9 1 360,-4 2 1,-8 0 0,0-2 1704,2-2 0,-5 8 0,0 6 0</inkml:trace>
  <inkml:trace contextRef="#ctx0" brushRef="#br0" timeOffset="24">4198 10955 9078,'-15'7'1511,"8"-5"1,7 3 207,8-3 1,12-2-1,2 0 1,3 0-619,3 0 0,1 0 0,5 0 0,1 0-468,1 0 1,1 0 0,-4 0 0,0 0-1270,-1 0 0,6 0 1,-10 0-1,-2 0-6052,-1 0 6688,3 0 0,-4-7 0,8-2 0</inkml:trace>
  <inkml:trace contextRef="#ctx0" brushRef="#br0" timeOffset="25">5849 10311 7900,'2'-16'186,"2"0"1,1 1-1,-2-1 1,1 0 0,-1 1-1,4-1 2024,2 0 1,0-5-1855,1 0 0,4 0 1,-3 7-1,3 2 90,1 2 0,1 6 0,0-1 0,0 3-157,-1 2 1,6 2 0,0 3 0,-2 6 77,-1 3 1,-2 7 0,-1 1-1,1 3-31,0 3 1,-8 8 0,-2 6 0,-5 4-73,-1 1 0,-1 5 0,-5 1 1,-6-3-9,-7-1 0,0-2 0,-7-1 0,-2-3-68,-2-1 1,-1-7 0,1 0 0,2-5-83,2-4 1,-4-7 0,-5 2-1,4-3 53,1-3 1,-3-6 0,6-4 0,0-3 75,0-2 0,-1 0 0,7 0 1,2-2-10,2-3 1,1-4-1,2-8 1,4-2-211,4-2 1,5-6 0,2 5 0,5-1-118,4 0 1,13-3 0,6 5 0,8 4-124,3 5 1,-3-1 0,3 8 0,-1 2 33,-4 1 0,3 9 0,0 2 0,1 1 468,-1 1 0,-1-1 0,-6 7 0,1 3 8,-1 1 0,-5 0 0,-1-6 0,-1 1-399,1 0 0,-6-1 0,2 1 1,-3 0-625,-3 0 1,1-2 0,-2-2 0,-2-3-228,-1-2 1,-1 3 0,6-5 0,0-1-510,-1-3 0,1-1 0,0 0 0,-1 0-405,1 0 1,5-5 0,2-3 1877,1-6 0,3-6 0,4-11 0</inkml:trace>
  <inkml:trace contextRef="#ctx0" brushRef="#br0" timeOffset="26">6620 10389 7938,'7'-8'0,"-4"1"1395,8 7 1,-6 2 0,5 4 0,3 8-74,1 6 0,1 8 0,1 0 1,0 5-526,-1 3 0,6 1 0,2-5 0,0-1-217,0 0 0,-1-4 0,-2-3 0,0 0-396,0 1 0,-3-6 1,-1 2-1,-2-3-392,-4-3 0,4-1 0,-5-2 0,2-3-858,-1-2 0,-7 0 0,4-3-1644,0 1 0,-5-2 1695,3-8 0,-1-2 0,-1-7 0,3 0 231,-3-3 0,-1-9 1,-2-1-1,2-2 342,3-3 0,-3-1 0,3-2 0,-3-3 442,-2-2 0,0 5 0,0-2 0,1 6-10,5 4 0,-5-1 2759,5 7-1971,2 7 1,-6 9 0,3 10 0,-5 6 258,-5 3 1,-4 9-1,-6 3 1,-3 4 346,-3 1 1,2 6-1,-7-1-599,-2-1 1,-2-2 0,0-1-1,3-2 1,0-3-141,-1 0 0,-1-8 0,-1 2 1,2-4-479,2-1 1,5-2-1,-4-2 1,1-3-559,-1-2 1,6 3 0,-3-4 0,1-1-4061,0 2 0,5-5-2339,5 3 6790,8 4 0,3-8 0,9 6 0</inkml:trace>
  <inkml:trace contextRef="#ctx0" brushRef="#br0" timeOffset="27">7909 10562 8619,'10'6'1137,"1"-1"1,-8 2 0,4-2-530,0 6 0,-5 3 0,5 0 191,0-4 0,-5 4 102,3-4 1,-10-3-472,-6-1 1,-3-5 0,-1-1-257,-1 0 0,2-7 0,2-1 0,3-3-87,2 1 1,-3-1 0,4-4-80,3-1 1,1 0 0,4 2-218,3 4 0,4-3 0,7 8 0,-1 2 44,1 1 1,5 2-1,0 0 223,-2 0 0,-1 5 0,-4 2 0,-2 2 205,-2 3 0,-6 2 1,1 2-9,-3 0 1,-4-1 0,-3-1 23,-6-3 1,-1-3 0,0-4 0,1 1 525,-1-1 1,-2-3-246,-2-1 1,1-1-682,-1-5 1,5-1 0,3-5-726,1 2 1,2-1-883,5-4 1,0 4 0,1 2 0,4 2 112,6 4 1,3-4-1,3 0 1,4-2 1614,6-3 0,2-2 0,3-2 0</inkml:trace>
  <inkml:trace contextRef="#ctx0" brushRef="#br0" timeOffset="28">9214 10562 7907,'14'-1'-340,"-4"-5"1,-4-4 1162,-5-4 1,-1-2 0,0 1 0,0-1-135,0 0 1,-5-5 0,-4 0-1,-3 0 209,-5-2 0,-8 6 0,3-6 1,-1 2-513,0 0 0,-5 0 0,4 6 0,-2 1-77,-1 3 1,8-1 0,-4 7-82,1 1 1,4 3 0,-3 1 0,6 1-161,4 5 0,-1 2 0,5 8 0,0 0-71,0-1 1,-4 1-1,4 0 22,-1 0 0,4-1 0,-3-1 1,2-1 108,0-3 175,-1-7-341,6 4 1,0-8-627,0-5 0,0 3 0,0-7-1923,0-3 1,6-1 347,-1-1 1,5 4 2238,-4 1 0,6-1 0,-3-5 0</inkml:trace>
  <inkml:trace contextRef="#ctx0" brushRef="#br0" timeOffset="29">8758 10154 7810,'0'-16'1469,"0"0"0,2 8-122,3 2 1,-2 12 0,8 6 0,1 5-755,2 4 1,4 7 0,1-2-1,2 4 21,-2 1 0,4 1 0,-1-1 0,3 1-265,3-1 0,-4-1 1,3-2-1,-1-2 202,-2 2 0,4-4 0,-5 1-420,1-2 0,-3-2 1,4-6-1,-3 1 1,-2 0 16,-3-1 1,-3-4-1,-2-2 1,-1-2-459,1-4 213,-5-1 0,0-4 0,-7-3-21,0-6 0,-2-3 0,-3-3 0,-5-2-108,-4-2 0,-7-7 0,-2 0 1,-2-5-79,-3-4 0,-1-5 0,-4 4 0,-2-1 34,-2 1 0,0 1 0,6 6 1,1 1-363,4 4 0,-2 3 1,7 7 845,2 1-154,8 6 0,4 9 1,9 12-1,3 7 281,6 8 0,3 2 0,3 3 0,2-1 461,2 1 1,2-1 0,-4 0-1,2-1-232,-1-4 0,2 4 0,-1-5 0,-2-1-570,-1-3 1,-2 2 0,-1-2-1,1-2-512,0-2 0,-2-1 0,-2-2 0,-3-2-381,-2-1 0,5-1-2492,-2 6 1,-1-7 2305,2-4 0,-3-5 0,5-7 0,-3-9 1079,2-8 0,2-13 0,2-3 0</inkml:trace>
  <inkml:trace contextRef="#ctx0" brushRef="#br0" timeOffset="30">9387 10154 7810,'9'-7'209,"-4"-4"0,-5 4 1,-5 2-1,-6 5 1394,-3 5 1,-3 4 0,-4 8 0,-5 4-527,-4 6 1,-7 8 0,-1 3 0,-2 0-222,-4 1 1,0 3-1,1-4 1,2 1-159,3-1 1,3-1-1,7-6 1,4-1-355,1-4 0,2-2 0,5-4 0,0-1-301,1-5 1,4 2 0,1-8-1570,-2 1 0,3 3-7767,-2-7 9293,8 1 0,10-13 0,10-2 0</inkml:trace>
  <inkml:trace contextRef="#ctx0" brushRef="#br0" timeOffset="31">5613 11458 7807,'-8'9'1341,"-5"0"645,8-4 0,7-3 0,8 3 0,6-3-1333,5-2 0,4 0 0,10 0 0,5 0 192,7 0 1,16-7-1,3-4 1,9-1-481,11 2 1,-38 3 0,2 0 0,3 1 0,2 1-1,2-2 1,1 0-206,2-1 1,1 0 0,6 1 0,0-1 0,0 0 0,1 0 0,4 0 0,1 0-217,2 0 0,2 1 0,6-1 1,2 0-1,-5 0 0,0 0 1,2 0-1,1 0 120,3 0 0,0 1 0,-3-1 1,0 2-1,5-1 0,1 1 1,-2 2-1,1 0-2,-3 0 1,1 1 0,-26-1 0,2 1 0,-3-1 0,22 1 0,-3 1 0,-1 0 0,-2 1-113,-3-1 1,-2 2 0,-1 0 0,-2 0-1,-10 0 1,-2 0 0,-5 0 0,-2 0 49,37 0 0,-16 0 0,-19 0 0,-8 0 0,-10 0 0,-8 0-267,-8 0 0,-9 0 1,-7 0-1853,-9 0 0,-12 0 0,-9 0 0,-8 0 215,-9 0 1,-23 0 0,-7 0-1,-9 0 1904,41 0 0,0 0 0,-4-3 0,2-1 0,-41-5 0</inkml:trace>
  <inkml:trace contextRef="#ctx0" brushRef="#br0" timeOffset="32">6352 12087 7754,'27'-16'0,"-3"1"717,-1-1 1,5 0-1,-2 2 326,4 4 1,3-4-1,4 5 1,4 0-1,5 4-153,1 3 0,-7 2 0,-3 0 0,-4 0-353,-1 0 0,-8 7 1,-3 4-1,-5 3-321,-6 1 1,-3 1-1,-7 2 1,0 1-124,0 2 1,-9 7 0,-6 0-1,-10 5-226,-4 4 0,-8 4 0,-2-4 0,1-4-31,0-5 1,-4 5-1,5-6 1,2-3 228,2 1 0,3-8 0,2 4 0,4-4 123,1-1 0,2 0 0,7 0 1,2-2 1069,1-4 0,8 4-68,-2-4 1,3-1 0,4 0-1020,3-2 0,5-2 0,13-5 0,8 0-171,10 0 0,9-2 0,4-1 0,4-4 0,7-2 0,1 4 0,8-4 0,-6 0 0,-2 1 0,2 2 0,-15-2 0,-3 1-451,-1 3 0,-9 3 0,-3 1 0,-7-2-4465,-9-3 1,0 3 4364,-11-3 0,4 3 1,2 2-1</inkml:trace>
  <inkml:trace contextRef="#ctx0" brushRef="#br0" timeOffset="33">1526 13706 7697,'0'-7'2941,"-2"7"-1989,-3 9 0,3 6 1,-5 6-1,2 6-361,-1 2 0,-4 8 1,3 3-1,0 2-35,0 2 0,-5 10 0,1-5 0,-1 3 463,1 2 1,-1-1 0,7-6 0,2 0-471,1 0 1,-3 0 0,-1-1-1,3-4-293,1-6 1,2 3 0,0-4 0,0-4-207,0-3 0,-5-9 0,0 2 0,1-3-1180,2-3 0,2-4-206,0-1 0,0-4 196,0 4 1,-1-12 0,-3 1 0,-1-6 122,1-6 1,8-8-1,6-5 1,8-4 1016,10-1 0,19 0 0,2-1 0</inkml:trace>
  <inkml:trace contextRef="#ctx0" brushRef="#br0" timeOffset="34">2516 13847 9830,'0'-15'0,"0"-1"280,0 0 1,-2 2 0,-3 4-1,-4 3 1,-1 2 500,-1-1 1,4 1 0,-7 5 0,-5 2-221,-4 3 0,3 4 1,-8 8-1,-4 4 125,-3 5 0,-1 9 0,4 6 1,1 2-178,-1 6 0,-3 5 0,4-3 1,6-2-111,6 1 1,3 1-1,1-4 1,1-1-130,3-4 1,4 1 0,7-4 0,0-3 41,0-3 1,2 6-1,3-11 1,6-2 64,3-2 1,7-3 0,3-5-1,4-2-90,5-3 1,4 1 0,-2-7 0,3-1-115,2-3 0,1-1 0,1-1 0,-4-5-173,0-4 0,-6-4 0,1-4 0,-7-1 0,-3-2 0,-7-7 0,-8 4 0,-1-2-257,-3-1 0,-2 3 0,-2-4 1,-2 4-282,-3 1 0,-11-3 1,-10 3-1,-4 0-24,-1 1 0,-3 1 0,-1 7 0,-1 1-40,1 3 0,-4 1 1,3-1-1,1 3-365,2 0 0,8 5 0,2-3 0,4 1-1024,4-1 0,-5 3 884,10-3 1,5 3 0,5 2 0,10 0-364,9 0 1470,13-7 0,8-1 0,7-8 0</inkml:trace>
  <inkml:trace contextRef="#ctx0" brushRef="#br0" timeOffset="35">3397 13910 8899,'15'-17'0,"-1"-4"0,-3-5 0,-6-2 288,-3 2 0,-2 1 0,-2 6 0,-3-4 218,-6-1 0,-3 4 1,-1 1-1,-3 5 311,-3 4 0,-2 6 0,-5-1 0,2 3-431,-2 2 0,-3 7 0,-4 6 0,0 6 4,5 7 1,-1 9 0,5 3 0,-2 2 27,1 4 0,5-4 0,4 2 0,1 0-90,1-2 0,-1-3 0,11-9 0,3-4-142,1-1 0,2-2 1,0-5-1,2-1-13,3 1 0,9-5 0,9-3 1,0-1-86,-1-3 0,10-2 0,-3-4 0,3-3-130,3-6 0,0-3 0,-4-3 1,1-4-40,-1-5 0,-1 1 0,-2-1 0,-4 0-302,-1 1 0,-4 3 0,-7 6 569,-1 0 1,-2 4 252,1 7 1,-1 8 0,-6 18 0,2 5 661,-1 4 0,-1 8 0,1 4 0,3 4-964,2 1 1,-1 0-1,5 0 1,-3 0-138,2 1 0,-3-8 0,2-4 0,-1-2 0,-1-3 0,3-5 0,-5-1 0,0-3-682,0-2 0,3-3-2015,-4-1 1,1-2 1643,-2-4 0,2-5 0,5-10 0,0-5-1736,6-4 0,-1-2 1,10-1 2788,0-4 0,10-4 0,3-6 0</inkml:trace>
  <inkml:trace contextRef="#ctx0" brushRef="#br0" timeOffset="36">4104 14272 9785,'16'-5'0,"-2"-2"1140,-4-2 1,4 0 0,-3-1-1,3 3-829,1 0 1,6 3-1,2-5 1,0 2 174,-1 4 1,5-4 0,-5 2-1,1 1-236,0 2 0,3 2 1,-5 0-1,-2 0-977,-1 0 1,-3 0 0,1 0 0,-2 2-1276,-3 3 0,-4-1 0,-7 6 444,0 3 0,-13-5 1558,-2 3 0,-12-8 0,3 4 0</inkml:trace>
  <inkml:trace contextRef="#ctx0" brushRef="#br0" timeOffset="37">4214 14382 7777,'0'10'1864,"0"1"0,7-8 0,4 2-811,3-3 1,1-2 0,1 0 0,0 0 42,-1 0 1,3 0-1,1 0-1583,2 0 1,0 0 0,-5 0-6454,0 0 6940,-1 0 0,-6 7 0,-2 2 0</inkml:trace>
  <inkml:trace contextRef="#ctx0" brushRef="#br0" timeOffset="38">5692 13942 7719,'0'8'445,"2"1"1,3-2-1,6 7 1811,3 5 1,1 13 0,3-3-1496,3 5 1,-2 1-1,5 8 1,1-1-1,-2 0 85,-1-2 1,4 0 0,-5-5 0,0 2-609,2-2 1,-5-2 0,2-3-1,-2-2-295,-2-2 0,-2-7 0,-2 2 0,-2-3-725,3-3 1,-6 1-1,0-2-5073,0-4 4596,-6 4 1,6-14 0,-7 0 0,0-8-556,0-6 0,2-9 1814,3-3 0,4-4 0,7-1 0</inkml:trace>
  <inkml:trace contextRef="#ctx0" brushRef="#br0" timeOffset="39">6227 13926 7719,'-2'16'837,"-5"-1"1,-9 1 751,-8 0 0,-1 0 0,-1 1 0,-4 6-439,-5 8 1,2 1 0,-3 6 0,1 0-316,-2 4 0,4-3 0,-4-3 0,6-2-487,4-3 0,-1-1 0,6-2 0,-1-4-508,0-1 1,2-2-1,7-5 1,2-1-1173,2 1 0,4-6-4743,-4 1 4684,6-8 1,-3 3 0,9-12 0,3-4-285,6-4 1,10-2 1674,5 1 0,11-15 0,3-3 0</inkml:trace>
  <inkml:trace contextRef="#ctx0" brushRef="#br0" timeOffset="40">6604 13549 7715,'23'-21'0,"3"0"254,4 2 0,-4 1 0,0 2 0,2 1 0,2 1 1177,1 3 0,8-1 1,1 7-1,0 1-546,-3 3 1,-6 2-1,-5 5 1,-5 4-288,-3 4 1,-8 2-1,-1 1 1,-2 4 42,-4 5 1,-8 4 0,-5 1 0,-4 1-191,-2-1 1,-7 1 0,-3-1 0,-4 1-46,-1-1 1,-1-5 0,1-1 0,1-3-107,4-2 1,3 2 0,8-1 0,-1-3-28,0-6 1,7 2 0,4-4-274,3 4 0,4-5 0,3-4 0,6-1 0,3 1 0,9-3 0,3 3 0,4-3 0,1-2 0,6 0 0,1 0 0,2 0 0,4 0 0,-4-5 0,0-1 0,-1 3-671,-4 1 0,-2-3 0,-2 0-1699,1 1 1,-8 2 0,-3 2-1,-3 2-2918,-3 3 5288,-6 4 0,5 7 0,-5 0 0</inkml:trace>
  <inkml:trace contextRef="#ctx0" brushRef="#br0" timeOffset="41">5535 15891 7973,'10'0'2435,"1"0"-1049,1 0 1,7 1-1,4 6 1,0 9-914,-1 9 0,6 4 1,-1 4-1,2 2 202,3 2 1,3 5 0,0-4 0,-2 1-232,2-1 1,3-1 0,-5-6 0,-3-1-556,0-4 0,-2 2 0,-2-5 0,-5 0-459,-4-1 0,-1-1 1,0-7-1,-2-2-724,-4-1 0,2-6 1,-5 4 160,2-2 1,-4-4 0,4-8 0,0-5-67,0-4 0,-4-7 1,4-2 1198,-2-1 0,5-10 0,-3-6 0</inkml:trace>
  <inkml:trace contextRef="#ctx0" brushRef="#br0" timeOffset="42">6290 15765 7715,'0'16'724,"0"-1"1,-7 3 0,-4 3 843,-3 5 0,-9 4 0,-3 3 0,-4 4-278,-1 4 1,-7 5 0,-4-1 0,-4-1-404,-1-2 0,5-2 0,-2 4 1,-3-4-319,-3-2 1,-1-1 0,7-7 0,4-2-1252,2-2 1,-2-7-1,6 2 1,5-5-1534,-1-6 1,5 2-1,1-6 1,0-3 2214,-1-1 0,-1-9 0,-6-2 0</inkml:trace>
  <inkml:trace contextRef="#ctx0" brushRef="#br0" timeOffset="43">3947 16205 7715,'0'-10'404,"0"-1"0,7 6 552,3-6 0,-1 8 0,2-2 0,3 1 0,5 1 88,7-3 1,2 1-1,2 5 1,-1 0-780,4 0 1,2 0 0,-5 0 0,-2 0-348,-2 0 0,-7 0 1,4 0-341,0 0 0,-6 2 1,3 3-1235,-8 6 0,-5 3 0,-9 0 1656,-3-4 0,-11 11 0,-8-3 0</inkml:trace>
  <inkml:trace contextRef="#ctx0" brushRef="#br0" timeOffset="44">3821 16472 7715,'0'16'642,"0"0"1,12-8 0,4-2 0,3-5 452,4-1 0,7 0 0,8 0 0,1 0-8,-1 0 1,6 0-1,-2 0 1,1 0-564,-1 0 0,2-1 1,-8-3-1,-2-1-1269,-6 1 1,0 3 0,-9-1-2782,-5-3 1,-9 1 3525,-15-6 0,-8-1 0,-13-4 0</inkml:trace>
  <inkml:trace contextRef="#ctx0" brushRef="#br0" timeOffset="45">1510 15906 7715,'10'0'-174,"-1"2"1,0 3 2115,0 6 0,-4 10 0,3 5 0,-1 7-532,-3 9 1,3 0 0,-2 12 0,-1 0-306,-3 4 1,-1 3-1,-1 0 1,-5-1-276,-4-3 0,-2-1 0,0 2 1,1-6-794,-1-3 0,0-4 0,-1-3 1,5-5-38,1-4 0,-4-3 0,6-2 0,0-5-883,-2-6 0,5 7-5399,-3-8 2870,3-4 0,4-6 1866,3-12 0,9-2 0,10-8 1,4 0 1545,5 1 0,9-15 0,-1-3 0</inkml:trace>
  <inkml:trace contextRef="#ctx0" brushRef="#br0" timeOffset="46">2092 16237 7715,'-6'-16'0,"1"0"0,0 0 0,5-1 0,0-2 314,0-2 0,2 0 0,5 3 754,8-3 0,5 4 1,9-4-1,4 3 1,2 3-525,4-1 1,-1 7-1,4 4 1,-5 3 75,-4 2 1,-3 2 0,-4 3 0,-5 8-88,-4 6 0,-8 3 1,-4 6-1,-3-1-65,-2 1 1,-2 6 0,-3 3 0,-7-2-110,-7-2 1,-1-1 0,-4-3-1,0-2-177,-1-6 1,6-1 0,-4-2 0,2-4-117,0 0 1,0-5-1,6-1 1,-1-1-441,0-3 0,6-2 95,-1-2 1,9 0 0,2-2-95,9-3 1,5 1-1,4-5 1,3 2 116,5 4 1,9 1 0,5 2 0,2 0 29,1 0 1,10 2 0,-8 3 0,1 6 268,-1 3 0,4 3 0,-9 2 0,-1 4 284,-8 1 0,-1 1 0,-9 3 0,-2-2 436,-2 2 0,-8 2 0,-4 1 0,-3 0-140,-2 1 1,-7-2-1,-3-2 1,-4-4-240,-2-1 0,-5-2 0,-2-6 1,-1-1-385,-4-3 0,0 1 0,0-5 0,2 0 0,-2 0 0,-7-2 0,-2-5 0,2 0 0,-3 0 0,1 0 0,0-1 0,-1-5-1233,-4-4 0,-3 1 1,-4-1-1,-2-3-2249,-1-1 1,-6-7 3481,6 0 0,-15-13 0,3 0 0</inkml:trace>
  <inkml:trace contextRef="#ctx0" brushRef="#br0" timeOffset="47">9387 15828 7715,'-9'-2'0,"2"-1"1511,0-3 0,4-6 1,-6 2-973,2-4 1,2-2-1,5 0 1,1 1-1,5-1-171,4 0 1,6-5 0,5-2-1,5-1-144,4-4 1,1 5-1,1 2 1,-1 4-104,1 1 0,-1 0 1,-1 1-1,-2 1 13,-2 3 1,-5 4 0,3 7 0,-1 2 39,-4 3 1,4 4 0,-2 9-1,-4 4 68,-4 10 1,-1 1 0,-7 11 0,-1 3 124,-3 3 1,-2 8 0,-5-4 0,-6 4-33,-7 6 1,-6-3-1,-10 6 1,-3-6-182,-4-2 1,-7-1 0,7-11 0,-1-3-116,1-8 0,0 1 0,7-12 0,3-1 76,3-3 0,-5-9 1,8-3-1,-2-2-197,2-4 1,-2-1-1,5-4 1,1-1 18,-1-2 1,2-13 0,5 1 0,2-4-384,4-2 1,-2-5-1,6 0 1,3-5-95,1-4 1,11-5-1,7 6 1,8 1 152,6 2 1,6 5-1,5 5 1,2 9 476,6 5 1,2 4 0,-4 7 0,0 3 258,0 6 1,1 4 0,-3 4-1,-3 4 279,-5 2 1,-1-4-1,-3 3 1,-3-1-201,0-4 0,-2 4 0,0-2 1,-4-2-407,-1-2 0,-2-3 0,-5-2 0,-1-1-746,1 1 1,5-5 0,0 0 0,-2-2-710,-1 1 1,3-1 0,1-5-1,1 0 227,0 0 1,5-2 0,-2-3 0,4-6-57,1-3 0,-1-1 0,-2-3 1262,-2-3 0,0-3 0,6-8 0</inkml:trace>
  <inkml:trace contextRef="#ctx0" brushRef="#br0" timeOffset="48">10393 15749 9771,'7'16'1344,"0"1"1,5 4 0,-1 6-511,1 2 1,2 3-1,4 1 1,1 2-112,2 2 0,0-1 0,-6-4 0,1-1-397,0 0 1,3-1 0,-2-2 0,-3-3-429,0-3 0,0-1 0,2-3 0,-2 1-731,-3 2 0,1-5 0,-5-6-999,2 2 0,1 1 1,6-3 1094,-1-5 0,-4-3 1,-1-6-1,3-4 737,1-8 0,8-10 0,3 1 0</inkml:trace>
  <inkml:trace contextRef="#ctx0" brushRef="#br0" timeOffset="49">10943 15891 7715,'-15'0'539,"-8"1"1,-3 6 0,-4 7 587,-1 6 1,-3 2-1,0-1 1,-3 4-15,2-1 1,-7 6 0,2-6 0,3 3-538,0-1 0,2-5 1,4 3-1,1-1-434,4-4 1,-2-1 0,5-3 0,3 1-2123,2 0 1,-6-1-4613,8 1 6592,4 0 0,12 0 0,8-1 0</inkml:trace>
  <inkml:trace contextRef="#ctx0" brushRef="#br0" timeOffset="50">11289 16001 7715,'16'-2'0,"2"-1"0,1-4 541,2-2 1,0 5 1772,-6-1-1612,8-4 1,2 8 0,6-6-76,0 0 1,1 5 0,-1-5-1,1 2-300,-1-1 1,-1 1-1,-2 5 1,-4 0-231,-1 0 0,-2 0 1,-5 0-1,-1 0-1149,1 0 1,-5 7 0,-3 4 0,-1 3-1935,-3 1 1,-4 1 2985,-5 0 0,-11-1 0,-9 1 0</inkml:trace>
  <inkml:trace contextRef="#ctx0" brushRef="#br0" timeOffset="51">11431 16268 7715,'21'0'337,"0"-2"0,0-1 0,0-4 0,0 0 1239,-2 0 0,5-4 0,3 4 0,0 0-1194,0 0 0,2 2 0,-2 5 0,2 0-1193,3 0 0,-6 0 1,0 0-1,2 2-1695,2 3 0,-1 4 2506,-2 7 0,9-1 0,-2 1 0</inkml:trace>
  <inkml:trace contextRef="#ctx0" brushRef="#br0" timeOffset="52">13035 15403 7715,'0'-20'62,"1"-1"0,5 1 0,2 3 498,1 1 0,7 0 1,-1 1-1,10-1 0,6 2 89,6 4 1,1-3 0,8 8 0,-2 2-357,-1 1 1,6 11 0,-9 5 0,1 7 264,-5 3 1,-3 4 0,-3 9 0,-4 3 1,-5 0 0,-5 5 0,-6-1 0,-4 5-81,-5 3 1,-8 8-1,-3-4 1,-6 1-157,-5 1 1,-3-8 0,-9 3 0,-2-4-209,-2-2 0,-5-3 0,5-6 0,2-7-98,2-1 0,2-7 1,1-4-1,2-5-172,2-4 0,5-6 0,-3 1 0,1-3 41,4-2 0,-4-7 1,2-4-1,3-2 23,6-3 1,0-7 0,7-3 0,1-4-144,3-1 0,1-1 0,3 1 0,6-1 18,7 1 1,15 5 0,2 1 0,6 3 4,4 2 0,8 10 0,1 5 0,-1 3 338,-2 2 1,2 7-1,-3 3 1,-2 6-99,-1 5 1,-5-3 0,1 3 0,-3-2-277,-3 2 1,-2-4 0,-3 6 0,-2-2-456,-2 0 0,-7 0 0,2-6 1,-3 1-224,-3 0 1,-1 0 0,-1-2 0,-3-2-356,2-2 1,-3-1-1,2 2 387,1-6 0,2-3 893,2-2 0,-1 0 0,1 0 0</inkml:trace>
  <inkml:trace contextRef="#ctx0" brushRef="#br0" timeOffset="53">14733 15451 7715,'0'-16'0,"0"0"418,0 0 0,0 1 1,-2 1-1,-3 2 1,-6 3 335,-3 2 1,-2 0 0,1 3 0,-1-1-263,0 2 0,-5 8 0,-1 7 0,-3 7 155,-3 7 0,-2 6 0,-1 5 1,0 5-97,-1 3 1,6 2-1,1 0 1,3 0 35,3 1 0,6 2 0,5 1 1,1-2-375,3 1 1,4 1-1,7-6 1,7-1-195,5-2 0,9-7 0,0 2 1,5-4-45,4-2 0,7-5 0,-1-3 0,6-4 48,4-5 1,-1-3 0,-5-1 0,-1-4-240,-4-5 0,1-8 0,-6-3 0,-2-4 156,-2-2 1,-8-1-1,-4-3 1,-6-2 102,-4-3 1,-4 1-1,-7-2 1,-4 3-135,-6 0 1,-2 6 0,-15-4 0,-1 5-120,-1 6 1,-8-3 0,-1 6 0,-3 0-127,-2 0 0,-3 2 0,-3 5 0,0 0-494,2 0 0,-7 7 0,10 4 0,1 3-445,-3 1 1,6 6 0,-2 2 0,2 0-2498,5-1 3772,5 6 0,15-10 0,-1 5 0</inkml:trace>
  <inkml:trace contextRef="#ctx0" brushRef="#br0" timeOffset="54">16069 15608 7715,'16'0'0,"-1"0"305,1 14 0,-2-2 0,-2 12 0,-1 1 1,1 1 666,2 7 0,0 0 1,-2 9 2061,-1 2-2607,-1-6 1,-1 1 0,-4-6 0,-3 0 18,-2-1 1,0 3-1,0-11 1,0 2-213,0 0 0,0-6 0,0 1 305,0-4-188,0-8 0,0-4 0,0-10-453,0-6 1,0-8 0,0-4 0,0-1-310,0-4 0,0-9 1,2-5-1,1-3-121,2-2 1,8 0 0,-3 0-1,4-1 184,2 1 0,0 9 0,-1 6 0,1 10 42,0 4 0,5 4 1,0 4-1,-2 6 437,-2 8 1,4 12 0,2 10 0,0 5 335,-1 6 1,5-2 0,-6 7 0,-2 0 301,-2-2 0,-1 3 0,-2-4 1,-3-1-409,-6 1 0,2-4 0,-2-7 0,-2-4-237,-1-1 1,3-2 0,1-6 288,-3 1-260,-1 0 0,-2-9 0,0-7 0,0-9-181,0-5 1,0-7 0,0-3-1,0-4-149,0-5 0,2-9 0,3 0 0,5-4-620,4-1 1,2 2 0,0 1 0,0 4 373,-1 1 0,6 5 0,0 7 0,0 8 388,2 7 1,-4 5-1,6 9 1,-1 3 246,0 5 0,-4 4 0,2 4 0,-1 3 46,0 5 1,0 4 0,-5 1 0,-2 1-3,-4-1 0,3 4 1,-6 0-1,0-2-633,0 2 1,-2-5-1,-5-4 1,0 0-378,0-1 0,0 2 1,0-6-1,0-1-720,0-3 1,0-1-1255,0 0 2054,0-8 1,7-3-1,3-10 1,3-7 673,-3-7 0,11-6 0,-3-6 0</inkml:trace>
  <inkml:trace contextRef="#ctx0" brushRef="#br0" timeOffset="55">17390 15671 7825,'7'8'273,"3"-2"0,4 2 0,0 3 0,-3 3 433,-6 2 0,4 4 1,-1 5 92,1 5 1,3 3-1,-6 10 1,-1-2-327,2-3 1,-5 4 0,3-5 0,-3-2 0,-2-4 59,0-5 1,0 2-1,0-5 1,0 0-311,0-1 1,0-1-1,0-5-3,0 0-26,0-8 1,0-2-1,0-13-359,0-9 1,0-2-1,0-8 1,1-3-294,5-6 0,-3-6 1,7-6-1,3 0-28,1 0 1,1 0 0,1 1-1,0 5 259,0 4 0,5 11 0,0 5 0,-2 5 195,-2 6 0,4 4 0,2 12 0,1 6 304,4 7 1,0 5 0,0 8-1,-2 1 653,2 4 1,-3-4-1,-1 4 1,-1-6-306,-4-5 0,-1 2 0,-4-5 0,-2 0-39,-2-1 1,-4-1 46,4-5-633,-6-7 1,3-4-1,-6-10 1,3-6-197,1-3 0,2-8 0,-2-5 0,4-2-284,0-3 1,5-1-1,-4-2 1,6-2-9,5 2 0,-2 2 1,6 4-1,-1 2 319,0 6 1,3 11-1,4 5 1,1 3 391,-1 2 0,6 7 0,-1 3 0,1 4-56,1 2 1,-4 7-1,2 3 1,-2 4-787,-3 1 0,-1 1 1,-2 1-543,-2 3 0,-7-1 1,2 7-1,-5 0 1,-6-2 1165,-5-3 0,-3-4 0,-2-1 0</inkml:trace>
  <inkml:trace contextRef="#ctx0" brushRef="#br0" timeOffset="56">3365 16944 7715,'0'-7'738,"0"7"0,0 12 0,0 11 1,-2 1 89,-3 4 1,3 2 0,-3 1 0,3 1-248,2-1 1,0-1-1,0-2 1,0-4-263,0-1 0,0 3 0,0-3 0,0 0 46,0-1 0,6-1 0,-1-5-241,-2 0 0,1-2-409,1-4 313,-3 4 1,5-19 0,-7 0-1,0-8-283,0-2 0,2-8 0,1-5 0,2-5 43,-1-4 0,3-1 1,0 1-1,0-3-453,0 0 0,3-4 0,-3 7 0,2 4 374,3 5 1,2 6 0,2 8 196,0 3 0,-1 6 0,3 10 1,1 6 386,2 3 0,5 8 0,-3 4 0,0 4 264,-1 2 0,-1 4 0,-7-1 1,-2-3-10,-1-4 1,-8-2 0,3 3-1,-5-2-373,-1-6 0,0-4 0,0-1 0,0-1 132,0 1 0,0-5-711,0-1-95,0-6 0,6-15 136,-1-10 0,0-8 1,-3 6-1,1-3-50,3-8 0,6 1 1,-2-7-1,3 2 124,-3 3 1,4 3 0,-3 6 0,1 5 219,-2 4 0,4 3 1,-3 3-1,3 6 264,1 3 0,6 4 0,0 3 1,0 6 229,2 3 1,-6 8 0,4 3-1,-3 1-3,-2 0 1,-1-1-1,1 3 1,-2-2-193,-3 2 0,1-4 0,-7 1 1,0-3-794,2-2 0,-5 2 0,3-1 0,-3-2-1170,-2-1 0,2-2-1850,3-1 3003,-3 1 1,6-7 0,-4-6 0,3-6 102,2-8 0,-1-4 477,3-6 0,10-4 0,-4-6 0</inkml:trace>
  <inkml:trace contextRef="#ctx0" brushRef="#br0" timeOffset="57">4340 17085 7715,'2'-8'130,"3"2"0,-2 6 533,8 6 1,-6 2-1,4 11 1,0 4-1,-1 3 1,-4 8 0,3-8 0,-2 2-91,0-2 1,1 2-1,-6-7 1,0 0-13,0 1 0,0-4 1,0 3-221,0-4 1,0-6-16,0-1-406,0-6 0,0-11 0,1-12-364,5-4 1,0-7 0,7 4 0,-3-4-34,2-1 1,2-6 0,2-1 0,0 1 246,0 4 0,-1 0 0,1 12 1,0 3 207,-1 6 1,1 5 0,0 9 0,1 3 523,4 6 1,-1 8 0,4 3-1,-1 3 181,-4 3 0,-2 0 1,-1 0-1,-2-4-111,-3-1 1,1-2 0,-7-5 0,0-2 191,2-4-688,-5 4 1,7-12-95,-4 3 1,2-10 0,5-6-190,-1-3 0,-1-3 0,4-2 0,-2-2-192,-1 1 1,-1-2 0,6 1-1,0 3 1,1 4 213,4 4 1,-3 6 0,3-1 0,-4 3 182,-1 2 0,5 0 0,0 0 0,-2 2-74,-2 3 1,4-1 0,0 5-1,-1-1-574,-3 1 1,-1-4 0,0 6-1,-1 1-2297,1 2 0,-6 0 2947,1-4 0,-1-3 0,6-7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8T20:02:06.75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16682 204 7773,'0'-15'-122,"0"6"3250,0 2 0,0 9-2432,0 3 1,0 4 0,0 6 0,0 1-273,0 0 0,0 1 1,0 2-1,0 4-186,0 2 1,0 1 0,0 5 0,0 1-57,0-1 1,-2 6 0,-1-1 0,-2 1 12,1 2 1,1 1 0,-1 7 0,-3-2-65,-1-3 1,-1 4-1,-3-4 1,1 3 6,-1 2 0,-2 7 1,0 2-1,2 2-9,1-1 0,1-1 1,-4 4-1,2-3 26,1 3 0,2 1 0,-3 3 0,2 1-80,-3-2 1,5 8 0,-3-8-1,1 2 21,1 0 0,-5 6 0,3 1 0,-3-2 2,-1 3 1,4 0 0,1 4 0,-2-2-138,-2 0 1,-2 9 0,0-7 0,0 2 127,1 3 1,-1 3 0,0-3-1,1-1 3,-1 1 0,5 0 0,1 0 0,-2 4-81,5-42 1,0 1 0,0 3 0,0 1 0,0-3 0,1-1 0,2 2 0,0 1-64,0-2 0,1 0 0,-3 1 0,-1 0 0,3 2 0,0 0 0,-1-1 0,-1 0 44,1 1 0,0 0 0,2 0 0,1 0 0,-3 0 0,-1 0 0,1 0 0,0 1-26,0 0 0,1 0 0,-2 4 0,0 0 1,2-6-1,1 0 0,-1 2 0,1 0 52,-1 0 0,1 1 0,-1 2 1,1 0-1,1 0 0,0-1 0,0 2 1,-1 0 57,1 2 1,0-1-1,-1-1 1,-1 0-1,2 0 1,-1 0-1,1-1 1,-1 1-51,-1-1 1,1 0 0,2 6 0,0 1-1,-2-3 1,-1-1 0,2 3-1,-1-1-4,0 0 1,1 0 0,-1-1 0,1 1 0,1 0 0,0-1 0,-1 1 0,0-1-20,0 3 1,-1-1-1,0 4 1,1 0 0,1-3-1,2-1 1,-1 0 0,0 0-22,0-1 1,0 0 0,0 3 0,0 0 0,0 0 0,0 0 0,0 0 0,0 1 8,0-1 0,0 2 0,0-2 1,0 2-1,0-1 0,0 1 1,0 1-1,0 0 119,0 1 0,0 1 1,0-3-1,0 1 0,0 3 1,0-1-1,0-1 1,0-1-59,-1-1 0,2 0 0,1 4 0,1 0 0,0-4 0,-1 0 0,0 2 0,0-1-121,-1 3 1,0-1 0,-1-3 0,0 0 0,0 1-1,0 1-115,0-1 0,0 0 153,0-4 1,0 2 0,0 5-1,0 0 1,0-2 0,0 0-7,-1 0 1,2 0 18,2-2 1,1-2-1,-3 4 1,-1 0 0,3-2-1,0-1 1,-2 2-1,-1 0 3,0 0 1,0-1 0,0 0 0,0-2 0,0 2 0,0 0 0,1 1 0,0 0 37,2 2 0,-1 0 0,-1 2 0,0-1 0,1-4 0,1 0 0,-1-1 0,0 0 26,0-2 0,1 0 0,-2 5 0,1-1 0,3-1 0,-1 0 0,0 0 1,-1 0-36,-1-2 1,0 0 0,1 0 0,1 0 0,-1-1 0,1-1 0,0 2 0,0 0 19,3 3 0,-1 0 1,-3 1-1,1-1 0,-1-2 1,1 0-1,-1-1 0,1-1 27,1-3 0,0 1 0,0 1 0,-1 1 0,0-1 0,1 0 0,-1 2 0,0-1-42,1 0 0,-1 0 0,-1-4 0,-1 0 0,2 2 0,1-1 0,-1-1 1,1 0-4,-1 0 1,0 0-1,-1 5 1,0 0 0,1-5-1,0 0 1,0 0 0,-1 0 8,-1-3 0,0 0 0,1 5 0,1 0 0,-1-7 0,-1 1 0,0 0 0,0 0-20,-2 0 1,1-1-1,2 5 1,0 0 0,-1-6-1,1-2 1,-1 0 0,-1 0 3,0-1 1,0 0 0,0 4 0,0 0 0,0-4-1,1 0 1,1 0 0,0 0 64,-2-1 0,1-1 1,1 3-1,1 0 0,-1-2 1,-1 1-1,0 0 0,0 0-70,-1 2 0,0 0 0,1-3 0,1-1 0,2 40 0,-1-3-4,-3-3 0,4 6 0,1-8 0,-3 0 0,-1 0 0,-2 2 0,0-10 0,2 1 0,3 0 0,-3-2 0,3-5 0,-3-2 0,-2-3 0,0 1 0,0-6 0,0-5-522,0-4 1,0 0 0,0-6 0,0-1-1330,0-4 0,0 0 0,0-10-2453,0 1 4304,0-4 0,0 2 0,0-6 0</inkml:trace>
  <inkml:trace contextRef="#ctx0" brushRef="#br0" timeOffset="1">8962 2232 8083,'-8'0'4537,"-1"0"-2848,4 0 0,3-2 0,-3-3 1,3-6-475,2-3 0,0-3 0,0-2 0,0-4-537,0-1 0,7-3 0,3-6 1,4-3-383,2-6 1,-2-4 0,-2-3 0,-1-1-580,1-3 0,-3-8 0,-1-2 0,-1-5-503,-3 2 1,-2-9-1,-2 8 1,0-2-81,0 0 0,0 12 1,0 4-1,0 8 723,0 8 0,0 2 0,0 14 124,0 2 1,7 9 0,3 6-18,4 8 0,4 10 0,3 10 0,3 6 719,1 8 0,4 11 0,-3 5 1,4 2 295,2 4 0,-1 6 0,0 4-410,1 1 0,-6-2 0,0 0 0,1-2 0,-3-8-473,-3-3 0,-4-4 0,-1-6 0,0-4-192,0-6 0,-2-2 0,-2-5 0,-3-1-1284,-3-2 0,5-6-2206,-6 1 3163,0-4 1,-5-15 0,0-7-1,0-9 221,0-7 0,-5 1 1,-4-6-1,-3 0 160,-5 2 1,-4-4-1,0 5 1,-5 0 282,-4 1 0,0 2 1,1 8-1,1 2 31,0-3 1,-11 6 0,8 0 0,-1 2-204,4 0 1,-5 0-1,5 3 1,2-2-1687,2-1 1,-3 0 0,6 5-4461,2 0 6077,9 0 0,3 0 0,7 0 0</inkml:trace>
  <inkml:trace contextRef="#ctx0" brushRef="#br0" timeOffset="2">9874 1776 8154,'25'0'637,"-4"0"0,-4-2 1,-1-1-1,1-4 1,4 0 46,6 0 0,0 2 1,1 3-1,-3-2-167,-2-1 1,5 0-1,-4 5 1,0 0-418,-3 0 1,-5 2 0,-5 3 148,-6 5 1,-5 4-1,-5 0 1,-8-1-250,-6-3 0,-12 1 0,-9 4 0</inkml:trace>
  <inkml:trace contextRef="#ctx0" brushRef="#br0" timeOffset="3">9874 1918 8348,'7'8'665,"2"1"0,7-5 1,-1 1 58,1-2 1,7-1 0,3-2-1,4 0-471,1 0 1,1 0 0,-1 0 0,1 0-188,-1 0 1,-5 0 0,0 0-1,1 0-66,-3 0 0,6-7 0,-6-2 0</inkml:trace>
  <inkml:trace contextRef="#ctx0" brushRef="#br0" timeOffset="4">11368 1603 8202,'-26'-29'0,"1"1"0,3 1 0,-10 8 0,4-2 0,2 4 1184,2 1 1,-4 6 0,1 1 0,-2 2 304,-3 3 1,1 3-1,-1 1 1,3 0-963,2 0 0,-1 7 0,6 3 0,-1 6-384,0 5 0,2 1 1,6 6-1,-1-3 29,0-2 1,6 4 0,1 0-1,2 1-337,4-2 1,1 2-1,2-6 1,2 1 10,3 0 1,3 0-1,10-6 1,1 1 236,2-5 0,7-2 0,-2 1 1,4-3 40,1-2 0,1-2 0,-1-5 0,-1-2 197,-4-3 0,7-4 1,-5-8-1,0-4 64,2-5 0,3-4 0,2-3 1,-3-4-569,-3-5 1,3-5-1,-13-5-1189,-5-6 1138,2 4 1,-15-9 0,5 4 0,-6-4-15,-6 2 1,-2 8 0,-6 3 0,1 8-213,3 10 0,5 4 0,-4 11 941,2 3 1,2 11 0,5 3 254,0 8 0,0 13 0,2 7 0,1 5-107,2 4 1,7 7-1,-3-2 1,2 1-77,-1-1 0,-1 7 0,3-4 0,-1 1-523,1-1 0,0 2 0,0-8 1,-1-1-31,1 1 0,0 3 0,0-6 0,-1-1-1615,1-2 1,-3-1 0,0-2 0,-2-3-1073,-4 0 1,4-8-1,-2 2-496,-1-4 0,3-10 3183,-2-7 0,14-14 0,-1-10 0</inkml:trace>
  <inkml:trace contextRef="#ctx0" brushRef="#br0" timeOffset="5">11714 1682 8202,'10'5'0,"-1"2"1401,-2 2 0,5 3 0,-3 7 176,0 2 1,3 2 0,-5-4 0,0 4-457,0 1 0,0-5 0,-4 4 1,3-2-1166,-3 0 0,-1 5 0,-2-5 0,0-2-679,0-1 1,0-2 0,0-1-1,0 1-784,0 0 1,0-6 0,-2-1-4153,-3-2 5659,3-2 0,-12-12 0,5-2 0</inkml:trace>
  <inkml:trace contextRef="#ctx0" brushRef="#br0" timeOffset="6">12626 1666 8240,'0'-16'0,"0"-1"0,0-2 736,0-2 1,-7 0 0,-4 5 0,-3-1 297,-1-4 0,-3 3 0,-3-3 0,-3 4-283,-1 1 0,-4 2 0,2 2 0,-2 3-208,-3 2 0,3-3 0,1 4 0,1 3-194,-1 1 1,6 2 0,-1 2 0,2 3-191,0 6 0,0 4 0,5 5 1,1 1-157,-1-2 1,2 5 0,2 2 0,3 2-77,2-1 1,2 2 0,5-4 0,0 1-32,0 0 0,1-7 0,6 4 0,7-2 147,6 0 1,6 0 0,-3-5 0,1-2 95,4-4 0,-4-3 1,3-5-1,1 1 87,1 2 1,3-1 0,-3-9 0,-1-6-108,-1-3 1,-3-7-1,4-1 1,-2-3-284,2-3 0,-5-8 0,-2-6 0,-4-4-136,-1-1 1,-2-7 0,-4-4 0,-4-3-323,-5-2 1,-1 7 0,-1 4 0,-5 3 333,-4 2 0,1 7 1,1 5-1,-1 7 780,0 7 0,4 5-49,-6 6 0,8 5 1,-2 10-179,3 5 0,2 11 1,0 5-1,0 6 476,0 5 0,0 3 1,2 5-1,1-1-143,2-2 0,2-6 0,-1 5 0,2-1-393,1 0 1,3-5-1,-5 1 1,2-2-267,3-3 1,-3 1 0,0-1 0,-1-1-1847,1-4 1,-4 2 0,4-6 0,0 3 31,0 3 1,-4-5-1,4-2 1,-1-4-198,1-1 0,2-6 2072,4 1 0,8-8 0,1 4 0</inkml:trace>
  <inkml:trace contextRef="#ctx0" brushRef="#br0" timeOffset="7">13066 1760 8240,'7'-15'433,"3"-1"0,4-2 1,2-1-1,0-2 0,0 4 557,-1 5 1,1-1 0,0 8 0,0 2-70,-1 1 0,8 2 0,1 2-403,1 3 0,-4 4 0,-9 6 0,-1 1-187,1 0 0,-5 5 0,-2 0 0,-3-2-69,-2-2 0,0 6 1,-2 2-1,-3-1 4,-6-3 0,-8 2 1,-4-1-1,1 1 132,-1 0 1,0-1 0,4-2 0,0 1-18,5-2 0,0-2 0,7-1 0,0 0 255,0-1 0,2 1 0,6 0-386,5 0 1,2-6-1,10-1 1,1-2-251,2-4 0,12 4 0,-1-1 0,1-3 0,0-1 0,4-2 0,-1 0 0,-1 0-562,-1 0 1,-5 2 0,-1 1-1,-3 2-2305,-3-1 1,-6-3-1,-7 1 2165,-2 3 1,-4-1 0,-10 5 0,-10-2-4317,-13-4 5018,-15-1 0,-18-2 0,-9 0 0</inkml:trace>
  <inkml:trace contextRef="#ctx0" brushRef="#br0" timeOffset="8">11006 2452 8269,'-19'-5'0,"3"0"0,6-2 8710,-1 1-6935,4 5 0,14-6 0,6 5 0,6-2-627,7-1 0,16 0 0,9 5 0,8 0-1148,11 0 0,12 0 0,-36 0 0,1 0 0,2 0 0,1 0 0,2 0 0,1 0 0,5 0 0,1 0 0,-3 0 0,0 0 0,1 0 0,1 0-44,1-1 1,-1 2 0,3 2-1,-1 1 1,-2 0 0,-1 1-1,-1 0 1,-2 0 43,-3 0 0,-1 1 0,0-2 0,-2 0 0,34 8 0,-5-3 0,-7-2 0,-14 4 0,-9-4 0,-10 0-269,-9 0 1,-5-2-1,-9-3-2080,-4 3 1,-5-2 0,-12 6 0,-8 0 1353,-10 0 1,-19 1 0,-11 6 994,-15-1 0,-11-6 0,34-5 0,0-1 0</inkml:trace>
  <inkml:trace contextRef="#ctx0" brushRef="#br0" timeOffset="9">11226 3254 8082,'-8'0'930,"-6"-2"2355,3-3-1495,4-4 0,-5-2-647,7 1 1,0 5-1,6-6-350,5-1 1,8 3 0,10-1 0,6-2-217,8-2 1,6 3 0,6 2 0,5 1-89,2-1 0,1 5 0,-11-1 0,-2 3-168,-3 2 0,-3 6 1,-9 1-1,-4 1-201,-5 5 0,-9-1 0,-3 2 0,-2 0-249,-4 3 1,-3 2 0,-5-1 0,-7 1-57,-8 2 0,-4 7 0,-9-2 0,-4 2 139,-5-2 0,-3 2 0,-1-5 0,4 0 126,6-1 1,-3-1 0,4-5-1,4 0 238,3 0 0,9-6 0,-2 0 0,3 1-318,3-2 0,6 5 0,4-4 0,3 4 0,5 2 0,8 0 0,10-1 0,7 1 0,12 3 0,7-1 0,9-4 0,5 0 0,4 0 0,1 0 0,2-4 0,-1-5 0,3 2 0,-2-2 0,-4 1 0,-4 1 0,-1-6 0,-6 6 0,-3-1-4227,-1-1 0,-3 0 4227,-5-5 0,12-7 0,-4-2 0</inkml:trace>
  <inkml:trace contextRef="#ctx0" brushRef="#br0" timeOffset="10">1164 12103 8017,'5'-16'0,"2"-1"510,2-4 0,-6 3 0,1-3 0,-8 2 836,-6-2 0,-4-3 1,-4-6-1,-1 2 0,-3 3-63,-3 3 1,-1 1-1,-6 5-685,1 0 1,-4 6 0,0 1 0,2 2-193,-2 4 0,-5 1 0,3 4 0,0 3 163,-1 5 0,5 6 0,-4 3 0,4 4-163,1 1 1,6 3 0,2 6 0,3 2-380,7 1 1,-2 1 0,7-5 0,1-3-28,2-3 0,5 2 0,1-5 0,0 0 0,0 0 0,1-3 0,5-4 0,4 0 0,4-2 0,4-4 0,1-4-135,2-5 1,7-1-1,-2 0 1,4-1-27,1-5 1,2-2 0,2-8 0,2-2-182,-2-3 0,-4-1 0,-3-6 0,-3 2-156,-3-2 1,-1-2-1,-5-1 1,-2 1 190,-3 4 0,-3-4 0,-4 6 692,1-1-177,0 2 0,-5 16 0,0 9 0,0 12 658,0 11 0,0 11 0,0 4 1,0 2-673,0 0 0,0 0 0,0 5 0,0-1-194,0-4 0,0 1 0,-1-4 0,-3-3 0,-1-2 0,0 1 0,5-11 0,0 0 0,0-3 0,0 2 0,-2-4 0,-2-3 0,-1-4 0,0-1 0,5-1-2692,0 1 0,0-15 0,2-1 881,3-7 1,4-9 0,8-2-1,2-3 1811,2-7 0,7-6 0,-3-8 0</inkml:trace>
  <inkml:trace contextRef="#ctx0" brushRef="#br0" timeOffset="11">1463 11914 8333,'0'-26'0,"0"1"0,0 3 1101,0 3 1,1 1-1,5 2-214,4 1 0,-1-1 0,1 2 0,3 3 0,-1 4 232,-2 1 0,9 4 0,-3-3 0,2 5-350,-1 5 1,4 2-1,2 7 1,-2 0-76,-4 3 1,8 9 0,-10 1-1,3 2-128,-1 3 1,-3 4 0,-1 5 0,-5 2-567,-1 6 0,-1 7 0,-6-4 0,0-1 0,0-2 0,-6-2 0,-1 0 0,-3-1 0,-8-4 0,3-4 0,-8-7 0,2-1 0,0-4 0,-7-3 0,2-9 0,-2-2 0,2-1 0,-4-8 0,4 2 0,-4-3 0,-1-2 0,1-2 0,4-3 0,5-4 0,3 1 0,3-6 0,1 3 0,3-3 0,6-1 0,10-1 0,7 2 0,8 3 0,11-1 0,11 7 0,3 1 0,3 3 0,4 1 0,0 1 0,-1 5 0,-2 4 0,-4 2 0,-3 1 0,-5-3 0,-4 2 0,-8 1 0,-3-1 0,-1-2-1240,0 2 0,-2-3 0,-6 2 1,-3 1-3677,2 2 1,1 2 4337,-3-1 0,11 1 1,-3 0-1</inkml:trace>
  <inkml:trace contextRef="#ctx0" brushRef="#br0" timeOffset="12">2610 12197 8017,'9'9'2499,"5"-2"1,-3-7-1001,3 0 1,1 0-1,3 0-510,3 0 1,-4 0 0,4 1 0,-2 3 0,1 1-522,1-1 0,0-3 1,-6-1-1,3 0-1082,3 0 1,-4 0 0,4 0-1605,-3 0 1,-3 2-1,1 2-5425,0 1 7643,-8 0 0,-14 2 0,-12 2 0</inkml:trace>
  <inkml:trace contextRef="#ctx0" brushRef="#br0" timeOffset="13">2626 12370 8017,'11'5'440,"-1"0"1,1 1-1,4-6 1,1 0 1178,0 0 0,5 0 0,1 0 0,1 1-357,0 5 1,3-5-1,-3 5 1,1-5-1147,4-1 1,-5 0 0,0 0 0,-2 0-1517,0 0 0,-1 0 0,-4 0 0,0 0 1400,0 0 0,6-14 0,3-3 0</inkml:trace>
  <inkml:trace contextRef="#ctx0" brushRef="#br0" timeOffset="14">4214 11678 8017,'-9'-7'0,"4"-3"0,-2 1 0,0-1 0,0-3 1986,0-1 1,2-1 0,5-1-21,0 0 0,0-1 0,0-2 0,2-2 0,3 1-1190,5 3 0,10-4 0,2 2 0,1 3-357,0 4 0,8 3 0,-1-1 0,0 4-398,-1 5 0,5 8 0,-10 3 0,0 6-21,-3 5 0,2 3 0,-2 9 0,-3 4 0,-6 5 0,-5 5 0,-7 6 0,-2 2 0,-3 1 0,-6 6 0,-8-5 0,-4 3 0,-1-3 0,-1-4 0,-3-10 0,2-3 0,-2-1 0,0-3 0,0-6 0,4-4 0,1-5 0,-3 0 0,3-3 0,1-6 0,-1-3 0,-3-4 0,5-5 0,0 0 0,-2 0 0,6 0 0,-4-2 0,3-3 0,2-6 0,1-4 0,-1-4 0,2-4 0,4-2 0,3 1 0,7-6 0,1 2 0,5 0 0,9-5 0,13 9 0,7-1 0,7 4 0,9 6 0,1 4 0,-1 6 0,-2 3 0,-2 2 0,-2 4 0,-3 4 0,-5 8 0,0 3 0,-4-1 0,-5 1 0,-4 2 0,-3 0 0,-5-5 0,0-1-94,-1 1 0,-4 0 0,-2-1 0,-2 1-2193,-4 0 0,-1 0-555,-2-1 1,0-4 54,0-1 1,-5-8 0,-1-2-12,3-9 2798,1-12 0,9-3 0,2-8 0</inkml:trace>
  <inkml:trace contextRef="#ctx0" brushRef="#br0" timeOffset="15">5047 11568 8017,'0'-15'106,"0"-3"0,0-1 0,0-2 1123,0 2 0,2 1 0,3 3 0,8 1-58,6 3 0,0-1 1,7 7-1,0 1-192,-1 2 1,5 9 0,-4 4 0,2 5-4,-2 5 0,2 0 0,-7 8 0,-2 6-248,-1 4 0,-4 2 0,-4 7 0,-5-1-728,-3 0 0,-2 5 0,-2 1 0,-3-3 0,-5-1 0,-10-2 0,-1-1 0,0-4 0,-1-6 0,3 1 0,-6-4 0,1-5 0,-1-3 0,4-6 0,-5-7 0,0-3 0,1-2 0,-3-2 0,6-5 0,-3 0 0,-3 0 0,6-5 0,1-2 0,3-2 0,2-3 0,2-7 0,2-2 0,3 0 0,2-2 0,2 4 0,7-6 0,3 1 0,6-1 0,8 6 0,5-2 0,4 6 0,5 4 0,15-1 0,-1 7 0,2 1 0,0 2 0,-4 4 0,-1 2 0,-4 3-173,-2 1 0,3 3 1,-8 5-1,-4-1-1273,1 1 1,-7-6 0,-2 1 0,-4 1 223,-1 2 1,-2-3 0,-2-3 0,-1 1 259,1 0 1,-3-4 0,1 4 0,2-2-4234,2-4 5195,2-1 0,0-9 0,0-2 0</inkml:trace>
  <inkml:trace contextRef="#ctx0" brushRef="#br0" timeOffset="16">6085 11631 8017,'11'0'2240,"-1"0"1,1 7 0,4 4-1,3 3-222,3 1 1,-2 8 0,9 5-1,2 3-1114,-1 1 1,11 8-1,-8-9 1,1 3-905,0-1 0,-3-2 0,-2 1 0,-4-3 0,-1-2 0,3-3 0,-5-5 0,-1 2 0,-3-2 0,-1-6 0,-2-3 0,-2 1 0,-2-3 0,-4 6-3977,4-3 746,-6-4 0,3-2 0,-7-10 961,0-6 0,0-8 0,-2-5 2270,-3-6 0,3 2 0,-5-10 0</inkml:trace>
  <inkml:trace contextRef="#ctx0" brushRef="#br0" timeOffset="17">6714 11710 11805,'-16'0'1565,"-5"7"0,-1 5 0,-1 5-134,0 4 1,-8 11 0,1-2 0,-1 1 179,-4 4 0,1 3 0,7-3 0,2-2-1611,2 2 0,-3-1 0,5-7 0,2 0 0,2 1 0,1-6 0,0 1 0,0-2 0,1 0 0,-1 0 0,2-5 0,2-1-1416,1 1 1,1 0-1,-6-1-1042,0 1 0,-5-2 1,0-2-1,0-1 1986,-1 1 1,4 2-1,-4 2 1</inkml:trace>
  <inkml:trace contextRef="#ctx0" brushRef="#br0" timeOffset="18">4214 12779 12360,'18'0'2790,"3"0"0,5 0-1283,3 0 1,6 0-1,6 0 1,7-2-333,7-3 0,9 1 0,11-6 1,9-1-1176,-37 7 0,1-1 0,5-2 0,2 0 0,5 2 0,0 0 0,2-2 0,0 0 0,1-1 0,0 0 0,3 3 0,-1 0 0,1 0 0,-1 1 0,0 0 0,0 1-71,-1 1 1,-1 1 0,-1-1 0,0 0 0,-1 0 0,-1 1-1,-3-2 1,-1 0 70,-2 1 0,-1 1 0,-4 0 0,0 0 0,34 1 0,-13 0 34,-14 0 1,-10 0-1,-17 0 1,-2 0-35,-6 0 0,-11 2-2458,-5 3 0,-17 2 1,-12 5-1,-17-1-5676,-16 1 8134,-18 9 0,-13-11 0,41-3 0,0 0 0</inkml:trace>
  <inkml:trace contextRef="#ctx0" brushRef="#br0" timeOffset="19">4843 13219 8017,'-2'-11'3577,"-3"2"-3226,-5 2 0,3-5 921,1 2 1,6 3-1,7 0 1,9 2-554,9-1 1,9-1 0,5 4 0,1-2 326,4 1 1,-1 2-1,1 2 1,-4 0-233,-1 0 1,-4 7-1,-7 4 1,-4 1-575,-1-1 1,-2 8-1,-7-4 1,-2 3-241,-2-1 0,-6 4 0,-1 2 0,-6 2 0,-8 2 0,-8-2 0,-5 1 0,-4 0 0,-5-1 0,-9-1 0,0-5 0,-2 2 0,2-1 0,-2-3 0,6-1 0,0-1 0,-1 1 0,4-5 0,9-3 0,3 1 0,1 0 0,4 1 0,-3 6 0,9-2 0,3-2 0,2-1 0,4-6 0,8 4 0,5-2 0,11 3 0,6-5 0,4-1 0,6-2 0,8-2 0,9 0 0,4 0 0,7 0 0,3-7 0,7-2 0,-5-2 0,-6 1 0,6 5 0,-10-4 0,-4 2 0,-6 4 0,-3-1 0,-13 1 0,-6-3-3592,-4 3 3592,-10 1 0,-14 2 0,-9 0 0</inkml:trace>
  <inkml:trace contextRef="#ctx0" brushRef="#br0" timeOffset="20">912 14476 8017,'14'-24'0,"-1"3"0,-3 3 0,2 3 0,-5-1 199,-1 0 0,-5-5 0,-1-2 1767,0-1 0,-1 0 0,-5-3 0,-4 5 0,-4 1-438,-2 0 0,0 0 0,-1 7 0,-4 2-730,-5 1 0,-2 8 0,0-3 1,2 5-569,-2 1 1,-2 7-1,-1 5 1,-1 7-231,1 7 0,-4 9 0,1 2 0,7 0 0,2 1 0,4-3 0,5 5 0,2-2 0,4-3 0,3-3 0,7-4 0,0-4 0,0-1 0,2 3 0,3-5 0,5-2 0,4-1 0,7-8 0,4-1 0,1-2 0,2-4 0,10-1 0,-4-2 0,2-2-195,3-3 0,1-4 0,-7-6 1,-3-1-186,-1 0 1,-6-6 0,-2-5-1,-3-2 57,-3-3 0,1 3 0,-2 1 0,-2 3 285,-1 2 0,-8 3 1012,3 4 1,-3 9-546,2 7 0,-3 16 0,3 15 0,-3 9-429,-2 6 0,0 6 0,0 2 0,0 0 0,0 0 0,0 4 0,0-6 0,0-3 0,0-5 0,0 0 0,0-9 0,0-4 0,0-3 0,0-9 0,0 2 0,0-3 0,0-3 0,0 1 0,-7-7-484,-3-4 1,1-3-1,0-4 1,2-3-1975,4-6 0,1-3 1,2-3-1,0-2-579,0-2 0,7-7 0,5 0 3037,7-7 0,6-5 0,6-8 0</inkml:trace>
  <inkml:trace contextRef="#ctx0" brushRef="#br0" timeOffset="21">1557 14476 8017,'2'-17'0,"1"-3"962,2-1 1,6-5 0,-4 5 0,2 2 0,3 2 1,4 1 0,3 0-1,2 1-168,-2-1 0,4 7 1,-1 4-1,3 3-106,3 2 0,-5 2 0,-1 3 0,-1 6 105,0 3 1,0 6 0,-5 5 0,-2 5 41,-4 8 0,-3 11 1,-7 5-1,0 0-714,0 0 0,-5 4 0,-4-4 0,-3 0-122,-5 0 0,-8-3 0,2-7 0,1-4 0,-1-2 0,-5-3 0,4-7 0,-3-3 0,1-3 0,5-2 0,-5-8 0,0-4 0,1-1 0,-3-1 0,6-6 0,-1 0 0,0 0 0,2-2 0,6-3 0,-1-6 0,0-3 0,2-1 0,4-3 0,5-1-136,3-2 1,4 0 0,3 3 0,7-1 62,7-2 1,6 0 0,10 7 0,5 2 279,7 2 1,4 6-1,-4-1 1,0 3-208,0 2 0,-1 7 0,-3 4 0,-3 1 0,-1-2 0,-2 4 0,-8-3 0,-1 1-492,-2-1 1,-6 1 0,2-5 0,-2 1-1535,-5 5 0,4-5 0,-8 3 0,3-1-6412,2-1 8438,-1 5 0,15-12 0,3 5 0</inkml:trace>
  <inkml:trace contextRef="#ctx0" brushRef="#br0" timeOffset="22">2595 14806 7639,'0'9'1823,"0"-2"1,5-5 0,2 1 0,2 2-1109,3-1 1,2-1-1,2 1 1,1 1 961,4-1 1,3-3 0,10-1 0,-1 0-1192,-2 0 1,9 0-1,-8 0 1,-1 0-1115,-3 0 1,2 0 0,-6 0 0,3 0-1460,-1 0 0,-9 2 0,1 2 0,-8 3 485,-3 1 1,-1-2 0,-10 2 0,-5-1 176,-6-3 0,-12-1 1425,1 2 0,-11-3 0,-3 5 0</inkml:trace>
  <inkml:trace contextRef="#ctx0" brushRef="#br0" timeOffset="23">2705 14963 7312,'-5'11'2876,"-1"-1"-1837,8 1 0,7-1 0,6-1 0,1-2 0,0-2 481,0 2 0,6-3 0,5 4 0,1-1-1100,-2-3 1,3 3 0,-2-2 0,2-1-1172,3-3 1,-1 5 0,1-1 0,-1-2-318,1-1 1,4-2 0,3 0 0,-1 0-1463,1 0 0,2 0 1,-4-2 2529,-2-3 0,5-4 0,0-6 0</inkml:trace>
  <inkml:trace contextRef="#ctx0" brushRef="#br0" timeOffset="24">3931 14508 15078,'-9'7'1478,"4"3"1,2 11 0,-1 7 0,-1 5-301,1 4 1,3 5 0,1-4-1,0 1-437,0-1 0,0 4 0,0-5 0,0-1-741,0 3 0,0-6 0,0 3 0,0-2 0,0-3 0,0-1 0,1-2 0,3-4 0,1-1 0,0-2 0,-5-5-1552,0-1 1,0-4-2317,0-1 1,0-8 2269,0-2 0,6-2 0,1-8 0,1-4 676,5-5 0,1-1 0,3-8 1,2-3 921,2-4 0,7-16 0,-3 3 0</inkml:trace>
  <inkml:trace contextRef="#ctx0" brushRef="#br0" timeOffset="25">4308 14539 7637,'9'-9'1173,"-2"4"1,-7 10-1,0 6 763,0 3 1,0 8-1,0 6 1,0 7-779,0 7 0,0 4 0,0 1 1,0-2-444,0-3 1,-5 2-1,0-6 1,1 1-416,2-1 1,2-1-1,0-6 1,2-1-157,3-4 1,-3-3 0,3-8-1,-3 1-513,-2 0 1,5-6-1,1 1-1066,-3 1 0,1-5 436,1-2 1,-2-5 0,8-5-1180,1-5 1,2-4-1,4-4 1,1-1 246,2-2 1,1-7 0,-1 0 1930,6-7 0,2-5 0,3-7 0</inkml:trace>
  <inkml:trace contextRef="#ctx0" brushRef="#br0" timeOffset="26">4827 14649 8132,'16'0'328,"-5"0"1,-1 2 304,2 3 1,-3 4 0,1 8 0,3 2 1071,1 2 0,1 9 0,3 0 1,1 5-237,2 0 0,7 0 0,-4-1 0,3 3-739,-1-2 0,-2-2 1,4-3-1,-2-2-528,2-2 1,0-7 0,0 2 0,-3-3-175,-3-3 1,-1 1-1,-5-2 1,0-2-1897,0-1 1,-1-8 0,1 3-592,0-5 1,-6-1 0,-1-1 1031,-2-5 1,0-8 0,-4-8 0,3-5 686,-3-6 1,-1 0 0,-2-9-1,-2-2 740,-3-1 0,3-2 0,-3 0 0,-4 0 0,0-1 0</inkml:trace>
  <inkml:trace contextRef="#ctx0" brushRef="#br0" timeOffset="27">5440 14743 7637,'-1'-8'880,"-4"2"0,-2 6 0,-7 6 1,0 4-4,-4 4 0,-8 7 0,0 2 0,-6 1 893,-4 4 1,-3 2 0,-5 1-1,4 1-1030,2-1 0,-6-5 0,2-1 0,-1-3-608,1-2 1,3-3 0,6-1-1,-2-2-566,-2-4 0,-1 4 0,1-3 0,-3 3 434,0 1 0,-6 1 0,6 0 0</inkml:trace>
  <inkml:trace contextRef="#ctx0" brushRef="#br0" timeOffset="28">1903 16708 17065,'0'-16'-784,"0"1"1,0 4 0,0 1 0,0-3 2243,0-1 0,0-1 0,0-3 0,2-1 0,3-2-436,5 2 1,10-4 0,2 2-469,3 2 0,-1-4 0,6 2 0,0 4 107,3 5 1,2-2 0,-6 5 0,-1-2-89,-1 1 0,-8 7 0,2-3 0,-4 5-255,-1 1 1,0 0-1,-2 1 1,-2 3-321,-2 1 0,-6 12 0,1-1 0,-3 3 0,-2 4 0,0 3 0,-2 9 0,-3 4 0,-6 1 0,-8 2 0,-2 7 0,2 1-10,2 3 0,-4-1 0,0-5 0,1-1-92,3-4 1,1 3-1,0-5 1,1 0-67,-1-3 0,6-4 0,1-3 0,2-2-56,3-2 1,3-7-1,1 2-28,0-3 1,1-8 0,5-1 373,4-2 0,9-2 0,4-7 0,0-3-16,-1-5 1,6-4 0,-1-4 0,0-1-11,0-2 0,-5-5 0,-8 3 0,-3-1-82,-6-4 0,-3 0 0,-2 0 0,-4 2 110,-6-2 1,-1-2 0,-11 0 0,-1 4 47,-3 5 0,-2-2 0,0 2 1,3 4-173,3 5 0,-5 0 0,7 5 0,0-2 0,3 5-4859,1-1 1588,7 3 1,15 2-1,13 2 3455,9 3 0,0-3 1,10 5-1</inkml:trace>
  <inkml:trace contextRef="#ctx0" brushRef="#br0" timeOffset="29">2720 17022 17065,'14'-1'-401,"-3"-5"5316,-4 5 0,-5-6-1779,3 7 1,-2 0-3137,8 0 0,-6 0-426,6 0 0,-6 0 0,5 0-396,3 0 859,1 0 0,8 0 1,3 0-1</inkml:trace>
  <inkml:trace contextRef="#ctx0" brushRef="#br0" timeOffset="30">3192 16582 13875,'25'-21'0,"-3"-1"0,-1-1 1284,0 0 0,0 2 0,-3 6 1,1 1 295,2 3 0,5-1 1,-5 7-257,-2 1 1,-1 2 0,-3 2 0,-1 2 0,-1 3-728,-3 6 1,-6 3-1,1 3 1,-3 4-598,-2 5 0,0 2 0,-2 0 0,-3-1-49,-6 0 1,-3 1 0,-3-1 0,-3-5 19,0 1 1,-1-6-1,3 3 1,-1-6 95,-2-4 0,0-1 0,5 1-14,0-4 0,6-5-53,0-1 0,8-1 0,2-5 0,10-2 0,9-1 0,6-3 0,8 5 0,2 0-197,2 0 0,10 1 0,-2 6 0,1 0 394,-1 0 0,2 7 0,-10 4 0,-4 3-197,-5 2 0,-2 6 0,-8 5 0,-6 2 0,-3 3 0,-4-1 0,-5 1 0,0-1 0,0 0 0,-7 1 0,-5-1 0,-6 1 0,-3-1 0,-7-6 0,2-4 0,-3-4 0,-3-1 0,-5-2 0,1-2 0,1-3 0,2-2 0,-4-2 0,2-5 0,4 0 0,3 0 0,8 0 0,-1 0 0,6-2-2458,4-3 0,4-4 1,7-7-1,4-1-5857,6-4 8309,8-3 0,20-8 0,2 1 0</inkml:trace>
  <inkml:trace contextRef="#ctx0" brushRef="#br0" timeOffset="31">4623 16472 17065,'-14'-7'1336,"3"-3"1,-10 3-1,1 2 1,-8 3 725,-4 2 1,1 0 0,-1 2-1,1 5-1536,-1 8 1,1 8-1,-1 10 1,3 2-527,3 2 0,-2 6 0,8-2 0,5 1 0,2-1 0,10-6 0,-2 4 0,3-4 0,2-4 0,0 4 0,2-10 0,3 1 0,5 0 0,10-7 0,2 2 0,1-3 0,0-3 0,5-1 0,-2-3 0,4-4 0,1 0 0,1-6 0,-3 5 0,-1-6 0,-2-6 0,-6-2 0,-1-8 0,-5 0 0,-4 1 0,-6-3 0,1-1 0,-5-2 0,-5 2 0,-6-4 0,-10 2 0,-5 2 0,-4 1 0,-5-1 0,1 2 0,0 4 0,-1 5 0,-5 3 0,4 5 0,1 0-2072,1 0 1,-1 6-1,2 7 1,5 4 1860,4 4 1,10 14 0,7-2 0</inkml:trace>
  <inkml:trace contextRef="#ctx0" brushRef="#br0" timeOffset="32">5205 16881 17065,'15'-2'666,"1"-1"1,0-3 0,1 3 1012,4 1 1,-2 2 0,8 0 0,-1 0-1,0-2-353,0-3 0,-5 3 0,4-3 0,-1 4-1608,1 1 0,-6 0 1,2 0-1,-4 0-2455,-1 0 0,-2 1 1,-4 4-2448,-4 6 4964,-5 3 0,-8 2 0,-1-1 1</inkml:trace>
  <inkml:trace contextRef="#ctx0" brushRef="#br0" timeOffset="33">5252 17117 17065,'16'0'1730,"1"0"0,2 0 191,2 0 1,0 0 0,-3-2 0,1-2-784,2-1 1,7 0 0,-2 5 0,4 0-1139,1 0 0,1-2 0,-1-1 0,0-2-1607,1 1 1,-1 2-1,3 2 1,0 0-6505,3 0 8119,0 0 0,1 0 1,2 0-1</inkml:trace>
  <inkml:trace contextRef="#ctx0" brushRef="#br0" timeOffset="34">6525 16409 17065,'-10'-5'7773,"-1"0"-5791,8 0 0,3 6 0,12 6 1,7 9-1983,8 9 0,9 4 0,6 4 0,4 2 0,1 2 0,0 0 0,0-6 0,-1-1 0,-5-4 0,0 2 0,-6-5 0,-1-1 0,-4 1 0,2-2 0,-8-5 0,1-2 0,-4-4 0,-4 4 0,-1-5 0,-1 1-449,1 1 1,-5-8 0,-3 4 0,1-1-3813,0-1 0,0-2-1089,1-8 5188,4-4 0,-5-13 1,6-3-1</inkml:trace>
  <inkml:trace contextRef="#ctx0" brushRef="#br0" timeOffset="35">7296 16347 18446,'7'3'7921,"-7"6"-6321,-9 6 0,0 10 0,-3-1 0,-4 4-1600,-3 6 0,-7 7 0,3 0 0,0-1 0,1-4 0,-4 3 0,3-2 0,0-3-61,0 0 0,1-8 0,3-2 0,-2-1 32,1-4 1,3-1-1,1-3 1,0 1-272,1 0 1,-1-2 0,0-2 0,1-2-2293,-1 3 1,-5-5 2484,0 3 1,-14-1 0,2 6 0</inkml:trace>
  <inkml:trace contextRef="#ctx0" brushRef="#br0" timeOffset="36">4073 17620 7868,'-14'-11'120,"3"1"0,-1-1 2835,7-4 1,-6 4-282,6 1 1,0 8 0,5 2-1335,0 9 0,5 10 0,2 3 0,0 3-1014,0 3 0,5 2 0,-3 1 0,1-1-323,1-4 0,-6 4 0,6-6 0,-1 0-1,-1-3 0,0 2 1,-6-2-1,2-2 2,-1-1 1,-1-3-1,1 1-3241,1 0 1,0-6-6595,-5 1 9804,0-8 0,7-10 0,2-10 0</inkml:trace>
  <inkml:trace contextRef="#ctx0" brushRef="#br0" timeOffset="37">3994 17447 8841,'0'-16'2047,"-2"0"0,-1 1-784,-2-1 0,-1 0-1016,6 0-373,0 8 1,7 1-1,4 7 1,3 0 130,1 0 0,8 0 1,2 0-1</inkml:trace>
  <inkml:trace contextRef="#ctx0" brushRef="#br0" timeOffset="38">4371 17573 17065,'7'19'849,"4"-4"1,-2 10 0,-1-9 0,-1 3 56,-3 4 0,3-6 0,-2 4 0,0-4-296,2-1 1,-5 0-1,3 0 1,-3-1 2507,-2 1 1,0 0-3119,0-1 0,0-4-98,0-1 0,0-8 0,0-2 39,0-9 1,0-5 0,0-3-1,0-2-137,0-2 0,0-7 1,0 0-1,0-5-1183,0-4 0,5-5 0,2 4 1,0-1 750,0 1 1,5 3 0,-1 7 0,3 4 637,2 1 1,1 9 0,2 9 0,4 3 396,1 2 1,-3 5-1,4 4 1,-1 3 1325,1 6 0,-6 8 0,2 0 1,-4 2-1634,-1-2 1,0 7 0,-2-5 0,-2 0-21,-1 2 1,-3-7 0,5-1 0,-5-1-81,-1 0 1,4 0 0,-6-5 0,-2 0-1,-1-1 0,3 1 0,1 0 0,6 6 0,-3 3 0</inkml:trace>
  <inkml:trace contextRef="#ctx0" brushRef="#br0" timeOffset="39">24323 1509 8016,'-10'10'0,"1"1"997,2 1 1,-5 2-1,3 2 1,-1-2 0,1-2 5911,2-2-6127,2 1 1,5-4 776,0-7 0,7-7 0,5-9 0,6-1-1320,2-4 0,8-4 0,-3-6 1,1-1-240,0 1 0,-5-6 0,4-1 0,-3-4 0,-2-7 0,-3-3 0,-3-9-542,-3-2 0,3 2 1,-6-13-1,1 1 0,-4 1-469,-3 4 1,-2 11 0,2 6 0,1 7 770,2 8 1,2 9 422,-1 6 0,2 14 0,8 13 0,-2 13-140,-3 9 1,4 12-1,-2 5 1,2 10 1486,-1 6 1,-1 2-1,2 8 1,1-3-1481,0 4 0,-1-9 0,1 0 1,-2-4-51,-3-3 0,3-2 0,-4-9 0,4-3 0,2-5 0,-6-4 0,-1-3 0,0-4-366,-1-5 0,-4-3 0,3-5-2255,0-2 0,-5-6 1561,3-10 1,2-4 0,-2-8 0,-1-2 578,-3-2 0,-2-6 0,-3 5 0,-3-1 581,-2 0 0,-1 2 0,-8 7 0,-1 4-67,-2 5 0,-5-2 1,3 1-1,1 3 1097,-1 1 1,-5 2 0,4 0-1,-3 0-643,1 0 1,2 0 0,-4 0 0,3 0-986,3 0 0,-5 0 0,6 0-3007,2 0-1570,2 0 2414,1 0 1,7-7 2660,4-3 0,24-11 0,7-4 0</inkml:trace>
  <inkml:trace contextRef="#ctx0" brushRef="#br0" timeOffset="40">25471 1273 8016,'26'-2'2072,"-1"-1"0,-2-2-232,-4 1 1,-2-3-1472,-1 2 0,1-2 1,3 3-1,1-1 1,-2 2 243,-2 1 0,4 2 0,0 0-2223,-2 0 0,-3 2-701,-5 3 1,-6 4 0,-10 5 2310,-6-4 0,-10 4 0,-3-5 0</inkml:trace>
  <inkml:trace contextRef="#ctx0" brushRef="#br0" timeOffset="41">25503 1415 9253,'7'10'902,"3"1"1,-1-8-1,3 2 1,4-3-323,3-2 0,4 0 0,-4 0 1,4 0-72,1 0 0,1 0 0,3 0 1,-4 0-1,0 0-1802,1 0 1,-4 0 1292,5 0 0,-7-7 0,4-2 0</inkml:trace>
  <inkml:trace contextRef="#ctx0" brushRef="#br0" timeOffset="42">26603 629 8016,'-2'-32'0,"-3"1"0,2-1 0,-8 1 0,8 7 0,-4 1 4207,0 14 989,5-5-4376,-5 12 0,7-1-215,0 13 1,2 10 0,3 14 0,4 7 0,1 2 77,1 6 1,-8 7 0,2-4 0,-3-1 611,-2-2-946,0-2 1,0 0 8,0 1 1,-2-8-220,-3-4 0,3-2 11,-3-3 0,-2-1-103,2-4 1,-2 2 359,2-7-350,3 0-57,-5-6 0,0-6 0,5-2 0,-5-7 0,7-2 0,0-3 0,0-4-230,0-6 1,2-8-358,3-3 1,4-4-333,7-1 0,6-1 313,5 1 1,4-6-231,6 0 1,3 8 48,7 8 338,0 3 182,1 10 0,0 1-47,5 7 29,-11 0 240,10 14 0,-19-2 910,4 14 0,-9-5-178,-2 5 0,-8 0 67,-3 6 1,-6-1-1,-9 1 1324,0-1-1623,0 1 0,-7-6 1,-3 0-456,-4 2 0,-7-5 0,-2-1 0,-1-1 0,-4 0 0,-2 0 0,2-10 0,-3-1 0,8-6 0,-9 1 0,6-3 0,0-2 0,-2 0 0,7 0 0,-5-2-1017,5-3 1,2-4-1111,8-7 0,-3 0 0,5-1-215,1-4 2000,1 4 0,8-8-408,5 4 0,4 2-4722,11-7 5472,4 0 0,20-13 0,4-1 0</inkml:trace>
  <inkml:trace contextRef="#ctx0" brushRef="#br0" timeOffset="43">27594 1037 8016,'7'23'0,"-6"-5"3533,5 3-1595,-5-4-1265,-1 13 1,-1-9-174,-5 10 1,5-3 2482,-4 3-1430,3-6-747,-5-2-204,5-1 2538,-5-4-1457,7 4-1224,0-6 0,-5 0-507,0 0 153,-1-1-1424,6 1 0,0 0-5874,0-1 4460,0 1 1612,0-7 0,2-2-104,3-7 1225,4 0 0,7-7 0,-1-2 0</inkml:trace>
  <inkml:trace contextRef="#ctx0" brushRef="#br0" timeOffset="44">28113 959 8016,'8'0'-1427,"-1"0"1427,-7 0 0,0-7 0,0-2 0</inkml:trace>
  <inkml:trace contextRef="#ctx0" brushRef="#br0" timeOffset="45">28097 864 8016,'0'-15'2158,"0"-1"59,0 7-1080,0 2-368,0 7 4099,0 0-3906,0 14 0,0-1 1122,0 13-1357,7 0-446,2 12 1,1-4-1,1 2 213,1-3 0,2-1 1,0-1-1,-2-1-111,-2-4 0,-1 2 0,3-5 0,-1-1-947,1 1 0,-3-2 1,0-5-3090,-2 0 0,-2-6 1281,-5 1 1,-2-8-1,-3 1 1350,-6-8 0,-3-5 0,-1-6 0,-1-1 527,0 0 0,-5-5 1,0-2-1,2 1 495,2-1 0,-4-3 0,0 5 0,3 2 298,6 1 0,3 8 1,6-1 126,-2-1 1,1 3-1,9 1 1,6 1 679,3 3 0,1 2 0,3 2 0,3 0-18,5 0 1,4 0-1,1 0 1,1 0-848,-1 0 1,1 0 0,-1 0 0,0 0-721,1 0 0,-1 0 0,1 0 0,-3 0-781,-2 0 0,1 0 0,-6 0 0,1 0 249,0 0 1,-2-1 0,-6-3 0,1-3 1011,0-2 0,0-8 0,-1-7 0</inkml:trace>
  <inkml:trace contextRef="#ctx0" brushRef="#br0" timeOffset="46">28663 566 7053,'0'-16'0,"2"2"-1301,3 4 1301,4 3 3670,-1 7-1749,6 0 922,-12 7-1307,12 8-597,-5 10-441,0 13 1381,5 2-1435,-13 15 183,6-7 943,0 14-614,-5-20-590,5 17 1,-7-17 115,0 10 1,0-10-9,0-5-399,0-4 96,0-2 114,0 1-243,0-8 0,0-1-73,0-7 1,0-1 241,0 1-145,0-7 1053,0-2-875,0-7-257,7 0 0,-4-9-206,8-7 1,-1-1-297,6-9 1,0 0-7,0-6 1,6 1-367,4-1 0,4 1 391,2-1 0,-1 1-120,1 0 1,-1 6 238,0 4 1,1 11 148,-1 4 0,1 5-1,-1 1 1,-5 8 311,1 8 1,-6 7 0,3 8 510,-1 1 0,-2 1 0,-7 2 0,-4 1 2021,-5-1-2102,-3 6 1,-9-8 0,-3 3 1002,-4-2-1050,-9-10 58,-1 6-368,-8-13 1,6 6-346,0-7 223,-1-8 26,-4 6 0,0-12-262,-1 3 230,1-3-583,-1-2 0,6 0-619,0 0 0,7-5 515,-2 0-3088,3-8 1845,9 5 752,-5-8-1316,13 0 0,-6-1 1211,7-4 1,7 2-1071,3-8 2325,11-6 0,4-7 0,6-7 0</inkml:trace>
  <inkml:trace contextRef="#ctx0" brushRef="#br0" timeOffset="47">29779 927 8016,'25'-15'236,"4"-1"1,-11 2 0,3 2 1208,-4 1 0,-4 8 960,2-2-1275,-3 3-451,11 2-168,-7 0-120,0 0 0,-6 2 261,1 3-424,-8 3 92,4 8 1,-7 2 83,0 3 330,0 3-395,-7 1 1,-7 4 115,-7-3 60,-7-3-243,4 7 0,-13-7 590,0 3 0,1 3-323,4-2 1,3 1 0,2-1 0,6-2 866,4-2 1,3 3-1407,3-5 0,4 1 0,7-1 0,0-3 0,0 3 0,9-7 0,7 2 0,1-9 0,10 8 0,1-3 0,8 4 0,-1-2 0,7-3 0,0 1 0,5-7 0,0 6 0,0-6 0,-6 0 0,-5-5 0,-2 0 0,-3 0 0,-7 0 0,-3 0 0,-3 0 0,-9-2 0,-4-3 0,-9 3-5573,-11-3 43,-5-4 3705,-32 8 1,1-13 1824,-17 3 0,-3-3 0,-8-2 0</inkml:trace>
  <inkml:trace contextRef="#ctx0" brushRef="#br0" timeOffset="48">26603 1870 9032,'11'0'1016,"-1"0"-1016,1-7 0,-3 6 0,6-6 2227,-5 7-943,7 0-613,0-7 932,6 5 132,3-5 0,10 7-382,7 0 0,1 0-33,15 0 0,1 0-476,9 0 1,1 0-32,9 0 0,1 0-756,-33 0 0,2 0 0,-2 0 1,1 0-912,5 0 0,1 0 854,-2 0 0,2 0-831,9 0 1,0 0 830,-6 0 0,2 0 0,17 0 0,2 0 0,-13 0 0,1 0 0,14-1 0,-1 2 0,-13 2 0,0 1-801,18-3 1,0 0 800,-24 2 0,-1 1 0,15 0 0,-1-1 0,-19-3 0,-1 1 0,2 3 0,0-1 0,33-1 61,-3 3 1,-18-3-62,-8 3 0,-7-3 0,-18-2 0,2 0 1043,-14 0-1043,-7 0-470,-7 0 1,-23-5-2494,-10 0 1,-13-1-329,-13 6 0,-7 0 1559,-15 0 1732,8 0 0,-18-7 0,12-1 0</inkml:trace>
  <inkml:trace contextRef="#ctx0" brushRef="#br0" timeOffset="49">27547 2153 8016,'15'0'3523,"1"0"-1591,0-7-937,-8 6-362,6-6-346,2 7 0,10-2 171,11-3-173,-4 3-114,20-5-135,-11 7 1390,12 7 0,-7-5-40,0 3-847,-7 4-255,-1-1-1,-10 8 61,-2 0 1,-5 5 489,-6 0-317,-7 7-429,-2-11 1,-7 8 87,0-4 109,0-4 25,-14 6 1,-4-2 3,-13 0-29,-1 0-823,-6-6 429,-2 1 303,0 0 1,-6-1 327,4 1 0,4 0-312,1 0 0,9-1-69,2 1 0,5 0 518,-5-1 0,12 1-659,-2 0 0,9 0 0,-3-1 0,6 1 0,-1 0 0,5-6 0,5 1 0,6-6 0,10 5 0,0-6 0,10 1 0,-1-3 0,12-2 0,1 0 0,10 0 0,-3 0 0,8 0-437,-7 0 437,10 0 0,-12 0 0,5 0 0,-7-2 0,0-3 0,-7 3-3866,6-5 1,-13 7-1378,4 0 5243,-4 0 0,-5-5 0,-7 0 0,-7-1 0</inkml:trace>
  <inkml:trace contextRef="#ctx0" brushRef="#br0" timeOffset="50">30943 1902 8016,'15'-2'547,"1"-3"1,2-2 0,1-4 0,4 6 0,-1 3 255,1 2 0,3 0 0,-3 0 0,0 2 682,-1 3 1,-1 6 0,-7 8 0,-2 2-634,-1-2 1,-8 4 0,3-2-1,-6-2-400,-6-1 0,-4-3 1,-9-1-1,-4-3-255,-1-6 1,3 2-1,-4-2 1,1-1 66,-1-3 1,6-6 0,-2-2 0,4-1 90,1-5 0,2 5 0,3-3 0,4-3-287,0-5 0,6 1 0,-5-3 1,6 4-69,6 1 0,2 1 0,10 1 0,1 1 0,2 3 0,7 6 0,-2-1 0,2 3 0,-2 2 0,2 7 0,-5 4 0,0 3 0,-1 2 0,3 5 0,-8-1 0,-4 0 0,-5-3 0,3 1 0,-6 1 0,-3 2 0,-6-2 0,1-7 0,-8-1 0,-1-1 0,-2-1 0,-7-2 0,0-7 0,2 0 0,2 0 0,-4-2 0,0-3 0,1-4 0,3 0 0,1-5 0,0 4 0,1-4 0,-1-2 0,2 1 0,4-1 0,3 2 0,0 3 0,5-3 0,-2 6 0,8-1 0,10 2 0,9 7 0,1 0 0,4 0 0,5 7 0,0 3 0,-3 4 0,0 2 0,-8 0 0,-1 0 0,-3-1 0,-2 1 0,-8 0 0,-2-1 0,-5-4 0,-2-2 0,-5-2 0,-4-4 0,-4-1 0,-2-4 0,0-1 0,1-3 0,-1-6 0,0 3 0,1-1 0,-1 0 0,5 1 0,3-3 0,1 1 0,1 6 0,6-6 0,2 8 0,3-1 0,6 8 0,1 5 0,0 6 0,-1 1 0,1 0 0,0-1 0,0 1-60,-1 0 1,-8 0-594,3-1 0,-6-6-657,-6-4 1,-2-5-521,-8-5 0,2-4 1,4-6 689,4-1 0,5 5 0,1 1 0,0-2-728,0-2 0,7-4 0,3-3 1868,4-5 0,9-4 0,1-1 0</inkml:trace>
  <inkml:trace contextRef="#ctx0" brushRef="#br0" timeOffset="51">31807 1100 7972,'16'0'2902,"-7"-7"-1451,-2 6-725,-7-6-363,0 7-182,0 7 3113,0 1-1480,0 15-878,0 1-273,0 15 960,0 8 0,0 5-123,0 11 158,0-10-490,0 22-993,0-18-175,0 13 0,2-7 0,1-2 0,2-1-6,-1-3 0,3-8 6,-2-2 0,0-1 0,-5-10 0,0 1 0,0-6 0,0-6 0,0-4 0,0-4 0,0-8 620,0-2-620,0-7 14,0 0-14,0-7 0,6-3 0,1-11 0,1-6 0,3-2 0,6-4 0,2-2 0,2-2 0,14 0-256,-8 6 256,18-1 0,-5 13 0,7 3 0,1 11 0,6 5 0,-4 9 0,8 7 0,-7 6 0,10 3 0,-16 6 0,8 1 0,-15-8 0,14 6 0,-17-6 0,7 8 0,-7-1 0,4 1 0,-8-1-2024,1 0 0,-8 3-190,-3 2 2214,-4-2 0,3 9 0,-5-6 0,-6-2 0,-5-2 0,-4-2 0</inkml:trace>
  <inkml:trace contextRef="#ctx0" brushRef="#br0" timeOffset="52">16887 10861 8016,'0'-24'0,"0"3"1903,0 10 0,0 11 1,0 14-1,0 9-62,0 8 1,0 9 0,0-1 0,0 1-424,0 4 1,1 5 0,3-1 0,1-2-1419,-1-1 0,-3 1 0,-1 1 0,0 0 0,0 0 0,0-5 0,0-2 0,0-1 0,0-4 0,0-4 0,0-5 0,0-5 0,0-3 0,0-3 0,0 1 0,0 0 0,0-6-1901,0 1 1,2-10 0,2-1-558,1-8 0,5-11 1,-3-4-1,2-2-2566,3-3 5024,2-8 0,9-4 0,1-8 0</inkml:trace>
  <inkml:trace contextRef="#ctx0" brushRef="#br0" timeOffset="53">17154 10924 8016,'7'-11'552,"3"1"1,-1 6 0,0-3 0,0 2 1576,-1 0 0,8-6 0,7 5 1,1-1-1527,4 0 1,7 1 0,2 5 0,-1-3-279,3-1 1,-6 0 0,2 5 0,-5 0-41,-4 0 0,-2 0 1,3 1-1,-6 5 250,-4 4 1,-6 4-1,-3 5 1,-1 6 26,-3 6 1,-3 6 0,-1 1 0,0 6-395,0 1 1,0 11 0,0-7 0,0 2-169,0-2 0,0 0 0,0-11 0,0 0 0,0 1 0,0-3 0,0-6 0,2-2 0,3-2 0,-1-7 0,5 4 0,-1-4-135,1-3 1,-5 3 0,3-10-4067,0 0 0,1-2 1515,8-7 1,-7-7 0,-4-4 2685,-3-3 0,5-15 0,2-5 0</inkml:trace>
  <inkml:trace contextRef="#ctx0" brushRef="#br0" timeOffset="54">17500 11364 8016,'16'9'2800,"-1"-4"-891,1-3 1,5-4-1,2-2 1,-1-1-820,1 2 0,5 1 0,-2 2 1,4 0-655,1 0 1,1-5-1,-1 0-857,1 1 0,-1 2 0,1 2 1,-1-1-1,0-3-38,1-1 1,-1-2 0,1 3-1,-2-1-1963,-4 2 1,3-6 0,-4 0 0,1-1 2421,0-1 0,0-6 0,6-8 0</inkml:trace>
  <inkml:trace contextRef="#ctx0" brushRef="#br0" timeOffset="55">18270 10877 8016,'-9'-7'0,"6"-4"1071,6-3 1,1 6 0,8 1 0,4 0 313,3-4 0,9 4 1,0 2-1,5 1-971,4-1 0,0 3 0,-6-3 0,0 3-117,1 2 1,-6 0 0,-1 0 0,-3 0-13,-2 0 0,-3 0 0,-3 2 0,-2 3 220,-1 6 0,-6 3 0,4 3 0,-2 4 185,-4 5 1,-1 9 0,-4 6 0,-1 0-177,-3 3 0,-4 12 0,5-5 1,1 3-515,2-2 0,1-5 0,-3-3 0,-1-4 0,1-1 0,3-4 0,2-8 0,3-2 0,1-2 0,0-2 0,-3-6 0,2 1-1350,1 0 0,2-6-2030,-2 1 1599,-3-8 1,5-3 0,-7-12-1,0-5-5963,0-4 7744,-7-7 0,-2 3 0,-7-6 0</inkml:trace>
  <inkml:trace contextRef="#ctx0" brushRef="#br0" timeOffset="56">18412 11285 11800,'17'-1'1793,"4"-5"0,4 5 0,6-5 1,2 5-789,4 1 1,3 0-1,9-2 1,0-2-561,-2-1 0,4 0 1,-9 5-1,3 0-595,2 0 0,-7 0 0,-1 0 0,-4 0-1972,-4 0 1,2 2 0,-10 3 2121,2 5 0,1 11 0,5 4 0</inkml:trace>
  <inkml:trace contextRef="#ctx0" brushRef="#br0" timeOffset="57">19465 11223 8016,'16'0'434,"-6"0"0,1 0 0,1-2 1266,2-3 1,2 3 0,-1-3 0,3 3-567,3 2 0,-2-5 0,6-1 0,-3 3-1175,-2 1 0,-3 2 0,-1 0 1,-1 0-3138,1 0 0,0 0 3178,0 0 0,-8 7 0,-1 2 0</inkml:trace>
  <inkml:trace contextRef="#ctx0" brushRef="#br0" timeOffset="58">19622 11380 9064,'16'0'0,"0"0"1415,0 0 0,-1 0 0,1 0 0,0 0 0,1 0-892,4 0 0,-2 0 0,6 0 0,-2 0-1069,-4 0 0,3 1 0,1 3 0,0 1-2156,0-1 1,-2-3 2701,-6-1 0,8-7 0,1-1 0</inkml:trace>
  <inkml:trace contextRef="#ctx0" brushRef="#br0" timeOffset="59">20959 10515 8016,'0'-9'3370,"0"6"0,0 13-2542,0 11 0,-5 14 0,-1 9 0,3 5 683,1 3 0,2 6 1,0-4-1,0-2-399,0-3 1,7 2-1,4-9 1,1 2-1086,-2-2 0,4-4 0,-3-7 0,1-1-27,-2-4 0,3 2 0,-6-7 0,0-2-683,0-1 0,3-2-6199,-5-1 4515,1-6 0,-6-4 0,1-10 939,5-5 1,-5-6 0,5-3-1,-3-6 1428,2-5 0,4 3 0,7-12 0</inkml:trace>
  <inkml:trace contextRef="#ctx0" brushRef="#br0" timeOffset="60">21289 10500 8016,'10'13'0,"1"0"477,1-3 1,-5 6 0,-2 7 0,-3 1 794,-2 4 1,0 14 0,0 7 0,0 3 293,0 2 0,0 9 1,0-3-1,0-3-626,0-1 1,5-9-1,2-5 1,0 0-398,0-2 0,6-3 0,-3-9 0,2-4-361,-1-1 1,1-2-1,-5-5 1,0-1-1117,0 1 0,3-5-5707,-4-1 4930,6-6 0,-9 1 1,6-10-1,0-8-764,0-6 1,1-4 2474,6-3 0,0-10 0,-1 2 0</inkml:trace>
  <inkml:trace contextRef="#ctx0" brushRef="#br0" timeOffset="61">22075 10814 8016,'7'7'2278,"-5"5"0,-7 6-513,-4 2 1,5 8-1,-1-1 1,3 1-876,2-2 1,-1 9 0,-3-4 0,-1 1-284,1-4 0,3 1 0,1-3 0,1 4-155,5 2 1,-3-3 0,6-1 0,0-3-166,-1-3 1,1 5-1,3-7 1,-3 0-260,-2-3 0,4-1 1,-5 0-29,3-1 0,-5-4 0,1-1-1407,-3-6 1,-2 1 0,0-10 381,0-6 0,-7-3 0,-2-1 0,-1-1-3891,-1 0 1,2-5 4803,-1 0 1,-4-7-1,5 4 1</inkml:trace>
  <inkml:trace contextRef="#ctx0" brushRef="#br0" timeOffset="62">21808 11175 8016,'16'0'1512,"1"0"0,2 0 1,4 0 204,1 0 0,3 0 0,6 0 0,2 0-692,1 0 0,8 0 0,-2 0 0,3 0-423,3 0 0,-8 0 1,-2 0-1,-1 0-743,0 0 0,-2 0 0,-8 0 1,-2 0-1829,-2 0 0,-2 0 0,-6 0 1,1 0-928,0 0 0,-6 0 2896,1 0 0,-1 7 0,6 2 0</inkml:trace>
  <inkml:trace contextRef="#ctx0" brushRef="#br0" timeOffset="63">22735 10531 8016,'2'9'0,"3"-2"0,4 0 0,3 3 2650,4 4 0,0 2 0,12 1-1118,0 4 0,7 4 0,-6 6 0,6 1-570,0-1 1,4 0-1,-3 1 1,1-1-549,2 1 0,-6-6 1,3 0-1,-2 0-444,-3-1 0,-1-3 0,-2-6 1,-4 0-1478,-1 0 1,-2-2-1,-5-2 1,-1-3-2365,1-2 0,0 3 2635,-1-5 0,-6-1 0,-4-9 0,-3-8 1236,-2-6 0,0-5 0,0-8 0</inkml:trace>
  <inkml:trace contextRef="#ctx0" brushRef="#br0" timeOffset="64">23412 10562 8016,'5'16'182,"0"0"1,0 1 0,-5 2 0,0 4 1430,0 2 1,-7 1-1,-3 7 1,-4 2-441,-2 2 0,-1 5 1,-3-6-1,-1-1-922,2-2 1,-3-3 0,-1-2-546,-2-2 0,-3-7 0,-7 2 0,-3-3 1,-2-2-1269,-4-1 0,-1-4 0,-4-3 1562,-4-1 0,-2 6 0,-8-5 0</inkml:trace>
  <inkml:trace contextRef="#ctx0" brushRef="#br0" timeOffset="65">20912 11757 7854,'-16'5'1214,"0"0"1,7 2-682,4-1 1,2-5 836,-3 5 0,5-3 1956,-5 2-2142,5-3 1,2 5 0,3-5-203,1 3 0,13-3 1,-1 3-1,6-3-237,5-2 0,3 0 0,8 0 1,6-2-549,6-3 1,8 1 0,2-4 0,11-1-198,12 0 0,1 6 0,-39-1 0,-1 1 0,2 0 0,1 0 0,0 1 0,1-1 0,8-2 0,0 0 0,0 1 0,0 1 0,2-1 0,0 1-49,2-1 0,-1 1 0,-1 0 0,1 0 0,0 3 1,0 0-1,-3 0 0,0 0 49,-4 0 0,0 0 0,-2 0 0,0 0 0,-5 0 0,0 0 0,42 0 0,-10 0 0,-3 0 0,-10 0 0,-6 0 0,-3 0 0,-10 0 0,-8 0 0,-3 0 0,-4 0 0,3 0 0,-13 0 0,-2 0-1417,-2 0 1,-1 0-389,0 0 1,-9 2 0,-9 2-175,-12 1 0,-16 0 0,-15-3 0,-11 1 1979,-12 3 0,24 0 0,-1 0 0,-3-2 0,0 1 0</inkml:trace>
  <inkml:trace contextRef="#ctx0" brushRef="#br0" timeOffset="66">21399 12370 13138,'16'0'854,"-4"-7"0,2-2 0,7-1 1,5 1 981,7 2 1,4-3-1,0 3 1,5 0-849,3 0 0,0 1 1,-3 6-1,-5 0-784,-4 0 0,-8 0 0,-4 0 1,-4 2-205,-1 3 0,-2-1 0,-4 6 0,-4 3 0,-5 0 0,-2 5 0,-5 1 0,-4 4 0,-4 1 0,-9 3 0,-5 4 0,-5 0 0,-4 1 0,-5-1 0,6-1 0,-1-2-162,-1-2 0,4-5 0,-2 3 1,3-1 43,1-4 1,8 2 0,3-1 0,3-5 396,2-1 0,1 4 0,1-8 0,3 4-279,6 2 0,3-6 0,2 1 0,0 1 0,7-3 0,6 0 0,6-2 0,7-4 0,9-1 0,5-2 0,5 0 0,10 0 0,4 0 0,4-2 0,2-3 0,3-6 0,-4-1 0,4 0 0,-5 1 0,-5-1 0,-4 3 0,-8 1 0,-4 1 0,-6 3 0,-10-3 0,-5 2 0,-3 1 0,-2 3 0,-8-6-3277,-2-4 0,-6 3 0,-7-1 2812,-9 2 1,-14-12 0,-10 1 0</inkml:trace>
  <inkml:trace contextRef="#ctx0" brushRef="#br0" timeOffset="67">24591 11694 8688,'17'0'1551,"4"0"0,-3 0 0,3 2 339,-4 3 0,-8-1 1,-4 6-244,-3 2 0,-2 2 0,0 2-1328,0 0 0,-2-8 1,-3-2-1,-6-5-112,-3-1 1,-3 0 0,-2 0 0,-2 0-247,1 0 1,3-1 0,1-3 0,2-3 112,4-2 0,-2-1 0,6-6 81,3 0 1,3 6 0,5 0 0,6-1 278,3 2 1,7-3 0,1 7-1,3 1-389,3 3 0,-4 1 0,1 1 0,-1 3-45,0 1 0,-4 7 0,-1-1 0,-5 3 0,-4 1 0,-6 1 0,1 0 0,-3 0 0,-2-1 0,-2 1 0,-3-2-192,-6-3 1,-3 1 0,-1-7-1,-3-2 6,-3-1 0,4-2 0,-6 0 0,2 0 507,0 0 0,0-5 0,5-2 1,2-2-247,4-3 0,-2 3 0,7-1-75,1-2 0,2-2 0,2-2 0,7 5 0,4 3 0,3 1 0,1 3 0,6 2 0,2 2 0,0 0 0,0 0 0,3 0 0,-5 2 0,-2 2-1281,-2 1 0,4 2 0,0-4 0,-1 4-1037,-3 2 0,-1-5 0,-1 1-3112,1-3 4386,0-2 0,0 5 0,1 0 1044,4-1 0,-3-3 0,4-1 0</inkml:trace>
  <inkml:trace contextRef="#ctx0" brushRef="#br0" timeOffset="68">25487 10877 8016,'10'-6'1527,"1"1"1,-8-3 113,3 8 1,-5 5 0,-1 16-1,0 5-782,0 4 1,0 8-1,0 4 1,0 3 1005,0 3 0,0 2 0,0 1 1,0-2-1833,0 1 1,0-4 0,0-6 0,0-2-34,0-3 0,6 5 0,-1 1 0,-2-1 0,-1-4 0,-2-8 0,2-3 0,1-2 0,3-4 0,-1-2 0,-5-1-734,0 0 0,2-8-2248,3-2 0,-2-6 0,8-7 1880,1-9 0,4-7 1,3-10 1101,2-4 0,7-10 0,-4-9 0</inkml:trace>
  <inkml:trace contextRef="#ctx0" brushRef="#br0" timeOffset="69">26147 10877 8016,'7'-25'687,"4"4"1,3-1 0,1 1 0,1 1 70,0 3 0,0 3 0,1 2 0,4 3-74,5 2 0,6 2 0,3 7 1,1 3 973,-1 5 1,-2 10-1,-3 2 1,-4 3-769,-5 3 0,-5 7 0,-5 3 1,-6 0-406,-3 1 0,-9 10 0,-4-4 0,-5 1-485,-5-3 0,-3-8 0,-9 2 0,-2-6 0,-2-5 0,0-3 0,6-9 0,-1-2 0,1-1 0,1-8 0,4 3 0,5-5 0,4-1 0,1 0 0,2-1 0,4-5 0,4-4 0,5-4 0,1-2 0,1 2 0,5 4 0,4-10 0,11 5 0,5-3 0,4 1 0,3 6 0,4 3 0,5 1 0,3 3 0,2 4 0,0 5 0,-1 6 0,-4 3 0,1 9 0,-8 3 0,-3 3 0,-4 3 0,-9 1 0,0 2 0,-7 3 0,-6 3 0,-5-7 0,-1 5 0,0-4 0,0-4 0,-7 4 0,-5-9 0,-5 2 0,-4-1 0,-5-5 0,3-6 0,-2-2 0,-3-4 0,-8 4 0,-8-5 0,-5 2 0,-3-1 0,-15-6 0,-1 1 0,-7-3-3628,-3-2 3628,-1 0 0,-7 0 0,-1 0 0</inkml:trace>
  <inkml:trace contextRef="#ctx0" brushRef="#br0" timeOffset="70">16902 14115 8016,'-7'8'93,"-3"-2"1,1-6 0,-1-4 0,-1-3 1065,2-2 1,2 4 0,7-5-422,0-3 0,2-1 0,3 0-442,6 4 0,10-4 0,5 4 1,4-4-19,1-2 0,6 2 0,0 2 0,-2 3-112,-2 2 1,-2-4 0,1 6 0,-3 2-152,-2 1 0,-5 2 0,-6 2 0,0 3 15,-1 5 0,-6 4 0,-4 4 0,-3 3 84,-2 5 0,-2 4 0,-3 1 0,-5 1 64,-4-1 1,-7 6-1,-2-1 1,-1 1-152,-4 1 1,0-10-1,1 4 1,6-4-96,4-4 0,-4-1 0,0-7 0,2-1 16,1 1 1,3-2 0,1-2 54,3-1 1,-3-8 18,4 3 0,3-6 0,2-6 0,3-4-298,2-4 0,2-2 0,5-1 0,6-3-168,7-1 1,13-1 0,0 3-1,4-2 64,1 1 0,9 3 1,-3 3-1,-2 3 263,-2 6 1,-3 4 0,-6 1 0,1 1 396,-1 4 0,-5 4 0,-1 7 0,-2 1 266,-4 4 1,-2-1 0,-3 4 0,-2 0 86,-1 1 1,-8-1-1,3 4 1,-6-3-144,-6-3 1,3 5-1,-8-5 1,-3 1-157,-5 0 0,0-2 1,-7-6-1,0-1-166,1-3 0,-5 3 1,4-5-1,-3 1-277,-3 1 1,1-8 0,-1 2 0,3-3-448,2-2 0,-2 0 1,2 0-1,-1 0-61,2 0 1,2-2 0,5-3-1003,-2-5 1,1-4-1,10-2 1,5-2 218,3-3 1,9 2 0,5-7 1399,7-2 0,6-2 0,6-1 0</inkml:trace>
  <inkml:trace contextRef="#ctx0" brushRef="#br0" timeOffset="71">18254 13957 8016,'16'-1'136,"0"-5"1,-6 3 0,-1-8 795,-2-1 1,5 4 1246,-1-3-1311,-4 8 0,-2 3-452,-10 10 1,-4 2-1,-7 0 1,1-3-85,-1-2 1,-2 0-1,-1-3 1,-2 1-81,2-2 1,-4 4 0,1 0-1,-3 0-64,-3 0 0,-1 0 1,-1-3-1,2 1-13,2-1 1,1 3 0,-3-2 0,4-2-47,1-1 1,-3-2 0,5 0 0,2 0-254,1 0 0,8 0 0,-1 0-573,-1 0 398,5 0 1,-5 7-1,7 3 94,1 4 1,2 2 0,2 0 0,0 0 103,0-1 1,0 6-1,0 2 1,0 0 56,0-1 0,0 6 0,0-3 0,0 1-13,0 0 1,0-5 0,0 4 0,0-3-18,0-3 1,0-1 0,2-2 7,3-1 1,-3 1 14,3 0 0,-1-7 62,1-4 0,4-9 1,8-3-1,2-1-107,2-5 1,7-6-1,0-4 1,6 1-80,2-1 1,8 2 0,-2 5 0,2 1 103,-3-1 1,5 7-1,-4 4 1,1 3 90,-1 2 0,2 2 0,-7 3 0,-2 6 285,-2 3 1,-2 7 0,-1 1 0,-4 1 258,-5 0 0,-5 8 0,-6-1 1,-4 1-14,-5 4 1,-2 0 0,-5-3 0,-4-3-222,-4-3 0,-9 2 0,-3-7 0,-4-1 75,-1-3 0,-6-1 0,1-1 0,-1-1-305,-2-3 0,4 1 0,-6-5 0,-1 0-647,1 0 0,3-2 1,7-5-1,-1 0-875,1 0 0,1-1 0,4-3 1,5-3-210,3-2 0,4-1 0,4-8 0,6-1-1386,8-2 3017,12-14 0,15 9 0,9-12 0</inkml:trace>
  <inkml:trace contextRef="#ctx0" brushRef="#br0" timeOffset="72">18852 14067 8676,'2'-15'1491,"3"-1"1,-2 7-530,8 4 1,-6 5-505,6 5 1,-8 4 0,2 8 0,-3 3 17,-2 1 0,0 7 0,0 0 0,0 5 1,0 3 1,0 3 0,-2-4-1,-1 3-114,-2 2 0,-2-5 1,3 2-1,-1-4-32,1-1 1,3-1-1,1-1 1,0-4-11,0-5 1,0 2-1,1-3 1,5-2-53,4-6 0,6 2 0,3-5-58,2 0 0,0-2 0,-4-7 0,3 0-180,1 0 0,7 0 1,-2-2-1,4-2-1006,1-1 0,6-7 0,1 1 0,1-3-545,-1-1 1,4-6-1,-5 0 1,-4 0-102,-5-2 0,0 6 1,-9-6-1,-3 2-881,-4 0 2502,-9-7 0,4 4 0,-7-8 0</inkml:trace>
  <inkml:trace contextRef="#ctx0" brushRef="#br0" timeOffset="73">19465 14272 8016,'0'16'650,"-5"-1"0,0 1 0,1 1-111,2 4 1,2 4-1,0 6 1,0-1 1066,0-4 1,0 7 0,0-5 0,0 0-1267,0 2 1,0-2 0,0 0 0,0-2-937,0 2 1,-1-4-1,-3 3-3544,-1 1 4140,-7-6 0,3 1 0,-7-7 0</inkml:trace>
  <inkml:trace contextRef="#ctx0" brushRef="#br0" timeOffset="74">19984 14492 8307,'16'-16'213,"-6"7"0,1 2 0,3 0 607,5-3 1,0 1 0,7-1-1,0-1-91,-1 3 1,5-5 0,-6 6 0,2 0-1168,1 0 0,-3 2 1,4 5-1,-4 0-205,-1 0 1,-4 2 0,-8 5 0,-6 7-269,-3 5 911,-2 2 0,-14 2 0,-4 1 0</inkml:trace>
  <inkml:trace contextRef="#ctx0" brushRef="#br0" timeOffset="75">20157 14602 8016,'16'0'403,"-1"0"1,1 0 0,2-2 0,3-1 150,5-3 0,3 1 0,5 3 0,1-1-629,1-2 1,6-1 0,-3 5-1,1-3-573,3-1 1,-2-2 0,1 3 0,0-3 279,-2-1 0,5 3 368,-3-6 0,3-6 0,3-8 0</inkml:trace>
  <inkml:trace contextRef="#ctx0" brushRef="#br0" timeOffset="76">21509 13989 10399,'0'16'905,"0"-1"0,0 3 1,0 3 436,0 5 0,0 4 1,0 3-1,0 2-725,0 1 1,0 1 0,0-4 0,0 0-515,0-1 1,2 3-1,1-9 1,3 2-704,-3-2 0,4 2 0,-2-5 0,1-1 136,1 1 1,-4-4 0,6-6 0,-1-3-1009,1 2 1,2-5-1,4-1 1,1-5 52,0-1 1,7-1-1,3-5 1419,3-4 0,10-11 0,1-4 0</inkml:trace>
  <inkml:trace contextRef="#ctx0" brushRef="#br0" timeOffset="77">22075 13879 8022,'-9'0'1029,"2"2"1,7 5 0,0 7 0,0 6 393,0 5 1,0 6 0,0 8 0,0-1-368,0 1 0,0 3 0,0-4 0,0 0-518,0 1 0,0-2 1,0-6-1,0 0-743,0 1 0,0-1 0,0-1 0,0-4-412,0-5 0,0 2 0,2-2-1143,3-2 0,-3-2-422,3-1 0,-1-7 0,1-4 873,6-3 0,3-9 1,3-5 1308,4-8 0,-4-4 0,6-7 0</inkml:trace>
  <inkml:trace contextRef="#ctx0" brushRef="#br0" timeOffset="78">22625 14005 8272,'-5'15'670,"0"1"398,1 0 0,3 5 0,1 1 1,0 3-1,0 3 357,0 1 0,0 8 1,0 0-1,0-2-682,0-2 1,0-2 0,0 1-1,0-3-1009,0-2 1,1 1 0,3-6-1,1 1 350,-1 0 1,-3-2 0,1-6-2598,3 1 0,-3-5 1,2-3-1234,-8-1 1,-1-3 3745,-11-9 0,4-11 0,-11-9 0</inkml:trace>
  <inkml:trace contextRef="#ctx0" brushRef="#br0" timeOffset="79">22437 14398 8272,'15'-16'632,"1"2"1,0 2 0,0 3 111,-1 2 0,6-4 1,2 6-1,1 0-144,4-2 1,4 5-1,3-3-638,1 3 1,3 2 0,-4 0-1,2 0 1,-3 0-83,0 0 1,-3 0 0,1 0 0,-3 0-1733,-3 0 1,-1 0 0,-6-2 1851,2-3 0,0-10 0,-5-10 0</inkml:trace>
  <inkml:trace contextRef="#ctx0" brushRef="#br0" timeOffset="80">23333 13753 8317,'-16'0'1283,"7"2"-520,4 3 1,3 4 0,4 7 0,3-1 99,6 1 1,8 5 0,4 3 0,3 4-16,7 5 1,-1-1 0,6-2 0,-1 1-479,0-3 0,4 3 0,-4-6 0,0 1-623,1 0 0,-5-1 0,4 1 1,-4-3-635,-1-1 1,-3-4-1,-1 1 1,-3-5-1075,-2-4 1,-2-6 0,-6 1 1044,1-3 0,-7-6 0,-4-6 0,-3-11 916,-2-7 0,0-17 0,-7-4 0,-2-14 0</inkml:trace>
  <inkml:trace contextRef="#ctx0" brushRef="#br0" timeOffset="81">23915 13800 9386,'-11'5'597,"1"1"0,1 11 0,-3 1 0,1 3 114,-1 1 1,-2 11-1,-2 1 1,2 1 48,4-2 0,-4 7 0,5-7 0,-1 4-583,-1 1 1,2-3-1,-3-7 1,3-2-1287,2 2 0,-3-5 1,5-2-2599,1-4 2054,-4-1 1,6-9 1652,-3-7 0,10-14 0,4-10 0</inkml:trace>
  <inkml:trace contextRef="#ctx0" brushRef="#br0" timeOffset="82">23553 13250 9003,'31'-16'537,"1"1"1,-1 6-1,3 4 1,4 5-103,9 5 0,9 11 0,10 12 1,6 7 207,5 6 0,-9 12 0,-30-24 0,-1 1 0,-1 3 0,-2 1-254,1 1 1,-2 3 0,-2 2 0,-2 2-1,-4 1 1,-1 1 0,-3 1 0,-2-1-81,-2 2 1,-1-1 0,1 3 0,-1 0-1,-5-3 1,-1-1 0,-1 2 0,0-1-588,-3 0 0,0-1 0,-2 1 0,-1-1 0,-7 38 1,-6-1-1074,-11 1 0,-11-2 0,-10-7 0,-10-4 866,-7-5 1,22-35 0,-2-2-1,-1-1 1,-3-1-20,-4-2 1,-2-3 0,-4-2 0,-1-4 0,-9-3-1,0 1 1</inkml:trace>
  <inkml:trace contextRef="#ctx0" brushRef="#br0" timeOffset="83">21682 13454 8186,'-31'-10'0,"-1"1"6,1 2 0,-1-3 0,1 5 0,-1 1 428,1 2 0,-1 9 0,1 6 0,0 6 651,-1 7 0,-5 9 1,1 5-1,-1 4-398,-1 5 1,10 6 0,-4 1 0,4 2-203,4 1 0,1 6 1,9-9-1,4 1 342,4 1 0,5-5 0,4 2 1,6 1-132,7 0 0,8-5 0,1 1 1,1-3-208,2-2 1,10 0-1,-5 1 1,4-1-319,1 0 0,4-5 0,-3 0 1,1 0-343,4-2 0,1-2 1,2-8-1,-1-4-1369,-4-5 0,-4-3 0,-8-5 0,-4-2 269,-5-6 1,-4-3 0,-1-2 1270,0 0 0,7-14 0,1-3 0</inkml:trace>
  <inkml:trace contextRef="#ctx0" brushRef="#br0" timeOffset="84">25125 13942 8312,'16'0'1287,"0"0"0,-2 7 0,-2 1-49,-2 1 1,-6 5-659,1-3 1,-10 1 0,-6-2-78,-3-4 0,4 1 0,0-2-26,-3-2 0,1-8 0,0-4-344,1 1 0,8-6 0,-2 3-211,3-3 0,4 0 1,3 2-1,5 3 31,4 2 1,9-3 0,1 5 0,3 1-322,-1 2 0,-5 2 0,3 2 0,-1 2 290,-4 1 1,-3 7-1,-6-2 1,-3 4 163,0 2 1,-5 0 0,2 0 174,-8-1 0,1 1 0,-10 0 1,-2-2-86,-5-4 1,0 2-1,2-6 1,-1-3 18,-2-1 1,-2-2-1,4 0 1,-2 0 143,2 0 1,1-7 0,4-4-79,4-3 1,-2-1 0,6-1-381,3 0 0,10 1 0,7 1-126,5 3 1,9 4-1,-2 7 1,2 0 53,-2 0 0,2 2 0,-5 3 1,0 4 53,-1 0 1,-2 5 0,-8-6 0,-3 3 55,-2-1 1,-2-5 0,-5 6 98,0 1 0,0-3 0,-2 0-136,-3-2 1,-4-2-1,-7-5-504,1 0 0,-1 0 0,0-2 0,1-1-697,-1-3 0,5-6 1,1 3-1,-1-1-837,3-1 0,1 1 2156,7-6 0,-7-13 0,-2-5 0</inkml:trace>
  <inkml:trace contextRef="#ctx0" brushRef="#br0" timeOffset="85">20613 11836 8312,'-16'0'102,"0"0"0,1 0 1785,-1 0-1149,7 0 1,4 0 0,10 0-328,6 0 0,10-6 1,7 1-1,7 2 46,7 1 0,5 0 0,7-1 0,9-4-296,8-2 1,-27 6 0,1 1 0,4-3 0,0-1 0,4 0 0,1 0-81,4-1 0,1 0 0,2 0 0,0 0 0,5 0 1,1 2-1,2 0 0,2 1-64,2 1 0,0-1 1,7-1-1,-1 0 0,-8 2 1,-2 0-1,0 1 0,0 1 25,-2 0 1,-1 0 0,-3 1 0,0 0-1,-2 0 1,0 0 0,-3 0 0,-1 0-7,-3 0 0,-1 0 0,-4 0 0,-2 0 0,26 0 0,-6 0 50,-8 0 1,-12 0 0,-12 0 0,-7 0-48,-7 0 1,-5-2-73,-6-3 1,-6 2 0,-15-6 0,-11 0-198,-12 0 1,-13 4-1,-14-4 1,-9 1 64,-8-1 0,30 7 1,-2 0-1,-1 0 1,1-1-1,-3 2 1,-1 0 115,-3 1 0,-1 0 1,-3 0-1,-1 0 1,3 0-1,0 0 1,-1 1-1,1 0-27,0 1 1,1 1 0,-4 1 0,0 1 0,5 3 0,2 2-1,-1-1 1,0 1 37,3 0 1,0 1 0,-5-1 0,2 1 0,7-2 0,2-1-1,0 1 1,0 0-111,-1-2 0,1 1 0,-37 12 0,4-10 0,7 2 266,3-1 1,3-2 0,10-6-1,6 2-119,7-1 1,1-2-1,6-2 1,4 0 259,5 0 1,5 0-29,7 0 0,11 0-247,10 0 1,18-6 0,23-1 0,9 0-12,14 0 0,18-5 1,-38 7-1,2 0 0,1-2 1,2 1-46,1 1 1,2 0-1,8-1 1,1 0-1,-2 2 1,1 1 0,6-1-1,1 1-92,4-1 0,0 1 0,6-3 0,1 1 0,-4 2 0,1 1 0,0 0 0,0 1 96,0-1 1,-1 2-1,-4 0 1,-1 2-1,-7-1 1,-1 1-1,-4 1 1,0-1-52,-7 0 1,-2 0 0,-5 1 0,-2 1-1,26 3 1,-9 0-199,-9 0 0,-19 3 0,-9-5 197,-7-1 0,-13-2 0,-12-2 1,-15 0 155,-12 0 1,-26 0-1,-20 0 1,34 0 0,-2 0-58,-6 0 0,-1 0 0,-5-3 0,-1 0 0,-1 0 0,-2-1 0,-3 1 0,-1-1-74,-3 1 0,-1-1 0,-3 1 0,-1-1 0,3 3 1,1-1-1,2-1 0,0 1 54,2 0 0,0 0 0,0 1 0,1 0 1,5 2-1,1 0 0,5 1 0,2 0 5,2 0 1,2 1-1,-36 2 1,6-5 0,9 2 152,6 3 0,3-3 0,5 3 1,8-3-40,10-2 0,5 0 0,3 0 2086,4 0-2062,3 0 1,28 0 0,13 0 0,15 0-29,14 0 0,21-2 0,20-1 1,-38 0-1,1 0-94,6 2 0,1-1 1,8-1-1,1-1 0,4 1 1,1 1-1,4 0 0,0 0-159,7 1 0,0 0 0,0 1 0,0 0 0,0 0 0,-1 0 0,-3 0 0,-1 0 116,-5 0 1,1 0 0,1 3-1,-2 0 1,-14 0 0,-3 1 0,-6-1-1,-2 1 45,34 3 0,-21 3 0,-15-5 0,-13-1 527,-10-2 0,-15-2-203,-8 0 0,-19 0 0,-19 0 1,-15 0-180,-16 0 0,21 0 0,-2 0 0,-5-1 0,0 0 0,-5-1 0,-1 0-43,-2 0 0,-1-1 0,-11 0 1,-1 1-1,5 2 0,-1 0 1,-1 0-1,-1 0-162,2 0 1,-1 0-1,-3 0 1,0 0-1,6 0 1,1 0 0,3 0-1,1 0 21,3 0 0,1 0 0,5 0 0,2 0 0,-35 0 0,9 0 82,10 0 0,10 0 0,20 0 0,7 0 467,5 0 1,9 0-26,-2 0 0,12 0 0,11 0-271,12 0 1,17 0 0,20 0-1,15 0-290,17 0 1,-28 0 0,3 0-1,5-1 1,2 0 0,2 0-1,2-1 21,3-1 1,3 0 0,7-2-1,2 0 1,-1 2 0,1 1-1,2 0 1,0 0-217,-1 1 0,1 0 0,1 2 0,-1 0 0,-12 1 0,-2 1 0,-3 2 0,-1 1 130,-4 1 0,-3 0 1,-9-2-1,-4 0 0,31 4 1,-18 0-6,-11 0 1,-15-6 351,-3 2 1,-15-3-1,-6-2-1460,-15 0 0,-17 0 1,-12 0 1271,-12 0 0,5 7 0,-6 2 0</inkml:trace>
  <inkml:trace contextRef="#ctx0" brushRef="#br0" timeOffset="86">26084 13187 22318,'0'16'382,"0"0"1,0 5 0,0 0 0,0 0 516,0 1 1,0 3 0,0 8 0,0 2-124,0 1 0,0 13 0,0-1 0,0-1-548,0-4 1,0 6-1,0-5 1,0-2-282,0-2 0,0-3 0,0-6 0,0 1-54,0-1 0,0-1 0,0-2 0,0-4-1855,0-1 0,0-2 0,2-6-1630,3 1 0,-1-2 2479,6-3 1,-4-4 0,2-9 0,1-3-204,0-6 1,7-8 1431,4-2 1,8-21-1,-3 0 1</inkml:trace>
  <inkml:trace contextRef="#ctx0" brushRef="#br0" timeOffset="87">26619 13282 9135,'0'-16'534,"0"0"1,0 0 0,0 1-161,0-1 1,2 2 0,3 2 0,5 3 244,4 2 0,4-5 0,1 3 0,2 0-249,-2 4 1,6 3 0,-1 2 0,1 0-137,-4 0 0,0 2 1,-4 3-1,-3 6-26,0 3 1,-2 2 0,-1 1 0,-6 2-82,-3 2 1,-2 11 0,-2-3-1,-3 3 13,-6 3 1,-3 0-1,-3-4 1,-4 0-15,-5 1 1,1-1-1,-1 1 1,0-3-53,1-2 0,3 1 1,4-7-1,-1-2 56,-2-2 0,2-6 0,6-3-238,3-1 1,5-1-22,-6-6 1,10-2 0,1-3-183,8-6 0,13-3 1,5-1-1,4-1-22,2 0 1,6 2 0,2 2 0,2 3 71,0 2 0,-5 2 0,3 5 0,-2 0 81,-3 0 0,2 7 0,-4 3 1,-3 6 414,0 5 1,-2-3 0,-2 4-1,-7 1 294,-7 3 0,-3 2 0,-6 0 0,3-2 80,-3 2 0,-8 2 0,-6 1 0,-3 1 565,-1-1 0,-8-5 1,-3-1-1,-2-3-591,2-2 1,-4-5 0,4-2 0,-4-5-373,-1-1 1,-3 0-1,-1-3 1,-1 1-240,1-1 1,-5-3 0,-1-1 0,1 0-2761,4 0 1,-1 0 2787,5 0 0,-9-14 0,7-3 0</inkml:trace>
  <inkml:trace contextRef="#ctx0" brushRef="#br0" timeOffset="88">16950 16174 8386,'-16'0'734,"0"0"0,0 0 363,1 0 1,4 5 136,1 0 1,-1 0-1,-5-5-405,1 0 0,6-1 1,2-5-565,0-4 0,5-6 0,-1-3-67,6-2 0,3 0 0,7 4 0,5-3-289,-1-1 0,8-5 1,1 5-1,4 2-152,1 2 0,1 1 0,-1 0 0,1 2 108,-1 4 0,-1 3 0,-2 7 0,-4 0 231,-1 0 0,-2 0 0,-4 1 0,1 5 118,-3 4 0,5 4 0,-10 4 0,4 1-5,2 2 1,-6 7 0,-1 0 0,-2 5 165,-3 4 0,-3 6 0,-2-1 0,-3 4-201,-1 1 0,-7-2 0,1-1 0,-3-4-150,-2-2 1,1-1 0,-1-6 0,0-1 34,1-4 0,-1-1 0,0-6 0,0 2-117,1-2 1,-1-3 0,0-6 0,0-3 143,1 0 1,-1-5 0,-1 3 0,-3-3-195,-1-2 1,0-5 0,4-2-1,-2-2-346,-2-3 1,0-2 0,5-2 0,2 0-449,4 1 0,-3-6 0,8 0 0,2 2 470,1 1 0,4 2 0,5-1 0,8 0 291,10 1 1,6-3 0,6 10 0,3 0 195,0 4 1,9 3 0,-5 2 0,0 0 362,1 0 0,-5 5 1,0 2-1,-1 2-240,-4 3 0,-2 2 0,-2 0 1,-1-2 161,-4-1 1,-1-2 0,-6 3 0,2-2-235,-2 3 1,-3-5 0,-4 1 0,-1-2-1213,1-3 1,-3 4-2575,1 3-67,-7-4 2645,4 0 1,-7-9 1101,0-3 0,-7-4 0,-1-7 0</inkml:trace>
  <inkml:trace contextRef="#ctx0" brushRef="#br0" timeOffset="89">17704 15938 8946,'2'-16'1879,"3"0"-1306,6 1 0,4 4 1,6 1-108,6-2 0,2 3 0,4-2 1,2 1-1,2-1-156,-2 1 1,3 6 0,-1-3 0,-4 2-173,-5 0 0,0 0 0,-7 5 0,-2 0 52,-1 0 0,-8 5 1,-1 2-1,0 2 57,0 3 1,-4 4 0,4 5 0,-2 5 274,-4 3 1,4 8 0,-2 2-1,-1 1 311,-3 3 0,-1 3 0,0 1 0,0-2-303,0-3 1,0 2 0,0-7 0,0-4-267,0-5 0,0 0 1,0-7-1,0-2-806,0-2 1,0-1 0,2 0-2359,3-1 1,-3-4 1116,3-1 1,-5-6 0,-5 1 0,-5-3 550,-4-2 0,-7-9 1,-2-5-1,-3-5 1232,-7 0 0,1-6 0,-6 1 0</inkml:trace>
  <inkml:trace contextRef="#ctx0" brushRef="#br0" timeOffset="90">17971 16347 8386,'16'-11'273,"0"1"1,5 1 0,2-3-1,-1 3 438,1 2 1,5-4 0,-2 6 0,4 2-161,1 1 0,1 0 0,-1-1 0,1-3-690,-1 3 0,6 1 1,-1 2-1,-1 0-719,-1 0 1,-5 0-1,-1 2 1,-3 1-1075,-3 3 0,5 4 1932,-6-5 0,0 1 0,-6-6 0</inkml:trace>
  <inkml:trace contextRef="#ctx0" brushRef="#br0" timeOffset="91">18931 16331 8386,'8'-7'3026,"-1"3"0,-8-4-2357,-5 1 1,3 0 0,-8 3 0,1-3-247,1-2 0,-3 4-300,7-5-323,-1-1 1,13 2 0,4 4 0,3 4-21,2 1 0,-1 1 1,1 4-1,0 4 338,-1 0 1,1 0-1,0-4 342,0 5 0,-8-1 87,-2 2-563,-5-8 0,-2 4-3223,-5-7 0,3 0-1201,-8 0 4440,1 0 0,1 0 0,2 0 0</inkml:trace>
  <inkml:trace contextRef="#ctx0" brushRef="#br0" timeOffset="92">19339 15844 8698,'-8'-7'0,"2"-4"0,5-3 625,1-2 0,1 6-314,5-1 0,2 3 1,8-5-1,0 5 182,0 1 1,-1-4 0,3 4 0,1 0-129,2 0 1,7 2 0,-4 5-1,3 0 66,-1 0 0,-5 0 0,5 2 0,0 1 26,-1 3 1,-1 6 0,-5 0 0,2 5-28,-2 4 0,-1 7 0,-2-1 0,-2 2 12,-4 3 1,-3 4-1,-7 3 1,0-1-159,0 1 1,-7 4 0,-3-3 0,-4 1-80,-2-5 0,-5-2 1,-2-3-1,0-1-19,1-4 1,-6-9 0,2-8-1,-2 0-120,1-1 0,-2-4 0,3 1 1,-4-5-57,-2-5 0,3-4 1,1-6-1,3-1-272,3 0 0,1 0 0,7 1 0,3-3-212,6-3 0,3 4 0,4-4 0,5 3 56,9 3 1,6 1 0,12 3 0,2 6 193,6 3 0,4 2 1,2 0-1,1 0-85,-1 0 0,7 7 0,-7 2 0,1 1-251,-1 1 1,-2-2 0,-4 3 0,-4-3-166,1-2 1,-8 3 0,2-5 0,-6-1-826,-5-2 0,-1-2 0,-5 0 1550,0 0 0,6 0 0,3 0 0</inkml:trace>
  <inkml:trace contextRef="#ctx0" brushRef="#br0" timeOffset="93">20173 15702 8386,'10'-19'168,"1"3"1,-1-3 0,6 8-1,0-2 186,-1-3 0,8 5 1,3 3-1,2-1 309,-2 0 0,4 6 0,-6-3 0,3 5 70,-1 1 1,-7 1 0,2 5-1,-3 4-478,-3 4 0,-4 4 0,-3 1 1,-1 3-17,-3 3 0,-2-4 0,-2 5 1,0 2 83,0 2 1,-7-4-1,-4-2-170,-3-1 0,-3-2 0,-2-5 1,-2-2-1,1-2 176,3-2 1,1-6-439,0 1 0,8-5 0,3-5 1,5-2-1,5-5 1,5 3-154,4 2 1,9-5 0,3 3 0,4 0-106,1 4 0,6 3 0,0 2 0,-2 2 399,-2 3 0,3 9 1,1 9-1,-2 0 326,-2-1 0,-3 6 0,-2 0 0,-4 4 334,-1-1 0,-2 9 0,-7-8 0,-2 1-23,-1 0 0,-8-3 0,1-4 0,-8-3 109,-6-1 1,-11-6-1,-7 2 1,-7-8-488,-7-3 1,-10-2-1,-8-5 1,-4 0-1159,-5 0 0,-9-7 1,1-1-1,0-1-960,0 4 1,-5 3 0,10 2 1826,3 0 0,6 0 0,-7 0 0</inkml:trace>
  <inkml:trace contextRef="#ctx0" brushRef="#br0" timeOffset="94">21824 15938 8386,'17'-2'0,"2"-1"213,2-3 0,7-6 1,0 3-1,7-1 1537,7-1 0,-2 3 0,0-4-1183,-1 1 1,3 8 0,-6-3 0,-1 5-929,-2 1 0,-8 0 1,-4 1-1,-4 3-833,-1 1 1,-7 7 0,-4-1 0,-3 3 275,-2 1 0,-7 1 0,-5 0 1,-9 0 917,-11-1 0,-6 8 0,-9 1 0</inkml:trace>
  <inkml:trace contextRef="#ctx0" brushRef="#br0" timeOffset="95">21949 16111 8386,'16'0'0,"0"0"0,-1 0 1070,1 0 0,10 0 0,4 0 0,2 0-199,2 0 1,1 0 0,-1 0 0,1 0-815,1 0 0,8 0 0,-2-2-696,3-3 0,-1 3 0,0-3 0,1 1 1,-3 1-672,-2-2 0,2-1 0,-3 5 0,-1-5 1310,0-4 0,6-4 0,-4-2 0</inkml:trace>
  <inkml:trace contextRef="#ctx0" brushRef="#br0" timeOffset="96">23113 15529 14871,'9'25'0,"-4"-3"779,-3 1 0,3 3 0,0 11 0,0 5 346,2 3 1,-5 1 0,3-3-1,-1-1-510,1 2 0,-3 0 0,3-3 1,-2-4-728,3-4 0,-3-3 0,6-4 0,-2-3-531,-4 0 0,1-8 0,-1 3 0,3-6 131,-3 0 0,4-3 1,0 0-1653,2-2 0,-4-2 0,6-5 0,1-2 632,2-3 1,3-4-1,2-8 1532,2-4 0,7-4 0,-3-6 0</inkml:trace>
  <inkml:trace contextRef="#ctx0" brushRef="#br0" timeOffset="97">23616 15513 9448,'0'16'916,"0"-5"1,0 1 0,0 4 37,0 3 1,5 9 0,0 0 0,1 5 186,1 4 0,-6 6 0,5-1 0,-5 4-354,-1 1 0,0-5 1,0-2-1,0-2-576,0-3 0,6-2 0,-1-3 0,0-2-239,2-2 1,-3-7-1,4 2 1,-1-3-1160,-3-2 1,5-3 0,-1 0-1574,1-3 1,5-6 0,-4 1 1499,4-3 1,2-8 0,2-2 0,1-5 1259,2-4 0,7-16 0,-4 0 0</inkml:trace>
  <inkml:trace contextRef="#ctx0" brushRef="#br0" timeOffset="98">24198 15592 9546,'0'16'782,"0"0"0,0-1 0,0 3 157,0 3 1,1 3-1,3 9 1,1 2 71,-1 2 1,-1 7 0,1-3 0,1 3-122,-2-2 0,1 2 0,-1-8 0,3-2-622,-3-6 1,4-1 0,0-4 0,2 0-1122,3 0 1,-3-2 0,1-6-918,2 1 0,-3-2-1809,2-4 0,-10-4 1792,-1-12 0,-8-4 1787,-13-11 0,-11-3 0,-8-8 0</inkml:trace>
  <inkml:trace contextRef="#ctx0" brushRef="#br0" timeOffset="99">23962 16016 7259,'7'-10'0,"3"1"0,4 1 0,2 1 421,0 0 0,1 0 1,4 3-1,5-1 1150,4 1 0,7 3 1,1 1-1,1 0-1176,-1 0 0,6 0 1,-4 0-1,2 0-465,0 0 1,-2 0 0,4 0-1,-4 0-188,-2 0 0,-1 0 0,-7 0 0,-2 0-1739,-2 0 1,-7 0-1,2 0 1997,-4 0 0,-1-14 0,0-4 0</inkml:trace>
  <inkml:trace contextRef="#ctx0" brushRef="#br0" timeOffset="100">24889 15545 8386,'-8'-2'1268,"2"-3"0,6 3 0,6-1-284,4 6 0,11 6 0,5 8 0,4 3-40,2 1 0,1 12 0,2-2 0,3 2-474,2 1 0,-5-3 0,4 0 1,-3 1-263,1-1 1,5 4-1,-5-2 1,-2-5-723,-2-3 1,-4 1 0,-2-5 0,-5-2-704,1-1 1,-5-8-1,3-1 1,-4-2-190,-1-4 0,-6-1 0,-1-4 0,-2-5-131,-4-8 0,-1-10 1537,-2-12 0,-7-10 0,-2-9 0</inkml:trace>
  <inkml:trace contextRef="#ctx0" brushRef="#br0" timeOffset="101">25644 15372 8875,'-21'21'0,"-2"2"1349,-1 1 1,0 1-1,-4 3 1,3-2-133,2 2 0,-3 3 0,2 6 1,-2 3-165,-2 0 1,-6 6 0,10-6 0,-2 0-374,0-3 1,5 1 0,-4-1 0,2-2-734,4-2 1,-3-2 0,1 1-1,1-3-1629,3-2 0,1 0 1,2-4-1,2 0-5623,1 0 7305,1-2 0,-6-6 0,1 1 0</inkml:trace>
  <inkml:trace contextRef="#ctx0" brushRef="#br0" timeOffset="102">23805 17290 8386,'-7'-9'1135,"7"4"0,1 5 1,12 5-1,2 5-243,5 4 1,6 4-1,-4 3 1,3 5-91,3 4 0,7 1 1,3 2-1,1 2-470,-1 2 1,4 5 0,-5-4 0,-2-1-56,-2-4 1,-3 2 0,-3-11-1,-2 1-1118,-2-4 1,-4-4 0,-7-3 0,-3-2-5245,-2-1 4834,5-8 1,-12-8 0,2-12 0,-7-6 1250,-4-5 0,-9-23 0,-6-6 0</inkml:trace>
  <inkml:trace contextRef="#ctx0" brushRef="#br0" timeOffset="103">24323 17211 8386,'-1'16'626,"-3"-1"1,-3 1-392,-2 0 1,1 1 0,-6 4 0,0 6 1896,-4 2 1,-6 8-1,1 0-1434,-1-3 0,-3 1 1,-4 0-1,1 0 1,2-3-934,2-4 1,2-4 0,-4 4 0,3-4-1007,3-1 0,-6-2 0,1-5 0,-2 0-1636,-3-1 1,-1 1 2876,-4 0 0,-3-1 0,-7 1 0</inkml:trace>
  <inkml:trace contextRef="#ctx0" brushRef="#br0" timeOffset="104">22138 17793 8386,'16'-7'440,"-6"5"0,1-3 0,1 3 590,2 2 0,7 0 0,2 0 1,-1-2-451,1-3 0,5 3 0,-2-3 0,4 3-302,1 2 1,-5-5-1,-1 0 1,-2 1-436,-4 2 0,4 2 0,-1 0 0,1 0-917,0 0 1,-2 0 0,-6 0-1,1 0-127,0 0 0,-2 2 0,-4 3 1201,-4 6 0,-12 3 0,-2 2 0</inkml:trace>
  <inkml:trace contextRef="#ctx0" brushRef="#br0" timeOffset="105">22264 17918 8386,'15'0'318,"1"0"0,2 0 0,1 0 529,2 0 0,2 0 0,-2 0 0,5 0 37,3 0 1,3 0-1,-1 0 1,1 0-409,-1 0 0,1 6 1,-3-1-1,-1-2-541,-1-1 0,-8-2 1,3 0-1,-1 0-398,0 0 1,6 5 0,-6 1 0,-2-3-1222,-2-1 0,-1-2 1,0 0 1683,-1 0 0,1 0 0,0 0 0</inkml:trace>
  <inkml:trace contextRef="#ctx0" brushRef="#br0" timeOffset="106">16761 17557 8386,'14'-21'0,"-2"0"0,-3 2 0,-2 1 0,-4 3 122,-1-1 0,-2 0 0,0 0 1,0 1 504,0-1 1,0 0 292,0 0 1,-2 8 722,-3 3 0,3 5-721,-3 5 1,3 5 0,2 11 0,0 5-74,0 4 1,0 7 0,0 3 0,0 4-45,0 4 1,0 8 0,-1-3-1,-3-3-398,-1-1 1,0-2-1,5 1 1,-2-3-328,-3-3 1,3-4-1,-3-6 1,3-3-276,2-2 0,-2 1 1,-1-7-1,-3-2-1075,3-2 1,1-1 0,2 0-766,0-1 1,0-4 288,0-1 0,2-6 43,3 1 0,2-10 0,7-6 0,0-3 1703,4-1 0,8-8 0,-2-1 0</inkml:trace>
  <inkml:trace contextRef="#ctx0" brushRef="#br0" timeOffset="107">17626 17337 8386,'-7'8'303,"-4"-2"0,2-5 0,-1-1 0,-1 2 284,3 3 1,-6 4 0,1 7 0,-4 1 0,-4 4 237,2 6 1,-4 2 0,0 4-1,1 4-103,-1 5 0,2 3 1,5 1-1,2-3-353,4-1 0,3-1 1,7 0-1,0-4-108,0-4 1,7 2 0,5-2 0,6-5-261,2-3 0,8-4 0,0-6 0,6 1-140,2 0 1,1-7 0,-6-4-1,1-3-6,-1-2 0,-4 0 0,-3 0 0,-1-2 183,-4-3 1,-2-2-1,-3-6 1,-3 3 149,-6-2 1,-5-7 0,-5-2-69,-6 1 0,-3 3 1,-3 1-1,-4 0-153,-5 1 0,-4 4 1,-1 3-1,-1 1-397,1 3 0,-1-3 1,1 2-1,1 1-1934,4 3 0,-4 2 1303,4 5 0,10 2-486,6 8 0,8 0 0,9-2 1547,9-4 0,13 4 0,12-5 0</inkml:trace>
  <inkml:trace contextRef="#ctx0" brushRef="#br0" timeOffset="108">18019 17950 8497,'14'-2'842,"-4"-3"0,2 1 0,-5-4 1962,2 1 0,-4-4-639,6 6-2389,-1 0 1,4 6 0,-2 3-2161,-1 1 0,-6 7-2696,6-1 5080,-8 3 0,-3-6 0,-9-1 0</inkml:trace>
  <inkml:trace contextRef="#ctx0" brushRef="#br0" timeOffset="109">18019 17400 7959,'15'-7'-668,"1"5"1,0-5 960,0 0 0,4 0 0,1-5-255,-1 1 0,-3 8 1,-3-4-1,-2 2-158,-1-1 0,-1 1 1,6 3-44,0-3 0,-6 3-461,1-3 411,-1 3 293,-1 9 336,-2 2 0,-7 2 1221,0-1 649,0-7 40,0 4-1690,0-7 1,5-1 0,2-3-1,0-3-110,0-1 0,5 4 0,-1-3 0,3 2-176,2 0 0,1-1 1,2 6-1,4 0-64,1 0 0,1 0 0,3 0 1,-2 0 32,2 0 1,0 2 0,0 2 0,-4 3-13,-1 1 1,3 5 0,-3 6 0,0 3-109,-1 3 1,-2-4-1,-8 7 1,-2 3 12,3 4 1,-6 12 0,-2-1-1,-3-1 21,-2 1 0,-2 2 0,-3-7 0,-6-1-29,-3-4 0,-7-8 0,-2-3 0,1-2-241,-1-4 1,-5-7-1,2-3 1,-2-2-148,2-4 0,-9-1 0,3-4 0,-1-3-49,0-6 0,7-3 0,1-1 0,3-1-441,2 0 0,5 1 0,4-1 0,6 0 288,3 0 1,4 2 0,3 2-1,7 2 72,8-2 1,4 5 0,9 1 0,2 5 160,2 1 0,1 0 0,-1 0 0,3 1-343,0 5 1,4-3 0,-6 6 0,1 0-495,-1-1 1,-6-4 0,-6 3 0,0-2 268,-1 0 0,-3 0 0,-6-5 0,0 2-1979,-1 3 2700,1-3 0,0 5 0,0-7 0</inkml:trace>
  <inkml:trace contextRef="#ctx0" brushRef="#br0" timeOffset="110">19182 17305 8386,'0'-15'367,"0"-1"1,0 0 0,0 0-32,0 1 0,2 4 0,3 3 0,6 1 373,3 3 0,3 2 1,2 2-1,4 0-342,1 0 0,-4 7 0,2 4 0,-1 3-112,0 1 1,-2 1-1,-6 2 1,-5 1 11,-1 2 0,-1 5 0,-6-3 1,-2-1-58,-3 1 0,-4 3 1,-7-5-1,-1-2-66,-4-1 1,2-2-1,-6-1 1,1-1-27,-1-3 1,4-4 0,-3-7 0,1 0 206,4 0 1,1 0-608,3 0 0,6-7-169,4-4 0,15 3 0,8-1 1,4 2 230,6 3 0,2 3 0,3 1 0,4 1 252,5 5 0,-2 2 0,0 8 0,-1 0 124,-4 0 1,-4 4 0,-3 3 0,-4 0 404,-1 0 1,-4 3 0,-6-4 0,-5 1 201,-1 0 1,-1 3 0,-6-5 0,-2-2-237,-3-1 1,-4 3 0,-7 0-1,-1-4-203,-4-5 1,-2 1 0,-7-6 0,1 0-166,-5 0 1,-8-2 0,2-5-1,-2 0-1131,0 0 1,2-2-1,-3-1 1,2-4-613,3-2 1,6 0-1,8-3 1,1 3-1602,4 2 1,2-5-379,1 1 3563,7 4 0,16-7 0,11 6 0</inkml:trace>
  <inkml:trace contextRef="#ctx0" brushRef="#br0" timeOffset="111">20204 17478 8386,'-2'-15'2565,"-3"1"-2013,-5 3 0,1-1 0,-2 7 0,-1 1 109,-2 2 0,-7 2 0,0 0 0,0 0-197,-1 0 0,2 2 0,-4 3 0,1 6 85,4 3 1,2 3 0,1 4-1,2 5-405,3 4 0,4 0 0,7-1 1,0 1 48,0 3 1,9 1 0,7-7-461,8 0 0,2-3 0,4 4 0,3-3 0,2-3-532,4-3 1,-6-8 0,5-4 0,-1-2 173,0 0 0,-1-1 1,-6-9-1,-2-6 134,-2-3 0,-1-9 1,1-3-1,-5-3 155,-4-3 0,-1-6 0,-2-4 0,-3-4 62,-6-1 1,-3 2 0,-2 5-1,0 8 305,0 10 0,5 4 0,0 2 949,-1 1 1,-3 8 0,-1 7-334,0 8 0,6 13 1,-1 6-1,0 2 157,2 3 1,-5 4-1,5 3 1,-2-1-288,0 1-1,0 1 1,-5-7 0,0-5-116,0-4 1,0-3-1,0-5-148,0 0 1,0-6-338,0 1 1,0-10 0,2-1-1,2-8-323,1-6 1,0-4 0,-3-3 0,3-5-78,6-4 1,1-8-1,2-4 1,0-3-130,3-2 1,3 6 0,-5 5 0,1 4 251,0 6 0,-1 9 0,1 8 1,0 2 636,0 3 1,5 8 0,-1 5 0,1 3 279,2 5 0,-5 8 0,3-3 0,-4 1-46,-1 0 1,-2-2 0,-4-5 0,-3-1 144,0 1 1,-5-6-799,3 1 0,-1-8-175,1 3 1,4-6 0,6-6 6,1-4 0,-2-4 1,0-2-1,0 2 68,4 4 0,1-2 1,-4 6-1,1 3 195,0 1 1,5 4 0,2 1 0,-1 4 241,1 2 1,0 2-1,-4 6 1,4 2-292,1 2 0,-5 2 0,4-4 0,-2 2-612,0-2 1,0 0 0,-5-1 0,-2-1-115,-4-3 1,2-7 0,-6 0 822,-3-5 0,-8-19 0,-4-17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1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7988 7026,'-27'0,"-8"-7,32 5,-18-12,19 12,-5-5,28 7,0 0,21 0,-10 0,4 0,-8 0,14 0,-9 0,14 0,-10 0,14 0,-4 0,4 0,-4 0,0 0,0 0,0 0,0 0,1 0,-1 0,5 0,1 0,-6-5,-4 0,6 1,-5 3,8 1,-17 0,9 0,3 0,6 0,10 0,-2-2,-4-3,4 3,-3-3,-2 3,2 2,-8-2,3-3,-4 3,-7-5,0 7,-15 0,3 0,-14 0,-13 0,-13 0,-11 0,-26 0,-7 6,-13-1,1-2,12-1,-4-2,7 2,4 3,-10-3,-6 3,-4-3,-3-2,18 0,1 0,-13 0,1 0,5 0,11 0,2 0,-10 0,0 5,-14 0,12 0,4-5,18 0,-1-7,11-1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0:26:14.421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4827 1446 8180,'0'-10'25,"0"-1"1,0 1-1,0-6 1,0 0 0,0 0-1,0 1 1,-1-1 0,-3 0-1,-3 1 1031,-2-1 1,4 5 0,-5 3-1,-3-1-219,-1 0 0,-3 4 1,-4-4-446,-5 2 0,1 2 0,-1 3 0,0-1-121,1-2 0,-4-1 1,3 8-1,-2 3-152,1 6 0,-1 1 0,6 0 0,-1-1-40,0 1 1,-3 2 0,5 3 0,2 3 18,1 0 1,3 3 0,-1-4 0,2 4 59,4 2 0,-3-1 0,6 4 0,0-2 119,0 2 0,-3-3 1,5 1-1,1 2 113,2 1 0,2 1 0,0-2 0,2-2 75,3 2 1,4 2 0,7 1 0,1-1-192,4-4 1,4 4 0,6-6 0,1 1 127,-1-4 0,8 1 0,2-2 0,3-5-89,-2-2 0,7-5 0,-4 3 0,3-6-128,2-3 1,1-2 0,-6-2-238,-3-3 1,-2-4 0,-5-5 0,0 2 0,-3 1-1213,-4-1 460,-9-2 1,4-2-1,-8 1-64,1-1 0,-5 2 0,-3 2 1,-1 1-946,-3-1 0,3-2 0,0 0 1813,1 4 0,10-11 0,6 3 0</inkml:trace>
  <inkml:trace contextRef="#ctx0" brushRef="#br0" timeOffset="1">5692 1650 8230,'2'-8'-295,"3"2"1,-3-2 294,5 6 0,0-12 0,2 12 2008,-1-5-910,6 7 564,-5-7-800,7 5-635,-1-4 0,6 0 0,0 1 0,-1 0 1,-3 0-1,-1-1-408,-1 3 0,1 1 444,0 2-13,-7 0-1,-2 0-4624,-7 7 2176,0 2 2199,0 7 0,-7-1 0,-2 1 0</inkml:trace>
  <inkml:trace contextRef="#ctx0" brushRef="#br0" timeOffset="2">5724 1839 8177,'15'9'0,"1"-2"0,0-7 0,-1 0 1890,-6 0-762,5 0-534,2 0-82,1 0 283,6 0-275,-7 0 0,-1 0-1102,8 0 472,-5 0 1,4 0 174,-6 0 179,-7 0 153,5 0-855,-5 0 458,6 0 0,1-7 0,0-2 0</inkml:trace>
  <inkml:trace contextRef="#ctx0" brushRef="#br0" timeOffset="3">6525 1320 8245,'11'-21'0,"-1"0"301,1 0 1,5 7 999,-1 4-764,8-4-126,1 5-207,1-6 0,5 4 1291,-4 1-700,3 6-409,3-3 0,-6 7-143,0 0 1,-6 0 0,2 0 279,1 0-209,-6 0-126,6 0 40,-7 7-311,0 2 127,-8 7 207,6-1-426,-5 1 51,0 7 107,-2-6-32,-7 13 0,0-4 0,0 9-51,0 2 0,-2 1 0,-5-3 27,-9 2 150,1-1-89,-15-4-398,5-1 345,-13 1 105,5-1 681,-6-6-298,1 4-163,5-11 145,-6 4-123,1-6 30,5 0-141,-6-7 224,8 5 17,6-13-239,-4 6 294,4-7-219,1 0-59,1 0 74,7-7 142,1 6 0,4-13-79,1 3-55,6 4-38,-3-7 43,7 5-40,0-6-638,0-1 294,14 0 47,4-6 181,13 4-683,7-5 394,3 15 1,1-5-32,-1 8-7,1 0 72,-1 5 1,-1 0 93,-4 0-156,-2 7 179,4-5 1,-8 12 24,-4-4-72,4-3 21,-13 7-272,6-5 0,-7 7 293,-1-8-379,1 6 1,-5-7-1,-3 5 1,-1-1-1526,-3 1 0,3-3 594,-2 1 1,0-4-3107,-5 4 4439,0-6 0,-7-4 0,-2-9 0</inkml:trace>
  <inkml:trace contextRef="#ctx0" brushRef="#br0" timeOffset="4">7484 1305 8381,'0'-16'3081,"0"7"-2406,0 2-26,0 7-293,0 0-84,0 7 0,0 2 1,0 7-1,0 1 149,0 4 0,0-2 0,2 7 102,3 2-209,-3-5 755,5 7-314,-7-13-467,7 13 1,-5-7 131,3 3-106,4 3-312,-7-11 0,10 10-340,-7-7 482,0 0-64,-5 2-1452,7-6 625,-5 6 494,5-8-316,-7-6 0,0 5-2436,0-3 0,0-6 2021,0-5 0,0-7 0,0-9 984,0 0 0,7 1 0,2-8 0,7-1 0</inkml:trace>
  <inkml:trace contextRef="#ctx0" brushRef="#br0" timeOffset="5">7720 1383 8245,'9'0'-553,"-2"0"553,0-7 1061,-5 5-405,5-5-202,-7 7 407,0 0-453,0 7-156,0 2 650,0 7-262,0 0-289,7 6 891,-6-4-526,6 11-233,-7-4 1,7 6 249,-5-6-334,5 4 124,0-4-272,-5-1 12,12 6-12,-12-12 63,12 4-726,-6 1 426,1-6-63,5 6 300,-12-7-1547,12 0 722,-12-8 309,11 6-1040,-11-5 657,5 0 37,-7-2-836,7-7 1,-7-2 0,0-3 1446,-9-6 0,-11-10 0,-5-3 0</inkml:trace>
  <inkml:trace contextRef="#ctx0" brushRef="#br0" timeOffset="6">7327 1210 8245,'-9'9'1420,"2"-9"-800,7-9-369,0 1-87,0 1 1,2 7 0,3-2 0,8-2 622,6-1 1,5 0 0,11 5-1,6 0-187,6 0 1,3 5 0,-1 2-1,0 0-325,-2 0 1,2 0 0,-10-3 0,-1 1-211,1-2 0,-5-1 1,-6 0-1,-3 1-190,-2 2 1,3 1-1,-5-6 1,-2 0-1614,-2 0 0,4 0-969,0 0 1,0 0 2706,-5 0 0,0-7 0,0-2 0</inkml:trace>
  <inkml:trace contextRef="#ctx0" brushRef="#br0" timeOffset="7">8271 1415 8245,'0'15'200,"5"3"251,0 3-200,0-4 0,-5 6-47,0 0 0,6-4 124,-1 7 1,0-5 0,-5 5 0,2 0 314,3-1 1,-3-2-1,3-6-143,-3 4 0,-2-4 1,1 4 909,5-3-1116,-5-9 1,1-4 0,-9-10 0,0-6 140,0-3 0,-3-7 1,5-2-1,1-1-143,2-4 0,4-2 0,3-3 1,6-2-127,3-1 1,10-1-1,8 5 1,6 3-217,2 3 1,6 3-1,-3 9 1,6 2 66,4 1 1,-1 6 0,-6-4 0,-3 2 30,-1 4 0,-2 1 0,2 2 1,-5 0-204,-4 0 1,-7 0-1,-1 0 1,-3 0-1734,-2 0 0,-8 0-757,-2 0 0,-8 2 2645,-2 3 0,-14-10 0,-10 3 0</inkml:trace>
  <inkml:trace contextRef="#ctx0" brushRef="#br0" timeOffset="8">5629 8833 8545,'-16'0'184,"1"0"1,4 0 1279,1 0 1340,6 0-2276,-3 0 0,11 0 0,5 0 1,6 0-1,4 0-118,4 0 0,2 0 0,6 0 0,1 0-120,-1 0 0,0 0 0,1 0 1,-1 0-56,1 0 0,4-5 0,1 0 1,0 1-65,1 3 1,-5 1 0,6 0 0,-2 0-58,-1 0 1,6-6 0,-3 1 0,-1 2-32,0 1 1,4-3 0,-3 0 0,-1 1 9,1 2 0,3 2 1,-6 0-1,-1 0-91,-2 0 1,4 0 0,0 0 0,-2 0-5,-2 0 0,4 0 0,-1 0 0,-1 0 17,-2 0 0,4 0 0,2 0 0,-1 0 0,0 0 1,4 0 0,-3 0-1,-1 0 30,1 0 0,3 0 0,-4 0 0,0 0 17,1 0 1,-2 0-1,-8 0 1,-1 2-31,-2 3 0,-1-3 0,3 3 0,-4-3 4,-1-2 0,0 0 1,-4 0-1,2 0 4,-2 0 1,4 0 0,0 0 0,-1 0-11,1 0 1,5 0 0,-4 0 0,3 0 3,-1 0 1,-7 0 0,2 2 0,-2 1-16,2 2 0,-3 1 1,3-6 9,-4 0 1,-1 0 0,-1 0 18,1 0 0,0-6 1,0-1-34,-1-1 0,-4 4 0,-1-3 0,1 0-57,-2-3 0,3 1 0,-5-1-16,1-3 1,1-6-1,3-2 1,-1 2-138,1 2 0,-3-6 0,0-2 0,-2-1-127,-4 0 0,4 0 1,-2-6-1,-1 1 50,-2-1 0,-2 1 0,0 0 0,1-1 56,5 1 0,-5-4 1,5 0-1,-5 3 93,-1 3 1,6-8 0,-1 9 0,-2 0 151,-1-2 1,3 3 0,1-1 0,-3 3 68,-1 2 1,-2-3 0,0 5-1,0 2-109,0 2 1,0-4 0,0 0 0,0 2 108,0 1 1,0 2-1,0 1 1,0-1-70,0 0 0,0 0 1,0 1 95,0-1 0,0 0 0,0 1 28,0-1 1,1 5 0,3 1-45,1-2 0,0-2-95,-5-2 0,0 0 0,0 1-35,0-1 1,0 5-175,0 1 1,-1-1 52,-5-4 1,-4 4 116,-11 1 0,-2 1 0,-5-3 0,4 3 9,1 2 0,-3 0 0,3 4 1,-1-3 30,-4 3 1,-2-4 0,-1 0-1,-2 0-6,-4 0 0,2 2 1,-5 3-1,0-2-11,-1-1 0,-1-2 0,-3 4 0,1-3-4,2 3 1,1-1 0,-7 1-1,1-2-56,0 1 0,-5 3 0,-1 1 0,3-2 37,1-3 0,-4 3 0,-1-3 0,0 3 19,0 2 0,0 0 0,3-2 0,-3-1-10,-2-3 0,3 1 1,-2 5 13,0 0 1,-2 0 0,4 0 0,1 0-1,0 0-17,-1 0 0,1 0 0,5 0 0,1 0-48,4 0 1,-3 0 0,3 0 0,-2 0-38,2 0 0,4 0 1,5 0-1,-1 0 52,3 0 0,-2 0 0,10 0 0,-1 0 34,-4 0 1,3 0-1,1 0 1,-1 0-3,1 0 0,5 0 0,-4 0 0,2 2 28,0 3 1,0-3 0,5 3-1,1-3-50,-1-2 1,5 0-171,1 0 1,1 7 98,-1 3 0,1-1 0,5 1-20,-1 3 0,-2 6 1,4 2-1,-3 0 100,3 2 0,-4-4 1,2 7-1,-1 0 82,0-1 1,4 4 0,-5-1-1,2 5 65,-1 4 1,-4 0 0,5-6 0,-1 1-35,-1-1 1,0 6-1,-5-1 1,3-1 100,2-1 1,-3 2 0,5 3 0,1-1-10,2 0 0,2 4 0,0-5 1,0-2-29,0-2 0,0 4 0,0-1 0,0-1 80,0-1 0,0-3 0,-1 2 1,-3 0 64,-1-1 0,0 6 1,5-10-1,0 0-1,0 2 1,0-6-1,0 1 1,0-3-72,0-2 1,0-3 0,0-1-282,0 0 0,0-1-5422,0 1-1262,0-7 6748,7-2 0,8-21 0,10-4 0</inkml:trace>
  <inkml:trace contextRef="#ctx0" brushRef="#br0" timeOffset="9">10047 1698 8481,'-10'0'0,"-1"0"-292,-1 0 0,-2 0 0,-2-2 0,1-2 292,-1-1 0,5 0 0,1 3-197,-2-3 0,-2 1 0,-2-4 179,0 1 0,6 1 1068,-1 6 1,1 0 673,-6 0-364,7 0 0,4 0-763,10 0 0,4 0 0,7 0 1,1 0-345,4 0 0,-2 0 0,6 0 0,-1 0-293,1 0 1,-4 0-1,3 0 1,-1 0-904,-4 0-3252,-1 0 4195,-10 0 0,-15 7 0,-10 2 0</inkml:trace>
  <inkml:trace contextRef="#ctx0" brushRef="#br0" timeOffset="10">9796 1918 8729,'7'10'786,"3"1"1,-1-8 0,1 2 0,3-3 35,1-2 0,8 0 1,4 0-1,2 0 7,-1 0 1,2 0 0,-2 0 0,2 0-369,3 0 0,-8 0 0,-1 0-143,0 0 0,-6 0 1,4 0-7389,-4 0 7070,-1 0 0,0-7 0,0-2 0</inkml:trace>
  <inkml:trace contextRef="#ctx0" brushRef="#br0" timeOffset="11">11069 1289 13273,'-9'-9'-1245,"-4"-5"831,11 12-533,-5-12 3030,0 13-389,5-6-1364,-5 7 487,7 7-711,0 1 327,0 8 1,7 3 151,4 8 162,-4-8-225,6 24-325,-4-23 173,7 23 0,-6-17-36,1 11 1,-2 3 48,1 2-110,4-3-67,-5 6 0,1-10-333,1 7 1,-8-7 12,3 2 0,1-4 27,-2-2 1,0-5-215,-5 1 0,5-8-550,0 2 0,1-4-133,-6-1 0,0 0-1034,0-1 362,0-6 355,0-2 297,0-7-514,7-7 508,-6-2 381,13-6 631,-5-8 0,7-2 0,0-6 0</inkml:trace>
  <inkml:trace contextRef="#ctx0" brushRef="#br0" timeOffset="12">11337 1540 8577,'10'-15'-315,"0"-1"0,-4 0-944,4 0 944,-6 8 1328,3 1 2144,-7 0-1613,0 5-1018,0 9 0,1 10 226,5 15 0,-5-4-132,5 3 1,1-3 72,-2 9 1,2-2-384,-2 2 0,2-4-75,4 3 1,1-2 84,-7-3 0,7-1-36,-1-4 0,-3 2-439,3-7 0,-8 0-565,3-6 780,2 1-1294,-6 0 0,5-6 229,-7 1-1410,7-8 673,-5 11 763,5-12-1172,-7 5 2151,0-7 0,-7-7 0,-2-2 0</inkml:trace>
  <inkml:trace contextRef="#ctx0" brushRef="#br0" timeOffset="13">10676 1383 8509,'-9'0'0,"2"-7"588,0-2-1,6-6-178,-6 6 1,7 0 706,0 4-585,0 3-134,0-5 1,1 2 409,5 0-265,2 0-128,22 5 1,-4 0 304,11 0-442,3-7-176,0 5 246,8-5-139,6 7 139,-5 0-152,5 0 82,0-7-718,-5 5 319,12-5 96,-12 7 139,5-7 165,-7 5-609,0-5-100,1 7 408,-8-7 43,-2 6-751,-13-6 339,4 7 247,-11 0 353,5-7-340,-15 5 612,6-5-2262,-12 7-85,12 0 627,-12 7 335,5-5-1130,-7 12 2035,0-13 0,-7 13 0,-2-5 0</inkml:trace>
  <inkml:trace contextRef="#ctx0" brushRef="#br0" timeOffset="14">12264 1823 8371,'14'-24'0,"-3"3"0,-4 3 1694,0 3-733,-6-1-312,6 0-133,-7 8-186,-7-6-118,-1 5 0,-3-2 115,1 1 1,-3 5-76,-8-6 1,4 8-37,-4-3 0,2 5 0,0 1-43,-2 0 1,0 0 0,5 0 0,-2 0-258,-3 0 1,4 7-1,-4 1-73,4 1 0,1 5 237,0-3-11,7 3 0,-3 6-121,7 1 1,-6 6 0,6-5-194,2 3 0,1-4 238,2 5 1,2-5-29,3 5 0,4-1-254,6 1 0,6 2 196,0-7 1,7 5 83,-2-5 1,-1 0 52,1-6 0,-7-4 96,2-1 1,2-6 0,-2 1-132,-2-3 1,-1-2 0,-3-2-1,1-3 207,0-6 0,0-10 0,-1-5 69,1-3 1,0-5-271,-1-2 0,-4-6-168,-1-11 1,-6 3 1,1-8 0,-3-3-203,-2-2 1,-2-5-818,-3 5 958,3 14 152,-12-17 1,5 24-531,-6-10 510,6 10-142,-5-4 97,12 13 789,-12-5-387,13 13-114,-6-4 0,5 11 46,-3-3 1,3 9 0,-3 1 90,3-1 0,0 5-311,-3 2 0,3 5 0,-5 5 0,2 6 1041,0 3-930,-1 8 1,6 5 466,0 9 0,0-1-226,0 7 0,4-4 208,6 10 1,3-10-64,13 9 1,-5-3 132,5 3 0,0 2-139,6 3 1,-1-3-202,1 4 1,-1-3-15,0 3 0,-6-10 32,-4 4 1,2-8-461,-2 3 1,-2-11-27,-9 6 1,2-14-102,-6 3 0,4-7 0,-5-3-1527,-1-1 611,-2 1 56,-2-7 0,-4 3-2102,-6-7 3253,-1 1 0,-25-13 0,2-2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0:26:14.469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1934 11961 17942,'-8'-1'873,"1"-3"0,1-3 0,1-2 0,2-3 653,1-2 0,2-3-1113,0-4 1,0 1-1,0-6 1,0-2-335,0-1 0,0-10 0,0-3 0,0-3-287,0-2 1,0 0 0,0 1-1,0 4-227,0 6 0,0 2 0,2 5 0,1 3 40,2 5 1,8 3 0,-5 2 133,1 1 0,5 6 1,-3 2-1,3 2 482,1-1 0,1 1 1,1 7-1,3 3-223,1 6 0,5 3 0,-3 3 1,1 6 308,4 8 0,0 1 0,0 6 0,-4 1 165,-1 2 1,3 0-1,-5-1 1,-2-2 11,-1-3 0,1 2 1,-1-2-1,-4-2-241,-1 2 0,-4-5 1,0-4-1,0 0-217,-1-2 0,-2 1 0,2-6 1,-1 2-725,-3-2 1,5-1-1,-1-3-1654,1 1 0,0-5 1,-4-3-3491,6-1 4757,-4-1 1,0-13 0,-7-4 0,0-3 486,0-2 0,0 1 0,0-1 492,0 0 0,-2 1 0,-2-1 485,-1 0 0,-5 0 1,3 2-1,0 2 376,0 2 1,-6 6 0,3-3-1,-4 2 165,-2 0 0,0 0 1,1 5-1,-3-2-154,-3-3 0,-1 3 0,-6-3 0,1 3-283,-1 2 0,4 0 1,-2 0-1,0 0-347,1 0 1,-3 0-1,7 0 1,0 0-472,-1 0 1,4 0-1,-3 0 1,4 0-4267,1 0 2722,0 0 0,9 0 1,7 0 1155,9 0 1,10 0 722,2 0 0,14 0 0,-2 0 0</inkml:trace>
  <inkml:trace contextRef="#ctx0" brushRef="#br0" timeOffset="1">2673 11725 8048,'16'0'740,"-5"-1"263,-1-4 0,0 3 0,6-3 0,0 3-321,0 2 1,-1 0 0,1-2-307,0-3 0,0 3 1,-1-3-511,1 3 1,0 2-1,-1 0-1820,1 0 0,-5 0-256,-1 0 1,-8 2 2209,-2 3 0,-7-3 0,-9 5 0</inkml:trace>
  <inkml:trace contextRef="#ctx0" brushRef="#br0" timeOffset="2">2752 11883 8048,'16'0'1594,"-1"0"1,1 0-1024,0 0 0,1 0 0,2 0 0,4 0 361,2 0 1,-4 0-1,5 0 1,2 0-1189,1 0 0,-4 5 0,-2 0 0,-2-1-788,0-3 1,5 1 1043,-5 3 0,7-3 0,-4 5 0</inkml:trace>
  <inkml:trace contextRef="#ctx0" brushRef="#br0" timeOffset="3">1840 9368 8079,'0'-9'195,"0"2"1,0 9 0,2 3 0,1 6 1242,2 3 0,1 6 0,-5 3 1,3 0-723,1 0 1,2 8 0,-3-3-43,1 0-481,0-7 0,-5 7 0,0-7 6,0-2 1,0-2 0,0-1 0,0 0-101,0 0 0,-7-8 0,4-1 83,-8-7 1,6 0-76,-6 0 1,3-1-130,-3-5 1,-3-2 127,4-8 0,3-2 14,2-3 1,3-3 21,2-7 0,0-1-48,0 1 0,2-2-141,3-4 0,4 4 63,6-4 0,1 9 10,0 2 1,-1 1-2,1-1 1,0 4-114,0 6 1,1 0 138,4 0 0,-3 2-23,2 4 0,-2 1-871,-2 4 0,-1 3-294,1-3 1,0 5-2326,0 5 1,-1 4 3461,1 7 0,7-1 0,1 1 0</inkml:trace>
  <inkml:trace contextRef="#ctx0" brushRef="#br0" timeOffset="4">2343 9446 8050,'7'-8'0,"-5"-6"0,5 12 0,0-5 0,-4 2 1329,8-1 1,-6 1-655,6 5 1,-1-1-603,6-5 1,-1 5-248,1-5 1,0 5-1181,0 1 159,-1 0-1184,1 7 2379,0 1 0,-7 8 0,-2 0 0</inkml:trace>
  <inkml:trace contextRef="#ctx0" brushRef="#br0" timeOffset="5">2390 9572 8050,'11'2'1036,"-1"3"-315,-6-3-370,10 5 1,-11-7-147,8 0 0,-1 0 1,6 0-1,0 0 0,-1 0-403,1 0 0,0 0 0,0 0 0,-1 0-1365,1 0 1495,0 0 1,-1-2 67,1-3 0,0-4 0,0-7 0</inkml:trace>
  <inkml:trace contextRef="#ctx0" brushRef="#br0" timeOffset="6">2893 9195 8079,'16'-16'726,"-7"7"-374,5-4 1,-5 6-108,6-4 0,1 2-11,0 4 1,1 3-24,4-3 1,-3 3 0,3 2 315,-4 0 1,4 2 0,0 3-1,-2 6 1,-1 3-94,-3 1 0,1 1-75,0 0 0,-6 7-95,1 3 0,-8 0 27,3 5 1,-5-6-97,-1 12 0,0-8 29,0 8 1,-7-2-28,-3 2 0,-4-10 0,-2 5 0,-5-6-14,0 0 1,0-3-174,6-7 1,-6-1-82,0 1 0,-6-7 83,6-4 1,-1-3 0,3-2-1,-2 0 2,1 0 1,-2 0-76,1 0 0,1-7 1,10-4 68,5-3 1,3-1-1,2-1 1,2 0-449,3 1 296,11-1 0,8 2 302,8 3 1,4-1-90,1 7 1,1-6 0,-3 6 407,2 2-362,0 1 1,-6 2-65,1 0 0,-6 2-162,0 3 1,-7-3-118,2 3 1,-2 2 0,-1 0-1,-1 0-414,-3 0 0,-1 0 1,2-4-1,1 4-1347,0 2 1,-6-5-763,1 1 679,-8-3 2072,4-2 0,-7-7 0,7-2 0,2-7 0</inkml:trace>
  <inkml:trace contextRef="#ctx0" brushRef="#br0" timeOffset="7">3648 9148 8079,'9'-2'0,"-4"-3"1293,-3 3 1,-2 4-125,0 14 1,0 1 176,0 9 1,0 0-540,0 6 0,5-1 95,0 1 0,1-1-594,-6 1 1,1 1-232,5 3 1,-5-2 119,5 2 1,-5 4 124,-1 2-322,0-3 0,0-8 0,0-8 0</inkml:trace>
  <inkml:trace contextRef="#ctx0" brushRef="#br0" timeOffset="8">3742 11254 8109,'0'-11'1588,"0"1"-706,0 7 1,0-3 0,0 12-358,0 4 0,0 4 0,0 3 1,0 3 343,0 1 0,0 7 0,2-2 0,2 3-272,1 3 1,2-2 0,-4-1 0,4-1-233,2 0 0,-5 9 0,1-9 1,-2-2-577,3-2 0,-5 3 1,5-6-1,-5-2-76,-1-2 1,0-1 0,0 0-1755,0-1 1,0-4 453,0-1 0,2-8-285,3-2 1,-1-7-1,5-9 1872,-2 1 0,5-8 0,-3-2 0</inkml:trace>
  <inkml:trace contextRef="#ctx0" brushRef="#br0" timeOffset="9">4025 11285 8109,'9'-7'1179,"-2"13"0,-7-1 0,0 9-106,0 7 0,0 3 0,0 8-426,0-1 1,0 2-1,0 2 1,0 2-1,0-4-12,0-5 0,0 0 0,0-5 0,0-1-418,0 1 0,0-2 0,0-5 0,0-1-443,0 1 0,0 0-1861,0 0 1,5-6-3161,1 1 4086,-1-8 0,-7-3 0,-3-10 0,-7-4 1161,-8-2 0,-4-14 0,-7-3 0</inkml:trace>
  <inkml:trace contextRef="#ctx0" brushRef="#br0" timeOffset="10">3397 11254 8686,'-9'-7'2096,"2"3"-1449,7-6 1,3 7 0,8-3-1,10 5-84,7 1 1,1-6 0,1 1 76,2 2 1,-3 1 0,11 2 0,1 0 0,-1 0-80,3 0 0,1 0 1,2 0-1,-1 0-406,4 0 1,2-5 0,-4-1 0,-2 1-281,-3-2 1,2 5-1,-9-3 1,-4 3-24,-3 2 1,-7 0 0,4 0-5890,-3 0 1372,-1 0 4665,-5 7 0,-7 2 0,-2 7 0</inkml:trace>
  <inkml:trace contextRef="#ctx0" brushRef="#br0" timeOffset="11">5142 11050 8133,'-7'-9'-409,"3"-3"0,-6 6 987,-2 3 0,-2 1 0,-2 2 1,0 0-1,-1 0 123,-4 0 0,2 2 0,-6 1 0,2 4-146,4 2 0,-4 7 0,1 5 0,-1 0-3,0 1 1,2 1-1,6 7 1,-1-2-96,0 0 1,0 5 0,1-5 0,1 5-36,3 4 0,3-1 0,4-4 1,-1-1-147,1 1 1,4 4 0,4 1-1,3-4-351,1-5 0,3 2 0,6-4 0,3 2-490,1-2 1,5-1-1,-3-6 1,-1 2-705,1-2 0,3-7 0,-5-3-600,-2-2 1,4-2 1267,-2-5 0,0 0 289,-5 0 0,-6-2 312,1-3 0,-1-10 0,6-10 0</inkml:trace>
  <inkml:trace contextRef="#ctx0" brushRef="#br0" timeOffset="12">5315 11317 8183,'10'-14'0,"-1"2"165,-2 1 1,3 1 0,-3-6-1,2 2 1,3 2 679,2 1 0,-3 6 1,-1-4-1,1 1-311,-2-1 0,4 5 0,-2-1-191,3 3 0,2 2 1,-1 0-18,1 0 0,-5 2 0,-1 3-114,2 6 0,2 8 1,0 2-1,-3 0-25,-6 2 1,2 1 0,-2 8 0,-1-1-36,-3 0 1,-9 6 0,-6 0-1,-5-2-121,-1-2 1,-4 4-1,-1-1 1,-1-3-13,0-5 1,2-3 0,-4-6 0,1 0 82,-1-5 0,0 2 0,1-7 0,2-1 23,2-2 1,-3-5 0,5-1 0,2 0-29,1 0 0,3-1 0,-1-5 1,2-4-113,4-4 1,3-2 0,7-1 0,0-2-137,0-2 1,12-6 0,5 5-1,6-1 13,5 0 0,2 2 1,1 7-1,-1 4 121,-4 5 1,7 3-1,-5 2 1,0 0 138,2 0 0,-2 5 0,0 2 0,-4 2-134,-1 3 0,3-3 0,-5 1 1,-2 1-413,-1-3 0,-3 6 0,1-3 0,0 1-680,0-1 0,-2 3 1,-2-6-506,-2 1 1,-4 3-227,4-6 1,1-1 1834,4-5 0,1-7 0,0-2 0</inkml:trace>
  <inkml:trace contextRef="#ctx0" brushRef="#br0" timeOffset="13">5991 11317 7790,'9'-7'1042,"-2"5"1,-13-3 0,1 10-1,2 6 150,1 3 1,2 7-1,0 3 1,0 2-419,0 2 1,0 5-1,0-7 1,0 4-316,0 2 1,0-3 0,0-1 0,2-3-464,3-3 0,-3 5 0,5-6 0,-2-2-274,0-2 0,7 4 1,-3 0-1036,0-2 0,-1-3 0,-4-4-1053,1-1 1,6-9 1309,-6-2 0,0-7 0,-5-11 0,-2-3 1056,-3-5 0,-11-18 0,-8-5 0</inkml:trace>
  <inkml:trace contextRef="#ctx0" brushRef="#br0" timeOffset="14">5928 11050 8140,'0'-30'204,"0"4"0,0 3 0,0 7 236,0 1 0,2 6 1,3 2-1,5 2 2,4-1 0,4 3 1,3 8-1,5 6 23,4 3 0,3 3 1,2 4-1,3 5-24,2 4 0,-5 7 1,2 3-1,-4 3 371,-1 6 1,-1 2 0,-1-2-1,-4 2-272,-5 1 0,-4 0 1,-1-5-1,-2 1-74,-3-1 1,-3-7 0,-4-2 0,1-3-186,-1-3 0,-3 3 0,-2-11 0,-3 2-407,-1 0 1,-7-6 0,1 1-1,-1-4 64,1-1 0,-3-7 0,4-2 0,-4-2-1270,-2 0 1,1 0-1,-1-5 1,2-1-505,3-5 0,-3-2 0,6-8 1836,-1 0 0,-5-7 0,5-1 0</inkml:trace>
  <inkml:trace contextRef="#ctx0" brushRef="#br0" timeOffset="15">6824 10892 8094,'0'-15'674,"2"1"1,3 2 0,6 3-227,3 2 0,3 2 0,2 5 1,4 0-114,1 0 0,1 0 0,3 0 0,-4 1 28,-1 5 0,-2 1 0,-5 5 0,-1-3 61,1-3 1,-5 7 0,-3-3-228,-1 4 0,-1 4 1,-8 1-1,-3 2 50,-6-2 0,-8 5 0,-6 3 1,-1 1-51,-2-2 0,-3 2 0,8-7 0,0 0-108,1 1 1,1-4-1,7 3 1,3-4 273,6-1 0,3-6 0,2 1 87,0 1 1,12 0 0,6 1 0,5-5-194,5-1 1,7 4-1,3-6 1,0-1 166,1-3 1,3-1-1,-6 0 1,-1 0-143,-1 0 1,-8 0 0,0-1 0,0-3-1214,-1-1 1,-3 0-1,-6 5 1,0 0-1351,0 0 1,-6 0-1,-1 1 1144,-2 5 0,-7-3 1137,-5 8 0,-15-1 0,3 6 0</inkml:trace>
  <inkml:trace contextRef="#ctx0" brushRef="#br0" timeOffset="16">7752 11663 8146,'14'-7'693,"-2"-2"0,-2 0 0,4 4 55,6 3 1,-1-3-1,5 0 1,1 1 0,-3 2-444,1 2 0,-2 2 0,-3 2 0,1 3-448,2 1 0,-2-2 0,-7 4 0,-1 1-159,1-3 1,-3 10 0,-1-6 0,-1 0-462,-3 2 1,-4 0 0,-4 2-480,-1 0 0,-7-8 0,1-1 959,-3 0 0,0-3 1131,4 6 0,3-4-44,7 4 0,7-5 0,3 4-377,4-2 1,7-2-1,2-3 1,0 1-567,0 3 0,5 6 1,-1-2-1,8 4 139,7 2 0,11 7 0,3 1 0</inkml:trace>
  <inkml:trace contextRef="#ctx0" brushRef="#br0" timeOffset="17">8962 11207 8249,'0'-16'0,"0"0"0,0 1 0,-1-1 0,-5 0 175,-2 1 0,-3 1 1,2 1 3686,2 3-3049,2 6 0,5-1 0,0 10 1,0 6-447,0 3 0,0 3 0,0 4 0,0 4 175,0-1 0,0 11 0,0-4 1,0 3 624,0-1 1,0 4 0,2 1 0,1 0-529,3 1 1,-1-3 0,-5-4-1,0-1-517,0 1 1,2-6 0,1-2 0,2-1-542,-1-4 1,-2-1 0,-2-3 44,0 1-2084,7-7 0,-4-2 1,8-7-1,1 0-1415,2 0 1,0-7 3872,-4-4 0,11-9 0,-3-5 0</inkml:trace>
  <inkml:trace contextRef="#ctx0" brushRef="#br0" timeOffset="18">9403 11223 8219,'0'-16'78,"0"5"0,-2 1 0,-2-2 1535,-1-2-869,0 5 1,5-5-1,0 3-151,0-2 1,7-1 0,5 1 0,7 3-290,8-2 1,0 5-1,3 1 1,0 5-68,3 1 1,-3 0 0,-4 0 0,0 1 12,-1 5 0,3-3 0,-7 8 1,-4 1-78,-5 2 1,2 2-1,-5-1 1,0 1-1,-4 0 0,-3 5 1,-2 1-1,-2 3 83,-3 3 0,-4-4 0,-9 2 0,-1 1-61,-2-3 1,-5 6 0,3-6 0,1 1-39,-1-4 1,-3 1 0,3-1 0,0-3-148,1-6 0,-5 2 0,6-5-63,2-1 1,2 5 0,1-8-71,0-2 1,8-3-238,2-5 1,5 2 0,2-8 248,5-1 1,9 0-1,12-1 1,0 5-235,0 1 1,2-4 0,-2 6 0,2 1 239,3 3 1,-1 1 0,1 0 0,-3 1 341,-2 5 1,0 2 0,-6 8 0,0 0 147,2 0 0,-5-1 0,1 3 0,-5 1-8,-4 2 1,-1 5 0,1-3 0,-4 0 76,-5-1 1,-2 6 0,-5-2 0,-4 2-2,-4-1 1,-3-5-1,-4-4 1,-4-1-220,1-1 1,-6 3-1,6-10 1,-3 1-165,1 1 0,0-8 0,-6 3 0,3-5 12,3-1 1,-4 0-1,4 0 1,-4-1-949,-1-5 0,4 3 0,3-8 0,1-1-1414,4-2 1,3-2 0,6 1 648,4-1 1,6 0 0,7 2 0,7 2-251,6 2 0,6-1 1881,-5-5 0,14 1 0,-2-1 0</inkml:trace>
  <inkml:trace contextRef="#ctx0" brushRef="#br0" timeOffset="19">10173 11223 8373,'16'-16'0,"-1"0"0,1 0 626,0 1 0,5-1 0,2 2 0,1 2-132,4 1 1,5 8-1,0-2 1,-3 3-18,0 2 1,-2 0 0,0 0 0,-4 0-91,-1 0 1,-2 5-1,-5 2 1,-1 2-69,1 3 1,-2 2-1,-2 2 1,-3-1 40,-2 1 0,-2 0 0,-5 1 0,0 2 103,0 2 1,-9 7-1,-5-1 1,-7 2-52,-3 3 1,-2-3 0,-6 1 0,1 0 48,-1 3 0,3 2 0,1-4 0,3-1-161,3-4 1,1 4-1,5-4 1,2 2-217,4-2 1,3 4-1,7-6 1,0 3 57,0-1 0,7-5 1,5 3-1,7-1-327,7-4 0,4-3 0,1-4 0,1-3 309,-1-2 1,-5-2-1,1-5 1,-1-2 167,-2-3 1,-1-4 0,-7-8 0,-1-2-218,1-2 0,-2-7 0,-3 1 0,-6-2-127,-3-3 0,-2 6 1,-2 0-1,-3-2-160,-6-2 0,-3 4 1,-2 2-1,-1-1-552,-4 1 1,4-1 0,-6-1 0,2 5-671,0 4 1,0 1 0,5 0-1858,0 1 1,3-1 1979,2 0 0,6 7 0,10 4 0,6 3 1311,2 2 0,3 0 0,7-7 0,1-1 0</inkml:trace>
  <inkml:trace contextRef="#ctx0" brushRef="#br0" timeOffset="20">11399 11175 8359,'9'0'1649,"-2"7"0,-9 4-829,-3 3 1,-4-4 0,-8-1 0,-4-2-218,-5-4 0,-4-1 0,-1-2 0,-1 0-286,1 0 1,1 0-1,2-2 1,2-1-102,-2-2 1,5-6-1,0 6 1,4 0-96,4-2 0,-5 5 0,12-5-507,-1 0-68,-5 5 401,12-5 0,-10 14 0,7 4 86,1 3 0,1 2 0,-1-1 0,-1 1 114,1 0 1,-3 5-1,2 0 1,0-2-42,-2-2 0,5 4 1,-5 0-1,2-2-60,0-1 0,0-2 0,3-1-208,-3 1 0,3-6 63,-3 1 0,3-6 0,4 4-84,3-2 1,5-2-1,10-5-8,0 0 0,8 0 1,-1 0-1,2 0 145,3 0 1,4 0 0,1 0-1,-2 2 149,-2 3 0,4 4 0,0 7 0,-2-1-26,-2 1 0,-2 0 1,1-1-1,-3 3 615,-2 3 0,1-4 0,-8 6 1,-2-2 82,-6 0 0,-5 5 0,-7-5 0,0 0-257,0 2 0,-2-4 0,-3 5 0,-5-1-22,-4-4 1,-4-1-1,-1-2 1,-4-2-497,-1-4 0,-1 2 0,-4-7 0,-1-1-144,-3-2 0,-4-2 0,0 0 0,-3 0-1915,0 0 0,-5-2 0,3-2 0,-2-3-5963,2-1 8022,4 4 0,6-10 0,1 6 0</inkml:trace>
  <inkml:trace contextRef="#ctx0" brushRef="#br0" timeOffset="21">12060 11710 8312,'10'0'9830,"1"0"-4491,-8 0-5817,4 0-3521,-7 0 0,0-2 627,0-3 0,7 1 3372,4-6 0,10-8 0,3-6 0</inkml:trace>
  <inkml:trace contextRef="#ctx0" brushRef="#br0" timeOffset="22">12547 11207 8214,'9'-11'409,"-2"3"591,0 1 0,2 3 756,6 9-1361,-6-3 0,-2 12 1,-7-3 128,0 3 1,0 1 0,0 1 0,-2 1 149,-3 4 1,-4-1 0,-5 6 0,2 0-225,2-2 1,-1 4-1,-5-5 1,1 2-48,-1 2 1,5 1-1,1 0 1,0-3-146,1-2 1,0-3 0,6-4 0,-3 0-78,3 0 0,1-1 1,4-1-1,1-1-13,3-3 0,6-5 0,-2 4 0,6-2-214,5-4 0,-2-1 0,6-2 0,-1 0-101,1 0 1,1 0 0,5-2-1,-1-1-975,-4-2 0,4-6 1,-4 4-1,2 0 5,-2 0 0,2 0 1,-7 4-1,-2-2-501,-1 1 0,-4 1 0,-4-3 0,-5-4 1618,-3-4 0,-2-9 0,0-1 0</inkml:trace>
  <inkml:trace contextRef="#ctx0" brushRef="#br0" timeOffset="23">12940 11348 8492,'7'9'1457,"-5"0"-172,3-4 0,-3 5 1,-2 10-862,0 1 0,-5 1 1,-1-1-1,3 4 367,1-1 0,-3 6 0,0-4 0,1 4-143,2 1 0,2-5 0,0 1 0,0-1-423,0-2 0,0 4 0,0-7 0,0-2-541,0-1 1,0-2 0,0-1 0,0 1-1341,0 0 0,2-6-3575,3 1 3773,-3-8 1,5 2 0,-7-10 1457,0-5 0,0-11 0,0-4 0</inkml:trace>
  <inkml:trace contextRef="#ctx0" brushRef="#br0" timeOffset="24">13255 11223 7929,'0'-16'-452,"0"5"1323,0 1 1,1 6 0,3 1-54,1 6 1,0 1-1,-5 6 1,0 3-320,0 1 1,-1 3 0,-5 2 0,-2 4-57,-1 1 1,-10 1 0,3 4-1,-1-1-119,-1 0 0,2 9 0,1-7 0,-1-1 142,0 1 0,0 3 0,2-8 0,2 1-228,2 0 0,6-7 0,-1 2 0,3-3-165,2-3 1,7 1 0,4 0-1,3-2-510,1-4 0,8 3 0,3-8 0,2 0 62,-1 2 0,2-5 0,-4 3 0,1-5-1117,0-5 0,-7 1 0,2-4 1,-3-1 275,-3 0 1,1 0 0,0-3 0,-2 2 469,-4-3 0,3-6 746,-8-2 0,7-7 0,-3 4 0</inkml:trace>
  <inkml:trace contextRef="#ctx0" brushRef="#br0" timeOffset="25">13459 11458 8012,'-7'9'214,"4"5"0,-6-4 0,2 4 524,3 2 0,3 2 0,1 1 1,1 4 437,5 1 0,-3-3 1,6 5-1,-2 0-212,-4-1 1,4 3 0,0-6 0,0 1-1059,0 0 1,4 0-1,-4-4 1,0 2-1375,0-2 1,0 4 0,-4-2 0,2-2 1467,-1-2 0,5-1 0,-1 0 0</inkml:trace>
  <inkml:trace contextRef="#ctx0" brushRef="#br0" timeOffset="26">14167 11458 8505,'-11'-5'0,"2"-2"0,1-2 530,-1-3 0,4-2 1990,-6-2 1,6 8-1701,-6 2 1,1 5-1,-4 2 1,2 5-303,1 4 1,3 9-1,-5 4 1,5 0-116,1-1 0,1 5 1,6-5-1,0 1-52,0 0 0,2 3 0,3-5 1,6-2-122,3-1 1,2-3-1,1 1 1,2-2-9,2-3 0,2 1 0,-4-7 0,4-2-187,1-1 1,-5-2 0,2-2 0,-1-3-126,1-5 0,-4-4 0,4-2 1,-5-1-283,-6-4 1,2 1 0,-5-4 0,0 1-28,0 4 1,-1 7 0,-5 3 0,3 0-515,1 1 790,0 4 0,2 6 0,2 12 484,0 5 1,3 4 0,-5-2 0,0 5 101,0 4 0,0 1 0,-3 2 0,1 2 5,-2 2 0,-1 5 0,-2-4 0,0 1 165,0-1 1,-5-1-1,-2-4 1,-2 0-446,-3-2 0,0 3 0,-2-12 0,0 1-188,-4 0 0,-1-4 0,2-7 0,-3-1 0,-1 1 0,0-5 0,4-2 0,-2-3 0,-2-2 0,-7-2 0,2-3 0,-2-4-144,1 0 0,-1-5 0,6 4 0,-1-2-2245,0 1 0,2-1 1,6 5-4738,-1-2 7126,0-1 0,7-6 0,2 0 0</inkml:trace>
  <inkml:trace contextRef="#ctx0" brushRef="#br0" timeOffset="27">14921 11678 8148,'14'-1'0,"-3"-5"284,-6-4 0,2-4 0,-2-2 0,-1 0 0,-3-1 720,-1-4 1,-5 7 0,-2-3-448,-2 3 0,-1-4 0,-6 8 1,1-4-37,-1-2 0,0 6 1,0 1-1,1 2-245,-1 3 1,0-3 0,0 2 0,-1 2-199,-4 1 1,4 4-1,-4 1 1,3 4-52,2 2 0,-5 1 0,1 6 0,0 1-113,3 4 1,3-3 0,2 5 0,3-2 16,2 0 1,2 1 0,5-3 0,0 2-3,0-1 0,1-3 0,5-1 1,4-1 26,4 1 1,7 0 0,0-2 0,0-2 73,2-1 1,-1-8 0,6 2-1,-1-3 130,1-2 1,-6 0 0,1-2-1,-2-1-54,0-2 1,0-13 0,-7 1 0,-2-4 76,-1-2 0,-3-5 1,3 0-1,-6-7-328,-3-7 1,-2-5 0,0-4 0,0-1-213,0 1 1,-7 4 0,-2 5 0,-1 6-62,-1 3 0,6 8 0,-4 4-361,2 4 1,0 8 1165,2 4 0,3 6 0,-3 10 0,3 8 286,2 4 1,0 12-1,0-2 1,0 4-124,0 1 0,0 6 1,2-4-1,1 0-458,3-3 0,4-4 0,-5-2 1,1-1-338,1-4 1,-4 2-1,6-7 1,-2-2-559,-4-1 0,4-3 0,-2 1-1500,-1 0 0,-1-2 1,3-4 419,4-4 1,4-6 1882,2-6 0,7-9 0,1-10 0</inkml:trace>
  <inkml:trace contextRef="#ctx0" brushRef="#br0" timeOffset="28">15362 10971 8226,'0'-16'-87,"-2"1"1368,-3-1 0,3 5-602,-3 1 1,3 5-1,4-4-300,3 2 0,5 2 1,9 5-1,4 0 26,2 0 1,-4 1 0,3 3-1,-1 3-12,-4 2 0,-2-4 0,-1 5 0,-2 3-76,-3 1 0,-4 1 0,-7 1 0,0 0 61,0-1 0,-7 6 0,-6 2 1,-6 2 57,-7 3 1,-4-4-1,-1 0 1,-1 1-75,1-1 1,6-4-1,5 0 1,2-2 77,2-2 0,2-1 0,4 1 164,5 0 0,3 0 0,4-2 0,3-2-227,5-2 0,4-5 0,4 4 0,3-2-377,5-3 0,4-3 0,1-1 0,-1 0 0,-4 0 0,2 0 0,-7 0 0,-2 0-671,-1 0 1,-8-5 0,1 0-3829,1 1 1,-3 3 4498,1 1 0,1 0 0,4 0 0</inkml:trace>
  <inkml:trace contextRef="#ctx0" brushRef="#br0" timeOffset="29">21792 11490 8266,'16'0'0,"-2"-4"145,-4-6 0,2-2 1,-5-13-1,0 2 1,0 2 1768,-3-1 0,-2 4 1,-2-3-1365,0 4 0,-2-4 0,-3 0 1,-6 2 251,-3 1 1,-1 4 0,-3 2 0,-1 2-568,-2-3 0,-5 1 0,3 2 0,-1 3-180,-4 0 1,5 5 0,0-3 0,2 3-222,0 2 1,0 2 0,6 3-1,-1 4 12,0-1 1,0 12-1,1-5 1,1 5 274,3 2 1,-1-3 0,7 6 0,1-1 79,2 1 1,2-4 0,2 3 0,3-1-13,6-4 1,5 4 0,3-2-1,4-2-192,1-2 0,1-1 0,2 0 0,0-2-4,1-4 0,0 3 0,0-8 1,-4-2 66,-1-1 1,-1-4 0,-2-3 0,1-5-40,-2-4 0,-2-4 1,-3-5-1,-2-6-321,-1-6 0,-2-9 0,1 2 0,-3-3-217,0-2 0,-5 0 1,3-2-1,-5-2 95,-5-1 1,-2-3 0,-5 5-1,1-3 177,-1 3 1,-2 6-1,0 4 1,2 3 180,1 8 1,3 4 0,-5 9 480,3 1 1,5 6-1,-4 5 211,2 8 0,2 6 1,5 11-1,0 6 93,0 2 0,1 15 0,5 3 0,4 2 11,4 0 0,-3 2 0,-1-1 0,2-3-245,2-1 0,2 1 0,-2-10 1,-2-4-677,-1-5 1,-3 0 0,5-7 0,-5-2-1757,-1-2 0,4-1 0,-4 0 1137,2-1 0,1-6 1,6-4-1,-1-3-2896,1-2 0,5-2 3704,0-3 0,7-11 0,-3-8 0</inkml:trace>
  <inkml:trace contextRef="#ctx0" brushRef="#br0" timeOffset="30">22248 11175 8046,'16'0'658,"-1"0"0,-4-5 1,-1-2 118,3-2 0,1 6 0,1-2 0,1 3-393,0 2 1,0 0 0,-1 0-664,1 0 0,5 5 0,0 2 0,-2 0 368,-1 0 1,-8-2 0,-1-3-1193,-2 3 1103,-2-3 0,-12 12 0,-2-5 0</inkml:trace>
  <inkml:trace contextRef="#ctx0" brushRef="#br0" timeOffset="31">22295 11270 8046,'7'8'441,"4"-2"0,-1-3 0,4 1 0,5 1 269,4-2 0,-2 4 0,5-1 0,2-3-624,2-1 0,1 0 1,1 1-1,-3 2-209,-2-1 1,2 3 0,-2-2-1,2-1-3473,3-3 3596,-1-1 0,1 0 0,-1 0 0</inkml:trace>
  <inkml:trace contextRef="#ctx0" brushRef="#br0" timeOffset="32">23506 10940 8437,'-2'-16'731,"-3"0"0,1 7 0,-4 2-278,1 0 1,-6 6-1,3-5 154,-4 5 0,-7 1 0,-2 0 0,1 0-52,-1 0 0,0 1 1,2 5-1,-3 2-52,-1 1 0,-3 10 0,6-3 0,-1 3-65,0 4 1,-3-4 0,5 7-1,2 1-150,1-3 0,4 4 0,2-5 0,3-1 43,2 1 1,2 3-1,7-3 1,3 0-140,6-1 0,8 5 0,5-6 0,3-2 81,0-2 1,12-3 0,-6-2 0,4-1-8,1 1 0,4-5 0,-5-2 0,-2-3-17,-2-2 0,-2-2 0,-1-3 0,-2-5-141,-2-4 1,-8-4 0,-1-1 0,-6-4 23,-4-1 1,-2-2-1,-5-6 1,-2 1-720,-3-1 0,-4 1 1,-7 1-1,1 2 88,-1 2 0,0 7 0,1-2 1,1 3-4002,3 3 0,-1 4 2513,7 1 1,1 8 0,9 2 1986,6 9 0,3 5 0,2 1 0</inkml:trace>
  <inkml:trace contextRef="#ctx0" brushRef="#br0" timeOffset="33">23852 11160 8508,'10'0'2085,"1"0"-1231,1 0 0,-3 5 1,-1 2 38,-1 2 1,6-4-701,-3 5 0,-3-4 0,0 2-1267,0-1 1,-3 4-1599,6-6 1,-5 0 2671,6-5 0,-8-7 0,4-1 0</inkml:trace>
  <inkml:trace contextRef="#ctx0" brushRef="#br0" timeOffset="34">24276 10782 8172,'0'11'779,"0"-1"0,0 1 1,0 5-1,0 1-279,0 4 0,0-2 0,-1 7 0,-3 2 196,-1 2 1,-6-4 0,4-1-1,-1-1-295,-5 1 1,5-4 0,-1 3 0,0-1-9,0-4 0,6-2 0,-4-1 0,2 0-12,-1 0 1,1-1-369,5 1 0,2-2 1,3-4-1,6-4-172,3-5 1,1 1 0,1 2 0,2 1-239,3-2 1,1-1-1,6-2 1,-3 0 78,-3 0 0,5 0 1,-5-2-1,1-1-666,0-2 1,-2-2 0,-6 1 0,1-2-240,0-1 0,0-5 0,-2 3 584,-4-2 1,-3-8-1,-7 0 1,0 1 638,0 3 0,-2 1 0,-3 1 0,-5-1 0,-4-7 0,-2-1 0</inkml:trace>
  <inkml:trace contextRef="#ctx0" brushRef="#br0" timeOffset="35">24496 10971 8172,'0'-9'754,"0"4"0,2 12 0,2 7 68,1 5 0,5 9 1,-3-2-1,0 4-101,0 2 0,-1-1 0,-6 0 0,1 1-459,5-1 0,-5-1 0,5-4 0,-5-3-758,-1 0 1,6-4 0,-1 5 0,-2-1-3803,-1-4 4298,-2-1 0,0-10 0,0-1 0</inkml:trace>
  <inkml:trace contextRef="#ctx0" brushRef="#br0" timeOffset="36">24952 10814 8172,'-1'-14'0,"-3"2"702,-1 1 1,-2 8 480,2-3 1,3 6 0,-3 6-684,3 4 0,2 4 1,0 2-1,0 1-55,0 4 1,0 2 0,0 5 0,0-2 104,0 2 0,0 0 1,0 0-1,2-2-307,3 2 1,-2 0-1,6 0 1,-2-2-708,-3 2 0,3-3 0,0-1 1,0-1-2093,0-4 1,-2-2-2142,-5-1 3550,7-7 1,0-4 1146,3-10 0,4-11 0,-5-8 0</inkml:trace>
  <inkml:trace contextRef="#ctx0" brushRef="#br0" timeOffset="37">25298 11034 8456,'-7'-14'907,"-3"3"1,-11 4 0,-4 7-367,1 0 1,-1 6 0,6 1 0,-2 1-116,2 5 1,2 1 0,1 1 0,0 1-67,0 0 0,2 0 1,2-1-137,2 1 1,4 0 0,-2-1 0,1 1-24,3 0 1,3 0-1,2-3 1,5 0-151,4-3 0,4 1 0,3 4 1,4-1-246,6-3 0,1 3 0,0-5 0,-2 1-550,2 1 0,1-8 0,3 2 0,-2-3 396,-4-2 0,7 0 0,-5-2 0,0-1-1291,2-2 0,-8-13 0,-1 1 1639,-3-6 0,-3-3 0,1-6 0</inkml:trace>
  <inkml:trace contextRef="#ctx0" brushRef="#br0" timeOffset="38">25534 11018 8858,'9'16'0,"-4"0"426,-3-1 0,3 3 1,2 3-1,0 3 98,0 1 0,3 4 1,-3-4-1,0 1 0,0 0 0,-1-5 1,-5 4-1,3-3-148,1-2 1,0-3 0,-5-1 516,0-1-117,0 1-705,0-7 0,-5-9 0,0-11 0,1-3-295,3-1 1,1-8 0,1-3 0,3-4-94,1-1 0,7-6 0,-1-1 0,3-1-111,2 1 0,-1 3 0,1 9 0,0 6-26,-1 8 0,1 0 0,0 7 0,0 1 462,-1 2 0,-1 4 0,0 3 0,0 8 419,4 6 0,1 5 0,-3 8 602,-1-1-833,1 1 0,0-1 0,0 1 0,-2-3 143,-4-3 1,2 2 0,-6-7 557,-3-1-8,6-3-759,-7-8 0,4-9 0,-4-11 0,2-4-69,1-6 1,2 1 0,-2-6 0,4-2-462,0-1 1,5-3-1,-2 1 1,5 1-228,4 4 0,0 3 1,-3 7-1,1 2 478,2 4 0,0 3 0,-5 7 0,-1 2 315,1 3 0,5 9 0,2 9 0,-1 1-43,1 4 1,-2 2 0,-3-1 0,1-1 136,2-2 1,-2-6-1,-7 2 1,-3-1-865,-2 0 0,-2 0 0,-5-5 1,0 0-1984,0-1 0,0 1 2587,0 0 0,-7 0 0,-2-1 0</inkml:trace>
  <inkml:trace contextRef="#ctx0" brushRef="#br0" timeOffset="39">21289 12637 8172,'0'-16'0,"-2"2"0,-1 2 0,-4 2 328,-2-2 0,6 3 2916,-3-2-2855,5 8 1,1-2 0,0 10-1,0 5 1,1 4 139,5 2 0,-3 0 0,6 1 0,-1 2-218,1 2 0,2 6 0,4-5 0,1 1-133,0 0 0,0 3 1,-1-3-1,-1-1-102,-3 1 0,-3-4 0,-4-7 1,1-1 302,-1 1-175,-3-5 1,-2-2-61,-5-10 0,-2-4 1,-8-8-1,2-4-245,4-5 0,-4-4 1,3-1-4,-3-1 1,4-1-1,1-2 1,2-2-1,3 2 57,3 2 0,8 4 0,3 2 0,4 6 27,2 4 1,1 1 0,3 1 0,2 1-47,3 3 1,-4-1 0,3 5 0,-1 0-750,-4 0 1,4 0-1,-2 3 1,-2-1-895,-2 2 0,-3 3 0,0 3 1709,2 2 0,-4 8 0,11-5 0</inkml:trace>
  <inkml:trace contextRef="#ctx0" brushRef="#br0" timeOffset="40">22877 12590 8172,'0'-16'0,"0"6"636,0-1 0,-7 8 0,-4-2 434,-2 3 1,-5 2 0,-1 0 0,-2 2-889,2 3 0,-6-3 0,1 3 1,-2-3 9,-1-2 1,3 5-1,-2 0 1,5 0-924,3 2 0,-3-5 0,0 5-5816,2 0 6547,2 2 0,8 6 0,2 1 0</inkml:trace>
  <inkml:trace contextRef="#ctx0" brushRef="#br0" timeOffset="41">23003 12810 8172,'-2'-14'680,"-3"4"0,1 3 1,-6 7-1,-1-2 47,3-3 0,-8 3 0,2-3 0,-5 3 1,-1 2-228,3 0 0,-4 0 0,-2 0 0,1 0-1040,-1 0 0,2 0 1,5 2-1,0 1-1025,1 2 0,4 2 1565,1-1 0,6-5 0,-3 6 0</inkml:trace>
  <inkml:trace contextRef="#ctx0" brushRef="#br0" timeOffset="42">24150 12338 8172,'9'-1'160,"-4"-4"1,-3-6 447,-2-3 0,0 4 0,-2-1 0,-3-1 181,-5-2 1,-4 0 0,-2 3-251,0 6 0,1 3 1,-1 2-59,0 0 0,-5 0 1,0 2-1,2 3-288,2 6 1,-1-2-1,-1 1 1,-2 2-80,2 2 1,1 7 0,4 0 0,2 0 73,2 2 1,4-6-1,-2 6 1,1-2-68,3 0 0,2 5 0,4-3 0,3 0 32,6-1 0,5 4 0,3-3 1,3 0-83,3 0 0,1-2 1,7-6-1,2-1 59,2-3 0,0 1 0,-6-7 0,0-1-15,1-3 1,-8-1 0,-3-1 0,-3-5 461,-2-4 1,-2-4 0,-4-3-1,-5-4-211,-3-6 0,-2-2 0,0-3 0,0 1-424,0-1 1,-7 1-1,-3 0 1,-4 1-90,-2 4 1,0 3-1,0 7 1,1 2-1186,-1 4 1,5-2 0,1 6-3093,-2 3 0,0 3 727,1 5 3697,4-3 0,14 12 0,2-6 0</inkml:trace>
  <inkml:trace contextRef="#ctx0" brushRef="#br0" timeOffset="43">24544 12574 8172,'8'-7'1882,"5"4"476,-8-8 0,7 8-431,-2-2 1,-1 3-1660,2 2 1,-6 2-907,5 3 1,-6-2-1661,1 8-1010,-3-8 0,0 4 3308,3-7 0,4 0 0,6 0 0</inkml:trace>
  <inkml:trace contextRef="#ctx0" brushRef="#br0" timeOffset="44">24984 12228 8172,'9'-7'1293,"-1"-1"-888,-2-8 1,-3 6 0,6-1 0,-1 1 149,1 1 1,-4 0 0,6 6 0,1-3-40,2 3 1,2 1-1,0 2-64,-1 0 0,1 2 0,0 3-201,-1 6 0,-1 3 1,-1 1-1,-5 1 65,-1 0 1,4 5-1,-6 1 1,-1 3-115,-3 3 1,-1 1-1,0 5 1,-1 1-94,-5 1 1,-2-1 0,-8-7 0,0-2 21,0 2 0,-4-5 1,-3-2-1,0-4-12,0-1 0,-3-7 0,3-4 0,1-3-63,-1-2 1,-3 0 0,5 0-1,2-2-35,1-3 0,2-2 0,2-7 0,2 2-180,2-1 1,6-9 0,-1 6-48,3-1 1,15 1 0,4 5 0,6 4 124,5 0 0,1 6 0,3-5 0,-1 6 98,1 6 1,-6 1 0,0 5-1,0-2-295,-1 3 1,4 1-1,-4 1 1,-1 1-502,-3 0 1,2-1-1,0 1 1,-1 0-421,1 0 1,-2-2 0,-3-2-1,1-2-597,2 2 1,5 2 1795,-5 2 0,0-7 0,-5-2 0</inkml:trace>
  <inkml:trace contextRef="#ctx0" brushRef="#br0" timeOffset="45">25770 12087 8172,'0'-7'802,"2"5"1,1 9-25,2 7 1,6 0 0,-6 11 0,0-1-1,1 1-202,-1 2 1,5 1 0,-4 2-1,-3-2-34,-1 0 0,3 9 1,0-8-1,1 3-526,1 3 1,-6-2 0,6-5 0,-1-2-491,-1 2 0,2-4 0,-4 1 0,2-2-797,-1-4 0,-1-3 1,1-4-738,1-2 1,7-6 1472,-1 1 1,1-5 0,0-5 534,-1-6 0,6-10 0,8-3 0</inkml:trace>
  <inkml:trace contextRef="#ctx0" brushRef="#br0" timeOffset="46">26163 12291 8622,'-16'0'687,"1"0"0,-1 0-372,0 0 0,0 6 1,-1 1-1,-2 0 285,-2 0 1,-5 5 0,5-2 0,0 6-237,-2 5 1,7-4 0,-1 4-1,6-3 31,4-2 0,-3 4 0,5 1 0,1-1-84,2-3 1,2-1 0,2 0 0,2-1-390,1 1 1,12 0 0,1-1-1,3 1-450,1 0 0,6 0 1,-1-1-1,4-1 111,6-3 1,-4 1 0,5-7 0,-3-1-1011,-3-3 0,3-1 1,-9 0-1,2-1-725,-2-5 2152,-3-2 0,-8-15 0,1-1 0</inkml:trace>
  <inkml:trace contextRef="#ctx0" brushRef="#br0" timeOffset="47">26383 12291 8349,'7'9'1560,"-5"5"-1208,3-3 1,-3 4-1,-2 4 1,2 2 206,3-1 1,-3 4 0,3 2 0,-3 2-179,-2-2 1,0 8 0,0-5 0,0 1 17,0 0 0,1 1 1,3-8-1,1-1 130,-1 1 0,-3-2 79,-1-5-343,0 0 0,0-9 0,0-7-85,0-9 0,-1-5 0,-3-4 1,-1-3-566,1-5 0,3-3 0,1-5 0,0-1 36,0-1 1,7-6 0,1 7 0,3 4-307,-1 3 0,-1 7 1,3-2-1,-1 4 346,1 5 1,2 8 0,2 1 275,-1 3 1,-4 2 0,-1 2 0,3 5 188,1 9 1,1 1 0,1 10 0,0 1 249,-1 1 0,1 3 1,0-1-1,-2 1-171,-4-1 0,3-7 0,-8-3 0,0-5 341,2-5-123,-5-4 1,5-16 0,-9-5-325,-3-5 1,3-4 0,-3 2-1,3-3-416,2-1 1,2-5 0,3 6-1,4-2-384,-1 0 1,6 5-1,-1-4 1,4 2 347,4 4 1,0 7-1,-3 3 1,1 2 60,2 4 1,0 3 0,-6 5 0,3 6 644,3 2 0,-4 10 0,6 5 0,-2 5 173,0 4 1,5 1 0,-5-3 0,-2 2-520,-1-2 1,-4-2-1,-2-1 1,-3-3 135,-2-3 0,-2 4 1,-5-4-174,0 4 0,-7-6 0,-2-1 0</inkml:trace>
  <inkml:trace contextRef="#ctx0" brushRef="#br0" timeOffset="48">20770 15073 8172,'9'7'135,"-2"-5"0,-7 3 0,-2-8 919,-3-2 1,1-9-1,-4 0 1,-1-6 199,0 1 0,4-5 1,-4-2-1,2-4-800,4-2 1,-4-4 0,1-3 0,3 1-429,1 0 0,7-6 0,2 2 1,2-3-257,3-3 0,2-4 0,4 0 0,1 1 0,2 2 0,0 9 0,-5 3 0,-1 6-251,1 5 0,0-1 0,-2 10 1,-2 5 212,-1 3 0,-6-1 1,5 4 663,3 3 1,1 8-1,1 7 1,3 7-87,3 8 1,-2 11 0,5 7 0,-1 8 605,-4 3 1,0-4 0,-1 4 0,-1-2-277,-3-3 0,-3-8 0,1-4 0,-1-4-414,1-5 1,-5-4 0,0 0-1,-2-5-557,0-4 0,2-1 0,-3 0 0,3-2-1792,1-4 0,-2-3 624,4-7 0,1-2 1,4-3 353,1-5 0,-2-4 0,-2-4 0,-1-1 371,1-2 1,-5-5 0,0 5 662,0 2 0,-5 7 97,3 1 0,-10 8 1,-6-3-1,-3 5 1230,-1 1 1,-6 0-1,-4 0 1,-3 0-320,-5 0 0,-4-6 0,2 1 0,-3 2-976,-2 1 0,0 2 1,-4 0-1,4 0-536,1 0 1,-3 0 0,7 0 614,6 0 0,-3 0 0,8 0 0</inkml:trace>
  <inkml:trace contextRef="#ctx0" brushRef="#br0" timeOffset="49">22138 14586 7885,'9'-7'2292,"-4"5"0,-10-3-1595,-6 3 1,-3 2 0,-1 0-1,-1 0-1011,0 0 0,-5 0 0,-2 0 0,1 0-871,-1 0 0,2 0 0,5 2-576,1 3 0,-1-1 1761,0 6 0,7-6 0,2 3 0</inkml:trace>
  <inkml:trace contextRef="#ctx0" brushRef="#br0" timeOffset="50">22295 14790 11698,'-10'-5'321,"-1"0"1,1 0 0,-8 5 0,-3-2 0,-3-1-213,-1-3 0,-8 1 0,5 3 0,2-1-341,2-2 1,-3-1-1,6 5 1,2-3-2022,2-1 0,-2-2 2253,3 2 0,-10-4 0,8-7 0</inkml:trace>
  <inkml:trace contextRef="#ctx0" brushRef="#br0" timeOffset="51">23097 14146 7977,'-5'-10'1802,"0"-1"0,1 15 0,8 3-1097,1 10 1,5 7 0,-3 8-1,2-1-282,3 1 1,0 4 0,1 3 0,-3-1-425,2 1 0,1 1 0,-1-7 0,-3-3-158,-2-1 0,3-6 1,-5-2-1,1-3-1615,1-3 1,-6-4 364,5-1 0,-3-6 211,2 1 0,-1-10 0,5-6 1198,-2-3 0,-2-8 0,-5-3 0</inkml:trace>
  <inkml:trace contextRef="#ctx0" brushRef="#br0" timeOffset="52">23286 14146 8529,'7'11'312,"3"-1"1,-1-7 0,0 4 0,-1 0 103,1 4 1,-4 3 0,4 2-1,-2-1 43,-3 1 0,3 7 1,-2 3-1,0 2 418,2-2 0,-5 4 0,3-2 0,-1 3-400,1 1 1,-2 6-1,8-10 1,-1 0-256,-1 2 1,3-8 0,-7-1 0,1-3-512,1-3 1,-4-1 0,6-1-583,-2-3 1,-2-5-1622,-5 6 1,0-9 0,-2-2 1740,-3-9 1,-4-5-1,-6-4 1,-3-1 750,-3-2 0,-10-7 0,-9 4 0</inkml:trace>
  <inkml:trace contextRef="#ctx0" brushRef="#br0" timeOffset="53">22814 14177 7977,'-9'-7'522,"-3"-1"610,7-8 1,1 7-1,10 4 1,4 3-188,4 2 1,4 0 0,2 0-1,7 0-316,2 0 0,8 0 0,3 0 0,4 0-222,5 0 0,7 0 0,-2-1 0,0-3-352,0-1 0,0 0 1,-3 5-1,3 0-671,2 0 0,-5 1 0,1 5 0,-3 4-960,-2 4 1,-7 4-1,-3 2 1,-4 7 1575,-1 2 0,-8 3 0,-1-1 0</inkml:trace>
  <inkml:trace contextRef="#ctx0" brushRef="#br0" timeOffset="54">24638 13816 7894,'0'-16'278,"-7"8"1,-4 2 38,-3 5 0,-1 8 1,-3 3-1,-1 4 362,-2 2 1,-7 6 0,2 5 0,-4 2 212,-1 3 1,-1-1 0,1 2 0,1 2-570,4 2 0,3 7 0,8-4 0,1 2 199,3 0 0,4 0 0,7 3 0,2-1-61,3-3 1,9-4 0,9 3 0,-1-1-607,1-4 0,3-2 1,-3-2-1,2-1-676,3-4 1,-1 2 0,0-7 0,-5-2-459,1-1 1,-4-8-1,6-1 1,-3 0-470,-2-1 0,2-4 1748,-1 1 0,0-17 0,-5-6 0</inkml:trace>
  <inkml:trace contextRef="#ctx0" brushRef="#br0" timeOffset="55">25078 14288 7900,'0'-16'-136,"0"-2"1,-2 1 596,-3 1 0,2-7 0,-8 11 0,1 0 219,1-2 0,-5 5 0,3 1 0,-2 1-353,-3 3 0,0 2 0,0 2 1,1 0-67,-1 0 0,-5 2 0,-2 3 1,1 6-40,-1 3 0,2 1 0,5 3 0,0 1-32,1 2 1,1 5-1,1-3 1,5 0 8,1-1 0,3 6 1,9-1-1,8 2 112,6 3 0,5-1 0,8 1 1,-1-3 152,1-3 0,-3 1 0,-1-8 0,-1-3-89,1-2 1,-4-4 0,0-10 0,-1 0 0,-4 0 0,-1-3 0,-2-6 0,-1-9-246,1-4 1,-2-5 0,-2-6-1,-3-3-442,-2-6 1,0 1 0,-4 1 0,3 0-232,-3 0 1,-6 5 0,-4-2-1,0 6-604,0 5 0,-4 3 0,4 9 1,0 2-949,0 1 1,2 10 0,5 1-695,0 8 2789,0-1 0,7 7 0,2-5 0</inkml:trace>
  <inkml:trace contextRef="#ctx0" brushRef="#br0" timeOffset="56">25330 14413 9090,'15'9'0,"1"-2"953,0 0 1,-6-5 0,1 3-626,1-3 1,-3-2 0,0 1 1330,-2 5-2987,-2-5-3930,-5 6 5258,0-7 0,7-7 0,1-1 0</inkml:trace>
  <inkml:trace contextRef="#ctx0" brushRef="#br0" timeOffset="57">25738 13973 7900,'16'0'275,"0"0"0,0-2 211,-1-3 1,1 3 0,0-3-1,0 3 13,-1 2 1,6 0 0,0 2 0,-2 2-194,-1 1 0,-2 7 1,-2-1-1,-2 4 146,-2 6 1,-1-3 0,3 6-1,-3 1-27,-2 1 0,-2 12 1,-5-5-1,0 6-132,0 5 0,-5-4 1,-2 0-1,-2 0-132,-3 0 0,-7-7 0,-2 1 0,2-8-97,1-4 0,-3-1 1,0-7-1,0-3-36,-1-6 0,4-3 1,-5-2-1,2-2-215,0-3 0,0-4 0,6-7 0,-1-1 56,0-4 1,8 2 0,2-6-1,5 3 96,1 2 1,1-2 0,5 3 0,4 3 12,4 4 0,9 8 0,5-1 0,5 3-34,4 2 1,5 9 0,-4 5 0,0 7-422,1 3 0,-4 1 0,-7 3 0,-4-2-621,-1 2 0,-2-4 0,-7 1 0,-4-3 1098,-4-2 0,2-3 0,1-1 0</inkml:trace>
  <inkml:trace contextRef="#ctx0" brushRef="#br0" timeOffset="58">26257 13863 8077,'16'-9'991,"2"2"1,1 7-515,2 0 0,5 6 0,-3 2 1,1 5 146,4 4 0,2 8 0,-1-3 0,-1 3-98,-1 3 1,-6 7 0,3 3 0,-1 2-64,-4 4 0,2 1 0,-4 2 0,-4 1-163,-5-1 1,-2-7-1,-6-2 1,0-1 10,0 0 0,0-2 1,-2-9-1,-2-4-508,-1 1 0,-7-5 1,1 3-1462,-3-4 0,4-8-1377,-1-4 0,6-3 1726,-5-2 0,6-7 1,-1-5 1308,3-8 0,2-4 0,0-8 0</inkml:trace>
  <inkml:trace contextRef="#ctx0" brushRef="#br0" timeOffset="59">26886 13627 7885,'0'-15'-8,"0"-1"1,0 0 624,0 0 0,7 1 0,4 1 54,3 3 1,-4 3 0,1 4 0,1-1-329,2 1 1,2 8-1,-1 3-114,1 2 1,0-1 0,-2 5-1,-2-5 67,-2-1 1,-6 5-1,1-1 1,-3 3 61,-2 2 0,0 1 1,0 2-1,-2 2 1,-3 0-36,-6 2 0,-3-4 0,-1 6-164,-1-3 0,-5-1 0,0-5 0,2-2 98,1-4 0,3 3 0,-3-6-140,-3 1 1,-1-4 130,-5 1-457,5-3 242,13-2 0,9 0 0,10 0 1,4 0-28,2 0 1,2 0-1,1 0 1,2 0-78,-2 0 1,5 0 0,3 2 0,1 1-218,-2 2 0,3 8 1,-4-5-1,1 3-403,0-1 0,-5 1 0,4 3 0,-3-2 394,-2-2 0,-3-1 0,1 3 1,1-3-1474,2-2 1,0 4-1,-6-6 1770,1-2 0,0-8 0,0-4 0</inkml:trace>
  <inkml:trace contextRef="#ctx0" brushRef="#br0" timeOffset="60">27672 14083 8395,'11'16'974,"-1"0"1,-8-8-1,-2-2-226,-9-5 0,-5-1 1,-3 0-732,-4 0 0,2 0 0,-6 0 0,1 0 0,1 0-739,0 0 1,2 0 0,6 0-3232,-1 0 3953,7 0 0,9 7 0,9 2 0</inkml:trace>
  <inkml:trace contextRef="#ctx0" brushRef="#br0" timeOffset="61">27641 14350 7900,'10'25'239,"1"-4"1,-8-9 0,3-2 741,-5 3 1,-2-6-491,-5-2 1,-2 2 0,-10 0 0,-1 0-2215,-2 0 0,0 3 1723,5-4 0,-6 6 0,-3-3 0</inkml:trace>
  <inkml:trace contextRef="#ctx0" brushRef="#br0" timeOffset="62">28679 13926 7904,'-11'-7'52,"2"-3"1,2-4 0,2-2 767,-2 0 0,5 0 0,-3 1 152,3-1 0,4 7-646,3 4 1,-1 3 0,6 2-1,3 2 1,2 1-55,6 3 0,2 6 1,5 0-1,-4 6-60,-1 3 0,3 5 0,-3-4 0,0 3-34,0 3 1,-3-4 0,-4 3-1,-2 0 46,-3 3 1,1 0 0,-7-2-1,-1-2 45,-3 2 0,-1 0 0,-1 0 0,-5-4-125,-4-1 0,-4-2 1,-4-5-1,-1-1-96,-2 1 1,-7-7 0,2-4 0,-4-3-126,-1-2 0,-4 0 0,0 0 0,4-2 11,1-3 0,-3-4 1,7-7-1,-2 1 141,1-1 0,-1-5 1,7-2-1,1 1 84,-3-1 0,5-5 1,-1 2-1,5-4 170,4-1 0,6-1 0,-1 1 0,3 1 159,2 4 1,7 1 0,4 6 0,4-2-364,6 2 0,-3 2 1,3 1-1,-2 2-504,2 3 1,-4-1-1,4 5 1,-3 0-452,-2 0 0,-1 2 1,1 5-681,0 0 1,-1 0 0,1 2 0,0 3 266,0 5 0,-1 4 1,1 2-1,0-2-1222,0-3 2465,6 3 0,-4-6 0,4 8 0</inkml:trace>
  <inkml:trace contextRef="#ctx0" brushRef="#br0" timeOffset="63">29276 14193 7900,'16'0'1592,"0"0"1,-1 5-700,1 1 0,-7 1 1,-2-4 3006,0 2-3434,-6 1-4367,6-6 3901,-7 0 0,-7 0 0,-1 0 0</inkml:trace>
  <inkml:trace contextRef="#ctx0" brushRef="#br0" timeOffset="64">29701 13785 7900,'-6'-11'0,"1"1"0,0 6 1307,-2-3 1,5 14 0,-3 4-251,3 3 1,2 1 0,0 3 0,0 1-208,0 2 0,0 2 0,0-4 0,0 3-281,0 3 1,0-1 0,0 4 0,0-3-357,0-3 1,5 5-1,1-5 1,-1 1-555,2 0 0,-4-2 1,6-6-380,-2 1 1,0-7-1,-3-2-1699,1 0 0,2-5 0,-4 1 646,3-6 0,-1-6 1773,-5-7 0,7-13 0,1-5 0</inkml:trace>
  <inkml:trace contextRef="#ctx0" brushRef="#br0" timeOffset="65">29936 13753 7900,'2'-14'0,"2"2"230,1 1 1,2 6 0,-4-5 0,4-1 0,0 1 492,0-1 1,6 6-1,-3-4-160,4 2 0,2 2 1,-1 5-1,1 0-244,0 0 1,0 0-1,-1 0 1,1 2-82,0 3 0,-6-1 1,1 6 61,1 2 1,-5 2-1,-2 2-131,-3 0 1,-4 5-1,-3 0 1,-5-2-29,-4-2 0,-4 4 0,-1 0 0,-4-2-20,-1-1 0,-1-2 0,-3-1 1,4-1-26,1-3 0,2 1 1,4-5-1,-3 0 6,0 0 0,4-2 1,5-5 334,-1 0-553,-2 0 0,5-2 1,6-1-162,6-2 0,13-2 0,10 3 0,4-1 122,1 1 0,6 3 0,0 1 1,0 0-143,1 0 0,-7 1 0,3 5 0,-8 2 297,-4 1 0,5 5 0,-6-2 0,-2 6 305,-2 3 0,-1 1 1,-2-2-1,-3 2 76,-6 3 0,-2-6 1,1 4-1,1-2 206,-2 0 1,-8 5 0,-5-5 0,-2-2 197,1-1 0,-8 1 0,3-2 0,-1-3-331,-1 0 1,-3-7-1,-2-2 1,1-3-289,-1-2 1,-3 0-1,3 0 1,0-2-145,1-3 0,-4-2 0,5-5 0,1 1-3446,3-1 0,1-2-2745,0-1 6169,8 6 0,8-5 0,8 5 0</inkml:trace>
  <inkml:trace contextRef="#ctx0" brushRef="#br0" timeOffset="66">30864 13690 7900,'0'-15'437,"0"-1"0,-5 5 399,0 1 0,-2 6 0,3 1 0,-1 8-187,1 11 1,3 1 0,1 8 0,0-1 25,0 1 1,0 1 0,0 5 0,0 1-114,0-1 0,0 1 0,1-3 1,3-1-273,1-2 1,0-5 0,-5 4 0,0-3-164,0-2 0,2 1 0,2-2 175,1 0 1,0-5 0,-3 7-2924,3-4 0,-1-3-133,6-3 0,-5-4 0,6-7 585,1 0 2169,2 0 0,2-14 0,-1-4 0</inkml:trace>
  <inkml:trace contextRef="#ctx0" brushRef="#br0" timeOffset="67">31163 13879 6997,'7'0'871,"-7"0"1,-7 2 0,-9 1 303,0 2 0,-5 6 1,-1-4-1,-1 2-684,0 3 1,-3-4 0,3 3 0,1 1 122,-1 2 1,0 2-249,2 0 1,4-1 0,-2 1 0,6 0 30,8-1 1,3 1-1,4 0 1,3 0-99,6-1 1,5 6 0,5 0 0,3-2-288,0-1 1,11-2 0,-3-1 0,-1-1-802,-3-3 0,5 1 0,-5-5 0,-1 0-84,-3 0 0,-1-2 0,-4-5 0,2 0-440,-2 0 0,-7-2 1,-1-3-1,1-3-1464,2-1 2777,2-12 0,-1 3 0,1-13 0</inkml:trace>
  <inkml:trace contextRef="#ctx0" brushRef="#br0" timeOffset="68">31430 13910 9390,'0'16'631,"0"0"1,0-1-1,0 3 1,0 1-17,0 2 0,0 5 0,0-3 0,0 0-108,0-1 1,-2 5-1,-1-5-311,-2 3 1,-1-6 0,6 2 29,0-4 1,0-6 0,-1-2-5,-5-2 1,5-4 0,-5-8-132,5-6 1,1-3-1,0-3 1,0-2-266,0-2 0,0-11 0,0 4 0,0 0-155,0-1 1,5-4 0,2-1 0,2 5-53,3-1 0,2 9 1,2 4-1,-1 6 208,1 4 0,0 2 0,-1 7 231,1 3 1,0 5 0,0 11 0,-2 4 281,-4-1 0,4 6 0,-5-4 0,-1 4-29,-2 1 1,-5-1 0,-1-4 0,0-5 127,0-4 0,0-1 241,0 0-570,0-7 0,0-9 1,0-11-1,0-3-99,0-2 0,0-4 0,0-3 0,0 0-495,0 0 0,7-3 1,2 4-1,2-1 73,-1 0 0,1 4 0,4 7 1,1 3 355,0 2 1,0 2-1,-1 6 1,1 5 32,0 4 0,-1 4 1,1 4-1,0 1 99,0 2 0,-1 5 0,1-5 0,0 0 73,-1 2 0,-4-6 0,-1 4-952,3-4 0,-6-1 0,0-2-2409,0-3 2519,-6-4 0,12-9 692,-8-3 0,14-18 0,-1-10 0</inkml:trace>
  <inkml:trace contextRef="#ctx0" brushRef="#br0" timeOffset="69">32090 13344 7900,'16'-7'169,"0"6"1,-2-6-1,-2 1 1,-1 1 776,1 2 1,2-4 0,2 2-493,-1 1 1,1 4-1,-2 5-183,-4 6 0,-3 3 0,-7 1 0,0 1-5,0 0 0,0 5 0,0 0 0,-1 0-19,-5 1 0,-2-2 0,-8 6 1,0 0-26,1-2 0,-1-1 0,0-5 0,0 1 73,1 2 1,1 0-1,3-5 122,6-1 0,3 1 0,4 0-94,3-1 0,4 1 0,8 0 0,3-2-99,1-4 1,6 2 0,-2-5 0,-1 0-149,-3 0 0,2-1 0,-2-6 0,-2 0-621,-1 0 1,-3 0-1,1 0-496,0 0 1,-6 0 0,-1 1-2843,-2 5 3883,-2 2 0,-5 1 0,0-2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4.5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6887 4260,'33'0,"11"0,-11 0,7 0,-8 0,-3 0,10 0,-4 0,24 0,-17 0,-2 0,4 0,-18 0,20 0,-5 0,-2 0,6 0,2 0,9 0,6 0,-5 0,-4 0,2-6,3 1,2 0,-3 5,3 0,-8 0,7 5,-1 0,3 1,2-6,-2 0,-3 0,-2 0,-4 0,-1 0,7 0,-6 0,6 0,-8 0,3 0,1 0,-2 0,1 0,-6 0,-5 0,0 0,-6 0,6 0,-5 0,5 0,0 0,5 0,-10 0,-1 0,-13 0,21 0,-25 0,4 0,-16 0,-7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4.5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16729 4322,'32'-8,"-1"2,-8 5,19 1,-14 0,14 0,1 5,10 0,6 0,-1-5,1 2,-1 3,1-3,-6 3,1-3,-2-2,-1 0,7 0,-6 0,6 0,-2 2,1 3,3-3,-8 3,7-3,-1-2,2 0,-3 0,3 0,-8 0,6 0,-6 0,0-5,-4-1,4 1,0 5,6 0,-6 0,8 0,-2 0,1 0,-1 0,-3 0,-2 0,-2-5,6 0,-1-1,2 6,-2 0,-4 0,-3 0,3 0,-3 0,-2 0,2 0,4 0,-10 0,5 0,-5 0,4 0,-6-7,-10 6,6-6,-11 7,5 0,6 0,-18 0,18 0,-6 0,-4 0,9 0,-18 0,12 0,-13 7,13-6,1 6,-1-7,7 0,-8 7,11-5,-3 3,3-3,0-2,6 7,-6-5,-7 5,-3-7,-7 0,-6 0,13 0,-13 0,6 0,-7 0,6 0,-4 0,5 0,-8 7,8-5,-5 5,11-7,-11 0,11 0,-11 0,12 0,-6 0,0 7,6-6,-5 6,-1-7,6 0,-13 0,13 0,-13 0,13 0,-5 0,6 0,-7 0,6 0,-5 0,-1 0,6 0,-6 0,1 0,4 0,-11 0,12 0,-13 0,13 0,-13 0,6 0,-7 0,6 0,-4 0,12 0,-13 0,6 0,-8 7,8-5,-5 5,4-7,-13 0,5 0,-5 7,-1-5,6 5,-5-7,0 0,5 0,-5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4.5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13632 12590,'33'0,"0"0,-6 0,-8 0,24 7,-9-5,13 3,-14-3,11 5,-18-6,19 6,-4-7,6 0,0 0,0 0,-7 0,6 0,-6 0,0 0,-2 7,-6-5,6 5,2-2,8 1,-17-1,1-5,-17 5,17 0,-17 1,17-6,-16 0,15 0,-13 0,25 0,-6 0,-7 0,20 0,-15 0,18 0,-18 0,8 0,-6 0,-7 0,20 0,-15 5,18 0,-15 0,-1-5,-15 0,22 0,-11 2,14 3,-10-3,0 3,-14-3,20 0,-6 3,-7-3,13 5,-17-7,13 7,-8-6,8 6,-6-7,-2 0,-1 0,-5 0,6 0,-8 11,-8 10,1 3,-7 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4.5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26210 12684,'-2'-26,"11"5,23 21,10 0,-2 0,2 0,0 0,5 0,5 0,1 0,-1 5,-5 1,0-1,0-5,-5 2,0 3,0-3,5 3,6-3,-1-2,6 0,-6 0,2 0,-1 0,-4-6,3 1,2 0,-1 5,6 0,-1 0,3 0,2 0,0 0,0 0,-1 0,1 0,0 0,0 0,-2 0,-3 0,-2 0,-4 0,-1 5,7 0,-6 1,6-6,-6 0,6 0,-18 0,2 0,-14 0,8 0,-2 0,13 0,-14 1,9 5,-9 1,9 3,0-3,5-7,0 2,0 3,2-3,4 3,-4-3,3-2,-1 0,1 0,-13 0,3 0,-2 0,12 0,-13 0,3 0,-2 0,12 0,-3 5,3 0,-17 0,2 2,-13-5,1 5,-16 7,-18 4,-16 13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0:26:14.543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1997 6460 27807,'0'9'2480,"0"-2"0,-5-19-2480,0-4 0,0 2 0,5 3 0,0-3 0,0-5 0,1 0 0,3-7 0,1-2-387,-2-2 0,4-8 0,0-6 0,0-5 774,0-3 0,6-6 0,-5 4 0,3 0-2051,-1 0 0,1 8 0,3 10 0,-2 4 778,-1 6 0,-1-2 1,6 9-1,-1 3-162,1 4 1,0 3-1,1-1 1109,4 4-205,-3-2 0,10 6 1,-6-3-1,1 5 386,0 5 0,3 4 0,-3 8 1,0 4 43,-1 5 0,4 4 0,-5 3 0,-1 2 198,-3 2 0,-1 5 0,1-2 0,1 2 131,-3 1 0,5 5 0,-10-10 0,2 0-471,-1 1 1,1-4 0,-7-6 0,-1-1-484,-2 0 0,-2 0 0,0-8 1,1 0-782,5 0 0,-5-8-1459,5-2 1,-6-6 789,-6 1 0,5-10 1,-5-6-1,3-4-1620,-2-6 3409,3 3 0,-5-11 0,7 4 0</inkml:trace>
  <inkml:trace contextRef="#ctx0" brushRef="#br0" timeOffset="1">2642 6240 8188,'0'-11'-462,"-2"1"1195,-3-2 0,-9 5 0,-9 2 0,0 3 162,1 2 1,-6 0-1,0 0 1,-5 0-338,-4 0 1,-5 0-1,5 0 1,1 0-436,-3 0 1,6 0-1,-4 0 1,4 2-390,2 3 1,5-3-1,1 3 1,2-3-752,4-2 1,7 0 1016,1 0 0,8 0 0,-4 0 0</inkml:trace>
  <inkml:trace contextRef="#ctx0" brushRef="#br0" timeOffset="2">3176 6146 8021,'-5'-11'0,"0"1"1000,0 6-672,5-3 1,1 7 478,5 0 1,2-5 847,8 0 0,3 0-893,8 5 1,-1-2-194,10-3 0,-2 3-320,-3-3 0,-1 3-299,-4 2 1,2 0-238,-7 0 0,0 0-500,-5 0 1,-1 0-3234,1 0 2248,-7 0 1772,5 7 0,-12 2 0,4 6 0</inkml:trace>
  <inkml:trace contextRef="#ctx0" brushRef="#br0" timeOffset="3">3286 6334 8149,'16'0'1854,"0"0"-1546,-7 0-192,5-7 0,-6 6-78,8-5 1,0 5-39,0 1 0,-1-6 927,1 1 1,1-2 1015,4 2 1,-3 3-1312,3-3 0,-4 3-265,-1 2 0,0-5-1182,-1 0 0,6-1 0,0 6 815,-1 0 0,4 0 0,1 0 0</inkml:trace>
  <inkml:trace contextRef="#ctx0" brushRef="#br0" timeOffset="4">4261 5721 8092,'-7'-15'-589,"6"4"299,-5 1 1,5 8 1931,1 2 0,0 3 1,0 11-1,0 6-834,0 2 0,0-1 1,0 5-1,0 2 1,0 2-167,0 1 0,0 6 0,1 0 1,3-2 92,1-2 1,0 2-1,-5-2 1,2-3-599,3-1 1,-3-4 0,3-1 0,-1-1-475,1-4 0,-2-1 1,6-3-1,-2 1 77,-3 0-501,4-7 0,-4 3-2344,6-7 0,-4 0 1669,4-5 0,-5 0 430,6 0 1,-1-1 1005,6-5 0,7-9 0,1-10 0</inkml:trace>
  <inkml:trace contextRef="#ctx0" brushRef="#br0" timeOffset="5">4686 5847 8092,'-2'-14'1185,"-3"4"0,-2 10 0,-5 12 0,1 5-180,-1 4 1,0 7 0,-1-2 0,3 4-319,-2 1 0,-1-1 0,1-2 0,4-2-244,1 2 0,1-3 0,5-1 0,-3 1-123,-1-1 1,0-5 0,5 4-1,1-2-621,5 0 0,-5 0 0,6-7 0,-1-2-2244,-1-1 1,7-3 1213,-2 3 0,-1-4-866,2-7 1,-8-13 2196,2-2 0,-10-18 0,-4-1 0</inkml:trace>
  <inkml:trace contextRef="#ctx0" brushRef="#br0" timeOffset="6">3931 5753 8019,'-5'-11'429,"0"1"1,-6 5-1,6-6 2311,1-1-2277,3 5 0,2-5 0,5 6 7,4 3 0,11 1 0,5 2 0,4 0 218,1 0 0,13 0 0,3 0 0,4 0-209,3 0 0,0 0 1,7 0-1,1 0-240,2 0 1,-3 0 0,-3 0 0,0 0-100,-2 0 1,3 0-1,-7 0 1,-3-2-341,-5-3 1,0 3 0,-8-3 0,-1 3-1148,-2 2 0,-8 0 0,-4 0 0,-4 2-520,-1 3 1,-7-1 0,-4 6-1220,-3 3 3086,-2-6 0,-14 7 0,-4-6 0</inkml:trace>
  <inkml:trace contextRef="#ctx0" brushRef="#br0" timeOffset="7">5236 5894 8019,'5'11'0,"2"-1"569,2 2 0,-5 2 1,3 2-1,-2 0 204,0-1 0,6 6 1,-5 2-1,1 2-178,0 3 0,4-6 0,-6-1 0,-1-2-199,-3 2 0,5-8 0,-1 2 0,-2-1-16,-1 0 1,-2-3 122,0-1 1,-7-8-169,-3-2 1,3-9 0,1-10-258,5-2 1,1-7 0,1 2 0,5-4-211,4-1 0,6-1 1,7 1-1,5 1-54,1 4 0,13-2 0,-7 7 0,4 4-9,-3 4 1,3-1-1,-1 6 1,1-1-454,-1 4 0,4 3 0,-5 2 1,-4 0-823,-5 0 1,0 0 0,-7 0-2524,-2 0 3993,-2 7 0,-8-5 0,-2 5 0</inkml:trace>
  <inkml:trace contextRef="#ctx0" brushRef="#br0" timeOffset="8">6227 5548 8254,'14'-1'0,"-2"-5"0,-3-4 610,-2-4 1,5 3 0,-2 3 0,4 1 16,2 3 1,0 3-1,-1 1 1,1 0-168,0 0 1,5 0 0,0 0 0,-2 1-88,-2 5 1,-6-3-1,-2 7 1,-2 3-101,-4 1 0,-1 1 0,-2 1 1,-2 0 648,-3 0-761,-11 6 0,-8 1 25,-8 3 0,1 2 0,1-5 0,2-1 191,2 1 0,7-2-143,-2-5 0,3 0 602,3-1-375,6 1-157,2 0 0,7-6 317,0 1 1,2-6-40,3 5 1,12-6 69,15 1 1,1-3-63,9-2-221,0 0-596,12 0 461,-12 0 0,10 0-398,-11 0 0,-1-2-2,-4-3 1,-4 3 0,-4-3 0,-4 3-45,-1 2-3545,-2-7 2477,-12 5 0,3-3-53,-7 10 1331,0 11 0,-12 2 0,-1 4 0</inkml:trace>
  <inkml:trace contextRef="#ctx0" brushRef="#br0" timeOffset="9">2139 7749 8074,'7'-16'0,"1"0"0,1-1 420,-4-4 0,2 4 0,-1-4 0,-3 1 0,-1 1 502,-2-2 1,0-5 0,0 5 0,-2 0-400,-3-2 0,-4 6 0,-7-4 0,1 4-143,-1 1 1,-1 0-1,-3 2 1,-2 2 172,-3 1 1,4 8 0,-3-2 0,-1 3-373,1 2 0,5 0 0,-4 0 0,2 0-214,0 0 0,-2 7 0,4 3 0,-2 4 25,2 2 0,-2 0 1,3 1-1,4 2-116,0 2 1,0 2 0,1-4 0,0 2 49,3-1 1,6 2 0,-1-1 0,3-2-15,2-1 0,0 3 0,0 0 0,2-2-50,3-2 0,4-6 0,9-1 0,1 1-67,2-2 0,7 3 0,-2-7 0,2-1 53,-2-3 0,4-1 1,-6 0-1,2 0 55,1 0 0,-1-1 0,3-5 0,-2-4-4,-6-4 0,1-2 1,-1-1-1,-1-3-5,-3 0 0,-1-7 1,-2 5-1,-2-1-55,-2 0 1,-6-3 0,1 5-1,-1 4 396,1 4 0,-3-1 1362,3 4-933,-3 3 0,-2 2-338,0 10 1,0 11 0,0 10-1,0 2 229,0-2 0,0 9 0,0-4 1,0 4-112,0 4 1,0-1 0,0 4 0,1-5-175,5-4 1,-5-2-1,5 1 1,-5-3-44,-1-2 0,0-5 0,0-6 0,0 0-1147,0 0 0,0-1-644,0 1 0,0-6-3742,0 1 3321,0-8 1,7-3 0,4-12 1984,3-7 0,15-5 0,5-8 0</inkml:trace>
  <inkml:trace contextRef="#ctx0" brushRef="#br0" timeOffset="10">3286 7293 8074,'-15'2'3888,"-1"3"-3109,7-3-501,-12 5 1,11-2-1,-11 2 310,3 2-334,-4-6 1,3 4 237,-8-7 1,6 0-142,-5 0 0,7 0-87,-2 0 0,-2 0-92,2 0 0,0-2-125,6-3 1,-1 3 122,0-3 1,4-2-199,-4 2 0,9 0 152,-9 5 0,4 0-20,-3 0-523,6 0 182,2 0 86,0 0 0,5 7 0,-3 3 1,1 4 80,-1 2 0,3 0 0,-3 1 1,3 2 64,2 2 0,-5 5 1,-2-3-22,-2 2 0,6-1 5,-2 2 1,-2-1 103,1-4 0,-1-4-97,2 4 0,3-3 3,-3-3 0,-2 1-75,2 0-61,0-1 1,5-4-7,0-1-98,0-6 146,0 3 1,7-9 57,3-3 0,6-4-80,5-7 0,0 4 29,10-3 0,-1 8 0,10-9 3,-1 2 0,4 5 0,-1 0 0,2 2 158,-2 4 1,2 3 0,-8 5-111,-1 6 0,-7 3-19,-2 1 1,-7 1 1257,2 0 1,-3 1-128,-2 4-125,-8-3-564,-1 11 0,-7-9 282,0 6 1,-3-5 69,-8 5 0,1-5-167,-11 5 0,-4-7 67,-1 2 0,2-9-272,-2-1 0,-1-2-252,-4 1 0,0-3 0,-1-5 1,-1 1-37,-4 3 1,4-1-1,-4-5 1,4 0-541,2 0 0,4-5-865,1-1 1,7-1-1,-2 4-2809,4-2 2924,8-1 1,-3-1-1,8-1-3059,6-1 3651,12-5 0,12 5-675,11-6 1305,3-1 0,21-7 0,4-1 0</inkml:trace>
  <inkml:trace contextRef="#ctx0" brushRef="#br0" timeOffset="11">3805 7623 8074,'9'-7'0,"5"5"0,-12-5 791,12 7-278,-5 0 341,13 0-252,-4 0-314,11 0 1,-11 0 109,3 0 1,2 0-336,-3 0 1,3 0 108,-2 0 1,-9 0-722,4 0 0,-4 0-186,4 0 1,-7 2-1909,-4 3 1839,4-3 804,-7 12 0,-2-5 0,-9 7 0</inkml:trace>
  <inkml:trace contextRef="#ctx0" brushRef="#br0" timeOffset="12">3868 7749 7489,'2'9'-268,"3"-4"0,-1-3 1367,6-2 1,2 0 493,9 0-786,-3 0-454,12 0 1,-11 5-78,7 0 1,0 0-377,6-5 1,-1 0-450,1 0 1,-6 0-161,0 0 0,0 0-2071,6 0 2780,-8 0 0,6-7 0,-6-1 0</inkml:trace>
  <inkml:trace contextRef="#ctx0" brushRef="#br0" timeOffset="13">5079 7293 8074,'-9'-7'2400,"2"7"0,7 0-1364,0 9 1,0 5-1,0 2 1,0 1-253,0 4 1,0 2 0,0 5 0,0-2-343,0 2 1,0 1-1,0 3 1,2-2-299,3-4 0,-1 3 0,4-4 0,-1-1-401,-3-3 1,3 2 0,0-2 0,0-2-1246,0-1 0,-2-3 0,-3-1-4040,3-3 3955,-3-4 0,5-9 0,-5-3 1587,3-6 0,3-10 0,8-3 0</inkml:trace>
  <inkml:trace contextRef="#ctx0" brushRef="#br0" timeOffset="14">5440 7277 8607,'-13'7'2223,"2"4"1,6 5-1290,3 4 1,2 5-1,0 8 1,0 2-317,0 2 0,0 1 0,2-3 1,1 2-246,3-2 1,4-2 0,-3-3 0,2-3-173,3 0 0,-3-8 0,1 4 0,1-2-539,-3 0 1,6-1 0,-5-4 0,2-2-1290,-1-3 1,-5 1-3468,6-7 3989,-8 0 0,3-6 1,-12-5-1,-6-6 1105,-7-7 0,-6-6 0,-6-6 0</inkml:trace>
  <inkml:trace contextRef="#ctx0" brushRef="#br0" timeOffset="15">4859 7387 8663,'-9'-7'0,"2"-1"0,2-3 1296,0 1 1,-1 4-752,6-4 1,7 5 0,6-4-1,7 2-69,12 4 1,6-1 0,10 1 0,0-3 34,5 3 1,-4-1 0,5 1 0,-3-2-291,-4 1 0,7-3 1,-10 2-1,-2 0-353,-2-2 1,2 5-1,-4-5-2064,2 0 1713,-12 5 1,7-5 0,-12 7 0,0 0-494,-1 0 0,-1 0 0,-5 0 0,0 0 976,-1 0 0,1 0 0,0 0 0</inkml:trace>
  <inkml:trace contextRef="#ctx0" brushRef="#br0" timeOffset="16">6022 7450 8074,'14'16'559,"-3"0"0,1-1 0,-5 1 0,2 0-129,3 0 0,0 6 0,0 4 1,-1 2 269,1-1 1,2 2-1,0-4 1,-2-1-309,-1-3 0,-8-3 0,4-3 1,-2 1 511,1 0 0,-1-6 620,-5 1-1264,0-8 0,-5 2 0,-2-10 0,0-5-53,0-4 0,-4-7 0,6-2 0,1-1-8,3-4 1,1-2 0,1-3 0,5-2-144,4-2 0,4 1 1,2 2-1,0 1-13,-1 2 1,6-2 0,2 12 0,0 1-487,-1 3 1,5 1 0,-5 2 0,3 4-468,3 5 0,-4-2 0,2 1 0,1 3 40,-3 1 0,4 2 0,-5 0 0,-1 0-1325,1 0 1,0 0 2194,-2 0 0,-4-14 0,6-3 0</inkml:trace>
  <inkml:trace contextRef="#ctx0" brushRef="#br0" timeOffset="17">6966 6916 8306,'0'-16'426,"5"6"361,0-1 1,7 2 0,-1-1 0,3 3 0,1 2-53,1-1 0,2 1 0,1 5 0,4 0-301,1 0 0,-5 0 0,2 0 0,-3 0-64,-3 0 1,1 0 0,0 0 551,0 0-601,-8 7-63,-1-5-307,0 12 1,-5-11 146,3 8 0,-3-1 0,-2 6-75,0 0 90,-7 0 0,-2 5 0,-6 1 0,-3 1-18,-3 0 0,4-1 0,-4-2 0,3 0 383,3 0-85,-1-3 79,7-1-330,2 0 509,7-1-230,0-6 51,0 5-240,0-5 499,7-1-334,9 6 129,1-12-269,13 5-152,-6 0 88,8-5 128,-1 5-128,1-7 7,-1 0 0,-1-2 0,-2-1-1698,-2-3 695,-7-6 1,4 9-1,-7-8-2105,-1-1 0,-6 3 1382,-4-1 1526,-3 6 0,-9-17 0,-2 4 0</inkml:trace>
  <inkml:trace contextRef="#ctx0" brushRef="#br0" timeOffset="18">5110 8126 8279,'0'9'955,"2"-2"1,3-7 0,6 0 0,3 0-237,1 0 1,8 0 0,5 2-1,7 1-91,7 2 1,5 1-1,6-6 1,4 0-28,4 0 0,15 0 1,4 0-1,4 0-146,1 0 1,-1 0 0,-5 0-1,-2 0-120,-4 0 1,-5 0 0,-10 0 0,-8 0 9,-6 0 1,-2 0 0,-9 0 0,-5 0-599,-3 0 0,-1-2 0,-6-2 1,-4-1-4741,0 2 1961,-7 1 0,-2 9 1,-12 3 3031,-9 4 0,-14 2 0,-10 0 0</inkml:trace>
  <inkml:trace contextRef="#ctx0" brushRef="#br0" timeOffset="19">5771 8488 8279,'0'-9'1915,"0"4"0,0 10-952,0 5 0,0 4 0,0 2 1,0 0-117,0-1 0,-6 6 0,1 2 0,2 2-96,1 3 0,2-1 1,0 1-1,0-1-312,0 1 0,0 0 1,0-1-1,0 0-423,0 1 1,0-4-1,0 0 1,0-1-90,0-4 0,0-1 0,0-2 0,-2-1-1578,-3 1 0,3-5-6131,-3-1 6079,3-7 0,4 4 0,1-8 20,3-5 1683,6-2 0,4-15 0,8-1 0</inkml:trace>
  <inkml:trace contextRef="#ctx0" brushRef="#br0" timeOffset="20">5928 8661 8256,'9'-7'2596,"-1"5"-1614,-2-3 0,-5 5 0,5 5 9,-5 5 0,-1 6 0,2 3 0,2 4-444,1 1 1,0 1 0,-5 3 0,0-2 331,0 2 0,0 0 1,0 0-1,0-4-548,0-1 1,0 3 0,2-5 0,1-2-314,3-1 0,4-3 0,-3 1 1,0 0-1237,0 0 1,5-1-8110,-1 1 8110,-4-7 0,-2-6 0,-10-11 1217,-6-8 0,-10-17 0,-3-1 0</inkml:trace>
  <inkml:trace contextRef="#ctx0" brushRef="#br0" timeOffset="21">5472 8629 8051,'-7'-10'407,"-2"-1"355,0-1 0,-3 3 0,5 0 291,-1 2 1,4 0-307,-1 2 0,12 3 1,9-3-1,8 3-198,6 2 1,10 0 0,5 0 0,8 0 122,3 0 1,-1 0 0,5 0 0,-2 0-80,1 0 1,-5 0 0,0 0-1,-3 0-360,-4 0 1,4 0 0,-9 0-1,1 0-663,-1 0 0,-3-1 0,-8-3 0,1-1-693,-1 2 1,-7 1 0,-1 4-1,-2 3 1123,0 5 0,0 4 0,-5 2 0</inkml:trace>
  <inkml:trace contextRef="#ctx0" brushRef="#br0" timeOffset="22">1761 8456 8051,'-10'0'1124,"-1"0"2569,8-7-2940,-4 5 0,19-5 1,6 7-1,4 0-330,6 0 1,7 0 0,5 0 0,6-1 464,8-5 1,5 5 0,6-4 0,0 3-215,-2 2 1,10 0-1,-5 0 1,4 0-204,-4 0 1,9 0 0,-11 0 0,0 0-140,3 0 1,-3 0-1,-5 0 1,-3 0-167,-6 0 1,2 0 0,-3 0 0,-4 0-440,-3 0 0,-9-2 0,0-1 1,-6-3-977,-2 3 0,-8 1 1,2 0-1909,-4-3 0,-8 5 2235,-4 0 0,-7 7 0,-8 10 922,-11 4 0,-14 4 0,-5 6 0</inkml:trace>
  <inkml:trace contextRef="#ctx0" brushRef="#br0" timeOffset="23">2327 8739 8582,'9'7'1499,"3"2"0,-6 7-623,-3-1 1,1 1-1,-1 0-464,2-1 1,1 3 979,-6 3 0,0-4-633,0 4 0,0 2-330,0-2 0,0 5-59,0-5 0,0 2 155,0-2 1,0-4-338,0 4 0,0-2-244,0 2 1,0-3 233,0 3 1,0-4 77,0-1 1,1 0-2735,5-1 0,-5-4 675,5-1 0,1-4 113,-2 4 0,0-5 75,-5 6 88,0-8 931,7 4 0,-4-14 596,8-3 0,-1-4 0,6-2 0</inkml:trace>
  <inkml:trace contextRef="#ctx0" brushRef="#br0" timeOffset="24">2595 8833 8147,'15'0'391,"-6"-1"946,-4-5 0,-3 6 0,-2 0-537,0 9 0,0 10 0,0 4 0,0 2-165,0 2 1,0-2 0,0 1-1,0 2-99,0 2 1,0-4 0,0 0 0,0 0-190,0-1 0,0-3 0,0-4 1,2-1-435,3-1 0,-1 7 0,4-11 0,1 0-652,0 2 0,0-5 0,3 0 0,-3-1-1689,-2 1 42,5-5 0,-7 3 1,0-7 2385,-10 0 0,-14-14 0,-6-4 0</inkml:trace>
  <inkml:trace contextRef="#ctx0" brushRef="#br0" timeOffset="25">1982 8833 8097,'-9'-7'0,"-5"4"0,3-8 0,-3 1 2300,6 1-973,1-5-63,7 13-92,0-6-665,7 7 8,1 0 0,12 0 258,6 0 1,2 0-134,14 0 0,0 0 1,5 0 920,0 0-1223,7 0 0,-3 0-102,6 0 0,-4-6 1987,4 1-1744,-6 0 217,3-2 641,0 5-849,-5-12 0,5 11-496,-6-8 8,-8 8 0,5-11 0,-10 7 0,7-4 0,-9-3 0,0 6 0,-6-3 0,-3 2 0,1 2 0,-6-3 0,2 5-192,-4 1 0,-6 2-2266,-1 2 0,-6 9 1,1 7-1,-5 7 2242,-5 1 0,-4 6 1,-7-6-1</inkml:trace>
  <inkml:trace contextRef="#ctx0" brushRef="#br0" timeOffset="26">5629 10217 8031,'-7'-9'1061,"5"4"1,-3 10 1157,3 5 0,2 4-1760,0 2 0,0 1 0,0 4 1,2 6-184,3 2 0,-1 8 1,6 1-1,1 1 899,-2-1 0,3 4 1,-5-5-1,0-2-647,0-2 0,0-9 1,-4-1-1,3-2-167,-3 0 0,-1 0 0,-2-5-190,0-1 0,0-4-218,0-1-130,0-6 1,-5 1 0,-2-10 0,0-6 75,0-3 1,-4-3 0,4-2-1,0-4-99,0-1 0,2-3 0,5-4 0,0 0-82,0-1 1,7 1 0,3-1 0,3 3 97,-3 2 1,9 3 0,-3 5-1,1-1-13,1 6 0,3-1 0,2 4 0,-1-1-286,1 2 1,5-4 0,-4 5 0,3 0-253,-1 4 0,-5-2 0,3 2 0,-1 1-390,-4 2 0,4 2 0,0 0 0,-1 0-362,1 0 0,3 0 1,-3 0 1486,1 0 0,3 0 0,4 0 0</inkml:trace>
  <inkml:trace contextRef="#ctx0" brushRef="#br0" timeOffset="27">6714 9965 6446,'-9'-7'410,"2"4"0,6-6 1,-3 0 931,-1 0 0,0-1-849,5-6 0,1 2 1,5 2-1,4 3-105,4 2 1,2-3 0,1 5 0,2 1-97,2 2 0,6 2 1,-6 0-1,-2 0-142,-2 0 1,-1 0 0,-2 2-1,-2 2 93,-1 1 1,-6 5-1,4-3-21,-2 2 1,-2 2 0,-5 4-130,0 1 0,-2 0 0,-3 1 0,-6 2-56,-3 2 0,-1 0 0,-1-5 0,0 0 14,1-1 0,-1 1 0,0 0 0,0 0 25,1-1 0,4-1 1,2-2-1,1-1 117,-1 1 0,5-3 438,-1 1 1,3 1-279,2 5 0,13-8 1,2-2-1,5-5-280,2-1 0,1 0 1,5 0-1,-2 0-274,2 0 1,0 0 0,0 0 0,-3 0-155,-3 0 0,-1 0 0,-5 0-6027,0 0 3985,-1 0 1,-8 11 2396,-7-1 0,-21 15 0,-12-8 0</inkml:trace>
  <inkml:trace contextRef="#ctx0" brushRef="#br0" timeOffset="28">4733 10672 8880,'17'0'641,"4"0"0,-3 0 0,3 0 1,-2 0-1,0 0 47,2 0 1,2 0 0,-4 0 0,2 0-507,-2 0 1,-1 0 0,-2 2-771,-1 3 1,1-3-957,0 3 0,-2-1 335,-4 1 1,-3-1-1,-9 4 887,-3-1 0,-4 4 0,-6-6 0,-1-1 322,0-3 0,-6-1 0,4 0 0,-5 0 0</inkml:trace>
  <inkml:trace contextRef="#ctx0" brushRef="#br0" timeOffset="29">4764 10782 8348,'0'16'-291,"2"-7"0,3-4 0,6-1 412,3 1 0,2-3 0,1 3 0,2-3 1049,2-2 0,2 0 0,-4 0 1,2 0-758,-2 0 0,4 0 1,-2 0-1,-2 1-267,-1 5 0,-3-5 0,1 5-397,0-5 0,0-1 0,-1 2 1,1 2-2064,0 1 1,-1 0 2313,1-5 0,-7 7 0,-2 2 0</inkml:trace>
  <inkml:trace contextRef="#ctx0" brushRef="#br0" timeOffset="30">1557 10358 8136,'-7'9'71,"-3"-4"0,-4-3 2426,-2-2-1343,7 0 1,4-2 0,10-1-240,6-3 0,4-4 0,6 3 1,4-2-603,-1-3 1,9 5 0,-5 0 0,-1 2-99,-3-1 1,2 1 0,-5 5-1,-2 0 12,-1 0 1,-8 7-1,-1 4-335,-2 3 1,-2 1 0,-5 3-1,0 1 29,0 2 1,-1 2 0,-5-2-1,-4 3-17,-4 1 1,-4 4-1,-1-3 1,-2 2 87,2-1 1,-4-3 0,1-5 0,-1 2 64,0-2 0,0-1 0,4-2 0,-2-1 102,2 1 1,0-6-1,0-1-138,-2-2 1,1 0 0,8-3 37,2 1 0,6-2-51,-1-8 1,10 2 0,7-8 0,8-1-174,6-2 1,9-2 0,5 1 0,4 1-18,5 3 1,-4-1 0,-5 7 0,-1 1 176,-4 2 1,-4 4 0,-3 2 0,-4 3 124,-1 1 0,-2 3 1,-5 5-1,-2-1 273,-4 1 0,2 1 1,-6 3-1,-3 1 193,-1-2 1,-2 4-1,0-1 1,-2 1-206,-3 0 0,-4-2 1,-8-6-1,-2 1-339,-2 0 1,-2-2 0,4-2-1,-4-3-73,-2-2 1,1 0 0,-4-4 0,4 2-1240,1-1 0,0-2 0,4-2 0,-2 0-737,2 0 0,1 0 1,4-2 245,4-3 1,3-4 0,9-7 1760,3 0 0,11-6 0,8-3 0</inkml:trace>
  <inkml:trace contextRef="#ctx0" brushRef="#br0" timeOffset="31">2390 10437 9061,'-7'-16'1373,"-1"2"1,-8 3-1150,0 6 0,0 3 1,1 4 271,-1 3 1,-5 4 0,2 9 0,3 1-29,4 2 1,1 5-1,-4-3 1,1 1-150,3 4 0,4 2 1,5 0-1,-1-3 3,-2 0 0,-1-8 0,8 4 0,2-2-58,1-1 1,7 1 0,-1-7 0,4-1 50,6-3 0,-1-5 1,6 4-1,2-2 34,1-3 1,8-3 0,0-1 0,-2 0-9,-2 0 0,-2-5 1,-1-2-1,-2-2-5,-2-3 1,-8-2 0,-1-3 0,-6-3-147,-4 0 1,-2-3-1,-5 2 1,0-4-398,0 1 1,-5 0 0,-2 4 0,-2-1 175,-3 2 1,-2 2 0,-2 3-1,0 1-1718,1 3 1,-6 5 0,0-4-256,1 2 1,8 2 2003,2 5 0,13 0 0,-1 0 0</inkml:trace>
  <inkml:trace contextRef="#ctx0" brushRef="#br0" timeOffset="32">2878 10735 8263,'15'0'777,"-4"0"2009,-1 0 1,-4-5-583,4 0-3405,-6 0-2481,10 5-836,-13 0 4518,6 0 0,-7-7 0,0-2 0</inkml:trace>
  <inkml:trace contextRef="#ctx0" brushRef="#br0" timeOffset="33">3098 10468 8214,'10'-7'161,"1"-3"1,-2-4 0,3-2 0,-2 0 427,2 0 1,2 1 0,2-1-1,0 0-76,0 1 0,-1 6 0,1 4 0,0 1-123,-1-1 1,1 3 0,0-3 0,0 5 143,-1 5 1,1 4-1,0 7-309,0-1 1,-6 6 0,-1 2 0,-1 0-55,1-1 1,-5 6 0,1-1 0,-3 2-66,-2 3 1,-2-1-1,-3 1 1,-6-1 45,-3 0 0,-1-1 1,-1-4-1,0-3-48,0 0 0,-1-8 0,-2 3 0,-2-6-65,2 0 0,-4-5 1,2-1-1,2-5-48,1-1 1,-3 0 0,0 0-1,2 0-40,2 0 1,6-1 0,2-5-18,2-4 0,2-4 0,7 0 0,5 2 69,9 1 1,5 1 0,6-4 0,0 3 12,1 6 1,1 2 0,3-1 0,-3-1-114,-2 1 1,1 3-1,-6 2 1,1 3-262,0 1 0,-2 6 0,-4-5 0,2 1-170,2 0 1,0 0-1,-5-3 1,0 3-1104,-1 2 1,1-4 0,0 4-1386,0-2 3016,-1 5 0,1-10 0,0 5 0</inkml:trace>
  <inkml:trace contextRef="#ctx0" brushRef="#br0" timeOffset="34">3947 10374 8109,'0'-16'4040,"0"0"-2927,0 8 1,0 2-566,0 12 1,-5 2-1,-2 10 1,-2 1-95,-3 2 1,3 2 0,-2-2 0,-1 3-22,-2 1 1,-1 2 0,1-4-1,1 0 0,3 0 1,1 3-1,-3-4 1,3 1-122,2 0 1,2-2 0,5-5 0,0-1 137,0 1 1,0-6 0,2 1-381,3 1 1,4-3 0,8 0 0,2-2-57,2-4 1,0-1 0,-3-2 0,1 0-920,2 0 1,7 0 0,-4 0 0,2 0 132,1 0 0,-8 0 1,4-2-1,-2-3-1174,0-6 0,0-3 1,-6-1-1,1-3 638,0-3 1,-8-3 1307,-2-8 0,2 1 0,1 0 0</inkml:trace>
  <inkml:trace contextRef="#ctx0" brushRef="#br0" timeOffset="35">4183 10500 7160,'0'15'-630,"0"1"1,0 0 1812,0-1 0,0 3 1,-2 1-1,-2 4 750,-1 1 1,-2 1 0,4 3 0,-3-4-1400,3-1 1,-4 3 0,2-3 0,0-1-334,-2 1 1,5 0 0,-3-4 0,3 2-1351,2-2 0,5 4 0,2 0 0,0 1 1149,0 4 0,5 2 0,-3 1 0</inkml:trace>
  <inkml:trace contextRef="#ctx0" brushRef="#br0" timeOffset="36">10252 10311 8024,'-2'-9'0,"-3"4"899,3 3-112,-5 2 1,9 7-1,1 4 1,4 4 0,2 5 1018,3 1-1474,2 6 723,2-2-441,0 6-284,-1 1 1,-4-1 456,-1 1-511,1-1 1,3-5 103,-4 0 0,2-6-197,-6 1 1,-1 1 183,-5-1-221,0 0 0,0-5-327,0 0 132,0-8 1,-5-8-1,-2-10 1,0-4-136,0-2 0,-4-5 1,4-1-1,0-3 49,0-3 155,2-1 0,5-3-1,0 1 1,7-6-67,3 0 1,6 1-93,5 4 0,-2 6 109,8 0 1,1 7 3,8-2 1,-3 3-285,4 2 1,-2 6-253,2-1 0,-4 6-308,4-5 0,-4 6 203,-2-1 0,1 3-284,-1 2 0,-5 0-44,1 0 0,-8 6 995,2-1 0,-4 7 0,-1-3 0</inkml:trace>
  <inkml:trace contextRef="#ctx0" brushRef="#br0" timeOffset="37">11195 10452 8024,'9'0'0,"-2"0"0,0 0 1397,-6-7-497,13 6-215,-5-6 1,7 5 323,0-3 0,-1 3-550,1-3 0,2 1-31,2-1 1,-2 3-200,3-3 0,-4 3 230,-1 2-567,0 0 1,0 0-87,-1 0 0,-4 0-2511,-1 0-6,-6 0-408,3 0 3119,-7 0 0,-14 7 0,-4 2 0</inkml:trace>
  <inkml:trace contextRef="#ctx0" brushRef="#br0" timeOffset="38">11226 10657 9742,'11'0'805,"-1"0"0,-4 0-752,4 0 1,1 0 1022,4 0 1,3-2-448,3-3 1,-2 3 792,7-3 0,-5 3-1205,5 2 0,-5 0-1113,6 0 0,-8 0-219,2 0 0,1 0-3006,-1 0 4121,7 0 0,4-7 0,8-2 0</inkml:trace>
  <inkml:trace contextRef="#ctx0" brushRef="#br0" timeOffset="39">12547 10138 8439,'16'-5'0,"-2"-2"1304,-4-2 1143,-3 6-1874,-7-4 1,0 8 0,-1 5 0,-5 2 0,-4 3-80,-4-1 0,-2-5 0,-1 4-89,-4-2 0,2-2-219,-8-5 1,6 0-138,-5 0 1,2 0-3,-3 0 0,0 0-133,6 0 0,-6-5 5,6 0 0,0 0-313,6 5 233,-1-7 7,0 5 115,1-5 1,1 9 44,3 3 0,-1 4 1,7 6-1,-1 1 63,-1 0 0,4 5 0,-6 2 0,2-1 125,4 1-173,1 5 0,-3-9-141,-1 7-24,1-7 165,5 11 1,-2-12-208,-3 3 0,3-4 25,-3-1 0,3 0 27,2-1 1,0 1 0,0 0-76,0-1 0,2-6 54,3-4 79,-3-3 1,7-2 18,-4 0 0,-1 0-29,6 0 0,-5-5 74,6 0 0,1-8-6,9 3 1,-2-4 0,7-2 0,2 1 0,2-1 5,2 0-24,6 0 1,-3 6 75,7-1 1,-7 8 146,2-2 1,-6 3 48,-5 2 1,4 7 232,-4 3 0,-3 4 52,-2 2 0,-6 0 0,-4 0 0,-4 1 578,0 4 0,-5-2-694,3 7 0,-10-5-175,-6 5 0,-3-6 130,-2 1 0,-1 1 122,-4-1 0,2 0-333,-7-5 0,5-6 110,-6 1 0,8-6-282,-2 6 1,-1-8-210,1 2 0,-6-3-277,6-2 0,-1 0-193,1 0 1,3 0-707,-3 0 1,4-5 480,1 0 0,0-6-168,1 6 0,6-7-61,4 1 0,3 3-753,2-3 0,9-1 1909,6-9 0,8-4 0,9-6 0</inkml:trace>
  <inkml:trace contextRef="#ctx0" brushRef="#br0" timeOffset="40">13129 10578 8174,'9'0'996,"5"0"3061,-6 0-1502,1 7-332,5-5-1583,-12 12-1059,5-5 1,-9-1 466,-3-2 471,3-5-5972,-5-1 3567,0 0 0,5-1-564,-3-5 2450,10-2 0,11-15 0,9-2 0</inkml:trace>
  <inkml:trace contextRef="#ctx0" brushRef="#br0" timeOffset="41">14041 10044 8160,'9'-2'1642,"-4"-3"-1263,-3 3-306,-2-5-64,0 7 2,0 0 618,-7 7 0,3-4 1,-6 6 1949,-3-2-2223,-1-2 1,-3 1-1,-2-1-111,-2-2 1,-2-1-1,4-2 1,-4 0 195,-1 0-397,4 0 1,-9 0-108,2 0 0,5 0 275,1 0 0,-2 0 268,2 0-783,0 0 0,5 0 85,1 0 0,4 0-139,1 0 360,6 0 1,-8 7 0,5 2 0,0 3-1,-2 2 306,1 4-283,4 1 0,-8-2 0,5 2 88,-2 2-36,6 7 1,-10-9 237,8 8 0,-5-8-168,4 2 1,-1-2-60,2 2 0,3-9 1,-3 4-239,-3-4 277,6 4-380,-5-7 70,7-2 170,0-7-1334,0 0 881,7-7 332,2 5 1,11-10 0,3 5 0,2-2-427,3-3 340,1 5 0,4-5-35,4 6 247,-4 1-12,6 5 0,-3 0-153,1 0 1,5 7 201,-5 4 0,-1 2 1642,-4 3-949,-1 0-247,1 7 1,-8-6 262,-3 4 1,-5 2-239,-6-2 1,3 0 276,-8-6-258,0 8-115,-12-5 1,2 6 759,-11-3-653,4-4-226,-18 6 0,4-7 157,-11 0 0,4-1 316,-4 1 0,3-6 33,-3 1-944,4-8 201,-6 4 1,13-1 143,0-1 1,0 0 63,-6-5 1,6 0-680,0 0 1,7 0-956,-2 0 1,-2 0 802,2 0 1,5 0-1874,6 0 1,4 0-5928,-4 0 8374,13-7 0,-1-2 0,14-6 0</inkml:trace>
  <inkml:trace contextRef="#ctx0" brushRef="#br0" timeOffset="42">15157 10311 8017,'0'-16'0,"-2"0"0,-3 1 0,-4 6 362,1 2 0,-6 2 505,3 0 0,-3-6-271,-1 6 590,-1 0-748,-7 5 1,6-6 21,-4 1 1,-4 0 290,-1 5-462,3 7-133,1 2 1,1 6 71,0 1 1,0 0 28,5-1 0,0 3-164,0 3 0,3-2 24,2 7 1,-1-7-84,7 2 1,-1-1 86,6 1 1,7-4-102,4 4 1,3-3-1,1-1-67,1 4 0,7-5 1,3 1-25,4-5 0,3-1-123,4 5 0,-2-8-6,7-2 0,-6-5 129,6-1 0,-2 0 16,2 0 0,2 0-219,-7 0 0,-1-1-284,-4-5 0,-3-2 212,-2-8 1,-5-2 53,-6-3 1,-7 2 41,-4-7 0,2 0-170,-2-6 0,1 6 287,-6 0 0,-2 7 106,-3-2 495,3 3-92,-5 3-106,7 6 1,0 9 0,0 12 216,0 7 0,7 4 0,3 5 51,4-2 0,-3 0-73,-1 6 0,1-1-59,4 1 1,-1-6-156,-3 0 0,1-7-97,-7 2 1,2-5 216,-1-6-319,-5 4 0,6-10 223,-7 6-189,0-6 24,0 3-98,0-21 0,0 3 0,0-11 0,0-1 136,0-3 0,0 1-623,0-1 1,2-2-85,3-8 1,-1 8-318,6-4 0,1 11 604,5 0 1,-1 6 116,1 4 0,0 4 174,-1 7 0,1 7 236,0 4 1,5 4 0,0 4-153,-2 2 206,5 7 0,-8-5 927,0 3 0,0 2-582,-6-7 0,-3 0-276,-2-5 0,-1 0-213,1-1 0,-3-4-17,3-1-32,-3-6-307,-2 3 207,0-7 1,0-2-240,0-3 0,0 1-795,0-6 0,2-6 534,3-5 1,4-7 199,6 2 0,6-4-92,0-1 1,7-1-44,-2 1 0,4 6 275,1 5 0,-4 4 306,-1 5 1,0 4-252,6 7 0,-6 2 347,0 3 0,0 4 1197,6 7 0,-6-1-793,0 1 1,-7 5-405,2 0 1,-3 0-231,-3-5 0,-4 5 1,-2 0-204,-2-2 289,-2-2 1,0-1 47,0 0 1,1 0-4252,-6-1 4089,0 8 0,7-6 0,1 6 0</inkml:trace>
  <inkml:trace contextRef="#ctx0" brushRef="#br0" timeOffset="43">22751 6099 8035,'0'8'334,"2"-1"1,3-7 0,6 0 839,3 0 0,1 0 0,1 0 0,2 0 15,2 0 0,-2 0 1,5 0-1,-2 0-421,0 0 0,5 0 0,-5 0 1,0 0-818,1 0 0,-4 5 1,3 1-1,-4-1-2822,-1 2 0,0-5 0,0 5 2871,-1 0 0,1-6 0,0 6 0</inkml:trace>
  <inkml:trace contextRef="#ctx0" brushRef="#br0" timeOffset="44">24119 6083 8035,'9'-7'0,"-4"-4"353,-3-3 0,-7-1 1,-2-1-1,-4 2 1,-5 2 764,-3 1 1,-7 1 0,3-4 0,-1 2-704,-4 1 1,-2 6 0,-1-4 0,-1 2 51,1 4 0,1 1 0,2 2 0,4 0-299,1 0 1,-3 2 0,5 3 0,2 4-176,1-1 0,4 6 0,2-3 0,1 3-103,-1 1 0,5 6 0,2 0 0,3-1-124,2-3 1,2 1 0,3 1 0,4 2 52,0-2 1,10-3 0,-2-4-1,4-2 119,2 3 1,5-6 0,-2-2 0,4-3 162,1-2 1,1 0-1,-1 0 1,-1 0 120,-4 0 1,4-7 0,-6-4 0,2-3-104,1-2 1,-6-6 0,3-5 0,-1-2-155,-4-3 1,4-11-1,-4-6 1,-3-4-355,-4-1 0,-9-9 0,3 6 0,-6 3 33,-6 3 1,3 11 0,-8 5 0,1 7 19,1 7 0,-5 4 780,4 1 0,-2 9 103,1 7 0,4 9 1,7 12-1,0 3-22,0 0 1,0 11-1,0-1 1,0 2-35,0 3 1,2 3-1,3-4 1,6 0-247,2 1 0,1-3 0,-1-4 1,-3-1-493,2 1 1,2-1-1,2-1 1,0-2-1350,0-2 1,-1-7 0,1 2-1,-2-3 199,-4-3 0,4-6 0,-3-4 0,3-3-1157,2-2 2554,-1 0 0,1-7 0,0-2 0</inkml:trace>
  <inkml:trace contextRef="#ctx0" brushRef="#br0" timeOffset="45">24512 5941 8316,'2'-7'2178,"1"7"-1608,3 9 1,4 7 0,-5 3 0,1 2 297,1-2 0,-6 4 0,6-2 1,-1 0-794,-1 2 1,7-6 0,-3 4-1,1-4-1400,1-1 1,-3 0-1490,3 0 0,1-6 614,-7 0 2200,1-13 0,-13-6 0,-2-15 0</inkml:trace>
  <inkml:trace contextRef="#ctx0" brushRef="#br0" timeOffset="46">24575 5816 8035,'0'-27'0,"0"3"244,0 1 0,0 2 0,0 6 1009,0-1 0,0 0-1170,0 0-1818,0 1 1735,7-1 0,2 0 0,6 1 0</inkml:trace>
  <inkml:trace contextRef="#ctx0" brushRef="#br0" timeOffset="47">24779 5831 8035,'16'21'71,"0"0"1,-2 0 0,-2-3 0,-3 1 604,-2 2 0,8 7 1,-2-2-1,-1 4 69,2 1 0,0-5 0,0-1 1,-2-3-329,-1-2 0,-1-3 1,4-1-1,-2-2 98,-1-4 0,-6 2 1,5-6-25,3-3 0,1-1 1,1-4-171,1-3 0,0-4 0,0-6 0,-1-3-413,1-3 0,0 2 0,-1-7 0,1-2-637,0-2 1,5 0 0,0 2 0,-2 2-364,-1-2 0,-4 6 0,-2-1 1,-2 2 46,2 0 1,-3 5 0,2 8 0,1 1 1044,2 3 0,-5 2 0,5 2 0,-13 2 0,5 3 0,1 4 0,-2 7-231,-2-1 1,-1 3-1,-2 1 1,0 4 545,0 1 1,5 2 0,1 4 0,-1-2 1320,2-2 1,-6-1-1,6 1 1,-1-5 454,-1-4-1642,7 6-1026,-10-5 479,5 4 1,-5-11 117,3-1-2198,-3 1 1117,5-3 732,-7-1 251,0 0-1740,0-5 1,0 3 656,0-10 0,-7-5 1161,-4-11 0,-3-4 0,-2-6 0</inkml:trace>
  <inkml:trace contextRef="#ctx0" brushRef="#br0" timeOffset="48">25393 5690 8035,'5'-16'172,"0"0"1,2 8 0,-2 2-306,6 5 1,-2 2 0,1 5 80,2 4 52,-5 4 0,7 2 0,-5 0 0</inkml:trace>
  <inkml:trace contextRef="#ctx0" brushRef="#br0" timeOffset="49">26021 6051 8035,'9'0'778,"5"-7"-495,-5-1 0,0-8-51,-4 0 0,-3 6 293,-2-1 1,-2 1 305,-3-6 0,1 0-395,-6 1 1,-1 1-1,-5 3 298,1 6-730,-8-4 283,6 7-129,-13-5 0,12 7-3,-3 0-87,-3 0 90,7 0 1,-11 7 71,7 4 0,-2 3-69,2 2 1,3 1-237,-2 4 106,2-3-61,9 4 1,-3-1 123,7 0 1,0 5-199,5-5 1,1 2 108,5-2 112,2-4-201,8 6 0,7-7 91,3 0 197,4-8-159,1 6 1,-5-10 58,1 6-3,-1-6-65,5 3 1,1-9 14,-1-3 293,-6 3-294,4-12 1,-6 4-134,3-11 188,4 3-46,-13-19 1,6 11-491,-7-10 206,-1-5-55,1 1 0,-5-3-391,-1-5 452,-6 5 75,3-11 1,-7 6 13,0 1 1,-2 11-351,-3-1 484,3 14-132,-5-6 1,2 13-90,-1 0 0,-1 6-70,2-1 820,3 8 359,-5-4-562,7 7-465,0 0 136,-7 7 0,6 3 132,-5 11 1,5 4 103,1 6 0,0 7-113,0 4 200,7-3-157,-6 6 0,13-10-124,-3 7 12,3-7-29,9 3 1,-4-6 457,7-1-198,-7-6-50,11-3 1,-6-6-73,8 0 0,-1 0 41,1-1 0,-6-6-17,0-4 0,-1-3-112,1-2 1,2-2 0,-7-3 0,0-6 0,-2-2 18,-3-3 1,3-2 0,-10-1-308,-1-2 0,-1-5-4,-7 5-250,0-7 282,0 11 1,-7-6-3,-3 7-95,-4 0 233,-2 8 0,0 1-96,1 7 625,-1 0-399,0 0 1,2 7 0,2 3 0,3 4 222,2 2 0,2 7 0,5 3 0,4 3 0,4 1 1534,8-4-1574,3 4 1,4-5-320,3 6 1,2-1-463,-2-4 1,6 2-264,-1-7 1,-3 1-1,5-4 1,-1-1-1,-4-3-696,1 0 0,-1-7 1475,-1-1 0,9-12 0,-3-2 0</inkml:trace>
  <inkml:trace contextRef="#ctx0" brushRef="#br0" timeOffset="50">27405 5486 9996,'16'3'3080,"-2"6"-2659,-4 6 1,2 6-1,-5 0 1,0 6-158,0 2 1,0 3 0,-3 1 0,3 2-25,2 1 1,-6 6 0,4-5 0,-2-2-195,1-2 1,1-8 0,-4-4 0,2-4 176,-1-1 0,-2-1 477,-2 1-413,0-7 0,0-9 0,0-11 0,1-3-377,5-1 1,-1-1 0,9-1 0,5-3-1114,4-1 996,10 0 0,2 6 10,7-1 0,0 7 85,5 4 0,-7-2 40,-3 2 0,-6 1-42,-5 10 1,2 2-75,-7 8 0,0 0 21,-5-1 1,-2 3 1222,-4 3 0,-3-4-400,-7 4 1,0-3 0,0-3-60,0 1 0,-8-5 1,-6-1-289,-5 2 1,-9 1-1,1-3 1,-4-5-1,-4-3-41,-2-2 0,-1 0 0,3 0 0,-2-2 379,2-3-1952,2-4 1,2-5-10,-1 4 1,8-4-651,3 3 1,5-3 872,6-1 1,3-1-1,7 0 1,1 1-609,5-1 0,11 0 1191,14 0 0,3-1 0,8-2 508,1-2 0,10-14 0,3 2 0</inkml:trace>
  <inkml:trace contextRef="#ctx0" brushRef="#br0" timeOffset="51">28050 5674 8035,'8'7'721,"5"-3"-284,-8 6 1,0 1 0,-3 4 55,3 1 1,-3 5 0,3 2 0,-3-1 210,-2 1 0,2 3 0,3-5 0,4-2 649,-1-1-984,6 5 114,2-6-235,2 6 0,6-13 185,-3 1 1,-2-6-167,7 5 1,-5-6 106,6 1-144,-8-3-3,3-2 60,-6-7-114,7 5-360,-6-12 180,6 5-1,-7-6 239,-7-8 56,4 6-114,-4-6 114,0 7-209,-2 0-1660,0 1 746,-5-1 429,5 7 89,0 2 134,-6 0 91,6 6 1,0 1-1,2 10 1,3 6-1,1 6 1449,-1 10-605,5-1-378,-8 8-470,7 6 1821,-8-10-758,6 18-312,-12-13-152,5 7 429,-7-7-350,-7-2-118,5-6-115,-12-1-61,6-6-57,-8-3 0,0-6 374,1 0-165,-1-7 82,-7-2-870,6-7 203,-13 0 275,6 0-58,-8 0-2802,1-7 1830,-8-2 0,6-12-708,-4 0 0,4 0-3177,2 5 3041,-1 1 0,8-6 1745,3 0 0,3-14 0,3 2 0</inkml:trace>
  <inkml:trace contextRef="#ctx0" brushRef="#br0" timeOffset="52">29370 5438 9898,'0'16'0,"0"0"1054,0 0 0,0-1 0,0 1 0,2 1-139,3 4 1,-3-1-1,3 4 1,-1 0-389,1 1 0,-3-4 1,5 3-1,-2-1-304,0-4 1,6 4-1,-4-2 1,0-2-350,0-1 0,5-3-1956,-1 1 1,-3-2 1304,3-4 1,-6-3 0,4-8 0,-2-5-228,-4-4 1,4-9 0,0-4-1,2-1 281,3-4 1,0-7 0,1-4 0,-3-1 722,2-3 0,-3-1 0,0 0 0,-1 6-11,1 5 0,-5 5 0,1 12 580,-3 0 429,-2 7 1,0 4 0,0 10 0,1 8 197,5 6 1,-5 0 0,5 9-786,-5 5 1,-1-1 422,0 4 1,2-1 47,3 2 0,-3-9-431,3 3 0,-1-3-469,1 4 1,-1-8-344,6-3 1,-6-3-171,1-3 1,2 1-582,-2 0 1,0-6-874,-5 1 1,-1-10 735,-5-1 1,-4-8-1,-11-11-157,-5-2 1406,-4-7 0,-8-11 0,-3-10 0</inkml:trace>
  <inkml:trace contextRef="#ctx0" brushRef="#br0" timeOffset="53">29229 5438 8035,'-5'-10'0,"-1"-1"0,1 8 1117,5-11 1,7 10 23,4-6 0,4 5 1170,6-6-1524,4 8-365,13-4 1280,2 0-1073,15 5 1,-5-5-179,8 7 0,-6 0-46,6 0-455,-7 0 269,3 0 1,-12 0 42,0 0 1,-6 0-1272,6 0 634,-7 0 274,4 7-4162,-15 2 1927,6 6 1175,-13 8 1161,-1-5 0,-9 4 0,-7-6 0</inkml:trace>
  <inkml:trace contextRef="#ctx0" brushRef="#br0" timeOffset="54">22625 7560 8035,'9'0'0,"5"0"0,-12 0 0,12 0 1919,-4 0-758,4 0-130,9 0 1,-4 0 1693,7 0 1,-5-5-1617,6 0 0,-3 0-533,2 5 1,4-6-387,-4 1 0,-3 0-610,-2 5 523,3 0-936,-6 0 1,4 0-932,-6 0 1,0 0-3952,0 0 5715,-8 7 0,6-5 0,-5 5 0</inkml:trace>
  <inkml:trace contextRef="#ctx0" brushRef="#br0" timeOffset="55">23584 7026 8035,'-7'-16'0,"6"7"1734,-6 2-766,7 7-283,0-7-313,0 6 1237,0-6-718,0 14-273,0 1-97,7 15 0,0 2 340,3 6 0,4 0-66,-3 1-565,-4-1-43,7 8 0,-6-6 1049,8 4-488,0-4-403,0-2 0,-1 1-86,1-1-173,-7-6-216,5 4 0,-11-11-650,8 3 721,-8-4-526,11-1 0,-12 0-2359,3-1 1729,-3-6-951,-2 5-601,0-12 1,2 3 2766,3-10 0,4-4 0,6-7 0</inkml:trace>
  <inkml:trace contextRef="#ctx0" brushRef="#br0" timeOffset="56">23946 7356 8485,'-16'-2'2076,"1"-3"0,-3 3-1134,-3-3 1,-3 3-392,-8 2 0,6-5 20,0 0 0,5 0-213,-5 5 0,5 0-114,-5 0 1,6 0-1168,-1 0 1,4 0 131,1 0 1,6 0-1515,-1 0 1483,8 0 418,-11 0-344,12 0 378,2 0 1,4 0 369,6 0 0,7 0 0,8 0 0</inkml:trace>
  <inkml:trace contextRef="#ctx0" brushRef="#br0" timeOffset="57">24559 7387 8035,'23'0'-468,"-13"-7"468,11-1 1521,-19-8-675,5 0-250,-7 1-269,0-1 1303,-7 0-786,-2 0-221,-6 1-225,-1 6 57,-7-5-282,-1 5 115,-8 0 707,1-5-295,0 13-264,-1-6 57,1 7-344,-1 0 0,1 2 168,-1 3-369,8 3 112,-6 8 42,13 0 0,-11 1 74,7 4 0,0-1 0,7 4 0,2-1-474,1-4-72,8 5 304,-4-6-37,7 5 53,0-8-45,0 1 170,7 0-207,1-8 8,8 6 101,7-5 94,1 7-54,8-7 6,-8 5-2,13-13-152,-11 6-13,12-7 165,1 0-112,-6 0 1,6 0-326,-8 0 200,-7-7 184,6-1 12,-12-8-53,4 7 49,-6-5-509,0 5 199,-8 1 104,-1-6 297,0 12-133,-5-5 188,5 7 1,-5 0 0,1 2 176,3 3 1,6-2-1,-3 8 185,-1 1-453,6-5 96,-5 7 0,5-10-640,-3 6 287,2-6-254,-4 10 0,7-13-373,0 5 1,-1-5-5,1-1 1,0 6-1601,0-1 1634,-1 0 166,1-5 0,0 0-1091,-1 0 1155,1 0 593,0 0 0,0-7 0,-1-9 0,1-8 0</inkml:trace>
  <inkml:trace contextRef="#ctx0" brushRef="#br0" timeOffset="58">24889 6979 8062,'0'-9'0,"0"2"770,0 7-322,0 0 2016,0 14-1145,0-4-879,0 13 0,2 5 0,2 4 258,1 1-407,7 7 1059,-3-7 1,5 11-102,-4-8-726,11 8-116,-10-4-116,12 0-58,-1 6-774,-4-13 441,4 5 1,-6-8-276,0-4 1,0-3-420,-1-7 1,-1-1-2216,-3 1 1331,3-7 1037,-13-2 0,8-7-1811,-4 0 1263,-3 0 822,5 0 1,-2-7-1,2-4 367,2-3 0,2-8 0,4-3 0</inkml:trace>
  <inkml:trace contextRef="#ctx0" brushRef="#br0" timeOffset="59">25440 7214 8062,'0'9'832,"0"-2"-674,-7 0 1,-4-5-49,-10 3-363,4 4 101,-6-7 0,0 6 1941,-3-2 0,0 1-395,-5 3 0,8 4-825,-9-3 0,10 3 1,-3-1-1,3 0 1,2-3-85,3 2 0,3 2 0,3 2 0,4-2-196,0-3 0,6 3 0,-3-6-22,8 1 0,1 5-151,11-4 1,-1-1 72,17 2 0,-2-3-248,11 3 1,-2 1-25,8-7 0,-7 1-138,13-6 1,-8 0 114,7 0 0,-3 0-112,-1 0 0,-8-2 61,-4-3 0,-4-4-40,-6-7 1,2 0-1,-7 1 8,-2-1 0,-3-5 0,-6 0 0,-4 0-494,-5-2 392,-1 6 1,-8-8-64,-8 5 0,-2 2 272,-8-3 1,0 9 279,-5 1 0,1 8-20,4-2 0,-2 3 202,7 2 0,0 2-1,5 3 0,0 4-81,1 6 1,6 3 0,4 1-1,3 4 1,2-1 1463,0 1-1484,7 5 1,2-9-133,6 7 0,6-5-199,0 6 0,7-8-272,-2 2 0,6 2-614,5-3 1,-4 0 726,3-10 0,-1 4 40,2-3 0,-2-3 172,7 3 0,7 6 0,7 8 0</inkml:trace>
  <inkml:trace contextRef="#ctx0" brushRef="#br0" timeOffset="60">26666 6947 8040,'0'-8'0,"0"1"1654,0 7-711,0 0-231,0 7 0,0 7 0,2 8 1,1 1 1909,3 0-2048,-1 5-114,2-4 799,-5 14-428,12-4-477,-13 4 0,13-7 83,-3 1-344,-4-1 1,7 4 0,-6-2 0,3-3-253,-1 0 0,-1-7 1,3-1-1,-3-1-2160,-2 0 1,4 0-3369,-6-5 4570,7-7 1,-5-4-1,5-10 1117,-1-6 0,-8-10 0,18-3 0,-3-8 0</inkml:trace>
  <inkml:trace contextRef="#ctx0" brushRef="#br0" timeOffset="61">27106 7262 8040,'9'7'2280,"-2"-6"-1548,-14 6 1,2-5 1458,-11 3-1434,4-3-292,-18 5 403,6-7-405,-8 0-29,-6 0-116,5 0 212,-13 0-58,13-7-184,-12 5-937,11-12 527,-4 13 89,7-13-1498,-1 5 851,1 0 514,6-5 111,-4 5 116,11 1 112,2-6-417,2 5 163,13-7-1955,-6 8 0,7-12 0,1 3 2036,5-6 0,2-3 0,8-5 0</inkml:trace>
  <inkml:trace contextRef="#ctx0" brushRef="#br0" timeOffset="62">26981 6837 8040,'15'7'1424,"1"2"-511,0 14-427,-1-6-41,1 13 267,0-6-240,0 8-1,-1 6 1036,1-5-725,0 20-189,-7-11-210,5 5-221,-13-2 231,13-5 0,-12 2 61,3 0-165,4-7 92,-7-3-150,5-3 135,-7-11 0,1-1-69,5-6 0,-5-6 222,5 5-144,-5-6 310,-1 3-680,0-7 0,0-2 0,0-3-343,0-6 0,0-3 0,2-3 0,2-2-2018,1-2 1863,14-7 238,-8 3 1,18-1-213,-2 0-620,-5 0 302,8 1 1,-6 8-51,8 6 648,-8 1 0,1 1 0,-6 4-293,2 3 809,0 9-306,-5 2 0,5 3-11,0 4 1,6-4 148,0 9 1,-3-2-153,2 2 0,1-3 110,4 3 0,-5-4 626,0-1-437,1 0-80,4-8 1,-5 4 76,0-6 0,-1-1-194,1-5 0,4 0-71,-4 0 1,-2 0-40,3 0 1,-6-2-166,5-3 0,-7 1 183,2-6 1,-9 0-122,-1-6 1,-8-5 0,4-2-1,-2 0 1,1-1-266,-3 0 1,-8 3-1,-6-4-21,-2 2 755,-3 2-267,0 13 1,0-4 108,1 6 0,-1 1 289,0 5 0,0 0-321,1 0 0,4 7-38,1 4 0,5 4 1056,-6 6-468,8-3-382,-4 11 1,7-11 0,0 5-361,0-1 1,8 1 0,6 5 0,7-4-830,4-1 0,8 3 1,11-3-1422,6 1 1,8 1 1029,10 1 993,4-3 1,6-1-1,1 3 1</inkml:trace>
  <inkml:trace contextRef="#ctx0" brushRef="#br0" timeOffset="63">29276 7183 7949,'11'0'292,"-1"2"0,2 3 811,2 6 0,2 8 1,0 3-1,1 3-543,4 3 1,-2 3-1,6 4 1,-1 2 62,1-2-273,1 5 0,-2-7 316,-3 4 1,2-6-284,-2-5 1,0-1-89,-5-4 0,-1-4 1,1 3-1,0-7 872,0-2-818,-8-8 1,1 4-46,-4-7 0,-3-7-138,3-3 0,-3-6-14,-2-5 0,0-5 69,0-11 1,0 3-162,0-8 0,0-2 0,0-7-518,0-1 0,0 0 0,-2 4 0,-1 3 74,-2 3 1,-2-2 0,3 8 0,-1 3 147,1 5 0,-3-2 0,2 5 0,2 1 100,1 3 1,2 4 0,2 1 0,3 0 226,5 0 0,4 6 0,2-1 97,0-1 1,6 3 0,5 1 0,4 1 0,4 2-144,2-2 0,12 5 0,-2-3 54,2 3 0,7 2 0,1 0 0,4 0 0,2 0 142,0 0 0,0 5 1,0 0-1,-2-1 65,-3-2 1,-4-2 0,-9 0-1,-1 0-58,-2 0 1,-7 0 0,0 0-516,-7 0 0,0 0-234,-7 0 1,0 0-1797,-6 0 1556,1 0 423,0 7 0,-6 3 318,1 11 0,-1 10 0,6 10 0</inkml:trace>
  <inkml:trace contextRef="#ctx0" brushRef="#br0" timeOffset="64">1997 14445 7613,'5'10'252,"1"1"0,-1-6 1,-5 5 1192,0 3 1,0-5 217,0 3 1253,0-8-2099,0 4 1,0-8 0,0-5 0,0-4-517,0-4 1,0-2 0,2-1 0,1-4-133,2-6 0,6-2 0,-6-4 0,0-2-303,2-2 0,0-7 0,6 1 0,-5-4-641,-1-1 1,0-2-1,-3 8 1,3-2 231,2 2 1,-4 6 0,5 8 0,2 3 397,2 2 1,7 8 0,2 6 0,0 2 95,0 4 0,5 3 0,-4 5 0,2 7 326,0 7 1,-1 6 0,1 6-1,-5 1 577,-4-1 1,-1 11-1,0 2 1,0-1-305,-1 3 0,-4-1 0,-2 2 0,-1-1-327,1-4 1,0-4-1,3-7 1,-3 1-35,-2-1 1,3-6 0,-3-3-652,2 1 1,0-5 0,3 1-766,-2-7 1,-4-5-53,4-7 0,-6-2 910,1-3 0,-5-4 1,-5-6-1,-6-1 262,-3 0 0,-7 0 0,-2 1 0,1 1 319,-1 3 1,-8-1-1,3 5 1,0 0 174,-2 0 0,0-3 0,-1 4 0,-1 1-156,1-2 1,1 5-1,2-3 1,4 3-102,1 2 0,2 0 0,5 0 0,1 0-1929,-1 0 939,0 0 860,8 0 0,-6 0 0,5 0 0</inkml:trace>
  <inkml:trace contextRef="#ctx0" brushRef="#br0" timeOffset="65">3051 14288 7649,'15'-9'775,"1"-3"0,0 6 709,0 3 0,-1-4 1,1 2-1364,0 1 0,-1 2 0,1 2 0,0 2-2070,0 3 0,-6 2 1949,1 4 0,-8 10 0,4-4 0</inkml:trace>
  <inkml:trace contextRef="#ctx0" brushRef="#br0" timeOffset="66">3114 14476 7649,'15'0'631,"1"0"0,0 0 0,-1 0 0,1 0 112,0 0 1,5 0-1,0 2 1,-2 3-1296,-2 6 1,-1-3 551,0 3 0,0-1 0,-1 6 0</inkml:trace>
  <inkml:trace contextRef="#ctx0" brushRef="#br0" timeOffset="67">4198 13879 7644,'11'0'2059,"-1"0"-695,-6 0 0,3 2 0,-5 5 1,1 7-504,2 5 1,2 9 0,-3 0-1,1 5-90,-1 3 1,3 1 0,0-5 0,0 1-391,-1 3 0,1-2 0,-3 2 0,1-4-323,-1-6 1,-3 2 0,-1-7 0,2-2-338,3-1 0,-3 2 1,3 1-1625,-3-1 0,-2-8 439,0-2 1,2-6 0,3 1 231,6-3 0,-3-9 0,1-4 0,0-4-73,0-6 1305,-6 3 0,11-18 0,-5 2 0</inkml:trace>
  <inkml:trace contextRef="#ctx0" brushRef="#br0" timeOffset="68">4434 13926 8900,'16'0'0,"0"-2"999,-1-3 1,1 3 0,-2-1-564,-3 6 1,1 6 0,-5 8-1,2 4-67,3 6 1,-3 8 0,-1 3-1,1 0 399,0 1 0,-6 3 1,4-4-1,-2 1-248,1-1 1,1-3 0,-4-7 0,2-2-340,-1 2 1,3-5 0,-2-2 0,0-6-598,2-4 1,-5 3 0,5-5-3646,0-1 2830,-5-1 1,5-8-1,-7-5 1,0-4-268,0-4 0,-2-2 1498,-3 0 0,-4-6 0,-7-3 0</inkml:trace>
  <inkml:trace contextRef="#ctx0" brushRef="#br0" timeOffset="69">4025 13910 10142,'2'-10'1534,"3"1"1,6 2-737,3 4 1,9-4 0,3 0 0,5 0-504,6 0 0,-4 0 1,7 3-1,0-1-255,2 1 1,7-3-1,-8 2 1,0 2-405,1 1 0,-1 2 0,2 0 0,-3 0-1407,-1 0 0,-1 0 1,-3 2 1770,2 3 0,0 4 0,-6 6 0</inkml:trace>
  <inkml:trace contextRef="#ctx0" brushRef="#br0" timeOffset="70">5047 13989 9551,'16'14'0,"0"0"0,-2 0 810,-4 3 1,3 9 0,-6 1-386,1 2 1,1 8 0,3 1 0,-3 1 0,0 1 107,-1 0 1,-4-5-1,1 2 1,-3-4-289,-2-2 0,5-6 1,0-2-1,-1-2 158,-2-1 1,-2-4 940,0-5-787,0-8 0,0 2 1,0-10-1,0-5-129,0-4 0,0-9 1,0-3-1,0-4-205,0-1 0,0-6 0,1-1 0,3-1-256,1 1 1,7 1-1,-1 6 1,5-1-221,5 1 1,-2 6-1,7 4 1,2 4-665,2 1 0,1 0 1,-1 2-1,-2 2-226,-2 2 1,-7 6 0,2-3 0,-3 2 390,-3 0 0,1 0 1,0 5-1,-1-2 752,1-3 0,0-4 0,0-7 0</inkml:trace>
  <inkml:trace contextRef="#ctx0" brushRef="#br0" timeOffset="71">5786 13737 7881,'27'-15'0,"-1"1"0,2 1 0,1 3 793,3-2 1,-1 0 0,1-1-102,-1 3 0,-5 6 1,-1-3-1,-2 2 1,-4 0-33,-2 1 0,-3 4 0,-3 6-350,-6 4 0,-3 4 1,-4 2-1,-3 1-165,-6 4 0,-3 2 0,-3 7 1,-2-2 99,-2-1 0,-7 7 1,3-8-1,-1 4 13,0 1 0,7-5 0,-1-1 0,6-3 0,4-2 1,6-3-1,-1-1 1,3-1 20,2 1 0,2-5 1,5-3-1,7-1 438,5-3 0,8 3 0,-3-2 0,2-1-399,2-3 1,11-1-1,-8 0 1,1 0-186,-5 0 1,3 0 0,-5 0 0,-1 0-862,-3 0 0,-3 0 728,-3 0 0,1 0 0,0 0 0</inkml:trace>
  <inkml:trace contextRef="#ctx0" brushRef="#br0" timeOffset="72">1510 15356 7641,'9'-10'123,"-2"1"1,-2 4 843,0 7 1,0 5 0,-5 10-143,0 4 1,6 2 0,-1 6-81,-2 3 0,-1-4 0,-2 8 0,0-2 282,0-3 0,0 1 0,0-3 0,0-1-728,0-2 0,0-5 1,0 4-1,0-3 0,0-2-128,0-3 1,0-1-1,-2-2 1,-1-2-717,-2-1 0,-1-6-7298,6 5 6665,0-6 0,2 1 0,3-10 1,6-4 1177,3 0 0,15-12 0,5 4 0</inkml:trace>
  <inkml:trace contextRef="#ctx0" brushRef="#br0" timeOffset="73">2406 15498 7641,'0'-16'211,"0"0"1,0 1 0,0-1 230,0 0 1,-2 0 0,-3 1-1,-5 1 139,-4 3 0,-7-3 0,-2 6 0,0-3 45,0 1 1,-4 4-1,0-2 1,-1 1-381,2 3 1,-2 2-1,6 2 1,-3 2-130,-3 3 0,4 4 0,-1 7 0,2 0 63,4-1 1,2 8 0,1 3 0,0 2-37,1-2 1,6 2 0,4-5 0,3 0-23,2-1 0,0 5 0,2-6 0,3-2-26,5-2 1,4-1-1,4-2 1,1-2-20,2-1 0,7-6 0,-2 4 0,2-2-138,-2-4 0,7-1 1,-5-2-1,-1-2-260,-3-3 0,2-2 0,-3-7 0,0 0 40,-1-4 1,-2-3 0,-8 2 0,-2-3-10,3-3 1,-6 4 0,-2-3 0,-2 1-111,3 4 1,-5 1 573,5 3 1,-5 8 0,-1 7 277,0 8 1,0 13-1,0 6 1,0 2 162,0 3 1,0 1 0,0 2-1,0 1-295,0-1 1,0-3 0,0-4 0,2-4-201,3-1 1,-3 3-1,3-5 1,-3-2-1205,-2-1 1,0-3 0,0 1-398,0 0 1,5-6 0,2-1 323,2-2 0,-4-2 1,7-6 1156,6-5 0,-2-2 0,6-8 0</inkml:trace>
  <inkml:trace contextRef="#ctx0" brushRef="#br0" timeOffset="74">3098 15356 7641,'-9'-15'3340,"0"1"-2929,4 3 0,-4 4 0,-6 9 0,-3 3 443,-3 6 0,4 8 0,-4 5 0,3 4-294,3 5 0,-1 8 0,0-3 0,0 0-264,1 1 0,6-2 1,4-6-1,3 0 70,2 1 0,0-6 1,2-2-1,3-1-184,5-4 0,10 4 1,2-2-1,3-3 42,3-6 0,1 0 0,3-7 0,-1 0-72,1 2 1,5-5 0,-3 3 0,-4-5-18,-7-5 0,0-4 0,-4-6 0,-4-1-103,-2 0 0,-10-5 0,2-1 0,-3-1-163,-2 0 1,-9 1 0,-5 2-1,-6 1-471,-5 5 0,-1-2 0,-6 8 1,-1-3 179,-3 1 0,1 4 1,-6-2-1,3 1-233,3 3 0,-2 3 1,4 1-1,3 0-758,1 0 1,6 0 0,2 0 1412,4 0 0,1-7 0,0-2 0</inkml:trace>
  <inkml:trace contextRef="#ctx0" brushRef="#br0" timeOffset="75">4104 15419 7641,'9'-7'1762,"-2"12"1,-2-3 0,0 16 0,-1 1-1092,-2 2 1,3 5-1,0-3 1,-2 1-443,-1 4 1,-2-3 0,0-1 0,0-1-582,0-4 1,5 4 0,1-2 0,-3-2-1003,-1-2 0,0-1-138,3 0 1,-2-2 0,8-4 1091,1-5 1,-3-3 0,1-4-1,1-3-463,-2-5 0,5-11 863,-4-5 0,4-4 0,2-2 0</inkml:trace>
  <inkml:trace contextRef="#ctx0" brushRef="#br0" timeOffset="76">4277 15388 9154,'14'7'0,"-2"3"855,-1 4 1,-8 4-1,4 3 1,0 5 58,4 3 0,-3 3 0,1 1 0,0 2-322,0 2 0,-4-6 0,4-5 0,-1 1-419,1-3 1,-4 4 0,4-7 0,0-2-704,-1-1 1,-4-3 0,3-1 0,-2-2-4666,0-1 3722,1-8 0,-6 3 0,0-13 622,0-9 1,-7-7 850,-4-8 0,-10-8 0,-3-1 0</inkml:trace>
  <inkml:trace contextRef="#ctx0" brushRef="#br0" timeOffset="77">3947 15466 7641,'7'-15'1592,"2"4"1,8 2 0,4 1-700,5-1 1,9 4 0,4-4 0,1 0-331,3 1 1,3-1 0,3-2 0,0 4-598,-2 0 1,4 0 0,-10-3-1,3 3-734,-2 0 1,-4 3 0,-6-4 0,-1 1-863,1 3 0,-2 4 1630,-4 5 0,10 4 0,-2 7 0</inkml:trace>
  <inkml:trace contextRef="#ctx0" brushRef="#br0" timeOffset="78">5016 15513 7641,'17'0'0,"3"0"337,1 0 0,0 0 1,-6 0-1,1 0 782,0 0 1,5 0-1,1 0 1,3 0-390,3 0 1,-4 0 0,1 0 0,-3-1-820,-2-4 1,-3 3 0,-1-3-1,0 3-1277,-1 2 0,-4 0 1186,-1 0 180,-6 0 0,-4 7 0,-9 1 0</inkml:trace>
  <inkml:trace contextRef="#ctx0" brushRef="#br0" timeOffset="79">5220 15734 7641,'25'0'0,"-4"0"0,-4 0 1128,-1 0 0,0 0 0,-1 0 1,3 0-207,3 0 1,-4 0 0,6 0 0,-2 0-761,0 0 1,2 0-1,-4 0 1,2 0-1542,-2 0 1,0 0-1,1 0 1,0 0 1378,0 0 0,4 0 0,0 0 0</inkml:trace>
  <inkml:trace contextRef="#ctx0" brushRef="#br0" timeOffset="80">6337 15325 8121,'0'-16'29,"0"0"0,-2 1 0,-2-1 0,-3 0 1,0 1 74,0-1 0,-3 5 2663,5 1-2216,0 6 0,5-1 0,0 10 0,0 8 0,0 6 235,0 7 1,7 9 0,1 2 0,3-2-308,-1-2 0,-1 3 1,3 1-1,-1-2-273,1-2 0,-3-3 0,-1-2 0,1-2-309,0 2 0,-4-4 1,4 1-1,0-1-526,-1 1 1,-2-6 0,2 2 0,-1-4-1361,-3-1 1,3 0 0,0-2 597,1-4 0,-4-4 0,3-12 1391,0-4 0,2-18 0,6-5 0</inkml:trace>
  <inkml:trace contextRef="#ctx0" brushRef="#br0" timeOffset="81">6604 15309 10344,'0'16'1334,"2"1"1,1 4-584,2 5 1,2 6 0,-3 3-1,3 2-106,2-3 0,-4 0 0,4-3 1,-1 1-381,1-1 0,-4-5 0,4-1 0,0-3-768,0-2 0,-4 0 0,4 0-1370,-2-1 1,3-5 188,-5 7 0,0-12 0,-6-9 804,-5-9 1,-7-7 0,-10-7 879,-2-8 0,-1-7 0,-5-10 0</inkml:trace>
  <inkml:trace contextRef="#ctx0" brushRef="#br0" timeOffset="82">5865 15168 8918,'-9'-7'924,"9"3"0,14-5 1,9 3-533,8 2 1,18 2 0,4 2 0,8 0 116,7 0 0,4-1 1,8-3-1,0-1-113,-1 1 0,1 3 0,-12 1 1,-1-2-240,-3-3 0,-8 3 1,-5-3-1,-7 3-404,-8 2 1,1 0 0,-4 0 0,-5 0-1012,-3 0 0,1 5 0,-5 4 0,-4 3-815,-4 5 2073,1 3 0,-13-5 0,6 1 0</inkml:trace>
  <inkml:trace contextRef="#ctx0" brushRef="#br0" timeOffset="83">7280 15482 10100,'5'11'0,"1"-1"0,-3 2 385,-1 2 1,3 2 0,0 0 0,0-1 341,2 1 1,-3 7 0,5 3 0,-1 2-251,1-2 0,-5-1 0,3-6 1,-2 2 113,0-2 0,0-2 0,-5-1-86,0 0 0,-1-2-293,-5-4 1,3-3-1,-8-10 1,-1-6 9,-2-7 0,4-5 0,1 0 0,2-5-331,4-3 1,1-3 0,4-1 0,3-2-293,5-2 0,11-5 1,5 6-1,4 1 115,2 2 1,-1 8 0,0 4 0,1 4-62,-1 1 1,6 6-1,0 1 1,-2 2-263,-2 3 0,-2 3 0,1 1 0,-3 0-1220,-2 0 0,-5 0 1,-6 0 1828,0 0 0,0 0 0,-1 0 0</inkml:trace>
  <inkml:trace contextRef="#ctx0" brushRef="#br0" timeOffset="84">8003 14900 8250,'7'-15'0,"4"-1"211,3 0 1,1 1-1,3-1 1,1 2 63,2 3 0,9-1 0,0 7 0,4 2 394,1 1 0,-1 2 1,-5 0-1,-3 2-341,-5 3 0,-5 3 0,-5 8 0,-6 0-135,-3 0 0,-2 5 0,-2 1 0,-3 3 28,-6 3 1,-5 1 0,-5 3 0,-5-1 71,-3 1 1,-3-6 0,1 0-1,1 0 73,4-1 1,3 3 0,7-7 0,2-2-67,4-2 0,3-1 0,7 0 0,0-1 257,0 1 0,12-5 1,6-3-1,4 1-99,6 0 0,9-6 0,3 3 0,2-5-350,0-1 1,-2 0 0,4 0 0,-2 0-129,1 0 0,-4-1 0,-2-5 0,-6-2-874,-5-1 0,2-5 1,-7 3-1,-3-3-1367,-6-1 0,-5-8 1,-7-8-1,-2-15 2261,-3-17 0,-2 18 0,-2-4 0,-3-3 0,0-1 0</inkml:trace>
  <inkml:trace contextRef="#ctx0" brushRef="#br1" timeOffset="85">3853 15325 7994,'0'-9'1500,"0"2"1,0 9-770,0 3 1,1 4-1,6 7-158,9-1 1,1 6 0,8 0 0,-1 0-98,1 2 1,1 0 0,7 5 0,2-2-13,2 2 1,1-4-1,-3 1 1,2-1-381,-2 0 1,-2-4 0,-2 1-1,-1-4-1276,-4-1 0,2 0 0,-7-1 0,0 1-179,2 0 1371,-6-1 0,13 1 0,-5 0 0</inkml:trace>
  <inkml:trace contextRef="#ctx0" brushRef="#br1" timeOffset="86">6085 15058 7994,'5'-7'0,"2"8"838,2 13 1,3 9 0,8 9-1,2 1 224,3 3 0,3 5 1,7 4-1,3-1-383,2-2 1,-3-2 0,3 3 0,0-2-214,0-3 1,-3 4-1,3-4 1,-1-1-582,-4-4 0,-2 2 1,-2-9-1,1 4-2099,-1 1 1,-6 1 2213,-4-1 0,3 1 0,1-1 0</inkml:trace>
  <inkml:trace contextRef="#ctx0" brushRef="#br0" timeOffset="87">7280 17038 8574,'-9'-10'0,"2"1"0,2 0 452,0 0 498,-7 6 1,10-6 14,-3 4 1,1 3 0,1-1-275,-3 6 0,1 1 0,5 6 0,0 2-31,0 2 1,5 7 0,2 2 0,0 0-151,0-1 1,6 6 0,-5-3-1,3 1-109,-1 0 0,-4-7 1,2 4-1,1-4-139,0-3 0,-6 3 0,2-8 1,-3 3-69,-2 1 1,0-4-143,0-1 0,-2-8-12,-3-2 1,-2-7 0,-5-9 0,2 1-48,-3-1 1,5-7 0,-1-3 0,2-5-398,3-6 1,3 2-1,2-9 1,5-1-46,4 0 0,4-4 0,2 12 1,-1 2 191,1 2 1,5 3 0,0 4 0,-2 5 141,-1 4 0,-2 6 0,-1 1 1,3-1-222,3 2 0,-2 2 0,5 7 0,-1-1 122,-4-5 0,4 5 1,-2-4-3797,-2 3 0,-7 2 4010,-1 0 0,-1-7 0,6-2 0</inkml:trace>
  <inkml:trace contextRef="#ctx0" brushRef="#br0" timeOffset="88">7956 16457 8686,'0'-16'921,"0"0"-44,0 0 0,0 1 0,2-1 0,3 2-2,6 4 0,3 1 0,3 5 0,2-1-533,2 2 1,0 1-1,-3 2 1,1 0 36,2 0 1,0 0 0,-5 0-218,-1 0 1,-4 5 0,-3 2-175,-1 2 1,-1 1 0,-8 8 0,-2 1 91,-1 2 1,-12 5-1,1-3 1,-1-1 115,-1 1 1,-3 3-1,0-3 1,2 0 21,1 0 0,4 3 0,2-5 1,4-2 136,1-2 1,1-1 0,6 0-1,0-1 152,0 1 1,0-5 0,2-1-1,3 1 16,6-3 1,3 5 0,1-8 0,3-2-199,3-1 1,2-2 0,5 0 0,-2 0-320,2 0 0,0 0 0,0-2 0,-4-1-2030,-1-2 1,-2-1-435,-6 6 0,-8 0 1,-8 2-1,-15 5 2133,-14 9 1,-8 0 0,-9 6 0</inkml:trace>
  <inkml:trace contextRef="#ctx0" brushRef="#br0" timeOffset="89">5834 17290 9817,'1'8'2464,"5"-2"-1350,4-5 1,9-1 0,4 0-1,1 0-588,4 0 1,2 0-1,2 0 1,-1 0-487,0 0 0,-6-1 1,-2-3-1,-2-1-473,-1 1 1,-4 3 0,-7 2-2683,-2 5 0,-2-3 3115,-5 8 0,-21-8 0,-5 4 0</inkml:trace>
  <inkml:trace contextRef="#ctx0" brushRef="#br0" timeOffset="90">5802 17620 8574,'14'1'0,"-2"3"0,-1 1 164,1-1 0,9-3 0,5-1 0,2 0 1101,-2 0 0,4 0 1,-4-1-1,4-3-183,1-1 1,-4 0 0,-3 5 0,1 0-1244,-1 0 1,-3 0 0,3 0-1,1 0-1023,-1 0 0,-4 1 1184,0 5 0,-2 2 0,-2 8 0</inkml:trace>
  <inkml:trace contextRef="#ctx0" brushRef="#br0" timeOffset="91">3318 17148 8574,'-11'-5'0,"3"-2"499,1-2 764,1 6 0,6 3 0,0 10 0,0 4-456,0 2 0,0 1 1,0 3-1,0 2-118,0 3 0,6-1 0,-1 4 0,-2-2-335,-1 2 1,-2-3 0,2 1-1,1 0-286,3-1 0,-1 2 0,-5-4 0,0 0-633,0 0 1,0 3 0,0-4-1,2 1-673,3 0 0,-3 3 0,5-5 0,-2-2-238,0-1 1,2-8 0,-2 1 513,6 1 0,-2-5 962,1-2 0,1-3 0,4-2 0</inkml:trace>
  <inkml:trace contextRef="#ctx0" brushRef="#br0" timeOffset="92">4120 17305 8574,'0'-10'-59,"2"1"0,1 0-9,2 1 0,1 2 359,-6-4 1,0-1-1,0-4 1,0-1-1,0 0 230,0 1 0,0-1 0,-2 0 1,-2 0-71,-1 1 1,-7-1-1,1 0 1,-4 2-106,-6 4 0,3-2 0,-5 5 0,2 0-52,1 0 0,-3 1 0,4 6 0,-4 0-39,-2 0 1,6 7 0,-3 4 0,1 3-102,0 2 0,-6 5 0,6 1 0,2 3-57,2 3 0,1-4 0,0 2 0,2 0 3,4-1 1,3-2 0,7-8 0,0 1-222,0 0 0,3-1 0,6 1 0,7-2-45,1-3 1,11 1-1,0-5 1,0 0 72,2 0 0,0-2 0,1-5 0,0-2-153,1-3 1,-6 2-1,-1-8 1,-3-3 58,-3-5 1,-1 0 0,-2-6 0,-1 1 74,1-1 1,-7 6 0,-2-4 0,-2 2-262,0 1 1,1 4-1,-6 5 226,0-1 1,0 7 502,0 5 1,0 12-1,0 9 1,0 0 49,0 2 1,0-4 0,1 7 0,3 0-148,1-1 1,0 4 0,-5-2-1,0 1-355,0-2 0,0 2 1,2-6-1,1 1-628,3 0 0,-1 3 0,-3-5 0,1-2-560,2-1 0,2-3 1,-1 1 525,4 0 0,4-2 0,2-4 1,0-4 364,-1-5 1,6-1-1,2-3 393,1-8 0,-4-6 0,2-15 0</inkml:trace>
  <inkml:trace contextRef="#ctx0" brushRef="#br0" timeOffset="93">4812 17258 8592,'0'-16'240,"0"1"0,-2-1 0,-3 0 0,-6 2 187,-3 4 0,-2-2 0,1 6 0,-1 3 118,0 1 1,1 2 0,-1 0 0,0 2-74,0 3 0,-1 6 0,-2 8 1,-2 2 0,1-2 1,5 5 0,3 3 0,1 2 53,-1 3 0,5-1 1,2 1-1,3-1-189,2 1 0,0-1 0,2 0 0,3-1-110,5-4 1,6 2-1,5-5 1,3 0 33,1-1 0,5-1 1,-4-5-1,4-2-277,1-4 0,-1-1 1,-2-5-1,-2 1-6,2-2 1,-6-8-1,-1-5 1,-3-4-43,-2-2 1,-1-1 0,-1-3 0,-3-1-148,-6 2 1,-3-4 0,-2 2 0,-2 2-78,-3 2 1,-4 1 0,-7 2 0,1 2 358,-1 1 1,-2 8 0,-1-2 0,-2 3 113,2 2 1,0 2 0,0 1-1,-2 4-164,1 2 1,3 1 0,1 6-1,1 0-494,-1 0 1,0 4 0,0 1-1,1 0-121,-1 2 1,5-4 0,3 6 592,1-3 0,-6 6 0,5-3 0</inkml:trace>
  <inkml:trace contextRef="#ctx0" brushRef="#br0" timeOffset="94">12453 13989 9853,'10'0'907,"1"0"1,-8 7-1,3 3 1,-5 6 0,-1 5-71,0 5 1,0 4-1,0 1 1,0 3-196,0 2 1,0 3-1,0 4 1,0-3-260,0-1 1,0 3-1,0-6 1,0-2-86,0-6 1,-5 1 0,0-4-1,0-1-519,-2-3 0,5-3 0,-5-3-1533,0 1 1,5 0-3623,-3-1 4140,3-6 0,14-4 1,6-10-1,3-5 70,1-4 0,6-2 1157,-1 0 1,2-13 0,3-5-1</inkml:trace>
  <inkml:trace contextRef="#ctx0" brushRef="#br0" timeOffset="95">13003 14005 8535,'16'0'118,"-6"0"333,1 0 1,-8 1 0,3 5 281,-5 4 0,-1 9 0,-3 4 1,-6 3-180,-7 7 0,-8-1 0,1 4 0,-1-2-167,-4-3 1,0 6-1,0-1 1,3-1-82,3-1 0,2-5 0,8-1 0,3-3-82,3-3 1,-5 5 0,6-7 0,1 0-25,3-3 0,9-1 0,6 0-295,5-1 1,9-4-1,0-2 1,7-3 49,7-2 1,-2-2 0,2-2 0,0 0-957,-2 0 1,6-6 0,-6 0 0,2-1 119,0 0 0,-12-6 0,-1 3 0,-4-2-3717,-6 1 4598,-9-3 0,4-2 0,-5-8 0</inkml:trace>
  <inkml:trace contextRef="#ctx0" brushRef="#br0" timeOffset="96">13318 14303 8535,'-9'2'847,"4"3"1,3 6-502,2 3 1,0 3 0,0 4-1,0 4 489,0-1 0,0 9 0,0-5 0,-2 0-108,-3 2 0,3-2 1,-3 0-1,3-4-652,2-1 1,2 3 0,1-5 0,3-2-771,-3-1 0,4-3 0,0 1-796,2 0 1,-4-6 0,6-1-381,1-2 1,3-2 1870,6-5 0,-3-14 0,5-3 0</inkml:trace>
  <inkml:trace contextRef="#ctx0" brushRef="#br0" timeOffset="97">13836 14335 8261,'14'-11'433,"-3"1"0,3 4 1,-4-2-1,6 1 35,5 3 1,-4 3-1,4 1 1,-3 0-393,-2 0 0,-1 0 0,1 0-740,0 0 0,-2 1 1,-4 4-791,-4 6 0,-6-2 1454,-6 1 0,-2 1 0,-8 4 0</inkml:trace>
  <inkml:trace contextRef="#ctx0" brushRef="#br0" timeOffset="98">13836 14492 8261,'21'0'0,"2"0"0,0 0 475,0 0 0,10 0 1,-2 0-1,2 0 82,1 0 1,-3 2-1,0 1 1,-1 2-646,-4-1 1,4-2 0,-6-2 0,3 0-574,-1 0 0,-2 0 0,3 0 0,-6 0-18,-4 0 679,-1 0 0,-1-7 0,1-2 0</inkml:trace>
  <inkml:trace contextRef="#ctx0" brushRef="#br0" timeOffset="99">14623 14209 8655,'14'2'0,"-2"3"571,-2 5 0,-5 4 1,6 2-15,1 0 0,-3 5 0,1 1 1,1 3-1,-1 1 76,1-1 1,-8 4 0,3-4-1,-3-1 84,2-3 0,-3 2 0,3-2-121,-3-2 1,-9-3-299,-3-6 1,1-3 0,-2-9 0,1-3 6,1-5 1,-5-4 0,5-4-1,1-3-331,2-5 1,5-4-1,1-1 1,1 0-271,5-1 0,9-5 1,13-1-1,7 0 158,7-1 0,4 2 0,3 4 1,1 0 76,3 2 0,-1-3 0,-5 12 0,-1-1-77,-4 0 1,3 8-1,-5 6 1,2 2-1028,0 3 1,-7 10-1,2 6 1,-4 7-3779,-2 7 4943,-6 4 0,-3 8 0,-6 3 0</inkml:trace>
  <inkml:trace contextRef="#ctx0" brushRef="#br0" timeOffset="100">11918 16425 8516,'25'-7'0,"-4"-3"0,-6-4 0,-4-4 0,-6-1 982,-3-2 1,-2-2 0,0 4-1,0-2-328,0 2 0,-7-4 1,-4 2-1,-3 0-178,-1-1 0,-3 9 0,-3-2 0,-3 1-266,-1 0 1,-4 0 0,1 3-1,-6 6-46,-2 3 0,-1 2 1,6 0-1,1 2-224,4 3 1,-2 9 0,7 7-1,2 0-248,1 2 0,2 1 1,1 8-1,1-3 85,3-2 0,4 2 0,7-4 0,0 1 122,0 0 1,2-7 0,3 2 0,6-3 322,3-2 1,3-1 0,2-1 0,4-3 221,2-6 1,-1 2 0,6-2 0,-2-1 19,0-3 0,5-6 1,-7-2-1,4-2-286,1-3 1,-5-2 0,1-3 0,-1-4-235,-2-5 1,-1-6 0,-7-4 0,-1-6-253,1-4 0,-5-6 1,-3-6-1,-1-3-291,-3-4 1,-2-4 0,-4 14 0,-3 3 13,-6 5 1,2 15-1,1 3 1,-1 6 469,0 9 1,4 4 0,-4 8-62,2 2 1,2 5 0,5 16 0,0 5 1015,0 4 0,5 14 0,2 5 1,0 3 19,0 2 1,4-3 0,-4-6 0,0-1-844,0-1 0,5 1 0,-3-9 0,1 2-750,1-2 1,-1-4 0,4-3 0,-2-4-569,-1-1 1,4 3 0,6-5 0,0-1-584,2-3 1,2-8 1883,6-4 0,0-3 0,1-2 0</inkml:trace>
  <inkml:trace contextRef="#ctx0" brushRef="#br0" timeOffset="101">12610 16252 8516,'9'-7'434,"5"5"0,-4-4 459,4-1 1,2 5-1,0-3-495,-1 3 0,1 2 0,0 0-968,0 0 1,-2 7 0,-4 3-574,-5 4 0,-3 2 1,-4-2-1,-3-2 1143,-5-1 0,-4-1 0,-2-1 0,0-2 0</inkml:trace>
  <inkml:trace contextRef="#ctx0" brushRef="#br0" timeOffset="102">12657 16378 8516,'-9'7'1172,"4"3"1,5-3-408,5-1 0,4-5 0,7-1 0,0 0-510,-1 0 0,8 0 0,3 0 1,4 0-1202,1 0 1,3 2 0,1 2 0,3 1 945,2-2 0,2-1 0,5-2 0</inkml:trace>
  <inkml:trace contextRef="#ctx0" brushRef="#br0" timeOffset="103">13506 15859 8419,'0'-15'183,"-2"-1"1,-1 0 0,-2 0 482,1 1 1,3-1 0,1 0-1,0 1 38,0-1 1,6 5 0,7 3-1,4 1-190,4 3 1,7 2 0,-2 2 0,2 0-144,-2 0 1,2 2 0,-7 2-1,-1 4-181,-3 6 1,-1 0 0,-2 12 0,-2 2-15,-2 2 0,-6 7 0,1 3 1,-3 2-167,-2 2 0,-7 8 1,-5-8-1,-6-2-157,-3-2 1,-1 0 0,2-7 0,-2-5 81,-3-4 0,-1 1 0,-5-8 0,1-3-117,4 0 0,-4-7 1,4-1-1,-2-5 186,2-1 0,-2-1 0,7-5 0,1-2 155,3-1 1,8-5-1,4 3-99,3-3 0,4-1 0,5-1 1,9 2-47,8 3 1,6-1 0,1 7 0,1 2-199,-1 1 1,6 2-1,0 0 1,-2 0-226,-2 0 0,-4 5 0,1 0 0,-2 1-1273,0 0 0,5 1 1,-7 6-1,4-5 14,2-1 0,-3 0 1668,-3-1 0,4-5 0,-5 6 0</inkml:trace>
  <inkml:trace contextRef="#ctx0" brushRef="#br0" timeOffset="104">14481 16079 8516,'9'-7'870,"-4"6"60,-10-5 0,-4 12 0,-7 6-198,1 7 1,1-1 0,0 2 0,0-2-418,-4-2 0,1-1 1,4 1-1,3 0 64,-2 0 1,-2-1-2791,-2 1 1,6-6 683,-1 1 0,6-9 0,-4-2 1727,2-9 0,2-7 0,3-3 0,-1-2 0,-3 2 0,1-4 0,5 2 0,0 0-49,0-1 1,0 4 1206,0-3-344,0 4 1,7 13-1,4 6 1,1 5-164,-2 5 1,4 2 0,-3 2-1,3-1-350,2 1 0,1 5 1,2 0-1,2-2-517,-2-1 1,-1-2 0,-2-1-1,-1 1-923,1 0 0,0-1 1,-1 1-1,3-2-1621,3-3 2760,-4 3 0,13-13 0,-5 6 0</inkml:trace>
  <inkml:trace contextRef="#ctx0" brushRef="#br0" timeOffset="105">14968 16001 8516,'-5'-16'1793,"0"0"-819,0 8 0,5 2 1,0 12-225,0 4 0,5 9 1,0 2-1,-1-2 152,-3-1 1,-2 3 0,-3 0 96,-1-2 1,-7-2-247,1-1 0,-3-7-437,-1-4 1,4-10-1,2-6-540,2-3 0,2-6 0,5-3 0,0 0-215,0 0 1,0-5-1,4 2 1,4-2-159,8 2 0,5-2 0,0 5 1,7 1 226,7-1 0,0-3 0,7 5 0,1 2 137,3 1 1,1 3 0,0 1 0,0 1-122,1 3 0,-1 5 1,-2-4-1,-3 2-75,-5 3 1,-6 3 0,-3 1-899,-2 0 1,-8 7-1,-2 3 1327,-10 4 0,-11 9 0,-3 1 0</inkml:trace>
  <inkml:trace contextRef="#ctx0" brushRef="#br0" timeOffset="106">16839 15922 8516,'11'0'0,"-1"0"0,3 0 0,-3-2 621,6-3 1,-2 3 0,10-3 0,1 3 139,-1 2 1,-3 0 0,5 0 0,1 0-388,-3 0 1,-1 0-1298,-8 0 1,-1 7-601,-3 4 1,-11 3 0,-12 0 1522,-8-4 0,-4 4 0,-7-5 0</inkml:trace>
  <inkml:trace contextRef="#ctx0" brushRef="#br0" timeOffset="107">16824 16174 8516,'15'0'659,"3"1"1,1 3-19,2 1 1,7 2-1,-2-3 1,4 1-445,1-2 1,1 4-1,1 0 1,2 0-321,2 0 0,5 4 0,-4-4 0,0 0 123,1 0 0,5-2 0,-4-5 0</inkml:trace>
  <inkml:trace contextRef="#ctx0" brushRef="#br0" timeOffset="108">18317 15576 8516,'-8'-7'0,"2"-5"0,3-5 325,-2-4 1,3 0-1,-3 5 1,5 0 968,5 1 1,4-1-1,6 0 1,3 2-683,3 4 0,2-2 1,4 6-1,0 3-287,1 1 1,0 4 0,0 3-250,-2 5-5,-7 11 0,4 4 0,-8 6 1,-1 1 71,-3-1 0,1 13 0,-7 3 0,-1 2-219,-2 0 1,-9 3 0,-4 1-1,-3-3 5,-2-1 0,-1-9 1,-2-3-1,-4-6 208,-1-4 1,3-5-1,-6-8 1,-1-3-38,-1-6 1,3-3 0,1-2 0,1 0-287,-1 0 0,6-2 0,-2-3 0,3-6-67,3-3 1,1-1 0,2-1 0,3 0 112,2 0 0,3-4 0,10-1 305,4 1-238,4 10 1,9-2 0,3 6 0,4 3 43,1 1 0,6 2 0,-1 0 1,1 0 104,2 0 1,-6 7 0,3 4 0,-2 3-618,-3 1 1,6-4 0,-1-1 0,-1 2-713,-1 2 1,-5 0 0,-1-1 0,-2-3 65,2 2 1,0-3 0,0 0 1186,-1-2 0,-1-2 0,5-5 0</inkml:trace>
  <inkml:trace contextRef="#ctx0" brushRef="#br0" timeOffset="109">19528 15702 12337,'-9'7'0,"2"4"345,0 3 1,-1 1-1,-8 1 1,0 0-164,0-1 1,-5 6-1,0 0 1,1 0 81,-3 2 0,5-6 0,-3 4 0,4-5-1095,1-5 0,2 3 0,2-6 0,1 3-638,-1-1 1,4-6-1,-3 1 1015,-1-3 1,3-4 0,0-3-1,1-7 454,-1-8 0,4-4 0,-4-8 0,2 3 0,3 3 0,3-2 0,1 7 0,0 1 0,0 3 0,1 6 0,5 3 714,4 1 0,9 2 0,2 6 0,0 5 212,2 4 1,0 4-1,5 3 1,-2 4-970,2 6 1,2 2 0,-1 3-1,-1-1-371,-2 1 0,-5 4 0,4 1 414,-2-2 0,-3-2 0,-4-2 0</inkml:trace>
  <inkml:trace contextRef="#ctx0" brushRef="#br0" timeOffset="110">20204 15356 8516,'2'-14'1043,"1"2"319,3 2 0,1 6-684,-2-1 0,-2 12 0,6 7 94,-2 5 1,0 9-1,-3 0 1,1 5-375,-2 4 1,-1 1-1,0-3 1,1 4 65,2 1 1,1 0-1,-6 2 1,1-5-329,5-4 0,-5-4 0,5-1 0,-5-3-348,-1-3 1,0-1 0,0-5-1209,0 0-3337,0 0 2479,0-8 1,2-2 0,2-12 2277,1-4 0,7-11 0,-3-4 0</inkml:trace>
  <inkml:trace contextRef="#ctx0" brushRef="#br0" timeOffset="111">20613 15388 8516,'16'-16'0,"-6"7"233,1 4 0,-8 10 1,4 6-1,-2 4 917,1 6 1,-1-1 0,-5 6 0,-2 2-490,-3 1 1,-4 3 0,-7-1 0,1 1-218,-1-1 1,0 1-1,0-3 1,2-1-87,4-2 1,-2-5 0,7 4-63,1-2 1,2-2-1,2-6 1,0 1 0,2 0-35,3-1 0,4-1 1,7-1-1,1-5-406,4-1 0,4 4 0,6-6 0,-1-1-298,-4-3 1,9-1 0,-4 0 0,3 0-1088,-1 0 1,-2 0 0,1-3 0,-3-4-278,-2-4 1,-5-13-1,-8 1 1806,-3-10 0,3-7 0,-6-7 0</inkml:trace>
  <inkml:trace contextRef="#ctx0" brushRef="#br0" timeOffset="112">20990 15545 9600,'-14'16'0,"2"-1"809,2 1 1,6 5 0,-1 2-1,3 1-132,2 4 1,0 9 0,0 3 0,2 2 376,3 0 0,2-6 1,5 5-1,-1-3-1477,1-3 0,0 3 0,0-1 1,-3-2-3271,-2-2 0,4-7 3693,-6 1 0,7-8 0,-3 4 0</inkml:trace>
  <inkml:trace contextRef="#ctx0" brushRef="#br0" timeOffset="113">22075 15749 8404,'28'-15'0,"-3"1"0,-6 3 300,0 6 0,5-2 0,-3 2 0,-1 1 679,-3 2 0,-1 2-2465,-1 0 1,-6 2-1,-5 3 1486,-8 6 0,-5 3 0,-6 2 0</inkml:trace>
  <inkml:trace contextRef="#ctx0" brushRef="#br0" timeOffset="114">22107 15891 8646,'10'5'0,"1"0"375,1-1 1,7-3 0,4 1-1,1 2 119,4 1 0,2 7 0,5-3 0,5 1-865,7 1 1,11-6 370,-1 6 0,11-8 0,4 4 0</inkml:trace>
  <inkml:trace contextRef="#ctx0" brushRef="#br0" timeOffset="115">23443 15451 8516,'0'-21'0,"0"0"0,0 0 344,0-2 1,0 6 0,0-6-1,2 2 524,3 0 1,4 0 0,8 5 0,4 1-313,5-1 0,4 7 0,1 4 0,1 3-18,-1 2 0,1 2 1,-1 3-1,1 6-303,-1 3 1,-1 1 0,-4 3 0,-5 1 40,-4 2 0,-3 7 1,-1-2-1,-5 4-113,-1 1 1,-1 1-1,-8 1 1,-3 2-38,-6 1 0,-3 3 1,-2-4-1,1 1-360,-1-1 0,-7-3 1,-3-6-1,-2-5 247,2-4 0,-4-3 0,4-3 1,-4-6-82,-1-3 0,1-2 1,1-2-1,1-3-132,0-6 0,-4 3 1,9-3-1,1-1 7,-1-2 0,2-2 0,7 1 1,2-1 307,1 0 0,8 0 0,-1 1 0,8-1 6,6 0 0,11 2 1,6 2-1,2 3-8,3 2 0,4 2 0,3 5 1,1 0-58,4 0 1,-4 7 0,2 4 0,-2 1-840,-5-2 1,5 4 0,-12-3 0,-2 3-293,-1 1 1,1-4 0,-5-1 0,-2 1-74,-1-2 1,-8 3 0,1-5 366,1 1 1,-4-4 780,3 1 0,-8-17 0,4-5 0</inkml:trace>
  <inkml:trace contextRef="#ctx0" brushRef="#br0" timeOffset="116">24434 15262 9320,'24'-14'0,"-3"2"514,-4 1 0,-1 8 0,0-2 0,0 3-235,-1 2 1,1 2-1,0 3 135,-1 5 1,-6 10 0,-4 0 0,-3 1-109,-2 2 1,-12 2 0,-7 6 0,-7 2-148,-8 4 0,-6-4 0,3 4 0,3-4-59,0-2 1,5-4 0,2-1 0,8 0-84,7-2 1,0 4-1,7-5 309,1 1-160,9-4 0,4 8 1,8-7-1,4-2 103,6-2 0,1-1 0,0-2 0,-2-4 195,2-4 0,0-5 0,0-1 0,-4 0 17,-1 0 1,-2-8 0,-7-6-1,-4-7-288,-5-4 0,-3-1 1,-2-5-1,-2-1-104,-3 1 1,-9-1-1,-9 1 1,1 0-308,-1-1 1,-3-5 0,3 1 0,0 1-50,1 2 1,-4-2 0,5 2-1,1 3 15,3 0 1,6 6 0,3-1-30,1 3 0,1 1-104,6 5 0,7 7 0,4 4 0,5 3 62,5 2 1,1 0 0,6 0 0,-2 2-107,2 3 1,-3 2-1,-1 5 1,-1-1-520,-4 1 1,-1 2 0,-3 2-1,-1 1 948,-3 4 0,3-3 0,-5 4 0</inkml:trace>
  <inkml:trace contextRef="#ctx0" brushRef="#br0" timeOffset="117">25235 15592 8516,'-8'-7'0,"1"5"949,7-5 0,1 14 0,6 4 1,7 5 39,6 5 0,2-2 1,-1 5-1,4 1-555,-1-1 0,6-3 0,-6 3 1,3-1-209,-1-4 0,-2-1 1,4-2-1,-3-2-160,-3-4 1,4-3 0,-5-7 0,-1 0-90,-3 0 1,-3-2 0,-2-3 0,-3-5-10,-2-4 1,4-9 0,-6-3 0,-2-4-436,-1-1 0,-2-3 0,0-1 1,0-1-217,0 1 1,0 7 0,0 3 576,0 3 1,0 4-47,0 13 1,9 14 0,5 19 0,7 5 546,3 4 1,1 6-1,3 3 1,-4 6 1062,-1 6 1,3 12 0,-5-6 0,-2 2-544,-1-1 1,-8 5 0,-1-11 0,-2-1-258,-4-2 1,-3-11-1,-5-8 1,-5-6-479,-4-4 1,-9-6-1,-3-9 1,-4-4-181,-1-1 0,-1-3 0,-3-9 0,-3-6 0,-4-3 0,-7-7 0,7-1 0,-2-3-819,2-3 0,-1-1 0,6-3 1,2 1-682,2-1 1,3 3 0,4-1-1,5 2 607,4 0 1,3-5 0,3 7 0,6-2-783,3 1 0,11 5 1,7 6-1,8 0 673,6 1 1,8 1 0,4 1 1001,3 3 0,10-1 0,1-4 0</inkml:trace>
  <inkml:trace contextRef="#ctx0" brushRef="#br0" timeOffset="118">26572 15906 8516,'5'-22'32,"0"-4"0,-1-4 0,-9-2 0,-6 3 514,-3 3 0,-3-2 0,-4 5 0,-4 0 281,1 0 1,-11 3 0,3 6 0,-3 1-333,-3 3 0,0 6 1,-6-1-1,4 5-37,1 5 1,-3 4 0,6 9 0,1 1-15,1 2 1,10 7-1,3-4 1,5 2-292,6 0 0,3-1 0,9 3 0,3-4 101,5-1 0,11 3 0,7-3 0,5 0-137,4-1 1,2-1 0,-4-7 0,1-3-145,-1-6 0,2-3 0,-4-4 0,-3-3-27,-1-6 0,-1-10 0,-1-5 1,-6-4-487,-4-1 0,-3-7 0,-2-4 0,-3-4-83,-2-1 1,0-5 0,-4-1 0,3 3 76,-3 1 0,-1 9 0,-2 5 0,2 7 558,3 7 1,-2 10 0,6 8 210,-2 6 0,5 13 1,-1 12-1,3 5 507,2 4 1,-1 5 0,3-2 0,1 4-308,2 4 1,0 5 0,-4-1 0,3 6-1715,0 3 1,7 5 0,-6-1 0,0-4-50,1 0 0,-4-8 1,3-6-1,-4-11 542,-1-8 0,-6-5 1,1-9 797,1-3 0,-5-13 0,0-12 0,-2-7 0,1-4 0,1-1 0,-4-3 0,2 1 0,-1 1 0,3 3 0,-2-2 0,0 5-392,2 3 1,-3 8-1,6 1 257,2 2 135,2 2 0,2 5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0:26:14.662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8208 2546 8109,'-9'2'819,"4"3"0,3 4 1,2 7-1,0 1 1,0 4 541,0 5 1,0 4 0,0 3 0,0 2-555,0 2 0,0 6 0,0-1 1,0 4-522,0 1-1,0-5 1,0-2 0,0-2-488,0-3 1,2-3 0,1-4 0,4-4-1509,2-1 1,-4-2-30,6-5 0,-6-8 0,4-4 0,-1-8 17,1-6 1,-5-11 1721,1-5 0,4-11 0,-1-3 0</inkml:trace>
  <inkml:trace contextRef="#ctx0" brushRef="#br0" timeOffset="1">8003 2593 8132,'-7'-8'511,"6"-1"0,-3 5 163,8-1 1,4-2 0,8 4 0,1-2-100,4 1 0,6-3 0,8 2 0,3 0-281,2-2 0,0 5 0,4-3 0,-2 3-10,2 2 1,-1 2 0,-1 1 0,-5 4 29,-4 2 0,-7 1 0,-1 6 1,-2 0 27,-4-1 0,-4 1 0,-2 0 0,-5 1 169,-1 4 1,-1-3 0,-6 4 0,-2-1 31,-3 0 1,-6 6-1,-10-6 1,-3-1-202,-1 3 1,-10-5-1,4 3 1,-2-4-422,0-1 1,-4-2 0,0-2 0,2-3-935,2-2 1,3-2 0,2-5 0,4 0-632,1 0 1,2 0 0,7-2 0,2-1-353,2-3 0,6-13 1996,-1-2 0,17-7 0,6-3 0</inkml:trace>
  <inkml:trace contextRef="#ctx0" brushRef="#br0" timeOffset="2">8774 2546 8173,'10'2'137,"1"3"0,-8-1 0,4 6 825,0 2 1,-3 2-1,4 2 1,1 2 0,0 3-98,3 5 0,-3-2 0,0 2 0,-2 2 237,-4 2 1,4 3 0,-2 2 0,-1 2-649,-3-2 1,-1 3-1,2-1 1,2-2-746,1-2 1,0-2 0,-5-1-1,0-4-358,0-5 1,5 2-1,2-2-770,2-2 0,2-3 1,4-4-1,1-3-2021,0-2 1,7-2 3439,3-5 0,3 0 0,3 0 0</inkml:trace>
  <inkml:trace contextRef="#ctx0" brushRef="#br0" timeOffset="3">9733 3144 8173,'14'-16'96,"-4"0"0,-3-5 0,-7 0 263,0 2 0,-2 2 0,-3 1 0,-5 0 0,-2 0 260,1 1 1,-8-1 0,3 0 0,-1 2-52,-1 4 1,1-2-1,-3 6 1,0 1-152,0-2 1,-2 5-1,1-3 1,1 3-169,3 2 1,-4 2-1,0 3 1,2 4-44,1 0 0,-1 10 0,2-3 0,3 1-96,0 1 0,0 3 0,-2 1 0,2 1 110,4 0 0,-3 3 1,6-3-1,0-1 46,0 1 0,2 3 0,5-5 0,0-2-21,0-1 1,7 3-1,4-2 1,4-3-122,6-4 0,4-3 0,8 1 0,2-5-588,2-3 0,-1-2 0,-3 0 0,2 0 127,2 0 0,-2-2 1,-7-3-1,-4-5 114,-1-4 1,-2-4 0,-5-1 0,-2-4 70,-4-1 1,2-1 0,-6-2-1,-3 2-33,-1 2 0,-2 2 0,0 6 9,0-1 578,-7 0 0,5 9-9,-3 7 1,3 7 0,2 9 0,0 0-283,0-1 0,5 6 1,2 0-1,2-1-58,3-3 1,2-1-1,4-2 1,1-2-948,2-2 0,5-1 0,-3 2 0,0-6-69,-1-3 1,5-2-1,-5 0 1,1 0 440,0 0 0,-4-2 1,-7-3-1,-3-6 11,-2-3 0,-2-3 0,-5-4 1,0-5 197,0-4 0,0 0 0,0 2 0,-2 2 156,-3-2 1,3 5-1,-3 2 241,3 4 1,4 8 765,3 4 0,2 5 0,7 5 1,0 7 53,4 8 1,1-1 0,-3 7 0,-1 0-537,1-1 1,0 4 0,0-4 0,-1-1 34,1-3 1,-5-3-1,-3-3 1,-1 1 842,-3 0-418,-2-7 1,-2-4-670,0-10 1,-6-6 0,-1-10 0,0-3-293,0-1 1,2-10 0,5 4 0,2-2 5,3 0 1,4-4-1,8 0 1,2 4-347,2 5 1,6 0-1,-6 7 1,0 4 371,1 4 1,3 6 0,6 7 0,1 2 567,-1 3 0,6 6 1,-1 8-1,1 4-94,2 1 0,-8 3 0,2 4 0,-5 0 234,0 1 1,-9-8 0,-1-1 0,-2-2-1799,-4 0 0,-7 0 0,2-5-1727,0-1 1,-5 1 269,3 0 1,-2-8 2647,3-2 0,2-19 0,8-4 0</inkml:trace>
  <inkml:trace contextRef="#ctx0" brushRef="#br0" timeOffset="4">11148 2876 8561,'9'-7'1424,"-4"-3"0,-3 1-512,-2-1 1,1 6-1245,5-1 0,-3 5-737,8 5 1,-6-1 1068,5 6 0,-6-6 0,3 3 0</inkml:trace>
  <inkml:trace contextRef="#ctx0" brushRef="#br0" timeOffset="5">11195 3081 8220,'10'5'0,"1"0"0,-1 7 0,6-10 2874,-7 5-1902,5 0 0,-5-5-773,6 3 0,-4 4 0,-1 0-308,3-1 0,-5 12 109,3-5 0,-8 4 0,4-3 0</inkml:trace>
  <inkml:trace contextRef="#ctx0" brushRef="#br0" timeOffset="6">12264 3316 9094,'-2'-10'1691,"-1"0"0,-2-3 1,-1-1-771,-1-1 0,6-1 0,-6 0 1,1-1-146,1-4 0,0-4 0,5-6 1,-2-1-462,-3 1 1,3-7 0,-3-3-1,3-1-764,2 1 0,0-1 0,2-6 1,1 1-413,3 0 0,6 5 0,-2 2 0,4 2 184,2 3 1,5 3 0,0 6 0,-2 5 469,-1 4 1,-3 8-1,3 4 1,1 3 243,2 2 0,5 7 1,-3 5-1,1 7 483,4 8 0,2 4 1,0 6-1,-2 3 249,-2 0 1,-7 4-1,4-6 1,-2 2-209,0 4 1,0 0 0,-5-2-1,-2-4-619,-4 0 0,2-4 1,-5 0-1,0-4-776,0-4 1,4-1 0,-6 1 0,0-5-1821,2-4 0,-3-1-828,6 0 3209,1-7 1,-3-15 0,-2-9 0,-5-3 342,-1 1 1,-1-4-1,-5-2 1,-4 0 698,-4 1 0,-2 1 0,-1 5 0,-3 2 276,0 4 1,-12-4-1,4 5 1,0-2-351,-2 1 1,6 6-1,-2-1 1,0 2-403,1-3 1,-3 5 0,7-5-1,0 5-1122,-1 1 1,4 0 0,-3 0 0,4 0-2242,1 0 1,0 5 3069,0 0 0,8-7 0,1-6 0</inkml:trace>
  <inkml:trace contextRef="#ctx0" brushRef="#br0" timeOffset="7">13082 2924 9273,'8'7'1166,"1"-4"1,-5 9-1,3 4 1,1 3-188,5 0 1,-1 4 0,0 0-1,-3-1-467,-2 1 1,0 3 0,-4-5 0,3-1-29,-3-3 1,-1-1 0,-2-1 15,0 1 1,-2-7-216,-3-4 0,-4-5 0,-5-5-274,4-6 0,-3-3 0,8-3 0,2-2-364,1-2 0,4-11 1,3 3-1,5-3-145,4-3 1,9 2-1,3 5 1,2 4-318,-2 1 1,4 4 0,-4 7-1,2 3 419,-2 2 1,4-4 0,-4 6 0,2 2 132,-1 1 0,0 2 0,-4 2 0,0 1 349,0 2 1,3 6 0,-5-4 0,-2 0-56,-2 0 1,4 3 0,0-3 0,-1 0 163,-3 0 0,1 0 1,1-3-1,2 1-82,-2-2 1,4-1 0,-2-2 0,-2 0-56,-2 0 1,-1 0 0,0-2-1,-1-1-3,1-2 0,-2-7 0,-2 1 0,-3-3 77,-2-2 1,4 1-1,-6-1 1,-2 0-88,-1 0 1,-4 3-1,-1 0 1,-4 3-6,-2-2 1,-1 5 0,-6 0 0,0 1 43,0 1 0,1 0 0,-1 5 0,-1 0-2,-4 0 0,3 2 1,-3 1-1,5 4 65,6 2 1,-4 1 0,3 6 0,-1 2 17,2 2 1,-2-2 0,6 3 0,3-2 38,1 2 1,2-2 0,0 6 0,0-3-87,0-2 0,2 2 0,3-1 0,6-1-260,3-3 0,6 4 0,5 0 1,3-2-183,5-1 0,4-8 0,-1 1 0,5-1 104,-1-1 1,10 3 0,-2-7 0,1-1-73,-1-3 0,3-1 0,-2 0 0,-5 0 132,-4 0 0,-5-5 0,-7-2 1,-2-2 366,2-3 0,-5-3 1,-2-5-1,-6-1-105,-4 2 1,1-5 0,-7-1 0,-1-1-59,-2 0 1,-2 5 0,-2-4 0,-3 3-12,-6 3 0,-5-4 0,-5 4 0,-3 3 84,-1 4 0,-4 3 0,3-3 1,-4 3 132,-2 2 0,6 2 0,0 5 0,0 2-68,1 3 1,3 0 0,4 9 0,1 3 72,1 1 1,-7 5 0,11-1 0,2 3 4,1 3 1,4 0 0,5 0-1,0-4 297,0-1 0,1-2 0,5-4 0,4 1-335,4-3 0,7 5 0,3-12 0,3 1-51,1-4 1,10 2 0,-7-2-1,3-1-47,-1-2 1,-3-9 0,-2-2-1,-4-3-318,-1-4 0,-2 4 0,-6-9 0,-1 2-283,-3-2 0,-2-2 0,-6-3 0,2 5-68,-1 3 1,-2 3 290,-2-1 1,7 7-1,3 6 175,4 6 0,3 11 1,3 7-1,1-2 716,-2-1 0,5-2 1,1-1-1,1 1-760,0 0 0,-7-1 0,2 1-2809,-3 0 0,-4 0-3004,-4-1 5936,4 1 0,-12-7 0,5-2 0</inkml:trace>
  <inkml:trace contextRef="#ctx0" brushRef="#br0" timeOffset="8">16132 2876 8279,'9'-1'0,"-4"-5"0,-3-2 10,-9-8 897,5 7 1,-10-5-1,5 4 44,-2-4 1,-2 3-71,-4 1 1,-1 1-315,0-1 0,-1 3-25,-4 7 1,3 0-218,-3 0 0,2 0-181,-2 0 0,4 1 1,-4 5-1,3 4 0,3 4 126,-1 2 0,0 6 0,2 3 1,4 1-167,4 0 1,5-1 0,1 3 0,1-2-11,5 2-127,2-5 1,15 4 143,3-6 0,6 6 27,5-6 1,3-2-1,7-7 170,0-1 1,-2-6-1,-1 3-61,-2-1 0,-5-1 0,1-8 0,-3-3 254,-5-6 0,-7 1-188,3-6 1,-12 4 117,1-9 1,-9-4-666,-1-1 0,-3-3 212,-2-3 1,-4 1-1127,-6-1 0,-1 6-78,-10 0 0,-1 1-596,1-1 0,0 3 1121,5 8 1,0-1 249,0 0 0,6 6 101,-1-1 350,8 8 0,3-11 0,9 5 0</inkml:trace>
  <inkml:trace contextRef="#ctx0" brushRef="#br0" timeOffset="9">16997 2373 8294,'-16'-15'0,"-2"-1"280,-2 0 0,2 6 418,-3-1 0,-2 8-330,2-2 1,0-2-178,6 1 1,-6 3 742,0 8-488,0 4 0,5 12 0,0 1 1,1 3 1130,-1 3-1108,7 9 1,2-3-91,7 8 0,0-5 1,2 3-1,1 0 1,4-1 36,2-1 0,7 9 1,5-3-1,0 0-484,2 1 1,-4-1-1,5-1 1,-1-2-609,-4-3 0,-1-8 0,-4-9 0,-4-4-5944,-5-1 5621,4 0 1,-5-9 0,6-9 0,1-12 998,-3-11 0,6-4 0,-5-10 0,7-1 0</inkml:trace>
  <inkml:trace contextRef="#ctx0" brushRef="#br0" timeOffset="10">17138 2829 8294,'16'0'603,"-6"-5"305,1 0 1,-8-2 0,1 3-192,-8-1 0,-10 0 0,-8 5 0,-3 0-259,-3 0 1,-14 2 0,-5 3 0,-2 3-910,0 1 1,2 5 0,0-2 0,2 6-3910,3 3 4360,10 0 0,3-12 0,4-2 0</inkml:trace>
  <inkml:trace contextRef="#ctx0" brushRef="#br0" timeOffset="11">18302 2342 8181,'-7'-9'1164,"-2"2"0,-5 16 0,3 5 0,6 7-730,3 3 1,2 3-1,0 4 1,0 2-34,0 4 0,0 1 0,2 6 0,2-2-96,1 1 1,5 1 0,-4 2-1,-1-3-33,2 1 1,-5-4 0,3-12 0,-3-4 197,-2-1 1,-2-2-201,-3-5 0,1-7 0,-5-6-366,2-6 0,2-6 0,5-9 0,0-3-412,0-5 0,12-3 0,6-3 0,5 1-241,5-1 0,7-3 0,5 2 0,2 5 277,1 4 1,6 3 0,-9 7-1,1 3 359,-5 6 1,-3 3 0,-1 4 0,-2 3 380,-4 6 0,-4 4 1,-6 5-1,0 2 541,0 3 0,-8-1 1,-2 6-1,-5-2 256,-1 0 1,-8 5 0,-6-7-1,-7 2-314,-4-2 1,-1-3 0,-5-7 0,-1 0-332,1-1 0,-1-6 0,1-2 1,-1-2-271,1 0 1,-1 1 0,1-6 0,1-2-1144,4-3 0,-2 1 0,7-5 0,4 1-1609,5-1 0,-1-3 0,10-7-453,5-2 0,6-7 3055,13 1 0,18-16 0,10-6 0</inkml:trace>
  <inkml:trace contextRef="#ctx0" brushRef="#br0" timeOffset="12">19041 2656 8180,'15'11'0,"1"-1"0,-2 2 327,-3 2 0,2 2 0,-4 0 0,2 0 702,-1-1 0,-5 1 0,4 0 0,-2-1-750,-3 1 1,3 5 0,-2 0 0,-2-2-867,-1-1 0,-2-2 1,0-1-767,0 1 1,-2-2 0,-3-4 498,-5-4 0,-4-12 854,-2-4 0,-7-18 0,-1-5 0</inkml:trace>
  <inkml:trace contextRef="#ctx0" brushRef="#br0" timeOffset="13">18978 2483 7140,'10'-24'304,"1"3"0,-6 11 0,5 4-376,3 5 0,1 9 1,1 6-304,1 5 1,2 9 374,2-1 0,5 2 0,6 3 0</inkml:trace>
  <inkml:trace contextRef="#ctx0" brushRef="#br0" timeOffset="14">19701 2845 8180,'9'-7'208,"-4"-4"1,-3-3 0,-2-3 0,-2-2 322,-3-2 1,-6 0-1,-8 5 1,-2 2 2,2 4 1,-4-2-1,2 6 1,0 3-219,-2 1 0,6 4 1,-4 1-1,4 6-54,1 5 0,-2-2 0,1 9 0,-1-3 12,4-3 1,4 1-1,-2 2-166,1 2 0,8-2 0,-2 3-126,3-4 0,9-3 1,3-1-1,4-5-173,2-1 1,5-1 0,2-6 0,1 0-41,4 0 1,2 0-1,3 0 1,0 0 85,-1 0 1,8 1-1,-9 3 1,2 3 307,1 1 1,-1 8 0,0 7-1,0 0 41,-3-1 1,-4 4 0,0-3 0,-5 2 630,-3 3 0,-10 0 1,-2-1-1,-5-2-137,-1-2 1,-1-1 0,-6-2 0,-9-1-138,-8-5 0,-6 0 0,-5-7 0,-4 0-75,-2 0 0,-14-2 0,8-5 0,-2 0-1021,0 0 0,4-2 0,1-1 0,2-4-1678,-1-2 0,9 5 0,5-3 0,4 2 790,6 0 0,9-7 1423,4 1 0,19-17 0,4-5 0</inkml:trace>
  <inkml:trace contextRef="#ctx0" brushRef="#br0" timeOffset="15">20660 2703 8789,'0'-17'0,"-2"-2"543,-3-2 1,2 2 0,-8 6 0,-1 3 47,-2-2 1,-2 3 0,0 0 3,1 2 0,-1 2 1,0 7-72,1 3 1,-1 4 0,0 6 0,2 1-98,4 0 0,-4 1 0,3 4 0,-1 4-67,1-1 1,4 4-1,7-5 1,0 0-141,0-1 0,0 1 0,2-4 0,3 2-250,6-2 0,8-1 0,4-2 0,3-3-148,7-2 0,0-4 0,9-7 0,2 0-676,2 0 526,8 0 1,-11-7-281,4-4 0,-5-2 355,0-3 0,-3-2 0,-8-1-76,1-2 0,-8-2 0,-5 4 1,-5-2-345,-3 2 642,-8 2 0,4 1 5,-7 0 786,0 7-494,0 2 0,6 9 256,-1 3 1,2 4-101,-2 7 0,-2 1-148,8 4 0,-6 2-16,6 3 1,-6-1-517,5-4 1,-4 1-863,4 5 1,-5-5-241,6-6 0,-8 0-2977,3-1 3482,-5-6 1,-1-9 0,0-14 854,0-10 0,-7-2 0,-1-13 0</inkml:trace>
  <inkml:trace contextRef="#ctx0" brushRef="#br0" timeOffset="16">21116 2436 8158,'-5'-21'-306,"0"0"0,1 2 44,2 2 114,2 8 0,0 0-419,0 4 567,7 3 0,2 2 0,7 9 0</inkml:trace>
  <inkml:trace contextRef="#ctx0" brushRef="#br0" timeOffset="17">21415 2782 7713,'14'25'0,"-2"-5"0,-3 0 0,-1-1 672,1 2 1,-5 0 0,3-5 204,0-1 1,-6-4 310,5-1-396,-5-6 1,5 4-353,-1-2 1,0-6-1,-5 0 1,-2-9-82,-3-5 0,3-2 0,-5 1 0,2-1 68,0 0 1,0-7-379,5-3 1,0-4-84,0-1 0,1 5-156,5 0 0,4-1-107,11-4 1,-2 5-385,7 0 1,-5 8 325,6 2 0,-1 2-133,5 9 1,3 0-592,2 5 1,-3 0 449,4 0 1,-4 7-416,-1 3 0,-1 6 247,1 5 1,-8-3 228,-3 3 1,-2-6 567,2-4 0,-3 3 0,4-6 0</inkml:trace>
  <inkml:trace contextRef="#ctx0" brushRef="#br0" timeOffset="18">22405 2641 8160,'0'-25'0,"0"2"249,0 8-267,-7 6 0,-1-3 1595,-8 7-569,7-8-414,-5 12 102,5-6-227,-13 7 60,4 0-390,-11 0 1,9 1 199,-6 5-201,7-5 1,-9 19-1,7-5 1,2 4 73,1 4 0,3-5 0,1 4 0,1-1-62,3 0 1,6 5 0,-1-3 0,3 0-231,2 0 0,0 4 1,2-2-1,3 1-65,6 0 1,10-6 0,5 0 0,4-2 20,1-2 0,6-2 0,1-4 1,1-5 68,-1-3 1,4-2 0,-5 0 0,-2-2 53,-2-3 1,-2-4 0,-1-8-1,-2-4-3,-2-5 0,-5-4 0,4-1 0,-3-3-130,-2-2 0,-5-3 0,-4-6-352,-6-2 1,-3 3-274,-2-8 339,0 10 135,0-4-33,0 13 166,0-5 1,-6 12-271,1-1 715,0 8 0,5-3 215,0 6 386,0 7-845,0 2 0,0 9 1,0 3-1,0 6 87,0 3 1,0 8-1,0 4 1,0 4 0,2 3 113,3 4 0,-2 3 1,8 7-1,1-1 169,2-4 0,4 3 1,1-5-1,4 2-274,1 0 1,-3-7-1,5 0 1,0-5-186,-1-4 1,5-2 0,-4 2 0,2-6 57,-2-8 1,4 0-1,-4-7 1,4-1 51,1-2 0,-7-2 0,-1-2 1,-2-3-22,0-6 1,0-5 0,-5-5 0,-2-5-156,-4-3 1,2-5 0,-6-1-1,-5-1-276,-4 1 1,-6 2-1,-8 1 1,-2 2 211,-2 4 1,-6 5 0,5 11 0,1 3 322,3 0 1,-5 7 0,11 0 77,0 9 1,7 10-1,0 4 1,3-1 435,2 1 1,7 3 0,3-3 0,6 1-432,5 4 1,2 2-1,6 1 1,1 1-1157,3-1 1,0 1 0,-5-1 0,-1-1-486,1-4 0,0 2 0,-2-9 1405,-5-5 0,3 2 0,1-7 0</inkml:trace>
  <inkml:trace contextRef="#ctx0" brushRef="#br0" timeOffset="19">23962 2782 8138,'10'0'493,"1"0"1,1 0 0,2 0-106,2 0 1,1 0-1,4 0 1,5 0 940,4 0 1,1 0 0,3 0-377,2 0 1,-1 0 0,5 0-1,-1 0 1,-4 0-708,-2 0 0,-7 0 0,-1 0 0,-1 0-1593,1 0 465,-6 0 0,4 0-1127,-8 0 1,-4 0 1153,-1 0 0,-5 0 855,6 0 0,-1 0 0,6 0 0</inkml:trace>
  <inkml:trace contextRef="#ctx0" brushRef="#br0" timeOffset="20">25503 2861 8201,'15'-7'0,"-1"-4"-16,-3-3 1,-2-2 0,-6-1-1,2-4 694,-1-5 0,-2 1 0,-2-1 0,0 0-9,0 2 0,-6-4 0,-1 7 0,-1 1-283,-5 3 0,-1 1 1,-1 1-1,-3 1-200,-3 3 1,4-1 0,-4 7 0,3 1-81,3 2 0,-6 2 1,0 2-1,1 3 16,3 6 1,-4 8 0,0 4 0,2-1-359,1 1 0,3 3 1,-1-3-1,2 2 203,3 2 0,-1-4 0,7-2 0,1-3 29,3-3 0,2 1 1,3 0-1,3-2-79,2-4 1,6 2 0,8-5-1,2 0-19,3 0 1,3-1 0,4-6 0,2 0-1,-2 0 0,-2 0 0,-4 0 0,-1-2 97,-1-3 0,-8-2 0,2-6 0,-5 3-15,-6-2 1,2-2-1,-7-2 30,-1 0 52,5 1 1,-6 6-1,6 5 1,0 8-120,-1 6 1,1 4-1,3 2 1,-1 2-121,1 2 0,2-2 0,2 5 0,-2-2-396,-4 0 0,2 0 0,-5-8 0,2 0-352,3-3 0,-3-5 1,2 4-1,1-2 58,2-3 1,2-10 866,-1-4 0,1-4 0,0-2 0</inkml:trace>
  <inkml:trace contextRef="#ctx0" brushRef="#br0" timeOffset="21">25896 2735 9890,'10'7'0,"-1"3"350,-2 4 0,3 2 0,-4 2 1,-1 1 37,2 2 0,-5 5 0,3-5 1,-3-2 132,-2-1 0,0-3 796,0 1-788,0-7 0,-2-4 0,-2-10-320,-1-6 1,0-5 0,5-3-1,0-3-44,0-3 0,0 4 0,0-3 1,2-1-664,3 1 0,4-1 1,6-1-1,1 5 21,0 4 0,1 1 0,2 2 1,2 4 68,-1 4 1,-3-1 0,1 2 0,1 2-5,2 1 1,5 4 0,-5 3-1,0 4 202,2-1 0,-1 6 0,5-5 0,-5 2 258,1-1 1,-4-1-1,6 1 1,-3-3 258,-2 0 0,2-5 0,1 3 24,1-3 0,-4-2 22,1 0 1,-2 0-105,2 0 0,-4-5 99,4-1 0,-3-6-113,-3 2 1,-4 1-117,-1-1 0,-1-1 35,2-5 1,-4 1-78,-7-1 0,0 0-163,0 0 0,0 1 92,0-1 0,-7 0-159,-4 1 1,-5 1 49,-5 3 1,4-1 127,-4 7 1,-2-1-22,2 6 1,-5 0-1,5 2 5,2 3-5,-6 4 0,11 9 0,-3 1 827,3 2-546,-3 7 0,15-9-28,-3 7 0,-2-5 0,1 4 1,3-1 92,1 0 1,4-3-329,3 6 0,-1-6 0,8 3-163,5-1 0,1 3 0,8-5 0,2-2-53,2-1 0,6-3 0,3-1 0,1-2-38,4-1 1,-4-6 0,2 4-1,0-2-90,-2-4 0,5-1 0,-3-2 0,2-2 200,-2-3 1,-4 2 0,-8-8 0,-2-1 150,-2-2 1,-7-2 0,2-1-1,-3-2-97,-3-2 1,-4-2 0,-2 4 0,-2-4 257,-4-1-79,-1-3 1,-9 1-46,-4 0 1,-4 5 0,-5-3 0,-2 1 135,-3 4 1,4 1-116,-5 2 1,2 2 0,-4 4 107,2 5 1,1-2 0,-1 2 0,3 1-83,0 2 1,6 9 0,-6 5 0,2 6 42,0 3 1,0 2 0,7-4 0,4 4-10,5 1 0,3 0 0,2 4 0,0-3-100,0-2 1,0 3-1,3-5 1,6-2 0,7-2 1,3-3 0,-1-1 0,3-5 45,5-1 1,2-1 0,0-6 0,-2 0-103,2 0 1,-4 0-1,1-2 1,-3-3-25,-2-6 0,-3-3 0,-1-2 1,0-1-158,-1-4 0,-4 3 0,-3-2 0,-1 2-29,-3 2 1,3 6 0,0 1 39,2 2 1,-4-3 0,4 6 186,-2 6 0,3 5 0,-3 9 0,2-1 21,3 1 0,0 2 0,1 1 0,-3 2-509,2-2 1,0 4 0,1-2 0,-3 0-930,2 1 0,-5-4 0,0 3-46,0-4 1454,-5-1 0,12-7 0,-5-2 0</inkml:trace>
  <inkml:trace contextRef="#ctx0" brushRef="#br0" timeOffset="22">28553 2798 8244,'14'-7'0,"-4"-4"266,-4-3 1,-5-1 0,-1-1 165,0 0 1,-1 0 0,-3 1 0,-5-3 0,-3-1 18,-5-2 1,-3 5-1,5 6-46,-1-2 1,0 3 0,-1 0 0,-2 2 0,-2 4-124,1 1 1,3 2 0,1 2-1,0 3-269,1 5 1,-1 4-1,0 2 1,2 2 36,4 3 1,-2 1 0,6 6-1,3-3-65,1-3 0,4 5 0,3-5 0,6 1 196,3 0 1,7-2 0,1-4 0,3 1 173,3-3 1,0 5 0,0-12-1,-2 1 683,2-4-640,1-3-50,3-2 1,-8 0-72,-3 0 1,2-2 0,-2-3 0,-4-6 30,-4-2 0,1-3 0,-6-2-829,1-3 488,-2-3 0,-7-2 1,0 0-1,-2-1-315,-3 3 1,2-6 0,-8 6 0,-1-2-969,-2-1 0,-2 8 0,0-2 1,2 4-2537,4 1 3852,-4 0 0,19 8 0,-3 1 0</inkml:trace>
  <inkml:trace contextRef="#ctx0" brushRef="#br0" timeOffset="23">29433 2295 8244,'-15'-23'0,"-1"6"131,-7-6 1,-1 7 341,-8 0 0,6 8-222,0 3 0,0 5 157,-6 5 310,1 3-256,-1 8 1,3 2 0,1 3 5,1 5 0,8 4 0,0 3 0,5 2-83,4 1 0,6 3 0,-1-4 0,3 3-187,2 2 1,0-5-1,2 4 1,3-3 109,6 1 1,3 0-1,1-6-2978,1 0 1188,0 1 567,-1-8 0,-1 4-458,-3-7 0,3-5 792,-4-6 0,-1-6 1,2 1 298,1-3 0,2-2 0,1-2 1,1-3 281,0-6 0,7-9 0,-6 2 0,4-3 0,-3 4-109,-3 1 0,-4 0 436,-1 0 0,-6 1 475,1-1 0,-5 0 88,-5 1 1,-4 1-1,-7 1 1,1 5-231,-1 1 1,-5-4 0,-2 6 0,-1 1-483,-4 3 0,3 1 0,-1 0 0,0 1-704,1 5 0,1 2 0,5 8 1,-2-2 525,2-3 0,1 3 0,2-6 0</inkml:trace>
  <inkml:trace contextRef="#ctx0" brushRef="#br0" timeOffset="24">29921 2672 8244,'14'-2'0,"-4"-3"0,-3 3 0,-7-5 283,0 7-283,-7-7 56,5 6 1,-12-12-1,4 6 1199,-4-1 1,-2 4-493,1-1 1,-1-2-290,0 2 1,6-6-150,-1 6 0,1 0-154,-6 5 20,0 0 0,0 1-148,1 5 1,6-3-2,4 8 1,3-1 0,2 6 90,0 0-96,0 6 0,7-2-188,4 6 0,9-5 215,7 5 1,2-2 54,3 3 1,-1 2-56,1-3 1,-6-1-5,0 1 0,-7-7 657,2 2 0,-5-2-231,-5 2 1,1-8 90,-7 2 352,0-2 1,-7 1-325,-3-4 1,-3-3 0,-10-7 0,-1-2-605,-2-3 0,0 1 0,3-6 0,-3-2-903,-5-2 0,4-2 0,-1 0 0,2-1-677,0-4 0,0 4 1,7-4 623,3 3 1,-1 2 0,7-1 0,2-2 0,3-4 954,5-1 0,10-10 0,10-6 0</inkml:trace>
  <inkml:trace contextRef="#ctx0" brushRef="#br0" timeOffset="25">30157 2593 8244,'31'16'0,"-7"0"-3,-3 0 0,-3-1-135,-2 1 0,-1 7 1476,1 3 1,0-2-534,0 3 1,-6-3-1,-1 4 571,-2-2-1021,-2 0 0,-5 1-4,0-1 0,0-7-104,0 2 0,0-4 236,0-1-264,0 0 43,0-7 1,-2-2 0,-3-9-1,-4-3-173,0-6 1,-4-3 0,4-2 0,-2-1-810,1-4 495,-1-3 1,3-3 13,2 1 1,5 0-141,1-6 1,1 1-452,5 0 0,2-1 284,8 1 0,2 12-63,2 3 0,3 5 348,3 1 0,2 3 1,-5 7 224,2 0 1,-1 7 0,4 5 291,-2 7 0,-7 4-110,2 3 1,-1 4 266,1-4 0,-6-1-92,1 1 0,-2-2-104,-9 2 0,0-1 260,-5-4 0,0-4 283,0 4-422,0-3 0,0-8-55,0 1 0,-1-8 66,-5 2 1,3-3-178,-8-2 0,6-7 1,-4-3-1,2-4-146,4-2 1,-4-5 0,2 0-641,1 2 0,3-4 54,1 2 0,7-2-173,3 3 1,6 2 326,5-3 0,0 4 109,10 1 1,-8 0 0,8 2 0,-1 4-1,-2 4-52,-2 5 0,2 2 1,-7 5-34,-2 4 0,0 1 569,2 4 1,-8-2-136,2 8 1,-2 1-32,2-1 1,-4 0-239,-1-5 1,-6 1-214,1 4 1,-3-3-24,-2 3 1,0-4-1,0-1 1,0 0-660,0-1 1,0 1 0,0 0 1083,0 0 0,2-8 0,3-2 0,3-5 0,8-1 0</inkml:trace>
  <inkml:trace contextRef="#ctx0" brushRef="#br0" timeOffset="26">31430 2971 8244,'23'-16'0,"-6"-2"0,-6-1 104,-4-2 0,3-1 0,-5 2 0,-1-1 379,-2 2 1,-4 2 0,-3-1 0,-6-1 20,-3-2 1,-1 0-1,-3 5 1,-3 2-263,-5 4 0,1-2 0,-1 7 1,-2 1-2,-1 2 1,-1 2 0,2 0-1,2 2-3,-2 3 1,0 8-1,2 4 1,5-1-108,3 3 1,4-3 0,2 5 0,3-4-130,2-1 0,2-6 0,5 1 1,0 1-74,0 2 1,5 2 0,4-2-1,3-2 67,6-2 1,8-4-1,-2 2 1,3-1-82,-1-3 0,-2-2 0,4-1 0,-3 3 47,-3 1 1,5 0 0,-6-3 0,-2 1 34,-2 3 0,-1 4 0,0-3 0,-1 2 56,1 3 0,0 2 0,0 2 11,-1 0 1,1-1 0,0-1-688,-1-3 0,-4-4-500,-1-7 0,1 0 486,5 0 1,-6-7 0,-1-4 0,-2-3 48,-4-1 0,4-3 0,0-1 1,0-4 300,0-1 0,0-1 1,-3-4-1,3 1 287,1 0 0,-4-11 0,3 6 0,-2-4 0,0-1 0,8 1 0,-5 6 0,3-1 107,-1 1 0,-4 7 1,2 3 307,-1 3 0,4 11 0,-6 7 202,-1 9 1,-3 12 0,-1 5 0,2 5 27,3 6 0,-3 2 0,5 4 0,-2-1-231,0 2 0,2-4 0,-3 2 1,3 0-407,2-2 1,-1-2 0,5-6 0,-5-1-453,-1 1 1,4-6 0,-4-2-371,2-1 1,-4-4-201,5-8 0,-6-8 0,3-12 446,0-6 0,-5-10 1,4 1-1,0-6 568,-1-8 0,0-6 0,2-3 0,2 0 0</inkml:trace>
  <inkml:trace contextRef="#ctx0" brushRef="#br0" timeOffset="27">32028 2593 9624,'0'16'913,"7"0"0,0 8-693,3 8 1,4-4 0,-4 7 0,4 1 0,2 1 163,0 1 0,-2 6 0,-2-2 0,-3 3-1181,-2 3 0,-2 4 1,-5 2-1,-2 0 797,-3 0 0,-11-1 0,-8-6 0</inkml:trace>
  <inkml:trace contextRef="#ctx0" brushRef="#br0" timeOffset="28">28348 3647 8244,'18'-4'1098,"-8"-6"-915,-6-1 0,-4-12-183,0 8 0,0 6 0,-2-5 1077,-3 3 1,1 3 0,-6-1-275,-2 2 1,-2-3-1,-2 4-142,0 3-501,1 1 0,-1 4 1,0 3-17,0 6 0,1 4 1,-1 4-1,0 2 78,1-1 0,4 2 1,1 1-1,-1 0-140,2-1 1,1 5 0,4-6 0,-1 0-54,1 1 1,4-4-1,6 3 1,4-4-195,4-1 0,4-2 0,2-2 0,7-3 45,2-2 1,10 3-1,3-5 1,1-1-204,-1-2 0,7-2 0,-5 0 0,0-2 54,1-3 0,-8 1 0,-4-6 0,-7-1 72,-3 3 0,-2-6 0,-7 3 145,-4-3 1,-1 0 0,-6 2-19,3 1 1,-1 10 364,-5 1 1,0 7 0,2 8 0,1 1-269,2 0 0,2 0 1,-3-1-1,3 1-563,2 0 0,-6-1 0,2 1 0,-1 0-1171,1 0 1,-3-6 886,3 1 0,-3-10 1,-2-1 819,0-8 0,-7-13 0,-2-4 0</inkml:trace>
  <inkml:trace contextRef="#ctx0" brushRef="#br0" timeOffset="29">28789 3599 8244,'8'-31'-519,"5"5"510,-8 0 0,2 1 414,-2-1 0,-1 3-339,6 7 1,-5 1-183,6-1 1,-6 7 115,6 4 0,-1 10 0,6 4 0</inkml:trace>
  <inkml:trace contextRef="#ctx0" brushRef="#br0" timeOffset="30">29150 3835 8387,'11'26'0,"-1"-1"0,-1-1 366,0 1 1,-8-6 0,5 2 0,-3-4 645,2-1 1,-3-5 482,3-1-601,-3-7 247,-2 4-639,0-7-236,0 0 1,0-7 85,0-3-96,0-4 1,0-7 0,0-2 407,0-1-540,0 5-46,0-11 0,7 7 338,4-3-868,-4-4 386,14 13 1,-11-7-311,11 3 0,-2 5-597,2 0 1,-2 2 441,8 9 275,-1 0-203,-2 5 0,6 0 0,-6 0-3399,1 0 2975,5 7 1,-6 1-671,8 8 1553,-1 0 0,-7-7 0,6 5 0,-5-13 0,6 6 0</inkml:trace>
  <inkml:trace contextRef="#ctx0" brushRef="#br0" timeOffset="31">29999 3819 8296,'16'0'493,"-7"0"-173,-2-7-69,-7-1 0,0-3 444,0 1 136,-7-1-288,-2-4-255,-7-1 0,6 7-90,-1 4 0,1 3 15,-6 2 1,-1 0-17,-4 0 0,3 2-8,-3 3 1,-1 0-126,1 11 1,-2-4 16,2 9 0,3-2-149,-2 2 0,7-1-80,3 6 0,6-5 67,-1 5 0,3-5-2,2 5 0,0-5 83,0 5 0,7-7 24,4 2 0,5-3 55,4-2 1,5-6 125,6 1 0,-4-8-80,-1 2 0,0-3 22,5-2 0,1 0 11,-1 0 0,1-7-60,-1-3 0,1-4-25,-1-2 1,1-5-42,-1 0 0,-7-7-183,-3 2 1,2-6 131,-2-4 0,-5 3-165,-6-4 1,-1-2-9,2 3 1,-4-4-201,-7 8 1,0-6 302,0 12-50,0-8 127,0 17 0,0-6 210,0 8-216,0 6 1,0 11-19,0 13 1,0 3 51,0 8 0,-6 2 249,1 9 1,0-3 297,5 8 0,0-7-62,0 2 1,0 1-160,0-1 1,2 1-300,3-1 1,4-7 15,6 7 0,6-13-106,0 7 1,7-4 114,-2-1 1,-1 2-73,1-7 0,0-6 81,6-4 0,-3-2-58,-2 1 0,0-3 234,-6-7 0,6 0-55,-6 0 0,5-7-161,-5-3 1,1-6-21,-1-5 1,-8 2-190,2-7 1,-2-1-27,2-4 0,-6-1-271,-4 1 1,-3 0 261,-2-1 0,0 2 90,0 4 1,-7 4-135,-3 6 1,1 7 103,-2 4 1,1 3 397,-6 2-39,0 7 1,2 2 0,4 8 350,5 4-503,3-3 1,2 11-250,0-2 1,0-3-169,0 2 1,7 0-655,3 6 0,6-1 42,5 1 0,-3-3 395,3-2 0,-2 1-718,2-7 1,-2 1 68,7-1 1223,-7-10 0,18 10 0,-4-13 0</inkml:trace>
  <inkml:trace contextRef="#ctx0" brushRef="#br0" timeOffset="32">31430 4244 8296,'14'-11'252,"-3"1"0,-3 1 0,-4-3 0,3 3-175,2 2 59,-6 2-598,11 5 0,-12 2 462,3 3 0,4 11 0,-1 8 0</inkml:trace>
  <inkml:trace contextRef="#ctx0" brushRef="#br0" timeOffset="33">7783 6979 8101,'9'7'6188,"-2"1"-5073,-7 1 1,0-4-476,0-10 0,0-4 0,0-6 0,0-1-439,0 0 0,2-5 0,3-3 1,5-4-352,4-5 0,4-4 0,1 0 0,2-3-66,-2 0 0,4-5 0,-2 4 0,-4 0-59,-4-1 0,1 1 0,-4 0 0,2 4 68,-1 4 0,1 8 0,-5 4 0,0 4 278,0 1 1,5 7 0,-1 4-1,3 3 145,1 2 1,1 7-1,2 6 1,1 6 120,2 7 1,5 5 0,-3 6 0,-1 3-41,1 0 1,-2 9 0,-4-3 0,3-1 2,1 1 0,0 1 0,-6-9 1,-1 1-925,-3-1 0,1-1 0,-7-8 0,1-1-665,1-1 1,-6-8-1,5 2-938,-5-4 1,1-6 1596,3-1 1,2-8 0,5-2 592,-1-9 0,-8-10 1,3-2-1,-5 2 407,-1 1 0,-1-3 0,-5 0 0,-4 2 381,-4 2 0,-2 3 0,-1 1 0,-2 5-53,-2 1 0,-7-4 0,3 6 0,-1 2-482,0 1 0,5-3 0,-4-1 0,1 3-669,-1 1 0,6 2 0,-2 2 1,4 1-939,1 3 1,0 1 0,1-4-1657,-1 2 3047,7 8 0,-5-12 0,5 6 0</inkml:trace>
  <inkml:trace contextRef="#ctx0" brushRef="#br0" timeOffset="34">8821 6837 8019,'0'-10'1092,"0"-1"70,0 8 0,0-2 0,2 8 0,1 4-589,2 2 0,8 1 0,-5 6-233,1 0 0,-2-1 0,-5-1 405,3-3 141,-3 3-683,5-12 1,-12 3 0,-1-10 0,3-6-86,1-3 0,0-2 0,-1-1 0,-2-2-133,1-2 0,4-7 0,5 2 1,6-2-47,3 1 0,1 0 0,3 4 1,3 0-816,5 0 1,-3 2 0,0 6-1,-2 1-187,-1 3 1,8-1-1,-3 7 1,1 1 83,0 3 0,-6 1 1,0 1-1,-2 3 979,-2 1 0,-8 7 0,-2-1 0,2 3 0,1 1 0</inkml:trace>
  <inkml:trace contextRef="#ctx0" brushRef="#br0" timeOffset="35">9261 6712 6647,'16'8'0,"0"-3"-91,-1-3 1,1-2 0,1 0 0,3 0 1080,1 0 0,5-2 0,-3-3 0,1-3-171,4-1 1,0-5 0,0 5 0,-4-1-287,-1-1 1,-2 2 0,-5-3 0,-2 2-67,-4-3 1,-3-1-1,-7-1-240,0-1 0,0 0 0,-2 1 0,-3 1-135,-5 3 1,-11-3-1,-4 5 1,-1-1-404,0 0 1,1 6 0,-3-1 0,4 3 138,1 2 1,2 7-1,6 3 1,-1 4 216,0 2 0,2 5 0,2 2 0,3 0 62,2-1 0,2 4 0,5-3 0,0 0 128,0 0 0,2 3 0,3-4 0,5 1-363,4 0 1,4-2-1,3-4 1,3 1-493,1-3 1,4 5-1,-2-10 1,2 2-166,3-1 0,-1 1 0,1-7 0,-3-1-346,-2-2 0,6-2 1,-5 0-1,0 0 1131,1 0 0,1-7 0,2-2 0</inkml:trace>
  <inkml:trace contextRef="#ctx0" brushRef="#br0" timeOffset="36">10283 6759 8019,'9'-25'258,"-4"4"0,-3 4 1,-4-1-1,-3 1 401,-6 1 0,-3-3 1,-3 8-1,-2-3-287,-2-1 1,-7 4-1,3 3 1,-1 1 241,0 3 0,1 2 1,-3 2-1,2 0-290,-2 0 1,6 7 0,1 4 0,5 3-21,5 1 0,-1 1 1,5 0-1,0 0-175,0-1 1,2 1-1,5 0 1,0 0-184,0-1 1,7-4-1,3-3 1,4-1-179,2-3 1,7-2-1,3-2 1,4 0-102,1 0 0,4-2 0,-2-2 1,-3-3-29,0-1 0,-2 4 1,0-3-1,-4 2 333,-1 0 1,3 0 0,-5 5 0,-2 0-28,-1 0 0,3 0 1,1 0-1,1 0 265,0 0 1,-2 5-1,-6 0 1,1 0-435,0 2 0,0-3 0,-1 4 1,1 1-813,0 0 0,-6-4 1,1 6-1,1 1 1036,2 2 0,2 2 0,-1-1 0</inkml:trace>
  <inkml:trace contextRef="#ctx0" brushRef="#br0" timeOffset="37">11824 6617 8095,'10'-17'208,"-1"-2"0,-2-2 0,-3 1 530,-3 3 1,-1 1-1,-1 0 1,-5 1-46,-4-1 1,-4 2-1,0 2 1,2 3-320,1 2 1,-5 2 0,-4 5 0,0 0 11,3 0 0,-4 0 0,-2 2 0,0 3-259,1 5 0,1 4 0,5 4 0,0 3-50,1 5 1,1-2-1,3 3 1,6-1-11,3-2 0,4 4 0,5-7 0,7-2-297,5-1 1,9-2 0,-2-1 0,4-1 339,1-3 1,1-4 0,-1-7 0,-1 0 367,-4 0 0,4 0 0,-6-2 0,3-3-9,-1-6 1,-7-3 0,2-1 0,-4-1-281,-1 0 1,-5-5 0,-3-2 0,1 1-767,0-1 1,-6-5-1,3 4 1,-5-3-454,-1 1 1,0 7-1,0-4-685,0 1 0,0 4 0,0-3 1,2 4 1714,3 1 0,11 0 0,8 1 0</inkml:trace>
  <inkml:trace contextRef="#ctx0" brushRef="#br0" timeOffset="38">12516 6083 8556,'-21'-21'0,"-2"0"0,0 2 473,1 1 0,-5 8 0,6 1 0,2 2 200,2 4 0,1 1 0,0 4-270,1 3 0,-1 9 1,2 10-1,3 2 24,6 2 0,-2 11 1,2-6-1,1 4-186,3 1 1,6 6 0,4-4 0,3 2-77,5 0 1,4-7 0,-1 1 0,1-3-619,-2-1 1,3-1-1,-1-1 1,-1-4-1121,-3-5 1,-6-3 0,-3-3 118,-1 1 0,6-7 0,-3-6 1454,4-6 0,2-8 0,-1-10 0,8-3 0,2-8 0</inkml:trace>
  <inkml:trace contextRef="#ctx0" brushRef="#br0" timeOffset="39">12673 6507 8095,'24'-16'0,"-4"1"404,-8-1 1,-5 6-1,-9-1 429,-3-1 0,-6 3 1,-10 0-1,-5 2-64,-4 4 0,-6-4 0,-3 2 1,1 1-394,-1 2 0,-4 2 1,3 0-1,-1 0-1023,5 0 0,-1 7 0,4 4 0,3 3 647,1 2 0,6-8 0,0-1 0</inkml:trace>
  <inkml:trace contextRef="#ctx0" brushRef="#br0" timeOffset="40">13522 6020 8028,'-11'-2'870,"1"-3"1,6 5-164,-1 0 0,4 7 1,2 10-1,4 3-161,6 1 0,3 5 0,2-4 0,-1 3-249,1 3 0,0 3 0,0 4 0,-2 2-67,-4-2 0,2 3 0,-5-1 0,2-2-140,3-2 1,-3-2 0,0 1 0,-2-2-43,-4-4 1,-1-4 296,-2-6-64,0-7 0,-5-9 0,-1-11 0,3-3-359,1-1 0,4-1 0,3-1 1,6-3-62,3-1 1,10-5 0,8 4 0,6-1-511,2 0 1,6 0 0,-6 6 0,0 1 520,-3 7 1,-6 6-1,-3 3 1,-2 0 540,2 0 1,-5 5 0,-2 2 0,-5 2-259,-6 3 0,2 2 1,-6 2-1,-3 0 700,-1-1 0,-2 1 0,-2 1 0,-3 3-254,-6 1 0,-3 0 1,-3-6-1,-2-1-269,-2-3 0,-11 1 1,4-5-1,0 0-475,-1 0 0,1-2 0,0-5 1,3 0-291,3 0 1,-5 0-1,5 0 1,-1 0-1158,0 0 1,2-7 0,6-3 94,-1-4 1,7-2 0,4 0 0,3 1-61,2-1 1,12-7 0,6-5 1554,4-7 0,5-5 0,4-7 0</inkml:trace>
  <inkml:trace contextRef="#ctx0" brushRef="#br0" timeOffset="41">14245 6271 8326,'21'25'0,"0"-2"0,-2-1 569,-1 4 0,-2-1 0,-2-1 1,-2-1 216,-2-4 1,1-1-1,4-1 1,-1 2-457,-3 2 1,3-5 0,-5-5 0,1 1-907,1 2 0,-8-4 0,4-1-962,0-2 1,-7-2 0,0-5 757,-9 0 0,-5-2 1,-1-5 779,-1-8 0,0-1 0,0-7 0</inkml:trace>
  <inkml:trace contextRef="#ctx0" brushRef="#br0" timeOffset="42">14214 6067 8030,'0'-16'249,"5"6"0,2 1 0,2 2-254,3 4 1,2 8 4,2 5 0,6 4 0,3 2 0</inkml:trace>
  <inkml:trace contextRef="#ctx0" brushRef="#br0" timeOffset="43">15063 6429 8028,'5'-16'184,"0"0"1,-1 0 0,-8 1 0,-3-1 0,-1 2 761,-5 4 1,-6-4-1,-2 5 1,0 0-363,-2 4 0,4 3 0,-7 4 1,0 3-260,1 6 1,-4 3-1,2 3 1,0 2-127,0 2 0,-1 5 1,7-3-1,4 0-162,5 0 0,-1-3 0,8-4 0,2 0-104,1 0 0,4-1 0,3-1 0,7-1-66,7-3 0,4-6 0,5 1 0,-2-4 58,2-1 0,2 0 0,1 0 0,1 0-183,-1 0 0,6-6 1,0-3-1,-1 0 76,3 4 0,-6-2 0,4 2 1,-4 1 279,-2 2 0,1 9 1,-1 4-1,1 3 256,-1 1 0,-6 1 0,-5 2 0,-4 1 106,-5 2 1,-4 5 0,-7-5 0,0 0 588,0 2 1,-7-1 0,-6 6 0,-4-3-483,-4-3 1,-12-1 0,0-5 0,-6-2-196,-4-3 0,2 1 1,-1-7-1,1-1-296,0-3 1,-2-1 0,8 0 0,3 0-4580,4 0 1,4-1 4502,-2-5 0,17-9 0,11-10 0</inkml:trace>
  <inkml:trace contextRef="#ctx0" brushRef="#br0" timeOffset="44">16541 6209 8088,'0'-11'228,"0"1"-21,0-3 1,-2 5-1,-2-3 1,-3 1 0,-1-1 882,-4 1 1,-2 1 0,-4-1-69,-3 4 1,-2 5-1,-3 1 1,5 0-640,4 0 1,1 1 0,0 5 0,1 4-230,-1 4 0,2 2 0,2-1 1,1 3 16,-1 3 1,5-2 0,2 5 0,3 1-105,2-1 0,0-4 1,2 1-1,3-2-60,5 2 1,11-6-1,6 3 1,2-6-46,3 0 0,1-3 0,2 0 0,2-2-29,-2-4 0,8-1 0,1-2 0,0 0-227,1 0 0,-1-2 0,-1-3 0,-4-5-167,-6-4 1,0 3 0,-12 1 0,-2-3 198,-1-1 0,-4-1 1,-4-1-1,-5 0 372,-3 1-110,-2-1 642,0 7 0,0 9 1,2 11-1,1 3-171,3 1 1,6 1 0,-2 0 0,3-1-465,-3 1 1,4 0-1,-3 0 1,3-1-358,1 1 0,-4-2 1,-2-2-1,-1-3-4364,1-2 2495,-6-2 1,4-7 0,-7-3 2218,0-5 0,-7-11 0,-1-4 0,-8-6 0</inkml:trace>
  <inkml:trace contextRef="#ctx0" brushRef="#br0" timeOffset="45">16965 6083 8088,'0'-16'171,"0"-7"265,0-3 0,0 3-770,0 3 0,2 9-1244,3 6 1578,4 10 0,0 4 0,-2 6 0</inkml:trace>
  <inkml:trace contextRef="#ctx0" brushRef="#br0" timeOffset="46">17280 6209 8088,'15'24'209,"1"-1"1,0-8 0,0 1 531,-1 0 1,-4 0-1,-2-1-13,-3 1 0,5 0 0,-6-1 168,-1 1 1,-3-5 128,-1-1 0,-1-6-693,-5 1 1,3-5 0,-6-5 0,1-4-51,-1 0 1,5-5 0,-3 4 0,2-4-74,0-2 0,0-5 0,6 0 0,5 0-182,4-2 1,4 4-1,3-5 1,3-1-47,1 1 1,7 5-1,-4-4 1,1 4-201,-5 3 1,5-3 0,-1 10 0,3 0-1015,-1 4 1,-5 3 0,3 2 0,1 0-292,-1 0 1,1 7-1,3 2 1524,-2 0 0,0 12 0,5-4 0</inkml:trace>
  <inkml:trace contextRef="#ctx0" brushRef="#br0" timeOffset="47">18176 6177 8641,'9'-16'244,"-2"1"1,-7-1-1,0 0 537,0 1 0,-7 4 0,-4 2-19,-3 2 0,-2-3 1,1 5-1,-1 1-390,0 2 1,-5 4 0,0 2 0,2 3-302,2 1 1,1 5 0,0 6 0,2 2-131,4-2 1,-2 5-1,6 1 1,3 1-30,1 0 1,2-5 0,0 4-134,0-3 0,7-1 0,5-5 0,7 0 0,8-1 70,2 1 0,3-2 1,-1-3-1,1-6 173,-1-3 0,6-2 0,0 0 0,-3 0 15,0 0 0,-3-2 0,1-3 0,-3-6 26,-3-3 1,2-2-1,-5-1 1,0-2-54,0-2 1,-8-7-1,-6 0 1,-2-5-221,-4-4 0,-1-1 1,-2 3-1,0-4-5,0-1 0,-7 5 1,-3 0-1,-2 7 333,1 7 0,2 4 22,4 1 0,3 9 1,-3 7 15,3 9 1,4 10-1,2 6 1,3 3 148,1 5 0,3 7 1,3-2-1,0 2-128,1 4 0,-2-4 0,8 0 0,-4-1-142,-1-4 0,1-2 0,4-3-153,5-4-317,-3 4 240,7-13 19,-6 6 197,8-8 0,-1-4-97,1-1 59,-1-6 0,-5 3-73,1-7 18,-1 0 23,5 0 174,1-7 1,-6 3-155,0-6 1,-7-1 194,2-4 16,-3-8-134,-3 6 205,1-13-182,0 12-33,-7-11 63,-2 11 208,-7-4-34,0-1-166,0 5-34,-14-4 35,3 6-39,-12 7 1,8 2 469,-1 7-185,0 0-152,1 0 1,-1 2 153,0 3 0,6 4-112,-1 7 1,8 1-27,-3 4 0,5-2-190,1 8 0,1-8-272,5 2 1,2 1-394,8-1 1,2 2-824,2-2 0,0-4 271,6 4 1,-2-3-704,3-2 0,2-6 524,-3 1 1,-1-8 1365,1 2 0,-7-3 0,4-2 0</inkml:trace>
  <inkml:trace contextRef="#ctx0" brushRef="#br0" timeOffset="48">19670 6271 8366,'14'-1'418,"-4"-5"0,-1 3-418,-4-8 676,-3 8 1080,12-11-1966,-13 12 1,6 2-2441,-7 11 2650,0-4 0,0 7 0,0-6 0</inkml:trace>
  <inkml:trace contextRef="#ctx0" brushRef="#br0" timeOffset="49">19654 6586 8102,'16'0'0,"-1"2"786,1 3-670,-7-3 1,5 6 843,-4-3 1,4-1-433,2 6 1,0 1-333,-1 5 1,1 1-197,0 4 0,6 4 0,3 6 0</inkml:trace>
  <inkml:trace contextRef="#ctx0" brushRef="#br1" timeOffset="50">21163 1477 8172,'0'11'0,"0"-1"0,0-6-507,0 3 1274,0-7 1572,-7 0 1,5-2-675,-3-3-837,3-4 1,1-7 90,-5 1-490,5-8 1108,-6-1-738,7-8-186,0 1-215,0-1 504,0 1-511,0-15 1,7 5-283,3-12 0,4 3-338,2-3 1,0 2-377,-1-6 0,6-1 613,0-5 0,-2 6 219,-8-1 0,3 9-799,-4 2 1,3 3-1211,-3 13 1,4-2 663,-3 12 527,-4 0 423,7 12 0,-6 2 136,8 7 0,5 4 185,0 6 1,7 9 246,-2 18 0,-1 0 27,1 10 1,-2-4 126,2 10 0,2-3 0,-5 1 0,0 2 0,0-1 164,-4 2 1,0-5-1,0 5 1,2-3-568,-2-4 1,4 7-1,-2-12 1,-4-4-823,-4-3 0,1-5 0,-6-2 0,3-4-3112,-1-1 2712,-6-2 0,3-14 707,-7-7 0,0-9 1,0-10-1,0-4 368,0-1 1,-5-2-1,-4-6 1,-3 3 348,-6 2 1,-3-1 0,0 8-1,-5 0 367,-4 3 1,-1 1 0,-1 0 0,3 2-115,3 4 1,-4-2-1,4 5 1,-4 0-598,-1 0 0,-1 2 0,1 5 1,1-2-1490,4-3 1,-2 3 0,7-3-4965,2 3 6444,1 2 0,16 7 0,4 2 0</inkml:trace>
  <inkml:trace contextRef="#ctx0" brushRef="#br1" timeOffset="51">22342 1069 8248,'16'-7'0,"0"5"724,-7-12-498,5 12 1,-6-6 1488,8 2-682,0 5-636,6-6 0,-4 7 20,3 0 1,2 0-859,-2 0 0,0 0-265,-6 0 0,-1 1-1656,-3 5 2362,3-5 0,-13 13 0,6-5 0</inkml:trace>
  <inkml:trace contextRef="#ctx0" brushRef="#br1" timeOffset="52">22342 1195 8248,'27'19'129,"-1"-4"-129,-7-9 0,18 8 0,-11-6 0,12 1 0,-3 3 0,7-6 2157,-7 6-1233,18-10 0,-13 6 85,7-2-1097,-7-5 0,-1 6 0,-8-7 0,0 0-755,1 0 1,-6 0 0,-1 0 0,-3-1 842,-3-5 0,6-16 0,-1-12 0</inkml:trace>
  <inkml:trace contextRef="#ctx0" brushRef="#br1" timeOffset="53">23427 692 7989,'9'22'2389,"5"3"-1548,-12 6 1,6 2 326,-2 4 1,-5 3-579,5 7 1,1-1 66,-2-4 0,5 3-250,-4-3 0,1 2-458,-2-2 0,-2-4-155,8-7 0,-8-1 0,3-2 0,-3-3 0,1-3-866,1-3 1,0-6-1920,-5-3 1827,0-6 644,0 3 0,0-20 0,0-4 0,0-6 59,0-5 0,2-3 1,3-6-1,5-5 461,4-3 0,9-2 0,2 0 0</inkml:trace>
  <inkml:trace contextRef="#ctx0" brushRef="#br1" timeOffset="54">23710 802 8096,'0'-9'977,"0"2"-406,0 7 856,0 7-902,0 2 0,5 8 251,1 4 415,6 3-714,-10 8 1,12-1 193,-4 1-70,-3-1-286,7 8 1,-5-6 77,7 4-91,-1-4-179,1-2 0,-5 1-514,-1-1 1,-1 0-1,3 1 1,-3-1-1,-2-1-1118,-4-4 1,-1-3-1,-2-7 569,0-1 1,-2-6-1,-5-5 1,-9-8 939,-8-6 0,-6-18 0,-1-6 0</inkml:trace>
  <inkml:trace contextRef="#ctx0" brushRef="#br1" timeOffset="55">23176 723 8063,'22'-14'196,"-4"4"1,6-11-1,-3 8 1,4 5 0,3-1-1,1 2 3373,5 0-3229,8 2 0,-2-1 0,5 1-21,-3 2 0,2 1 0,-6 2-569,2 0 392,-5 0-58,11 0-167,-13 0 272,12 7 1,-12-4-3241,4 8 1474,-4-1 1577,-8 6 0,5 0 0,-6 0 0</inkml:trace>
  <inkml:trace contextRef="#ctx0" brushRef="#br1" timeOffset="56">24308 1116 7937,'10'16'0,"-1"1"-35,-2 4 0,0 4 0,-4 6 0,3-1 0,-1-2 627,2-2 1,-5-5 0,3 3-1,-3-1 663,-2-4 1,0-1-1,0-3 51,0 1-781,0-7 1,-6-4 0,1-10-283,2-6 1,1-3 0,2-1 0,0-3-164,0-3 0,2 2 0,5-7 0,7 0-23,5 1 0,14-5 0,0 4 1,4-2-253,1 2 1,-1-2-1,-4 7 1,2 2 8,2 2 0,0 1 0,-8 2 0,-1 2-720,-2 1 0,-5 8 1,4-3-1,-1 5-1211,1 1 0,-6 0 2117,2 0 0,-4 7 0,-1 1 0</inkml:trace>
  <inkml:trace contextRef="#ctx0" brushRef="#br1" timeOffset="57">25047 692 8085,'15'-16'0,"1"0"187,0 0 0,1 6 1,3 1-1,2 2 1,1 4 749,0 1 0,-1 2 1,-2 0-1,1 0-558,-2 0 0,2 2 1,-4 1-1,-5 4-206,-3 2 1,2 1-1,-6 8 1,-2 1 51,-1 2 0,-9 5 0,-5-3 0,-6 1-59,-3 4 1,-6 0-1,2 0 1,1-3 62,3-3 1,0 5 0,3-5 0,4 1 91,0 0 0,7-2 1,2-6-22,3 1 0,2 0 0,2-2 0,3-2-40,6-2 0,3-6 0,1 3 0,3-2-424,3 0 0,-2 1 0,7-6 0,1 1-1988,-3 5 1662,6-5 1,-11 6 0,5-7-518,-1 0 1,3 0 0,-5 0-2676,-2 0 3682,6-7 0,-1-8 0,8-10 0</inkml:trace>
  <inkml:trace contextRef="#ctx0" brushRef="#br0" timeOffset="58">4073 10264 8435,'-2'10'2037,"-3"1"1,1-8 0,-6 2-465,-3-3 1,-1-4 0,-1-1-969,-1-2 1,2-8 0,2 3 0,1-4 123,-1-2 0,-2 1 0,-2-3 1,1-1-59,-1-2 1,-3-12 0,0 1-1,1-3-639,-1-3 0,-2 0 0,2-8 0,-2 2-205,1 1 0,3-6 0,1 7 0,1-2 72,-1 2 0,5 6 1,3 8-1,1 3-349,3 3 0,2-5 0,2 7 0,0 0 462,0 3 0,-1 1 0,-3 0-11,-1 1 0,-2 1 0,3 1-116,-1 3 0,-2 7-224,2-3 1,-2 6 0,-5 4 14,1 1 1,6 12 0,-5 1-1,-1 3 270,2 2 1,1 5 0,2-4 0,-2 2 62,-1 0 0,0-6 0,6 1 0,-3-4-45,3-1 1,-4-1 0,2 1 405,1 0 1,1-7-342,-3-4 0,5-5-143,-5-5 1,10-4 0,3-7 0,2-1-229,3-4 1,2-2-1,2-5 1,-1 2-29,1-2 0,0 0 0,-2 2 0,-2 5 164,-2 3 0,-4 3 1,4 1 368,2 3 0,2 4 0,4 7 0,1 0 401,2 0 1,5 12 0,-3 4 0,0 2 161,-1-1 1,5-1-1,-6 0 1,-2-1-405,-2 1 1,-1 0 0,0-1-3164,-1 1 0,-6 5 0,-4 0 2841,-3-2 0,-9-1 0,-2-3 0</inkml:trace>
  <inkml:trace contextRef="#ctx0" brushRef="#br0" timeOffset="59">2720 10971 8435,'0'-17'707,"0"-4"0,-1 0 0,-3-2 1,-3 7 43,-1 2 1,-8 0 0,-5-1 0,2 1 321,1 3 0,-3-1 0,-2 7 0,1 1-501,-1 2 0,-3 2 0,5 0 0,2 0-442,1 0 0,2 7 0,-1 4 0,0 3-254,1 2 1,-3-1-1,10 3 1,-2 3 91,1 5 1,6 2 0,-1 0-1,3-2-139,2 2 1,0-5 0,0-1 0,2-1 51,3 0 1,4 0 0,9-5 0,1-2-138,2-4 1,7 3 0,-2-8 0,2-2 27,-2-1 1,9-2 0,-4-2 0,3-3 132,-1-5 1,-2-4 0,1-4-1,-1-1 160,1-2 0,-8-5 1,-3 3-1,-3-1 11,-3-4 0,-6-2 0,-4-1 1,-3-3-201,-2-2 1,-5-3 0,-4-4 0,-3 1-59,-6-2 1,-3 6 0,2 1-1,-2 4 131,2 1 0,1 8 0,4 3 0,2 4-125,2 1 0,5 5 1358,-6 1 0,8 8 0,-3 2-579,5 9 1,2 12 0,5 5 0,4 4-95,4 1 0,2 4 1,-1 0-1,1-2-44,0 2 1,1 0-1,3-4 1,1-1-99,-2-4 0,3 2 1,1-5-1,0 0-842,0-1 1,-2 5-1,-4-6 1,2-2-746,2-2 0,0-1 0,-5-2 0,0-2-1025,-1-1 1,1-8-1,0 2 792,0-3 1,-1-2-1,1-2-1580,0-3 3033,-8-4 0,6-6 0,-5-1 0</inkml:trace>
  <inkml:trace contextRef="#ctx0" brushRef="#br0" timeOffset="60">3176 10845 8293,'9'2'1011,"-2"2"0,-2 3-198,1 1 0,1 3 0,-4 4 1,4 1 104,2 0 0,-4 0 1,4-1-1,0-1-921,-1-3 1,1 3 0,3-4 0,-1 4-913,1 2 1,-3 0-1,1-2 1,1-2-502,-3-2 1,1-6 0,-5 3 1415,1 0 0,-7-5 0,-7 5 0</inkml:trace>
  <inkml:trace contextRef="#ctx0" brushRef="#br0" timeOffset="61">3098 10625 6736,'0'-15'0,"0"-1"455,0 0 0,2 7-701,3 4 0,2 5 0,5 5 1,-1 6 245,1 3 0,9 2 0,3-1 0</inkml:trace>
  <inkml:trace contextRef="#ctx0" brushRef="#br0" timeOffset="62">3900 11128 8282,'8'-15'132,"-2"-1"1,-5-2 0,-1-1-1,0-2 575,0 2 1,0-4-1,-1 2 1,-5 2-261,-4 2 1,-6-4 0,-3 0 0,-2 3-52,2 6 1,0 0 0,-1 5-1,-2 0-165,-3 0 1,6 2-1,-2 5 1,4 0-134,1 0 1,0 7 0,0 3 0,1 4 57,-1 2 0,5 5 0,3 1 1,1 1-209,3 0 1,2 3 0,2-5-1,0 0 137,0 2 0,2-6 0,3 4 29,6-3 1,3-5-1,3-2 1,3-4-14,1 0 1,0-5 0,-4 3-1,2-3-109,2-2 1,0-6 0,-5-1 0,0-1-40,-1-5 0,1 0 1,-2-3-1,-2 0-96,-1 0 1,-8 1-1,2-1 1,-3 0-242,-2 0 0,0 1 164,0-1 0,2 7 0,1 6 128,3 6 0,6 1 0,-2 6 0,6 3 7,5 0 0,-3 8 0,3 0 0,-2-1-260,2-3 1,-4-3 0,2-2-1,-5-1-1949,-3 1 0,-1-5 1098,6-2 1,0-3 1195,0-2 0,-3-2 0,-2-3 0,-6-6 0,-3-2 0,5-3 0,2 0 0</inkml:trace>
  <inkml:trace contextRef="#ctx0" brushRef="#br0" timeOffset="63">4167 10924 8282,'0'-16'542,"0"9"-289,0 7 0,2 7 1,3 9-1,5 0 8,4-1 1,0 6-1,-1 2 1,-3 1 224,2 4 0,1 0 0,-1-1 0,-3-5-151,-3 1 1,5-6-1,-4 4 121,2-3 0,-6-8 506,2 1-912,-3-8 0,-7 2 0,-2-10 0,-2-5-178,-3-4 0,0-4 1,1-1-1,4-4-115,0-1 1,6-2-1,-5-6 1,5 1-76,1-1 0,1 3 1,3 3-1,3 5 119,2 3 1,1 4 0,6 4 0,1 4 133,4 5 1,-3 1-1,4 1 1,-1 5 216,0 4 0,5 6 0,-5 3 0,-1 4 126,-3 1 1,-1 1 0,0 3 0,-2-4 52,-4-1 1,2 0 0,-6-4 759,-3 2-161,-1 0-828,-2-13 0,-5-2 1,-2-12-167,-2-4 0,5-4 1,-1-2-1,3 1 44,2-1 1,0-5 0,0-2-1,2 0-469,3 1 1,4-4 0,7 5 0,-1 1-52,1 3 1,0 3 0,0 3-1,-1 4 295,1 0 1,2 6 0,1-5 0,2 6 93,-2 6 0,-2 1 1,-3 5-1,-1-2 257,-3 3 1,1 1 0,3 3 0,-2 2 140,-2 2 1,1 0-1,4-3 1,1 1-68,0 2 0,0-2 1,-1-7-1,1-1-67,0 1 0,0 0 1,-1 0-1,1-3 28,0-2 0,5-2 0,0-5 0,-2 0 10,-2 0 0,-1 0 1,0-1-1,-1-3-22,1-1 1,0-7 0,-2 1 0,-2-3 38,-1-1 1,-8-6-1,2-2 1,-3 0-42,-2 0 1,0-3 0,-2 5 0,-3 0-247,-5-1 0,-4 4 0,-4-1 0,-1 5-151,-2 3 1,0 6-1,5-3 1,1 1 191,-1 3 0,2 4 0,2 5 1,1 4 74,-1 0 0,5 10 1,0-2-1,2 4-4,0 2 0,-1 5 1,8-2-1,2 2 21,1-2 1,7-1 0,0-6 0,6 2-1,3-2 0,5-1 0,-3-3 0,-1-1-32,1-3 0,5-2 0,-2-6 0,2 2-37,-2-1 1,4-2-1,-6-2 1,3 0 45,-1 0 1,-7-7-1,2-4 1,-4-3 10,-1-2 0,0-5 0,-2-1 0,-2-3-194,-1-3 1,-8-3 0,2-4 0,-3-3-15,-2-3 0,-2 6 1,-1-1-1,-4 4 128,-2 6 0,4 3 0,-4 8 1427,2-1-895,-5 7 0,10 9 1,-3 12-1,3 8 18,2 6 1,0 4 0,2 1 0,3 0-261,6 1 1,-3 3 0,3 0 0,1-2-630,2 2 0,7-2 0,0-5 1,-2-2-1027,-1 2 0,-3-5 0,1-2 0,2-4 31,3-1 0,-4-6 0,4-1 1412,-3-2 0,4-9 0,3-6 0</inkml:trace>
  <inkml:trace contextRef="#ctx0" brushRef="#br0" timeOffset="64">5849 11034 9084,'-7'-11'2218,"-3"3"-1677,-4 1 0,-2 1 0,0 6 0,-1-1-99,-4-5 0,2 5 0,-6-6 1,3 2-684,2-1 0,-2 1 0,1 3 0,1-1-1638,3-2 1,7-1 390,-1 6 1488,8 0 0,-4-7 0,7-1 0</inkml:trace>
  <inkml:trace contextRef="#ctx0" brushRef="#br0" timeOffset="65">5818 11018 8282,'35'0'0,"0"0"0,-4 0 0,-1 0 0,3 0 0,-7 0 355,4 0 0,1 0 0,-1 0 0,-4 0 1,-5-2 272,-3-3 1,-3 3 0,1-5-1,-2 0-394,-3-3 1,-4 1-1,-7-1 1,0-2-111,0-2 1,-2-2 0,-3 0-1,-6 0 52,-3 1 0,-3 4 0,-3 3 0,-2 1-83,-3 3 0,1 2 1,-2 2-1,5 0 97,3 0 1,3 9 0,1 5 0,3 7-69,6 3 0,3-3 0,2 6 0,2-1-99,3-2 0,4 4 1,7-7-1,1-2-59,4-1 1,-2 1 0,6-2 0,-1-3-232,1 0 1,-5-7 0,5 0 0,-1-1-144,1-1 0,-6 0 0,2-5 0,-3-2 115,-3-3 0,-4 3 0,-3-5 1,1 2 37,0 0 0,-4 0 170,6 5 1,-6 0 448,5 0 49,-6 0 1,1 0-179,-10 0 0,-2-2 1,-5-2-1,3-3-118,2-1 0,0-3 1,3-4-1,-1-1 28,2 0 0,1 0 0,4 1 0,3-1 11,5 0 0,6 0 0,5 1 0,7-1-28,7 0 0,-2 2 0,6 2 1,-3 2-124,1-3 0,-2 5 1,-7-1-1,-4 2-231,-1 3 0,3 3 0,-5 1 0,-2 0-1015,-1 0 0,-9 1 0,-4 5 1243,-3 4 0,-16 4 0,-4 2 0</inkml:trace>
  <inkml:trace contextRef="#ctx0" brushRef="#br0" timeOffset="66">8082 8173 8127,'-9'-8'1538,"4"1"1,10 7-762,6 0 1,-3 5-385,3 0 1,-1 12 0,6-1 0,0 3 0,0 2 473,-1 0 395,1 7-451,-7-10-472,5 4 0,-7-1 54,3 0 1,-1 0-103,-4-5 0,-3 0-16,3-1 1,-3-4-5,-2-1 0,-2-6 0,-3 1 1,-4-3-33,-7-2 0,1-2 15,-1-3 1,0-4-353,1-7 0,4 1 85,1-1 0,6-7 194,-1-3 1,7-5-311,8-6 0,4 2-435,17-7 1,-6 6 186,12-6 0,-6 7-276,11-2 0,-12 9 348,1 2 1,-5 7-44,1-2 1,2 8-997,-3 3 1,-1 6 131,1-1 0,-1 4-294,1 1 1,3 1 690,-2 4 1,-3-1 814,2 6 0,1 1 0,4 5 0</inkml:trace>
  <inkml:trace contextRef="#ctx0" brushRef="#br0" timeOffset="67">8899 8142 8228,'18'0'0,"3"0"1297,-19 0 1,6-2-870,-2-3 1,2 3 0,8-3-92,0 3 1,0 2-89,-1 0 1,1 0-586,0 0 0,-6 0-772,1 0 1,-6 5-432,5 1 0,-6 6 1539,1-2 0,-17 4 0,-6 2 0</inkml:trace>
  <inkml:trace contextRef="#ctx0" brushRef="#br0" timeOffset="68">8821 8362 8228,'2'9'-62,"3"-4"62,-3-3 965,12-2 0,-6-2-245,8-3 1,2 1-98,2-6 1,1 6-562,11-1 1,-4-2-589,9 2 1,3-1-73,2 6 1,3-5-1786,2 0 1759,-7 0 376,13 5 0,-11-7 0,12-2 1</inkml:trace>
  <inkml:trace contextRef="#ctx0" brushRef="#br0" timeOffset="69">10613 7969 8228,'0'-18'0,"0"-2"0,-1 0 0,-5-6 1898,-2 7-824,-8-11-350,-7 13-193,-1-13 0,-8 13 311,1-4 1,-1 3 484,1 2-603,-1 1-398,1 6 0,0 2-10,-1 7 1,1 0-168,-1 0 0,6 7 0,2 5 1,-1 7-73,1 8 1,4 2-134,-1 3 1,4-1 7,1 1 1,2 4-310,4 1 1,-2 0-195,6-6 1,1-1 248,5-4 1,7 2 92,4-7 1,3 0-1,1-5 1,3-2-63,3-4 0,3-3 222,8-7 1,-1 0 175,0 0 1,1 0-124,-1 0 1,1-7 103,-1-3 0,-5-4-13,1-2 0,-8-2-112,2-3 0,-4 4 235,-1-4 11,-7-3-225,-2 6 0,-2 1 21,0 6 501,0 8 99,-5-4 1,2 14-12,3 3 1,-3 11 249,3 5 1,-1 4-127,1 1 1,-3 3 191,3 2 0,-3-8-246,-2 4 0,5-6-262,0 0 0,1-2-395,-6-3 0,0-3 87,0 3 1,1-4-172,5-1 1,-5-5-669,5-1 1,-3 0-1175,2 6 0,-1 0-1404,6 0 1,1-6 1770,5 1 0,4-3-1574,1 3 3106,7-4 0,-10 0 0,5 1 0</inkml:trace>
  <inkml:trace contextRef="#ctx0" brushRef="#br0" timeOffset="70">11022 8330 8213,'9'-22'2110,"5"11"-961,-12-10-451,4 20-225,1-6 819,2 0-615,7 5-122,0-5 488,6 7-398,-4 0-295,12 0 1,-11 0-572,7 0 1,-7 0-220,2 0 0,2 0-413,-2 0 1,0 5 128,-5 0 0,4 1-800,1-6 1,0 0 855,-5 0 1,0 0 194,0 0 1,-1-7 472,1-4 0,0-3 0,-1-2 0</inkml:trace>
  <inkml:trace contextRef="#ctx0" brushRef="#br0" timeOffset="71">11368 7969 8213,'-9'-16'3023,"2"1"-1240,7-1-689,0 0-1189,0 7 1,7 2-547,4 7 1,-3 0-3320,3 0 3960,-1 7 0,-1 2 0,-2 7 0</inkml:trace>
  <inkml:trace contextRef="#ctx0" brushRef="#br0" timeOffset="72">11352 8346 8198,'7'16'-237,"2"0"118,0-1 1,-1 3 2630,-2 3-1071,2-4-689,8 13 907,0-13-798,-7 13-215,5-12-433,-6 4 1,6-6-303,-3 0 397,3-1-123,-13-6-1726,6-2 787,-7 0-1895,0-5 2649,0 5 0,7-14 0,2-2 0</inkml:trace>
  <inkml:trace contextRef="#ctx0" brushRef="#br0" timeOffset="73">12358 7938 8198,'-22'-23'0,"11"5"0,-10-4 1673,13 6-744,-1-7-342,-5 13 1735,12-11-1638,-5 12 1,14-1-264,4-1 1,3 8-160,1-3 0,3 5-60,3 1 0,-2 0 0,5 0-31,-1 0-107,-2 7 1,-7 1 41,-3 8 0,1 5-98,-7 0 1,0 7 154,-5-2 0,-1 4-189,-5 1 20,-2 1 242,-15-1 1,-2 1 71,-6-1-169,6 0-49,-4 1 0,10-2 260,-8-4 1,8 2 766,-2-7-587,4 0-152,8 1 1,-3-4 99,6 3 1,1-4-156,5-1 1,0 0-85,0-1 1,2-4-188,3-1 0,4-1-227,7 1 0,6 4-483,5-3 1,4-2 122,6 1 1,-2-5-492,7 6 0,-6-2-459,6 1 1,0 2-2988,5-6 4472,0-1 0,-6-5 0,-3 0 0</inkml:trace>
  <inkml:trace contextRef="#ctx0" brushRef="#br0" timeOffset="74">13302 8158 8155,'0'-9'0,"0"2"0,7 0 2601,2 5-1589,6-5 1,3 7-141,3 0 0,1 0-859,5 0 0,1 0-778,-7 0 1,5 0-831,-5 0-1,0 7 1,-7 2 1067,-4 7 1,-3-1 527,-7 1 0,-7 0 0,-2-1 0</inkml:trace>
  <inkml:trace contextRef="#ctx0" brushRef="#br0" timeOffset="75">13365 8425 8155,'10'8'0,"1"-2"398,-1-5 1,8-1 0,3 0 516,5 0 0,-2 0-439,2 0 0,1 6-603,4-1 1,2 2-580,4-2 1,-4-3 571,4 3-2239,-4-3 2373,-8-2 0,-3 0 0,-6 0 0</inkml:trace>
  <inkml:trace contextRef="#ctx0" brushRef="#br0" timeOffset="76">14497 7702 8120,'0'-11'0,"0"1"0,-2 6 0,-3-1 954,3 3 1,-7 2 441,4 0 0,3 7-726,-3 4 1,-4 4-196,-1 6 0,1-1-30,-1 6 0,-1 0-40,-5 5 1,1 3 123,-1 2 1,0-2-28,1 2 0,-1-3-194,0-1 1,6-6 249,-1 0 1,6-5-187,-6 5 1,8-6-175,-2 1 1,3-4-30,2-1 0,2-6-180,3 1 0,4-3 139,6 3 0,3 1-41,3-7 0,-2 6-588,7-6 0,0 0 1,6-5 20,-1 0-1034,1 0 0,-1-5 93,1 0 1,-3-6-292,-2 6 1,2-7 596,-3 1 1,-3 3-199,-2-3 1,-5-5 1312,-6-4 0,4-8 0,-5 3 0</inkml:trace>
  <inkml:trace contextRef="#ctx0" brushRef="#br0" timeOffset="77">14654 8000 8120,'2'16'2253,"3"0"-1659,-3 0-154,5-1 0,-7 1 459,0 0-346,0-1 351,0 1-243,0 0-300,0 0 118,7 6 210,-6-4 0,8 4-399,-4-6 1,-3 2-418,3 3 0,4-4-267,2 4 0,-3-4-644,3-1 0,-6 0 127,6 0 0,-1-2-2865,6-4 2406,-1 4 1370,1-5 0,7-1 0,1-1 0</inkml:trace>
  <inkml:trace contextRef="#ctx0" brushRef="#br0" timeOffset="78">15283 8205 8107,'9'-7'0,"-2"-2"0,0 0 1243,-6 2 1774,13 7-1921,-12 0-394,12 0-169,-12 0-1108,5 0-2660,0 0 576,-5 0 519,5 7 2140,-7-12 0,6-4 0,3-15 0</inkml:trace>
  <inkml:trace contextRef="#ctx0" brushRef="#br0" timeOffset="79">15959 7639 8200,'0'-16'1449,"7"7"-1156,-5 2-117,5 7 688,-7 7-402,0 2 411,-7 7-465,5 0 0,-14-6-10,1 1 1,-3-3 64,-8 3 1,0 1 166,-6-7-180,1 0-289,-8-5 1,11 0-98,-3 0 0,3-1-34,-3-5 0,6 3 0,4-8 1,2 1 115,-2 1 1,9-3 307,-4 7-592,4 0-383,-4 5 1,2 1 202,4 5 1,-3 2 0,6 10 274,-1 3 1,4-4 0,-3 6 0,2-2 0,0 0 146,1-2-63,-5 5 1,8-6-8,-5 3 1,5-4-14,1-1 1,0 0 35,0 0 1,1-6 77,5 0 1,4 1-97,11 5 1,4-6 204,6 1 1,0-1 38,1 6 0,-1 0 61,1-1 1,-1-3-187,1 4 1,-3-4-18,-2 9 1,-5-3 71,-6-2 393,0-1 1,-6 1 0,-1 1 905,-2 4-933,-2-3-173,-12 5 59,5-8-720,-19 1 1,2 5 303,-17 0-2982,-5 0 1956,-20-5 0,-5-6-717,-18 1 0,2-8-1929,38-1 1,-1 1 3622,0 2 0,1-1 0,-45-2 0,44 0 0,1 1 0,-2-2 0,1 0 0,-2-1 0,1 0 0</inkml:trace>
  <inkml:trace contextRef="#ctx0" brushRef="#br0" timeOffset="80">708 5234 8065,'-11'0'1381,"1"0"-957,7 0 1,-4-2 508,7-3-419,-7 3-250,5-5-33,-5 0 89,7 6-108,0-6 106,0 7 22,0-7-786,7 5 349,-5-5 108,5 0-125,0 5 55,-6-5 1,8 2 132,-4 0 1,-3-2 25,3 1-45,-3 5 39,5-13 0,-5 10 0,5-6 36,0-2 1,-4 3 79,8-2 1,-6 1-28,5-6 0,-1 0 1,3 1-111,-1-1 1,-1 2 0,4 2 0,-1 1-13,-3-1 1,-1-2 0,3-2 0,-2 2-1,1 2-97,-2 2 62,5-1 0,-7 1 0,5-1-133,-2-1 1,1 3-1,5-1 42,-1-2 0,-4 5 32,-1 1 0,1-1 16,4 2 1,1-5-4,0 4 1,0 1 10,-1 5 1,1 0-1,0 0 0,-6 0-18,1 0 81,-1 0 1,6 0 150,0 0 1,-6 0-168,1 0 55,-1 0-67,-1 0 1,5 0 40,-4 0-108,4 0 70,-5 7 1,5-5 36,-4 3-17,-3-3-12,7 5 13,-5-5-83,7 5 0,0-2 45,-1 0 1,-4 6 220,-1-6-197,1 7-9,4-10 297,1 12-277,0-5 7,0-1 1,-1 6 85,1-12-71,0 12-9,0-12-21,-1 12 0,1-13 8,0 5 0,-6 1 32,1-2 1,-1 0-14,6-5 1,0 0-152,-1 0 1,1 0 71,0 0 0,1 0-6,4 0 1,-3 0-10,3 0 1,-2 0-7,2 0 0,-4 0 16,4 0 0,2 0-6,-2 0 1,0-5 14,-5 0 1,-1-2-11,1 1 0,-5 3 252,-1-8-233,1 8 55,-3-11 0,4 10 68,-6-6-108,-1 7 58,2-11 1,-5 5-1,3-7 1,-2 0 29,3 1 1,-5 4 0,5 1 146,-5-3-166,-1 6-12,0 1 494,0-1-348,0 5 1,-1-5-68,-5 7-279,5 0 197,-6 0-358,7 0-38,0 0 291,7 7 3,-6-5 18,6 5-19,-7-1-14,0-4 25,7 5-5,-5 0 420,12 2 0,-10 5-401,6-4 3,-6-3-12,10 0-124,-13-5 122,13 12 7,-5-12 1,7 10-20,-1-7-164,-6 1 152,5-6-2,-5 0 22,0 0-201,5 0 96,-6 0 1,8 0-127,0 0 1,0 0 107,-1 0 0,3-6 44,3 1 0,-4-2-59,4 2 1,-3 3-30,-3-3 0,6 1 59,0-1 1,2 3 14,-2-3 0,-4 2 28,4-3 0,2 5 116,-2-5 1,2-1 37,-2 2 1,-4-2-92,4 2 0,4 3-65,1-3 24,-4-4-5,8 7 1,-11-10-19,8 7 1,-1-2 55,5 2 0,-5 3 1,1-3 1,-6 3 33,5 2 0,-5 0-1,5 0-1,-7 0 100,2 0 23,4 0-162,-8 0 20,6 0 336,0 0-150,1 0-68,0 0 1,6 0 408,-4 0-189,-3 0-126,0 0 0,-2 5-67,0 1 0,1 1-66,-1-2 0,-3-2 3,3 8 1,-4-6 128,-1 5 0,0 3-73,-1 8 0,1-7 341,0 7 0,-2-6 24,-4 11 0,3 1 66,-8 4 1,5-5-204,-4 1 1,-1-1-63,-5 5 1,0-5-110,0 1 0,0-8 30,0 2 1,0 1-370,0-1 221,0 0-13,-7-5 0,0 0-2213,-4-1 1061,-3-6 740,6 5 0,-8-10-3507,0 6 1788,0-6 711,1 3 0,-1-7-1885,0 0 3261,1 0 0,-8-14 0,-2-4 0</inkml:trace>
  <inkml:trace contextRef="#ctx0" brushRef="#br0" timeOffset="81">1588 3929 8374,'9'0'1309,"-2"0"307,0 0-1243,2 7 0,0 2 175,-4 7 1,-3 0-175,-2-1 1,5 6 68,0 0 1,0 2 175,-5-2-289,0-4-149,0 13 1,-5-11 53,0 7 95,0-6-210,-2 2 1,3-1-1,-5 0 1,2-1 115,4-3 1,1-7-196,2 1-16,0-1 153,0-1-459,0-2 163,0 0 141,0-5-250,0 5 161,7-7 12,2 0 1,7 0-154,-1 0 1,6-2-36,0-3 0,7-4-71,-2-7 1,1 6-134,4-1 0,-8 1-451,8-6 0,-8 6 68,3-1 1,-7 6-450,2-5 1,-3 6 1277,-2-1 0,-1-4 0,1 0 0</inkml:trace>
  <inkml:trace contextRef="#ctx0" brushRef="#br0" timeOffset="82">1903 4118 8374,'10'0'78,"1"0"0,-6 0 0,4 2 1376,-2 3 1,3-1-862,-4 6 1,4 1-62,-5 4 1,2 1-155,-2 0 1,-3-1-68,3 1 1,-3 2-502,-2 3 0,5-4 235,1 4 0,-1-4-1038,-5-1 0,5-5 61,0-1 0,2 1-491,-1 4 0,1-4 402,3-1 1021,4-6 0,2 10 0,8-6 0</inkml:trace>
  <inkml:trace contextRef="#ctx0" brushRef="#br0" timeOffset="83">2280 4307 8374,'9'-9'0,"-2"2"1484,-7 7-611,0-7-238,7 5 842,-5-5-603,5 7-387,-7 0-1036,0 0 558,7 0-2018,-6 0 822,6 0 587,-7 7-700,0-5 347,7 5 953,-5-7 0,5 0 0,-7 0 0</inkml:trace>
  <inkml:trace contextRef="#ctx0" brushRef="#br0" timeOffset="84">2893 3835 22826,'-8'0'2377,"1"0"-1323,0 0 0,-2-5-909,-7 0 0,1-1 83,-1 6 0,0 0 267,0 0 1,-5 0-235,0 0 0,0 0-21,6 0 1,-6 0-143,0 0 1,0 0-12,5 0 1,0 0 0,1 0-150,-1 0 0,5 0 0,3 2 743,1 3-334,2-3 0,3 10-504,-3-6 1,3 6-1,-3-2 1,3 4-7,2 2 1,-2 0 0,-1-1 0,-3 3 0,3 1-458,1 2 239,2 0 0,0-5-433,0-1 403,0 1 0,2-2-919,3-3-1218,-3 3 1734,12-13 861,-5 6 1,6-7 0,1 0 34,0 0 0,1-5 0,2-2 554,2-2 0,2 6-247,-2-2 0,-2-2 0,6 1 817,-3 3-851,-1 1 1,0 2 0,0 0 184,-1 0 0,-3 2 1,-1 3 86,-1 6 0,1 3 0,-2 1 0,-3 1-381,-6 0 0,2 1 0,-2 2 0,-1 4-246,-3 2 0,-2-6 0,-5 2 0,-2-4 0,-8-1 0,0 0 0,0-1 0,-1-4 0,-4-1 0,-3-1 0,-8 2 0,1 1 0,-1-7 0,1 6 0,-1-6 0,1 7 0,-1-2 0,1-3 0,-7 7 0,-3-5 0</inkml:trace>
  <inkml:trace contextRef="#ctx0" brushRef="#br0" timeOffset="85">9025 10138 17043,'0'-16'3138,"6"1"-2311,-1-1-509,0 0 0,-3-7 1,3-3 759,5-3-486,-3-3-310,7 1 70,-5-1-141,7-6-587,0-2 223,-1-8-1451,1 8 1087,0-12 245,-7 17-359,4-24 1,-9 15-659,6-14 0,-4 9-10,4 2 566,-6 7 399,10 9 0,-11 6 406,8 4-110,-1 4 120,6 8 0,-6 2-24,1 7 1,5 2 0,4 3 360,0 6 1,4 15 0,2 7 0,4 7 548,2 9 1,-6 0 0,0 7 0,0-2-255,-1-3 1,3-3-1,-8-2 1,0-4-416,-3-6 1,-3-8-1,-2-3 1,-1-1-437,1 1 1,-3-6 0,0 2 0,-1-5-1344,1-6 0,-4 4 0,6-5-1298,1 0 0,-3-2 1621,1-7 1,-5 0 831,6 0 1,-8-7 0,3-4 313,-5-3 0,-2-2 0,-3 1 0,-3-1 46,-2 0 1,-1 1-1,-8-1 1,-1 2 412,-2 3 1,-5-1 0,3 5-1,-1 0 27,-4 0 1,0 2 0,0 3 240,2-3 1,5 3-771,-5-3 1,5 3 0,-4 2-721,3 0 739,1 0 1,10 0 17,1 0 0,4 0-806,-4 0 1,6-2-1173,-1-3 0,5 3 706,5-3 0,6 2 1289,10-2 0,-4 3 0,20-19 0,-4 3 0</inkml:trace>
  <inkml:trace contextRef="#ctx0" brushRef="#br0" timeOffset="86">10157 9714 8352,'9'0'0,"5"0"254,-5 0 0,1 0 344,1 0 1,-1 0 919,6 0 0,0 0-686,-1 0 0,1 0-338,0 0 1,0 0-442,-1 0 1,-4 0-467,-1 0-184,1 0 0,4 0 1,-1 1-696,-3 5 267,-4-5 1,-2 13 165,0-3 0,-1-4 0,-9 0 0,-6-2 859,-3 0 0,5 0 0,-12 2 0,16-3 0,-11 6 0,4-6-266,4 10 108,-6-12 122,12 12 80,-12-13 1,12 8 42,-3-4 175,3-3 1413,2 5 1,7-7-3,4 0-335,-4 7-810,14-5 1,-9 5 210,14-7-941,-7 0 183,11 0 0,-6 0-302,8 0 0,-1 0-681,1 0 0,-1 0 702,1 0 300,-1 0 0,0-7 0,1-2 0</inkml:trace>
  <inkml:trace contextRef="#ctx0" brushRef="#br0" timeOffset="87">11415 9336 8352,'7'-8'0,"-5"2"0,3 12 907,-3 4-454,5 11 1169,-5 4 0,5 6-695,-7 0 0,0 3-161,0 2 1,0-3 439,0 4 1,0-2-738,0 2 1,0-4-426,0 4 1,0-4-157,0-2 0,0-1-451,0-4 0,5 2 330,0-7 0,6 0-975,-6-5 949,7-1-33,-3 1 0,1-7-149,1-4 0,-1-3-3741,6-2 2763,0 0 1,1-7 1418,4-4 0,4-10 0,6-3 0</inkml:trace>
  <inkml:trace contextRef="#ctx0" brushRef="#br0" timeOffset="88">11808 9446 10781,'0'18'-497,"0"3"96,0-4 178,0 13 0,0-4 2229,0 11 1,0-2-881,0 7 0,0-7-514,0 1 0,0-8-155,0-2-674,0 1 186,0-3 0,5 4 278,1-7-1274,6 0 774,-10 2 1,12-6 219,-4 4 132,-3-10-197,0 3 1,-5-13-3289,3 5 1534,-3 2 899,5-6 0,-7 3-148,0-10 1,-7-4 1100,-4-6 0,-10-8 0,-3-9 0,-8-8 0</inkml:trace>
  <inkml:trace contextRef="#ctx0" brushRef="#br0" timeOffset="89">11148 9336 8102,'9'-8'0,"5"-6"78,-13 12 1,13-7 0,-3 6 715,3-3-638,8 1 2405,3 5-1192,13-7-948,-4 6 0,16-6 1,-1 7-1,5-2 947,6-3-1242,-6 3 1,7-7 127,-3 4-321,-4 3-299,0-5 390,-7 7-59,-7-7 271,-1 5-1598,-15-5 0,4 7 318,-7 0-1108,0 7 1044,-5 2 1108,-1 7 0,1 0 0,0-1 0</inkml:trace>
  <inkml:trace contextRef="#ctx0" brushRef="#br0" timeOffset="90">12956 9006 8102,'-11'-5'378,"1"0"1,-2 1 16,-2 3 0,-2 2 1,0 5-1,1 4 607,-1 4 0,-7 9 0,-3 5-57,-4 7 0,-1 0-381,-1 6 0,6 1-13,0 6 0,2 0-222,-3 5 0,-1-4-92,7 3 0,2-1 54,9 1 0,-3-8 422,8 3-699,0-10 0,7 5 1,3-9-54,5-4 1,4-1-423,2 4 1,2-8-282,3-3 0,-2-3-569,7-3 1,-5 1 296,5 0 1,0-7-440,6-4 1,-6-3 583,0-2 1,0 0-162,6 0 1,-6-2 1029,0-3 0,0-4 0,6-21 0,-1-3 0</inkml:trace>
  <inkml:trace contextRef="#ctx0" brushRef="#br0" timeOffset="91">13475 9195 8102,'0'-9'1213,"0"2"-577,0 7 608,0 0-408,0 7 0,-2 2-276,-3 7 0,-4 1 79,-7 4 1,4-2-240,-4 7 1,4 1-164,-9 4 0,-2 1 208,3-1 1,-7 6 0,6-1 592,2-1-620,-5-2-122,6-8-96,-4 5 0,8-6 38,3 7 0,-1-6 1,5-4 69,-2-4-248,6 6 0,-4-11 25,7 4 61,0-4-58,7-3 0,-4 3-117,8-7 0,1 1-11,9-6 0,0 0-31,10 0 0,-3 0-89,9 0 1,1 0-303,-1 0 1,1-6-101,-1 1 0,-4-5-364,4 4 0,-4-4-679,-1 5 0,-8-6 800,-3 6 0,-4-2-713,-1 2 0,-2 1 1006,-3-6 0,1 5 0,-7-6 0,-1-1 512,-3-2 0,-1-9 0,0-1 0</inkml:trace>
  <inkml:trace contextRef="#ctx0" brushRef="#br0" timeOffset="92">13726 9509 8102,'0'11'326,"0"-1"1,2 1 314,3 4 0,-3 1 1,3 2-1,-3 3 0,-2 5 618,0 3 0,0 1 1,0 0-1,0-2-709,0 0 0,0 3 0,0-8 1,0 0-1004,0-1 1,0 6 162,0-2 1,0-8-532,0-2-60,0-4 0,0 4-1138,0-1 1,2-6 780,3-4 1,-1-3-845,6-2 2082,1 0 0,4-7 0,1-2 0</inkml:trace>
  <inkml:trace contextRef="#ctx0" brushRef="#br0" timeOffset="93">14229 9808 8102,'16'-7'1927,"-7"5"-1206,5-12 0,-11 12 27,8-3 815,-8 3-989,4 2 0,-5 0 108,3 0 1,-3-1-1426,3-4-2152,-3 3 960,-2-5 675,0 7 0,2-7 0,1-4 1260,3-3 0,6-8 0,-3-3 0</inkml:trace>
  <inkml:trace contextRef="#ctx0" brushRef="#br0" timeOffset="94">14906 9336 8102,'7'-15'0,"-6"6"0,6 0 865,-7 4-225,0 3 166,0-5 0,-1 7 831,-5 0-1299,-2 0 1,-8 0-1,0 0 574,0 0-705,1 0 1,-3 0 147,-3 0-59,-3 0-133,-1 0 0,1-5 221,3 0-88,3-7-531,-4 10 0,6-10 243,0 6-147,1 1 56,6-2 15,-5 5-41,5-5 1,-5 9-1,2 3 1,3 6 71,2 3 1,-3 3 0,3 2 0,0 4 142,0 2 1,0-6 0,3 4 0,-1-3-33,2 1 0,1 0 0,2-5-128,0 0 1,0 0 0,0-1-156,0 1 0,7-6 1,3-1-1,4-2-45,2-3 1,1-3 0,4 1 0,4 2 37,-1 1 0,11 0 0,-3-3 59,1 3 1,0-1 366,-2 6 0,-4 1 139,-1 4 1,-2 1 235,3 0 0,-3 6-77,-3 5 1,-9-3 411,4 2 1,-6-5-248,1 5 607,-4 1-795,-7 4 0,-4-5-49,-6 0 0,-2-5-129,-15 6 1,5-8-200,-10 2 0,1-4-228,-16-1 0,3-2-319,-8-4 1,-4-1-313,-2-4 0,4-3-634,2 3 1,4 2-1,6 0 1,7 0 1384,8 0 0,4 6 0,7-5 0</inkml:trace>
  <inkml:trace contextRef="#ctx0" brushRef="#br0" timeOffset="95">15299 9163 8102,'7'-22'0,"-4"10"326,8-4 0,-6 11 935,5-1-967,8 5 146,-1 1 1,13 0 471,-4 0 1,4 7-290,1 3 0,1 11-46,-1 5 0,-1 4-212,-4 1 0,2 4-114,-7 7 1,0-5 548,-5 10 0,-1-2-195,1 8 1,-2-10-32,-3 5 0,-4-10-273,-7 4 1,0-7-51,0 2 1,-2-11-101,-3-5 1,-4 1-167,-7-1 1,0-5 215,1-5 1,-1-6-130,0 5 1,-1-6-1635,-4 1 1,3-3 136,-3-2 0,4 0-498,1 0 1,6 0 720,-1 0 1,8-2-380,-3-3 1,5 0 634,1-11 946,7 4 0,8-25 0,10 4 0</inkml:trace>
  <inkml:trace contextRef="#ctx0" brushRef="#br0" timeOffset="96">16069 8991 9655,'7'-9'447,"-5"2"0,12 5 0,-4-1-191,4-3 1,4 1 0,1 5 163,2 0 0,5 0-136,-5 0 0,5 0-10,-5 0 0,2 2-37,-2 3 1,-4 2-1,4 4 1,-5 3 76,-6-4 1,3 9-129,-8 2 0,0 0 1,-5-3-1,0 1 0,-2 4 607,-3 1-258,-11-5 1,-8 11-172,-7-4 1,-1 2-135,1-2 1,-1 4-13,1-4 1,1-3-16,4-2 1,3 1-6,7-1 1,2 0 0,4-5 0,3-5-245,7-1 95,0 1 1,2-1 101,3 1 1,4-8-234,6 2 1,3-3-221,3-2 0,3 0 231,8 0 0,1 0 29,4 0 0,3 0-927,7 0 1,-5 0-1288,0 0 1,-5 0 391,5 0 1,-8 0 979,3 0 0,-4 0-669,-1 0 1553,-1 7 0,1-5 0,-1 5 0</inkml:trace>
  <inkml:trace contextRef="#ctx0" brushRef="#br0" timeOffset="97">16808 9776 8102,'16'0'0,"-1"0"2171,1 0-794,0 0-660,7 0-502,-6 0 0,6 0 0,-6 0 1,2 0-1,2 0-466,-1 0 1,-3 0 329,-1 0 0,-6 0 395,1 0-2010,-1 7-2190,-1 2 3726,-2 0 0,-21-2 0,-3-7 0</inkml:trace>
  <inkml:trace contextRef="#ctx0" brushRef="#br0" timeOffset="98">16714 10012 8102,'15'0'0,"1"0"0,-7 0 1015,12 0-329,-11 0-385,13 0 1,0 0 272,3 0-278,4 0-657,1 7 1,2-3-1512,4 6 1483,-4 1 206,13 4 183,-13 8 0,12-5 0,-5 4 0</inkml:trace>
  <inkml:trace contextRef="#ctx0" brushRef="#br0" timeOffset="99">18349 9148 8949,'-9'0'1513,"-5"0"-1217,12-7-118,-12 5 118,6-5-60,-8 7 595,0 0-392,-7 7 1,6 2 43,-4 6 1,2 3-184,-2 3 1,3-2 87,-3 7 1,2 1 346,-2 4 1,4 0-221,-4 1 0,3-1-125,3 1 1,4 4-222,1 1 0,1 1-122,-2-1 1,4-7 140,7 7 1,0-8-15,0 8 0,9-6 77,7-4 1,1 2-1,10-3 1,-6-3-728,5-2 1,2-3 169,8-3 1,-1-1 34,7-3 1,-5-3 146,5-2 0,0-5-32,5 5 1,-7-6 163,-3-6 0,-6 3 5,-4-8 0,0 3-62,-6-3 0,-1-3-13,-10 4 0,-1-4 337,-4-2 0,-3 0 2,3 1 1,-10 4-43,-6 1 0,-4 4-23,-6-4 0,1 5 89,-6-6 0,5 8-131,-5-2 1,5 3-58,-5 2 1,5 0 39,-5 0 0,7 2 26,-2 3 1,3-4-725,2 5 1,1 1-38,-1-2 1,5 0-1345,1-5 125,-1 7 0,-4-5-990,-1 3 1511,7-3 804,2-2 1,9-2 161,3-3 0,6-6 314,10-9 0,10-5 0,9-6 0</inkml:trace>
  <inkml:trace contextRef="#ctx0" brushRef="#br0" timeOffset="100">18931 9211 8285,'-7'-9'698,"5"-5"-222,-5 12 358,0-5-331,5 0 0,-5 4-125,7-8 0,0 6 65,0-5 0,7 6-64,4-1-60,10-4-128,-4 7 1,13-6-66,-4 2 0,4 5 18,1-5 1,1 5-77,-1 1 0,-1 1 154,-4 5 1,-3 2-88,-8 8 1,1 0-47,0-1 1,-8 3-121,-2 3 0,1-2 159,-2 7 0,-2-5-21,-8 5 1,-4 1 0,-6 2 0,-3-1 70,-3-2 0,2-5-92,-7 6 0,5-10 29,-5-1 1,5 0 79,-5-6-142,6 4 0,-2-5 56,6-4-233,7 4 169,2-8-111,7 6 1,9-8 0,7-3-1,8-1-11,6 1 1,6-3 73,1 2 0,5 0-15,-5 5 0,5 2 63,-6 3 1,1 2 87,-5 3 0,-6 4 419,0-3-226,-7 3-148,4 2 0,-13 1 434,1 4 0,-8-7-90,3 7 0,-5-7 97,-1 7 1,0-4-84,0-1 0,-7-5-67,-3-1 0,-4-1-204,-2 1 0,0 2 16,1-6 0,-3-1-148,-3-5 1,4 0 75,-4 0 1,-2 0-577,2 0 1,0-5-329,5-1 0,-1-6-683,-4 2 1,9 3 134,-4 2 1,4-2-805,-4 1 0,7-1-899,4 2-762,3 3 3708,2-12 0,7-1 0,2-10 0</inkml:trace>
  <inkml:trace contextRef="#ctx0" brushRef="#br0" timeOffset="101">19890 9714 11356,'7'-9'5897,"-6"0"-4279,5 4-1100,-5 3 1,-1 2-94,0 11 0,-1-3-507,-5 3 1,-2-2-89,-8 1 1,0-3 145,0-7 0,6-2 0,1-3-890,2-5 1,2 1-1,5-2-515,0-1 0,12 0 0,6 0 1,3 1-946,1-1 0,12 0 2374,-3 1 0,18-10 0,0 4 0</inkml:trace>
  <inkml:trace contextRef="#ctx0" brushRef="#br0" timeOffset="102">20864 9132 8363,'0'-16'361,"0"1"1,0 4 103,0 1-35,0-1 0,-1 2 0,-5 4 173,-4 3 1,1 2 0,-1 0-1,-1 2-219,3 3 1,-12 2 0,5 7 0,-3 0-111,1 4 1,-4 8 0,-2 0 0,0 2-101,1-2 1,-6 9 0,3-3 0,1 3-87,3 3 1,3-5-1,3 6 1,1-3-129,3 1 0,-1 0 0,7-6 0,1 1 83,2-1 1,9 0 0,4-1 0,5-4-137,5-5 1,3 2 0,9-4 137,4-5 0,1 0 0,6-7 0,-4 0 133,-1 0 1,1-2 0,-7-5-1,-3 0 1,-2 0 393,-4 0 1,-6-1 0,-10-5-127,-1-4 0,-1-4 1,-8-2-1,-2 0-260,-1 1 1,-12-1 0,-1 0 0,-3 1-328,-2-1 0,-5 2 1,2 2-1,-2 3-720,2 2 1,-4-3 0,6 4 0,-1 1-749,5-2 1,-3 5 0,2-3-361,2 3-1,1 2 0,9-1 1970,4-5 0,10-2 0,4-8 0</inkml:trace>
  <inkml:trace contextRef="#ctx0" brushRef="#br0" timeOffset="103">21210 9274 8554,'9'-21'0,"-2"0"0,-2 1 4,1 3 0,6-4 0,-2 0 566,4 2 1,2 3 0,0 4 0,-1 3-123,1 2 1,0 2 0,1 7-1,3 1-181,1 2 1,-1 13-1,-4-1 1,0 6-17,0 5 0,-1 2 1,-1 3-1,-3 4 66,-6 4 0,-3 0 0,-2 0 0,-2 1-51,-3-1 0,-9 2 0,-9-6 1,-1-2-117,-4-2 0,-2-2 0,-1-1 0,-1-4-32,1-5 1,-4-5 0,2-6-1,3-3 94,0 0 0,2-5 0,0 3-313,2-3 1,7-9 0,0-3-99,6-4 1,8-2-1,12 0 59,9 1 0,8 1 0,13 1 1,5 5 33,3 1 1,4-4-1,2 6 1,3 1-555,2 3 0,-4 1 0,4 0 0,-2 0-680,-3 0 1,-4 0 0,-3 0 1339,-2 0 0,-7 7 0,3 1 0</inkml:trace>
  <inkml:trace contextRef="#ctx0" brushRef="#br0" timeOffset="104">22484 9415 8256,'0'-16'0,"-2"2"0,-3 4 0,3-4 0,-19 5 0,18 0 0,-25-5 1075,17 13-442,-11-13 144,-1 12-431,5-12 1,-10 12-37,7-3 0,-1 3-26,1 2 0,3 0 49,-3 0 0,-1 7-124,1 4 1,0 4-53,5 6 0,2-3 56,4 3 1,-4 1 0,3-1 0,4 7 9,2-1 0,3-3-179,2 2 1,0-7 137,0 2 1,2 2 5,3-2 0,6 0-257,10-5 1,-2-1-101,7 1 0,0 0-71,6 0-1,-6-1-91,0 1 1,0-5-260,6-1 1,1-7 81,4 3 0,-4-5-310,3-1 1,-2 0 369,-3 0 1,2-1-19,4-4 0,-9-4-413,3-7 0,-4 4 455,-1-4 1,-5 2 424,-11-12 0,4 7 0,-12-18 0,5 4 0</inkml:trace>
  <inkml:trace contextRef="#ctx0" brushRef="#br0" timeOffset="105">22735 9368 8256,'9'0'-77,"5"0"0,-10 7 77,6 3 1220,1 4-767,4 9 0,1 1 283,0 8-315,0-1-132,-1 1 1,-4-1 242,-1 1-217,-6-1-63,3-7 0,-7 6-260,0-12 324,0 11-162,0-11 1,0 4 217,0-6-120,0-7 178,0 5-64,0-12-50,0 5-149,0-7 0,-2 0 159,-3 0-55,3 0-382,-5-7 0,2-2 136,-1-7 170,1 0-521,-2 1 1,5-6 163,-3 0 99,4-7 130,1 3 1,1-1 48,4 0-1345,4 0 899,7-6 0,1 3 0,3 3-402,1 5 457,0 3 0,0 8 210,-1-1 35,1 8-91,2-4 0,-4 15 332,8 8 0,-6 2 92,5 8 0,-7 0 55,2 5 1,-4-4-164,-1-1 1,-5-5 45,-1 5 0,-6-2-88,1 3 1,2-5 152,-2-6 0,0 0 128,-5-1-206,0-6-110,0-2 145,0 0 233,0-5-369,-7 5 0,6-9-115,-5-3 1,-1-4 173,2-7 1,0 1-18,5-1 1,-5-5-385,-1 0 1,1-7-525,5 2 1,2-4 348,3-1 0,0-1-167,11 1 0,-4 0-87,9-1 240,-3 8 288,4 1 0,-4 9 272,3 4-234,3 3-90,-6 7 1,5 0-122,-8 0 91,8 7 414,-6 1 1,8 13 438,-4 0 0,-4 7-40,4-2-319,-3 4-20,-3-6-92,-6-1-300,5 0 0,-7-6-156,4 4 0,1-3-347,-7-3 1,2-1-508,-2-3-896,-3 3 1600,5-12 0,-5 5-501,3-7-96,-3 0 1019,5-7 0,0-9 0,2-9 0</inkml:trace>
  <inkml:trace contextRef="#ctx0" brushRef="#br0" timeOffset="106">23899 8849 8256,'-7'-9'442,"5"-5"0,-5 11-147,7-8 0,2 3 0,1-4 1,4 3-1,2 0 215,3 0 0,2 4 0,4-4 0,1 2-143,2 4 0,2 1 1,-4 2-124,2 0 1,0 0-58,-5 0 0,-2 2-137,-4 3 87,4 4-54,-12 7 1,5 1 151,-7 4 1,0-2-115,0 7 0,-7 1-139,-4 4 1,-8-5 0,-4-1-1,-1-1 1,-2-1 163,1 0 1,3-3 0,6-4 0,0 0 260,0 0 2,1-1-125,6 1 498,2 0-499,7-1 0,9-4-102,6-1 0,3-6 119,8 1 0,0-3 203,6-2 0,4 0-346,1 0 1,2 0-273,-3 0 1,-8 0-1840,4 0 1012,-4-7 650,3 5 1,-5-5-2505,0 7 0,-5 9 2796,6 7 0,-1 13 0,5 12 0</inkml:trace>
  <inkml:trace contextRef="#ctx0" brushRef="#br0" timeOffset="107">8145 7450 8308,'-9'0'0,"-5"0"0,4 0 0,3 0 0,0 0 0,0 0 0,3 0 1172,-6 0 919,6 0-1605,-3 0-262,7 0 1,2 0 0,3 0 97,6 0 0,3 0-191,1 0 1,8 0 0,2 0-51,-1 0 0,6 0 1,-2 0-1,5 0-128,4 0 32,6 0 1,-10 0 109,4 0 1,-2 0 47,2 0 0,-4 0-10,4 0 1,-2 0-20,1 0 0,-3-5 3,4 0 1,-2 0-4,2 5 1,-2-2 211,7-3 1,-6 3-76,6-3 0,-5-2-64,5 1 0,-7 1-66,1 5 1,-2 0-76,-3 0 1,0 0 68,1 0 1,-2-5-23,-4 0 1,4-1 42,-4 6 1,3 0-24,3 0 0,1-1-247,4-5 1,-2 5 78,7-5 0,-4 3 144,9-2 0,-8 3 23,8-3 0,-3-2 15,3 1 0,-2 1-39,-3 5 1,-2-5 1,-3 0 0,-2 0-4,7 5 1,-7-2 34,1-3 0,-1 3-271,2-3-23,-4 3 178,13 2 0,-8-5 23,4-1 1,5-1-26,0 2 1,-3 2-2,8-8 0,-6 8 24,6-3 0,-1 3 7,1-2 0,-3 3 9,4-3 1,-4 3-3,-2 2 1,0-2-98,0-3 1,-5 3 28,0-3 1,0 3 0,5 2 1,-5 0 4,0 0 1,5 0-8,5 0 1,3-5-12,-3 0 1,-1-2-10,6 1 1,1 5 25,5-4 1,0-2-12,0 1 1,-6-1 85,1 2 1,0 3-27,4-3 0,-4 3 5,0 2 1,-11-1-22,5-5 1,-4 5 2,9-5 0,-6 3-7,1-2 0,-1 3 2,1-3 0,4 1 4,7-1 0,0 3-3,0-3 1,-11 1-27,1-1 1,-10 3 14,5-3 1,-1 3 0,-5 2 0,-2 0-22,2 0 0,-6-1 2,6-5 1,-5 5 4,5-5 1,2 5-4,8 1 1,-3 0-67,3 0 0,4 0 73,2 0 0,-2 0-7,1 0 0,-4 0-79,5 0 1,-3 0-7,3 0 1,-2 0 91,-4 0 0,-6 0 8,6 0 0,-8 0 0,3 0 1,0 0 6,-5 0 1,4 0-28,1 0 0,2 0 12,3 0 0,0 0-14,11 0 1,-8 0 20,7 0 0,-2 0-123,3 0 0,0 0 126,0 0 0,-6-2 0,1-3 0,-6 3 4,6-3 1,-6 3 2,6 2 0,-6 0 14,6 0 1,-13 0-27,3 0 1,-3 0-10,7 0 0,-6 0 15,6 0 1,-5 0-1,11 0 0,-4 0-43,9 0 1,-11-2-5,6-3 0,-2 3 45,-4-3 0,6 3-5,-5 2 0,-1 0 47,-5 0-56,0-7 8,7 6 0,-5-6 149,4 7 1,-3 0-134,3 0 1,-3 0 7,8 0 0,0 0-5,5 0 1,-6-2 6,1-3 0,-7 3 32,1-3 0,-5 3 2,-5 2 1,-2 0 237,-3 0 16,-4 0-150,13 0 1,-8 0-196,4 0 1,5 0 72,0 0 1,0 0-1,6 0 1,1 0 29,-2 0 1,3 0-5,-3 0 0,-1 2 7,6 3 1,-11-3-11,1 3 0,-3-3 223,3-2 1,-2 0-69,-3 0 0,-2 0 107,-3 0 1,-2 0-29,7 0 0,-2 0-100,2 0 1,3 0-67,-3 0 1,-3 0-127,-3 0 1,-2 0 88,-3 0 1,-1 1 4,-4 5 0,2-5-393,-7 5 176,0-5-33,-12-1-1252,5 0-552,-13 0-1238,13 0 1977,-12 0 1,-2 6-402,-10-1 0,-8 0 665,-8-5 959,0 0 0,-20-7 0,6-2 0</inkml:trace>
  <inkml:trace contextRef="#ctx0" brushRef="#br2" timeOffset="108">7311 12040 8190,'11'0'236,"-1"0"0,-4 0 0,2 2 1963,-1 3-1046,-1-3 1,-1 3-148,0-10 1,2-6-622,-2-10 1,-3-2-1,5-4 1,-2 0 260,1-1 1,4-1 0,-3-3 0,2-1-418,3-4 1,2 2 0,2-6 0,-1-3-410,1-2 1,0-1 0,0 0 0,-2 2-212,-4 3 1,4-2-1,-5 8 1,1 2 189,1 6 0,-6 6 1,4 6-1,-1 2 91,1 4 1,-4 3 0,6 7 191,1 0 0,7 12 1,2 5-1,-1 6 287,-3 5 0,4 9 0,0 6 0,-2 6-85,-1 3 0,-3-3 0,1-5 0,-2 1-88,-3-1 0,2-7 0,-4-1 0,2-2-1062,-1-3 0,-5-5 0,4-1 0,-2-3-1489,-3-2 1,3-3 812,-2-1 1,7-7 1333,-1-4 1,-4-5 0,0-5 0,-2-8 198,0-6 1,0 2 0,-5-4 0,0 3 447,0 3 0,-1-1 0,-3 0 1,-3 2 615,-2 4 0,-3-4 0,-7 5 0,-2-2-521,2 1 1,-6 5-1,1-4 1,-2 2-296,-1 4 1,3 1 0,-2 2 0,3 0-866,0 0 0,4 0 0,-5 0 0,1 0-2130,4 0 1,6 0-532,3 0 3287,6 0 0,-2 0 0,6 0 0</inkml:trace>
  <inkml:trace contextRef="#ctx0" brushRef="#br2" timeOffset="109">8050 11584 10165,'16'2'-102,"0"3"1,0 4 0,-1 6 0,1 1 908,0 0 0,0 5 0,-1 0 0,1 0-156,0 1 0,-2-4 1,-2 3-1,-3-4-343,-2-1 1,0-2-1,-4-2 1,2-1 625,-1 1-596,-2-5 0,-4 0 0,-3-7-298,-6 0 0,2-7 0,1-4 0,1-2-371,3-3 0,2-5 1,2-2-1,0-1 78,0-4 1,7-2-1,4-3 1,5 0-386,5 1 1,-4-3 0,6 11 0,-2-1 232,0 4 1,5 6-1,-5 4 1,0 4 437,2 0 1,-1 6-1,6-5 1,-2 6 70,2 6 1,0 2-1,0 8 1,-3 0 36,-3-1 1,5 1-1,-6 0 1,-2-2-19,-2-4 1,-1 4-1,0-5 1,-1 2-2,1-1 1,5-7 0,0 3-1,-2-5 42,-1-1 1,3 0 0,1 0-1,1 0 45,0 0 0,3-5 0,-3-2 1,-1-1 41,1-5 1,-2 1 0,-5-2-1,0 2-61,-1 0 0,-1-6 0,-3 8 0,-6-4-23,-3-2 0,-2 6 0,0-1 1,-2-1-88,-3-2 0,-4 3 1,-7 3-1,1 1-156,-1 3 0,-5 2 1,-2 2-1,-1 0 75,-4 0 0,0 2 0,0 3 0,2 6 57,-2 3 1,3 2-1,1 1 1,1 2 4,4 2 0,-2 5 0,3-3 1,4 2 61,1 2 1,0-2 0,3 1 0,5 0-124,3-1 1,4-3 0,3-4 0,5 1-5,4 2 0,7 0 1,2-5-1,1 0-41,4-1 1,2-4 0,3-1 0,2 1-74,2-3 0,5-1 1,-4-7-1,2 0-157,4 0 1,0 0 0,-1-1 0,-1-5 124,2-4 1,-6-4 0,-1-2 0,-5 1 41,-6-1 0,-2-5 0,-6 0 0,-1 0 7,-3-2 1,-9-1-1,1-8 1,-5 3-19,-1 2 1,-1-2 0,-5 4 0,-4 1 179,-4 3 1,-4 3 0,-1 3 0,-2 1 227,2 3 1,2 4 0,-1 7-112,-3 0 1,4 7 0,-3 6-1,8 4-102,7 4 1,3 2 0,2-2 0,0 3-86,0 0 1,0 1 0,2-6 0,3 2 25,6-2 1,3-3 0,1-4 0,1-3-53,0-2 0,5-2 1,0-5-1,-2 0 35,-1 0 0,-3 0 0,1 0 0,0-2-44,-1-3 0,-4-4 0,-2-6 1,-1-1-34,1 0 0,-4 1 0,4-1 174,-2 0 1,4 6-1,-4 1 32,1 2 0,3 2 0,4 5 0,1 0-6,0 0 1,1 0 0,3 1 0,1 3 104,-2 1 0,3 7 0,-1-3 0,-1 2-287,-3-1 1,-1-1 0,0 3 0,-1-3-735,1-2 0,0 5 0,1-1 1,2 2-1436,2 3 0,0 5 2228,-5 0 0,7 0 0,1-5 0</inkml:trace>
  <inkml:trace contextRef="#ctx0" brushRef="#br2" timeOffset="110">10928 11678 8411,'15'-15'0,"-1"-1"597,-3 0 0,-2 6 0,-6-1 0,2-1 592,-1-2 1,-4-2 0,-5 1-725,-6-1 1,-8 5 0,-2 3 0,0-1-240,-2 0 1,4 6 0,-5-3 0,-1 5-234,1 1 0,3 1 0,-4 5 0,3 4-144,2 4 1,1 7 0,0 0 0,0 0-70,5 2 0,0-4 0,7 5 0,0 1 138,0-1 0,2-4 0,6 2 1,5-1 228,4 0 1,6 0-1,3-5 1,4 0 129,1-1 1,8-4 0,4-3 0,1-1 29,1-3 0,1 3 1,4-2-1,-2-1-50,-3-3 0,-3-2 0,-9-3 1,-5-3 208,-3-2 1,-3 4 0,-1-5-1,-3-3-165,-6 0 1,-3-3 0,-2-2 0,0-1-358,0-2 1,-7 0 0,-4 4 0,-4-2-194,-6-2 1,1-6-1,-6 6 1,0 2-585,2 2 1,-4 1 0,7 2 0,1 2-1253,3 1 0,3 6 0,2-4 104,1 2 0,10-3 1981,1 5 0,7-8 0,8 5 0</inkml:trace>
  <inkml:trace contextRef="#ctx0" brushRef="#br2" timeOffset="111">11651 11081 8895,'-16'-16'0,"-1"1"0,-2-1-99,-2 0 0,0 6 1,5 1 679,0 2 1,0 2-1,1 7 1,-1 3-184,0 5 1,1 4-1,1 4 1,1 3 3,3 5 0,5 4 0,-4 3 0,2 2-121,3 1 1,3 1 0,2-6 0,3 1-35,1-1 0,6 6 0,-4 0 0,1-2-177,5-2 1,-5-2-1,3-1 1,1-2-789,2-2 1,2-2 0,-1 3 0,1-6-309,0-4 1,0-1-1,-1-2 1,1-4-34,0-5 0,-6-3 1,1-2 1058,1 0 0,2-7 0,2-2 0</inkml:trace>
  <inkml:trace contextRef="#ctx0" brushRef="#br2" timeOffset="112">11918 11490 8913,'7'-2'916,"-7"-2"0,-9-1-514,-4 2 0,-10-4 0,-5 2 1,-5 1 111,-4 2 0,-7 2 0,1 0 0,-5 0-871,1 0 0,-7 2 0,10 2 1,3 3-3928,0 1 4284,5-4 0,4 3 0,1-7 0</inkml:trace>
  <inkml:trace contextRef="#ctx0" brushRef="#br2" timeOffset="113">13035 11223 8274,'-7'-16'0,"-2"7"0,-7 4 0,0 3-66,1 2 1,-1 0 1900,0 0-743,0 0-714,1 0 1,-3 2-76,-3 3 1,4-1-1,-4 6 1,2 2 0,-1 0 70,0-1 1,-1 3 0,5-5 0,0 1-369,0 1 0,2-6 1,2 4 213,2-2-468,6 5 176,-3-3 0,16 5-67,7-4 0,6 4 98,10-4 106,6-3-47,2 7 0,8-5 140,-1 7 0,-2 0-48,-3-1 1,-3 3 143,-8 3 0,-7-4 21,-3 4 0,-5-3 238,-5-3 1,1 1-74,-7 0 1,0-1 176,-5 1 1,-7 0-6,-3 0 0,-4-2-364,-2-4 1,-5 2 0,-2-5 0,-1 0 0,-4 0-206,-2-3 0,-1-3 0,-1-1 0,3 0-694,3 0 0,-4-5 0,5-2 0,1 0-807,3 0 1,4-5-1,1 2 1,2-4-3249,3-2 4117,4 0 0,9-1-568,3-4 1157,4-11 0,14-8 0,1-7 0</inkml:trace>
  <inkml:trace contextRef="#ctx0" brushRef="#br2" timeOffset="114">13192 11364 8395,'24'9'0,"-5"-2"0,-5 0-64,-3 3 1,1 9-200,9 2 0,-3 2 690,3-2 0,-6-4 1048,-4 4 0,3 2-850,-4-2 1,-1 2-92,1-2 0,-4-4-205,4 4 0,-6-9-115,1-1 0,-3-1 447,-2 6-423,0-7 0,-7-2 0,-4-9-382,-3-3 0,0-4 1,2-7-1,3-1 89,2-4 0,-3-2 1,5-5-43,1 2 0,2-2-548,2-9 0,2 4 331,3-3 0,6 1 128,10-2 1,-4 9-23,4-3 1,4 10-93,1 0 1,2 5 235,-2 6 0,4 3 135,-4 7 1,4 1 259,1 5 0,-5 2-4,0 8 1,-1 1 2,1 4 1,2 4-36,-7 6 0,0 6 147,-5 0 0,-6-1-176,1-4 0,-8-1 55,2 1 1,-3-8-53,-2-3 1,0-4 44,0-1 1,0-5-101,0-1-165,-7-6 1,-2 3-1,-6-7 1,1-2-117,3-3 0,-3-4 1,6-7-1,-3 0 54,1 1 1,6-6 0,-1-4-1,3-1-1409,2-2 1135,14-5 0,-2 9-9,14-8 1,1 2 32,4 4 0,1 4-33,-1 6 0,0 2 206,1 3 1,1 4 156,4 7 0,-4 2-61,4 3 1,-6-1 181,-5 6 0,4 3-131,-4 8 1,-3-4 12,-2 4 0,-4-2-33,-1 2 0,0-3 0,0 4-482,-1 1 0,-4-6 0,-3 6 0,-1-2-928,-3 0 0,3 0 0,0-3 493,2 2 1,-1-2-1,5 3 880,-3-4 0,1-1 0,4 0 0</inkml:trace>
  <inkml:trace contextRef="#ctx0" brushRef="#br2" timeOffset="115">14968 11458 8514,'0'-24'0,"-1"3"615,-5 3 0,-2-3 0,-8 1-224,0 0 0,1 3 0,-3 3 0,-1 2 359,-2 1 0,-7 8 0,2-3 0,-4 5-399,-1 1 1,1 0 0,2 1 0,2 5-261,-2 4 0,-2 9 1,0 4-1,4 2 50,5 2 0,0 1 0,4 0 1,5-3-119,3-3 0,-2 1 1,6-4-1,2 2-64,1-1 0,9-5 0,3-2 0,6-5 31,5-1 0,2 4 1,6-6-1,1-2-16,3-1 1,2-2-1,-3 0 1,-1-2-35,1-3 0,-3 2 0,-1-8 0,-3-1 43,-3-2 0,-1 0 0,-5 2 0,0 1 26,0-1 1,-1 3 60,1-1 0,0 6 1,-1 1-1,1 6-50,0 8 1,1 3-1,3 2 1,1-1-245,-2 1 0,0 0 1,0-2-1,2-2-284,-2-2 1,4-1 0,-2 3 0,-2-3-886,-1-2 0,3-2 0,0-5 0,-2 0 1393,-2 0 0,6-7 0,2-1 0</inkml:trace>
  <inkml:trace contextRef="#ctx0" brushRef="#br2" timeOffset="116">15346 11050 9069,'10'21'1147,"1"1"1,1 3-858,2 3 0,2 1 0,-2 5 0,-2 0 55,-2 3 1,1 5 0,5-4 0,-1 1-292,1-1 1,0 4 0,-1-5-1,-1-4-473,-3-5 1,3 0 0,-5-7 0,1-2-199,1-1 1,-8-8-947,2 1 0,2-10 1,-1-1 1562,-3-8 0,-1-13 0,-2-11 0,0-8 0</inkml:trace>
  <inkml:trace contextRef="#ctx0" brushRef="#br2" timeOffset="117">15739 11097 8683,'10'9'691,"1"6"1,-6 8-1,6 8 1,-1 1-260,-1-1 0,-2 6 1,-7 1-1,1 1-34,5-1 1,-5 6 0,5-4 0,-5 2-1206,-1 0 0,2 0 0,5 5 807,9 0 0,7 0 0,8 0 0</inkml:trace>
  <inkml:trace contextRef="#ctx0" brushRef="#br2" timeOffset="118">17500 11348 8456,'0'-15'0,"0"-1"0,0 0-70,-7 0-70,-2 1-71,-7-1-132,8 0 139,-6 1 1,5 1 2521,-7 3 0,0-1-981,1 7 1,-3-1-595,-3 6-1,4 0-361,-4 0 1,2 0-170,-2 0 0,3 7-140,-3 4 0,2 3 1,2 2-1,-1 1 1,4 2-57,0 2 1,5 5 0,1-3-1,1 0-230,3-1 142,2 6 1,9-5 118,4 3 1,5 2-23,5-7 1,0 2-101,10-2 1,-3-4 31,9 4 1,1-8-182,-1-3 1,8-5-67,2 6 1,-3-8 82,8 2 1,-8-3-34,3-2 0,0-2 88,-5-3 0,-3-4 15,-2-6 0,-11 4 101,-5 1 1,-4-2 0,-3-8 0,-3-1 0,-6 0-200,-3-1 155,-2-3 0,0-1 226,0 0 1,-7 8-67,-4 3 1,2 1 650,-1 9-119,6-8-480,-10 12 0,13 1 1,-5 10-1,6 4 1,6 3 461,4 4-547,-3-3 0,12 6 87,-3-3 0,3-3-772,-3 3 1,5 1 351,0-1 0,0 0-1138,-5-5 0,1-5 186,4-1 0,-9-5-209,4 6 1,-4-8 818,4 2 0,-7-5 130,-4-5 498,-3-4 0,-2-13 0,0-3 0</inkml:trace>
  <inkml:trace contextRef="#ctx0" brushRef="#br2" timeOffset="119">17893 11050 8227,'9'-16'321,"-4"0"1,-2 0-73,3 1 1,-3 6-1396,8 4 0,-1 3 618,6 2 0,-1 2 528,1 3 0,0 4 0,7 6 0,1 1 0</inkml:trace>
  <inkml:trace contextRef="#ctx0" brushRef="#br2" timeOffset="120">18286 11395 8341,'23'25'254,"-11"-2"-275,4-8 1,-4 3-10,4 3 0,-1-4 698,1 4 1,-6-9-208,1-1 1,-6-2 827,6 1 672,-8-3-1226,4 0 0,-9-12 0,-1 0-256,-2-8 1,-6-2 0,6-1-106,1 0 0,3-5-127,1 0 0,0-1-273,0 1 0,1-2-110,5-3 1,4 1-222,11 4 1,-2 4-70,8-4 0,-1 3 0,5 4-283,1 4 1,-1 3 0,2 7 0,2 0-1879,2 0 2168,7 0 0,-9 7 95,6 3 1,0-1-1012,1 2 0,-4-3 1335,-7 3 0,1 3 0,-1-5 0</inkml:trace>
  <inkml:trace contextRef="#ctx0" brushRef="#br2" timeOffset="121">19308 11254 8281,'0'-16'0,"-7"1"104,-4-1 1,3 2-1,-3 2 351,-1 1 1,-2 8 0,-2-3 0,1 5-6,-1 1 1,0 0-1,0 1 1,-1 5-207,-4 4 1,2 6 0,-6 3-166,3 2 1,1 7-184,5-2 0,5-1 120,1 1 1,1 0-120,-1 5 1,3-4 65,7-1 0,1-5-115,5 5 0,4-7 137,11 2 1,-2-3 17,8-3 1,-1 1-7,5 0 1,1-6 107,-1 1 1,1-8 0,-1 2 383,0-3-358,1-2 1,-6-7 0,0-3 467,2-4-544,-5-2 0,0-1 0,-8-4 241,1-6-485,7-9 0,-11 1-44,4-7 0,-6 3-113,1-8 1,1 4 127,-7-10 0,0 4-82,-5 2 0,0 5 198,0 0 0,-5 9 11,0 2 0,0 6 167,5 10 0,0 4 0,-2 2 82,-3 2 0,3 4 0,-3 10 0,5 9 0,3 8 192,3 6 0,0 6 1,-2 5 46,1 4 0,6-5-156,-6 13 1,5-13-40,-4 7 1,1-5-68,-2 0 0,2 1 34,3-6 1,10 0-197,-5-6 0,6 1 42,0-1 1,-2-7-96,8-3 0,-1-3 165,5-2 0,1-1-46,-1 1 1,1-7 15,-1-4 0,1-3 1,-1-2-1,0-2 25,1-3 1,-6-6-26,0-10 1,-1 4-147,1-4 0,2-5 96,-7-6 0,-2-1-307,-8-9 0,1 6 44,-7-6 1,0 7 55,-5-2 0,-7 4 204,-3 1 1,-6 8-22,-5 3 1,2 5 348,-7 6 0,6 3-180,0 7 1,2 0 159,2 0 1,1 7-185,-1 3 1,7 9 0,4 4-1,3 2 1,2 3-452,0 1 143,0 3 0,9-1 199,7 1 0,-1-6 36,6 0 0,2-7-723,-2 2 1,2 0-1005,-2-5 0,-2 3 985,7-8 1,-5-5-82,5 0 0,0-5-1363,6-1 2133,-8 0 0,6-7 0,-6-1 0</inkml:trace>
  <inkml:trace contextRef="#ctx0" brushRef="#br2" timeOffset="122">20707 11191 8292,'9'-16'182,"-4"1"0,-3 4 954,-2 1-506,0 6-300,0-3 0,2 7 221,3 0-581,-3 7 1,6-2 29,-2 11 0,-5-4 0,6 11 0</inkml:trace>
  <inkml:trace contextRef="#ctx0" brushRef="#br2" timeOffset="123">20739 11600 8389,'15'8'530,"1"1"145,0-4 0,-6-1-491,1 6 0,-2-4-429,1 4 0,2 1-316,-7 4 0,1 1 561,-6 0 0,-7-1 0,-2 1 0</inkml:trace>
  <inkml:trace contextRef="#ctx0" brushRef="#br2" timeOffset="124">7390 12291 14027,'16'-8'406,"1"2"1,4 5 0,5 1-142,4 0 1,2 0 0,1 0 0,2 0-233,1 0 0,6-2 0,-1-2 0,0-1 92,3 2 1,5 1-1,-7 2 1,3 0-55,3 0 0,-1 0 0,-2 0 0,-1 0 16,-2 0 1,-6 0 0,5 0 0,-3 0 49,-3 0 1,-2 0 0,-1 0-1,-1 0-52,1 0 1,-3 0-1,1 0 1,0 0-51,3 0 1,-3 0-1,-4 0 1,2 0 34,1 0 1,1 0-1,-2 0 1,-2 0 7,2 0 0,2 0 0,1 0 0,1 0-24,-1 0 0,2 0 1,2 0-1,4 0-21,1 0 0,-3 0 1,5 0-1,1 0 4,3 0 0,-4 0 0,0 0 0,1 0-87,3 0 0,1 0 0,-2 0 0,-1 0-158,-2 0 0,-7 0 1,3 0-1,-1 0-59,0 0 0,4 5 1,0 0-1,2-1 179,6-2 1,9-2-1,1 1 1,6 3-62,3 1 0,7 0 0,0-5 1,4 0 29,0 0 1,8 0 0,-7 0-1,2 0 51,-1 0 0,6 0 0,-8 0 1,-1 0 46,-3 0 1,1 0 0,-8 0 0,-2 0 21,-1 0 0,-4 0 0,0-1 0,-2-3 7,1-1 1,4 0-1,-6 3 1,3-2-30,2-1 1,-2 0-1,0 5 1,1 0-8,2 0 1,3-5-1,-5-1 1,0 3 26,-5 1 1,10 2 0,-6 0 0,0 0 3,-2 0 1,-8 0 0,3-2 0,-1-1-11,-1-2 1,-1-1-1,-6 6 1,-1 0 30,-1 0 0,12 0 0,-8-1 1,2-3-41,0-1 0,3 0 0,2 5 1,2 0-9,3 0 0,-3-2 1,2-1-1,0-3 22,-3 3 1,7 1 0,-5 2-1,4-2-8,2-3 1,4 3-1,-3-3 1,-1 3 78,4 2 1,-5 0 0,8 0 0,-2 0-58,1 0 0,4-5 1,-3 0-1,0 1-16,0 3 1,7-1 0,-4-2 0,-1-1 5,1 2 1,4 1-1,-6 0 1,1-1 20,-2-3 0,7 1 0,-13 3 0,5-1-5,0-2 0,0-1 1,-5 6-1,3 0-11,1 0 0,5-1 0,-5-3 0,-1-1-16,-3 1 1,6 3 0,2 1 0,1 0 26,0 0 1,-6-6-1,4 1 1,1 2-11,1 1 0,8 2 1,-8 0-1,2 0-25,-1 0 0,1 0 0,-5 0 0,0 0 25,-1 0 0,5 0 0,-4 0 0,1 0-33,4 0 1,-5 0-1,0 0 1,-2 0 52,0 0 0,6 0 0,-4 0 0,0 0 68,-1 0 1,5 0 0,-4 0-1,0 0-42,-1 0 1,5 0 0,-4 0 0,0 0 49,-1 0 0,5 0 0,-4 0 1,1 0 51,4 0 0,-1 0 1,-3 0-1,-4 0-11,-1 0 1,6 0 0,-4 0 0,-2 0-40,-1 0 0,-4 0 1,-1 0-1,-5 0 61,0 0 1,-3 0 0,-5 0 0,-1 0-137,-4 0 0,-1 0 0,-7 0 1,-5 0-890,1 0 0,-7 0-834,-2 0 0,-6-2 1692,-4-3 0,-11-4 0,-9-6 0</inkml:trace>
  <inkml:trace contextRef="#ctx0" brushRef="#br2" timeOffset="125">2280 5281 18208,'-8'-2'-1008,"2"-3"-984,-2 3 2286,6-5-1073,-5 0 912,0 6 0,5-8-561,-3 4 0,3 1 946,2-6 1,0 5-631,0-6 75,0 8 1256,0-4-986,0 7 0,-2 0 0,-1 1 253,-2 5 0,-1-3 0,6 8-529,0 1 377,0 2 1,-5 1-43,0 1 1,0-5 0,5-1-243,0 2 19,0 2 1,0 2-120,0 0 1,0-6 299,0 1 0,5-1-883,0 6 0,6-6 286,-6 1 0,2-2 55,-2 1 0,-1 4-165,6-3 1,-5-3 276,6 3 0,-8-6-76,2 5 1,2-4 170,-1 4-398,6-6 504,-10 10 1,6-13 228,-2 5 0,-5-3-193,5 2 324,2-3 1,-4 5-436,6-7 1189,-6 0-461,10 0 376,-5 0-610,6 0 0,1 0-306,0 0 1,-6-2-1,1-1 1,1-2 188,2 1 0,-4-3 0,1 2 0,1 0-66,2-2 0,2 5 114,0-3 0,-3 1 0,0 1-30,-3-3-142,1 1 1,4 5-111,1 0-103,0 0 1,-6 0-111,1 0-289,-1 0 425,6 0-20,0 0 1,-1 5-247,1 1 1,-5 4-243,-1-5 0,-5 8 82,6-3 0,-8-1 23,3 1 1,1 1-2,-2 5 1,5-1-506,-4 1 508,-1 0 0,0-1 306,0 1 0,1-5 1,-6-1 327,0 2 1,0 2-95,0 2 503,0-7-228,0-2 152,0-7 474,0 0-1372,0-7 1,5-2 312,0-7 0,7 1 0,-3-1-121,0 0 0,5 0 0,-4 1 1,4 1 141,2 3 1,5-3 0,0 6 0,-2-3-48,-2 1 0,4 4 0,0-2 254,-1 1 0,-3 1 0,-1 6 326,0 0 1,-6 0-405,1 0 249,-1 0-409,6 0 78,-1 7-380,1 2-497,0 7 277,0 0 0,-1-2 572,1-4 0,-5 2-68,-1-7 1,0 2 44,6-1 0,0-5 34,0 5 1,1-5 68,4-1 0,-3 0 239,3 0 1,1-5 134,-1 0 1,0-7 356,-5 1 1,0 3-116,-1-3 1,1 1-103,0-6 0,-2 0-299,-4 0 1,2 1-187,-6-1-87,6 0 1,-10 1-1110,3-1 1,2 0-1284,-2 0 829,0 8 1338,-5 1 0,0 0 0,0-2 1</inkml:trace>
  <inkml:trace contextRef="#ctx0" brushRef="#br1" timeOffset="126">2988 5391 21201,'-16'-2'-1179,"0"-3"1,1-4-1,-1-4 1,0 0-1797,0 3 2756,8-1 1,-13-4-1,3-1 1</inkml:trace>
  <inkml:trace contextRef="#ctx0" brushRef="#br1" timeOffset="127">2815 5108 15958,'0'-15'-1903,"0"4"0,0 1 1679,0-3 0,0 5 0,2-1 0,1 0 614,2 0 1,1 4-248,-6-5 1,5-1 0,2-3 237,1 4 0,-4 1 53,1 4 273,-3 3-578,-2-5 403,0 7 96,0 0 0,0 7-591,0 4 0,0 3 0,0 1 14,0 1 0,0-4 0,0 2 0,0 4 0,2-1-231,3 1 106,-3 4 0,10-4-61,-7 3 0,2 1-46,-2-1 0,-3 2 196,3-2 1,2-2-385,-1 7 1,-1-1 347,-5 1 1,0-1 19,0-5 0,-2-2 261,-3 3 188,3-4-184,-5-1 254,7-7-186,0-2-53,0-7 0,0-2-104,0-3 0,0 1 1,0-8-1,0-4 155,0-3-410,7-2 0,-5 0 116,3 0 1,-1-7-92,1 2 0,-3-4-131,3-1 0,-3 0-37,-2-1 0,0 1 84,0-1 1,-6 6-28,1 0 1,-5 5 142,4-5 1,-4 7-43,5-2 1,-2 8 234,1 3 0,5 5-148,-5-6 1,3 8-76,-2-3 317,3 5-111,-5 1 1,5 1 448,-3 5-91,3 2-512,-5 8 43,0 7 0,6 0 34,-5 3 0,5 3 14,1-2 1,0 2-276,0 3 1,0-3-40,0-2 1,0 2 444,0-3 0,0-3-207,0-2 1,0-2 51,0 2 1,5-3-112,0 3 1,0-9-95,-5-2 1,0-4 254,0 4-18,7-6 475,-5 3-232,5-7 0,-7-2 0,0-3-250,0-6 0,0-8 0,0-2 0,0 0-560,0-2 481,0-1 0,0-8-157,0 1 1,0 1 47,0 4 0,0-2-231,0 7 0,-5 0-204,-1 6 0,1-1-278,5 0 857,0 7 0,0 1-265,0 2 0,0 6 1,0 0 173,0 9 1,0 7 0,2 3 0,1 2 148,3-2 0,1 0 1,-4 1-107,2 1 1,1 0-26,-6-6 1,0 1-786,0 0 1,0 1-401,0 4 0,-2-2 1290,-3 8 1,-11-8-1,-8 3 1</inkml:trace>
  <inkml:trace contextRef="#ctx0" brushRef="#br1" timeOffset="128">1258 5124 19751,'0'-16'-1899,"0"1"1,0-1-1,2 2 1735,3 3 1,-3-3 0,3 4 632,-3-4 0,0-2 0,1 1 212,2-1 0,1 5-106,-6 1 1,1 6-22,5-1 1,-5 5 0,5 5 0,-3 6-552,2 3 1,-3 3 0,3 3 0,-3 2-292,-2 3 1,5 1-1,1 5 1,-3 1 311,-1-1 0,3 4 0,2-2 0,0-3-97,0 0 1,4-6 0,-6 1 0,0-3 15,2-3 0,-3 4 1,4-2-533,-1-2 408,-2-1-170,-5-9 1,0-4 645,0-10 0,0-4 1,0-7-1,0-1-246,0-4 1,0 1 0,0-6 0,0 0-31,0 2 1,0-10-1,0 6 1,0 1-238,0-3 1,0 2 0,0 0 0,0 4 121,0 1 1,0 2-1,0 5 165,0 0 0,0 6-37,0-1 0,0 10 0,0 1 0,0 8 76,0 6 1,0 7 0,0 2-1,0 2 65,0 2 0,0 3 0,0 2 0,0-1 265,0 0 0,0-1 1,0-2-1,0-3-66,0-3 0,0-1 1,0-5-1,0 0 249,0-1 1,0 1-277,0 0 34,0-7 1,-5-4-349,0-10 0,0-4 0,5-7 0,0 0-399,0 1 1,-5-6-1,-1 0 1,1 0-363,-2-2 1,4 0-1,-6-5 1,2 4-408,3 1 0,-3 2 0,2 6 0,2-1 1115,1 0 1,2 0-1,0 1 1</inkml:trace>
  <inkml:trace contextRef="#ctx0" brushRef="#br2" timeOffset="129">7595 13140 9889,'-9'-9'1949,"9"2"0,9 9 0,1 3-1398,0 6 1,-1 3-1,3 3 1,-1 2-311,1 2 0,0 7 0,1-3 0,-5 1-185,-1 0 1,4-5 0,-6 4 0,-1-3-36,-3-2 0,-1-3 0,0-1 26,0-1 1,-1-6 205,-5-4 0,-2-3 1,-8-4 1,0-3 1,2-5 0,4-10 0,3-2-135,0-3 1,5-1 0,-3-7 0,5-2-218,5-2 0,9-10 0,9 4 1,1 1-59,4 1 1,7 5 0,2 6-1,-2 4-680,-2 5 1,-7 3 0,0 5 0,0 2 74,-1 6 0,3 1 0,-5 1 0,-1-2-190,1 1 0,-2 4 0,-5 4 0,1 3 928,4 1 1,-3 3 0,4 4 0</inkml:trace>
  <inkml:trace contextRef="#ctx0" brushRef="#br2" timeOffset="130">8554 13093 8144,'15'0'0,"-4"-2"330,-1-3 1,1 3 0,3-5-1,-2 2 1,-2 0 301,3 1 0,1 3 0,1 1 1,1 0-662,0 0 1,0 0-1,-1 0-1324,1 0 1,-6 1-1554,1 4 2906,-8 4 0,-3 0 0,-8-2 0</inkml:trace>
  <inkml:trace contextRef="#ctx0" brushRef="#br2" timeOffset="131">8459 13329 8144,'9'8'1591,"5"-2"-531,5-5 1,2-1 0,-3 0 0,1 0-460,2 0 0,7 0 1,-2 0-1,4 0-734,1 0 1,-5 0 0,1 0 0,0 2-1010,3 3 1,3 4-1,2 7 1142,2 0 0,7 6 0,-4 3 0</inkml:trace>
  <inkml:trace contextRef="#ctx0" brushRef="#br2" timeOffset="132">9481 12841 14770,'0'-20'0,"0"-1"621,0 1 1,0 3 0,2 3 1224,3 3 1,-1 4 315,6 7 0,-1 2 0,3 3-2016,-1 6 0,-8 8 0,2 2 0,-3 0 160,-2 2 1,0 1 0,0 6-1,0-2 261,0-2 0,-5 0 1,-2 6-1,0-1-214,0 1 0,-4-6 1,4-2-1,0-1-200,0-4 1,2 4 0,5-2-154,0-2 0,0-2 0,2-3 0,3-3 0,9-4 0,11-7 0,3 0 0,5 0 0,3-7 0,1-2 0,5-1 0,4-1 0,-1 1 0,-1-6 0,-4 0 0,-2 1 0,-1 4 0,-7 2 0,-4 2-3277,-5 4 0,-9-4 0,-3 0 3230,-2-2 0,-2-1 1,-5-6-1</inkml:trace>
  <inkml:trace contextRef="#ctx0" brushRef="#br2" timeOffset="133">9921 13014 22304,'-10'11'3413,"1"-1"-2959,2 3 0,2 1 1,5 1-1,0 1 638,0 0 1,0-1 0,0 1 0,0 0-878,0 0 1,5-1-1,0 1 1,1 0-680,1-1 1,-6 1-1,6 0-1703,0 0 0,0-1 1,6-1-1,-3-2-5174,2-1 7168,2-8 0,9 11 0,2-5 0</inkml:trace>
  <inkml:trace contextRef="#ctx0" brushRef="#br2" timeOffset="134">10425 13203 22709,'8'-16'1337,"1"8"0,-4 2 2355,6 5 0,-2-5-3692,1 1 0,-5 0 0,6 5 0,-6 0-2786,5 0 0,-4 0 2712,4 0 1,1 0-1,4 0 1</inkml:trace>
  <inkml:trace contextRef="#ctx0" brushRef="#br2" timeOffset="135">11085 12857 22847,'0'-16'-1437,"0"1"1,0 4-1,-2 3 748,-3 1 0,1 1 0,-6 6 3146,-2 0 1,-2 0-1,-2 0 1,-1 0-1131,-4 0 1,1 0 0,-4 0 0,-1 0-1039,1 0 0,5 0 0,-4 0 0,2 0-289,0 0 0,0-5 0,5 0 0,1 1 0,-1 3 0,0 2 0,1 3 0,-1 1 0,2 2 0,2-2 0,1 6 0,1 3 0,-4 1 0,3 1 0,-1 0 0,7 0 0,1-1 0,3 1 0,1-5 0,1-1 0,5 2 0,2 2 0,8 0 0,1-3-218,4-6 1,2 2-1,5-2 1,0-1-235,5-3 0,4 5 0,7-1 0,-4-2 344,-2-1 0,4 5 0,-5 2 0,-2 1-112,-2 1 1,-7-1-1,-1 6 1,-3 0 1,-2-1 1,-10 1 0,-3 2 0,-2 1 1225,0 2 0,-1 0 1,-9-6-1,-6 1-802,-3 0 0,-1-2 0,-3-2 0,-3-3-206,-5-2 0,-4 3 0,-3-5 0,-2-1 0,-2-2 0,-1-4 0,3-2 0,-3-3 0,-3-1 0,6 3 0,-3-4 0,1 2-1953,1 3 1,-1-3 1959,6 2 1,-1-14 0,1 1 0</inkml:trace>
  <inkml:trace contextRef="#ctx0" brushRef="#br2" timeOffset="136">11635 13140 23296,'7'-9'1668,"4"4"0,3 3 1,3 2-776,4 0 0,4-1 0,6-3 0,0-1 1,1 1-894,-1 3 0,1-1 0,-1-2 0,1-1 0,-1 2 0,1 1 0,-3 2 0,-3 0 0,-5 0 0,-3-7 0,-9-2 0,-2-6 0</inkml:trace>
  <inkml:trace contextRef="#ctx0" brushRef="#br2" timeOffset="137">11792 12841 22736,'-8'-15'-3701,"1"4"4115,7 1 0,7 1 0,3-1 1034,4 4 1,-3 5 0,-1 1-1,1 1-1542,-3 5 0,6 2 1,-5 10-274,0 3 0,5 3 0,-5 8 0</inkml:trace>
  <inkml:trace contextRef="#ctx0" brushRef="#br2" timeOffset="138">11918 13360 21810,'11'2'2809,"-1"3"1,-5-3 0,6 3-2166,1-3 1,-3-2-1981,1 0 0,1 0 1,5 0-836,-1 0 0,-4 0 2392,-1 0 1,1-7 0,4-2 0</inkml:trace>
  <inkml:trace contextRef="#ctx0" brushRef="#br2" timeOffset="139">12610 12794 22775,'5'-29'-596,"1"2"1,6 5-1,-2 6 1904,4 0 1,7 8 0,2 2 0,0 5-442,-1 1 0,6 0 0,-3 1 0,-1 3-632,-3 1 1,2 13 0,-2-1 0,-2 7-315,-2 10 0,-1-3 0,-2 7 0,-3 1 77,-6 3 1,-3 1 0,-2 1-1,-2-4 81,-3-1 1,-9-3 0,-9-4-1,-1-2-51,-4-4 0,0 0 0,-2-9 0,2-4 301,0-5 0,-5-2 0,7-6 0,-4 0-367,-2 0 0,6-7 1,2-4-1,1-3-83,4-2 0,3 1 0,6-1 0,4 0 99,5 1 1,8-1 0,7 0 0,8 0 378,10 1 0,10 6 0,0 4 1,3 3-358,2 2 0,0 0 0,1 2 0,-3 3 0,-3 5 0,2 3 0,-8-1 0,-1-2 0,-2 3 0,-3 1 0,-2 0 0,-3-2-1401,-3-2 1,1-1 0,-4 3 0,4-1 1284,1 1 1,3 2 0,4 2 0</inkml:trace>
  <inkml:trace contextRef="#ctx0" brushRef="#br2" timeOffset="140">14104 12967 23138,'15'-2'1826,"1"-1"1,0-2 0,1-1 0,3 1-666,1 0 0,5 0-1161,-5 5 0,5 0 0,-3-2 0,-1-1-362,1-3 1,-2 1 0,-5 5-1,-1 2-2573,1 3 1,-7-1 2409,-4 6 1,-3 0 0,-2 6-1</inkml:trace>
  <inkml:trace contextRef="#ctx0" brushRef="#br2" timeOffset="141">14182 13172 8253,'16'0'382,"0"5"1,1 0 0,2-1 483,2-3 1,7-1-1,-3 0 1,1 0-843,0 0 0,-5 0 0,4 0 1,-1 0-307,1 0 1,1 0 0,3-1 281,-2-5 0,2-2 0,-4-8 0</inkml:trace>
  <inkml:trace contextRef="#ctx0" brushRef="#br2" timeOffset="142">15141 12700 8217,'11'-14'0,"-2"2"0,-1 1 404,1-1 0,2 5 0,4 2 0,1 1 0,0 1 432,-1-2 0,6-1 0,2 6 0,0 0-427,0 0 1,-2 7 0,-4 4-1,2 3 169,2 2 1,-2 5 0,-6 1 0,-5 1-201,-1 0 1,4 5 0,-6-2 0,-1 2-172,-3-2 0,-8 4 0,-3-6 0,-4 2-158,-2 0 1,-5-6 0,-2 1 0,1-4-20,-1-1 1,-5-2 0,2-2-1,-2-3-152,2-2 0,-2-2 0,5-5 0,0 0 86,1 0 0,1 0 1,7-2 179,3-3 0,4 1 1,7-6-68,0-2 1,14 0-1,7 1 1,7 6 86,4 3 1,-1 2 0,0 0 0,1 0 50,-1 0 1,1 0 0,-1 0 0,-1 2-839,-4 3 1,4-3 0,-6 5 0,2-2-998,1 0 1,-8 2 0,4-3 0,-2 3-187,0 1 1,1-4 0,-3 1 1805,2-3 0,0-9 0,-5-2 0</inkml:trace>
  <inkml:trace contextRef="#ctx0" brushRef="#br2" timeOffset="143">15896 13030 8059,'16'0'0,"-2"-2"0,-2-1 1815,-2-2 0,1-1 0,5 6-989,-1 0 0,1 0 1,0 0-1815,0 0 0,-6 0-1435,1 0 0,-6 0 2423,5 0 0,1-7 0,4-1 0</inkml:trace>
  <inkml:trace contextRef="#ctx0" brushRef="#br2" timeOffset="144">16273 12669 8059,'16'-16'0,"-2"0"622,-3 0 1,3 2 0,-4 4 0,4 3 173,2 0 1,5 5-1,0-3 1,0 3-336,1 2 1,-4 2 0,3 3-1,-4 6 100,-1 3 0,0 7 0,-2 1 1,-4 3-183,-5 3 1,2 1-1,-1 3 1,-3-2-91,-1-4 1,-9 7 0,-4-5 0,-1-2-15,2-1 0,-10 1 1,5-5-1,-3-2-251,1-2 0,-4-6 1,0-2-1,0-2-98,-2-4 0,6-1 0,-6-2 0,2 0-4,0 0 0,0-5 0,7-2 0,2-2-4,1-3 0,8 3 0,-2-2 0,5 1 59,5 1 1,4-5 0,8 5 0,4 1-110,5 3 1,4 3-1,3 2 1,2 0 18,2 0 0,1 2 1,-3 3-1,2 3-132,-2 1 1,3 3 0,-1-5-1,-2 2-339,-2 3 0,-1-3 0,-1 0 0,-1 0-976,-4-1 0,2-4 1,-7 3-1,-2-2-2208,-1 0 3768,4 1 0,-4-13 0,4-2 0</inkml:trace>
  <inkml:trace contextRef="#ctx0" brushRef="#br2" timeOffset="145">17610 12637 8059,'9'-16'0,"3"1"0,-7-1 2713,-1 0-1476,-3 8 1,-2 2 0,-5 12-800,-4 4 0,1-1 0,-3-1 0,-4 1-75,-3 0 1,-4-4 0,4 4-1,-4-2-152,-1-4 1,3-1 0,-4-2 0,3 0-77,2 0 1,3-2 0,0-1-353,-4-2 0,3-1 10,-3 6 0,5 2 0,6 3 26,5 6 1,3 3 0,2 2-1,0-1 226,0 1 1,-5 0-1,-1-1 1,1 1 106,-2 0 1,4-2 0,-6-2-119,2-1-151,2-8 0,7 4 0,3-7-38,5 0 0,9 5 0,4 1 1,2-3 129,3-1 1,1 3 0,3 2 0,-1 2 172,1 3 0,-1 4 1,1 3-1,-3 2 114,-3-2 0,-3 4 0,-7-2 0,-2-2 169,-4-2 0,-3-1 0,-7 0 0,0 0 196,0-1 0,-8 1 0,-6 0 1,-7-2-384,-4-4 1,-6 2 0,-9-6 0,-4-3-21,-5-1 1,-3-4 0,-1-1-1,-3-4-2476,0-2 0,-3 0 0,5-3 1,0 3 2251,-1 2 0,3-12 0,5 2 0</inkml:trace>
  <inkml:trace contextRef="#ctx0" brushRef="#br2" timeOffset="146">18365 12794 8059,'-2'-24'0,"-2"3"0,-3 5 588,-1 6 0,2-3 0,-4 6 967,-2-1 0,-8 4 0,-1-1-1104,2 3 0,2 4 0,1 3 1,0 6-305,1 3 0,-1 1 1,0 3-1,0 1-127,1 2 1,6 5 0,4-3 0,3 0 4,2-1 0,0 5 0,2-5 1,5 1-10,8 0 1,3 3-1,8-5 1,2-2 20,2-1 1,1-3-1,2-1 1,2-2-55,2-1 0,5-8 0,-5 3 0,-1-5-281,3-1 1,-6 0-1,2-1 1,-5-5-55,-4-4 0,-7-9 0,0-2 0,-5 0-88,-3-2 0,-8 0 0,2-5 0,-3 4 38,-2 1 1,0-3 0,0 5 1230,0 2-463,-7 8 0,5 11 0,-3 13 0,3 4 77,2 4 0,7 5 1,4-3-1,1 0-49,-1-1 1,3 5 0,-4-6 0,2-2-113,-1-2 1,1-6 0,-5-1 117,2 2-450,-6-5 0,6 0 0,-6-8-230,3-5 0,4-2 1,-3-8-1,2 0-160,3 1 1,2-6-1,2-2 1,0-2 172,-1-3 0,1 6 0,0 3 1,-1 5 36,1 3 0,5 8 1,2-1-1,0 8 421,-1 6 0,1 4 1,-4 4-1,2 1 196,-2 2 0,4 0 0,-4-4 1,-3 1 425,-4-3 1,-3 4 479,1-8-1050,4 3 1,-12-7-1,5-5-357,0-6 0,-3-8 0,4 1 0,1-2-99,0-3 1,1 0 0,8 0-1,1 2 224,2 4 0,7-2 0,-2 6 0,4 3 66,1 1 0,2 9 0,2 2 0,4 3-145,1 4 0,0-4 0,4 11 0,-2-1-1086,2 5 0,-6 1 1,-1 1-1,-4-1 1154,-2 0 0,1 5 0,-1-8 0</inkml:trace>
  <inkml:trace contextRef="#ctx0" brushRef="#br2" timeOffset="147">7657 15105 8314,'-1'14'4825,"-5"-4"-4120,5-3 1,-6-14-1,7-3-103,0-4 1,0-7 0,0-2 0,0-1-401,0-4 0,5-2 1,2-3-1,0-2-343,0-2 1,5-6 0,-3 1 0,1-2-175,1 2 1,-1-7 0,6 7 0,0 4-301,-1 3 1,-4 9-1,-1 1 366,3 3 0,-1 6 0,0 7 0,-1 2 496,1 4 0,2 8 0,2 7 0,1 7 342,4 8 1,-4 8 0,4 3 0,-3 0-136,-2 1 0,-1 4 0,1-2 0,0-1-116,-1-4 0,1-2 0,0-3 1,0-1-832,-1-4 1,1-2 0,0-4-577,0 1 0,-3 0 1,0-8-2153,-3-2 3044,1-4 1,-3-9 0,-2-3-1,-5-6 206,-1-2 0,-7-1 0,-3 1 0,-6 3 390,-5-2 0,2 5 1,-7 0-1,0 1 341,1 1 0,-5-2 0,4 4 0,-2-3-357,2 3 1,-4 1-1,4 0 1,-2-1-740,2-2 1,3-1-1,8 6-493,-1 0 0,7-1 0,6-3-1373,6-1 1,8-2 0,10 2 2201,5-6 0,4-3 0,1-1 0</inkml:trace>
  <inkml:trace contextRef="#ctx0" brushRef="#br2" timeOffset="148">8475 14775 8327,'16'0'486,"-1"0"0,1 0 0,0 0 46,0 0 0,5 0 1,1-2-1,1-1-172,0-3 0,-1 1 1,-2 5-1,1 0-405,-2 0 0,-2 0-907,-1 0 0,-7 2 0,-4 3 0,-5 4-2009,-5-1 2961,-11-1 0,-8 0 0,-8 2 0</inkml:trace>
  <inkml:trace contextRef="#ctx0" brushRef="#br2" timeOffset="149">8491 14948 8124,'1'8'1126,"5"-2"0,2-5 0,8-1-872,0 0 0,5 0 1,2 0-1,-1 0-783,1 0 1,5 0-1,-2 0 1,2 0 528,-2 0 0,4 0 0,-6 0 0</inkml:trace>
  <inkml:trace contextRef="#ctx0" brushRef="#br2" timeOffset="150">9560 14492 8059,'0'-16'0,"0"0"2131,0 1-1064,0 6 0,5 4 1,0 10-1,1 5-18,1 4 0,-6 7 1,5 2-1,-3 2-242,2 2 1,-3 3-1,3 2 1,-3-3-483,-2-3 0,0 2 0,0-5 0,0 0-431,0 0 0,0 3 1,0-5-1,0-2-1204,0-2 0,0-1 0,0 0-6069,0-1 6255,0-6 1,2-2-1,1-10 1,4-6 1123,2-7 0,1-17 0,6 0 0</inkml:trace>
  <inkml:trace contextRef="#ctx0" brushRef="#br2" timeOffset="151">9811 14413 8059,'9'2'1208,"-4"5"-180,-3 9 1,3 1 0,1 9-1,-3 2 125,-1 2 1,-2 7 0,0-1 0,2-1-542,3-2 1,-3-6-1,5-3 1,-2 1-635,0-1 1,6-5 0,-4 2 0,0-3-251,-1-3 0,5 1 1,-6 0-5056,-1-1 3808,-3-6 0,-8-2 0,-5-10 0,-5-6 1519,-4-7 0,-14-17 0,2 0 0</inkml:trace>
  <inkml:trace contextRef="#ctx0" brushRef="#br2" timeOffset="152">9324 14398 8059,'16'-9'1026,"-1"-3"1,1 6-1,2 1 32,3-2 1,3 5-1,9-3 1,4 3-386,5 2 0,3-1 1,4-3-1,0-1-324,-2 1 1,4 3 0,-9 1 0,2 0-297,-3 0 0,8 0 1,-5 0-1,-2 0-993,-2 0 0,2 0 1,-3 0-1,-1 0-3270,0 0 4210,-1 7 0,2 8 0,1 10 0</inkml:trace>
  <inkml:trace contextRef="#ctx0" brushRef="#br2" timeOffset="153">11148 13973 8186,'-16'0'0,"0"0"0,-1 0 303,-4 0 0,3 5 0,-4 2 0,1 2 0,-2 5 966,-1 5 0,3 6 0,-4 6 1,3 1-476,2-1 1,-2 6 0,1 3 0,1 2-93,3 1 0,6 6 0,3-7 0,1 2 228,3-2 1,2 2 0,2-6 0,2-1-492,3-4 0,2 5 1,6-10-1,-3-2-578,2-1 0,2-2 0,2-4 0,0 2-1257,0-2 0,-1-2 0,1-1 0,1-2-1395,4-3 1,-3 1 0,3-7 2790,-4-2 0,6-8 0,1-4 0</inkml:trace>
  <inkml:trace contextRef="#ctx0" brushRef="#br2" timeOffset="154">11541 14319 8059,'-5'-11'0,"-1"1"0,1-2 0,0-2 0,0-2 1351,1 0 1,2 1-1,2-1-458,0 0 0,9 0 0,5 3-492,5 2 0,9-1 0,-3 7 0,1 1 171,0 2 0,-1 2 1,3 2-1,-4 3-263,-1 6 0,-4 3 0,-7 3 0,-3 4-107,-2 5 0,-2 4 1,-5 2-1,0-1-32,0 0 1,-5 1 0,-2-1-1,-2 1-103,-3-1 0,-2-5 0,-2-1 0,1-3-58,-1-2 0,0-3 1,2-1-1,4 0 124,4-1 1,-1-4-1,2-1 31,2 2 0,3-5 1,5-1-80,5-5 1,4-1-1,2 0 1,0 0-574,0 0 0,5 0 0,1 0 0,3 0-681,3 0 1,0 0 0,1 0-1,-1 0-396,0 0 0,11 0 0,-8 0 0,2 0-2120,0 0 3685,-8 0 0,5-7 0,-6-1 0</inkml:trace>
  <inkml:trace contextRef="#ctx0" brushRef="#br2" timeOffset="155">12421 14633 8543,'9'-7'7820,"-2"6"-6448,0-6 0,-3 7-1139,6 0 1,-6-2-757,1-3 1,-2 3-3704,3-3 1,-5 1 4225,5-1 0,2-11 0,1-8 0</inkml:trace>
  <inkml:trace contextRef="#ctx0" brushRef="#br2" timeOffset="156">12752 14115 8303,'1'-16'0,"3"0"0,1 0 211,-1 1 0,-1 4 1,2 3-1,6 1 624,3 3 1,-2 2-1,2 2 1,3 0 0,3 0-330,2 0 1,1 7 0,5 4 0,-4 3-21,-1 1 0,0 1 1,-6 2-1,1 1-3,-4 2 1,-4 5-1,1-2 1,-6 3-50,-3 1 1,-4 8 0,-3-6-1,-6 1-173,-3 4 1,-8-2-1,-3-5 1,-1-3-117,0-2 0,1-2 0,-3-6 0,4-1-209,1-3 1,2 1 0,4-7 0,-3-1-88,0-3 1,-1-1 0,5 0 0,2-1-310,3-5 0,-1 3 0,7-8 296,1-1 0,4-2 1,6-1-1,4 1-69,4 3 0,7-1 0,2 5 1,1 0 292,4 0 1,2 2-1,1 6 1,1 5-58,-1 4 0,-1-1 1,-2 1-1,-2 3-524,2 1 0,2-4 0,-1 1 1,-1-1-411,-1-1 1,-8 5 0,4-6 0,-3 3-223,1-1 0,0-5 100</inkml:trace>
  <inkml:trace contextRef="#ctx0" brushRef="#br2" timeOffset="157">13805 14067 8380,'9'-1'2140,"-4"-5"0,-10 5-1573,-6-5 1,-3 5 0,-3 1-1,-2 0 1,-4 0 0,0 0 979,0 0 0,-5 0-1313,2 0 1,4 5 0,1 0 0,3-1 29,2-3 0,1-1 1,-1 0 55,0 0 0,1 0 1,-1 0-408,0 0 0,6 0-156,-1 0 1,8 7-1,-3 4 108,5 3 1,1-4 0,0 3-1,0 2 144,0 5 1,-6 0 0,1-2 0,2 1 3,1 2 0,2 2 0,0-4 0,-2 2-5,-3-2 1,3-1-1,-3-3-57,3 1 1,2-5 0,2-3-71,3-1 0,-1 0 0,6-3 38,2 1 0,8 0 0,2-5 1,3 0 30,3 0 0,1-5 1,3 0-1,-1 1 124,1 3 0,-3 1 0,-1 1 0,-3 5 126,-2 4 1,1 4-1,-7 2 1,-3-1 337,0 1 1,-1 2 0,-3 1 0,-3 3 0,0 3 0,-5-4 0,3 3 0,-3 1-209,-2-1 0,-7-5 0,-4 2 0,-3-5-315,-1-5 1,-3 1 0,-1-7 0,-2-1-572,2-3 1,-6-1-1,1 0 1,-1 0-1773,4 0 1,-1 0 0,1-1 606,2-5 0,3-2 0,5-8 0,6 0 1721,3 0 0,2-6 0,0-3 0</inkml:trace>
  <inkml:trace contextRef="#ctx0" brushRef="#br2" timeOffset="158">13899 13863 8749,'21'0'0,"2"0"652,1 0 1,-1 7 0,7 4-1,5 4 1,5 6 781,9 5 0,-2 4 0,4 5 0,-6 5-740,-3 7 1,-7 11-1,0 0 1,-5 3 360,-4 2 1,-12-2 0,0-2 0,-5-3-483,-6-2 0,-1-3 1,-4-8-1,-3-2-476,-6-3 1,-3-3 0,-3-7 0,-2-4-230,-2-1 0,-7-4 0,2-6 0,-4-5-1177,-2-1 0,1-2 1,-1-5-1,3 0 1309,3 0 0,-4 0 0,5 0 0</inkml:trace>
  <inkml:trace contextRef="#ctx0" brushRef="#br2" timeOffset="159">14811 13895 9371,'0'-16'0,"2"2"0,5 2 1289,9 1 0,1 2 1,9-1-1,2 5-581,2 3 0,1 2 0,-1 0 0,-4 2-16,-5 3 1,0-2 0,-3 8-1,-6 1-207,-3 2 0,-4 2 0,-5 1 1,-2 3-257,-3 0 1,-9 8 0,-9-3-1,-1 1-118,-4 0 0,0-1 0,0 3 0,4-4 130,1-1 1,7-2 0,6-6-1,-1 1 505,2 0 1,2 0-416,7-1 1,9-1 0,5-3 0,7-6-184,4-3 0,-1-2 0,6 0 0,-1 0-440,5 0 0,1-5 1,-2-1-1,2 3-819,1 1 0,-4 2 1,-6 0-1,0 0 396,-1 0 0,-3 2 715,-6 3 0,0 4 0,0 7 0</inkml:trace>
  <inkml:trace contextRef="#ctx0" brushRef="#br2" timeOffset="160">15424 14492 9247,'16'0'0,"0"-2"794,0-3 0,1 3 0,2-3-69,2 3 1,0 2-1,-3 0 1,1 0-1,2 0 80,-2 0 0,6 2 1,-1 1-578,0 3 1,-1 6-1,-7-3 1,0 1-229,-1 1 0,1 6 0,0 7 0</inkml:trace>
  <inkml:trace contextRef="#ctx0" brushRef="#br2" timeOffset="161">15440 14712 8380,'16'0'888,"0"0"1,-1 0 0,1 0 0,1 0 641,4 0 1,2 0-1,5 2 1,-3 1-1635,-3 2 0,4 6 0,-3-4 0,2 0-2697,3 0 0,1 3 2801,3-4 0,-1-1 0,1-5 0</inkml:trace>
  <inkml:trace contextRef="#ctx0" brushRef="#br2" timeOffset="162">16666 14115 8320,'-8'1'918,"3"5"0,5 2 0,3 10 445,2 3 0,7-2 1,-3 7-1,2 4 1,-1 3-223,2 4 1,-3-1 0,0-4 0,0-1-614,-1 1 1,-2 3 0,2-2 0,-1-5-530,-3-4 0,-2-3 0,-2-5 0,0 0-1698,0-1 0,0-4-4107,0-1 3358,0-6 0,7-3 0,3-9 2448,4-6 0,9 2 0,1-11 0</inkml:trace>
  <inkml:trace contextRef="#ctx0" brushRef="#br2" timeOffset="163">17421 14067 9112,'21'0'876,"0"0"0,-2 2 0,-6 2 562,-3 1 0,-6 7 0,-1-1-301,-6 3 1,-11 0-1,-9-4 1,-2-5-599,-3-3 0,-1-2 0,-3 0 1,1 0-294,-1 0 0,1 0 1,0-2-1,1-3-337,4-5 1,-2 1 0,7 0 0,3 0-959,6 1-412,-2 4 1156,12-3 0,-5 14 0,7 5 1,0 6 234,0 3 1,2 2-1,2-3 1,1 5 32,-2-1 0,-1 6 0,-2-5 0,0-1-78,0-3 1,0 2 0,0-2 0,0-2-303,0-2 0,0-1 185,0 0 1,2-8-1,3-2 1,5-5 58,4-1 1,9 0-1,3 0 1,6 0 375,4 0 1,-2 0 0,4 0 0,-1 0 311,-1 0 0,1 7 0,-7 4 1,-2 1 144,-2-1 0,-7 3 1,2-2-1,-3 5-42,-3 4 0,-6 0 1,-2-5-1,-2 0 52,1-1 1,-3 1-1,-8 0-320,-6-1 0,-3-4 0,-1-2 1,-3-1-487,-3 1 0,4-5 0,-6 1 1,2-3-1494,0-2 1,-2 0 0,4 0-2441,-2 0 1,6-2 2341,4-3 1727,15-4 0,4-7 0,17 0 0</inkml:trace>
  <inkml:trace contextRef="#ctx0" brushRef="#br2" timeOffset="164">17956 14570 8380,'15'0'1302,"1"0"1,0 0-1,0 2 1250,-1 3 1,-4-3-1693,-1 3-8071,-6-3 7211,3-2 0,0 0 0,2 0 0</inkml:trace>
  <inkml:trace contextRef="#ctx0" brushRef="#br2" timeOffset="165">18899 14130 8527,'0'-26'0,"0"2"564,0 1 1,-2-3 0,-1 5-1,-4 2 456,-2 1 0,-1 4 0,-6 2 0,0 3-569,1 2 0,-6-3 1,-2 5-1,0 1 161,0 2 1,-3 2-1,5 2 1,0 3-238,-1 6 1,-1 3 0,-3 3-1,3 2-115,0 2 0,8 6 0,-3-5 0,6 1-197,0 0 0,5 3 0,1-5 0,5-2-103,1-2 0,0-1 1,3 0-1,6 0-161,7-1 0,5-4 0,-2-2 0,3-2-4,3-4 0,-1-3 0,4-3 0,-3-4-87,-3-2 1,1-2 0,-4-4 0,2-1-13,-1 0 1,-3 0-1,-1 3 1,-1 0 384,1 3 1,2 8 0,-1 2 393,-1 9 1,3 7 0,-8 6 0,3 8-39,1 5 1,-4 3-1,-3-3 1,1 2 731,0-2 0,-6-2 0,3-2 0,-5-1-1206,-1-4 1,0-3 0,0-7 0,0-1-800,0 1 1,0 0 0,0 0 0,0-1-3427,0 1 0,13 0 4262,2-1 0,12-6 0,-3-2 0</inkml:trace>
  <inkml:trace contextRef="#ctx0" brushRef="#br2" timeOffset="166">19984 14005 8380,'-16'-6'1380,"1"1"-260,-1 2 1,0 1 0,0 2-1,1 0-554,-1 0 0,-5 0 0,-2 2 0,1 3 51,-1 5 1,0 4 0,6 2 0,-1 0-96,4-1 1,4 6 0,-1 0 0,6 0-379,3 2 1,2-4 0,0 6 0,2-3-149,3-2 1,9 2-1,9-1 1,1 0-130,4 2 1,2-7 0,1 1 0,1-5-1028,-1 1 1,3-6 0,0-2 0,3-3 529,-2-2 1,4-2 0,-3-3 0,-1-6 210,-2-3 0,-3-9 0,-4-3 1,-5-3-60,-3-3 1,-8 1-1,-1-1 1,-2 1-38,-4-1 0,-1 8 1,-4 3 1115,-3 3-313,3 3 1,-5 15 0,7 8 516,0 10 1,6 10 0,1-2-1,1 4-136,5 1 0,1 1 1,1-1-1,-1-1-27,-3-4 1,1 4 0,-5-6 0,0 1-264,0-5 1,3-2 0,-3-2 285,2-1-528,-5-6 0,3-4 1,-7-10-1,0-5-218,0-4 0,0-7 1,0-2-1,0-1-505,0-4 1,0-7-1,1-4 1,3 1 41,1-1 0,7-1 0,-1 7 1,3 5 183,2 4 0,-1 8 0,1 7 0,0 2 262,-1 4 0,1 8 1,0 5-1,0 4 856,-1 2 1,5 5-1,-3 2 1,-3 0-250,0-1 1,-2 4 0,0-5 0,-3-1 40,-2-3 1,-2-1 0,-3 0 221,3-1-935,-3-6 0,5-4-150,-7-10 0,0-4 0,0-6 0,2-1 121,3 0 1,-1 6 0,6 1 0,2 2 210,2 3 1,2 3 0,0 1 0,-1 0 23,1 0 0,5 7 0,0 3 0,-2 4 33,-1 2 0,1 0 1,0-1-1,-3 1-789,-2 0 0,2-6 1,-9-1-1,1 0-724,5-1 1,1-4 0,1 1 0,1-3-538,0-2 0,-1-2 1974,1-3 0,0-11 0,0-8 0</inkml:trace>
  <inkml:trace contextRef="#ctx0" brushRef="#br2" timeOffset="167">21258 13564 8380,'-6'-10'0,"-1"0"623,-1-3 0,4-1 770,-1-1 1,3 4-1,4 1-681,3-3 0,-1 5 0,6-1 0,2 0-333,2 0 0,9 4 0,3-3 0,4 1-68,1 3 0,1 2 1,-3 2-1,-1 0-43,-1 0 1,-8 0-1,2 2-201,-4 3 0,-3 4 0,-3 7 0,-6-1-22,-3 1 0,-4 5 0,-3 2 0,-6 0 49,-3-1 1,-3 4 0,-2-5 0,-2-1 19,1-3 1,-2 4-1,1 0 1,3-2 264,6-1 0,0-8 0,7 1 0,1 1 120,2 2 1,4 2 0,3-2-123,6-4 0,4 2 0,6-5 0,6 0-390,2 0 0,1 0 0,-2-3 0,-2 1-385,2-2 0,2-1 0,0-2 1,-2 2-742,-2 3 1,0-3 0,5 3-1,-1-3 1139,-4-2 0,11 0 0,-4 0 0</inkml:trace>
  <inkml:trace contextRef="#ctx0" brushRef="#br1" timeOffset="168">2233 17714 10241,'0'10'-621,"0"1"2910,0-8-876,0 4 0,0-8-826,0-5 1,0-2 0,0-8-1,0 0-108,0 1 1,0-3 0,0-3-240,0-5 0,0-6 1,0-2-1,0-7 1,0-2-475,0-6 1,7-7 0,4 0 0,4-3-227,6-6 0,-2 4 0,6 5 0,-2 2 237,-4 3 1,-2 9-1,-1 7 1,0 7 207,-1 8 1,1 4 0,0 5 0,0 6 335,-1 3 0,1 4 0,0 5 0,0 9 194,-1 8 1,1 8 0,0 4 0,-1 6 314,1 4 1,-5 6-1,-3 0 1,-1-1-462,-3-2 1,3-2 0,0 0-1,0-3-282,0-7 0,0 5 0,-2-11 0,5 0-475,4-3 1,-3 0 0,-1-5 0,3 0-1443,1-1 1,1-1 0,1-7 36,0-3 1,0-4 0,-1-7 1066,1 0 1,-2-7 0,-4-4 0,-3-4 568,0-6 0,-5 3 0,3-3 0,-3 4 373,-2 1 1,-5 0-1,-2 1 1,-2 1 755,-3 3 1,-7-1-1,-4 5 1,-1 0 12,-4 0 0,-7-3 0,-2 4 0,2 3-535,2 1 0,-4-3 1,0 0-1,3 1-256,0 2 0,5 2 0,1 0 0,3 0-1872,3 0 1,-5 0-176,6 0 0,9 0 1,12 0 144,9 0 1,10-1 1763,2-5 0,14-2 0,-2-8 1</inkml:trace>
  <inkml:trace contextRef="#ctx0" brushRef="#br1" timeOffset="169">2941 17321 10361,'7'16'33,"0"-1"1,3 1 0,-3 0 201,0 0 0,0 5 1,3 0-1,-3 0 571,0 1 0,-3-4 0,5 3 0,-2-4-305,-4-1 0,4 0 1,0-1-1,0 1 76,0 0 1,-2-1 390,-5 1-753,0-7 0,-7-4 0,-1-10-403,-1-6 1,0-8 0,6-4 0,-3-1 98,3-4 1,1-2 0,2-3-1,2-2-424,3-1 0,4-1 1,8 5-1,3 3 44,1 3 1,5 3-1,-4 7 1,1 0 388,0 1 0,3 6 0,-3 4 1,1 3 64,4 2 1,-3 0-1,-1 0 1,1 0 160,-1 0 1,-5 2 0,4 1 0,-2 4-22,0 2 0,0-4 1,-4 4-1,3 0-38,1-1 0,-1-4 0,-4 3 0,0-2-14,0 0 1,5 1-1,0-6 1,0 0-14,1 0 1,-4 0-1,4-2 1,-1-3 25,0-6 1,0-1 0,-5 0 0,-2 1 0,-3-1 0,1-2 1,-5-2-1,0 1-15,0-1 1,-2 5-1,-5 1 1,0-2 39,0-2 0,-2 3 1,-3 3-1,-4-1 20,0 0 1,-4 6 0,0-4-1,-4 1 135,-4 1 1,0 0-1,5 5 1,0 2 4,1 3 1,-1-2 0,0 8-1,1 1-40,-1 2 1,5 2-1,3 1 1,-1 2-80,0 2 1,6 6 0,-3-5 0,5 1-340,1 0 1,1 3 0,3-3 0,3-1 50,2 1 0,1 3 0,6-5 0,1-2-17,4-1 1,-3-2 0,3-1 0,-2 1-136,2 0 0,2-1 1,5-1-1,-2-1-52,2-3 0,1-6 0,5 3 1,1-2 17,1 0 1,8 0-1,-4-7 1,0-1 205,-3-2 1,1-7 0,-1 1 0,-2-3 40,-2-2 1,-3 1 0,-2-1 0,-4 0-4,-1 1 1,-4-6-1,-7 0 1,-3 0 409,-2-2 0,-2 5 1,-5-2-1,0 2 56,0 2 0,-7 1 0,-3-1 1,-4 2-95,-2 3 0,-5-3 0,0 6 0,0-1-104,-1 4 1,4 3 0,-5 2 0,2 0 70,1 0 0,-7 2 0,6 3 1,2 5-62,2 4 1,1 4-1,0 1 1,1 2-166,-1-2 0,5 4 0,3-2 0,1-2-195,3-1 0,2-3 0,4 1 131,3 0 0,4-2 1,9-4-1,1-5-338,2-3 1,5-2-1,-5 0 1,0 0 49,2 0 1,-1 0 0,6 0 0,-3 0 182,-3 0 1,-1-2 0,-5-1 0,0-4-16,0-2 0,-1 6 0,1-4 363,0 0 0,-1 5 0,1-3 0,0 3 20,0 2 1,-1 0-1,3 0 1,1 0-804,2 0 0,5 2 0,-3 1 0,1 3-851,4-3 0,2 4 0,1-2 0,1-1 1429,-1-2 0,8-16 1,1-4-1</inkml:trace>
  <inkml:trace contextRef="#ctx0" brushRef="#br1" timeOffset="170">6132 17321 10241,'9'-7'84,"-4"-3"0,-3 1 0,-4 0 1,-3 0 489,-5 1 0,-4-1 0,-2-3 1,-2 1-192,-3-1 0,2 5 0,-7 0 0,-2 2-124,-2 0 1,1-1 0,1 6-1,1 2-122,0 3 0,-1-1 0,0 6 1,3 2 22,2 2 1,4 4-1,7 1 1,3 2-12,2-2 1,2 1 0,5-1 0,2 2-100,3-2 0,4-2 0,8 1 0,2-1 138,2-1 1,7 3 0,-1-8 0,2 1-13,3-2 0,-1 3 1,1-8-1,-3-2-12,-2-1 1,0-2 0,-6 0 0,-1 0-28,-3 0 0,-1-5 0,0-2 0,-2-2-123,-4-3 1,-3-7 0,-5-4 0,1-1-265,2-4 1,1-2 0,-8-2-1,-3 3-763,-6 3 1,3-4-1,-1 5 1,0 1-759,0 3 0,6 4 0,-2 1-263,3 0 2029,2 0 0,14 8 1,3 1-1</inkml:trace>
  <inkml:trace contextRef="#ctx0" brushRef="#br1" timeOffset="171">6667 16771 10241,'-16'-21'-125,"0"0"0,1 5 0,-1 6 0,0-1-8,1 3 0,-6 1 0,0 7 1,1 0 1173,3 0 0,-4 8 1,0 8-1,2 7-370,1 1 0,4 11 0,2-2 0,3 4-155,2 1 1,2 6-1,5-4 1,0 0-294,0-3 0,2 2 1,3-3-1,6-1-412,3-2 1,1-1-1,3-1 1,1-1-252,2-4 1,5 2 0,-3-5-1,0-1-761,-1 1 1,6-4 0,-3-6-1,-1-5-1102,-3-1 1,2-1 2301,-2-6 1,0-14-1,-6-4 1</inkml:trace>
  <inkml:trace contextRef="#ctx0" brushRef="#br1" timeOffset="172">6871 17274 10923,'-15'-5'1716,"-3"-1"1,-1 3-1196,-2 1 0,-9 2 0,-1 0 0,-8 0-952,-1 0 0,-5 0 0,5 0 1,-1 2 162,5 3 1,2-1 0,5 4 280,3-1 1,3 6 0,7-5 0</inkml:trace>
  <inkml:trace contextRef="#ctx0" brushRef="#br1" timeOffset="173">8082 16975 9505,'-21'-14'0,"-2"4"182,-1 5 1,-2 3 0,-4 2-1,2 0 658,2 0 1,0 0-1,-6 0 1,1 2-396,-1 3 1,6-2 0,2 6 0,1 0 302,4-1 0,1-2 1,4 4-554,4 2 1,3 2-1,8 0-258,5-3 0,8 1 0,8-5 0,5 2 44,6 3 1,-2 0-1,9 0 1,1-1 111,0 1 1,12 7-1,-9 2 1,-3-1-17,0-3 0,-5 4 0,-6 2 0,-4-1 320,-5 1 0,-3 3 1,-4-5-1,-4 0 88,-5 2 0,-3-6 0,-4 4 1,-3-5 8,-5-5 1,-10 1-1,-1-5 1,1 0-403,-3 0 0,-2-2 0,-6-5 0,-1 0-247,1 0 0,0-5 0,-1-2 0,1-2-704,-1-3 1,3 3 0,2-1 0,6-3-780,4-1 0,6-1 0,3-1 1,1 0-1968,3 0 3616,9-6 1,11-3 0,9-6-1</inkml:trace>
  <inkml:trace contextRef="#ctx0" brushRef="#br1" timeOffset="174">8302 16724 10466,'5'21'318,"1"0"1,-1 1 20,2 6 1,-4-5-1,6 14 1,0 3-1,-1 2 541,5 0 1,-5 1 0,3-4 0,1 1-485,2 4 1,4-4 0,1 0 0,2-2-105,-2-3 1,-2-2-1,-1-1 1,0-2 85,0-4 0,-2 2 0,-2-7-145,-2-2 1,-4-2-295,4-1 1,-7-9 86,3-7 0,-5-7 0,-1-9 1,0-1-343,0-4 1,2-3 0,3-10 0,6-1-647,3-1 1,3-1 0,4 4-1,6 0 246,2 1 1,8-1-1,0 12 1,-2 2 515,-2 1 1,2 10 0,-2 1 0,-5 1 195,-4 1 1,3 2 0,-7 6 0,0 4-68,-3 2 1,2 1 0,-1 6 0,-4 0 499,0 0 1,-5-1-1,-1 3 1,1 1-143,0 2 0,-4 0 1,5-5-1,1 1-149,-2 4 0,3-4 1,-5 4-1,2-3-33,3-2 0,2-1 0,2 1 0,-1-2-157,1-3 1,1 1 0,3-5 0,2 0-33,3 0 0,-4-2 1,5-5-1,0 0 56,-1 0 0,4 0 0,-2 0 1,2-2 98,3-3 0,-1-4 0,1-6 0,-3-1-18,-2 0 1,-5-5 0,-6-2-1,0 1 127,-1-1 1,-6 0-1,-4 4 1,-3-4-14,-2-1 0,0 5 0,-2-4 0,-1 2 90,-2 0 1,-8 0 0,1 7 0,-5 2-81,-4 1 0,-2 3 0,4-3 1,-4 6-79,-1 3 1,-1 2 0,-3 2 0,2 3 65,-2 6 0,0 3 0,0 3 0,4 2 38,1 2 1,2 6-1,5-5 1,2 1-17,4 0 0,-2 3 0,6-5 1,3-2-52,1-2 1,4-1 0,1 0 0,4 0-281,2-1 0,7-4 0,5-2 0,0-1 82,1 1 1,-2-5 0,6 1 0,2-3-306,2-2 0,-4-2 1,0-3-1,0-6 30,-1-3 1,3-3-1,-7-3 1,-2-1-102,-2 2 1,-3-3 0,-2 1 0,-3 1-26,-2 3 0,4 6 104,-6 1 388,7-1 0,-5 10 0,5 6 0,-3 7-50,-2 4 0,4 0 1,-4-1-1,1 1 248,4 0 1,2 5 0,2 0 0,0-2-175,0-2 0,-1-1 1,1 0-1,0-2-41,0-4 1,-1 2-1,3-5 1,1 0 32,2 0 0,5-1 0,-3-6 0,1 0-106,4 0 1,-3-2 0,1-3 0,2-4-25,2 0 0,1-5 0,-1 2 0,-4-5 104,-5-4 1,-4-6 0,-1 5 0,-2-1-1,-4 0 0,-1 1 1,-5 2-1,1-2 21,-2-3 0,-8 6 1,-5-2-1,-4 4 25,-2 1 0,0 2 0,1 3 0,-1 6-91,0 3 1,0 2 0,1 0-1,-1 2 18,0 3 0,1 6 0,1 8 0,1 4 91,3 1 1,5 1-1,-4 3 1,2-2-53,3 2 0,3-4 0,1 1 1,0-1 203,0 1 1,7-6 0,3 2 0,4-6-160,2-4 0,0 3 0,1-5 1,2-1-181,2-2 1,2-5 0,-4-1 0,4 0 54,1 0 1,-5-1 0,4-6 0,-2-7-120,0-6 0,0-7 0,-5 0 0,0-4-78,-1-6 0,-1 2 0,-2-8 0,-3-5-42,-2-2 0,-2-10 0,-5 3 0,0-3 4,0 3 0,-1-1 0,-3 9 0,-3 6 252,-2 2 1,6 10-1,-4 8 1,2 4 625,-1 5-560,1 9 0,5 5 0,0 12 1,0 6 65,0 3 0,0 12 1,2 0-1,1 5-21,3 6 0,1 7 1,-4 1-1,4-1 214,2-2 1,0-8 0,3 0 0,-2-3-226,3-3 1,2-4 0,5-3 0,1-3-28,-2-2 1,5 3 0,2-5 0,4-2-84,2-2 1,1-1 0,3-2-1,5-3-145,-1-6 1,10-3 0,-2-2-1,-1 0-177,-4 0 0,8-7 1,-5-6-1,-1-4 227,-1-4 0,-9-5 1,0 3-1,-8 0 190,-6 1 1,-5-6 0,-4 1 0,-3-1 232,-2 2 1,-3-2 0,-10 6-1,-4-1 27,-4 0 1,-2 4 0,0 7-1,1 3-68,-1 2 0,-5 2 0,0 5 0,2 0 17,1 0 1,4 7 0,2 5-1,3 6-211,2 2 0,-3 7 1,5-5-1,1 3-33,3 3 1,1-4-1,0 2 1,0 1-70,0-3 1,5 4 0,3-5 0,5-1-59,4 1 0,2-2 1,-1-5-1,3 0-162,5-1 1,4-1-1,3-3 1,2-4-8,2 0 1,4-6 0,-2 3 0,1-6 79,4-3 0,-1-7 0,3-1 1,-2-4 56,-1-4 0,-1-7 0,-10 4 0,-3-3 185,-3 1 0,-3 2 1,-7-4-1,-2 3 140,-4 3 0,-3-5 0,-7 7 0,0 0-1,0 3 1,-7 8-1,-3 2 1,-4 2-73,-2 0 1,0-1-1,1 8 1,-1 3-113,0 6 0,1 5 0,-1 5 0,2 3 127,3 0 0,-3 10 0,6-5 1,-1 1 74,4 0 0,3 6 0,2-8 0,0-1-115,0-3 0,2 2 0,3-5 1,4-2-36,-1-1 1,6-4-1,-3-4 1,3-5 35,2-3 0,-1-2 0,1 0 1,1-2-29,4-3 0,-3-9 0,3-10 0,-2-4-114,2-5 0,-3-9 0,3-2 0,-6-5-218,-4-3 0,-3-8 0,-4 1 1,1-6-123,-1-3 0,-10-5 0,-6 5 0,-5 3 267,-4 6 0,0 7 1,5 11-1,2 10 627,4 8 0,-3 9-43,8 9 0,0 8 0,5 20 0,0 7 11,0 5 0,5 8 1,2 1-1,2 5-84,3 3 1,2-4 0,2-7-1,-2 1-552,-4-1 0,6 4 0,-2-5 0,5-1-1078,0-8 1,-1 0 0,-1-4 0,3 1-579,1-2 0,5-4 0,-2-6 0,2-2 1864,2-3 1,19-4 0,-5-7 0</inkml:trace>
  <inkml:trace contextRef="#ctx0" brushRef="#br1" timeOffset="175">13129 17258 10284,'10'-9'651,"1"4"210,1 3 1,2-3 0,2 0-10,0 1 0,-1 3-1476,1 1 0,0 0-818,-1 0 1,-4 5 0,-2 2 1390,-2 2 0,-2 1 0,-5 6 1</inkml:trace>
  <inkml:trace contextRef="#ctx0" brushRef="#br1" timeOffset="176">13208 17400 10284,'8'15'220,"6"1"1,-3-2 0,3-2 225,1-1 0,6-3 0,0 5 0,0-5-46,2-1 1,-4 4-1,6-4 1,-1 0-823,1 0 1,-6 3 0,4-4 0,-3-3 440,1-1 1,7-2 0,-3 0 0</inkml:trace>
  <inkml:trace contextRef="#ctx0" brushRef="#br1" timeOffset="177">14890 16441 8414,'0'-11'727,"0"1"1,-2 5 0,-3-4 17,-6 2 0,-3 2 0,-3 5 0,-2 1-45,-2 5 0,-7 4 1,2 9-1,-4 4-377,-2 2 1,1 1-1,-2 7 1,0 2-81,1 2 0,-6 4 0,10-2 0,2 1-186,1 4 0,4-4 0,7 0 0,4-2 18,4-3 0,5 2 0,2-4 0,5-3 1,4 0 0,11-6 1,5 0-1,4-1 9,1-4 0,8-1 0,3-4 0,3-2 209,2-1 0,-6-8 0,-3 2 0,-3-3 167,-4-2 0,3 0 0,-13-3 0,-2-6-199,-2-7 0,-6-5 0,-3 0 0,-1-5-280,-3-4 1,-15-1 0,-4-1-1,-4 3 55,-4 3 1,-2-4 0,-6 5-1,-1 1-887,1 3 1,0 4-1,-1 3 1,2 1-158,4 3 0,-2 6 0,7-3 0,2 2-1527,2 0 0,8 1-1147,4 10 3681,3-5 0,16 6 0,3-7 0</inkml:trace>
  <inkml:trace contextRef="#ctx0" brushRef="#br1" timeOffset="178">15440 16519 10205,'11'-7'0,"-3"-3"0,1-4 662,0-2 0,1 2 1,6 2-284,0 2 0,1 1 0,2-2 0,4 6 0,0 3 548,0 2 0,3 0 1,-5 0-1,-2 0-500,-2 0 1,-3 7 0,-1 4-1,-5 5-129,-1 5 0,-1-2 0,-6 7 0,-4 0 89,-6-1 1,-3 4-1,-13-1 1,-2 5-233,-1 4 0,-1-2 0,2-7 1,3-4-166,3-1 0,-5-2 0,7-5 1,0-2-399,3-4 0,6-1 246,1-4 1,8-3-1,4 1-31,12-6 1,9 1 0,8-5 0,2 2 186,4 0 0,7 0 0,4 5 0,-2 0 321,-1 0 0,-1 1 0,-2 4 0,-5 6-26,-4 3 1,-3 3 0,-3 4 0,-2 4-10,-2-1 1,-4 4-1,-9-5 1,-4 1 372,-5 4 1,-1 2-1,-1 0 1,-5-4-279,-4-5 0,-9 2 1,-4-4-1,-2-4-492,-2-2 1,-3-5-1,-2 3 1,1-6-742,-1-3 1,1-2 0,0 0 0,1 0-836,4 0 1,-2-5 0,9-2-962,5-2 0,5-2 0,11-6 2654,3-4 0,11 4 1,8-6-1</inkml:trace>
  <inkml:trace contextRef="#ctx0" brushRef="#br1" timeOffset="179">16305 16975 10328,'24'0'1831,"-1"-5"0,-7 0 78,-1 1 1,1 3 0,0 1-35,0 0 0,-1 5-655,1 0-3651,-7 0 1,-4-5-2982,-10 0 5412,3 7 1,-12-5-1,5 5 1</inkml:trace>
  <inkml:trace contextRef="#ctx0" brushRef="#br1" timeOffset="180">17217 16441 10241,'5'-16'-24,"0"0"0,-6 1 0,-10 1 0,-1 1 1131,1 3 1,-3 7-1,4-3 1,-4 5 192,-2 1 0,-5 7 1,0 5-1,0 5-825,-1 4 1,4 7 0,-5-2-1,2 4-159,0 1 1,1 1 0,4-1 0,0 1-200,0-1 1,8 1 0,2-1-1,5 0 38,1 1 1,7-6-1,3-1 1,4-3 73,2-3 1,6 4-1,5-2 1,1-3 126,-2-6 1,9 2 0,-4-5-1,2-1-75,1-2 0,-8-5 0,-2-1 0,-1-1-309,-4-5 1,-1-2-1,-3-8 1,-1 0 17,-3 0 0,-4-5 0,-7-1 0,0-1-75,0 0 0,-7-3 0,-5 3 0,-8 1-97,-6-1 1,-2 2 0,0 5 0,2 2-415,-2 4 0,-2-2 0,1 5 0,1 0-526,2 0 0,6 1 0,-2 6 1,1 0-460,0 0 1,0 0 0,5 0-2033,0 0 3610,8 0 1,1 7-1,7 2 1</inkml:trace>
  <inkml:trace contextRef="#ctx0" brushRef="#br1" timeOffset="181">17531 16472 10244,'19'-29'-82,"-3"2"0,3 5 0,-8 4 171,3-3 1,3 4 0,3-4 0,2 5 0,1 4 1275,0 1 1,5 8-1,-4-2 1,2 3-707,0 2 1,-5 5 0,4 4 0,-2 3-220,-4 6 0,4 6 0,-2-1 0,-4 1-81,-5 4 1,0 4 0,-6 4-1,-3 4 62,-1 1 1,-4 2-1,-3-4 1,-7 1-240,-8 4 0,1-8 0,-7-3 0,0-6-120,1-5 0,-3-1 0,6-7 0,-1-2-141,0-1 0,-3-8 0,3 3 0,1-5 53,-1-1 1,2-5 0,5-2 0,2-2-194,4-3 0,3-2 0,7-1 270,0-1 0,7 0 0,5 0 0,7 1 145,7-1 1,9 5-1,4 3 1,-1 1-71,1 3 1,4-3 0,-1 2 0,4 2-230,1 1 1,0 4-1,0 3 1,0 3-1652,1 1 1,-6 7 0,-2-2 0,-2 5-1389,-3 0 1,-3 4 3118,-6-2 0,3 7 0,-4-4 1</inkml:trace>
  <inkml:trace contextRef="#ctx0" brushRef="#br1" timeOffset="182">18899 16598 8567,'16'0'283,"0"0"1,6 0-1,4 0 1,4 0 1456,2 0 1,-1 0-1,2 0 1,2 2-1062,2 3 0,5-3 0,-6 3 1,-1-2-461,-1 3 1,-5-5-1,-1 6 1,-3-1-419,-3-1 0,5 0 1,-6-5-1,-2 0-1383,-2 0 1,3 2 0,-3 1 0,-3 3 1581,0-3 0,-7-1 0,0-2 0</inkml:trace>
  <inkml:trace contextRef="#ctx0" brushRef="#br1" timeOffset="183">20110 15922 10241,'0'11'-621,"0"-1"926,0 2 1,5 4 593,0 5 1,6 3-1,-4 10 1,0-1 20,0-2 0,0 11 0,-4-5 0,2 5-310,-1 0 1,3 1-1,-2-6 1,0-2-266,2-2 1,-5-3 0,3-2 0,-1-2-413,1 2 0,-3-5 0,5-2 1,-2-4-722,0-1 1,2-1-1667,-1 1 0,-5-5 0,6-3 1452,0-1 0,2-3 1049,7-9 1,-1-11-1,1-9 1</inkml:trace>
  <inkml:trace contextRef="#ctx0" brushRef="#br1" timeOffset="184">21085 16032 10603,'0'-16'658,"0"8"1,-7 1 0,-2 8 0,-3 3 0,-2 1-182,-4-1 1,-6 3-1,1-2 1,-1-2-10,-4-1 0,-2-2 0,0 0 0,2 0-298,2 0 1,5 0-1,-3 0 1,1-2-315,4-3 1,1 2-1,3-6 1,-1 2-42,0 3 1,6-2 126,-1 0 0,6 1 0,-4 7 0,2 3 25,4 5 1,-4 4-1,0 2 1,0 2 92,0 3 0,-4-2 1,4 5-1,0 1-32,0-1 0,0-3 0,4 4 0,-4-3-10,-2-3 0,6 4 1,-3-2-1,3-2 4,-2-1 0,3-8 0,-3 1-968,3 1 523,2-5 1,9 0 0,5-7 390,5 0 0,9-5 1,-2-2-1,4 0 56,1 0 0,7-4 0,4 6 0,2 2 8,-2 1 0,2 9 1,-8 3-1,-1 3 532,-1-3 1,-5 9-1,-3-3 1,-6 3 61,-8 4 0,0 0 0,-7 3 0,-1-4-7,-2 1 0,-2-4 0,-4 6 0,-5-2-197,-6-4 1,-10-2 0,2-1 0,1-2-79,-1-4 0,-5 3 1,4-8-1,-3-2-389,1-1 0,5-2 0,-5 0 0,0 0-735,1 0 1,3 0 0,6-2 0,0-1-2409,1-2 1,1-2 1990,3 1 1,11-2 1223,11-8 1,9-7-1,5-1 1</inkml:trace>
  <inkml:trace contextRef="#ctx0" brushRef="#br1" timeOffset="185">21446 16551 10284,'16'0'1443,"-6"-5"1,1-1 807,1 3 0,-3 1-1623,1 2 1,-4 5 129,4 1-801,-6 6 0,3-10 0,-7 5 0</inkml:trace>
  <inkml:trace contextRef="#ctx0" brushRef="#br1" timeOffset="186">22154 16048 10281,'14'-18'275,"-4"-3"1,-3 4 0,-7-4 0,0 4 93,0 1 0,0 0 0,-2 0 1,-3 1 240,-5-1 0,-4 0 0,-4 2 1,-1 2-49,-2 2 1,-7 6 0,2-1 0,-2 3-335,2 2 1,-4 5-1,4 4 1,-4 5-126,-1 9 1,-1 3 0,3 2-1,1-2-3,1 2 0,8 2 0,0-1 0,5-1-187,4-1 1,6-8 0,-1 3-1,5-1 124,5 0 1,0 0 0,9-5 0,4 0 50,-1 0 0,2-3 0,1 0 0,2-5 14,3-1 1,-4-1 0,5-6 0,2 0-91,2 0 1,1-6 0,0-1-1,-1-1-250,-4-5 1,2 0-1,-7-3 1,-1 0 66,-3 0 1,-8 6 0,-2 1 90,0 2 0,-6 4 463,5 8 0,-5 9 0,-1 9 0,0 3 264,0 7 0,0-2 0,0 8 0,0-3-26,0 1 0,6 5 1,-1-5-1,-2-2-267,-1-2 1,-2-2 0,0 2 0,2 1-539,3-3 0,-3 2 0,3-10 0,-3 0-1233,-2-1 0,2-1 0,1-5 368,2 0 0,2-2 1,-3-2-1031,1-2 0,7-6 0,-1 1 1,3-5-1192,1-5 3301,1-4 0,0-13 1,0-3-1</inkml:trace>
  <inkml:trace contextRef="#ctx0" brushRef="#br1" timeOffset="187">22893 16425 11200,'15'-5'0,"1"0"0,0 1 0,0 2 915,-1 2 1,6 0 0,2 0 0,0 0-247,-1 0 0,5 0 0,-6 0 0,-2 0-187,-2 0 1,-1 0 0,0 0-1775,-1 0 0,-1 2-159,-3 3 1,-4-1 0,-9 5 0,-3-2 1457,-6-4 1,-17 6-1,-5 0 1</inkml:trace>
  <inkml:trace contextRef="#ctx0" brushRef="#br1" timeOffset="188">22783 16598 10328,'15'0'355,"1"0"1,0 0 0,0 0-1,1 0 345,4 0 0,2 5 1,5 1-1,-2-1-263,2 2 1,0-6 0,0 6 0,-4-1-1082,-1-1 0,3 5 0,-3-3 0,-1 0 184,1 0 460,-2-1 1,2-6 0,1 0-1</inkml:trace>
  <inkml:trace contextRef="#ctx0" brushRef="#br1" timeOffset="189">23899 16048 10328,'0'-16'-213,"2"0"0,1 1 0,2-1-102,-1 0 0,-2 1 596,-2-1 0,0 5 1327,0 1-600,7-1-459,-6 3 1,8 2 91,-4 12 1,-1 2 0,5 10-223,-2 3 1,-2-4 0,-5 6-1,0 0 18,0 3 1,0 4 0,0 3 0,0 2-57,0 1 0,-2 1 0,-1-4 0,-4 2 10,-2 2 1,4 0 0,-6-6 0,1-1-123,1-4 1,-3-2 0,6-4 0,1 0-27,-2 0 1,5-3-1,-3-1-129,3 0 0,8-6 1,2-1-1,5 0-88,4-1 0,9-4 0,1 1 1,4-3-427,6-2 0,-4 0 0,5 0 0,-1 0-447,0 0 1,3-5 0,-7-2 0,-5 0-493,-4 0 0,3-4 0,-6 4 0,-2 0 609,-2 0 0,-6-5 0,-2 1 0,-2-3-3213,-4-1 3943,-1-8 0,-2-1 0,0-8 0</inkml:trace>
  <inkml:trace contextRef="#ctx0" brushRef="#br1" timeOffset="190">24323 16237 8414,'-10'1'121,"1"4"0,2 6 0,4 3 1058,1 2 0,2 5 0,0 1 0,0 3 77,0 3 1,0 1 0,0 3 0,0-1-1069,0 1 1,0-3 0,0-1 0,0-1-1120,0 0 0,0 1 1,0 0-1,0-1-4841,0 1 5772,0-6 0,0 8 0,0-6 0</inkml:trace>
  <inkml:trace contextRef="#ctx0" brushRef="#br1" timeOffset="191">24622 15796 10618,'11'-8'1002,"-1"2"1,4 5 0,4-1-381,3-3 0,6 3 0,0-3 0,2 3 242,3 2 0,-1 0 1,-1 0-1,-4 0-443,-5 0 1,-3 5-1,-3 2 1,-1 2-140,-3 3 0,1 2 0,-7 2 0,-1 1 150,-2 4 0,-2 2 0,0 7 0,-2-1 60,-3 5 1,1 0-1,-6 0 1,-1-1-25,2-2 1,1 4 0,4-9 0,-1 4-577,1 2 0,3-3 1,1-1-1,0-3-1229,0-3 1,5 1 0,2-4-2422,2 2 1,-4 0 1431,5-5 1,-8-7 0,-4-4 1245,-12-3 1,-3-8 1103,-9 1 1,-1-14 0,-4 1 0</inkml:trace>
  <inkml:trace contextRef="#ctx0" brushRef="#br1" timeOffset="192">24764 16331 10252,'0'-16'622,"1"0"1,5 2 0,4 2 76,4 2 1,4 6 0,3-1 0,3 3 60,0 2 0,6 0 0,-4 0 0,4 0-926,2 0 0,-6 2 0,-2 1 0,1 4-1043,-1 2 1,-5 0 0,4 3 0,-2-3 1197,0-2 0,0 5 1,-5-3-1</inkml:trace>
  <inkml:trace contextRef="#ctx0" brushRef="#br1" timeOffset="193">25440 16378 11031,'15'0'2594,"-4"0"1,-1 0-847,3 0 0,1 0-1156,1 0 1,-4 0-4975,-1 0 3296,-6 0 1,8-2 1076,-7-3 0,8-4 0,-5-6 0</inkml:trace>
  <inkml:trace contextRef="#ctx0" brushRef="#br1" timeOffset="194">25738 15859 10328,'-15'0'1285,"6"-7"0,11 6 0,12-5 1,7 5-622,3 1 0,2 0 0,6 0 0,-1 0-316,1 0 0,-1 0 1,1 0-1,-3 0-105,-2 0 1,0 0 0,-4 0 0,0 0 35,0 0 0,-2 0 0,-6 0-259,1 0 0,-2 1 0,-2 5 40,-1 4 1,-8 9 0,2 4 0,-3 0 307,-2-1 0,0 12 1,0-1-1,0 3 88,0 3 1,0-1 0,0-3-1,0 2-394,0-2 0,0 3 0,2-1 0,1-4-1476,3-5 0,-1 0 0,-5-5 0,0-1-478,0 1 1,0-2 0,0-5 469,0-1 1,-2-6 0,-3-4-1402,-6-3 2838,-3-16 0,-1 4 0,-1-13 0</inkml:trace>
  <inkml:trace contextRef="#ctx0" brushRef="#br1" timeOffset="195">25990 16315 10328,'0'-16'282,"7"8"1,5 2 0,6 5 866,3 1 0,5 0 0,-3 0 0,-1 0-760,1 0 1,3 0 0,-3 0-1,1 0-465,4 0 1,-5 0 0,0 0 0,-2 0 52,0 0 1,5 0-1,-5 0 1,-2 0-1539,-1 0 0,-3 0 0,1 0 0,0 0 1571,-1 0 1,1-7-1,0-2 1</inkml:trace>
  <inkml:trace contextRef="#ctx0" brushRef="#br1" timeOffset="196">26619 15938 10675,'17'-11'0,"3"3"410,1 1 1,5-4 0,-3 4-1,1 0 58,4 0 0,7 2 1,2 5-1,-3 2-77,0 3 0,-3 4 0,-1 8 0,-2 2 309,-2 2 0,-7 7 1,2-2-1,-5 6-329,-6 5 0,3-2 0,-8 6 0,-2 3-77,-1 2 1,-4-6-1,-3-2 1,-5-3 190,-4-4 0,-4 3 0,-3-13 0,-3-2-335,-1-2 0,-4-3 0,4-3 0,-1-6-282,0-3 1,0-2-1,-4 0 1,4 0 136,5 0 1,-2-7-1,4-4 1,3-3-449,4-1 1,8-1-1,-1 0 202,3 0 1,9 2 0,6 2 0,4 3 237,4 2 1,12 1 0,0 2 0,4-1-21,1 1 0,4 8 0,-3 3 0,-1 1-296,1 5 1,3 1 0,-6 1 0,-1 3-451,-2 3 1,-1-4 0,-2 4-1,-4-3-4308,-5-3 5061,-4-6 0,-1 5 1,0-5-1</inkml:trace>
  <inkml:trace contextRef="#ctx0" brushRef="#br1" timeOffset="197">28018 16221 10407,'0'-16'-723,"-1"0"733,-5 1 0,3-1 357,-8 0 0,1 0 1,-6 1-1,0 1 488,1 3 1,-1-1 0,0 7 0,0 1 4,1 3 1,-6 2-1,0 3-409,2 1 1,1 7 0,2-1 0,1 3-109,-1 1 1,6 6-1,1 0 1,0-1-84,0-3 1,6 1-1,-2 1 1,3 3-120,2 3 0,0-1 0,2 4 0,5-3-259,8-3 1,1 6 0,7-1 0,-1 1-442,5-2 1,2 2 0,3-7 0,-1-2-79,1-2 0,-3-1 0,-1-2 0,-1-2-384,0-1 1,-2-8 0,-1 2 0,-1-5 258,-4-5 0,1-4 0,-3-6 1,0-3 245,-3-3 1,-3-3 0,1-8 0,-3 1 511,-2 0 0,3-1 0,-4 1 1,-3-1-75,-1 1 0,-2 6 0,0 4 0,0 4 1220,0 1-202,0 1 0,5 8 1,2 8-178,2 13 1,-4 4 0,4 8-1,0 0-361,-1-1 1,-4 8-1,3-5 1,-2 0 43,0 1 1,0-4-1,-5-1 1,0-1-96,0-4 1,0 4 0,0-2-68,0-2 1,0-7 0,-1-3 199,-5-2 0,5-4-370,-5-8 0,-1-4 1,2-6-1,2-1-330,1 0 1,2-5 0,0-1-1,0-3-192,0-3 0,7-1 1,3-3-1,4 1-38,2-1 0,0-4 0,1-1 0,3 4 69,1 5 1,5 0 0,-5 9 0,0 5 308,1 7 0,-4 5 0,3 4 1,-2 3 628,2 5 0,-4 17 0,4 4 1,-3 4 0,-2 3 0,-1-4 1,-1 4-1,-1-3-62,-3-4 1,-6 4 0,1-10 0,-3-1 119,-2-3 0,0-3 9,0-3-483,0-6 1,0-4-1,1-10-64,5-5 0,-3-10 1,7-1-1,3 2-839,1 2 0,1-4 0,3 0 0,3 2 312,5 1 1,2 2-1,0 1 1,-4 1 292,-1 3 1,5 4 0,-3 7 0,1 0 228,0 0 0,-7 7 1,4 4-1,-2 3-72,0 1 1,5 6 0,-5 2 0,-2 0-436,-1-1 0,-8-1 0,-1-5 0,0 0-1929,-1 0 1,-4-6 728,1 1 0,-3-10-221,-2-1 1816,-7-14 1,-2-10 0,-7-8 0</inkml:trace>
  <inkml:trace contextRef="#ctx0" brushRef="#br1" timeOffset="198">29355 15592 10201,'0'-10'-787,"0"-1"1598,0-1 0,1 3 1,5 0-372,4 2 0,4 2 1,2 5-1,0 0-114,-1 0 0,6 0 1,0 0-1,-2 0-40,-1 0 0,-2 2 0,-1 3 0,1 4-92,0 0 1,-7 5-1,-4-4 1,-3 4-228,-2 2 0,-2 1 0,-3 2 1,-8 2 116,-6-1 1,0 2 0,-7-1 0,-1-1 122,3-3 1,-4-3 0,5-2 0,1-1 343,-1 1 1,4 2-100,8 2 1,4-1 0,11 1-7,6 0 1,2-2 0,15-2-1,1-3-122,1-2 0,3 0 0,-1-4 0,1 2-316,-1-1 0,1-2 1,-1-2-1,0 0-493,1 0 1,-1-6 0,1 1 0,-3 2-1017,-2 1 0,-3 4 0,-5 5 1476,2 8 1,0 15 0,-5 10-1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4.8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661 6004,'26'0,"9"0,-11 0,18 0,-7 0,2 0,-6 0,11 0,-8 0,7 0,-7 0,13 0,-4 0,5 0,-1 0,0 0,0 0,0 0,-5 0,0 0,-10 0,4 0,-4-2,10-3,0 3,5-3,5 2,1-2,4 3,-4-3,-1 3,-5 2,7 0,4 0,-4 0,-1 0,-4 0,-16 0,10 0,-23 0,9 0,-13 0,-49-7,14 5,-39-3,4 3,-2 2,0 0,7-2,4-1,-9-2,10-1,-9 6,6 0,-12-1,-9-5,0 5,-1-5,5 3,1-2,2 3,3-3,-3 1,3-1,4 3,2-3,1 3,-1 2,13 0,-3 0,18 0,-20 7,11-5,-14 3,21-3,-16-2,29 0,-16 0,13 7,-7-5,6 5,-6-7,7 0,8 0,1-14,14 3,7-26,7 1,-4 4,-1 1,-7 1,12-6,-11 8,11-4,-7 11,16-15,-11 9,7-9,-14 10,16-4,-10 5,20 1,-5-13,13 11,-11-11,7 11,-16 9,5 6,-10 1,16-6,-11 6,11-1,-11 1,11-6,-15 7,27-5,-7 4,-3 3,-3 1,1 3,10-2,-5 3,0-3,-5 3,5 2,-11-5,6 0,-11-1,11 6,-6 7,11 4,-5 3,5 1,-6 1,6 0,-7 1,2 4,-4-1,-1 6,-1-5,1 5,-6 2,0 8,-7-6,2 7,-3-6,-3 11,-4-10,-1 4,-6-4,1 10,-3-14,5 22,3-17,11 15,-10-22,10 2,-20-25,6 11,-21-35,4 9,-11-21,0 7,3 3,-18-14,-10 2,-11-7,1 6,-2 8,16 3,-3 3,-2 2,0 3,-1 1,1 1,0-1,-4 5,-3 1,-3-2,-3 5,8 1,-4 5,-7 1,7 0,4 0,17 0,-2 0,27 7,6-4,25 8,19-8,23 2,9 4,3 0,-7 0,0-4,-5 4,9-1,-1 3,3-1,4-1,-10 3,-3-1,-6 1,-4-2,-8 6,0-4,-7 11,-16-7,-27 3,-28-3,-18-8,-6 1,-2-4,-1-1,2-2,-5-2,3 0,-1 0,1 0,-6-6,1-1,-3-1,-3 2,12-4,6 6,-10-10,47 13,24-5,24 5,23 1,-4 1,-4 5,-7-3,1 8,6 1,-7 4,5 5,-24-4,-21-1,-36-11,-14-3,-14-2,8 0,0 0,0 0,2-2,4-2,1-3,0-1,-4 3,-6-6,-1 1,-10-6,17-7,13-1,45-11,23 5,15 11,7 7,-3 8,4-1,4 1,4-3,4 2,0 2,-2 1,3 2,-8 2,3 1,2 2,-2 6,-2-4,-3 2,-2 3,2-2,2 6,-7-2,6 12,-8 0,-7 6,-4 8,-6 7,-1 6,1 4,-15-13,-6-7,-8-22,4 27,9-23,-6 6,11-4,-12-19,0 5,-2-28,-7 0,0-21,-7-7,-4-9,3 4,-3 2,6 8,-6 2,6 5,-5-5,-1 1,3 14,-6 6,47 63,-18-3,33 34,-13-8,-9-8,-4-3,-13-20,-5 4,-15-6,2-15,-17-1,5-11,-21-5,6-9,-22-7,0-4,-11-7,7 6,6 4,-8 1,1 0,-2 1,1-1,-3 6,1 1,1 0,-1 0,1 4,6-4,3 1,2-1,-7 4,1-6,-1-1,-2 3,6-1,-6 1,-11-1,11 3,30 0,28-4,26-1,31 0,-1 1,5 1,0-4,0 2,-4 1,-3 6,-2-6,-7 8,-20-9,-26 6,-20 1,-31 5,6-5,-7 0,8-1,9-8,3-3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0:26:14.8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645 8032 19234,'-10'0'-462,"1"2"0,0 1 715,0 2 1,4 1-405,-5-6 1,4 0 0,-4 0 1170,-2 0 77,5 0-577,0 0 1,19 0-207,4 0 0,3 0 0,-3 0 94,-1 0 0,8 0-147,3 0 1,-3 0 0,-2 0 0,-4 0-36,-1 0 1,0-6 0,0 1 0,-1 2-55,1 1 0,5 2 1,0 0-1,0 0-141,2 0 0,-6 0 0,6 0 0,-2 0 34,0 0 0,5 0 0,-3 0 0,-1 0-37,1 0 1,3 0 0,-3 0 0,1 0-49,4 0 0,-5 0 0,0 2 1,0 1-4,3 2 1,-2 1 0,1-6-1,-1 0 57,1 0 0,1 0 0,3 0 0,-1 0 5,-1 0 0,-3 0 0,4-2 0,-2-2 1,2-1 0,2 0 0,1 5 1,-1 0-3,-4 0 0,4-2 0,-4-1 0,4-3-28,1 3 1,-1 1 0,-2 2-1,-2 0-136,2 0 1,2 0 0,-1 0 0,-1-2-224,-1-3 1,-1 3 0,5-3 0,-1 3 152,-4 2 1,7 0 0,-3 0 0,2 0-75,2 0 1,1-5 0,-1 0-1,1 1-21,1 3 1,6-5-1,-3 1 1,-1 2 16,0 1 0,1 2 0,-4-2 0,2-1-52,-3-3 1,0 1 0,-3 5-779,1 0 900,-1 0 0,6 0 0,-1 0 1,-1 0 125,-2 0 0,4 0 0,0 0 0,-2-2 46,-2-3 1,-2 3-1,1-3 1,-1 4-11,1 1 1,-1 0 0,2 0 0,2 0-31,2 0 0,0-6 0,-4 1 0,2 2-85,2 1 0,-1 2 0,-4 0 0,-1 0 12,1 0 0,4 0 0,1 0 0,-2 0 16,-2 0 0,4 0 0,-1 0 0,1 0 28,2 0 1,-5-5 0,8-1 0,0 3 3,-1 1 1,2 2 0,-6 0 0,-2 0-6,-2 0 0,4 0 0,-1 0 0,-2 0-11,-6 0 1,1 0-1,-3 2 1,4 1 20,2 3 0,-1-1 1,0-3-1,1 1 81,-1 2 1,1 1 0,1-6 0,2 1 29,2 4 1,-1-3 0,-2 3 0,0-3-20,3-2 0,5 2 0,-5 1 0,-2 3 34,-2-3 0,4-1 0,-1-2 0,-1 2-50,-2 3 0,4-3 1,0 3-1,-2-3 124,-2-2 0,-2 5 0,3 0 0,2-1-91,6-3 1,-2-1-1,2 0 1,0 0 8,-2 0 1,4 0 0,-7 0-1,-2 2 62,-2 3 0,-2-3 1,1 3-1,-3-3 81,-2-2 1,6 0 0,-5 0 0,0 2-64,1 3 0,6-3 0,2 3 0,0-1-45,1 1 1,-5-3 0,6 3 0,-3-3 42,1-2 1,2 0 0,-4 0 0,1 1-22,-1 5 0,-2-5 1,1 4-1,0-3 63,3-2 0,5 0 0,-3 2 0,-1 1 25,0 3 1,-1-1 0,-5-5-1,-1 0 19,0 0 0,1 0 1,-1 0-1,1 0 8,-1 0 0,-5 0 0,1 0 1,-1 0 86,-2 0 0,4 0 1,-7 0-1,-2 0 54,-1 0 0,3 0 1,0 0-115,-2 0 0,-2 0-1766,-1 0 0,-7 2 1197,-4 3 1,-8-2 0,-4 6 343,-2-2 0,-8-2 0,-8-5 0</inkml:trace>
  <inkml:trace contextRef="#ctx0" brushRef="#br0" timeOffset="1">4025 6067 12462,'0'-10'1058,"0"-1"-679,0 8 0,0-11-154,0 5 0,0-2 0,0 1 657,0-2-590,0-2-101,0-2 186,7 7-213,-5-5 0,7 7 223,-4-3-89,-3-4-119,5 5-15,0 0-150,-5-5 0,10 11 257,-7-7-302,0-1 55,2 2 0,-3-3 130,6 7-222,-6-7 151,3 3 0,-2-2 0,0 1 0,1-1 30,0 3 1,-2-6-196,6 3 0,1-3 99,5-1 1,-2-1 0,-2 2 0,-3 2-126,-2 1 0,5 6 0,-2-6 85,4-1 1,2 0 0,0 0 32,-1 1 1,1 3 0,-2-5 0,-2 5 89,-1 1 1,-1-6 0,6 5-81,0-1 1,-6 2-1,1 5-7,1-3 0,2 1 0,2-4 0,-1 1 5,1 3 1,-2 1 0,-2-1 0,-1-1-79,1 2 0,2-1 0,2 1 17,-1-3 0,1 1 0,0 5 25,0 0 0,-1 0 1,1 0-11,0 0 1,0 0 0,-1 0 13,1 0 1,0 0 0,-1 0 16,1 0 1,0 0 0,0 0-15,-1 0 0,1 0 1,0 0 7,-1 0 0,-4 0 0,-1 0-3,3 0 1,1 0 4,1 0 0,1 0 0,0 0 12,0 0 0,-6 5 1,1 1-11,1-3 1,0 1 0,0-1-2,-1 2 0,-1 1 0,6-5 20,0 5 1,-1-3-1,1 6 52,0-2 1,-1 0-1,1-4-50,0 2 1,0 1 0,-1-5-14,1 5 1,0-5 0,0 5 0,-1-5 0,1-1 0,0 0 1,-1 0-104,1 0 1,0 0 0,0 0 0,-1 0-19,1 0 1,0 0-1,-1 0 1,1 0 61,0 0 1,0 0-1,-1-1 1,1-3 52,0-1 1,0-6-1,-1 4 1,1 0-9,0 0 1,-1-3-1,1 3 1,0 0 98,0 0 1,-6 0 0,1 2 21,1-6 1,-3 3 0,1-3 30,2-1 1,-3 3-49,1-1 1,-4 1-1,2-3 29,-1 1 1,-1 6-1,-5-4 15,5 2 0,-5 0-5,5 2 1,-3 3 56,2-3-191,-3-4 1,7 8-131,-4-5 83,-3 5 1,12 2 16,-4 5 0,-1-3 12,2 8 1,-6-8 0,4 4-71,-3 0 0,7-5 1,-5 5-1,3-2-23,-1 0 0,-4 2 0,4-3 1,1 3 23,-3 1 1,6-2 0,-3 2 0,3-1 43,2-3 1,-6 3-1,0 0 1,3 0 18,1 0 0,1 0 0,1-4-9,0 3 0,0 4 0,-1-5 0,1 1-10,0 1 1,5-6 0,0 6 0,-2-2 13,-2 1 0,-1-1 1,2-5-1,1 0 7,2 0 0,0 0 1,-6 0 4,1 0 1,0 0-1,0 0 1,-1 0-49,1 0 1,0 0 0,-1 0-1,1-2-49,0-3 1,0 1 0,1-4 0,2 1-32,2 3 0,5-3 0,-5 0 1,-1 0 53,-3 0 1,4 0 0,0 4 0,-2-2 124,-1 1 0,-3 2 0,1 1 1,0-3-18,0-1 1,5 0 0,0 5-1,-2 0-11,-2 0 41,-1 0-38,0 0 0,-1 0-11,1 0 0,0 0-4,0 0 1,-1 0-33,1 0 1,0 0 30,-1 0 0,1 1 3,0 5-10,0-5 10,-1 6 1,-4-1 6,-1-1-16,1 0 154,5 2 8,-1-5-151,1 12 4,0-12 0,-6 6 18,1-2-16,-1-5 58,-1 13 1,5-12 0,-5 5 0,1-2 66,1 0 0,-6 6-59,5-6 0,-4 6 0,4-4 90,2 1-84,-5-4 1,2 8 21,-4-7 1,-1 8-35,6-3 1,-6-1 93,1 1-9,4 1 0,-2 4-20,3 1 0,2-5 54,-6-1 0,4 1 124,-5 4-28,8 1 1,-6 0-162,3-1 1,-1-4 35,-4-1 1,-3 1 481,3 5-227,4-8-186,-8 6 1,6-5 297,-7 7 0,0-1-51,0 1 1,0 0-92,0 0 0,0 5-74,0 0 1,0-1 114,0-4 0,0 0-144,0 0 0,0-1 99,0 1 0,0-5-855,0-1 357,0-6 134,0 10-3292,0-13 1562,0 13 574,0-12 1140,0 5 0,-7 0 0,-1 2 0</inkml:trace>
  <inkml:trace contextRef="#ctx0" brushRef="#br0" timeOffset="2">5582 4244 8395,'5'-11'53,"0"1"0,1 5 0,-6-6 2363,0-1-1433,-7 5 0,-2 0 68,-7 7-671,1 0-185,6 7 0,-5-4 0,3 6 0,-1 0 0,0 0 0,1 3 162,-1 2 0,0 3 1,0 2-1,1 2-167,-1-1 0,0 4 1,0 1-1,3-1-90,2-3 1,-4 3-1,6 1 1,2 1-55,1 0 1,2-7 0,0 4 0,0 0 13,0 3 0,2-3 0,3-2 0,5-4-10,4-1 1,7-2 0,2-2 0,1-3 98,4-2 1,0 3-1,0-4 1,-1-3 102,0-1 0,-2-2 0,-1-2 1,-1-3 86,-4-6 1,-3 3 0,-4-3 0,-3-1-8,-2-2 0,-2-9 1,-5-1-377,0-1 1,-2 3-1,-3 6 1,-5 0-51,-4 0 1,-7 1 0,0 1-1,0 2-560,-2 1 0,0 2 0,-3-1 0,4 3-432,-1 0 0,4 5 0,-6-3 1,2 3-51,4 2 0,2 2 1,1 1-1,2 4-929,4 2 1,3 2 2064,7 4 0,0-6 0,0-2 0</inkml:trace>
  <inkml:trace contextRef="#ctx0" brushRef="#br0" timeOffset="3">6148 4385 13983,'0'-8'623,"0"2"-56,0 12 1,0 2-1,0 8 1,0 0 247,0-1 1,2-1 0,1 0-560,2 2 0,6-4 0,-4 11 1,0-2-408,0 0 1,3 0-1,-4-5 1,-1-1-1128,2 1 1,-5 0 0,5-1-1107,0 1 0,-6-5 562,5-1 1,-5-8 1871,-1-2 1,7-14-1,2-11 1</inkml:trace>
  <inkml:trace contextRef="#ctx0" brushRef="#br0" timeOffset="4">6195 4260 13498,'0'-16'-1184,"0"0"1,0 0 1037,0 1 1,0 4-22,0 1 1,2 6 285,3-1 1,4 10-1,7 4 1</inkml:trace>
  <inkml:trace contextRef="#ctx0" brushRef="#br0" timeOffset="5">6557 4432 8345,'14'16'0,"-2"0"0,-3 1 365,-2 4 0,3-2 1,-3 6-1,0-2 97,0-4 0,-2-2 0,-3-3 0,2-1 0,1-3 1,-2 2 1,-1-3 208,-2 1-497,0-6 1,0-15-599,0-10 1,7-8 0,4 6-1,3 0 38,1 1 1,6-5 0,2 7 0,0 0 256,-1 3 1,5 6 0,-5 3 0,3 1 132,3 3 1,0 4 0,0 4 0,-2 3 498,2 1 1,1 8 0,3 7 0,-1 1-389,1 4 1,-2 9 0,-3 7-117,0 6 0,-1-1 0,5 5 0</inkml:trace>
  <inkml:trace contextRef="#ctx0" brushRef="#br0" timeOffset="6">2280 5926 15952,'0'-11'-5706,"0"1"4824,0 6 1157,7-3 1,-3 5 721,6-3-478,-6 3-149,10-5-44,-13 7-341,6-7 1,-5 6 296,3-5 1,-3 3 136,3-2-182,-3 3-213,-2-12-549,0 5 162,0 1 1,0-1 262,0 4 0,0 1-83,0-6 208,0 6 84,0-10 503,0 12-378,0-12 1,0 14 19,0 0 0,0 2 0,0 9 0,0 1 12,0 2 1,0 2-1,2-1 1,1 1-61,3 0 1,-1-1 0,-5 1 0,0 0 21,0 0 1,2 5 0,1 0 0,2-1 211,-1 3-298,-2-5 1,-2 10 109,0-7 1,0 7-58,0-2 1,5-2-76,0 2 1,0 1 87,-5 4 0,0 0 111,0 1 1,0-6-120,0 0 1,0-5 34,0 5 1,0-6-125,0 1 1,0-9 84,0-2 1,0 1-286,0 4 1,0-4 67,0-1-136,0-6 439,0 3 22,0-7-417,0 0 0,0-7 0,0-4-223,0-3 0,0-6 0,0-3 0,0-2-79,0-3 1,6-1 0,-1-4 0,0-2 47,2-2 0,-5 0 0,3 4 96,-3-4 0,-2 4 83,0-3 1,0 8 32,0 1 1,0 6 308,0-5 1,0 7-116,0-2 0,0 4 190,0 1 1,0 0-105,0 0 1,0 1 138,0-1-154,0 0 0,0 6 398,0-1-496,-7 8-90,5-4 1,-5 9 395,7 3 0,0 9-248,0 7 1,0 5 217,0-5 1,0 7-201,0-2 0,0 2-59,0-2 1,5 2-445,0-7 1,1 5-525,-6-5 1,0 7-223,0-2 0,0-1 1040,0 1 1,0 0 0,0 6 0</inkml:trace>
  <inkml:trace contextRef="#ctx0" brushRef="#br0" timeOffset="7">3349 5910 8546,'7'-9'-547,"-5"-5"632,5 5-1,-7 1 268,0-6-141,0 12-129,0-12-116,0 12 287,0-12 255,0 13 105,0-13 76,0 5 408,0 0 158,0-5-247,-7 12-864,5-5 1,-5 14-1,7 4-3,0 3 0,0 2 0,0 1 34,0 4 1,0 3 0,0 6 0,0-2 0,0-2 68,0 2 0,0 2 0,0 0 1,0-2-8,0-2 1,0-2 0,0 2 0,2-5 195,3-3-511,-3-2 1,5-1 164,-7 1 167,0 0 228,0-1 43,0 1 0,0-9-301,0-7 1,0-7-1,0-10 1,0-3-382,0-1 1,0-5 0,2 4 0,1-3-29,3-3 1,-1-1-1,-5-5 1,0 1-617,0 2 1,2-2 0,1 10 326,2-2 0,1 6 1,-6-2-1,0 4-96,0 1 1418,0 7-558,7-5-210,-6 13 0,6-5-139,-7 12 1,0 2 51,0 8 0,6 1 261,-1 4 1,0-1 184,-5 6 1,0 0-1,0 4 10,0-4-155,-7 4 0,5-11 1,-3 5 789,3-1-1205,2 5 1,-1-11 0,-3 4-16,-1-3 0,0 3 0,5 0 1,0-2-496,0-2 0,-6 4 0,1 2-4631,2 2 5262,1-6 0,9 3 0,2-6 0</inkml:trace>
  <inkml:trace contextRef="#ctx0" brushRef="#br0" timeOffset="8">5849 5847 8585,'0'-10'239,"0"-1"1,0 6 496,0-6 1,-1 8 0,-3-1-162,-1 8 0,-2 5 0,3 8 0,-1 2-23,2 2 1,1 2-1,2-4 1,0 4-115,0 1 0,0 1 0,0 4 0,0-1-304,0 0 1,-5 6-1,-1-8 1,1 2-146,-2-2 0,5 2 1,-5-6-1,2 1 10,0 0 1,0-2-1,5-5-188,0-1 0,0 1 647,0 0-140,0-8 0,1-1 0,3-8-114,1-5 0,6-2 0,-6-10 1,0-1-274,2-2 1,-5-7-1,5 2 1,-2-2-223,0 2 0,1-9 1,-6 3-1,0-1-60,0 0 1,0 7-1,0 0 1,0-1 248,0 3 1,-6-4 0,1 7 0,2 2 82,1 1 1,-3 3 136,-1-1 1,-1 2 8,2 4 1,3 4 0,-5 12-24,0 4 1,4 9 0,-6 4 0,0 1 168,1 4 1,4 2 0,-3 1 0,2 1-62,0-1 0,0 1 0,5-1 1,-2 1-81,-3-1 1,3-5 0,-3-1 0,3-1-43,2 1 0,0-6 0,0 2 642,0-4-303,0-8 0,2-2-237,3-7 1,-3-7-1,5-3 1,-2-6-64,0-5 0,5-2 0,-3-7 0,0 1-606,0-4 1,-1-2 0,-6 1 0,0 0-368,0-3 1,5 0 0,0 8 0,-1 1 626,-3 1 1,-1 8 0,0-2 341,0 4 331,0 8 0,0 4-303,0 10 0,0 5 0,-1 11 1,-3 4 255,-1-1 1,-6 6 0,6-4 0,0 4-16,-2 1 1,5 1-1,-3-3 1,3-1-238,2-1 0,0-6 0,0 3 0,0-1-233,0-4 0,0-2 0,0-1 0,0 0-1015,0 0 1,0-1-1,-2 1-1565,-3 0 1,3-1 2655,-3 1 0,-3 0 0,-1 0 0</inkml:trace>
  <inkml:trace contextRef="#ctx0" brushRef="#br0" timeOffset="9">614 6177 27899,'-9'-7'-5289,"0"5"5185,4-3 0,-4 3 1527,-7 2 0,6 0 0,1 2 91,2 3 0,-5-1-886,2 6 0,3-4 0,1 4-692,5 2 0,1 2 0,0 2-13,0 0 0,0-1 0,0 1-703,0 0 0,1-2 1,3-2-1,1-1 447,-1 1 1,3 2-1,0 0 1,0-2-13,-1-2 0,1 1 0,-3 5 0,3-1-178,2 1 0,-6 0 0,4-1 0,-2 1-13,1 0 1,4 0 0,-3-1 0,0 1 95,0 0 1,5-1 0,-3 1 595,0 0 1,5 0 326,-4-1 0,4-1 295,2-3 0,-6 1-416,1-7 1,-1 1-1,6-6 215,0 0 0,-6-2 1,1-2-1,1-3-77,2-1 0,2 2 0,-1-4 0,1-1-127,0 3 0,0-6 1,-1 5-1,1-2 13,0 1 0,0 5 1,-1-6-1,1 1 28,0 1 1,-1-3 0,1 5 0,0 0-401,0 0 1,-1 0 0,1 3 0,0-1-15,-1 2 0,-1-1 0,-1 1 0,-3-3 0,2 3 0,2 1 0,2 2 0,0 0 0,0 0 0,-1 0 0,1 0 0,0 0 0,-1 2 0,1 3 0,-2-1 0,-2 4 0,-1-1 0,1-3 0,-3 5 0,1 1 0,-1-1 0,3 0 0,-3-1 0,-2 1 0,5 1 0,-3 6 0,0 0 0,3 0 0,-5-1 0,2 1 0,-1 0 0,3 0 0,-6-1-508,-3 1 1,3 0 0,0-1-425,-1 1 1,-2 0 117,-2 0 1,0-1-537,0 1 780,0-7 317,0-2 1,0-9 5,0-3 1,1-4 0,3-7 0,3 1 32,2-1 0,1 0 0,7 0 1,4 1 168,6-1 0,-3-5 0,2 0 0,0 2 221,-1 1 1,3 4 0,-5 2 0,1 3 426,4 2 1,-5-3-1,-2 5 1,-2 1 8,2 2 0,-4 2 0,4 0 1,-3 0 217,-2 0 1,-1 0-1,1 0 1,0 0-690,-1 0 0,-4 0 0,-1 0 1,3 2-142,1 3 0,-4-3 0,1 5 0,-1 0 0,-1 4 0,5-3 0,-6 3 0,3-1-311,-1-1 0,1 5 0,5-3-199,-1 3 0,1-4 0,0-1 42,0-2 0,-1 3 0,1-5 0,0-1 60,-1-2 0,1-2 0,2 0 0,1 0 63,2 0 0,7-2 1,-2-3-1,4-4 300,1 0 0,1-8 1,-1 3-1,0-2 181,1-3 1,-6-2-1,-1 2 1,-3-4 14,-3-1 0,2-1 0,-3-1 0,-4 3 52,0 0 1,-2 6 0,0-4 0,-3 4-33,-2 1 0,0 0 1,-4 0 12,3 1 0,-1-1-2473,-5 0-295,0 8 0,-7 2 1,-3 13 2542,-4 9 0,-16 7 0,-3 8 0</inkml:trace>
  <inkml:trace contextRef="#ctx0" brushRef="#br0" timeOffset="10">1321 7073 23430,'9'-2'3256,"-4"-3"-2434,-3 3 1,-2 2-648,0 11 1,-5 3 0,-2 1-1,0 1 239,0 0 1,-4 0 0,4-1-237,-2 1 1,1 2-1,-4 1 1,1 2 0,1-2-4,1-2 0,-3-1 1,6 0-1,3 0-174,1-1 0,-3 1 20,0 0 0,1-2 1,9-2-205,6-2 1,3-6 0,2 1-1,1-3 257,4-2 0,-2 0 0,6 0 0,-1 0-295,1 0 1,-6 0-1,3-2 1,-1-1-703,0-3 0,6-1 0,-6 4 0,0-4-427,1-2 1,-4 4-1,3-4 1,-4 0-232,-1 1 0,-2 2 0,-4-4 1605,-4-2 1,-5-9-1,-1-4 1</inkml:trace>
  <inkml:trace contextRef="#ctx0" brushRef="#br0" timeOffset="11">1604 7183 19167,'-5'16'366,"0"-1"447,1 1 1,2 0-1,2 0 1,0-1 198,0 1 1,0 0 0,0 1-1,0 2-196,0 2 0,0 0 1,-1-3-1,-3 1-434,-1 2 0,0 0 0,3-5-231,-3-1 1,1 1 0,-5 0 0,3 0-419,2-1 0,2 1 156,2 0 1,-7-1-1,-1 1 1</inkml:trace>
  <inkml:trace contextRef="#ctx0" brushRef="#br1" timeOffset="12">9230 2751 8512,'-9'0'2194,"-5"-7"-1475,12 5-371,-5-5-70,7 7 894,0 7-447,0 2-154,0 6 146,0 8-115,7-5-70,2 11-254,0-11 346,5 11 1,-6-4-53,8 6 1,-2-5-112,-3 1 1,1-6-233,-7 5 0,2-5-18,-2 5 1,-3-7-114,3 2 3,-3-3 174,-2-3-95,0 1-35,0-7 133,-7 5 0,5-13-29,-5 6-80,0-7-81,-1-7 0,-3-1 168,1-8-121,6-7-408,-3 6 197,7-13 1,0 0 200,0-6-1064,0-8 670,7 4 1,2-2-110,7 0 448,-1 7-198,8-3-140,-6 6-1625,13 1 823,-12 6 314,11 3 1,-4 6-222,6 0 1,-3 2 73,4 4 1,-4 1-178,8 4 0,-3 3 250,-1-3 1,-1 3-1116,1 2 1945,-1 7 0,1 2 0,-1 7 0</inkml:trace>
  <inkml:trace contextRef="#ctx0" brushRef="#br1" timeOffset="13">10283 2876 8512,'16'0'-1143,"-7"-7"1383,-2-1 1,-7-3 1344,0 1-1147,0-1 0,-2-5-89,-3 1 0,1-1 116,-6 0 0,-1 6 24,-5-1 1,1 6 0,-1-4-1,0 2 1,0 4-14,1 1 0,-1 2 0,0 0-55,1 0 0,-1 0-332,0 0 0,-1 2 160,-4 3 1,3 4 28,-3 7 0,-1-1-67,1 1 0,0 0-292,5-1 0,0 3 69,0 3 1,2-4 18,4 4 1,-2-1 87,7 1 1,-1-4-19,6 4 1,0 2-16,0-2 0,2 0-128,3-6 1,4 1 159,7 0 1,5-6-84,0 1 0,7-6-195,-2 5 0,4-6 217,1 1 1,-5-3 49,0-2 0,-1 0-56,1 0 1,4-7 0,-4-4 0,-3 1-83,-2-6 1,1 4 57,-1-9 0,-1 2 0,-8-2 0,-4-4 1,1-1-403,0 0 1,-6 7 0,3-2 8,-5 3 0,-1 8 214,0-1 463,0 8-210,0-4 0,6 14 1,-1 3-94,-2 4 0,6 4 231,2 3 1,-3-2 475,3 7 0,-2-7-424,1 2 1,4-1-176,-3 1 0,2-4-80,3 4 1,0-4-191,0-1 1,-1 0 224,1 0 0,0-6 18,0 1 1,1-6-528,4 5 1,-2-6 136,7 1 0,-5-3-89,6-2 1,-8 0 168,2 0 1,1-7 379,-1-4 1,0-3-185,-5-1 1,0-6 192,0 0 0,-6-7-149,1 2 0,-3-2 14,3 1 0,-4 3-4,-7 3 1,0 4 38,0-4 1,0 3-22,0 2 1,-7 1 52,-4-1 1,-3 7-1,-1 4 1,-1-2-80,0 2 0,-1-1 11,-4 6 1,1 7 13,-6 4 0,5 3 16,-5 2 1,7 5-72,-2 0 0,9 5 58,1-5 0,6 5 15,-6-5 0,8 7 4,-2-2 1,3-2 2,2 3 1,2-8-49,3 2 0,2 2 6,3-3 1,4 0 8,-3-10 1,8 4-5,2-3-1,7-4 11,-2-2 0,-1-3 0,1-2 0,2 0 212,2 0 0,-4-7 1,0-4-1,2-5-13,2-5 0,-4 2-167,0-7 0,-2-2-98,3-9 1,-5 2-66,-6-6 0,-2 2-313,-3-8 1,-4 2 274,-7-13 1,-2 6-128,-3-6 0,1 7 0,-8-1 1,-4 5-914,-3 5 1,-2 3 660,5 8 0,6 7 409,-1 3 502,1 3-122,-6 9 110,7 2 0,1 9-262,2 3 0,5 11 30,-5 10 1,5 4 906,1 1 1,5 6-94,0 0-118,7 6-452,-3-2 0,7 1 70,-1-1 0,1 1 21,0 5 1,1 1-379,4-1 0,-3-5-266,3 0 0,-4-7-756,-1 1 1,-2-4 581,-4-6 1,3 2-1177,-8-7 1,5 0-176,-4-6 1150,6 1 1,-9-2-1521,8-3 656,-8-4 0,10-14 694,-8-4 1,2-10 714,-2-5 0,-3-11 0,5-3 0</inkml:trace>
  <inkml:trace contextRef="#ctx0" brushRef="#br1" timeOffset="14">11447 2798 8511,'0'10'686,"0"1"-101,0-1-240,0 6 0,1 1 689,5 4 1,-5-3-327,5 3 1,-3 1-77,2-1 0,-3 6-364,3-6 1,2 1-211,-2-1 0,6-3-216,-6 3 0,6-2-623,-6 2 1,0-9-1023,-5 4 1,0-4-37,0 4 210,0-8 1629,0-1 0,-7-14 0,-2-1 0</inkml:trace>
  <inkml:trace contextRef="#ctx0" brushRef="#br1" timeOffset="15">11415 2593 6402,'0'-24'233,"0"3"492,-7 4-196,5 8-871,-5 2 342,7 7 0,0 0 0,0 0 0</inkml:trace>
  <inkml:trace contextRef="#ctx0" brushRef="#br1" timeOffset="16">11714 2703 8511,'5'11'-437,"0"-1"-99,1 1 336,-6 5 0,0-1 2590,0 1-987,0 0-237,0 6-340,0 3-309,0 6 0,0-6 115,0 11 1,1-15-14,5 11 1,2-6-81,8 0 0,0 2-125,-1-7 1,8 0-67,3-5 0,4 0-3,2-1 0,-1-1 169,0-3 1,1 1-238,-1-7 1,-4 0 0,-1-5 0,-7 0 313,2 0 1,-4-7 125,-1-3-574,0-4-138,0-9 238,-8 6 0,4-13-953,-6 4 312,-1-11 437,-5 4-557,0-12 1,-7 12-672,-3-4 0,-4 4 798,-2 1 0,2 8-339,3 3-395,-3 3 1,13 8-5184,-5-1 6308,12 8 0,16 3 0,12 9 0</inkml:trace>
  <inkml:trace contextRef="#ctx0" brushRef="#br1" timeOffset="17">12626 2735 8511,'8'0'924,"-8"-5"-517,-10-1 0,-4-4 228,-2 5 0,-1-6 93,-4 6-164,-4 0-373,1 5 0,0 0-30,3 0 0,8 0 2,-2 0 0,4 1-79,1 5 0,3-3 128,7 8 1,3-1-183,8 6 0,1 0 247,14-1 0,0 6-40,6 0 0,1 7 513,4-2-241,-4-3-242,5 7 1,-6-8 791,-1 5-447,1 2-220,-8-4 1,-1-1-12,-8-3-33,1-3 57,-7 4 1,-2-9 800,-7 2-661,0-2-125,0 2 1,-2-4 200,-3-1 1,-4-6 128,-7 1-202,1 4-357,-8-8 0,-3 6-405,-11-7 1,2-1-365,-7-5 0,2 5-699,-2-5 1,-3-1 492,3 2 0,3-5-342,3 5 1,9-2 0,7 3 0,4-3 1125,5-2 0,-3-8 0,6-8 0</inkml:trace>
  <inkml:trace contextRef="#ctx0" brushRef="#br1" timeOffset="18">13978 2766 8404,'16'-7'0,"-8"-1"0,6-8 0,-12 0 1387,12 0-579,-12-6 1,7 3 271,-4-8 1,-3 3-443,3-2 1,-3-2-224,-2 7 0,-6 0 126,1 5 0,-7 6-77,1-1 1,3 8-323,-3-3 0,1 5 45,-6 1 1,-2 0-114,-3 0 0,2 1 0,-5 5 153,1 4-184,-5 11 1,5-2 108,-3 8 0,-2-7-122,7 7 1,0-1-114,6 5 1,4 1 166,1-1 0,6-3 23,-1 4 0,3-10-42,2 10 1,2-4 3,3 3 0,11-6 112,10-5 1,4-2 141,1-2 1,8-1-70,3 1 1,0-5 204,5-1 1,-9-6-104,9 1 0,-8-3 1,1-2 30,-2 0 0,-3-2 1,-7-3-53,-2-6 0,-6-5 0,1-3 0,-4-4 0,-3-1-441,-3-4 1,1-2 0,-7-1 0,-1 1-688,-3 4 0,-1-4 0,-1 6 0,-5-2-391,-4 0 0,-4 6 1,-4-1-432,-3 4 1,4 3 0,-2 2 0,5 3-2153,3 2 3767,8 2 0,-4 5 0,7 0 0</inkml:trace>
  <inkml:trace contextRef="#ctx0" brushRef="#br1" timeOffset="19">14780 2311 8360,'0'-25'0,"-7"2"0,-2 8 0,-7-1-1120,1 0 1386,-1 0 1,0 3 1074,0 2 1,1 4-749,-1 7 0,0 0-156,1 0 1,-1 2-117,0 3 0,6 6 33,-1 9 0,2 5-92,-1 6 1,-2 3 127,6 2 0,1-1 464,5 7 1,0-7-357,0 2 1,0 1-13,0-1-157,7 6-231,-5-9 1,10 4-124,-7-7 0,6 1-199,-6-1 0,7-4-491,-1-1 0,-2-2 570,1 2 0,-5-3-827,6-7 1,-8 0-2241,3-1 0,2-6 1345,3-4 1867,-4-3 0,14-16 0,-4-3 0</inkml:trace>
  <inkml:trace contextRef="#ctx0" brushRef="#br1" timeOffset="20">15047 2719 8360,'9'-16'0,"-4"1"0,-10 6 765,-4-5 1,-7 11 1087,1-8 0,-3 8-1387,-3-3 0,-3 5 0,-8 1 0,1 0 0,-1 0-477,1 0 1,-1 7 0,1 3 0,0 4 10,-1 2 0,-6 6 0,-2 3 0</inkml:trace>
  <inkml:trace contextRef="#ctx0" brushRef="#br1" timeOffset="21">15833 2185 8355,'-9'0'1036,"2"0"-643,7 0 0,0 2 160,0 3 1,0 3-1,0 8-89,0 0 0,2 7 0,2 5 1,3 5 32,1 3 1,3 6 0,5-3 0,-2 1-265,-4 4 1,2 1 0,-5 0-1,0-1-72,0-2 1,-1-7 0,-6 2-1,0-6-201,0-5 0,0-3 0,0-7 0,0-1-23,0 1 1,-7-7 141,-4-4 0,4-5 0,2-5-196,3-6 1,2-8-1,2-4 1,5-1-182,9-4 1,6-2 0,11-1 0,4-1 2,5 1 0,3 5 1,3 1-1,-3 4 106,-3 7 0,2 6 0,-8 8 1,-1 0 533,-2 0 0,-3 7 0,-4 5 0,-5 5 83,-3 4 0,-4 6 0,-2-5 0,-3 1 19,-2 0 1,-2 8 0,-7-3-1,-3 0 279,-5 2 0,-10-2 0,-2-2 0,-1-5-447,0-4 1,-5-1-1,2-2 1,-4-4-404,-1-4 0,-1 1 1,3-2-1,1-2-985,2-1 0,6-2 1,-1 0-1,4-2 34,1-3 1,6 2 0,1-8-1,2-1-3154,3-2 4229,10-16 0,2 4 0,8-12 0</inkml:trace>
  <inkml:trace contextRef="#ctx0" brushRef="#br1" timeOffset="22">16698 2641 8220,'7'15'1893,"-5"1"-1484,5 7 790,-7-6-736,0 6 1,0-6 242,0 4-148,0-3-125,0 4-122,0-6-63,7 7-372,-6-6 186,6 6 0,-5-9-1330,3-3 820,-3 3 397,5-6 1,-7 3-2181,0-1 1165,0-6 544,0 3-1378,-7-7 976,5-7 924,-12-2 0,6-14 0,-8-1 0</inkml:trace>
  <inkml:trace contextRef="#ctx0" brushRef="#br1" timeOffset="23">16604 2295 8220,'8'0'0,"6"0"0,-3 0-573,-4 0 1,7 7 0,-2 3 572,7 4 0,-1 9 0,4 1 0</inkml:trace>
  <inkml:trace contextRef="#ctx0" brushRef="#br1" timeOffset="24">17311 2845 8220,'16'0'714,"0"-7"-325,-1-2 123,-6-7-325,-2 1 553,-7-1-377,0 0 0,-7-5-61,-3 0 0,-4 2-54,-2 9 1,-2-2 154,-3 6 1,4-4-141,-4 5 1,-2-1 26,2 6 20,-7 7-154,11 2 1,-8 7 46,4-1 0,4 6 27,-4 0 0,4 2 31,1-2 1,0-3-50,0 2 1,8-2-19,2-2 1,5-1-12,1 1-81,0 0 1,7-2-53,3-4 0,6-1 39,5-4 1,-2-3-204,7 3 1,0-3 89,6-2 1,1 0-84,4 0 1,-2 0 283,7 0-93,-7 0-59,3 7 1,0 2 6,4 6 1,-3 3 116,-3 3 0,-4-2 357,-6 7 1,2 0-68,-7 6 1,-5-6 57,-6 0 1,-6-5 3,1 5 1,-3-1 163,-2 1 0,-9 2 178,-7-7 0,-8-5-327,-13-6 0,0-1-462,-10 1 0,2-3-122,-13-7 1,6 0-76,-6 0 1,6 0-471,-6 0 0,11-5-914,-5 0 0,13-2-49,-3 2 0,12 1-3335,4-6 4911,14-1 0,-9-12 0,12-1 0</inkml:trace>
  <inkml:trace contextRef="#ctx0" brushRef="#br1" timeOffset="25">18537 2625 8199,'-10'-21'-227,"0"0"0,-3 2 0,-1 1 186,-1 3 0,4 4 0,1 2 0,-1 1 641,2-1 0,-5 5 0,4-1-189,-4 3 1,0 4 0,2 3 0,1 6-177,-1 3 0,-2 3 0,0 4 1,2 5 16,1 4 0,6 2 1,-4-1-1,2 0-19,4 1 0,1-6 0,2 0 0,2 2-123,3 2 0,4-4 0,8-1 0,4-3 82,6-3 0,2-3 1,3-4-1,1-3-121,4-2 1,-2-2 0,6-5 0,1 0-241,-1 0 0,2-7 0,-6-3 0,-2-4 33,-2-2 1,-3-5 0,-2-1 0,-4-3-136,-1-3-1,-4 0 1,-8 0 0,-6 4 80,-3 1 1,-2-3 0,0 5 349,0 2-5,0 8 1,5 22 0,2 11 181,2 5 1,-4-5-1,5 5 1,2 1-477,2 1 1,2 1-1,0-2 1,0-4-383,-1-1 0,-1-2 0,-3-5 1,-4-1-2889,0 1 3410,-5-7 0,-2-11 0,-11-14 0,-10-13 0,-3-11 0</inkml:trace>
  <inkml:trace contextRef="#ctx0" brushRef="#br1" timeOffset="26">18899 2311 8199,'7'-16'-2157,"-5"0"2157,5 0 0,0 8 0,2-5 0,6 8 0,-6 0 0,5 12 0,-5 2 0</inkml:trace>
  <inkml:trace contextRef="#ctx0" brushRef="#br1" timeOffset="27">19182 2656 8199,'23'32'0,"-6"6"-309,6-5 1,-7 13-924,-1-4 924,1-4 463,0 8 1,0-13 336,-1 3 0,-1-8 32,-3-2 350,3-13-493,-12 8 1,5-18 98,-7 8 433,0-8-59,0 4-532,0-7 0,0-2 130,0-3 1,0-4 393,0-6 1,0-6-324,0 0 1,0-7-219,0 2 0,0-6-146,0-4 0,1 2-294,5-2 207,-5 2-152,20-4 1,-10 10-516,10-3 482,3 10 116,-6-9 1,11 18-192,-3-4-1587,4 11-434,2-2 914,-1 7 533,8 0-327,-13 7 675,17 2 1,-22 1-280,11 1-164,-4-1 429,-4 6 428,6-1 0,-6 1 0,8 0 0</inkml:trace>
  <inkml:trace contextRef="#ctx0" brushRef="#br1" timeOffset="28">20188 2672 8199,'0'-16'0,"-7"1"-1001,-3-1 534,-4 7 321,5-5 1,-5 7 146,4-3 0,-9 3 108,-2 7 1327,0 0-595,5 0-235,0 0-124,-7 7-351,6 1 116,-6 8-1,8 0-46,-1 7 1,2-1 138,3 4-189,-3 4-187,13-5 1,-6 1 77,7 0 0,0-2-195,0 3 323,0 2-39,0-11-249,7 12 270,1-13-12,8 6-34,7-8 2,-6 1-37,13-7 1,-4 3 91,11-7-82,-4 1-20,12-6 1,-6-2-127,3-3-7,3-4 80,-12-7 0,8-7 6,-5-3 0,-4-3 57,-1-3 1,-1-5 2,-9 1 0,-2-8 8,-8 2-916,3-3-711,-13-9 1291,6 5 97,-7-5 1,-1 12 64,-5 0 1,3 9-360,-8 1 1,8 8-176,-2 8 783,-4 7-114,7-5-87,-5 13 1,7-5 659,0 12 1,-5 7-761,0 8 137,-1 7 8,6 4 1,0 3 245,0 7 1,0-6 9,0 6-98,7 0 1053,-5-2-486,19 6-274,-10-13 9,11 5-304,1 1 54,-6-6-119,13 5 0,-5-11-227,6-1 368,1-7-76,-1 4 81,0-8-141,1 1 132,-1-7-296,8-2 1,-6-7 81,5 0 141,-6 0-393,-1 0 44,1-7 113,-1-2 0,-1-12-304,-4 0 209,-3-7 183,-1 4-715,-11-8 325,10 1 179,-19-1-92,5 1-308,-14 0 245,-2-1-64,-7 1 153,-7 6 113,6 3-214,-13 13 136,13-5 788,-13 12 127,13-5-397,-6 14 1056,7 2-649,-6 7-364,11-1-60,-3 8 667,7 1-336,5 1-226,-5 5-33,7-6-1,9 7 358,7 1-710,0 6 0,13-10 1,-3 4-1,4-4-876,2-4 0,-1 4 0,0-7 0,1-2-626,-1-1 0,-1-8 0,-2-1 1,-2-2 1516,2-4 0,2-1 0,-6-2 0,6-7 0,-13-16 0,6-10 0</inkml:trace>
  <inkml:trace contextRef="#ctx0" brushRef="#br1" timeOffset="29">21918 2719 8304,'0'-9'-1619,"0"-5"1490,0 13 224,-7-6 62,-2 7-63,0 0-197,-5 0 1589,6 0-551,-15 0-435,-1 0 35,-8 0-129,1 0-85,-1 0-64,1 0-1282,6 0 543,-4 0 454,11 0-1903,-5 0 1015,8 0 480,6 7 436,2-6 0,0 13 0,-2-5 0</inkml:trace>
  <inkml:trace contextRef="#ctx0" brushRef="#br1" timeOffset="30">22122 2908 8442,'9'17'0,"-2"-3"0,-7-14 0,0 2 0,0 3 0,-7-3 219,-2 5 0,-6-7 691,-1 0-303,-7 0-112,-1 0 135,-8 0-359,1 0-339,-8 0 1,1 0-543,-4 0 543,4 0-2344,6 0 1247,1 0 637,-1 0 382,1 7 0,1-5-137,4 3 282,-4-3 0,13-9 0,-6-2 0</inkml:trace>
  <inkml:trace contextRef="#ctx0" brushRef="#br1" timeOffset="31">23129 2216 8521,'0'-9'1631,"7"16"0,-6 6 1,6 11-1,-2 1-130,1-1 1,1 4-606,-2 9-82,-3-4 1,5 11-351,-7-8 1,5 8 0,0-2-25,-1 3 0,-3-3-406,-1 0 1,0-11-191,0 6 1,0-12-167,0 6 1,0-8-202,0 3 0,0-12-905,0 2 0,0-4-2151,0 4 1897,0-8 632,0-1-921,0-7 953,0 0 352,7 0-654,-5-14 1320,12 4 0,2-27 0,8 4 0</inkml:trace>
  <inkml:trace contextRef="#ctx0" brushRef="#br1" timeOffset="32">23569 2405 8419,'15'-23'903,"-6"6"-822,5-13 0,-7 13 423,4-4-387,3 3 315,-6 2 0,10 6 1257,3-1-1110,-4 8 23,13-4 0,-11 7 227,7 0-498,-6 7-132,9-5 0,-11 13 198,3 1 195,-4 0-153,-1 14-107,0-6-67,-1 7 281,-6 1-331,-2-1 1,-7 1 26,0-1 0,-2 6 17,-3-1 0,-4 3-150,-6-2 0,-6-4 99,0 3 0,-7-2-66,2-3 1,-4-5-40,-2 0 0,1-6-164,0 1 133,-1-4-69,8-8 0,-6-2-203,4-7 154,3 0 36,0 0 1,6-2 51,-4-3 0,9-4 345,-4-7-290,11 1-55,-2-1 0,8 0-129,5 0 1,9 1 64,12-1 0,6 2 43,9 4 1,0 1 76,10 4 1,-1 3-12,1-3 1,-8 5-138,3 5 1,-3 4-175,3 6 1,-5 1-658,0 0 1,-7-1 429,1 1 0,-8-5-1032,-2-1 0,-1 1 623,1 4 0,-3-4 408,-7-1 0,-1-4-1608,1 4-1428,0-6 3488,-1 3 0,1-21 0,0-4 0</inkml:trace>
  <inkml:trace contextRef="#ctx0" brushRef="#br1" timeOffset="33">24921 2656 9326,'7'0'1309,"-7"0"1,-9 0-995,-5 0 1,-3 0 0,-4 0 0,-5 0 240,-4 0 1,-2 0-1,1 0 1,0 0-584,-1 0 1,-5 0 0,1 0-1,2 0-1831,7 0 1695,-3 0 1,12 0-2738,-3 0 1318,4 0 778,1 0-413,0 0 1217,8-7 0,-6-1 0,5-8 0</inkml:trace>
  <inkml:trace contextRef="#ctx0" brushRef="#br1" timeOffset="34">24654 2295 8209,'8'-7'0,"-1"5"-403,-7-12 156,7 12-62,-5-5 1608,5 7-562,-7 7-432,0-5 0,0 14-1651,0 0 478,0-1 418,0 15-454,0-6 904,0 15 0,-7-6 0,-2 5 0</inkml:trace>
  <inkml:trace contextRef="#ctx0" brushRef="#br1" timeOffset="35">24685 2971 8209,'7'24'874,"-5"-1"-416,12-7-79,-12-1-86,5 1-80,-1-7-43,-4 5 43,5-13-85,-7 6 2991,7 0-2311,-5-5 0,7 5-2264,-4-7 0,-2 0 493,8 0 0,-1-5 0,4-2 0,-1-4 963,-3-6 0,1-20 0,4-12 0</inkml:trace>
  <inkml:trace contextRef="#ctx0" brushRef="#br1" timeOffset="36">25330 2311 8582,'14'-21'0,"-2"-2"0,-2 2 420,3 3 0,1-1 0,1 10 1,1 1 1014,0 3-1259,6 3 0,-2 2 56,6 0 1,-5 7 0,3 5 0,1 7 0,-3 7 165,1 4 0,-2 2 1,-5 2-1,-2 5-146,-4 3 0,-3 12 0,-7-9 0,0 1 11,0-3 1,-7-2-1,-3 0 1,-4-4-139,-2-4 0,-5-3 1,-2-2-1,1-4-29,-1-1 0,-3-4 1,5-6-1,0-5-217,-2-1 1,6-1 0,-4-6 0,3 0 96,3 0 0,-1 0 1,2-2-1,3-3 49,6-6 1,-2 2 0,2-1 0,1-2 40,3-2 0,8 3 0,5 1 0,5-1-72,4 2 1,13 1 0,-1 4-1,3-1-354,3 2 1,3 1 0,-4 2 0,1 0-130,-1 0 0,-1 5 0,-6 2 1,-1 2-720,-4 3 1,2-5 0,-7 0-217,-2 0 1424,-1-5 0,-3-2 0,1-9 0</inkml:trace>
  <inkml:trace contextRef="#ctx0" brushRef="#br1" timeOffset="37">26965 2672 9935,'-16'0'1315,"0"0"-1105,1 0-84,-1 0 1722,0 0-830,-6 0-641,4 0-204,-5 0 0,2 0 79,0 0 0,-5 0 31,5 0 0,-5-2-793,5-3 1,0 3-1110,5-3 0,6 3 1225,-1 2 1,8 2 393,-2 3 0,10-3 0,4 5 0</inkml:trace>
  <inkml:trace contextRef="#ctx0" brushRef="#br1" timeOffset="38">27091 2971 8702,'-16'0'2099,"0"0"-1569,0 0-124,-6 0 515,4 0-367,-11 0 0,11 0-352,-12 0 1,6-6 46,-7 1 0,1-5-93,4 4-156,-4 1 202,12-2 1,-6 6-818,3-5 1,9-1-732,-4 2-1089,11 0 1545,-2-2 0,9 5 149,3-3 1,11 1-1,10-1 741,3-5 0,17-4 0,3-2 0</inkml:trace>
  <inkml:trace contextRef="#ctx0" brushRef="#br1" timeOffset="39">27924 2405 8412,'0'-16'-1339,"0"0"1360,0-6 1460,0 4-885,-7-4-113,-2 6 1,-7 7 162,1 4 1,-3 3-174,-3 2 1,-3 2-68,-8 3 0,1 9-38,0 7-33,-1 7-118,1-4 1,-1 10 364,1 2-258,6-3 0,3 8-85,6-5 1,7-1 0,4 5 0,3 1 228,2-1-284,14-5 0,-2 10 60,15-3 0,1-4-127,8-1 1,-1-4 0,7-1 523,2-1-490,-6-6 0,8-3 0,-6-8-23,0-3 1,-2 1 0,-6-7-1,-1-1-117,1-3 1,-3-2 0,-2-5-1,-6-4 26,-4-4 0,-3-2 0,-2-1 1,-3-4-139,-2-5 1,-4 3 0,-10 0 0,-6 2-679,-7 0 642,-8 0 0,4 6 1,-9-1-88,-4 0 1,-3 6-1,-7 1 1,-1 2-522,1 4 1,-5 1 0,-2 2-382,-2 0 1,3 2 0,-2 1 1125,0 2 0,-11 7 0,1-3 0</inkml:trace>
  <inkml:trace contextRef="#ctx0" brushRef="#br1" timeOffset="40">9261 4904 8222,'9'-7'0,"-2"-2"0,-7-6 712,0-1 353,0 7-608,0-12 1,-2 11-13,-3-11 1,-4 3 218,-7 3-416,1-1 71,-1 0-8,0 0-124,0 1 124,1 6-125,-8-5 1,6 12 6,-4-3 0,3 3-159,2 2 1,1 0 82,-1 0 1,4 7-223,-4 4 1,9 4-103,-9 6 1,4-1 65,-4 6 0,2-4 19,4 10 1,1-9 147,4 8 0,3-3-31,-3 3 1,3-4 85,2-1 0,5-5 188,1 5 1,6-7-215,-2 2 0,4-3 25,2-3 1,0-4 22,0-1 1,5-6 58,-1 1 12,8-3 1,-5-2 40,3 0-148,4-7 1,-6-2 21,8-7 0,-6 1-3,0-1 1,-6-2 36,1-3-30,-4-3-245,-1-7 1,-2 3 1,-4-4 1,-3 2 147,-7-11 0,0 4 0,0-5-518,0-2 0,0 1 0,-2-3 0,-3 3 76,-5-1 1,-4-3 0,0 12 0,2 3 425,1 4 1,6 9 193,-6-2 0,8 13-38,-2 8 0,3 8 1,4 13-1,1 5 631,2 4 1,8 3 0,-3 2 0,4 2-211,2-2 0,5-2 0,0-2 0,-2 1-317,-2-1 1,-1-1 0,0-2 0,0-4-161,-1-1 0,-1 3 0,-2-3 0,-1 0-1400,1-1 0,2 5 0,2-5 1,0 3-3889,-1 3 5206,8-6 0,-6 8 0,6-5 0</inkml:trace>
  <inkml:trace contextRef="#ctx0" brushRef="#br1" timeOffset="41">9827 4637 8367,'0'15'439,"0"-4"0,0-1 1,0 4-1,2 4 1123,3 3 1,-1 5-1,4-3 1,1-1-603,0 1 1,-4 3 0,4-5 0,0 0-645,-1 2 0,-3-6 0,4 4 1,-2-3-320,-3-2 0,3-1 0,0 1-8227,1 0 8230,-4-1 0,3 1 0,-7 0 0</inkml:trace>
  <inkml:trace contextRef="#ctx0" brushRef="#br1" timeOffset="42">9859 4354 8316,'7'-9'222,"-6"2"1,6 21 0,-7 4 0</inkml:trace>
  <inkml:trace contextRef="#ctx0" brushRef="#br1" timeOffset="43">10582 4904 8244,'16'-7'0,"-2"-5"372,-4-7 1,-3-4-1,-7-3 1,0 3 342,0 0 1,-5 4 0,-4-5-1,-3 1-422,-6 4 0,-3-4 0,2 2 0,-4 2-41,-1 1 1,3 8-1,-3 1 1,-1 2-72,1 4 0,4 1 1,-2 2-1,1 2-202,0 3 0,0 5 1,5 11-1,2 4 67,4-1 1,-3 6 0,8-4 0,0 4 136,-2 1 1,5 1-1,-3-1 1,5-1-81,5-4 1,-1 2 0,6-7 0,2-2 6,2-1 0,4-3 1,1-1-1,4-2-31,1-1 1,-3-8 0,5 3 0,2-5-82,2-1 1,0-1-1,-2-3 1,-4-3-120,-1-2 1,3-1 0,-5-6 0,-4 1 50,-4-1 0,-1-5 0,-5 0 0,0 2-237,0 1 0,-2 8 0,-3 1 309,3 2 0,-1 2 0,6 5 0,2 0 109,2 0 1,2 7-1,2 3 1,1 4-480,2 2 0,0 1 0,-6 3 1,-1 1-948,-3-2 1,-2-2 0,-6-1-1417,2 0 2731,1-1 0,-6 1 0,0 0 0</inkml:trace>
  <inkml:trace contextRef="#ctx0" brushRef="#br1" timeOffset="44">10928 4747 8244,'15'0'361,"1"0"1,0 0-1,1 2-181,4 3 1,-3 4 0,4 8 0,-1 2 588,0 2 1,0 7 0,-5-2 0,0 2-425,0-2 0,-2 2 1,-2-5-1,-4 0-87,-1-1 0,-1-1 1,-6-5-165,0 0 1,0-6 14,0 1 0,-7-8 1,-4 1-129,-3-8 1,0-4 0,2-8 0,2 0-38,-3 0 1,5-6-1,-1-4 1,2-2-220,3 1 0,3-8 0,2 4 0,5-2 11,4 0 0,6 1 0,3 3 0,4 2 175,1 6 1,-3 4-1,4 1 1,-1 2 162,1 4 1,-1 5-1,4 10 1,-2 5 79,2 4 1,2 4 0,1 3-1,-1 5 102,-4 4 1,4 1 0,-6 2 0,1 0 27,-4-1 0,-6 6 1,-2-10-1,-5-2-23,-1-1 1,-1-4 0,-6-6 80,0 1-122,0 0 174,0 0-194,0-8 0,-2-1 256,-3-7-251,3 0-80,-12-7 88,12-1-398,-12-15 0,12 4 41,-3-8-657,4 8 588,1-10 1,0 4-1,0-6 1,1-1-1,4 3-1004,6 2 918,3-2 1,2 11-249,-1-3 1,1 4 217,0 1 1,1 2 51,4 4 1,-3 3 180,3 7 0,-4 0 7,-1 0 1,0 1 161,-1 5 0,3 2-71,3 8 1,-4 0 156,4 0 1,-2 4-73,2 1 0,-3 6 51,3-6 0,-2 5 0,0-5 144,2-2-254,0 5 1,-3-6 185,3 3 0,-2-4-21,7-1 1,-5 0-69,5-1 1,-5-6 44,5-4 1,-5 2 7,6-1 1,-8-1-14,2-5 1,-2-2 130,2-3 0,-4-4 1,4-7-126,-3 1-67,-2-1 1,-6-1 160,0-4-115,-6 3 1,10-12 0,-12 6-637,3-7 299,-3-1-62,-9 1 0,-2 4-85,-7 1 1,-5 2-1,-1-2-110,-3 5 258,6 3 1,-9 2 213,7 1 0,-5 4-141,5 1 0,0 6 98,5-1 0,0 5 0,1 5 0,1 6 94,3 3 1,-1 3-1,7 4 1,3 5 0,4 4 133,3 2 0,9-1 1,0 0-1,7 1 543,3-1-543,3-6 0,6 3-105,3-7 0,-1 5-63,7-5 0,-5-2-27,5-9 1,-7 3 0,2-8-1,-2-2-20,1-1 1,-8-2-59,4 0 1,-6-7 0,2-3-2,-2-4 1,-7-4 0,2-3-171,-3-5-49,-3 3 277,1-13 0,-5 10-417,-1-11 1,-6-2 80,1 3 1,-4-8-19,-1 2 1,-5-3 36,0-2 178,-7 6-86,3 3 1,-5 8-91,4 4 768,-4-4-328,12 20 1,-7-9-370,4 14 101,3-1 0,-5 13 1308,7 4-517,0 3-413,7 8 0,-3 5 183,6 9-76,1-3-292,-3 6 0,10-2 0,-6-1 0,0 1 0,2 1 345,0 4-603,2 4 1,-4 1-1,2 0-5014,4 0 3941,1 0 1,-3-7 1283,-1-3 0,8-4 0,1-1 0</inkml:trace>
  <inkml:trace contextRef="#ctx0" brushRef="#br1" timeOffset="45">13239 4668 10928,'0'-16'1053,"0"8"0,0-1-424,0 4-223,0 3 1,-7-5 0,-5 7-231,-7 0 1,-4 0-1,-5 0 253,2 0-325,-1 7 1,-4-5-1,0 3-2870,-1-3 1687,8-2 561,-6 0-2719,12 0 1390,-4 7 1847,6-6 0,7-1 0,2-8 0</inkml:trace>
  <inkml:trace contextRef="#ctx0" brushRef="#br1" timeOffset="46">13270 4715 8561,'48'0'0,"-5"0"0,4 0 0,-8 0-133,8 0 1172,-10 0-612,8-7 1,-12 4-47,4-8 0,-6 1-1,-4-6 1,1 0 318,-7 1 1,-6-1-390,-4 0 0,-8 1-86,2-1 0,-5 0 37,-5 0 1,-5 1-150,-11-1 0,2 2 131,-8 4 0,1 1 0,-5 4 0,-2 3-23,-4-3 1,9 10-51,-4 5 1,11 4 0,1 4-1,2 1 261,2 2 0,8 7-280,2-2 1,5-1 130,1 1 0,0-7-9,0 2 1,1-4-258,5-1 1,4 0 0,9 0-1,4-1 1,0-1-146,-1-3 0,6-4 1,-3-7-1,1 0-279,0 0 1,-1 0 0,3 0-1349,-2 0 1,-7 0 1321,2 0 1,-3-6 0,-3 1-184,1 2 576,0 1 0,-1 2 219,1 0 1,2 9-319,3 6 0,-4 1 98,4 5 1,2 4 705,-2 1 0,1-4-339,-1-1 0,-3 2 0,3-2 0,-4-2 268,-1-1 1,-7-8-54,-4 1 0,-3-10 0,-4-1-294,-3-8 0,-4-8 0,-5-5 1,2-3 2,1-1 0,8-3 0,-2 4 0,3-2-48,2-2 0,2-6 0,5 6 0,8-3-276,10 0 1,6-4-1,6 8-297,5-2 1,3-1 275,2 4 0,1 3-185,-1 7 1,-2 8-897,-3 2 1,-4 5 276,-6 1 1,-8 1 0,-3 6 0,-3 9 899,-2 9 0,-8-3 0,-1 1 0</inkml:trace>
  <inkml:trace contextRef="#ctx0" brushRef="#br1" timeOffset="47">15660 4605 8472,'-15'-15'0,"-1"1"0,0 1 809,0 3 0,1 1 0,-1-3 0,0 3-105,0 2 1,1 2-1,-1 5 1,-1 0-486,-4 0 0,3 2 1,-5 3-1,2 7-178,0 7 1,1-1 0,4 5 0,0-1 127,0 5 1,8-3 0,2 0-1,5 1 21,1-1 0,1-4 0,5 2 0,6-1 7,7 0 0,6-5 0,8-6 0,3 1 314,6-2 0,4 3 1,1-7 306,0-2 0,-5-1-470,0-2 1,-7-2-83,2-3 0,-4-3 16,-2-8 0,-5 0-48,1 0 0,-13-6-18,1-5 1,-4 1-404,-1-5 0,-3 3 178,-7-9 0,0 4-1189,0 2 1,-5 1-17,0 4 1,-7 3-593,1 7 0,-1 1-868,1-1-993,-3 7 3667,6 2 0,-1 7 0,2 0 0</inkml:trace>
  <inkml:trace contextRef="#ctx0" brushRef="#br1" timeOffset="48">16714 4291 8227,'0'-31'0,"0"6"-423,-7-5 1,-2 11 669,-7-7 0,0 7 2121,1-2-1565,-8 3-395,6 10 1,-11-5 391,7 8-260,-7 0-282,10 12 1,-6 2 420,3 6-367,3 8 54,-4 2-59,6 6 1,2 0-15,3 1 0,4 6 0,7 2 0,0 2-32,0 0 1,2-2-1,3 4-243,6-2 0,3-5-342,2 5 0,-1-8 290,1 3-1808,7-4 1235,-6-1 0,11-6 254,-7 0 1,5-7-135,-5 2 79,7-3-2663,-3-9 1317,6-2 1151,8-7 0,-6 0 603,4 0 0,-4-7 0,5-9 0,2-9 0</inkml:trace>
  <inkml:trace contextRef="#ctx0" brushRef="#br1" timeOffset="49">16997 4715 8227,'8'-15'0,"-1"-1"0,-7 7 0,-7-5 723,-1 5 1,-12-6 35,-6-1-37,7 0 1,-23 2 0,9 2 0,-4 3 638,-1 2-1175,-6 2 126,11 5-63,-6 0-2459,8 0 1644,0 0 0,4 2 294,1 3 272,14-3 0,-16 5 0,11-7 0</inkml:trace>
  <inkml:trace contextRef="#ctx0" brushRef="#br1" timeOffset="50">18317 4401 7762,'-17'-5'0,"-2"-2"0,-4 0 0,-1 0-124,-4 3 0,-2 3 1,-2 1-1,1 1 952,0 5 1,-1 1 0,1 5 0,1-2-485,4 2 0,-2 1 0,7-1 0,3-2 97,6 3 1,0 1-140,7 1 1,1 1 0,9-2-144,6-4 1,12 4 0,8-5 0,9 2 13,6-1 0,3 1 0,1 4 0,3 3 93,-3 3 1,-1-2-1,-5 5 1,-6 1-26,-6-1 1,-11-4 0,-2 2 0,-5-1 92,-4 0 0,-6 0 0,-1-5 0,-6 0 271,-8-1 0,-4-4 0,-6-3 1,-7 1-282,-7 0 0,0-6 0,-7 3 1,0-5-473,2-1 0,-4-1 1,6-5-1,-1-2-625,1-1 0,-2-3 1,7 5-1,3-2-226,0-3 1,7-2 0,4-2 0,7 0-458,7 1 0,3-6 0,4-4 0,5-3 1456,8-5 0,15-16 0,10 0 0</inkml:trace>
  <inkml:trace contextRef="#ctx0" brushRef="#br1" timeOffset="51">18585 4574 8352,'15'7'565,"-4"3"-206,-1 11 0,-4-1 970,4 6-788,-6-7-119,10 11-123,-6-13-120,1 13 1,3-8 473,-7 5 0,6 1-150,-6-7 0,0 0 208,-5-6-471,0 1-1,0 0 60,0-8-232,0-1 232,0-7-60,0 7-76,0-5 0,-1 5 255,-5-7-238,5-7-289,-13 5 1,7-12 71,-4 4-266,4-11 283,0 4 1,6-13 33,-5 4-1257,5-4 658,8-8 357,1 4 1,10-6-442,3 3 0,-2 4 253,7-3 0,0 9 150,6 6 0,-6 6 177,0 4 0,0 4 280,6 7 1,-6 2 506,0 3-426,0 4-162,-1 14 1,5 1 168,-4 8 0,-3 4 18,-3 1 0,1 0 127,-5-6 0,2 1-107,-13-1 0,5-5-58,-4 0 0,-1-6 104,-5 0-36,0-2-11,0-2-134,0-8 1,-2-1-1,-1-8-61,-3-5 0,-1-2 1,4-10-1,-2-1-275,1-2 1,2-7-547,2 2 586,0-4 1,2-1-879,3-1 680,4 1 1,7-1-467,0 1 321,6 7 219,3 1 1,1 9 162,0 3 0,0-1-83,6 7 1,-6 1 330,0 10 0,0 2-112,6 8 0,-6 2 199,0 3 1,0 3-115,6 7 0,-6 1 126,0-1 0,-6 1-112,1-1 0,-4 1-5,-1-1 0,-6-5-1296,1 0 0,-6-5 137,5 6 713,-6-8-456,3 4 1,-7-6-155,0 4 0,2-9-278,3 4 0,-3-4 409,3 4 770,4-7 0,-8 5 0,6-6 0</inkml:trace>
  <inkml:trace contextRef="#ctx0" brushRef="#br1" timeOffset="52">20283 4810 8126,'8'-32'0,"-1"8"0,-7-6 0,-7 13 0,-1-13 0,-1 12 1904,-5-4-1190,5 6 1,-12 0 275,0 1-663,0 6 0,-1 0 130,-5 4-352,-2 3 74,-3-5 120,1 14-59,-1-5-132,8 12 131,-6-5-45,6 6 1,-1 3 34,4 3 1,6-4 0,2 4 266,3-3-197,6 4-120,-3-4 120,7 5-120,0-8 87,0 1-31,0 0-361,0-8 90,7 6 91,2-12 98,7 12-200,7-12 39,-6 5 1,11-7 204,-7 0-120,7 0-16,-11 0 1,8-2-658,-4-3 318,-4 3 169,6-5 0,-7 2-171,-1 0 290,1-1 13,0 6 151,0 0-166,-1 0-57,1 7 48,7 2 364,-6 7-174,13 0 16,-13-1-189,13 1 66,-12 0-60,11-1-323,-4 1-543,-1-7 1,-1 5 135,-7-4-1075,-1-3 1157,1 0 0,-5-7-129,-1 0 267,1 0 229,-3 0 0,1-7-70,-4-3-1396,-3-4 1085,5-2 0,-7-1-45,0-4 207,-7-11 478,-2-1 0,-1-12 0,-1 3 0,1-11 0,-6-3 0</inkml:trace>
  <inkml:trace contextRef="#ctx0" brushRef="#br1" timeOffset="53">20519 4354 8126,'8'0'1,"6"7"3,-12 2 1654,5 6-706,0 8-357,-5 1 765,12 8-649,-13 6-142,13 2-61,-5 8-456,0-1 363,5 0 61,-5-7-293,6 5 120,-6-4-61,5 6-309,-5-14 77,7 11 59,-8-25 112,6 11-1053,-12-15-1189,5 1 1098,0 0-717,-5-8 0,6-2 34,-2-12 1057,-5-9 114,6-3 120,-7-11 355,0 4 0,0-6 0,0-1 0,7-6-220,-5-2 220,12-14 0,-9 3 0,11-7 0,3 1 0</inkml:trace>
  <inkml:trace contextRef="#ctx0" brushRef="#br1" timeOffset="54">20864 4432 8156,'9'0'421,"-2"2"0,-5 3 77,3 6 0,2 10 1,5 7-164,-1 7 1,-1 5 1626,6 7-845,0 0-1290,6 0 765,-4 1-410,5 6 121,-8-5-593,1-2 0,0-2-1321,0-3 1458,-1-4-701,-6 1 0,0-8 854,-4 1 0,-3-8 0,5-1 0</inkml:trace>
  <inkml:trace contextRef="#ctx0" brushRef="#br1" timeOffset="55">22185 4637 8174,'14'-7'0,"-3"-5"314,-6-8 1,-5 3-1,-4-4 370,-1 3 0,-7 3 0,1-1 0,-3 0 2,-1 1 0,-1-1 0,0 2 0,1 2-332,-1 1 0,-5 8 0,0-3 0,2 5-201,1 1 0,-3 0 1,0 1-1,2 3-7,2 1 1,1 13 0,0-3-1,0 5-114,1 2 0,1 1 0,3 5 0,6-2-77,3 2 0,2 2 0,2-1 0,3-1 149,6-1 1,8-6 0,4 3 0,3-1-8,7-4 1,-2-3 0,8-4 0,-2-3-47,-1-2 0,8-2 0,-4-5 0,2 0-263,0 0 0,-7 0 0,0-2 0,-5-1 13,-4-3 0,-7-6 1,2 2-1,-4-4 38,-1-2 1,-5 0 0,-3 1-83,-1-1 518,6 0 1,-5 9 0,8 7 122,0 9 1,0 7 0,1 3 0,2 2-557,2-2 1,0 4 0,-5-1-493,0 3 0,-2-6-582,-4 2 1,4-5-268,-4-6 514,-3 4 1,2-7-1336,-4 4 1112,-3-4 513,5-7 695,-7-7 0,0-2 0,-7-14 0,-2-1 0</inkml:trace>
  <inkml:trace contextRef="#ctx0" brushRef="#br1" timeOffset="56">22688 4417 8174,'0'-16'26,"0"-1"-47,0-4 0,0 8-46,0-2-453,0 2-500,0 5 1020,7 1 0,-5 7 0,5 0 0</inkml:trace>
  <inkml:trace contextRef="#ctx0" brushRef="#br1" timeOffset="57">22893 4715 8140,'22'30'0,"-6"-4"0,0 4 0,-6-4 0,4-1 1481,2 1-560,-7 0-431,5-2-34,-6-1 567,1-7-391,5 0-212,-12-8 0,7 1 696,-4-4-124,-3-3 78,5 5-592,-7-7-224,0-7 0,0-3 137,0-11-151,0 3 59,-7-5 0,5 6 32,-3-4-305,3-3 154,2-1 1,2-5 180,3 4-498,4 3 138,6-6 0,6 10 281,0-8-1566,7 8 906,-3-4 0,1 13 170,0 0 1,-3 6 102,8-1 0,-8 3-1266,8 2 0,-8 2 236,3 3 0,1 4-2150,4 6 1824,-7 1 810,6 0 0,-11-6-251,8 1 902,-1-8 0,5 4 0,1-7 0</inkml:trace>
  <inkml:trace contextRef="#ctx0" brushRef="#br1" timeOffset="58">23836 4715 8140,'9'0'573,"5"-7"-120,-13-1-117,6-8 0,-8 0 309,-5 0 0,-2 1 141,-8-1-314,7 7-121,-5-5-50,6 13-331,-15-6 331,5 7-121,-4 0 121,-1 7-121,6 1 121,-13 8-60,12 0-221,-4 6 33,6-4 1,0 10 0,2-5-4,4 1 0,3-3 1,7 3-1,0 1-69,0-1 129,7-4 1,8 9 116,3-11-78,12 4-34,1-6 1,2-2 116,4-3-77,-4 3-29,-1-13-14,-1 6-15,0-7 82,1 0-80,-1-7-182,1 6 212,-1-20 10,1 10-307,-8-12 19,6 1 230,-13-3 19,13-6-499,-12-1 211,-3 1-327,-1-7-413,-5-3 462,0-6 169,-2 0 114,0-7 0,-6 8 43,5-6 0,-5 14-65,-1-4-689,0 14 368,0-2 68,0 13 0,0 1 897,0 2 79,0 12-478,0-5 0,0 14 183,0 4 1,0 10-1,0 5 837,0 4-807,0 8 7,7 2 426,-5 0-698,5 13 346,0-18-56,2 17 112,7-12-40,-1 0-104,1 6 130,0-13-89,6 5-132,-4 1 199,12-13-390,-6 11 38,8-13 224,-1 8-228,0-8-102,1-1 326,-1-8-27,8 1-484,-6-7 275,5 5 0,-6-12 201,-1 3-83,1-3-64,-1-2 77,-6 0 1,4-14-507,-11 10 204,11-24-20,-11 18-107,5-20-36,-15 6 176,-1-15-800,0 6 477,-5-5 124,-2 6 50,-9-6-184,-6 4 465,-1 3-200,0 8-29,-7 8 772,6-1-274,-13 7-308,13 2 337,-6 7-256,14 0 135,-5 7-94,6 2 0,-1 14 0,4 1 0,3 2 262,2 0 0,0 1 1,2 4-1,3 1-1337,5-1 354,11-7 350,-3 6 134,12-5-2206,-6-1 1107,7 6 467,-6-13 228,5-1 117,-13-2 121,20-12 360,-18 12 0,25-13 0,-11 6 0</inkml:trace>
  <inkml:trace contextRef="#ctx0" brushRef="#br1" timeOffset="59">25644 4747 8367,'-7'-16'1058,"-2"0"-431,1 1-116,-6 6-131,5-5-25,-7 12 1,-5-5 0,-1 7 0,-1 0-541,0 0 0,-3 0 0,3 2 0,1 1-586,-1 3 1,4 6 770,8-2 0,4-3 0,7 0 0</inkml:trace>
  <inkml:trace contextRef="#ctx0" brushRef="#br1" timeOffset="60">25786 5030 11504,'-18'-2'787,"-3"-2"0,-5-3-660,-4-1 1,-3 3-1,-4-4 1,-4 0-1873,-5 0 860,-1 6 0,0-4 885,0 7 0,-1-7 0,1-2 0</inkml:trace>
  <inkml:trace contextRef="#ctx0" brushRef="#br1" timeOffset="61">26242 4338 8273,'8'-9'0,"-1"2"0,0 14 0,-5 2 2553,5 14-1694,0-6 0,-5 13 1651,3-4 0,-1 6-439,1 4-1012,-3-3-653,4 13 1,-6-11 220,0 7-990,0-7 356,7 10 1,-5-14-294,3 1 1,-3-1-406,-2-4 0,2-5 724,3-1 1,-3-3-63,3-3 1,-3 1-5327,-2 0 1898,7-7 2205,2-2 1,8-7 601,4 0 0,-2-7 150,8-4 1,-7-5 513,7-5 0,-1-10 0,5-9 0</inkml:trace>
  <inkml:trace contextRef="#ctx0" brushRef="#br1" timeOffset="62">26666 4448 8273,'16'-40'1363,"0"2"-586,-1 6-198,-6 8-197,5-6 1,-7 11 103,3-7 1,4 8-202,-3 2 1,5 6-32,5 5 0,-4 3 843,4-3-405,4 10-252,-1 4 184,0 6-297,6 8 1,-7 3 21,3 11-24,-3 3-580,-8 7 572,-6 0-126,-2 8-80,-7 0-127,0 1 164,0-2 0,-7-3 21,-3-4 0,-11 2 0,-5-12 287,-4-2-145,5-9-240,-11-3-348,16-8 196,-16 1 44,11-7 53,1-2 1,-4-7-140,7 0 250,0-7 445,-2-2-627,13 0-72,-11-12 240,12 18-236,0-25 180,2 18 11,7-13-103,7 7 0,7 0 1,9 1 33,2-1 59,1 7-20,12-5-9,-5 12-3,13-4-589,-6 6 445,14 6 1,-8-2 44,6 6-1414,-14 1 732,22 12 231,-25-6 221,17 6-1760,-19-7 1291,13-1 0,-11 1-823,7 0 1,-7-1 589,1 1 1,-8-2-350,-2-3 1354,-6 3 0,2-13 0,-6 6 0</inkml:trace>
  <inkml:trace contextRef="#ctx0" brushRef="#br1" timeOffset="63">28050 4825 8407,'8'-7'521,"-2"-3"1,-5 1 0,-2 0 442,-5 2 1,-2 2 0,-8 5-1,0 0 1023,1 0-1756,-8 0 0,-2 0-295,-6 0 0,3 0 0,0 2 0,-3 1 1,1 3-972,0-3 0,-6-1 0,8-2 1,0 0-1332,-2 0 415,7 0 915,0 0 1036,1-14 0,4-3 0,-4-15 0</inkml:trace>
  <inkml:trace contextRef="#ctx0" brushRef="#br1" timeOffset="64">27562 4448 8144,'16'-16'347,"0"1"-341,-8 6 1,1-5 473,-4 4-393,-3 3 1,7 1-1,-6 12-1003,3 4-472,-1 11 1388,-5-4 0,7 13 0,2-5 0</inkml:trace>
  <inkml:trace contextRef="#ctx0" brushRef="#br1" timeOffset="65">27798 5108 8207,'11'20'1210,"-1"-5"0,-6-3-16,1 4 1,-3 0-369,-2 0 0,0-6-455,0 1-583,0-8 0,0 6-1108,0-4 1,0 4 1319,0 6 0,7-6 0,1-2 0</inkml:trace>
  <inkml:trace contextRef="#ctx0" brushRef="#br1" timeOffset="66">28364 4417 8129,'2'-16'0,"3"0"0,-3 1 0,5-1 1056,-7 0-509,7 7-36,2-5 1,6 7 0,1-3 41,0 5 1,0 3-1,-1 2 1,1 2-268,0 3 1,-1 4-1,1 8 1,0 4-98,0 5 1,-8 4 0,-2 1-1,-5 1 29,-1-1 0,-7-1 1,-3-2-1,-4-4-67,-2-1 0,0-2 0,-1-5 1,-2-1-185,-2 1 0,0-7 0,7-2 1,2-2-258,1 0 75,8 1 1,-3-6-1,13 1 1,7 3-610,6 1 779,14 0 1,-6 1-5,14-1 1,-5 7 0,3-1-1,-1 3 1,-4 1 219,-2 1 0,2 5 1,-2 2-1,-5-1 281,-4 1 0,1 5 0,-8-2 0,-3 2 173,0-2 0,-7 7 0,-2-5 0,-3-1-116,-2-3 0,-2-3 1,-3-5-1,-5-2-153,-4-4 0,-7 2 1,-2-5-1,0 0-20,1 0 1,-6-1 0,1-6-1,-2 0-133,-3 0 0,1-6 0,-1-1 1,1 0-1702,0 0 1,-1-5 0,1 3 0,-1 1-3151,1 2 1,5 5 4647,-1 1 0,8-7 0,-4-2 0</inkml:trace>
  <inkml:trace contextRef="#ctx0" brushRef="#br1" timeOffset="67">29213 4684 8179,'25'0'1603,"-3"-7"-801,-13-2-552,5-7 1,-5 6-257,7 0 1,-1 6-49,1-1 10,7-4 17,-6 7-18,6-5 1290,0 7 0,-6 0-29,4 0-2951,-4 0 699,-8 0 710,5 0 179,-5 7 280,0 2-133,-2 0 0,-7 5 0,0-6 0</inkml:trace>
  <inkml:trace contextRef="#ctx0" brushRef="#br1" timeOffset="68">29276 5077 8179,'11'0'0,"-1"0"0,-6-7 0,10 5 0,-6-5 2798,8 7-1186,0 0-714,-1 0-317,1 0-413,0 0 0,1-5-377,4 0 0,-1-1-560,6 6 1,0 0 686,5 0 0,-3-5 218,4 0 1,-4-2-1366,8 2 0,-2 3 1,-3-5 1228,0 0 0,1-9 0,-1-8 0</inkml:trace>
  <inkml:trace contextRef="#ctx0" brushRef="#br1" timeOffset="69">30298 4448 9109,'7'-9'133,"-5"2"330,5 7-36,-7 7 295,7 2 0,-5 12 1,3 0 801,-3-2 0,-8 6-699,1 1 1,-5-2-271,4 3 1,-6-1-3,2 5 1,-4-1-162,-2-4 0,0 4 72,0-4 0,1 4-205,-1 1 1,6 1 0,-1-1 0,2-7-41,-1-3 1,3 2 178,7-2-394,0 0 74,0-5 0,0-6 259,0 1-661,0-1 274,0 6 0,9-6-13,6 1-972,1-1 696,14-1 1,-6 3 41,8-7 110,-1 1 78,7 1 1,-3-6-2126,7 5 946,0-5 130,-2-1 1,6 0 0,-6 0-1,0 0-871,-3 0 1,-4-7 216,-1-3 1812,-8-4 0,6-23 0,-6-5 0</inkml:trace>
  <inkml:trace contextRef="#ctx0" brushRef="#br1" timeOffset="70">30911 4731 8179,'-10'16'459,"-1"0"1,3 4-1,-5 3 1296,3 2 907,6 8-1117,-3 0-959,7 5 0,0 1 674,0 3-571,0 3-377,0 2 1,0 0 180,0 1-187,0-1-1038,0 7 1,2-3-1048,3 6 0,-3-1 1779,3 2 0,-17 3 0,-5-5 0</inkml:trace>
  <inkml:trace contextRef="#ctx0" brushRef="#br1" timeOffset="71">9025 6161 8032,'2'-8'44,"2"4"1,2 6 0,1 5 1507,0 2 0,6 6 0,-3 8-993,4 1 1,2 3 0,0 4 0,-1 1 0,1-3-258,0-3 1,-2 2 0,-2-7 0,-3-1-22,-2-3 1,-2-1 286,-5-1-80,0-6 1,-7-9-370,-4-10 1,3-6-1,-1-3 1,2-4-1,4-1 5,1-4 1,4-2-1,5-3 1,6-2-399,7-2 0,2-5 0,-1 6 1,6 2-560,2 7 1,3-1 0,-1 7-1,1 3-331,-1 6 0,6 0 1,-1 6-1,1 3-154,2 1 1,-6 2 1317,3 0 0,-2 14 0,-3 4 0</inkml:trace>
  <inkml:trace contextRef="#ctx0" brushRef="#br1" timeOffset="72">10204 6224 8016,'16'-7'477,"-5"-1"1,-3-8 0,-1 0 126,-3 0 0,-2 1 0,-4-1 0,-2 0-97,-1 1 1,-7-6 0,0 0 0,-6 1-231,-3 3 1,-5 6-1,3 1 1,-1-1 47,-4 3 1,0 1 0,0 7 0,4 0-180,1 0 1,-5 2 0,2 3 0,-2 7-86,2 7 1,-2 4-1,7 5 1,1-2-82,3 2 1,1 0 0,1 0-1,1-2-25,3 2 0,4 0 1,7 0-1,2-4 43,3-1 0,4-2 0,8-5 1,2-1 89,2 1 1,13-7 0,-3-2 0,4-2-61,3 0 0,3 1 0,4-6 0,-1 0-117,-2 0 1,-2-7-1,2-4 1,-6-1 83,-2 1 0,-10-3 0,-3 4 1,-3-4-135,-3-2 0,-1 1 0,-3-1 140,-6 0 124,4 0 1,-6 8-293,8 2 1,-1 12 0,6 6 0,0 5-178,-1 4 0,1 2 1,0-4-1,-1 2-80,1-2 0,0 4 1,0-2-1,-1-2-948,1-1 0,0-3 1,1-1-1,2-3 1372,2-6 0,7-3 0,-10-2 0,5 0 0</inkml:trace>
  <inkml:trace contextRef="#ctx0" brushRef="#br1" timeOffset="73">11053 6397 8400,'20'-21'0,"-5"-2"0,-6 1 452,-5-1 1,-4-3-1,0 3 1,-2 0-18,-3 1 0,-6 1 0,-8 5 0,-2 2-8,2 4 1,-4-3 0,0 8 0,1 2-74,-1 1 0,-3 2 0,3 2 1,0 3-199,1 5 0,-5 4 0,5 4 0,1 1-83,3 2 0,-1 5 0,10-3 0,1 0-95,2-1 1,5 5-1,1-5 1,0 1 10,0 0 0,7-2 0,5-6 0,5 1-173,4 0 1,7-6-1,-2-1 1,4-2 174,2-4 0,-3-1 0,1-2 0,-2-2 52,0-3 1,3-4 0,-8-6 0,0-1 19,-1 0 1,5-6-1,-6-5 1,-4-2-64,-5-3 0,1 1 1,-8-2-1,-2-4-264,-1-5 0,-2-3 0,-2-2 1,-3-1-150,-5 1 0,-10 2 0,-1 3 0,2 5 265,2 4 0,3 9 1,1 4-1,5 6-45,1 4 0,1 8 1,6 2 724,0 9 0,0 15 1,2 6-1,3 1 125,6 4 0,3 7 0,3 0 0,3 4-273,1 1 1,1-5 0,-1-2 0,4 0-290,-1 0 1,4-5-1,-5 2 1,0-4-1567,-1-2 1,-1-4 0,-5-3-560,0-1 1,-1-2 367,1-6 1252,0-6 0,-6-2-242,1-7 480,-8 0 172,11-7 0,-12-9 0,5-8 0</inkml:trace>
  <inkml:trace contextRef="#ctx0" brushRef="#br1" timeOffset="74">11541 6161 8016,'7'16'1398,"2"0"-1298,6 7 0,-4-6-100,-1 4 0,3 2 1118,7-2 1,-6 1-900,7-1 1,-7-2-930,7 8 0,-3-6 297,-2 5 0,-1-7-315,1 2 0,-6-9 391,1-1 337,-8-8 0,4 4 0,-7-7 0</inkml:trace>
  <inkml:trace contextRef="#ctx0" brushRef="#br1" timeOffset="75">11557 5894 8016,'0'-24'735,"0"1"-925,0 7 0,1 8 0,5 2 213,4 5 1,4 8-24,2 3 0,6 11 0,3 3 0</inkml:trace>
  <inkml:trace contextRef="#ctx0" brushRef="#br1" timeOffset="76">11887 6067 8016,'7'16'0,"-5"0"-253,5-1 0,-7 1-60,0 0 1912,0-1-771,0 8-214,7 2-279,-6 6 344,13-7-346,-12 6 1,12-5 78,-4 6-127,4-7-128,2 6 0,7-11 469,3 8-86,-3-8-368,13 3 113,-9-6 168,11-7 114,-6 5-279,6-12 1,-10 10 436,3-7-233,-3 0-292,4-5 0,-6-1 430,0-5-345,-7-2-113,4-8-44,-7 0 43,0-7 114,-8 6-56,6-13-1,-12 6 0,5-8 57,-7 1-1304,0 0 812,0-1 0,-2-3-1973,-3 4 1059,-4-4 726,1 10 1,-1 1-3567,4 3 2714,3 4 0,4 8-684,13 4 1931,8 3 0,8-5 0,1-2 0</inkml:trace>
  <inkml:trace contextRef="#ctx0" brushRef="#br1" timeOffset="77">12972 6036 8016,'-16'0'701,"0"-7"-151,0 5-57,1-5 274,-1 7-380,-7 0 0,6 0 62,-4 0 189,3 0-31,3 0-176,-1 7-296,7 2-53,2 6 0,7 1 336,0 0-204,7-7-29,9 11 1,5-9 127,10 10-27,-3 3-62,11-6 0,-3 10 551,1-7-490,0 7-92,-6-4 0,1 2 338,-1 1-246,-6-1-57,-10-2 0,-1-1 339,-3-7-281,-4-1 28,0 1 1,-7 0 161,0-1-190,-7-6-87,-2 5 1,-7-12 114,1 3-477,-8-3 197,-2-2 1,-3 0-1,-1 0-994,-4 0 0,-2 0 0,3 0-4,1 0-1013,6 0 0,-4 0 0,2-2 1977,-2-3 0,-3-11 0,1-8 0</inkml:trace>
  <inkml:trace contextRef="#ctx0" brushRef="#br1" timeOffset="78">14497 6256 8066,'8'-16'1686,"-2"0"1,-12 2-1298,-4 4 1,-4-2 0,-2 6 0,1 3-237,-1 1 0,-5 4 0,0 3 0,0 4-65,-2 0 1,6 5 0,-4-4 0,3 6-21,3 5 1,-1-4-1,2 4 1,3-3 48,6-3 0,3 6 0,6 0 0,5-2 2,6-1 1,12-2 0,-1-1 0,5-1 12,6-3 1,1 1-1,6-7 1,-2-1 107,2-3 0,-1-1 0,-1 0 1,-5 0 112,-4 0 0,-7-5 0,-1-2 1,-2-1-89,-4-5 1,-7-1 0,-3-1 0,-1-1-218,1 0 0,-5-5 1,1-2-1,-3-1-297,-2-4 1,-7 0 0,-4 0-1,-3 4-1001,-2 1 0,1 2 0,-1 5 0,0 2-4009,1 4 5259,-1-4 0,7 5 0,2-6 0</inkml:trace>
  <inkml:trace contextRef="#ctx0" brushRef="#br1" timeOffset="79">15472 5894 8056,'-2'-23'15,"-3"-3"1,-11-2 0,-9 0 0,-1 4 290,0 1 1,0 2-1,-4 7 1,2 4 329,2 5 1,7 3-1,-4 4 1,2 5-212,0 8 0,2 8 0,7 8 1,3 3 231,2 2 1,-4 3 0,6 4 0,2-1-139,1 2 1,4 0 0,3-1 0,5-3-152,4-1 0,4 3 0,3-6 115,5-1-1266,4-1 176,1-3 643,1-7-116,-1 6-1749,-6-12 875,4 4 540,-11-6 49,4 0-1004,-6-8 0,0-1 0,0-7 612,-1 0 0,1-7 0,0-3-1174,-1-4 1576,1-2 355,0-6 0,0 4 0,6-12 0,-11 13 0,10-6-379,-12 1 379,6 4 0,-6-5 0,-2 8 1123,-7-1-629,0 0 125,0 1 1,-12 4 0,-4 1 0,-3-1 289,-4 2 0,4-3 1,-7 5-1,-1 0-679,3 0 1,-4 2 0,5 5 40,-1 0-2227,5 0 1066,-4 0 560,7 7 330,1-5 0,-1 12 0,0-6 0</inkml:trace>
  <inkml:trace contextRef="#ctx0" brushRef="#br1" timeOffset="80">17264 6020 8054,'-16'0'0,"1"0"0,-1 0 557,0 0 0,0 0 1,1 0-1,-1 0-228,0 0 0,0 2 0,1 1 0,1 4 83,3 2 0,-1-4 1,7 6-210,1 1 1,3-3-1,4-1 1,6 1-34,7 0 0,11-1 0,3 5 0,7-3 63,3 2 0,0-3 0,4 2 1,-4 1 66,-2 2 1,-1 7-1,-5 1 1,-3 1-54,-2 0 1,-5-2-1,-8-4 1,-3 3 166,-6 0 0,-3 1 0,-2-5 0,-2-2 24,-3-3 1,-9 1 0,-9-5 0,-1 0-129,-4 0 0,0-2 1,-2-5-1,2 0-357,0 0 1,-5 0 0,7-2 0,-2-3-674,2-5 1,-2 1-1,7-2 1,1-1-79,3-2 1,3-3-1,2-3 1,3 0 36,2 0 1,3-2-1,10-3 761,4-5 0,11 3 0,4-12 0</inkml:trace>
  <inkml:trace contextRef="#ctx0" brushRef="#br1" timeOffset="81">17657 6004 8054,'21'16'-82,"0"0"1,0 5 0,-4 1 0,3 1 937,1 0 0,0 5 1,-6-2-1,1 2-311,0-2 1,-2 2-1,-2-5 1,-3-1-210,-2 1 1,-2-2 0,-5-5 468,0-1-578,0 1 0,-2-7 0,-3-4 0,-4-5-128,0-5 1,-5 0 0,4-9 0,-4-4-139,-2 1 1,6-8-1,1-1 1,2-2-232,4 2 1,1-7 0,4 3 0,3 0-139,5 1 1,9-3 0,4 11-1,2 2 276,3 2 0,7 8 0,1 4 0,1 5 294,1 5 1,-4 4 0,2 8-69,-3 4 1,-3 4-8,-4 6 0,2-5 605,-7 0 0,0 1-228,-5 4 1,0-1-9,-1-4 0,-6-3-81,-4-8 1,-3 1-92,-2 0-1,0-6 235,0 1-299,0-8 1,-2 4 0,-3-9 0,-5-3-67,-4-5 0,3-4 0,2-2 0,2 0-1168,4 1 727,1-8 1,2 4-22,0-8 1,4 6-250,6-5 1,8 5 281,13-5 0,1 7-60,-1-2 1,6 9 101,-1 1 0,1 8 103,-6-2 0,3 3 380,2 2 1,-8 3-147,4 8 0,-4-1-64,3 11 1,-5-2-56,1 2 0,-6-1 27,5 6 1,-7-5-295,2 5 0,-2-2-375,2 3 1,-7 2 337,7-3 0,-12-1 152,6 1 0,-4-7-2222,-1 2 0,4-3 1320,-3-3 0,-2-1 1070,1-3 0,1 3 0,4-12 0,1 5 0</inkml:trace>
  <inkml:trace contextRef="#ctx0" brushRef="#br1" timeOffset="82">19465 6381 8054,'16'-22'0,"-6"-3"115,1-6 1,-8-1 245,3 1 0,-12 1-100,-4 4 0,-4-4-29,-2 4 1,-5 4 511,0 1 0,-2 3-221,3 2 1,0 2-235,-6 4 1,2 3-58,-3 7 0,-1 2 29,8 3 0,-7 4-75,6 6 1,-5 3 0,5 3 0,0-2 1,6 7 1,-1-5-1,2 4 1,2-1 3,1 0 0,8-4-45,-3 1 1,5-4-86,1-1 1,12-2 28,4-4 0,5 4-130,-1-3 1,0-4 158,6-2-154,0-3 1,4-2-46,-4 0 0,4 0 1,-6 0-1,2 0-201,1 0 296,-1 0 0,0 0 102,0 0 1,-5 1 138,5 5 1,-5 2-96,6 8 0,-6-2 118,5-3 1,-7 3-141,2-4 0,-4 4-32,-1 2 0,0-6-343,0 1 0,-1-3 140,1 3 1,0-2-673,-1-4 1,1-3 0,0 3 0,0-3-1,-1-2-2733,1 0 2865,0 0 1,-2-2 0,-2-3-39,-2-6 1,-6-3-1,3-5 673,0-7 0,-5 0 0,-2-27 0,-9 4 0</inkml:trace>
  <inkml:trace contextRef="#ctx0" brushRef="#br1" timeOffset="83">19858 5737 8054,'5'17'877,"1"4"-400,-1-3 1,0 12-1,2-2 711,2 6 0,1 1-609,6 7 0,0 0 75,0 5 1,-1-3-333,1 3 0,1-3-272,4 8 0,-1-1 196,6 1 1,-5-8-1,5 3 1,-7-10-1398,2-1 1,-3-4-8,-3-6 1,-4-5-1,-2-9-1846,-2-1 2523,-2-15 1,-5 1-8,0-18 0,-5-4 488,-1-6 0,-4-8 0,5-2 0,-2-7 0,1-4 0,5 3 0,-13-12 0,5 5 0</inkml:trace>
  <inkml:trace contextRef="#ctx0" brushRef="#br1" timeOffset="84">20157 5894 8054,'0'-9'1874,"0"2"-1497,7 14 116,-5 2-261,12 14-65,-6 1 1,8 13 0,0 1 258,0 3 1136,6 1-1392,-4 5 438,4 7-438,-6-5 0,2 7-17,3-4 0,-6-5-322,1 0 1,-2-7-567,-9-8 0,6-2-2487,-6-4 2186,0-4 0,-5-6 1036,0 0 0,-7-7 0,-2-2 0</inkml:trace>
  <inkml:trace contextRef="#ctx0" brushRef="#br1" timeOffset="85">21682 6099 8065,'0'-16'0,"0"0"0,-7 7 0,5-5 2214,-12 13-1078,13-13-27,-13 12-467,5-5-204,-7 7-147,0 0 1,-1 0 28,-4 0-28,4 7-59,-6 2 69,7 6-113,-7 1 1,6 0-22,-4 0-30,10-1 22,-3 8 0,13-6 68,-5 4-88,5-3 17,1-2 0,1-1-146,5 1 66,2 7-108,8-6-96,0 6 82,7-7 38,-6-1 86,13-6 1,-6 5 36,8-4 32,-1-3-229,8 0-191,-6-7 144,12 0-39,-12 0-8,6 0 1,-9-1-84,-4-5 135,-4 5 119,1-20-40,-5 10-11,-3-11-255,-1 6 2,-5 0 246,0 0 25,-2 1 567,-7 6-280,7-5-8,-6 12-104,6-5-161,-7 7 40,0 0-31,7 0 730,-5 7-321,12 2-146,-12 7 136,12-1-269,-5 1 25,6 7 88,1-6-1168,0 13 499,7-13 312,-6 13-55,6-5-2247,-8-1 1117,1-1 581,0-1 210,-7-11 126,5 10-39,-13-19-106,6 5-1927,-7-7 1205,0 0 690,0-7 573,0-2 0,-7-14 0,-8-8 0,-10-9 0</inkml:trace>
  <inkml:trace contextRef="#ctx0" brushRef="#br1" timeOffset="86">22091 5973 8065,'2'-30'451,"3"4"117,-3-4-527,5 13 1,-7-6-1,1 9-357,5 4 1,-3 3 0,8 7-1086,1 0 790,2 7 611,-6-6 0,6 13 0,-5-5 0</inkml:trace>
  <inkml:trace contextRef="#ctx0" brushRef="#br1" timeOffset="87">22468 6334 8065,'16'25'0,"0"-3"856,-8 1-225,-1-5-227,0 4 244,-5-6-208,12 0 59,-12-8 79,5 6 316,-7-12-403,0 5 367,0-7-100,0 0 1,0-7-562,0-3 1,0-9-1,-2-4 1,-1 0 428,-3 0-451,1-5-146,-2 4 160,5-7 1,-5 4 131,7 1-456,7 0 135,2 2 1,9-4-1095,2 7 765,5 0 1,5 5-126,-4 0 0,9 8 1,-4 2-1,2 5-1012,1 1 1125,4 0-157,-5 13 370,13-9-2502,-13 24 1228,12-18 526,-12 13 486,6-7 0,-8-2 390,1-4 0,-1 4 0,1-5 0</inkml:trace>
  <inkml:trace contextRef="#ctx0" brushRef="#br1" timeOffset="88">23537 6224 8065,'0'-15'-164,"-7"-1"164,-1 0 0,-8 0 742,0-6-349,7 4 88,-5-4-349,6 6 0,-8 2 377,0 3 1,1-1 408,-1 7 1,0 0-235,0 5-233,1 0-218,-1 0 58,-7 7-131,6 1 1,-8 10 218,4 3-13,11-4 0,-15 11-159,15-7 0,-8 7 0,10-2-117,-1 4 1,2 1 44,7 1 1,2-1-104,3 1 0,5-1 236,11 1-882,-3-1 479,12 0 1,-6-4-41,7-1 122,1-7-171,-1 4 0,3-9 0,-1-2 0,0-3-800,-3-2 0,-2-2 730,3-5 0,-5-2 1,-1-3-197,-3-6 354,6-10 0,-8 2-95,6-7 1,-5 0-74,5-6 53,-7 1 221,4 0 1,-7-6-189,-1 0 42,-6-6-11,5 2 0,-10-6-42,6 0 268,-7 0-168,4 0 1,-7 7 167,0 3 1,0 6 316,0 4 0,0 5 12,0 6 140,0 7-289,0 2 31,0 7 1,0 7 278,0 4 1,0 10-194,0 5 0,0 9 0,0 3 0,0 2 290,0 4 0,6-2-241,-1 5 0,2-3-152,-2 8 0,4-8 29,7-2 1,1-2-140,4 2 1,-2 1 17,8-6 1,-7-2-160,7-9 0,-3 2 18,2-7 0,2-2-94,-7-8 298,7 3-179,-10-12 1,10 5 32,-7-7 1,5-2-43,-5-3 0,1-4-101,-1-7 0,-3-1 127,3-4 1,-4 0 0,-1-9-179,0-3-320,-7-9 0,-1 7 0,-4-5-650,1 1 814,0 3 0,-10 6 160,0 4 0,-7 3 293,1 7 1,-3 2-75,-2 4 0,6 3 268,-1 7 0,3 7-248,-3 3 0,-1 6 59,7 5 1,-6 4 344,6 6 1,0 2 0,6 2 0,5 2-1,4-1 538,4 3-1268,2-6 1,1 7-505,4-3 0,-1-9-65,6 3 1,-7-5-803,2 1 1,-2-6 979,2-11 1,-9 2 123,4-6 1,-9-3-2275,4-8 2760,-8-4 0,4-21 0,-7-3 0</inkml:trace>
  <inkml:trace contextRef="#ctx0" brushRef="#br1" timeOffset="89">25503 6209 8065,'0'-9'293,"-7"2"1,3 2 0,-8-1 732,-6 3 0,3-1-376,-6-1-358,-4 3-204,1-5 1,-8 7-83,1 0 113,0 0-416,-1 0 0,2 0-552,4 0 0,3 2 675,8 3 174,6-3 0,9 12 0,9-5 0</inkml:trace>
  <inkml:trace contextRef="#ctx0" brushRef="#br1" timeOffset="90">25534 6366 8065,'11'14'1049,"-3"-2"1905,-1-2-2603,-1-6 0,-12 5 1,-1-6-1,-1 2 1,-6-1 245,-6-2-534,3-2 0,-13 0-1046,4 0 0,-4 1 655,-1 5 1,-1-5 274,1 5 53,7-5 0,-6-8 0,5-1 0</inkml:trace>
  <inkml:trace contextRef="#ctx0" brushRef="#br1" timeOffset="91">26415 5894 8065,'7'-9'0,"-6"2"0,6 7 1333,0 0 0,-3 2 1209,6 3-2041,-6 4 1,4 12-1,-4 4 1,1 3 1291,-1 5-1365,-3 9 0,-1-9 88,0 3 1,-5 3-213,0-2 1,-6 1-58,6-1 1,-5-9 301,5 3 1,-1-8-25,6 3 1,-5-7-8,0 2 1,0-9-293,5-1 1,1-1 12,5 6 0,2 0-251,8-1 0,1-4 1,3-2-1,2-2 0,3-4 1,1-1 0,6-2-1,-1 0-1614,0 0 1,6-2 0,0-3 0,-2-6 29,-2-3 1,-2-6 0,1-3-1,-3 0 285,-2 0 0,-10-3 0,-8 3 673,-2-1 0,-2 3 638,-5-5 0,0 7 0,0-2 0,-7 3 0,-2 10 0,-5-1 569,4 4-27,-4 3 0,7-3 112,-3 10 0,1 5 1,5 9-1,-1 4 503,2 2 1,1 1 0,2 5 0,0 1 13,0-1 0,0 1-488,0-1-392,7 0-800,-5 1 0,12-1 294,-4 1 239,4-8 165,2-1 1,-1-7 130,1-1-4943,0 1 3165,0-7 1,-1 0 1457,1-4 0,7-3 0,1 5 0</inkml:trace>
  <inkml:trace contextRef="#ctx0" brushRef="#br1" timeOffset="92">27735 6350 11471,'-8'-9'993,"-6"2"-745,3 7 0,2 0 1,-1 2 1014,-2 3-899,-2-3 31,-2 12 0,-7-12-104,6 5-1292,-6-7 653,0 0 239,6 0 1,-13 0-2432,6 0 1723,-1 0 0,-3 0-325,7 0 0,-1-7 1,4-4 1141,2-3 0,-3-8 0,10-3 0</inkml:trace>
  <inkml:trace contextRef="#ctx0" brushRef="#br1" timeOffset="93">27484 6051 8065,'8'-8'102,"1"-5"1,-5 6-45,1-1 1,2 4-1,-4 1-512,3 6 0,1 6 1,-4 8 453,2 4 0,8-3 0,-5 5 0</inkml:trace>
  <inkml:trace contextRef="#ctx0" brushRef="#br1" timeOffset="94">27594 6680 8065,'7'9'1945,"-6"5"-1445,6-5 1,-7 1 883,0 0-827,0-6-264,7 10 1,-5-11 84,3 8-86,-3-8 596,5 11 0,-3-10-139,6 6-244,-6-6-2959,3 3 1374,-7-7 564,7 7-3335,-6-5 3851,13 5 0,-5-7 0,7 0 0</inkml:trace>
  <inkml:trace contextRef="#ctx0" brushRef="#br1" timeOffset="95">28443 6067 8065,'10'-17'0,"1"-4"0,-1 3 0,6 2 1673,0 3-749,-1 4 733,1 0-712,7 2-298,-6 7-294,6 0 475,-7 0-452,6 0 1,-4 7 320,3 4-193,-4 2-329,-1 3 116,-7 7-21,5 1-37,-12 8 0,5-1-171,-7 1-117,0 6 244,0-5 1,-9 11-106,-7-7 0,0-1 0,-6-6 287,-1-4-436,-2-3 17,-6 0 94,7-6-110,1-1-8,0-2 167,6-13 63,-6 6-146,7-7 72,1 0 0,-1 0 0,0 0 237,0 0-211,8-7 0,-5-1 0,8-8-14,2 0 0,1 6 1,4 1-1,5 0-125,8 1 1,3 4 0,10-1-54,5 3 0,4 2-728,5 0 368,3 0 291,-5 0 0,2 2-93,0 3 72,-7-3 144,10 12-2716,-11-5 1285,4 6 554,-7 1 112,1 0 0,1-1-1445,4 1 1467,-11-7 298,11 5-898,-13-5 744,1-1 627,4-1 0,-4-14 0,6-1 0</inkml:trace>
  <inkml:trace contextRef="#ctx0" brushRef="#br1" timeOffset="96">29716 6319 8065,'-7'-9'0,"-1"2"0,-8 0 2611,7 5-1276,-5-5-464,5 7-348,-6 0 340,-1 0-315,0 0-100,1 0-116,-8-7-40,5 5-59,-11-5-499,11 7-1919,-5 0 1267,8 0 488,-1 0-3374,0 0 1955,1 0 1294,6 0 555,2 0 0,7 7 0,0 2 0</inkml:trace>
  <inkml:trace contextRef="#ctx0" brushRef="#br1" timeOffset="97">29732 6476 9560,'-16'0'1308,"1"0"-1121,-1 0-187,0 7 0,0-6 2094,1 6-872,-1-7-582,0 0-575,1 0 109,-8 0-255,5 0 1,-4 0 0,6 0 0,0 0-918,0 0 0,1 0-352,-1 0 1059,7-7 98,2 6 193,7-13 0,14-2 0,4-8 0</inkml:trace>
  <inkml:trace contextRef="#ctx0" brushRef="#br1" timeOffset="98">30251 6004 8065,'5'-21'0,"2"0"0,2 2 0,-6 2 1446,4 8-2223,0 2 0,2 7 1722,7 0 0,1 7 1,2 3-166,2 4 1,6 9-1,-6 3-485,-2 4 0,-2 3 0,-1 2 1,-2 3-1,-4 3 81,-4 2 1,-5-3 0,-2 2 0,-5 0-171,-4-2 1,-4 4-1,-3-7 1,-3-2-142,-1-2 0,-5-5 1,3-5-1,-1-8-16,-4-1 0,4-2 1,-3-1-1,1-6-45,2-3 1,-4-4 0,7-3 0,2-6 178,1-3-142,2-1 0,1-1 38,-1 0 0,7 1-380,4-1 141,3 0 86,2-7 1,2 11 97,3-3 0,6 2-220,10-2 0,3 6-202,8 4 0,1 3 1,2 2 270,1 0 0,6 0 0,-5 2 1,-4 3-242,-5 5 273,2 4 1,-11 2-201,7 0 1,-7 1-62,2 4 1,-3-3-178,-2 3 0,-2-4-119,-4-1 0,2-1-232,-6 1 1,4 0 0,-3 0 883,2-1 0,-6 1 0,4 0 0</inkml:trace>
  <inkml:trace contextRef="#ctx0" brushRef="#br1" timeOffset="99">31304 6366 11233,'16'15'1359,"0"1"1,-1 2-485,1 3 0,0 3-249,0 7-533,-1 1-116,1-1 314,-7 1-58,5-1-1267,-5 1 780,-1-1 0,5 1-820,-8-1 739,0-7 123,2-1-754,-5-7 0,5-6 0,-9-1-71,-3-2 0,-4-9 0,-7-8 0,2-6 1037,4-5 0,-4-3 0,5-15 0,-7-1 0,1-7 0,-1 0 0</inkml:trace>
  <inkml:trace contextRef="#ctx0" brushRef="#br1" timeOffset="100">31414 6224 8065,'9'-24'0,"5"-6"47,-5 13-116,0-6 360,5 7-58,-13 8 59,13-6-118,-5 12-657,0-5 1,5 7 482,-4 0 0,4 7 0,2 2 0</inkml:trace>
  <inkml:trace contextRef="#ctx0" brushRef="#br1" timeOffset="101">31776 6413 8065,'16'30'0,"-8"-11"0,6 24 1023,-12-23-482,12 16-67,-12-11-58,12 6 788,-12-6-486,12 4-184,-6-11-211,1 5-31,-2-15-59,-7-1 0,0-7-168,7 0 227,-5 0-117,5 0-197,-7-7 98,0-8 1,0-10 156,0-6-885,0-1 510,7 1 0,-4-1 153,8 1-956,-1-1 631,6-6 1,1 5 3,4-4 0,-1 6-275,6 5 284,0-4 547,5 12-253,1-4 68,-8 6 271,6 7-207,-5 2 45,-1 7-269,6 0 1077,-13 14-489,13 4-140,-13 20-25,13 2 0,-6 11 665,8 7-1326,-8-8 525,-5-9 0,-1 0 341,8 12-296,6 22 0,-3-19-393,-11 0 255,5-9-117,-8-2-639,1-19 402,-7 11 187,5-20 1,-13 6 153,6-14 1,-7 5-3304,0-4 2142,0-3 0,-1 0 1,-6-8 1289,-9-5 1,-7-9 0,-8-10 0</inkml:trace>
  <inkml:trace contextRef="#ctx0" brushRef="#br1" timeOffset="102">28569 2641 8065,'7'15'98,"-6"1"0,8 5 0,-5 0 0,3-2 851,1-1 1,-4-3 0,3 3 0,-2 1-482,0 2 0,6 0 0,-4-5 1,0-1-1177,0 1 0,0 0 1,-4 0-1,2-1-2812,-1 1 3520,-2-7 0,-4-9 0,-3-11 0,-4-10 0,-7-3 0</inkml:trace>
  <inkml:trace contextRef="#ctx0" brushRef="#br1" timeOffset="103">28521 2405 8065,'0'-21'-99,"0"0"225,0 0-117,0 5 282,0 1-265,0-1 0,6 5 0,1 3 0,1 1-1925,5 3 1899,1 2 0,1-5 0,1-1 0</inkml:trace>
  <inkml:trace contextRef="#ctx0" brushRef="#br1" timeOffset="104">28836 2641 8065,'14'26'0,"-4"0"-135,4-7-33,-12 11-113,12-13 263,-12 13 0,10-11 1,-5 6-1,0-3 1,0-1 1513,-4 2 1,4-11-1,-1 4-812,-3-2 1,1-2-347,1-1 1,-3-6 0,3-10-85,-3-6 0,-2-8 0,0-4 0,0-1-385,0-4 0,5-2 0,2-1 0,2-1-59,3 1 0,7-1 0,4 3 0,-1 3 111,1 5 1,5 5 0,-3 5-1,1 6 222,0 3 1,-2 2 0,4 2 0,-1 3-43,1 6 0,1 5 0,3 5 0,-3 3 604,-2 0-618,2 6 1,-9-5 86,6 6 1,-7 2 87,2 4-3113,-4 3 1917,-1 7 0,2 6 30,3-1 637,-4 7 1,13 4 0,-6 9 0</inkml:trace>
  <inkml:trace contextRef="#ctx0" brushRef="#br1" timeOffset="105">31697 4794 8065,'6'10'0,"-1"1"537,7-1 1,-10 6 0,3 0 0,-3 0 283,-2-1 1,0 1 0,0 1-1,0 3-180,0 1 1,0 1 0,0-2 0,-2 0-448,-3 0 1,3 2-1,-3-1 1,3-1-157,2-3 1,0 4-1,2 0-1363,3-2 1,-3-1-2006,3-3 0,-3-8 2484,-2-7 1,-2-7 845,-3-8 0,3-15 0,-5-3 0</inkml:trace>
  <inkml:trace contextRef="#ctx0" brushRef="#br1" timeOffset="106">31745 4542 8761,'15'-5'1995,"1"0"-1999,0 1 0,-6 4 0,-1 6 0,0 4-861,-1 4 1,1-3 0,3-3 0,-1-1 864,1-3 0,9 5 0,3-1 0</inkml:trace>
  <inkml:trace contextRef="#ctx0" brushRef="#br1" timeOffset="107">32028 4904 8407,'1'52'0,"3"1"280,1-3 1,0-1 0,-3-2 0,2-1 5,1-4 0,5 0 1,-5-11-1,-1-6 1355,-2-6 0,-1-5-644,5-4 1,-5-5 0,5-10 0,-5-5-828,-1-4 1,0-4-1,0-3 1,0-3-370,0-1 0,0-2 1,4 4-1,5 0-101,6 0 0,6-3 1,0 4-1,7-1-95,7 0 0,-2 9 1,6 7-1,-2 2 191,-1 0 0,6 6 0,-5 10 0,-4 5 412,-5 5 1,0 3-1,-5 7 1,1 3 89,4 2 1,-5-3-1,-1 6 1,-1-2-521,0-1 1,0 11-1,-5-3 1,-2 0-1166,-3 1 0,-4 6 1,-7 1-1,0-1-1343,0-2 2730,0-2 0,0 0 0,0 0 0</inkml:trace>
  <inkml:trace contextRef="#ctx0" brushRef="#br2" timeOffset="108">2972 6366 25725,'-16'-6'904,"1"-1"1,-1-1-1136,0-4 0,0 3 0,1-2 751,-1-1 1,0 3-1,1 1 1370,-1 1 0,7 0-1725,4 1 1,12 5 0,7-3-144,5 8 0,11-1 0,1 8 0,9-1-22,6-1 0,8 10 0,5-1 0,6 2 0,3 3 0,12 5 0,-1-2 0,1 6 0,1 4 0,-39-17 0,0 1 0,0 1 0,1 0 0,0-2 0,0 0 0,0 1 0,-1-1 0,1-3 0,-2 1 0,40 19 0,-1-2 0,-1-3 0,-36-15 0,1 0 0,35 13 0,-1-1 0,-3-2 0,0 1 0,-6 4 0,-3-1 0,-1-4 0,-11-3 0,-5-8 0,-7 1 0,-4 0 0,-3-2 0,-9-2 0,-5-3 0,-3-2 0,-3-2 0,1-5 0,-7 0 0,-2-2 0,-9-3-6195,-3-6 5953,-4-10 0,-14 4 0,-1-6 0</inkml:trace>
  <inkml:trace contextRef="#ctx0" brushRef="#br2" timeOffset="109">5079 6334 21118,'-21'7'0,"-2"2"0,-1 1 947,-4 1 0,-11-1 1,-10 8-1,-12 1-102,-10 2 0,-13 7 0,38-15 0,-1 0 0,-1 2 1,-2 0-498,1 1 1,-1-1-1,-7 1 1,0 0 0,6 0-1,1 1 1,-1 0 0,1 1-349,1 0 0,0 1 0,0-2 0,2 0 0,4-2 0,0-2 0,-41 12 0,4-2 0,0 3 0,11-5 0,3-2 0,1-2 0,4 4 0,4 0 0,4-1 0,4-3 0,2-3 0,2-2 0,3-1 0,5 1 0,6-5 0,4 0 0,6-2 0,4 0 0,1 1 0,1-6 0,8 0 0,7 0 0,8 0 0,13 0 0,11-7 0,8-2 0</inkml:trace>
  <inkml:trace contextRef="#ctx0" brushRef="#br2" timeOffset="110">8931 8692 25725,'-2'9'1050,"-3"-4"0,-4-3 0,-5-4-77,4-3 0,-2-4 0,6-9 0,1-1-973,-2-2 0,5-7 0,-3 2 0,3-4 0,2-1 0,0-7 0,0-6 0,2-7 0,3-6 0,-1 3 0,6-1 0,3 5 0,0 3 0,8-2 0,0 12 0,-1 2-319,-3 2 1,-1 8-1,0 6 1,-1 5-1070,1 4 1,0 6 0,1-1 0,2 3 1162,2 2 0,6 9 0,-5 5 0,3 7 161,3 3 1,-4 8 0,1 6 0,-3 2 511,-2 4 0,2 0 0,-1 1 0,-2 1-247,-1 3 1,-2 5-1,-1-5 1,-1-6-251,-3-3 0,3-3 0,-4-6 0,2 1-1498,-1-1 1,1-6 0,-7-4-3153,-1-4 3974,5-1 1,-8-9 0,5-7 0,-5-11 82,-1-8 0,-5-3 0,-2-6 0,0 1 430,0-1 1,-5-1 0,1-1 0,-4 4 462,-6 5 0,2 0 1,-8 4-1,-1 3 527,-1 0 0,-3 7 1,1 0-1,-1 1-198,1 1 0,-1 0 0,1 5 0,0-2-463,-1-3 1,6 3-1,1-3 1,1 3-980,0 2 1,4 0 0,-1 0-1686,4 0 1,6 0-468,1 0 3014,13-7 0,-1-2 0,14-6 0</inkml:trace>
  <inkml:trace contextRef="#ctx0" brushRef="#br2" timeOffset="111">9780 8220 8032,'-7'16'395,"5"0"1,-3 0 0,3-1 170,2 1 1,0 1-1,0 3 1,0 2 37,0 3 0,0-4 0,0 3 1,0 1-103,0-1 0,5-5 0,2 4 1,0-2-110,0 0 1,4 0 0,-6-5 0,0-2 1501,2-4-1125,-5 4 0,3-12 1,-8 1-329,-2-6 1,-8-11-1,5-9 1,-3 0-207,1 1 0,6-11 1,-1 1-1,3-1-393,2 0 1,2 0-1,3-2 1,7-2-349,8 2 0,-1 7 1,7 4-1,2 1-353,2 4 0,6 3 1,3 6-1,-1 3-492,1 0 1,-1 5-1,-3-3 1,2 5 324,-2 5 1,-2 4 0,-3 6 0,-4 1-1261,-5 0 2285,-4 6 0,-8-4 0,-2 5 0</inkml:trace>
  <inkml:trace contextRef="#ctx0" brushRef="#br2" timeOffset="112">10393 8440 8279,'16'0'0,"0"0"218,-1 0 1,-6-1-1,-2-3 1,0-1-57,4 2 1,-3 1 0,3 2 158,1 0 0,2-2 0,2-1 1,-1-3 180,1 3 0,0-6 0,0 0 0,-2-1 179,-4-1 1,2 1 0,-5-6-124,2 0 1,-6 1-1,1-1-348,-8 0 0,-4 2 1,-8 2-1,0 3-31,1 2 0,-6-3 0,-2 5 0,0 1-50,0 2 0,1 2 0,3 0 0,-2 0-158,1 0 1,3 11-1,1 3 1,0 2 82,1 3 1,-1 2 0,2-2 0,4 2 39,4-2 0,-1 6 0,2-1 0,2 2 0,1 0 0,9-6 0,3 2 0,6-1-219,5 0 0,3 2 0,8-4 0,-1 0-276,1-5 1,6 2 0,4-5-1,4 1-2,1-2 1,3 2-1,1-5 1,-2 0-433,2 0 0,-2-1 1,-8-6-1,-4 0 611,-4 0 0,-1-2 0,-3-3 0,-2-6 304,-6-3 1,-4-3-1,-1-4 1,-2-5-114,-4-4 0,3-2 0,-8 1 0,-2 1 297,-1 4 1,-4-4-1,-1 6 1,-4-2 120,-2 0 0,-1 6 0,-8 1 1,-1 5-114,-2 4 0,-2 6 1,4-1-1,-2 3-29,2 2 0,-4 0 0,0 2 1,1 3-37,-1 6 0,2 8 0,5 4 0,1 1 32,-1 4 1,2 2-1,3 1 1,4-1-44,0-4 1,6 2-1,-5-5 1,6-1-64,6 1 1,2-2 0,8-5-1,0-2-15,0-4 0,6 2 1,4-6-1,2-3-84,-1-1 1,2-2 0,-2 0-1,0-2-103,0-3 0,-5-4 0,-6-6 1,0-1 53,0 0 1,-2 0 0,-2-1-403,-2-4 0,-5 3 0,6-1 312,1 7 0,-3 5 0,1 7 0,3 0 359,1 0 0,3 7 1,2 2-1,2 1-151,-2 1 1,4-1 0,-2 6 0,-2-2-394,-1-4 1,-2 4 0,-1-3 0,1 1-174,0-1 1,-6 3-1,1-4-3145,1 4 3608,2-5 0,2 5 0,-1-6 0</inkml:trace>
  <inkml:trace contextRef="#ctx0" brushRef="#br2" timeOffset="113">12752 8582 8032,'15'-16'0,"1"0"0,-2 1 0,-4-1 928,-4 0 0,-5 1 1,-1-1-1,0-2-27,0-3 1,-7 2 0,-3-5-1,-4 1-534,-2 4 0,-1 0 1,-2 1-1,-4 1-144,-2 3 1,1 3 0,-4 1-1,2 5-203,-2 3 0,5 2 1,0 0-1,2 2-222,1 3 1,-1 5 0,7 10-1,1 0 115,3 0 1,6 4 0,-1 2 0,3 2 65,2-2 1,0 2 0,2-5 0,3 0 195,6 0 0,10 3 1,3-5-1,2-2-3,1-2 0,-1-1 1,7-2-1,2-2 349,2-1 0,-2-8 0,-7 2 0,-4-3 60,-1-2 1,3 0 0,-5 0 0,-4-2-216,-4-3 0,1-3 0,-6-8 0,1-2-327,-4-3 1,2 2-1,-1-7 1,-3-2-950,-1-2 0,-2-5 0,-2 0 0,-3 4-6,-6 1 0,4-1 1,0 10-1,2 2-1202,0 1 0,0 3 0,6 1 2118,5 3 0,9-3 0,10 5 0</inkml:trace>
  <inkml:trace contextRef="#ctx0" brushRef="#br2" timeOffset="114">13585 7953 9145,'-18'-21'0,"-1"-1"0,-4-1 396,-1 0 0,0 2 0,-4 7 0,3 2 19,2 2 0,-3 6 0,4 1 0,-1 6 25,0 8 1,2 9-1,4 7 1,-1 4 120,2 6 0,-3 1 0,11 6 1,-1-2-161,4 1 1,3 3 0,2 1 0,2 0-193,3 0 1,4-1 0,6-3 0,1-2-418,0-3 1,-1-1 0,1-8 0,0-1-734,0-2 1,-1-6 0,1 1 0,0-6-913,-1-4 0,1 1 0,0-7 1061,0-1 0,1-11 1,2-7 791,2-5 0,7-9 0,-3 3 0</inkml:trace>
  <inkml:trace contextRef="#ctx0" brushRef="#br2" timeOffset="115">13616 8440 8715,'0'-15'790,"-8"4"1,-6 3-1,-7-1-185,-4 0 0,-1 6 0,-5-4 1,-1 1-103,1 1 1,1-5 0,2 4 0,2 3-850,-2 1 1,0 2 0,0 0-1,5 2 346,6 3 0,-9 4 0,8 7 0</inkml:trace>
  <inkml:trace contextRef="#ctx0" brushRef="#br2" timeOffset="116">14497 7749 8223,'2'16'0,"1"1"632,2 4 1,7-2 0,-3 7-55,0 2 0,5 2 0,-4 3 0,4 4 0,2 5-220,0 3 1,-2 2-1,-2 1 1,-1-1-168,1 0 1,-4-2 0,1-3-1,0-7 27,0-7 1,-6 0-1,2-7 130,-3-2-79,-2-1 1,0-11-156,0-7 1,0-13 0,0-9 0,2-3-69,3-3 0,9-1 0,11-5 0,3-1-779,5-1 0,12 1 0,1 9 0,-1 5 416,0 3 0,3 10 1,-12 2-1,-1 5 323,-2 1 0,-3 8 0,-2 6 0,-4 7 809,-1 4 0,-7-4 1,-7 3-1,-2 1-57,-4-1 1,-1 0 0,-4 4 0,-3-1-193,-6 1 1,-8-4-1,-5 0 1,-2-1-306,-2-4 0,-11-3 1,8-4-1,-2-3-169,-1-2 0,3-2 0,-1-5 0,1 0-133,0 0 1,4 0 0,3 0-1,-1-2-1863,1-3 1,7 2-1,-1-8 1,8-1 537,3-2 1,1-2 0,10-1 0,6-4 1365,11-5 0,14-4 0,5-1 0</inkml:trace>
  <inkml:trace contextRef="#ctx0" brushRef="#br2" timeOffset="117">15409 8205 8032,'15'10'515,"1"1"0,-7 1 0,-2 7 0,-2 2 237,0-2 0,2 4 1,-3 0-1,1-1-88,-1 1 0,3-2 0,-2-5 0,0-1-907,2 1 1,-5 0 0,5 0-1194,0-1 312,-6 1 0,5-7 0,-12-6 113,-4-6 0,-7-6 1,-3-8-1,3-4 1011,-2-6 0,-8-9 0,3-4 0</inkml:trace>
  <inkml:trace contextRef="#ctx0" brushRef="#br2" timeOffset="118">15283 7875 8032,'10'-9'9,"1"4"-33,1 3 1,2 4 0,2 3 0,1 5-458,4 4 0,-3 7 481,3 0 0,3 7 0,1-3 0</inkml:trace>
  <inkml:trace contextRef="#ctx0" brushRef="#br2" timeOffset="119">16085 8440 8032,'10'-24'71,"1"3"1,-8-3 0,1-1 0,-6-1 653,-3 0 1,-8 5 0,1-4-1,-5 3-102,-4 2 1,-5 8 0,3 3 0,0 3-271,0 2 1,-3 2-1,4 2 1,-1 2-6,0 3 1,2 4 0,4 8-177,-4 4 1,3 0 0,-1 2 0,5-7-69,4-2 0,6-6 0,-1 3-209,3 1 1,9-3-1,7 0 1,9-1 8,8 1 0,6 0 0,0 3 1,5-1 138,3 1 1,6 7 0,-2 2-1,-4-2 170,0-1 0,-6 3 0,-2 1 0,-4 1 594,-2 0-543,1-2 584,-8 1-321,-1-4-182,-15 12 3,6-13 382,-12 6-337,5-1 116,-7-4-337,0 5 1,-7-8 171,-3 1-111,-11 0 1,-4-2 0,-8-4 0,-2-5 118,-2-3 1,-13-2 0,-1-2 0,-3-3-603,2-5 1,-1 1 0,3-2 0,2-1-1203,3-2 0,5 4 0,12-1 0,5-1-758,6-2 2210,4-2 0,13-13 0,0-4 0</inkml:trace>
  <inkml:trace contextRef="#ctx0" brushRef="#br2" timeOffset="120">17264 8063 8032,'-7'-8'1097,"3"1"1243,-6 7 0,1 1-1855,-1 5 1,3-3-1,7 7-266,0 3 0,7 1 0,5 1 0,7 1 62,7 0 0,4 1 0,5 4 0,3 4 73,4-1 1,0 1 0,-10-6 0,-3 2-3,-2-2 0,-5 4 1,-8-2-1,-1-2 205,-3-2 0,-6-1 0,1 0-181,-3-1 1,-9-4-1,-4-2 1,-3-1 202,-2 1 1,-5-5-1,-1 1 1,-3-3-410,-3-2 0,-1 0 0,-3-2 1,1-2-520,-1-1 0,1-5 0,1 3 0,4-2-118,5-3 1,0 3-1,4-1 1,3-1-358,0 2 0,7-5 1,3 6-174,8-1 1,6-3 0,13 6 0,7 3 460,4 1 1,15-3-1,0-2 1,5 0 253,6 0 1,-1-4 0,1 5 0,-6-1 99,-5 0 0,1-6 1,-9 3-1,-1-4 170,-4-2 1,-8 0 0,-5 1-1,-4-1 393,-5 0 0,-9-1 0,1-2 0,-5-2-18,-1 1 0,-1 3 0,-5 1 1,-4 1 14,-4-1 1,-7 0 0,-2 2-1,1 2-143,-1 1 0,-3 8 0,3-2 1,0 3-244,1 2 0,1 9 0,5 5 0,0 7 6,0 3 1,2-3 0,4 5 0,5 2 27,3 2 0,2 1 0,0 1 1,2-3-58,3-2 0,9 2 0,9-4 1,1-1-157,4-3 0,2 2 0,1-2 0,1-4-324,-1-5 0,1 1 0,-1-8 0,0-2-34,1-1 1,-1-2 0,1 0-1,-2 0 122,-4 0 0,-4-7 1,-6-3-1,-2-4 177,-3-2 0,-3-7 0,-4-1 0,1-2-2,-1-1 1,-4 7 0,-4-5 204,-1 2 1,-2 4 258,2 9 1,3 11 0,-2 15 34,8 9 0,3 3 0,5 1 0,-3-1-71,-2 0 1,3 9 0,-3-9 0,0 0 32,0 1 0,0-6 0,-3-2 0,1-4 243,-2-1 0,-1 0 650,-2 0-797,0-8 0,-5-8 0,-2-10-225,-2-4 0,6-7 0,-2-2 0,3-1-132,2-4 0,0-7 0,0-3 0,2-3-351,3-2 1,3-1-1,8 2 1,0 5-2,0 4 1,-1 5 0,3 6 0,1 8 340,2 5 1,5 4 0,-3 6-1,1 5 105,4 4-143,-5 11 0,5 4 268,-7 6 1,2 2 501,-2 4 0,-6-2-187,1 7 0,-2-7 188,-9 1 0,6-10-93,-6-5-117,0-3-126,-5-2-96,0-1-34,0-6-195,0-2 1,0-10-51,0-8 1,-5 4-108,0-14 1,0 5-353,5-10 0,0 0 77,0-5 1,7-1-178,3 1 1,4 5 26,2-1 303,-1 8 86,1-4 0,2 9 700,3 4-329,-4 3-160,6 7 1,-2 2-158,0 3 1,5 5 443,-5 11 1,5-1 659,-5 6 0,5-5-355,-5 5-287,7 0-102,-10 6 0,4-1-802,-6 0 0,0-4-185,0-1 1,-1-5-541,1 5 0,-2-7 832,-4 2 1,3-3-37,-8-3 1,5-4-1244,-4-1-634,6-6 2374,-10 3 0,12-7 0,-6 0 0</inkml:trace>
  <inkml:trace contextRef="#ctx0" brushRef="#br2" timeOffset="121">19371 8330 8032,'0'9'2631,"0"5"-1977,0-5 0,0 12 1,2 0 314,3-2 0,-2 4 110,8-2 1,-6 7-604,5-2 0,1-3-200,5-3 1,-1-2 211,1-2 1,0-1-2934,0 1 0,-6-7-76,1-4 1938,-8-3 0,2-4 583,-10-3 0,-11-11 0,-8-8 0</inkml:trace>
  <inkml:trace contextRef="#ctx0" brushRef="#br2" timeOffset="122">19261 7796 8020,'15'12'-710,"1"4"1,7-4 83,3 9 626,4 4 0,1-8 0,1 13 0,-1-6 0</inkml:trace>
  <inkml:trace contextRef="#ctx0" brushRef="#br2" timeOffset="123">20110 8378 8032,'8'-9'0,"-1"-5"99,-7 5-54,0-7 0,-7 1 320,-3-1 1,0 0 657,-6 1 1,4 4-575,-9 1 0,-2 6-175,2-1 1,-2-2-85,2 2 1,2 1 27,-7 9 0,7-1-14,-2 6 0,3 3 169,2 8-323,1-4 47,-1 13 0,7-11 79,4 7 1,-2-5-127,2 5 1,0 0-62,5 6 0,8-6 36,8 0 0,2-1-97,8 1 0,2 2 120,8-7 1,-1 0-28,7-5 1,-5-3-6,5-2 0,-7 1-49,1-7 60,-2 1-36,-3-6 0,-1-2 43,-4-3 0,2-4-64,-7-7 0,0-1 0,-5-2-210,-1-2 106,-6-7 0,3 8 233,-6-6 1,-1 12 388,-5-1-282,0 2 1,7 5 0,-4 2 5,8 12 1,-6 2-1,5 10-228,3 3 0,1-2-312,1 7 0,1-5-451,0 5 0,0-6-14,-1 0 0,-4 1-702,-1-5 0,-5 3-479,6-8 625,-8-4 1349,4 0 0,-21-21 0,-3-4 0</inkml:trace>
  <inkml:trace contextRef="#ctx0" brushRef="#br2" timeOffset="124">20361 7985 8032,'16'0'-1810,"-7"0"1487,5 0 323,-6 0 0,15 0 0,2 0 0</inkml:trace>
  <inkml:trace contextRef="#ctx0" brushRef="#br2" timeOffset="125">20597 8362 8032,'11'42'0,"-1"0"40,1-7-58,4 10 305,1-12-129,0 6 0,0-8 72,-1 1 0,-4-6 393,-1 0 0,-5-7-211,6 2 1,-8-9 475,3-1-113,-5-8-531,-1 4 1,0-8-1,0-5 1,0-4 0,0-4 371,0-2-524,0-7 0,0-1 137,0-7 1,0-3-161,0-2 1,7 2-164,4-2 1,8 3-352,2 1 0,7 1-60,-2-1 0,4 8-575,1 3 1,1 5 349,-1 6 0,1-3-252,-1 8 1,1 0 432,-1 5 0,-5 2 288,0 3 1,-5 2 0,4 5 260,-2-1 0,5-1 0,-4 6 0</inkml:trace>
  <inkml:trace contextRef="#ctx0" brushRef="#br2" timeOffset="126">21509 8409 8032,'0'-16'13,"0"1"241,0-1 0,-2 5 29,-3 1 139,-4 6 1,-6-8 0,-1 7-1,0 1 11,0 3 1,-4 2 0,-1 5 0,1 4 282,3 4-512,-6 9 0,11 1-83,-4 8 0,6-1 77,-1 1 1,-1-1 28,7 0 1,0 6-77,5 0 0,1 0-132,5-6 0,2 0 15,8 1 0,1-1-210,4 1 1,4-8 142,6-3 0,1-3-64,-1-3 1,-5-1 0,1-3 0,1-6-196,1-3 0,-3-4 271,1-3 1,-1-4-7,5-7 1,-4-6 7,-1-5 1,0-2-78,5-3 0,-4-8-132,-1-7 0,-7-2 204,2-9 1,2 6-168,-2-6 1,0-1-457,-6-9 1,-1 10 287,-3 1 0,1 8 85,-7 7 1,0 5 370,-5 11 744,0 3-682,0 8 1,0 8-50,0 7 1,-1 8 0,-3 11 0,-1 6 0,0 3 730,-2 5-416,-2 16 1,-1-7 0,1 10 358,2-3-554,-5 5 1,10-10-101,-3 3 1,3-5-11,2 0 1,7 2 4,3-8 1,6-4-155,5-6 0,2-5 191,3 5 1,4-7-63,-4 2 1,4-9-208,1-1 1,-5-8 43,0 3 0,-1-5 11,1-1 0,4-7 101,-4-3 1,-2-6 0,1-3 81,-2-2-276,-2-7 1,-6 4 50,1-8 1,-7 1-481,-4-1 0,2 3 215,-2 2 0,-1 5 317,-10 6 0,-2 2-109,-8 4 1,0-3-29,1 8 0,-1 3 74,0 13 1,6 1 0,1 14 0,2 2 737,3 2 0,3 3 1,1 2-1,0 2 715,0-2 1,7-2-899,3-2 0,4-5-2151,2 1 0,-6-6-1314,1 5 1105,-1-7 1,1 2 1909,-1-11 0,1-17 0,4-10 0</inkml:trace>
  <inkml:trace contextRef="#ctx0" brushRef="#br2" timeOffset="127">23616 8723 8032,'-16'0'5439,"0"0"-4885,-6 0 0,3-5 838,-8 0-732,8 0-190,-11 5 0,6 0 525,-7 0-545,-1 0-322,1 0 0,-1 0-288,1 0 195,6 0-481,3 0 0,6 0-670,0 0 1,0 0-3387,1 0 2276,6 0 908,2 7 1318,7-6 0,0-1 0,0-8 0</inkml:trace>
  <inkml:trace contextRef="#ctx0" brushRef="#br2" timeOffset="128">24465 8676 8032,'24'-10'0,"-3"-1"0,-3-1 0,-2-7 0,-2-2 0,-4 2 277,-5 1 0,-3 1 0,-2-2 0,0-2 421,0 1 1,-7-2 0,-3 1-1,-4 2-150,-2 1 1,-2-3 0,-1 2 0,-2 3-249,2 4 1,-4 7 0,1-4 0,-3 2-99,-3 3 0,4 3 1,-3 2-1,1 5-125,2 4 1,1 9-1,7 2 1,1 0-288,-1 2 0,0-4 1,2 6-1,4-1 187,5 1 1,3-1 0,2 4 0,0-2 159,0 2 1,12-3 0,4-1 0,1-1 183,1-4 1,3-3-1,1-4 1,3-3-91,3-2 1,1 3 0,3-5 0,-1-1-233,1-2 0,-1-2 1,1 0-1,-3-2-53,-2-3 1,1-2 0,-8-6 0,-2 3-105,-6-2 0,0-2 0,-6-2 0,-1-2-170,2-2 0,-5 2 0,3-3-591,-3 4 1,-4 6 625,-3 1 0,3 15 1,-2 4 265,8 8 0,-1 6 0,8-4 0,1 2-182,2-2 0,4 0 0,1 1 0,2 1-406,-2-2 0,4-3 0,-2-4 0,0-4-113,1-1 0,-3-1 0,6-6 1,-1 0 409,1 0 0,-4 0 0,2-2 0,-4-3 318,-5-6 0,-9-3 0,0-1 0,-3-8 0,-2-2 0</inkml:trace>
  <inkml:trace contextRef="#ctx0" brushRef="#br2" timeOffset="129">24952 8519 8032,'0'-7'329,"2"7"1,2 11 84,1 8 0,5 3 0,-3 6 1,0-1 15,0 1 1,4 1 0,-4 1-1,0-4 52,0-5 0,-2 2-183,-5-2 1,0 0 107,0-6 188,0-6-121,0-2 0,-2-7 0,-1-2-168,-3-3 0,-6-4 0,4-8 1,-3-2-117,1-2 0,6-5 0,-1 1 0,3-1-281,2-2 1,0-9-1,2 9 1,3 0-231,6-1 1,3 1 0,3 2 0,4 6-66,5 8 0,4 3 1,1 6 12,1-2-877,-1-1 774,1 13 0,1 2-216,4 7 610,-11 0-105,10-1 0,-11 1-129,6 0 426,1-1-128,-8 1 0,6-7 436,-13 5-297,13-12 66,-12 12 1,9-13 195,-6 5 1,2-5-195,-2-1 0,-3 0 143,3 0-14,-4-7-124,-1 6 201,-1-13-93,1 5 28,0-7-177,-7 0 1,3 1 232,-7-1-231,0 0-694,-5 1 357,0-1 91,0 0-267,0-7 226,-7 6 1,-1-4 91,-8 11 1,0-4 6,0 3 1,1 4-124,-1 2 0,-1 3 36,-4 2 0,3 2 27,-3 3-50,4 4 98,1 14 1,0 1 185,1 7-195,-1-6 19,7 12 55,2-18 1,2 21 244,0-14-270,-1 7 102,6-8-95,7-1-8,2 6 17,7-6 0,1 3 4,4-1 0,5-7-18,11 2 1,0 2 15,10-2 1,-3 0-151,8-6 146,-3 1-1217,5-7 1488,-5 5-281,5-13 5,-7 6 99,-6-7 1,-1-1 88,-4-5 1,-2 3 0,1-8-114,-7-1 0,-1-7 0,-6-4 48,-1-1 64,-10-2-132,4-6 96,-12 1-530,5-8 246,-7 6-35,-7-5 259,-2-1-335,-14 13 129,-1-10 68,-8 11 1,6 1 73,0 3-93,0 3 95,-6 9 1,1 2 200,0 7 942,6 0-1125,-5 0 0,8 9 0,-6 7 230,2 8 0,6 6 0,-1 1 1,4 3 719,1 2-261,7-2-181,2 4-146,7-7 140,0-6-111,7 5-155,2-6-114,7 0 139,7 6-82,1-12 0,1 4 0,4-6-72,-4 0 14,6-1 116,1-6-116,-8-2 0,6-7-140,-4 0 1,-3 0-1,-2-2-276,-4-3 0,-1-4 1,0-8-1,-1-2-470,1-2 388,-7-7 0,3 3-331,-7-6 0,0 5-152,-5 0 292,0-1 318,0 3-197,0 1 324,0 15 1,0 2-1,2 12 1,3 4 300,6 4 1,1 7 0,0 2 12,-1 1-371,-1-5 198,13 11 1,-9-11 54,7 7-2624,-14-6 1210,14 2 498,-12-6 246,6 0 174,1-1-125,0 1 1,-6 0-1076,1 0 0,-3-6 299,3 1 595,3-8 678,-12 4 0,12-7 0,-6 0 0</inkml:trace>
  <inkml:trace contextRef="#ctx0" brushRef="#br2" timeOffset="130">27704 8755 8032,'5'-12'0,"0"-4"0,1 4 0,-6-9 0,0 3 0,0-4 0,-2 4 1079,-3-3 1,-6-2-10,-10 2 388,11 0-700,-18 6 86,17-1-478,-12 0 1,3 2-118,-1 4 0,-7 3-210,1 7 0,3 2 0,-1 1 1,1 6-1,1 3 108,1 6 1,1 6-1,5-1 136,0 1 0,6 2-704,-1 6 0,8-6 278,-2 0 0,10-5 459,5 5-245,4-6 130,2 9 0,5-11 290,0 3 1,7-2-202,-2 2 1,4-7-46,1 7 1,-5-13 294,1 8 0,-3-11-115,2 1 1,2-5 446,-7-1 1,0 0-379,-5 0 0,0-7-228,-1-3 1,-1-6-178,-3-5 0,1 2-240,-7-7 1,0 5-108,-5-5 0,0 1-376,0-1 0,0-2 464,0 7 1,-7-5-10,-3 5 1,1 0-1460,-1 5 0,-1 1 461,-4-1 1,1 5-1013,3 1 437,-3 6-624,5-3 901,1 7 1115,1 0 1,28 7 0,5 2 0</inkml:trace>
  <inkml:trace contextRef="#ctx0" brushRef="#br2" timeOffset="131">28443 8362 8032,'0'-25'-1954,"-7"-4"1674,-2 11 1896,-7-4-996,-6 6 0,4 2-81,-3 3 1,2 4 44,-2 7 1,-2 4 180,-3 6-194,-4 1-413,13 19 0,-11-1 215,7 8-143,0 7 183,5-4 1,2 2 0,4-2 921,5-2-974,3 6 1,2-9 68,0 7 1,0-11-268,0 6 0,2-7-180,3 6 1,-2-8-1311,8-2 831,-1 1 276,6 4 193,0-7-2637,-1 6 1195,-6-12 691,5 4-948,-5-6 1118,7-7 1,-1-2-69,1-7-107,-7 0 783,5-7 0,-5-16 0,6-10 0</inkml:trace>
  <inkml:trace contextRef="#ctx0" brushRef="#br2" timeOffset="132">28427 8771 8032,'0'-9'0,"-7"-5"0,-2 5 2785,-6 0-1818,-8-5 1,5 11-28,-3-8 179,-3 8-701,0-4 0,-3 5 267,1-3-398,7 3-129,-18-5 0,16 9-4268,-10 3 2120,3-3 1990,3 12 0,3-12 0,6 5 0</inkml:trace>
  <inkml:trace contextRef="#ctx0" brushRef="#br2" timeOffset="133">29150 8598 9283,'-5'-11'0,"-2"2"317,-2 2 1,-1 2 0,-6 5 311,0 0 1,1 5 269,-1 1-422,0 6-167,1-3 0,-1 8 40,0 4 0,6-3-65,-1 2 0,6 0-1,-6 1 1,8-4 31,-2 4 1,10 2 143,5-2 1,4 1-112,2-1 1,7-3 66,3 3 0,5 2 201,6-3-387,-4 1-43,13-5 0,-13 0 219,4 0 0,-4-6-29,-2 1 0,-1-8 52,-4 2 1,-3-5-182,-7-5 0,-2 2-37,-4-8 0,2-5-245,-6-5 1,-1-1 0,-5 1-264,0-5-584,-7-4 595,-2-2 210,-7 1 0,1 5-2558,-1 0 1231,0 6 801,0-9 1,2 11-2396,4-3 1475,-4 4 341,12 1 0,-5 6 1,7-1 1180,0-1 0,7-2 0,2-2 0</inkml:trace>
  <inkml:trace contextRef="#ctx0" brushRef="#br2" timeOffset="134">29606 8645 8032,'23'23'674,"-6"-4"151,4 7 1,-3 0 228,-2 6 1,-1-6-455,1 0 0,-2 0-66,-3 6 0,1-3-96,-7-3 0,5 2-34,-4-7 0,4 0 183,-5-5 112,1 0-412,-6-1 117,0-6 1,0-4-40,0-10-178,0-4 0,-2-8 42,-3-4 1,3 2-175,-3-7 0,3 5-656,2-6 1,0 1 44,0-5 0,7-1-318,3 1 1,6 0 296,5-1 1,4 1-259,6-1 1,-1 8 451,-4 3 0,4 5 139,-4 6 0,-3 3 325,-3 7 0,0 1-42,1 5 0,-4 4-101,4 11 1,-3 4 175,-3 6 1,3-3 873,3 3-695,-4-3 3,6 11 1,-7-6 674,-1 4-537,1-11 239,0 10-137,0-11-198,-1-1 132,1-1 25,7-7-207,-6-1-116,6 1 115,0-7-115,-6 5 1,11-12 172,-7 3 154,7-3-341,-11-2 0,8-6-15,-4 1 0,-4-7-153,4 1 1,-5-8-349,-6-2 0,4-5 0,-5 3-98,0-1 0,-2-8 1,-7-4-457,0 1 0,-2 2 260,-3 1 0,1 1 290,-6-1 0,-1 8 274,-4 3 0,-1 5 51,0 6 1,1 3 213,-1 7 0,2 2 1109,3 3-682,-3 11-329,6 1 1,-1 13-1,4-6 339,3 1 1,4 9 0,3-2 0,5 1-193,4 0 1,7-1 0,2 1 0,1 2 194,4 2-1091,9 6 0,-4-8-738,4 7 1,-2-5-1930,2 5 1,-9 0 3140,3 5 0,-10-7 0,2-2 0</inkml:trace>
  <inkml:trace contextRef="#ctx0" brushRef="#br2" timeOffset="135">23286 9839 8032,'0'-15'0,"-7"-1"0,-4 0 0,-4 6 1974,-6-1-787,-4 8-635,-6-4 1,4 2 39,1-1 0,0 1-269,-5 5 0,-1 5-116,1 1 1,6 6-29,4-2 0,-1 4-10,1 2 0,1 0-96,10-1 0,3 1 0,9 0 0,5 0 0,8 1-80,10 4 0,6-4 1,8 6 203,8 0 1,0 0 167,5 3 0,-3 3-13,-1-2 0,-8-3 171,-4 2 0,-9-5-162,-6 5 1,-6-6-33,-4 1 0,1-4 159,-7-1 1,1-1-129,-6 1 0,-6-5 0,-1-3-89,-1-1 1,-8-1 0,-5-6-281,2 0 0,-4 0-186,2 0 0,-5-2-530,5-3 0,-5 1 595,5-6 1,-6 1 0,6-3-1382,2 1-385,2 1 0,6-6 0,3 0-2334,1 1 3264,1-8 1,6 4 965,0-8 0,7-6 0,2-7 0</inkml:trace>
  <inkml:trace contextRef="#ctx0" brushRef="#br2" timeOffset="136">23490 9887 8032,'16'29'1042,"0"-10"-493,-1 18-73,1-12-173,0 6 1,-1 2 114,1 4-130,-7-11-130,5 18 0,-12-23 215,3 10 213,4-10-111,-8 9 59,6-20-254,-7 11-54,0-12 0,0 1 119,0 1-210,0-8-115,0 4 267,-7-7-57,6-7-262,-13-1 1,7-8-1,-6 0 1,5-1 138,1-4 0,-4 2 0,6-8-1557,1-1 672,3-1 410,1-10 1,7 6-354,3-4 445,4 4 85,9 2 0,-4 1 9,7 4 0,1 10 110,4 11 1,-5 3 350,0 2-234,1 0-145,-3 14 1,4 4-135,-7 13 218,0 1 1299,2-1 1,-8 0-163,1 1-355,0-1-450,-14 1 0,10-6 249,-7 0-213,0-7-179,-5 4 114,0-7-115,0-1-141,0 1 191,0-7 92,-7-2 0,4-7-541,-8 0 0,8-7 0,-2-4 0,3-4-47,2-6 0,0 3 1,0-4 250,0-1-50,0-2 94,7-6-1019,2 0 469,6 6 310,1 2 0,5 8 1,2-1-1,-1 2 76,1 4-1,0 3 1,-4 7 452,2 0-42,0 7-146,-5 1-3,-1 8-205,8 7 133,-5-6-84,4 13 43,-6-13-29,0 13-492,-8-6 243,6 1-14,-5 5 258,7-13-56,-7 13 52,5-13-88,-6 13-3102,1-13 1440,-2 6 862,0-7 148,2-8 773,0 6 0,11-12 0,-2 5 0</inkml:trace>
  <inkml:trace contextRef="#ctx0" brushRef="#br2" timeOffset="137">24905 10279 8032,'16'-15'470,"0"-8"-217,-8-1 1,-1-3 62,-7 1-95,0 7-88,-7-4 0,4 2 551,-8 0-214,-6 7-114,-1 0-69,-4 6 255,-1-1-156,6 2-76,-13 7 0,5 0 275,-6 0-297,0 7-52,-1 9 0,6 3 236,0 7-184,6 0-125,-9 6 0,17-3 222,-4-2-156,4 2 1,3-11 58,2 4-116,7-6 115,0 0-316,0 0 1,7-1 132,3 1 183,4-7-156,9-2 1,-6-2 39,4 0-794,4 0 474,-1-5 1,3 0-67,-1 0 344,-7 0-147,11-7 103,-13 6-113,13-6 120,-13 7-162,6 0 147,0 0-527,-6 0 181,6 7 144,0 1 0,-1 8-20,5 0 120,2 0-16,-11-8-1686,11 6 782,-11-5 379,5 0 291,-8 5 0,1-12-401,0 3 0,-1-3 1,1-4-1,-2-3-150,-3-6 0,-4-3 0,-6-3 0,3-4 826,1-6 0,0-2 0,-5-3 0</inkml:trace>
  <inkml:trace contextRef="#ctx0" brushRef="#br2" timeOffset="138">25220 9871 8032,'0'17'1374,"0"2"362,0 2-1452,0 7 1,7-3 173,3 6-170,4 1-116,-5-1 532,5 1-323,2-1 114,1 0-1283,6 8 566,-15-13 140,6 11 115,-5-13-983,7 1 1,-2-3 670,-4-6 1,3-5 0,-6-3-291,1-1-1576,-4-2 1046,3-5 521,0-7 578,-6-1 0,6-15 0,0-1 0,2-8 0</inkml:trace>
  <inkml:trace contextRef="#ctx0" brushRef="#br2" timeOffset="139">25566 9855 8032,'8'7'2394,"-1"9"-1785,-7 8 23,0 8-309,7-1 0,0 6 77,4-1 1,6 12-1,-3-3 1,2 2-230,3 4-398,0-1 17,-10-2 154,5-1 343,-5 0-115,-1-7 1,6-1 171,-3-8-344,3-14 0,2 4 0,-1-12 0</inkml:trace>
  <inkml:trace contextRef="#ctx0" brushRef="#br2" timeOffset="140">26823 10122 7873,'0'-24'0,"0"1"0,0 7 0,0 8 0,-7-6 0,-1 12 1879,-1-5-1264,-5 7 0,5 0-398,-7 0 1,6 0 0,-1 0-1,-1 2 1,-2 1-35,-1 2 1,-1 8-1,0-3-163,0 4 1,8 2 0,2 0 0,5 1 123,1 4 0,7-4 1,5 6 35,7 0 1,0 1-30,8 8 0,-1-6 133,5 0 1,-6-5 17,-4 5 2,-4-7-185,-1 4 0,-6-7 50,1 0 0,-8-1 176,2 1-251,-3 0 1,-4-2-67,-3-4 0,-3-3 0,-8-7 1,0 0-1,0 0-156,1 0 1,-6-2-1,0-3-79,1-5 1,1 1-128,-2-1 0,9-1 133,-4-5 1,4 6 0,-2-1 0,4-1 41,4-2 1,8-2-1,9 3 109,10 2 1,7 4-1,7 5 145,6-3 1,-2 3-1,13-3 0,-5 2-83,11-3 0,-11 3 0,2-6 0,-2 0 0,-5 1 380,-2-5-176,-3-1 1,-5-1-119,-1-1 1,-7-1-61,-3-4 0,-8 3 88,-3-3 0,-6 2-2,1-2 0,-5 4-79,-5-4 1,1 3-83,-6 2 0,-3 1-9,-8-1 0,4 2 1,-4 4 0,2 3-66,-2 7 0,3 1 66,-3 5 0,4 2-145,1 8 0,2 7 216,4 3 0,-2-2-3,6 3 1,-4-3-1,5 4 1,1-2-18,2 2 1,8-5 78,-1-2 1,9-2-89,2 2 1,-1-4 23,6 4 0,4-8-132,1-3 1,0-1 0,2 1 0,3-5-136,3-3 1,-8-2 0,7 0 0,-1 0-127,-5 0 1,-6-7 202,0-3 1,-3-1-1,-2-3-132,-1-3 0,-1-4 0,-3 2 0,-4-2 37,0 1 1,-6 3 0,6 3-24,0 4 295,-5 3 1,5 8 0,-7 5 167,0 4-280,7 4 546,-5 9-322,12 1 1,-12 8 622,3-1-360,-3-7-242,-2 6 0,0-5 275,0 6 0,0-6-102,0-5 0,0-2-90,0-2 0,-2-6 248,-3 1 0,1-8-187,-6 2 1,4-8 0,-2-4-278,1-2 0,-4-3 1,6-9 1,0 3-177,5-2 0,0-5 0,0-1 0,0-4-397,0-1 0,8-6 261,8 0-208,0 1 312,14 4 1,-11 6-180,7 0 187,0 7 1,0 3 38,1 11 0,-3 3 0,4 4 0,-3 3 163,-3 5 0,4 11 0,-5 6 493,-1 2 0,-3 3 68,-1-1 1,-6 1-380,1-1 0,-8-5 8,3 0 0,-3-6 771,2 1-235,-3-4-33,5-1-325,-7-7-422,0-2 1,-2-9 0,-1-3-1,-2-8-282,1-6 116,2 2 1,2-8-196,0 4 1,2 2 201,3-7-275,4 0 277,7-6 0,1 6-122,4 0 95,-3 7 29,11-4 1,-9 9 136,6 3 60,0 4-217,-2 7 845,6 0-356,-12 7-214,4 2 133,1 14 166,-6 1-192,6 8 0,-5-6-15,3 0 0,-4 0 29,4 6 1,-9-1-355,-1 1 1,-3-6-81,3 0 1,1-7-3483,-7 2 583,8-3 1264,-12-3 1891,13-6 0,-12-16 0,12-10 0,-5-15 0</inkml:trace>
  <inkml:trace contextRef="#ctx0" brushRef="#br2" timeOffset="141">28569 10342 8541,'10'7'588,"1"4"0,-1 8 0,4 2 0,0 0 0,-2 2 229,0 3-670,6-3 1,-9 4 65,6-6 1,-1 6-152,-3-6 1,1 0-3720,-7-6 2324,1-6 1333,-6-2 0,-7-21 0,-2-3 0</inkml:trace>
  <inkml:trace contextRef="#ctx0" brushRef="#br2" timeOffset="142">28537 9965 7873,'0'-21'-1,"0"0"0,0 0 184,0 6-183,7 6 0,2 9 0,7 9 0</inkml:trace>
  <inkml:trace contextRef="#ctx0" brushRef="#br2" timeOffset="143">29339 10358 7873,'0'-23'0,"0"6"0,0-4 0,0-4 0,0 8 1554,0-6-506,-7 8-364,5-1-315,-12 7 107,6-5-315,-8 12 106,0-5 1067,0 0-507,8 6-657,-13-6 0,14 14 0,-13 3-12,1 4 1,5 2 0,4 1 0,-1 4 416,3 5-415,1-3-442,7 7 221,0-6 177,0 1-104,0 4 1,7-11-75,1 12-11,8-13-266,0 6 180,6-7-25,3-1 43,-1 1-15,13-7 183,-11 5 1,13-13-225,-8 6-3,1-7 192,-1 0 9,0 0 29,-6 0-37,-2-7-23,-8-1 17,1-8-19,0 0 19,-7-6-42,5 4-146,-13-5-9,6 1 183,-7 4 437,7-5-208,-5 15-2,5-6-193,-7 12-26,0-5 8,0 7 43,0 0-38,7 7 189,2 2-137,6 13-18,-6-4 62,12 12-43,-10-13 108,11 6-89,-6-1-2737,0-4 1273,-1 5 554,1-1 305,-7-11-136,5 10 21,-12-19-1036,5 5 846,-7-14 844,0-2 0,-7-14 0,-2-1 0</inkml:trace>
  <inkml:trace contextRef="#ctx0" brushRef="#br2" timeOffset="144">29748 9949 7873,'9'-31'0,"-3"6"-423,1 3 1,-5 11 422,3 1 0,-1 6 0,1-1 0,4 3 0,7 2 0</inkml:trace>
  <inkml:trace contextRef="#ctx0" brushRef="#br2" timeOffset="145">29936 10405 7873,'16'16'1067,"-7"7"-937,5-6 1,-11 8 4,8-5-92,-8-2-15,11 5 1,-12-13 19,3 1-4,4-8 2013,-7 4-841,5-7-528,-7 0 81,0 0 0,0-7-456,0-3 0,0-4 0,-2-4 97,-3-3-306,3 4-108,-5-13 272,7 6-54,0-8-447,0 1 193,7-1 0,2 6 168,6 0 130,8 7-873,-5-11 0,13 14-1712,1 1 1659,-8-1 4,20 14 1,-18-5 0,11 9-64,-4 3 1,-2 4 0,-1 7 0,-2-1 112,-2 1 1,-5 0 0,4-1 613,-3 1 0,6 0 0,-3 0 0</inkml:trace>
  <inkml:trace contextRef="#ctx0" brushRef="#br2" timeOffset="146">30770 10342 7893,'10'-1'102,"-1"-5"517,-2-4-457,-2-4 0,-7 0 162,-3 3-54,3-3-108,-12 6 545,-1-8-273,-3 7 0,-4-5-244,-1 13 1,-2-6 137,-6 7-59,7 0 119,-6 0-172,5 7 0,-6 1-121,6 8 0,-3 5 0,9 2 0,4-1-8,2 1 1,8 3-1,-4-3 93,2 1 1,2-3-145,5 6 68,7-8 68,2 4-260,7-8 173,6 8 0,-3-7 109,8-1-328,-8 1 246,11-7-21,-13 0-14,13-2 25,-6-7-193,1 0 165,-3 0-29,1-7 1,-4-2 0,6-7-1,-2-1-48,-4-4 1,-2 1-151,-1-6 1,0-2-314,-1-8 0,1-3-507,0-3 477,0-3-154,-1 5 377,-6 0-338,5-13 120,-12 11 224,12-5 378,-13 9-129,6 13-110,-7 3-32,0 6 483,0 7-184,7 2-182,-5 7 0,5 2 236,-7 3 0,0 11 0,0 10-163,0 4 727,0 8-383,0-5-73,0 13 350,0-6-187,0 7-220,7-7 365,-5 6-245,12-13 95,-12 5-328,12-6 0,-4-1 150,11 1 10,-4-8-80,13 6 80,-12-13-129,11 6 108,-11-7-257,12-1-11,-13-6 52,13 5 50,-6-12-285,8 5 211,-8-7-78,-1 0-17,-1 0 1,-4-2 0,3-3 0,-4-6-474,-1-3 376,0-8 1,-6-3-71,1-6-283,-8-1 224,4 1-22,-7-1 187,-7 1 89,-1-1-127,-8 8 45,0 1 749,0 15-383,1 1-28,-8 7 0,9 0 478,-7 0-532,14 7 99,-14 8-239,12 10 0,1 4-150,2-2 0,5 8 0,4-4-2073,8 2 1721,-1 7 220,13 1 1,-1-1 71,-4 5-489,12-5-2879,-6 7 1750,8-13 1803,6 2 0,-5-11 0,4 3 0,0-4 0,4-3 0,8 0 0</inkml:trace>
  <inkml:trace contextRef="#ctx0" brushRef="#br2" timeOffset="147">31902 10908 7893,'29'-7'0,"-2"-3"0,-5 3 912,-6-7 0,-5 10-26,-1-6 232,-6 6-265,10-3-211,-13 0-2652,6 6 1030,-7-6 668,-7 7 232,6 0 80,-6 0 0,0-14 0,-2-4 0</inkml:trace>
  <inkml:trace contextRef="#ctx0" brushRef="#br1" timeOffset="148">1463 10830 8369,'-9'8'271,"4"8"1,3-4-1,2 7 1,0 4 1960,0 5 1,0 0-1,0 9-1282,0-4 1,5 4 0,0-1 0,1 1-469,1 1 0,0-4 0,5 2 0,-3-4-851,-2-6 1,0 2-1,-4-7-189,2-2-1791,1-2 1,-6-10 0,0-7 0,-2-8-32,-3-6 2380,3-9 0,-19-1 0,3-8 0</inkml:trace>
  <inkml:trace contextRef="#ctx0" brushRef="#br1" timeOffset="149">1070 10892 8369,'5'-10'368,"0"-1"0,6 1 1,-4-6-1,1 1 124,5-1 0,2 0 1,6 2-1,5 2 178,4 1 0,9 6 1,2-4-1,5 3-240,1 2 0,5 2 1,1 2-1,-2 2 166,-3 3 1,-7 4-1,-5 8 1,-3 3-283,-1 1 1,-8 7-1,-3-2 1,-3 3 4,-2 3 0,-8-1 0,-2 1 0,-5-1 9,-1 1 1,-7-1-1,-5 1 1,-5-3-177,-4-3 1,-6 2-1,5-7 1,-1-2-255,0-1 0,-3-4 0,3-2 0,1-3 56,-1-2 1,0-2 0,4-5-365,-2 0 1,0-2 193,5-3 1,8-4 0,6-6 0,9-3-229,9-3 1,15 4-1,4-6 1,7 2 348,7 0 1,8 2 0,1 8 0,2 6 260,-3 4 0,-3 2 0,-8 4 0,-4 6-21,-6 3 1,1 3-1,-5 3 1,-8 1 1025,-5-2 0,-5 3 1,-3 1-1,-6 2-157,-3 3 1,-2 0-1,0-1 1,-2-2-1015,-3-2 0,-6-1 0,-10-2 0,-3 0 0,-1 0 0,-4-8 0,2-3 0,-1-1 0,2 1 0,-7-5 0,5 1 0,0-3-1517,-2-2 1,8 0 0,1-2-1,3-3-941,3-6 0,6-3 1,4-3-1,3-4 2314,2-5 1,7-11 0,2-3 0</inkml:trace>
  <inkml:trace contextRef="#ctx0" brushRef="#br1" timeOffset="150">2280 11191 8369,'9'7'183,"3"-3"1,-5 6 0,2 2 1561,3 2 0,2-3 1,2-1-744,0 2 1,-1 2-1,1 2 1,0 0-1220,-1 0 1,-4-2-1,-1-2 1,1-2-850,-2 2 1,-2 2-1018,-7 2 2083,0-7 0,-7-9 0,-2-9 0</inkml:trace>
  <inkml:trace contextRef="#ctx0" brushRef="#br1" timeOffset="151">2123 10940 8369,'0'-16'269,"0"0"0,0 0 0,0 1 169,0-1 0,2 7 0,3 4 0,5 5-1119,4 5 1,7 9 0,2 9 0,0 1-1509,0 4 2189,5 9 0,-4-4 0,7 6 0</inkml:trace>
  <inkml:trace contextRef="#ctx0" brushRef="#br1" timeOffset="152">2988 11364 8369,'24'-16'0,"-3"1"0,-9-3 0,-3-1-63,-2-2 1,-2 0-1,-5 3 1,0-1 983,0-2 1,-7 2 0,-3 7 0,-4 3 179,-2 2 1,-1-3-1,-2 4 1,-4 3-722,-2 1 0,6 9 0,-4 4 0,2 3-229,0 1 1,2 8 0,7 3 0,3 2 124,2-2 0,2 4 0,5-4 1,0 2 156,0-2 0,2-3 0,3-7 0,6 0-90,3-1 1,1-6-1,3-2 1,1-2-118,2 0 0,2 1 1,-4-6-1,2 0-263,-2 0 0,4-7 1,-1-4-1,1-3-220,0-1 0,3 1 1,-5 1-1,-2 3 11,-1-2 1,3 5 0,1 1-1,1 5 119,0 1 0,5 7 1,-2 3-1,2 4 623,-2 2 1,2 1 0,-7 3 0,-2 2 121,-1 3 0,-4-1 0,-4 4 1,-5-2 182,-3 2 1,-4 2 0,-3 0 0,-7-2-749,-7-2 0,-6-7 0,-8 4 0,-2-4-53,-2-3 0,-6 1 0,1-10 0,-4 0 0,-1 0 0,0-2 0,0-5 0,2 0-1304,3 0 1,-2 0 0,7 0 0,4 0-1974,5 0 0,5-5 0,8 0 2865,-1 1 0,7-4 0,2-1 0</inkml:trace>
  <inkml:trace contextRef="#ctx0" brushRef="#br1" timeOffset="153">4481 11113 8406,'0'-16'0,"-7"0"0,-3 2 263,-4 4 0,-4-3 1,-2 6 850,-7-1 1,-2 4 0,-3-1 0,2 3 0,3 2-233,0 0 1,3 7-1,-4 4 1,3 3-536,3 1 0,1 6 0,5 2 0,2 1-237,4 4 1,-3 2 0,8 0 0,2-2 87,1-2 1,4 0 0,5 4 0,8-2-143,10-2 0,5-2 1,3 3-1,3-5-227,6 1 1,4-7 0,1 1 0,0-6-31,0-4 0,6-2 0,-1-5 0,0-2-198,3-3 1,-12-4 0,3-7 0,-6 1 234,-5-1 1,-9-1 0,-5-3 0,-5-2 1,-6-3 1,-3 4 0,-7-5 0,-2 0 163,-3 1 1,-4 3 0,-4 6 0,0 2 1894,3 4-1559,6 3 1,-3 14 0,7 3 0,2 4 203,3 2 1,4 1 0,7 2 0,-1 2-820,1-1 0,5 2 0,2 1 1,0 0-1091,-1-1 1,-1-1 0,-5-7 0,-2-2-2726,-4-1 0,3-4 4092,-8-2 0,-7-7 0,-7-13 0</inkml:trace>
  <inkml:trace contextRef="#ctx0" brushRef="#br1" timeOffset="154">4749 10940 8406,'1'-16'-180,"5"0"1,-3 6 0,8 1 0,1 2-322,2 3 0,7-3 0,2 2 501,1 2 0,2 8 0,6 4 0</inkml:trace>
  <inkml:trace contextRef="#ctx0" brushRef="#br1" timeOffset="155">5189 11301 9397,'24'25'0,"-3"-4"687,-3-4 0,-2 4 0,-1 2 0,1-1-305,0 1 1,5 3-1,0-5 1,-4-2 138,-5-1 1,2-2-1,-5-1 1,2 1 1315,-1 0-992,-6-8 0,1-1-657,-10-7 0,-2-12 1,-6-3-1,3-5 56,-2-2 1,-1 2-1,3-6 1,5-2-196,3-1 0,2-3 0,0 1 0,2-1-404,3 1 0,9 1 0,9 4 1,1 5-116,4 4 1,2 1-1,1 2 1,1 3-70,-1 6 1,6 3 0,-1 2 0,-1 0-115,-1 0 1,2 0-1,1 2 1,0 2-903,1 1 1,-5 7 0,2-3 1554,-7 0 0,2 5 0,-6-6 0</inkml:trace>
  <inkml:trace contextRef="#ctx0" brushRef="#br1" timeOffset="156">6352 11128 9309,'0'-21'0,"0"0"726,0 2 0,-5-4 0,-2 4-581,-2 5 0,-1-2 1,-8 8-1,-1-1 365,-2 4 0,0-2 0,6 2 0,-3 3-70,-3 5 0,4 6 0,-6 9 0,2 1-187,0 2 1,0 12 0,7 0-1,2 4 9,1 1 0,3-1 0,-3-4 1,6 2-63,3 2 1,2-1 0,4-4-1,4-1-502,8 1 0,5-3 0,2-1 0,5-3-153,2-3 1,10-1-1,-9-7 1,1-1 155,-4-3 0,1-7 0,-3 3 0,2-5 122,-1-1 0,1-1 1,-6-5-1,3-6 141,3-7 1,-4-5 0,2-8 0,1-1-217,-3-4 1,4 2-1,-5-5 1,-1 0-424,1 0 0,-4 5 0,-6-3 0,-5 3-53,-1 3 1,-2-1 0,-5 10 0,0 1 460,0-1 0,0 2 0,0 5 0,0 0 267,0 1 0,0-1 0,0 0 0,2 2 0,3 4 0,-3-4 0,5 5 0</inkml:trace>
  <inkml:trace contextRef="#ctx0" brushRef="#br1" timeOffset="157">6698 10735 8406,'0'-8'1603,"0"20"1,0 14 0,2 7-776,3 6 1,-1 1 0,5 7 0,-1 0-333,1 0 0,-4 6 0,6 1 0,-1-2 386,-1-3 0,5 0 0,-4-11 0,4 1-491,2-1 0,5-1 1,0-6-1,-2 1-955,-1-1 0,3-1 0,0-4 0,-2-5-864,-2-4 1,-1-3 0,0-3-1,-1-6-83,1-3 0,0-4 1,-2-3 679,-4-6 1,4-8-1,-3-2 1,1 0 557,-1-1 1,8 4 0,-2-5 0,4 2 495,2 1 32,5-1 1,2 3 0,6-1-125,-1-2 0,4 0 0,-3 5 0,-1-1 532,-2-4 1,-3 3-1,-4-4 1,-5 1 220,-3 0 1,-9-5 0,-4 5 0,-5 1-571,-5 3 0,-6 1 0,-8 2 0,-4 2-69,-1 2 0,-3 6 1,-4-1-1,0 5 66,-1 5 0,2 4 1,2 7-1,4 1 319,1 4 1,8 3-1,6 8 1,2-1 11,3 1 1,4-1-1,7 1 1,7-1-182,6 0 0,7-1 1,1-2-1,6-3-216,2-3 0,8 4 0,-4-5 0,2-1-727,0-3 1,-5-8 0,3-4 0,-3-3-1519,-8-2 0,3 0 0,-8-2 0,1-3 321,-4-6 1,-2-3-1,0-3 1,0-2-860,-5-2 2538,-5-7 0,-2-4 0,2-8 0</inkml:trace>
  <inkml:trace contextRef="#ctx0" brushRef="#br1" timeOffset="158">8239 11065 8406,'2'-14'984,"3"4"0,-3 1 3069,3 4-4865,4 3 1,-7 2-1,3 12 1,-3 6 811,-2 3 0,-14 7 0,-4-4 0</inkml:trace>
  <inkml:trace contextRef="#ctx0" brushRef="#br1" timeOffset="159">8035 11553 11430,'15'10'308,"1"1"1,0-1 0,0 6-790,-1-1 1,-4-1 0,-2 0 480,-2 2 0,-23 3 0,-10 13 0</inkml:trace>
  <inkml:trace contextRef="#ctx0" brushRef="#br1" timeOffset="160">1636 12181 8179,'-16'9'-96,"0"-4"0,2-1 1096,4 1 1,4-3 0,12 3-77,4-3 0,11-2 1,7 0-1,7 0-283,7 0 0,14-2 0,7-1 0,5-4-171,9-2 0,5 5 0,3-3 0,-39 4 0,1-1-347,1-1 1,2 0 0,5 0-1,2 1 1,-2 0 0,1-1 0,3 1-1,0 0-1456,1-1 0,2 1 1345,10 2 0,1 0 0,-3-2 0,1 0-87,10 1 1,1 0 0,-4 0-1,1-1-43,5 0 0,0-2 0,-4-1 0,0 0 0,3 2 0,-1 1 29,-2 0 0,0 0 0,9-3 1,-1 1-1,-9 3 0,-1-1 1,2 1-1,1-1-80,0 1 0,0-1 1,3 1-1,-2-1 1,-5 3-1,-2-1 0,0-1 1,0 1 219,1 0 0,0 0 1,2-1-1,0-1 1,-1 1-1,0 1 0,1 0 1,1 0 186,0 1 0,1 1 0,-21 0 1,2 0-1,-1 0 0,21 0 1,-2 0-39,5 0 1,-2 0 0,-3 0 0,-2 1 0,-6 1 0,-2 0-1,-2 1 1,-2 1 0,-4-1 0,-3 1 34,-1-1 0,-2 1 1,-3 0-1,-3-1 0,37 0 1,-11 3-206,-9-3 1,-1-1-1,-14-2 1,-6 0-502,-6 0 0,-8-5 0,-5-2 0,-6-2-885,-8-3 1,-5 3-1,-9-2 1,-5-1-2657,-9-2 4012,-27 6 0,-1 1 0,-17 7 0</inkml:trace>
  <inkml:trace contextRef="#ctx0" brushRef="#br1" timeOffset="161">1604 13690 7997,'0'11'491,"-2"-3"731,-3-1 1,-2 0-1,-5-3 733,1 1 0,1-1-1173,-6-10 1,2-2 0,4-10-1,5-1-303,3-2 1,2-7 0,2 0-1,3-7-440,5-7 1,6-5 0,3-4 0,2-1-354,-2 1 1,-1-4 0,-2-3 0,-2 0-241,-4 6 0,2 0 0,-5 11 0,2 3-159,3 7 1,-5 6-1,0 9 866,0 1 1,2 6 0,7 5 450,-1 8 1,3 10-1,1 9 1,4 3-186,1 7 0,-5 0 0,2 7 0,-3 0 223,-2 1 0,5-1 0,0 3 0,-2-2-706,-2-3 1,4-3-1,0-7 1,0-2-1073,2 2 1,-6-5-1,4-2 1,-3-4-276,-3-1 0,6-2 0,-1-2 0,-5-3-1161,-2-2 2330,-10-2 1,4-7 0,-9-3 0,-3-4 649,-5 1 0,-4-5 0,-2 6 1,0 0 584,0 0 0,-5-3 0,-1 3 0,-3 0-78,-3 0 0,-1 0 1,-3 3-1,3-1-644,2 2 0,-6-1 0,5 1 0,0-2-1154,-1 1 0,6 2 1,0 2-4061,0 0 4943,6 0 0,8 0 0,11 0 0</inkml:trace>
  <inkml:trace contextRef="#ctx0" brushRef="#br1" timeOffset="162">2469 13329 7997,'21'0'43,"0"0"1,0 0 0,-4 0 0,2 0-84,2 0 1,0 0 0,-5 0-556,0 0 595,-7 0 0,5 7 0,-6 1 0</inkml:trace>
  <inkml:trace contextRef="#ctx0" brushRef="#br1" timeOffset="163">2485 13533 7984,'15'-10'510,"1"1"394,0 2 1,0 2 0,-1 3 0,1-2-779,0-1 1,-1 0 0,1 5-127,0 0 0,7 0 0,1 0 0</inkml:trace>
  <inkml:trace contextRef="#ctx0" brushRef="#br1" timeOffset="164">3475 12920 8212,'0'-16'141,"0"1"43,0-1 0,0 4 1,0 8-957,0 15 3229,0 3 1,7 15-1,2-2 1,1 4-913,1 6 0,-1 1 1,6 6-1,-2-4-811,-3-2 0,2 4 0,-4-5 0,2-2-622,-1-2 1,-6-3 0,3-4 0,-2-5-428,0-4 0,6-1 1,-4 0-1729,1-1 1,3-1 0,5-3 664,-1-6 0,1-5 0,0-3 0,-1-6-2437,1-5 1,-2 0 3814,-3-12 0,3-7 0,-6-8 0</inkml:trace>
  <inkml:trace contextRef="#ctx0" brushRef="#br1" timeOffset="165">3727 12967 8153,'14'7'1493,"-2"5"1,-2 6 31,3 3 0,1 7 0,1 0 0,1 7-542,0 7 0,0-2 0,-1 2 0,-1 0-401,-3-2 0,3-2 0,-4-6 0,4-3-172,2-3 0,0 2 0,-2-7 0,-2-1-1773,-2-3 0,1-1-2782,4-1 2890,-6-6 1,-5-11 0,-15-12-2780,-10-5 4034,-7-9 0,-10-3 0,-2-9 0</inkml:trace>
  <inkml:trace contextRef="#ctx0" brushRef="#br1" timeOffset="166">3192 12920 9310,'16'-2'1233,"0"-3"0,1 3 0,4-3 0,5 3-297,4 2 0,3 0 1,4 0-1,6 0-324,8 0 0,-2 0 1,5-1-1,-3-3-354,-4-1 1,11 0 0,-6 3 0,8-3-904,2-6 1,0 2 0,-1 1-1,0 1-905,3 3 0,3-3 0,-4 2 1,-2 1 1549,-3 3 0,10 8 0,-4 1 0</inkml:trace>
  <inkml:trace contextRef="#ctx0" brushRef="#br1" timeOffset="167">5173 12669 8065,'-2'-16'0,"-3"0"363,-5 0 1,-4 6 0,-2 1-1,0 2 1,-1 2 685,-4-2 1,2 5-1,-8-1 1,0 4-401,-3 5 0,-2 11 0,1 1 0,-1 4 23,1 6 1,1 2 0,2 3-1,2 4 89,-2 5 1,0 1 0,2 3 0,5-2-136,4-1 0,3 6 1,3-7-1,6 2-247,3-2 0,4 1 1,3-6-1,6-4-299,3-5 1,3 0 0,2-5-1,4-1-1361,1 1 0,3-2 0,4-5 0,2-1-140,4 1 1,1-7 0,4-2 0,-3-2 271,-1 0 1,-5 1 0,6-6 0,-2 0-2398,-1 0 3546,-6 0 0,0 0 0,-6 0 0</inkml:trace>
  <inkml:trace contextRef="#ctx0" brushRef="#br1" timeOffset="168">5708 12873 8035,'-7'-14'148,"-4"3"1,-3-1 0,-3 5 0,-2 0 746,-2 0 1,0 2-1,3 5 1,-1 0 54,-2 0 0,-7 7 1,4 5-1,-3 7-369,1 8 0,2 2 1,-2 3-1,5-1-189,3 1 1,2 4 0,2 1 0,2-2-42,2-2 1,6-1 0,1-1 0,6 0-187,8 1 1,8-8 0,4-1 0,3-2-118,7 0 0,4 0 0,6-7 0,-1-2 123,2-1 0,-4-8 1,0 2-1,-3-3-79,-7-2 1,-1-2 0,-8-1 0,-3-4 143,-6-2 0,-5 4 0,-7-6 0,0-1-2,0-2 1,-7-2 0,-5 1 0,-7-1-399,-8 0 1,-2 1-1,-3-1 1,1 2-673,-1 3 1,-4-1 0,-1 5 0,2 0 221,2 0 1,1-3 0,3 4 0,3 1-1345,5-2 1,3 4 0,4-8 0,2 1 1957,1 1 0,8-12 0,-4 4 0</inkml:trace>
  <inkml:trace contextRef="#ctx0" brushRef="#br1" timeOffset="169">5629 12559 8357,'23'0'0,"3"0"0,4 0 46,1 0 0,8 7 0,3 5 932,3 7 1,2 2 0,-1 9 0,-3 5 0,-3 5 331,-1 9 1,-4 0-1,-7 8 1,-6 1-528,-4-2 1,1 5 0,-10-4 0,0 1-243,-4-6 0,-3 6 1,-2-11-1,0 0 767,0-3-1136,-7-6 1,3-8 172,-6-4-278,6 4-711,-10-13 1,5 1 318,-6-8-1830,-1 1 957,0-2 654,8-2-591,-13-7 0,15 0-2372,-9 0 2133,2 0 1,-1-7-612,4-4 1,-2-3 1984,6-2 0,1-13 0,5-4 0</inkml:trace>
  <inkml:trace contextRef="#ctx0" brushRef="#br1" timeOffset="170">6557 12543 8141,'0'-16'0,"0"0"0,0 8 0,0-6 586,7 5 0,7 0 0,8 2 0,3 2 266,3 0 0,3 0 1,4 5-1,2 0-522,-2 0 1,-2 1 0,-1 3 0,-3 3 189,-3 1 1,-3 3 0,-9 5 0,-3-1-22,-6 1 1,-3 5 0,-4 2 0,-3 1 82,-6 4 1,-10 0 0,-5 2 0,-4-2-122,-1 0 1,-1 3-1,3-10 1,2-2-1,7-1 0,2-3 0,2 1 0,2 0 189,4 0 0,3-1-503,7 1 0,2-2 1,3-3-1,5-5-482,4 1 0,9-5 0,5 3 0,5-3-726,4-2 1,5 0 0,-2 0 0,2 0 262,2 0 1,3 2 0,-9 1-1,1 4-1180,-1 2 0,4-4 0,-5 4 0,-2-2 1978,-2-3 0,-2 4 0,1 1 0</inkml:trace>
  <inkml:trace contextRef="#ctx0" brushRef="#br1" timeOffset="171">3239 10217 8287,'0'-11'48,"0"1"1,0 4 680,0-4 1,-7 6 0,-3-1 0,-4 5-105,-2 5 1,4 2 0,-2 6-375,-4-3 1,-1 1 0,4 4 0,1 1 17,3 0 0,-3-1 1,4 1-1,-3 0-260,3 0 1,3-6 0,7 1 0,0 1-194,0 2 1,0-4 0,3-1 0,6 0 180,7-1 1,10 1 0,2 3 0,7-1 13,7 1 0,-2 2 0,0 2 0,-1 0 89,-4-1 0,-4 6 0,-3 0 1,-5-2 493,-6-1 1,1 3 0,-13 0 2,-2-2 0,-1-2 0,-4-3-304,-3-3 1,-4-4 0,-6-7 0,-1 0-79,0 0 1,-5 0-1,0 0 1,2 0-1483,2 0 1,1-2-1,0-1 1,0-4-563,1-2 0,4-2 0,3-4 0,1-1 1320,3 0 0,2 1 1,4-1-1,3 0 509,6 0 0,-4 1 0,14-1 0,-4 0 0</inkml:trace>
  <inkml:trace contextRef="#ctx0" brushRef="#br1" timeOffset="172">3365 10468 8368,'32'-16'-54,"-3"-1"1,-1-2 0,-3-2 16,-3 2 0,5-4 1,-6 2-1,-2 2 575,-2 1 1,-6 2-1,-3 1 1,-1-1-130,-3 0 1,-2 6 0,-2-1-148,0-1 1,-7 5 0,-4 2-1,-3 3-101,-2 2 1,1 0 0,-1 2 0,0 1-37,1 3 0,-3 8 1,-1 0-1,-2 7-13,2 3 1,3-3-1,4 5 1,3 2 21,2 2 0,2-6 0,5-1 0,0-2-136,0 0 1,2 5 0,3-5 0,5-2-147,4-1 1,4-8-1,1-1 1,4 0-277,1-1 1,1-4 0,4 1 0,-1-3-89,0-2 0,11-5 1,-8-2-1,1-2-31,-5-3 0,1-2 0,-7-2 0,-1-2 85,-3-2 0,-3 2 1,-3-5-1,-4 1 458,-1-5 0,-4 3 0,3 0 0,-3-1 0,-2 1 0,0 4 0,-2-1 16,-3 4 1,3 7 346,-3-1 0,9 15 0,3 1 0,1 7 267,5 4 0,-1 1 0,0 4 1,-1 4-51,1-1 0,2 4 1,0-5-1,-2-1-97,-1 1 1,-3 3 0,4-5 0,-3-2-164,-2-1 0,-2-8 0,-3-1 65,3-2-267,-3 5 0,5-17 0,-9 0 0,-1-7-365,-2-4 0,-1-5 0,6-2 0,0-1 69,0-4 1,0-2 0,0-1-1,0-1-627,0 1 0,2 1 0,2 2 0,3 4 332,1 1 1,3 2 0,5 5 523,-1 1 0,1 6 0,0 4 0,0 5 345,-1 5 1,1 4-1,0 6 1,-1 1 53,1 0 0,0 0 0,-2-1 0,-2-1 14,-1-3 1,-3 3 0,4-4-178,-1 4 1,-8-3-281,3-1 1,-3-6 0,1-1-75,1-6 0,0-6 0,-3-7 0,3 0-147,6 1 1,-1-3 0,4-1-1,4-2 167,-1 2 0,1-4 0,-3 2 0,1 4 73,0 5 0,5-1 1,0 8-1,-2 2 150,-2 1 0,-1 2 1,1 2-1,3 3 157,1 5 1,1 4-1,-2 2 1,1 1-116,-2 4 1,3-3 0,-1 3 133,-1-4 1,-3-1-2538,-1 0 1,-2-1-517,-4 1 1,-1-7 2700,-4-4 0,-3-10 0,5-4 0</inkml:trace>
  <inkml:trace contextRef="#ctx0" brushRef="#br1" timeOffset="173">4922 10154 8368,'15'8'650,"1"6"0,0-3 317,0 3 1,-2 2 0,-2-1-578,-2 1 1,-1 0 0,3-1-1024,-1 1 1,-3 0-3272,3 0 3904,-4-8 0,-21-8 0,-4-8 0</inkml:trace>
  <inkml:trace contextRef="#ctx0" brushRef="#br1" timeOffset="174">4874 9871 8368,'6'-16'731,"-1"0"0,5 6-896,-4-1 1,-1 10 0,-5 1 0,0 10 133,0 9 1,-12 11 30,-4 7 0,-17 13 0,0-1 0</inkml:trace>
  <inkml:trace contextRef="#ctx0" brushRef="#br1" timeOffset="175">3397 10987 8977,'15'0'929,"1"0"0,1 0 1,4-2-1,6-1-64,2-3 1,15-6 0,5 2 0,5-4 265,5-2 0,10-5 0,6 0 0,7 0-842,-38 9 1,1 1-1,3 2 1,2 1 0,0-3-1,1 1 1,-1 1-1,0 0 201,-2 1 0,0 1 0,3-1 0,-1 0 0,-5 0 0,-1 0 0,40-7 64,-7-1 0,-9 5 1,-9 3-1,-4-1-874,-7 0 1,-4 6 0,-12-3 0,-3 5-1912,-3 1 1,-3 0-1,-9 1 2231,-3 5 0,3 2 0,-6 8 0</inkml:trace>
  <inkml:trace contextRef="#ctx0" brushRef="#br1" timeOffset="176">3695 13847 8264,'-15'0'355,"-1"0"486,7 0 0,4 6 1,12-1-1,9-2-22,8-1 1,7-2 0,8 0 0,6 0 98,6 0 0,15 0 0,3 0 0,7 0-533,8 0 0,-37 0 0,1 0 0,4 0 0,2-2 1,3 0-1,1-1-75,5-2 1,0 0 0,5-2 0,2 0 0,6-1 0,0 0 0,2 1 0,0 0-28,1 2 0,1 0 0,1-3 0,0 2 0,-8 1 0,-1 1 0,-3-1 0,-2 1-86,-5 1 1,-1 1-1,-1 1 1,-2 0 0,-7 0-1,-2 0 1,-4 0 0,-1-1-198,35-3 0,-11-1 0,-10 6 0,-8-1 0,-6-5 0,-11 3 0,-8-6-304,-3 2 1,-10-5-1616,-12 1 0,-14 4 0,-15 2 0,-10 5-4459,-8 5 6378,-17 4 0,-1 14 0,-14 1 0</inkml:trace>
  <inkml:trace contextRef="#ctx0" brushRef="#br1" timeOffset="177">4324 14272 8713,'0'-16'1683,"7"6"1,5-1 0,8 1-570,6 1 0,4-5 0,4 3 0,5-1-439,3 2 1,5-2 0,-9 6-1,-1 3-253,-4 1 0,0 2 0,-10 0 0,-2 2-117,-3 3 1,1 2 0,-10 7-1,-1 0-212,-2 3 0,-5 4 0,-1 0 0,-3 4 54,-8-1 0,-4 9 0,-15-3 0,-2 2-197,-6 2 0,1 1 1,-1-3-1,3-2 115,4-4 0,-4 2 1,10-6-1,1 1 365,3 0 0,8-4 0,5-7 1,1-1 382,3 1 1,4-5-697,6-2 0,2-3 0,11-2 1,6 0-118,6 0 0,17-5 0,-1-2 0,2 0 0,0 0 0,-2-4 0,0 4 0,-2 0 0,-3 0 0,-2 2 0,-5 5 0,0 0 0,-5 0 0,1 0 0,-4 0 0,1 0 0,-2 0 0,3 0 0,-2 2 0,2 3-6238,3 5 6238,-1 4 0,8 2 0,1 0 0</inkml:trace>
  <inkml:trace contextRef="#ctx0" brushRef="#br1" timeOffset="178">7579 13596 8304,'16'0'366,"-1"0"0,3 0 1,1 0 407,2 0 1,2 0 0,-4 0 0,4 0-114,1 0 1,-3 0-1,3 0 1,-1 0-613,-4 0 1,4 0 0,-2 0-875,-2 0 1,-1 0 0,-4 2-850,-4 3 0,-3-2 0,-7 8 1674,0 1 0,-14 2 0,-3 2 0</inkml:trace>
  <inkml:trace contextRef="#ctx0" brushRef="#br1" timeOffset="179">7673 13847 8599,'16'0'524,"0"0"0,5 0 0,1 2 0,1 2 273,0 1 1,3 0 0,-3-5 0,1 0-358,4 0 0,2 5 1,1 1-1,1-1-1693,-1 2 0,6 2 0,3 6 1253,5 1 0,-1 0 0,10-1 0</inkml:trace>
  <inkml:trace contextRef="#ctx0" brushRef="#br1" timeOffset="180">8664 12936 8220,'0'-16'0,"0"0"0,-2 2 0,-2 2 0,-1 2 1349,0 6 1,5-1-1,0 10 144,0 6 1,5 3 0,2 3-1,0 2-335,0 2 1,5 7 0,-3-2 0,2 6-367,-1 4 0,-5-2 0,6 4 0,-1-1-278,-1-1 1,3 1 0,-5-5-1,0-1-501,0 0 1,4-4 0,-4-3 0,0-1-1070,0-4 0,-2-2 1,-3-1-244,3 0 1,-3 0 0,5-2-1302,0-4 0,-4-3 1,8-7-3472,1 0 6071,2 0 0,8 0 0,3 0 0</inkml:trace>
  <inkml:trace contextRef="#ctx0" brushRef="#br1" timeOffset="181">8962 12967 9892,'16'7'202,"-2"4"1,-2 8 0,-1 4 75,1 1 1,-3 2 0,1 7 0,1 2 1509,-3 2 1,6 0 0,-5-4 0,2 2-1264,-1 1 0,-6-1 0,3-7 0,-2-1-596,0 0 0,6-2 0,-6-1 0,0-1-334,2-4 1,-5-1 0,5-3 0,-2 1-1276,0 0 0,7 0-326,-1-1 1,-2-6 0,1-2-611,2 0 2616,-5-5 0,7 5 0,-5-7 0</inkml:trace>
  <inkml:trace contextRef="#ctx0" brushRef="#br1" timeOffset="182">9466 12999 8831,'5'-16'0,"0"0"501,-2 0 0,4 1 0,0-1 0,2-1 10,3-4 1,2 5 0,4-2 0,1 6-31,2 0 1,5 5 0,-3 2 0,0 3-117,-1 2 1,-1 0-1,-5 2 1,0 1-60,0 3 1,-3 11-1,-2 0 1,-4 4 39,0 2 0,-5 5 1,1-2-1,-5 4-179,-3 1 1,-7 4-1,1-2 1,-2-3-115,-3 0 1,-5-7-1,0-2 1,2-4 159,1-1 0,2-1-516,1 1-302,-1-7 0,11-2 0,8-7 416,11 0 0,12 0 1,2 0-1,6 0 77,2 0 0,3 2 1,-4 1-1,1 4 479,-1 2 0,-7 5 1,-3 5-1,-3-2 150,-2 3 0,-3 1 0,-3-2 1,-3 2 154,-6-2 0,-3-2 0,-2 1-553,0 3 0,-2-4 0,-2 4 0,-3-5-317,-1-6 1,-3 3 0,-5-6 0,1 0-644,-1 0 1,0-2 0,0-5-2777,1 0 1,-1 0-571,0 0 4187,8 0 0,1 0 0,7 0 0</inkml:trace>
  <inkml:trace contextRef="#ctx0" brushRef="#br1" timeOffset="183">10440 13423 11172,'16'0'1518,"0"0"1,-6 5 0,-1 2 613,-2 2 0,0-6-1721,-2 3-3212,-3 2 0,10-4 1476,-7 6 1325,1 1 0,-13-2 0,-2-2 0</inkml:trace>
  <inkml:trace contextRef="#ctx0" brushRef="#br1" timeOffset="184">10676 12826 8243,'0'-16'1507,"0"9"1,2 7 0,1 11-255,3 8 1,6 5 0,-2 8 0,4-1-585,2 0 0,0 6 0,-1 0 1,-1 0 378,-3 1 0,3-5 1,-5 4-1,1-6-43,1-5 0,-6 4 0,4-5 0,-1-1-1005,1-3 0,-5-4 0,3-1 0,-2 0-24,0 0 1,0-1-1,-5 1-199,0 0 1,0-6 0,0 1-6817,0 1 7039,0 2 0,0 2 0,0-1 0</inkml:trace>
  <inkml:trace contextRef="#ctx0" brushRef="#br1" timeOffset="185">11148 13093 8243,'16'0'0,"-6"0"336,1 0 0,1 0 1,7 0-1,4 0 1112,1 0 0,2 0 0,6 0 0,-3 0-958,-2 0 1,6 0-1,-5 0 1,0 0-444,1 0 1,-1 0-1,0 0 1,-1 0-2184,1 0 0,-6 2 1,-1 1-2393,-3 2 4528,-10-6 0,-1-8 0,-7-7 0</inkml:trace>
  <inkml:trace contextRef="#ctx0" brushRef="#br1" timeOffset="186">11368 12857 8243,'0'-16'929,"0"1"0,2 1 0,1 2 750,2 1 1,8 8-1503,-3-3 1,4 5-1,2 2 1,-2 5-1332,-4 4 0,4 6 0,-3 5 0,3 3 1154,1 1 0,1 4 0,0-4 0</inkml:trace>
  <inkml:trace contextRef="#ctx0" brushRef="#br1" timeOffset="187">11525 13407 8243,'11'7'1232,"-1"4"0,-5-3 1,6 1-1,-1 0-479,-1 0 0,3-4 1,-5 4-1,0-1 1585,0 1 1,5-4-3323,-1 6 0,-2-8-1157,1 3 0,1-5 1,4-1 2140,1 0 0,7 0 0,1 0 0</inkml:trace>
  <inkml:trace contextRef="#ctx0" brushRef="#br1" timeOffset="188">12075 12904 9110,'14'-24'0,"-1"3"0,-3 3 816,2 3 1,2 4 0,4 3 0,1-1-203,2 0 0,7 6 0,-4-3 0,3 5-104,-1 1 0,-2 0 1,4 0-1,-3 1-36,-3 5 1,-1 2 0,-7 8 0,-1 0-84,-3-1 1,-6 6 0,1 2 0,-5 2-128,-5 3 1,-4 6 0,-9 3 0,-3-2-139,-5-2 1,-9 4 0,-1 0-1,1-2-22,1-2 0,10-7 1,1-2-1,2-1-238,0-4 0,7-1 0,9-3 697,3 1 0,2 0 1,2-2-136,3-4 1,9-1 0,9-5 0,1 1 21,4-2 0,4-1 0,3-2 0,2 0-408,-3 0 1,5 0 0,-1 0 0,-1-2-1527,-4-3 1,2 3 0,-10-3 0,1 3-3261,0 2 1,-7 0 4743,2 0 0,-3 0 0,-3 0 0</inkml:trace>
  <inkml:trace contextRef="#ctx0" brushRef="#br1" timeOffset="189">13082 13124 9260,'14'-1'1501,"-4"-5"0,4 5 0,-3-5-996,3 5 1,1 1 0,1 0 0,0-2 0,0-2-631,-1-1 0,1 0 0,0 5 0,-1 0-638,1 0 0,-5 2 1,-3 3-4028,-1 5 4790,6-3 0,-19 7 0,5-5 0</inkml:trace>
  <inkml:trace contextRef="#ctx0" brushRef="#br1" timeOffset="190">13050 13266 8177,'11'5'0,"-1"0"667,2-1 0,2-1 1,2 1-1,2 1-268,3-1 0,1-1 0,6 1 0,-2 3-204,2 1 0,2-4 0,0 3 0,-2-2-579,-2 0 0,0 0 0,6-5 0,-1 0-492,1 0 1,-3-1-1,-1-3 1,-2-3 875,2-2 0,2-8 0,1-7 0</inkml:trace>
  <inkml:trace contextRef="#ctx0" brushRef="#br1" timeOffset="191">14481 12684 8349,'9'-7'929,"-2"7"1,-9 0 0,-1 9 810,-3 5 1,-11-4 0,-1 1 0,-3-1-1041,-1-1 0,-12 0 0,3-6 0,-2 3 14,0-3 1,3-1 0,0-2 0,2 0-444,0 0 0,-5-5 0,7-2 1,-2-2-277,2-3 0,3 5 0,7 0 0,1 1-268,-1 1 0,0 0 1,2 7-71,4 3 1,1 2-1,6 7 1,-3 0 106,3 3 1,-4 3-1,0-3 1,0 2 91,0 2 1,-4 7 0,4-3 0,0-1-3,0-3 1,-3 2 0,3-2 0,0-2-155,0-2 0,2-1-196,5 0 273,0 0 1,1-8 136,5-3 1,8-3 0,8-2 0,3-2 155,3-3 0,8 3 0,6-3 1,4 4-17,1 1 1,0 0-1,0 0 1,0 0 82,1 0 0,-8 6 0,-3 5 1,-6 3 391,-5 2 0,2 5 0,-9 1 1,-3 1-3,-4 0 1,-8-1 0,1-1 0,-3 4 5,-2-1 1,-12 4-1,-6-7 1,-3-2-326,-2-1 0,-5-4 0,2-2 0,-3-3 16,-3-2 0,1-2 1,-1-5-1,1 0-729,-1 0 0,1 0 1,-1-2-1,1-1-1021,0-2 1,4-8 0,3 5 0,1-3-161,4 1 0,7 4 1,3-4-1,2-2 13,3-2 1,6-2 0,9 0 1672,10 1 0,14-15 0,5-3 0</inkml:trace>
  <inkml:trace contextRef="#ctx0" brushRef="#br1" timeOffset="192">15110 12826 8821,'-5'-16'0,"-2"2"1110,-2 4 0,-1-3 0,-6 8 1,0 2-496,0 1 1,1 4-1,-3 3 1,-1 7 96,-2 7 0,-7 2 0,2 9 1,-2 3-226,2 0 0,-2 6 0,7-3 0,2-1-253,1-1 0,8 2 0,1 1 0,2-2-146,3-2 0,11-2 0,9 1 1,9-1 126,4 1 0,3-8 0,1-1 0,4-2 147,4 0 1,-2 0 0,-1-7-1,-3-4-51,-3-5 0,3-3 0,-11-2 0,1 0 257,-4 0 0,-6-7 0,-4-3 0,-6-4-310,-3-2 1,-2 0 0,-2-1 0,-5-2-259,-9-2 0,-5-6 0,-8 7 0,-1 0-167,-3 3 1,-2 1-1,3 2 1,1 2-1308,-1 1 1,6 8-1,2-2 1,1 3-1804,4 2 0,1 0 0,4 2 3157,4 3 0,10-3 0,9 5 0</inkml:trace>
  <inkml:trace contextRef="#ctx0" brushRef="#br1" timeOffset="193">15582 13392 8177,'22'-7'2905,"-6"-4"1,0 4 4077,-6 2-5499,4 3 0,-3 2-2373,-1 0 340,-6 0 1,3 7 0,-7 4 548,0 3 0,-7-6 0,-2-1 0</inkml:trace>
  <inkml:trace contextRef="#ctx0" brushRef="#br1" timeOffset="194">16462 12747 8177,'16'-7'923,"-6"5"1291,1-3 1,-8 5 0,3 5-1409,-5 6 0,-8-4 1,-3 0-1,-6-2-326,-5 0 0,-3 2 1,-8-3-1,1 1-223,-1-1 1,1-3 0,-1-1 0,3 0-235,3 0 0,-4 0 0,5 0 0,-1-1-373,0-5 0,7 5 1,-2-5-75,3 5 0,3-5 277,-1 1 0,5 0 1,3 7-1,-1 1-75,0 2 1,4 8 0,-4-3-1,2 4 139,4 2 1,-4-1 0,0 1 0,0 2 53,0 3 0,0-4 1,3 4-1,-1-4-36,2-1 1,1 0 0,2 0-36,0-1 1,0-4 0,0-1-126,0 3 0,7-6 0,3 0 1,4-2-77,2 0 0,7 5 0,3-4 0,5-1 258,6 2 1,3 0 0,6 5 0,-3-3 127,-1-2 0,-2 5 0,2-1 0,-5 3-20,-4 1 0,-8 1 0,-4 1 0,-4 3 506,-1 1 1,-2 0 0,-2-4-1,-3 2-124,-2 2 1,-2 0 0,-5-5 0,-2 0-213,-3-1 1,-4 1-1,-6 0 1,-3-2-79,-3-4 1,-2-3 0,-6-7 0,-1 0-142,-3 0 1,0-7 0,5-3-1,1-4-603,0-2 0,-1 6 0,0-1 0,3-1-842,2-2 1,2 3 0,7 1-3761,4-2 4290,-4 5 0,19-6 0,1 8 0,7 2 899,8 1 0,4 2 0,6 0 0</inkml:trace>
  <inkml:trace contextRef="#ctx0" brushRef="#br1" timeOffset="195">17138 12857 8177,'9'0'490,"-2"-7"0,-14 5 0,-4-3 0,-3 3 0,-3 2 690,-4 0 0,-2 0 0,-6 0 0,1 0-902,0 0 1,-5 0-1,6 0 1,-1 0-219,2 0 1,-2 0 0,7 0-1,2 0-49,2 0 0,1 0-269,0 0 74,0 0 1,8 7 0,2 4 247,5 3 0,-5 2 0,1-1 0,2 1 69,1 0 0,2 1 0,0 2 1,0 2-56,0-1 1,0-8-1,0-2 1,0 3-78,0 1 1,0-4 0,0 0-111,0 3 1,2-1-1,3 0 1,5-3-58,4-2 1,2 3-1,2-3 1,3 0 187,5 0 0,3 6 0,5-3 1,-1 4 74,-2 2 0,8-1 1,-11 1-1,0 0 91,1 0 1,-6-1 0,-2 3 0,-4 1 254,-1 2 1,-7 5 0,-4-5 0,-3-2 208,-2-1 1,0-3 0,-2 1 0,-3 0-55,-6 0 0,-4-6 0,-5-1 0,-2-2-209,-3-4 1,1-1-1,-4-2 1,2 0-426,-2 0 0,-2-2 0,-1-3 0,-1-5-1029,1-4 1,5 3 0,1 1 0,2-1-1423,4 2 1,9-5-1,4 4-377,5-4 0,4 4 2864,8-1 0,6-6 0,15-8 0</inkml:trace>
  <inkml:trace contextRef="#ctx0" brushRef="#br1" timeOffset="196">17484 13124 8177,'7'9'699,"4"-4"0,-4 4 1,-2 2-1,-2 3 391,3 1 0,-5 6 0,4 0 1,-1-2-571,1-1 0,-3 3 0,5 2 0,-2 1-805,0 4 0,8 2 0,-3 1 0,2 0-337,-1 1 0,3-6 0,-5-1-6057,-1-3 6679,-1-1 0,-7-19 0,0-4 0</inkml:trace>
  <inkml:trace contextRef="#ctx0" brushRef="#br1" timeOffset="197">17500 12747 8693,'0'-24'1767,"0"3"-2854,0 3 0,7 10 0,3 4 1087,4 8 0,-3 10 0,-1 6 0,8 1 0,6-5 0</inkml:trace>
  <inkml:trace contextRef="#ctx0" brushRef="#br1" timeOffset="198">17830 13187 8363,'17'26'0,"-4"1"389,-5 1 0,-4 7 0,5 1 0,-1-1 410,1-2 1,-4-3 0,4-2 0,-2-4 118,-3-1 1,-3-2 294,-1-5-1046,0-8 1,-1-8-1,-3-12 1,-1-5-114,1-4 0,3-7 0,1 2 0,0-4-224,0-1 0,1-1 0,6-1 0,7 0-102,6 1 0,7-3 1,0 11-1,2 0 202,3 3 0,-2 8 1,-3 5-1,0 1 238,1 3 1,-4 4 0,1 5 0,-1 6 64,0 3 0,-4 9 0,2 3 0,-1 3-211,0 3 1,0 5-1,-5-1 1,0-1-562,-1-2 1,-1-1 0,-1-1-1,-5 1-456,-1-1 1,4-7 0,-6-3 0,-1-3-1076,-3-2 2070,-1-8 0,0-1 0,0-7 0</inkml:trace>
  <inkml:trace contextRef="#ctx0" brushRef="#br1" timeOffset="199">18710 12716 8177,'0'-16'444,"0"0"0,2 2 0,2 2 0,3 3 60,1 2 0,3 2 0,5 5 1,1 0-215,4 0 0,2 0 0,5 0 0,-2 2 44,2 3 0,0-1 0,0 4 1,-4 1-114,-1 0 1,-2 0 0,-5 3 0,-1-2-29,1 2 1,-2 2 0,-2 2 0,-3 0 37,-2 0 1,-2 5 0,-5 0 0,-2-2 25,-3-2 0,-3-1 0,-10 1 0,-1 1 32,-2-2 0,-7 8 0,3-10 0,1 0 229,3-2 1,-2-1 0,2 4-162,2 1 0,9-5 0,4-1-99,5 2 0,8 2 0,3 0 0,4-2-115,2-1 0,7-1 1,3 6-1,3-2-431,3-3 1,-1 3-1,3-6 1,0 3-979,3-1 1,0-5 0,-6 4 0,1-2 127,-1-3 0,-6-3 0,-4-6 1138,-4-11 0,-1-10 0,0-21 0</inkml:trace>
  <inkml:trace contextRef="#ctx0" brushRef="#br3" timeOffset="200">1321 15561 8237,'-7'-14'-60,"-3"3"0,-4-1 0,-2 5 0,0 0 1026,1 0 0,-3 2 0,-1 5 1,-4 0-190,-1 0 0,3 0 0,-4 2 0,3 1-364,2 2 1,-2 7 0,1-1-1,1 3 161,3 2 1,1-1 0,2 1 0,2-2-291,2-3 1,6 3-1,-1-4-317,3 4 0,4 2 0,3-2-40,6-4 1,4-3 0,8-7 0,7 2-108,5 3 0,8-3 1,-3 3-1,2-1-25,0 1 1,0 4-1,4 6 1,-3 3 304,-1 3 1,-12-2 0,1 7 0,-4 2 135,-8 2 0,0 5 1,-14 0-1,-1-4-21,-2-1 1,-4 1 0,-3-8 0,-6 0 325,-3-1 1,-9-1 0,-3-5-1,-4 0-381,-1-1 1,0-1-1,-1-3 1,1-4-363,-1 0 1,1-5 0,-1 3 0,1-3-121,-1-2 0,3 0 0,3-2 0,5-2-1153,3-1 0,9-7 0,4 1 0,3-3 131,2-1 0,4-6 0,5-4 0,8-3-26,6-5 1,3-4 1369,5 1 0,8-11 0,1-9 0</inkml:trace>
  <inkml:trace contextRef="#ctx0" brushRef="#br3" timeOffset="201">1415 15702 8237,'11'2'244,"-1"3"1,3 6 319,1 3 1,-4 1 0,1 1 0,-1 1-47,-1 4 1,3 4 0,-5 6-1,0 1 65,0-1 1,0 1 0,-3-1-1,1 0-16,-2 1 1,4-6 0,-2-1-1,-1-3-203,-2-3 0,-2-1 1,0-2 378,0-1-512,0-6 1,-2-2 0,-2-9-1,-3-3-360,-1-5 0,4-4 1,-3-4-1,2-3-75,0-5 1,0-4 0,5-3 0,1-2-32,5-1 1,2-6-1,10 5 1,1 2-457,2 2 0,2 7 0,-4 3 0,2 4 436,-2 5 1,-2 9 0,1-1 0,1 5 324,2 1 1,5 7 0,-3 5 0,0 5 164,-1 4 0,5 7 1,-6-2-1,-2 4-83,-2 1 0,-6-1 1,-2-2-1,-2-3 107,-4-3 1,1 3 0,-1-8 0,2-3 276,-1 0-390,-2-7 1,-9 0-1,-4-7-117,-3 0 0,5-7 1,2-5-1,2-6-200,0-3 1,0-7 0,5 4 0,0-2-72,0 0 1,7-1 0,5-4 0,5 1-79,4 4 1,5-2-1,-1 7 1,1 4 280,2 5 0,5 5 0,-8 7 0,1 0 199,0 0 0,-1 1 0,1 5 0,-3 4-67,-1 4 1,-4 3 0,4 3-1,-1 2-260,0 3 1,-1-1 0,-8 4-1,-3-2-604,-3 2 1,1 0 0,-3 0 0,1-2-244,-1 2 0,-3-3 0,-1-1 0,0-1 423,0-4 1,0-1-1,2-3 1,2 1 590,1 0 0,7-7 0,-3-2 0</inkml:trace>
  <inkml:trace contextRef="#ctx0" brushRef="#br3" timeOffset="202">2909 16095 8237,'16'-26'117,"0"0"0,-8 5 1,-2-5-1,-5-1 370,-1 3 0,-1-1 1,-5 6-1,-4-2 94,-4 2 1,-4 2-1,-1 1 1,-4 2 92,-1 3 1,3 4 0,-3 7 0,-1 0-154,1 0 0,3 2 0,-4 3 0,3 6-168,2 3 1,3 9 0,1 3-1,0 2-95,1-2 0,4 4 0,2-6 1,2 2-284,4 0 0,1-6 1,2 1-1,2-4-170,3-1 1,4-2 0,7-2 0,-1-3-84,1-2 1,2-2 0,1-5 0,2 0 83,-2 0 1,4-2 0,-1-3-1,1-4 134,0 0 0,-2-3 1,-4 5-1,2 0 223,2 0 0,0-3 0,-3 5 0,1 1 81,2 2 1,2 2 0,-4 0 0,2 0-281,-2 0 1,-1 6-1,-1 1-205,4 1 1,-3 1 0,3 2 0,-4-5-1970,-1 1 0,-6-5-113,1 3 0,-6-3 1718,5-2 1,-6-7-1,1-3 1,-3-6 604,-2-5 0,-7-10 0,-2-10 0</inkml:trace>
  <inkml:trace contextRef="#ctx0" brushRef="#br3" timeOffset="203">3161 15545 8237,'0'16'0,"1"-1"0,5 3 1317,4 3 0,4 3 0,2 8 1,0-1-388,-1 1 1,1 4 0,2 1 0,1 0-827,2 1 0,0-5 0,-6 4 0,1-4-564,0-2 0,0-1 1,-2-4-1,-2-5-958,-2-3 1,-5-3-468,6 1 1,-8-9 1232,3-7 1,-5-7 0,-1-10 0,0-4 651,0-5 0,-7-11 0,-1-3 0,-8-7 0</inkml:trace>
  <inkml:trace contextRef="#ctx0" brushRef="#br3" timeOffset="204">3412 15608 9875,'11'7'1187,"-1"3"0,1 9 0,4 6 0,3 3-301,3 5 0,-4 2 0,4-2 0,-1 4-428,0 5 1,-2-4-1,3 1 1,-4-3-954,-1 1 1,-2 5-1,-2-5 1,-3-3-3279,-2 0 0,-2 1 3773,-5-4 0,-14-3 0,-3-12 0</inkml:trace>
  <inkml:trace contextRef="#ctx0" brushRef="#br3" timeOffset="205">4623 15765 8237,'9'-7'1486,"-4"-3"1,-12 3 0,-7 1-789,-5 5 0,-4 1 0,2 1 0,-3 5-312,-1 4 1,-5 2 0,6 0 0,0-1-183,3 1 1,-2 2-1,2 2 1,2-2-44,1-4 0,8 3 0,1-6 0,2 1-183,3 4 0,4 1 0,7-1 0,9-2-147,9 3 1,6-1-1,4 0 1,3-1 156,3 1 1,1 2 0,5 1 0,-2 1 157,-3 0 1,-3 1-1,-8 3 1,-1 1-47,-4-2 1,-5-2 0,-9-1 0,-3 0 183,-2-1 1,-2 1 0,-7 0-1,-3 0-30,-5-1 0,-6-6 1,-5-2-1,-5-2-164,-4 0 0,-1 1 0,-1-6 0,1-2-194,-1-3 1,-4 1 0,-1-6-1,4-1-140,5 2 1,0-4-1,7 2-47,2-3 0,8 4 1,8 1-1,6 0-234,8 0 1,10 1-1,6-5 1,7 5 144,2 1 0,13-4 1,0 4-1,4-1 156,1-5 1,-4 5-1,-6-3 1,-2-1 77,2-2 1,-6-2-1,-1-1 1,-6-2 265,-5-2 0,-3 0 1,-9 5-1,-2 0-29,-1 0 1,-8 1 0,3-1 0,-6 2 228,-6 4 1,-2-3 0,-10 6 0,-1 0-67,-2 0 0,-7 2 1,4 5-1,-3 2-106,1 3 0,2 4 1,-3 8-1,7 3 102,2 0 1,4 7 0,4-5 0,4 1-80,5 0 0,1 5 0,1-4 0,5 1-305,4-4 1,9 1 0,4-1 0,1-2-141,4-1 1,2-8 0,3-1 0,2 0-180,2 0 0,5-6 0,-5 2 0,-4-3-366,-5-2 0,0-7 1,-7-3-1,-2-4 198,-2-2 0,-3-2 1,-3-1-1,-4-2 177,0 2 1,-6-9-1,5 0 1,-6 0 270,-6-1 1,5 6-1,-6 0-237,0 0 565,5 6 1,-5 5-1,9 15 860,3 11 1,4 11 0,6-1 0,-1 4-379,-3 5 0,3 2 0,-5-3 1,1-3-267,1-2 0,-3 2 0,3-4 0,-4-1 16,0-3 1,-5 2-1,3-2 359,-4-2-443,6-9 0,-5-4-321,3-12 1,-8-4 0,-2-9 0,1-4-265,2-1 1,2-3 0,0-4 0,0-2 63,0-4 0,2-1 0,3-6 1,6 4-312,3 1 0,7 3 0,2 4 0,-1 3 420,1 2 1,3 10-1,-3 8 1,0 2 380,-1 4 0,5 3 0,-6 5 0,0 5 58,1 4 1,-4 9-1,3 5 1,-4 5 301,-1 4 0,-2 0 0,-2-6 1,-3 0 128,-2 1 1,-2-2 0,-5-4-356,0-5 0,0-4-160,0-1 1,0-9-191,0-7 0,0-7 0,0-11 1,0-1-521,0-2 0,5-7 0,2 2 1,2-4 39,3-1 0,2 1 0,4 4 0,1 5 119,2 4 1,5 3 0,-3 2-1,1 3 147,4 2 0,0 2 0,0 6 0,-3 5 238,-3 4 0,6 4 1,-2 3-1,2 3-275,-1 1 1,2 1 0,-4-2 0,-1 1-633,-3-2 0,-3 3 0,-3-1 0,1-3-542,0-6 0,-8 2 0,-1-5-332,0 0 1701,-5-3 0,12-13 0,-5-1 0</inkml:trace>
  <inkml:trace contextRef="#ctx0" brushRef="#br3" timeOffset="206">6478 15922 8237,'16'7'1693,"0"5"1,-2 6-618,-4 3 1,4 5 0,-3-3 0,3 1-584,1 4 1,1-3 0,1-1 0,3-1-268,1-4 1,0 0 0,-7 0-1357,-4 2 1,-3-5 0,-7-9 1129,0-5 0,-14-6 0,-3-11 0</inkml:trace>
  <inkml:trace contextRef="#ctx0" brushRef="#br3" timeOffset="207">6525 15529 8997,'6'-19'-687,"-1"3"0,2 13 1,-2 3-486,6 9 1172,3 4 0,1 10 0,1 2 0</inkml:trace>
  <inkml:trace contextRef="#ctx0" brushRef="#br3" timeOffset="208">7422 15938 8237,'8'-16'0,"-1"-5"0,-7 0 0,-1 2 889,-5 2 1,-2 1 0,-8 2-125,0 3 1,0 4 0,1 7 0,-1 0-319,0 0 1,0 2-1,1 3 1,-1 6-166,0 3 0,-5 2 0,0 1 0,2 2-109,2 2 1,3 2-1,3-2 1,4 3-239,0 1 1,6 4 0,-3-4 0,8 1-92,6 0 1,6-5 0,5 4 0,5-1-64,4 1 1,6-6 0,3 2 0,1-4 113,4-1 0,-1-6 0,1-1 0,-4-2 32,-1-3 1,-3-4 0,-4-6 0,-1-4 69,1-4 1,-8-4 0,-3-2-1,-4-5-14,-1 1 1,-5-6 0,-3 2 0,-1-5 18,-3-4 0,-2 2 1,-2 7-1,0 4-22,0 1 1,0 2 491,0 5 0,0 9 1,0 7-174,0 9 0,5 5 1,4 4-1,1 1-337,2 2 0,11 5 1,-7-3-1,1-1-657,1 1 1,-4 3-1,-2-5 1,-2-2-1658,3-1 0,-5-8 883,3 1 0,-8-9 1469,3-2 0,-12-13 0,-4-9 0,-4-3 0,-2-3 0,-7-12 0,-3-2 0,-3-14 0,-3 7 0</inkml:trace>
  <inkml:trace contextRef="#ctx0" brushRef="#br3" timeOffset="209">7752 15592 8237,'-9'-31'0,"0"1"0,6 2 0,-2 4 214,1 1 0,2 2 0,2 5-106,0 0 1,2 8-1,2 4-713,1 8 0,7 4 1,-2 8-1,4 0 605,2 0 0,0 6 0,0 3 0</inkml:trace>
  <inkml:trace contextRef="#ctx0" brushRef="#br3" timeOffset="210">7988 15734 6464,'26'40'0,"-2"-2"0,-1 1 0,-2-6 0,-4 3 0,3-1 663,1 2 1,0-4 0,-6 4 0,-1-6 25,-3-4 0,1 0 1,-5-6 499,2-1 1,-6-3 626,2-1-1434,-3-7 0,-9-9 0,-3-11 0,-3-5-132,3-5 1,-4 2 0,5-7-1,1-2-97,2-2 0,5-1 1,1-1-1,1 1-352,5 0 1,7-1 0,10 2 0,2 3-246,3 0 1,1 8 0,3-2 0,-1 5 173,1 6 0,-1 3 1,1 7-1,-1 0-871,0 0 0,4 7 0,-1 3 0,-5 4 267,1 2 0,-2 0 0,-2-2 0,-5-2 874,-3-1 0,4-1 0,3 6 0</inkml:trace>
  <inkml:trace contextRef="#ctx0" brushRef="#br3" timeOffset="211">9120 15859 8237,'0'-22'770,"-7"4"0,-4-5 0,-3 2-388,-2 0 1,1 2 0,-1 7-1,0 2 4,1-3 0,-6 5 1,-2-1-1,0 2-63,0 3 1,-3 3 0,4 1 0,-1 1-165,0 5 0,-3 2 0,5 10 0,2 1-123,1 2 0,3 7 1,-1-2-1,2 4 2,3 1 0,4 1 0,7-1 1,0 1-180,0-1 1,7-1-1,6-2 1,6-4 51,7-1 1,4-2 0,1-6 0,1 1 76,-1 0 1,0-7-1,1-4 1,-1-3 70,1-2 1,-1-2 0,1-3 0,-3-6-75,-2-3 0,2-7 0,-2-1 0,0-3-72,0-3 0,1-3 1,-7-4-1,-2-4-174,-2-1 0,-1-2 0,-2-5 0,-4 2-132,-4 3 0,-5-2 0,-1 9 0,0 4 51,0 3 0,0 9 0,-1-1 579,-5 8 1,5 7-34,-5 10 1,-1 11-1,2 10 1,2 4 189,1 1 0,2 1 0,0 1 0,0 4-15,0 4 0,5-2 0,2-1 0,4-1-176,6 0 1,1-1 0,8-4 0,2-3-35,2-2 1,6 1-1,3-7 1,-1-4-110,0-5 0,4 0 1,-3-6-1,-1-3 30,1-1 1,3-4-1,-6-3 1,-2-6-58,-7-3 1,1-1 0,-7-3 0,-1-3-183,-3-5 0,-3-9 0,-3-3 0,-6 1-155,-3 4 1,-9-7 0,-6 8-1,-4 1 193,-4 3 1,-5 7-1,3 11 1,0 3 343,1 0 1,-5 7-1,6 0 1,4 8-86,5 6 1,5 9-1,7 3 1,0 6 409,0 4 1,1-3 0,6 6-1,7-2-504,6-1 1,8 6 0,-2-5-1,2-4-939,-2-5 0,2 0 1,-7-7-1,-2-2-59,-1-1 0,-3-5 0,1 0-1182,0-3 0,-1-6 2126,1 1 0,0-10 0,0-4 0</inkml:trace>
  <inkml:trace contextRef="#ctx0" brushRef="#br3" timeOffset="212">10440 15749 8237,'9'-7'1031,"0"-1"319,-4-8 0,4 7-1893,6 4 1,-1 10-1,-3 7-409,-6 8 0,-3-3 0,-2 4 0,0-4 952,0-1 0,-14 7 0,-4 1 0</inkml:trace>
  <inkml:trace contextRef="#ctx0" brushRef="#br3" timeOffset="213">10503 16174 8320,'16'15'0,"0"-1"0,-2-1 0,-2-3 275,-2 2 1,-4-3 0,2 1 0,-1 3 85,-3 1 0,-4 3 0,-7 2-361,-9 2 0,-21 0 0,-12-5 0</inkml:trace>
  <inkml:trace contextRef="#ctx0" brushRef="#br3" timeOffset="214">1557 16661 8237,'-2'9'38,"-3"-4"0,2-3 0,-8-2 1019,-1 0 1,-2 0-496,-2 0 0,0 0 287,1 0-424,6 0 0,4 0 1,12 0-23,8 0 0,6 0 0,9-2 0,1-2-14,8-1 0,5 0 0,5 3 0,3-1 126,6-3 0,-3-4 0,3 5 0,2-1-16,1-1 1,2 6 0,1-5 0,4 3-179,6-2 1,3 3 0,1-3 0,1 1 11,-1-1 1,5 3 0,-1-3 0,-2 3-50,2 2 0,0-5 0,-1 0 0,1 1 9,2 3 0,1 1 1,-3 0-1,4-2-172,1-3 1,-42 4 0,1 0 0,3-2 0,2 1 0,1 0 0,0 2-77,2 0 0,1 0 0,0 0 0,0 0 0,1 0 0,0 0 0,0 0 1,-1 0-10,0 0 0,0 0 0,5 0 1,-1 0-1,-3 1 0,-2 0 0,1 0 1,0 1-11,-1 1 0,-1-1 0,3 1 1,0 0-1,-2-2 0,0-1 0,2 2 1,0 0-35,3 0 0,1 1 0,-2 0 0,1-1 0,2-1 0,0-2 0,1 2 1,0 0 34,0 2 0,0-1 0,5 0 1,1 0-1,-5 2 0,-1 1 1,2-2-1,0 1-61,-1-3 0,1 1 0,3 1 1,-1 1-1,-1-1 0,-1 1 1,-3-1-1,-1 1 69,-1-1 0,-1 1 0,0 1 1,-1 0-1,-1-1 0,-2-1 0,-2 1 0,-1-1-35,-1 1 0,0-1 0,4 0 0,-1 0 0,-6-2 0,0-1 0,0 2 0,0 0-23,-1 0 0,-1 1 0,3 1 0,0-1 0,-1-1 1,-1 0-1,0 0 0,0 1 23,0-1 0,1-1 0,3 1 0,0 0 0,-3-1 0,0 1 0,1 1 0,0 0 0,0-2 0,2 1 0,8-1 0,-1 0 0,-11 1 0,-1 1 0,7 0 0,1-1 0,-4 0 0,0 0 0,-1-1 0,0-1 0,-2 1 0,0-2 0,40 1 0,-2 0 0,1 6 0,-3-1 0,-5-2 0,-5-1 0,5-2 0,-13 2 0,3 1 0,-3 3 0,6 1 0,-10-4 0,-3 2-655,-1-1 0,-3-1 0,-10 1 0,-6 1-2000,-11-1 1,-3-1 0,-9 2-573,-11 6 1,-18-4 3226,-22-2 0,0 2 0,-15-2 0,0 1 0</inkml:trace>
  <inkml:trace contextRef="#ctx0" brushRef="#br3" timeOffset="215">1007 18091 8237,'-9'-2'7106,"4"-3"-6495,3-4 1,2-6 0,0-1-52,0 0 0,0 1 0,0-3 0,2-1-381,3-2 0,4-7 0,6 2 0,1-4-20,0-1 0,0-1 0,-1-1 0,1-2-990,0-1 577,-1-8 0,-4 9 0,-1-5-294,3 1 1,1-3 0,0 6 0,-2 1 63,-2 2 0,-1 6 0,3 3 482,-1 1 0,-1 4 0,6 9 116,0 4 1,5 12 0,0 6 0,0 7 290,1 7 0,-2 11 0,4 5 0,0 1 386,1-1 1,-6 7 0,2-5 0,-3 0-393,-3 1 1,1-7-1,-2 1 1,-2-4-701,-1-4 1,-1 4 0,6-10-1,-2-1-123,-4-3 1,4 2 0,-3-4 0,1-3-1161,-1-4 1,1-7-1,-5 4 420,1-2 0,-4-4 0,1-8 890,-3-5 0,-2-4 0,0-2 0,-2 0 395,-3 0 0,1-4 0,-6-1 1,-2 3 237,-2 6 1,-7-2 0,-2 3 0,-1-1 475,-4 2 1,0-3 0,-2 7 0,0-1-202,-3 0 0,-2 0 1,4 3-1,1-1-861,4 1 1,-7 3-1,5 1 1,2 0-878,1 0 1,4 0 0,5 0-960,1 0 1,2 0-1077,8 0 3139,14 0 0,15 0 0,8 0 0</inkml:trace>
  <inkml:trace contextRef="#ctx0" brushRef="#br3" timeOffset="216">2170 17620 9834,'21'0'417,"0"0"1,0 0 251,2 0 1,-4 0 0,7-2-1,2-2-763,2-1 0,0 0 0,-3 5 0,-2 0-1413,-2 0 0,3 0 0,-5 0-890,-2 0 2397,-1 0 0,-17 7 0,-2 2 0</inkml:trace>
  <inkml:trace contextRef="#ctx0" brushRef="#br3" timeOffset="217">2280 17777 8237,'2'9'1402,"3"-4"0,6-3-1178,3-2 1,1 1-1,1 3 1,0 1-224,0-1 0,5-1 0,1 1 0,3 1-1304,3-2 0,1 6 1303,3 1 0,-1-3 0,1 0 0</inkml:trace>
  <inkml:trace contextRef="#ctx0" brushRef="#br3" timeOffset="218">3318 17022 8237,'-7'-8'0,"-4"2"585,4 5 0,-5 2 270,7 5 0,0 4 1,5 11-1,0 5 469,0 4 1,0 1 0,0 1-1,0-1-718,0 1 1,0 3-1,0-2 1,0-3-300,0-1 1,5-4 0,0-1 0,0-1-391,2-4 0,-3-1 0,5-3 0,-2 1-1190,-4 0 1,4-6 0,0-1-550,2-2 1,1 3 0,6-4 798,0-3 0,-6-6 1,1-4-1,1-4 610,2-6 1,2-4 0,-1-9 0,-1 0 412,-3-3 0,3-9 0,-5 2 0</inkml:trace>
  <inkml:trace contextRef="#ctx0" brushRef="#br3" timeOffset="219">3554 17038 8237,'0'-16'616,"0"9"1,0 7 293,0 9 1,0 12 0,0 5 0,0 4-499,0 1 1,2 6 0,1 0-1,2-2 409,-1-2 0,3 2 1,-2-2-1,0-3-388,2-1 0,0-1 0,5-1 1,-3-7-379,-2-2 0,4-2 1,-4-1-2730,1 1 1467,-4 0 1,1-7 0,-10-4-341,-6-3 1,-4-9-1,-6-4 1,-6-5 1546,-2-5 0,-10-10 0,-1-9 0</inkml:trace>
  <inkml:trace contextRef="#ctx0" brushRef="#br3" timeOffset="220">2846 17148 8237,'16'0'224,"0"0"1,-1 0 0,3-2 0,3-1 584,5-2 1,6-2 0,4 3 0,6-1 162,4 1 1,6 1-1,0-1 1,-1-1-519,-2 2 1,2 1 0,-1 0-1,-1-1-435,2-2 0,-2-1 0,-6 6 0,-2 0-122,-3 0 1,4 0 0,-5 0 0,-4 0-1210,-5 0 1,0 2-1,-6 3 1,1 6 1311,0 3 0,-2 1 0,-5 1 0</inkml:trace>
  <inkml:trace contextRef="#ctx0" brushRef="#br3" timeOffset="221">4607 16787 8237,'-10'-6'641,"-1"1"1,6 0 0,-5 5-121,-3 0 1,-1 0 0,-1 2 0,-1 3 201,0 5 0,-5 10 0,0 2 0,2 3-206,2 3 1,1 1 0,0 3 0,0-1-175,1 1 0,1-3 0,1 1 0,5-2-173,1 0 1,1 9 0,6-9 0,0-2-147,0-2 1,7-1-1,4-4 1,3 2-133,2-2 0,-1-1 0,1-3 0,0 1-251,0 0 1,4-6 0,1-1 0,-1 0-706,-3 0 1,4-6 0,0 2 0,0-3-141,2-2 0,-6 0 0,6 0 0,0 0 84,3 0 1,-3-7 1119,-2-3 0,-4-4 0,-1-2 0</inkml:trace>
  <inkml:trace contextRef="#ctx0" brushRef="#br3" timeOffset="222">4922 17101 7894,'-6'-16'0,"1"1"151,2-1 1,-4 0 0,1 0 0,3 1 751,1-1 0,4 0 0,3 1-346,6-1 1,3 2-1,1 3 1,1 6-230,0 3 0,5 2 0,1 0 0,1 0-114,0 0 0,-2 0 0,-4 2 0,1 3 18,-2 6 1,3 3 0,-11 3 0,3 2 7,-1 2 1,-6 7-1,1-1 1,-3 2-12,-2 3 1,-2-1 0,-3-1 0,-6-2-66,-3-2 1,-6-2 0,-3 4 0,0-3-223,0-2 1,-5-3 0,4-6 0,-2-1-53,0-3 0,5-1 1,-4 1-1,1-4 61,-1-5 0,6-1 0,-4 0 0,2-1-29,0-5 0,6-1 0,6-5 0,0 2 14,0-3 0,6 5 0,-2-3 0,5-1 5,5-2 1,9 4 0,9-1-1,1 1 110,4 1 0,7 0 0,3 6 0,1-3 221,-1 3 1,4 1-1,-5 4 1,-2 3-65,-2 6 1,-2-3-1,-1 3 1,-4-1-38,-5-1 1,2 5 0,-2-5 0,-2 1-340,-1 1 1,-3-3 0,-1 5 0,-1-5-1528,-3-1 0,1 6-991,4-3 1,-1-1 594,-3 1 1,-2-6 2090,-4 1 0,-3-17 0,4 1 0,-6-11 0</inkml:trace>
  <inkml:trace contextRef="#ctx0" brushRef="#br3" timeOffset="223">5346 16802 8237,'16'-7'921,"0"0"0,-1-5-773,1 2 0,7 6 0,5 1 0,5 4 302,4 5 0,5 13 1,-4 2-1,2 7 664,4 3 0,-2 8 0,-2 3 0,-7 3-475,-3 2 0,-4 0 0,-12-1 0,-2-3-109,-1-1 1,-8-7 0,2 2 0,-5-4-159,-5-2 1,-2 1-1,-7-2 1,2-4-209,0-5 0,-6-4 0,8-1 1,-6 0-1207,-5-1 1,4-4 0,-4-2 0,3-1-1348,3 1 1,-1-5 0,0 1-1911,0-3 4299,8-9 0,-6-16 0,5-10 0</inkml:trace>
  <inkml:trace contextRef="#ctx0" brushRef="#br3" timeOffset="224">5991 16661 8237,'-11'-2'204,"3"-3"340,1-6 0,1 3 0,8-1 0,2 0 105,1 1 0,12 4 0,3-1 1,6 3-205,7 2 0,2 0 0,-2 0 0,0 0-169,-1 0 1,3 5 0,-11 2 0,1 2 94,-5 3 1,-7 2-1,-5 2-124,-1 0 0,-3 5 0,-9 0 0,-6-2-125,-3-2 1,-8 4 0,-5 2-1,-2 0-78,-3-1 0,-5-1 1,1-3-1,3 1 121,5 2 1,0 0-1,7-7 1,3-2 249,6-2 1,0 1 308,7 5 1,1-2 0,9-4 0,8-5-136,6-3 0,3 3 0,8 1 1,0-3-475,3-1 1,7-2-1,-1 0 1,1 0-154,4 0 0,1 0 0,2 0 0,-1 0-397,-5 0 1,5 2 0,-6 3 0,2 5-9397,0 4 9670,-7 2 1,3 7 0,-6 1-1</inkml:trace>
  <inkml:trace contextRef="#ctx0" brushRef="#br3" timeOffset="225">3224 17777 8237,'-16'0'153,"0"0"0,0 0 654,1 0 1,8 0-279,7 0 0,7 0 0,10 0 0,2 0 40,2 0 1,7 0 0,0 0 0,5 0-128,4 0 1,7 0-1,-1 0 1,8 0-108,7 0 1,3 0-1,5-2 1,6-1-227,7-3 1,-35 4-1,2-1 1,1 2-1,1 0 1,3 0-1,1-1-62,2 0 1,0-1 0,5-3 0,1 1-1,0 2 1,0 1 0,1 0 0,-1 0-121,3 1 1,0 1 0,-3 0 0,-1 0 0,-2 0 0,-1 0 0,-2 0 0,-1 0 146,-2 0 1,-1 0 0,1 0 0,-1 0-1,32 1 1,-5 3 222,-7 1 0,-12 0 1,-7-5-1,-8 0-8,-6 0 1,-11 0-1,-5 0-32,-3 0 1,-5-1-737,-2-5 0,-13-2 0,-12-6-1090,-5 3 0,-4 3 0,2 4 0,-3-1 929,-1 1 1,-10 3 0,2 1 0,-5 1 639,-6 5 0,-1-5 0,-2 6 0</inkml:trace>
  <inkml:trace contextRef="#ctx0" brushRef="#br3" timeOffset="226">3837 18107 8569,'7'-16'677,"2"2"0,10 2 0,3 3 326,5 2 0,13-5 0,-5 3 0,5 1-540,2 2 1,-5-1 0,3 2 0,-4 2 170,-6 1 1,2 2 0,-8 0-257,0 0 1,-3 7 0,-10 3-182,-6 4 1,-3 2-1,-4 0 1,-3 1-15,-6 4 0,-10-2 0,-5 6 0,-2-1-504,2 1 0,-9-4 0,4 3 0,-1-1 307,4-4 1,0 4-1,6-2 1,-1-4 351,0-5 0,8 2 0,6-3 0,2 3 66,3 2 0,3-6 0,1 1 54,0 1 1,8-5 0,6-2 0,7-3 143,4-2 1,1 0 0,7 0 0,2 0-562,2 0 1,5-2 0,-4-3 0,1-4-540,-1 0 1,4-5 0,-5 6 0,-1-1 16,3 4 1,-6 3 0,5 2 0,-1 0-3301,0 0 1,5 7 3780,-6 3 0,15 11 0,-2 4 0</inkml:trace>
  <inkml:trace contextRef="#ctx0" brushRef="#br3" timeOffset="227">6337 17541 8237,'10'11'0,"1"-3"467,1-1 0,-3 4 1,1-6-1,2-2 166,2-1 0,-3-2 0,-1 2 0,2 1-365,2 3 1,2-1 0,0-5 0,0 0-292,-1 0 0,1 0 1,2 2-1,1 1-603,2 2 0,0 1 0,-6-5 1,1 3-2833,0 1 3458,-7 0 0,5 2 0,-6 2 0</inkml:trace>
  <inkml:trace contextRef="#ctx0" brushRef="#br3" timeOffset="228">6494 17871 8237,'30'0'0,"-4"0"137,-5 0 1,-4 0-1,-1 0 1,1 0 294,4 0 0,-3 0 1,5 0-1,-2 2-841,0 3 0,5-1 1,-4 6-1,1 1 409,0-3 0,12 6 0,-2-5 0</inkml:trace>
  <inkml:trace contextRef="#ctx0" brushRef="#br3" timeOffset="229">7532 17164 8237,'0'-11'654,"0"1"352,0 6 1,0 11-1,0 14 1,0 6 495,0-1 0,0 9 0,0-4 0,0 4-898,0 3 0,0 3 1,0 4-1,0-3-4,0-5 1,1 1-1,3-1 1,3-2-354,2-2 1,-4-7 0,4-2 0,-1-1-1076,1-4 0,-4-1 1,4-2-6184,-2-1 5594,-2-6 1,-3-2 0,1-9 73,3-3 1,6-4 0,-3-8 1342,-1-4 0,6-4 0,-5-6 0</inkml:trace>
  <inkml:trace contextRef="#ctx0" brushRef="#br3" timeOffset="230">7940 17352 8203,'-8'-1'256,"1"-3"164,0-1 1,3-5 0,-5 3 191,2-2 0,2-2 1,5-4-298,0-1 1,2 0-1,3 0 1,6 2 68,3 4 0,3-4 0,2 5 0,4 1 10,2 2 0,-1 3 0,4-1 1,-4-1-104,-1 2 0,5 3 1,-3 5-1,-1 5 53,-3 4 1,2 4 0,-2 3 0,-2 5-46,-2 4 1,-6 3-1,-2 3 1,-2 6-18,-4 4 0,-1-4 0,-2 0 0,-2 0-37,-3-2 0,-4-2 0,-7-6 0,1-3-131,-1-3 0,-5-3 1,-2-7-1,0-2-74,1-4 1,-6 3 0,3-8-1,-1-2-124,0-1 1,1-4-1,-2-1 1,2-4-287,2-2 0,4-1 1,7-4-1,3 1 76,2 3 1,2-6-1,7-5 1,5 2 46,8 2 0,6 1 0,9 0 1,0 2 96,3 4 1,7 3 0,-1 5 0,-1-2 152,0-1 0,-1 0 0,-5 5 0,-1 2-413,0 3 1,-1-2 0,-2 6 0,-3 0-317,-3 0 0,4-4 0,-5 4 0,-1-1-307,-3 1 1,4 0 1032,0 1 0,0 4 0,-5-5 0</inkml:trace>
  <inkml:trace contextRef="#ctx0" brushRef="#br3" timeOffset="231">8821 17683 9914,'14'-2'1280,"-4"-3"0,-1 3 0,-4-3 54,6 3 0,3 2 21,1 0 1,1 5-1855,0 0 0,-6 1-1221,1-6 0,-8 1-1062,3 5 1,-3-5 2781,2 5 0,4-5 0,7-1 0</inkml:trace>
  <inkml:trace contextRef="#ctx0" brushRef="#br3" timeOffset="232">9749 17180 10394,'1'0'588,"-2"7"1,-12-4 0,-1 6 0,-5 0 0,-2-2 703,-2-1 0,-5 5 0,2-6 0,-3-1-725,-3-3 0,-3-1 0,0 0 1,2-1-279,-2-5 0,2-1 0,7-5 0,3 2-118,0-2 0,6 3 0,-4 0 1,5 0-288,6 1 1,1 4 0,5-3-293,-1 0 0,0 7 213,5 0 1,0 9 0,0 10-1,0 4-151,0 1 1,5 2 0,0 6-1,-1-2 181,-2-4 0,-2 3 1,0-2-1,0 1 31,0-2 0,-6 2 1,1-7-1,2-2 194,1-2 0,-3-1-610,-1 0-165,1 0 543,5-8 0,7-6 1,5-9-1,6 0 69,3 0 1,12-5-1,0 1 1,6-1 137,4 2 0,3-3 0,1 8 0,-2 2 170,-3 1 1,0 4 0,-7 1-1,-3 4 248,-3 2 0,-2 1 0,-12 8 1,1 1 21,0 2 1,-2 0-1,-4-4 1,-5 3 194,-3 1 1,-4 5 0,-3-5-1,-7 0-211,-7 1 0,1-4 1,-6 3-1,-1-4-305,-1-1 1,-7-6 0,7-1 0,-4-2-96,-1-3 1,1-1 0,0 1 0,2 1-797,0-2 0,-3-1 1,8-2-1,0 0-2367,1 0 0,1-5 1,7-2-1880,3-2 4983,4-1 0,7-6 0,0 0 0</inkml:trace>
  <inkml:trace contextRef="#ctx0" brushRef="#br3" timeOffset="233">9937 17258 8237,'0'-16'1087,"4"6"1,4 1-678,8 2 0,10 2 0,2 5 1,5-2 208,4-3 0,2 3 0,-4-3 0,1 3-43,-1 2 1,-3-5 0,-4 0 0,-4 1-201,-1 3 0,-2 6 0,-6 2 0,-1 2 25,-3 3 0,1 2 1,-5 1-1,0 1 127,0 0 1,-2 7 0,-5 3-1,0 3-113,0 3 0,0 5 0,0-1 0,0-1 107,0-2 0,0-1 1,2-1-1,2-1-612,1-4 0,2 2 0,-4-5 1,4-1-1218,2 1 1,-6-2-1,4-7-6177,0-3 6242,-5 3 0,-2-13 0,-10 3 1,-6-8 644,-5-6 1,2-4-1,-7-2 1,-4-1 596,-5-4 0,2 3 0,-6-4 0</inkml:trace>
  <inkml:trace contextRef="#ctx0" brushRef="#br3" timeOffset="234">10189 17620 8237,'-11'-14'491,"1"3"0,6-3 0,-1 4 146,3-4 0,9 3 1,4 3-1,4 1 145,6 3 0,-1-3 0,6 2 0,2 0-165,2-2 1,1 5 0,0-3 0,1 1-644,-1-1 0,1 3 0,-1-3 1,1 3-647,-1 2 0,-5 0 1,-1 0-1,-1 0-479,1 0 0,-6 5 1,2 2-1,-4 0-1526,-1 0 2677,0-1 0,-1 1 0,1 1 0</inkml:trace>
  <inkml:trace contextRef="#ctx0" brushRef="#br3" timeOffset="235">10991 17478 10886,'17'0'509,"4"0"1,-2 0 0,7 0 0,1 0 168,-3 0 0,11 2 0,-3 1 1,1 3-809,0-3 0,-2 1 0,1-1 1,-1 2-839,1-1 0,-1 3 1,-1-2-1,-4-1 330,-5-3 1,-4-1 637,-1 0 0,-7-7 0,-2-1 0</inkml:trace>
  <inkml:trace contextRef="#ctx0" brushRef="#br3" timeOffset="236">11148 17195 8237,'0'-15'1259,"0"-1"0,0 0-141,0 0 1,2 8-1086,3 2 0,2 6 0,5 6 1,-3 4-1191,-2 4 0,3 7 1,-5 2 1156,-1 1 0,5 2 0,-1 6 0</inkml:trace>
  <inkml:trace contextRef="#ctx0" brushRef="#br3" timeOffset="237">11211 17855 8237,'10'6'2891,"1"-1"1,-6 5-1458,5-4 0,1 4-1460,5-5 1,-1 1-744,1-6 0,-5 0 1,-1 0-499,2 0 0,-3 0 1,1 0-1,3 0 1267,1 0 0,1 0 0,1 0 0</inkml:trace>
  <inkml:trace contextRef="#ctx0" brushRef="#br3" timeOffset="238">11950 17258 8237,'1'-16'646,"5"1"1,2 4-1,10 3 1,1 1-189,2 3 0,5 2 1,-3 2-1,0 0 50,-1 0 1,6 0 0,-1 0 0,1 0-189,-2 0 0,2 2 0,-6 2 1,1 1 113,0-2 1,-4 6-1,-7 0 1,-3 1-202,-2 1 0,3-1 1,-4 6-1,-3 0-135,-1-1 1,-9 1 0,-5 2 0,-6 2 83,-3 7 1,-7-3-1,2 2 1,-4 1-223,-1-3 0,0 4 1,-1-7-1,2-2 84,4-1 0,2 2 1,5 1 203,-2-1 1,1-3 0,8-3-1,3-2 429,2-1 1,4-6-275,8 6 1,9-8 0,9 2 0,1-3-347,4-2 0,2 0 0,3 0 0,2 0-337,2 0 1,5 0-1,-4 0 1,1 0-661,-1 0 1,-3 0-1,-7 0 1,-4 0-625,-1 0 0,-2 7 0,-7 3 1564,-4 4 0,-10 2 0,-8 0 0</inkml:trace>
  <inkml:trace contextRef="#ctx0" brushRef="#br3" timeOffset="239">12877 17352 8152,'16'0'1062,"0"0"0,1 0 0,2 0-271,2 0 1,7-5-1,-3 0 1,1 2-473,0 1 1,-5 2-1,4 0 1,-3 0-299,-2 0 0,-3 0 0,-1 0-1957,0 0 1,-3 7 784,-2 3 0,-4 4 1,-9 0-1,-3-3 1151,-6-6 0,-16 4 0,-7-1 0</inkml:trace>
  <inkml:trace contextRef="#ctx0" brushRef="#br3" timeOffset="240">12940 17525 8237,'16'9'105,"0"3"1,1-6 0,2-3 467,2-1 1,0-2-1,-3 0 1,1 0-230,2 0 1,5 0 0,-3 0 0,0 2-296,-1 3 1,6-3-1,-2 3 1,4-2-847,2 3 0,-3-3 1,-1 6-1,-2-2 797,2-4 0,2 6 0,2 0 0</inkml:trace>
  <inkml:trace contextRef="#ctx0" brushRef="#br3" timeOffset="241">14308 16881 8237,'9'-16'988,"-4"1"1,-10 6-266,-6 4 1,-3 3-1,-1 2-234,-1 0 0,0 5 0,-1 2 0,-2 2-37,-2 3 1,-6 4-1,5 3 1,-3 2-32,-3-2 0,6 4 1,-1-1-1,2 3-201,0 3 1,0 0-1,3 0 1,1-2-2,1 2 1,-1 2 0,10-1 0,0-1-284,0-2 1,2-5-1,6 4 1,5-1-94,4 1 0,9-4 1,4 3-1,1 1-17,4-1 0,2-5 1,2 2-1,-1-3 227,0-3 1,1-4-1,-2-2 1,-4-2 291,-5-4 1,-4-1 0,-1-2 0,0-2-70,-1-3 1,-4-4-1,-2-7 1,-2 1-60,-4-1 1,-1-5 0,-2 0 0,-2 2-183,-3 1 0,-4 3 0,-7-1 1,1 0-188,-1 0 1,0 3 0,-1 0 0,-2 5-39,-2 1 0,0 0 0,5 3 1,-2-1-1025,-3 1 0,4 3 0,-4 1 0,4 0-399,1 0 1,0 0-1,0 0-149,1 0 1,-1 5 1761,0 0 0,0 0 0,1-5 0</inkml:trace>
  <inkml:trace contextRef="#ctx0" brushRef="#br3" timeOffset="242">14685 17352 9196,'9'0'9830,"-2"0"-8093,-7 0-6762,0 0 2474,7 0 1,0-1 2550,4-5 0,3-2 0,-6-8 0</inkml:trace>
  <inkml:trace contextRef="#ctx0" brushRef="#br3" timeOffset="243">15110 17054 8237,'0'-16'0,"0"0"252,0 1 1,5-1 0,2 2-1,2 2 231,3 1 1,2 3-1,4-5 1,1 5 696,2 1 0,0-4 0,-4 6 0,2 1-833,2 3 0,6 1 0,-5 0 1,1 0-145,0 0 1,-1 7 0,-2 3 0,1 4 18,-2 2 1,4 5-1,-4 1 1,-4 3-177,-2 3 1,-10 7 0,2 3 0,-3-1-6,-2-4 1,-2 5 0,-5-8 0,-7 0 83,-5 0 1,-3 1-1,2-8 1,-2-1-198,-3 1 0,4-7 0,-5-6 1,0 1 73,1-2 0,1-2 0,5-7 0,-2 0-84,1 0 1,-2 0 0,1 0-1,2-2 187,1-3 0,8-2 0,1-6 73,2 3 1,2-1 0,6-4-114,5-1 0,8 5 0,8 3 0,3 1-179,3 3 1,3 2-1,4 2 1,2 0-619,-2 0 1,3 6 0,1 1 0,-1 0-419,0 0 0,-3 3 0,-7-3 0,-3 0-120,-2 0 0,3 4 1,-5-6-1,-2-2 1270,-2-1 0,-1-16 0,0-3 0</inkml:trace>
  <inkml:trace contextRef="#ctx0" brushRef="#br3" timeOffset="244">16100 17101 8237,'6'-10'121,"-1"-1"1,0 1 0,-3-6 273,3 0 1,-3 0 0,3 1 0,-3-1 258,-2 0 0,0 1 0,0-1-207,0 0 0,-2 2 0,-3 2 0,-6 1 54,-3-1 0,-1 3 1,-1-1-1,0 0-194,1 1 0,-6-3 0,0 6 0,0 3-118,-2 1 0,4 2 0,-6 2 0,3 3 40,2 6 1,3 8 0,1 3 0,0 3-124,1 3 0,6-4 0,4 2 0,3 1-1,2-3 0,0 4 0,0-7 0,2 0-84,3 2 0,4-6 0,6 2 0,1-5-28,0-3 0,1-2 1,3 1-1,1-3-262,-2 0 1,-2-5 0,1 3 0,1-5-68,2-5 0,0 1 0,-5-6 0,-1-2-76,1-2 0,0-2 0,-2 0 1,-2-1 101,-2-4 0,-1 9 0,3-2 0,-3 3 114,-2 2 1,0 6 0,-2-1 1079,6 8 1,-2 10 0,1 8 0,1 3-82,-3 3 1,6 7 0,-5 1 0,1-1-178,1-1 1,-6 2 0,4 1 0,-2-4-192,-4-5 1,4 2-1,-1-4 1,-3 2-720,-1-2 0,0 2 1,1-7-1,2 0-1482,-1 2 1,-2-6 0,-2 6 0,0-2 68,0 0 0,0 0 0,-2-6 1697,-3 1 0,-11 0 0,-9 0 0</inkml:trace>
  <inkml:trace contextRef="#ctx0" brushRef="#br3" timeOffset="245">16604 17180 8237,'8'1'1090,"-2"5"1,-3 4 0,1 4 561,1 2 1,2 5 0,-4 0 0,3 0-935,-3 1 0,4-4 0,0 4 1,0-1-111,0 0 0,0 0 1,-4-3-1,4 1-829,2 2 0,-5 0 0,3-5 0,-2-1-1777,0 1 0,0-5 1,-5-1-1857,0 2 1,0-8 1231,0-9 2622,0-11 0,-7-23 0,-1-1 0</inkml:trace>
  <inkml:trace contextRef="#ctx0" brushRef="#br3" timeOffset="246">16588 16850 8237,'0'-21'0,"0"0"0,0 0 0,2 5 968,3 0 1,-2 2-1,8 4-936,1 5 1,-3 3 0,1 4-1127,3 3 1,-5 3-1,1 8 1094,-2 0 0,5 0 0,-3-1 0</inkml:trace>
  <inkml:trace contextRef="#ctx0" brushRef="#br3" timeOffset="247">16965 17227 8237,'14'15'0,"-3"1"0,-3 5 0,-2 2 0,2 1 1295,1 4 1,3 2-1,-5 1 1,0-1-475,0-4 1,-1-1 0,-6-6 757,0 2-1289,0 0 1,0-14 0,-2-5-126,-3-6 1,1-13 0,-5-1 0,1-3-218,-1-2 1,5-8 0,-1 1 0,3-1-213,2-4 0,7 0 1,4 4-1,3 1 25,2 4 0,1-2 0,2 7 0,2 2 294,-2 1 0,4 9 1,0 4-1,0 3-84,-1 2 0,4 2 0,-3 5 0,0 9 389,0 8 0,3 1 0,-3 1 0,-1 2-379,1 2 1,-2-1 0,-7-1 0,-2-2-631,-1 2 0,-3 2 0,5 2 1,-5-3-410,-1-3 0,-1 2 1,-6-5-1,1 0-1017,5-1 1,-5-1 2074,4-5 0,4-7 0,0-2 0</inkml:trace>
  <inkml:trace contextRef="#ctx0" brushRef="#br3" timeOffset="248">17673 16834 8426,'-14'-16'0,"2"0"331,1 1 0,6 1 1,-4 1 625,2 3 0,2-1-569,5-4 0,2 6 1,1 2-1,4 2-4,2 0 1,1-2 0,6 3 0,0-1-58,-1 1 1,6-3 0,2 2 0,2 2-45,3 1 1,-4 2-1,0 0 1,-1 0-18,-4 0 0,2 2 0,-3 1 0,-4 4-77,0 2 0,-5 1 0,-1 6 1,-1 2 44,-3 2 0,-3-2 0,-2 5 1,-3-2 92,-1 0 1,-12 6 0,1-2-1,-2-1 61,1-3 1,1 2 0,0-2 0,2-2 109,4-1 1,3-3-1,7 1-214,0 0 0,0 0 1,2-1-1,3-1-78,5-3 1,6 3-1,3-6 1,4 1-262,2-4 0,-4 2 0,5-1 0,0-3-586,-2-1 1,6-2-1,-5 0 1,1 0-1344,0 0 0,-2 5 1,4 0-1,-1 1-2389,1 1 4373,-6 1 0,8 8 0,-6 0 0</inkml:trace>
  <inkml:trace contextRef="#ctx0" brushRef="#br0" timeOffset="249">19968 11270 25398,'-8'-7'-3798,"1"7"3966,7 0 1,0 7 0,1 8-367,5 1 1,-5 0 0,5 1-1,-5 3 1,-1 2 239,0 3 0,0 1 0,0 5 1,2 1-10,3-1 1,-3 6 0,3 0 0,-3-1-59,-2 3 0,0-1 0,0 6 1,0-2 106,0 1 0,0 3 0,0 1 1,0 0-606,0 0 1,0 0-1,0 2 1,2 2 381,3 1 1,-3 8 0,3-3 0,-3 3 58,-2-3 0,1 8 0,3-4 0,1 2 232,-1 3 1,3 6-1,-2-2 1,-2-2-90,-1-4 1,-2 13 0,0-7 0,0 2-167,0-1 1,5 3 0,1-3 0,-3 3 152,-1 1 1,-2 3-1,2-6 1,1 3-80,2 5 1,6 6 0,-6-6 0,-1-5 57,-3-3 1,-1 8-1,2-1 1,2 1 28,1 1 0,0 1 0,-5 1 0,0 0-61,0-1 0,0-36 0,0 0 0,2 38 0,-1-40 0,1 1 2,1-1 0,0 1 0,-1 3 0,1 0 0,-2-2 0,0-1 0,0 0 1,1 1-11,0 0 1,1 0-1,2 2 1,1 0 0,-3 1-1,1 0 1,-1-1-1,1 0 57,-1 1 0,1 0 1,-1 1-1,1 0 0,-2-1 1,-1-1-1,2 2 0,-1-2-16,0-2 1,0 1 0,-1 4 0,0 1 0,-1-4 0,0 0 0,0 0 0,1 0 11,2 2 1,0-1-1,-2-1 1,1-1-1,2 3 1,1 1 0,-1-1-1,1 0 138,-1-1 1,0 1-1,0 5 1,1 0-1,1-2 1,0-1 0,-1-2-1,-1 0-61,-1-4 0,1 0 0,1 2 1,1 0-1,-3-2 0,0-1 0,1 0 1,-1-1 53,4 43 0,0 1 0,-3-6 0,1-5-123,-1-6 1,-3 6 0,-1-16 0,2-1-507,3-6 0,-3-7 1,3-5-1,-3-6-1934,-2-2 0,0-10 1198,0-3 0,2-12 1,1-9-740,3-9 0,4-19 1933,-5-9 0,1-6 0,-6-4 0</inkml:trace>
  <inkml:trace contextRef="#ctx0" brushRef="#br0" timeOffset="250">20157 11301 18549,'0'-9'-5285,"7"-3"5571,3 7 1,4 0 857,2 5-201,7 0-514,1-7 0,8 5 1,-1-3 1,1 1-90,-1-1 0,7 3-133,4-3 1,4-2 515,1 2 1,7 0-469,4 5 0,-1-6 13,6 1 1,0-2-340,16 2 0,-8 3-47,13-3 1,-5-2 29,-35 4 1,1 1-1,-1-2 1,1 1 74,2 0 1,0 0-1,5 0 1,0-1 35,2-1 0,2 0 0,-3-1 1,0 0-1,4 2 0,1 1 0,1-1 1,0 1-1,0-2 0,0 1 46,2-1 1,-1 1 0,-1 2-1,1 1 1,2-3 0,1 1-1,1 0 1,0 1-39,2-1 1,1 0-1,6 0 1,0 1-1,-1 1 1,0 0-1,0 0 1,-1-1-13,-2-1 0,0 1 0,9-1 0,1 0 1,-5 3-1,-1 0 0,2 0 0,0-1-111,2-2 0,0 0 1,3 3-1,1-1 1,-3-3-1,1 1 1,1 0-1,1 0 127,1 1 0,2-1 0,2 0 0,0 1 0,-2 2 0,-2 0 0,2 0 0,-2 0-27,-1 0 1,1 0-1,6 0 1,2 0-1,-30 0 1,0 0-1,0 0 1,0 0-1,0 0 1,0 0-98,2 0 0,0 0 0,1 0 0,-1 0 0,0 1 0,1 0 1,0 0-1,0 0 0,-1 0 0,1 1 0,-1 1 0,0-1 89,0 1 0,-1 0 0,2 0 0,3-1 1,2-1-1,-2 1 0,-2 1 0,-1 0 1,1 0-1,2-1 0,0 1 0,-1-1 2,0-1 1,-1 0 0,1 0-1,6 2 1,2 0 0,-2 0 0,-5 0-1,0 1 1,0 0 0,0 0 0,0 0-1,1 0 57,1-1 1,0 1 0,0-1-1,0 2 1,0 0 0,-1-1-1,-3 0 1,0-1 0,0 1-1,-1 0 1,0 1 0,0 0 0,-1 0 0,1 0 0,0 0 1,4 1-1,1-1 0,-2 0 0,-5 0 1,-2 1-1,1-1 0,0 0 0,0 0 1,0 1-13,28 1 1,0 1 0,-26-2-1,-1-1 1,0 0 0,25 2-1,-1 0 1,-2-1 0,0 0-2,-1 0 0,0-1 0,-3-1 0,-1 0 0,-1 2 0,-2 1 1,-2-3-1,-1 0-52,-2 0 0,0-1 0,3 3 0,-1-1 0,-8-2 0,-2-1 0,0 0 0,0 0 73,-3-1 1,-1-1-1,1 0 1,-1 0-1,-6 0 1,-1 0-1,-2 0 1,0 0 83,-1 0 0,-2 0 0,42 0 0,-15 0 1,-7 0-262,-6 0 0,-8-5 1,-10-2-1,-5 0 146,-4 0 0,-3-5 0,-4 3-2681,-5 0 2421,-4-5 149,-1 13 1,-7-13 0,-2 5 0</inkml:trace>
  <inkml:trace contextRef="#ctx0" brushRef="#br0" timeOffset="251">20456 11615 32510,'0'-1'-1746,"0"4"0,1 16 1,3 6-1,3 5 2769,2 8 0,-4 0 0,5 4 0,1 0-615,-2-2 0,3 4 0,-5-6 0,0 1-255,0-1 1,0-6-1,-4-8 1,2-1-202,-1-4 1,-2-1 132,-2-3 0,0-4-68,0-1 1,-2-8-1,-2-2 1,-3-7-482,-1-2 0,-1-10 0,-3 0 0,3-7-31,2-8 0,2-7 0,5-3 0,0-7-422,0-6 0,9-3 1,5-1-1,7 0 121,3-4 1,2 11 0,6 9 0,-3 6 799,-2 10 1,0 6 0,-4 11 0,0 3 731,0 2 1,5 4-1,-4 8 1,2 5 485,0 4 0,1 9 0,4 5 0,-1 7-325,-4 7 0,2 8 0,-7 5 0,-2-1-897,-1 0 0,-4-2 0,-2-5 0,-3-1 0,-3-4 0,0-4 0,-6-8 0,0-4 0,0-5 0,0-4 0,0-1-3497,0 0 998,0-7 0,0-4 1160,0-10 1,0-4-1,0-7 1,0-1 713,0-4 1,0 2 0,0-6 0,0 2 715,0 4 1,-7 2 0,-4 1 0,-4 0 744,-6 1 0,1 1 1,-4 1-1,-1 5 226,1 1 0,0 0 0,-4 3 0,3-1-481,2 1 1,-3 1 0,5-1 0,2-1-1038,2 2 1,1 1 0,0 4-3813,0 3 4625,1 4 1,6 6 0,2 1-1</inkml:trace>
  <inkml:trace contextRef="#ctx0" brushRef="#br0" timeOffset="252">21603 11836 8650,'-1'-25'0,"-5"4"0,-6 5 606,-7 6 0,2-2 1,-4 5-1,3 0-177,2 0 1,1 1-1,-1 6 1,-2 0-1,-1 0 76,-2 0 0,0 7 0,6 4-323,-1 3 1,0 3-1,0 3 1,2 2 0,4 1 20,5 0 0,1 3 0,1-3 1,-3-1-63,3 1 0,3 3 1,5-3-1,6 0-129,3-1 0,3-1 1,4-5-1,5 0-46,4-1 0,3 1 0,2-2 0,4-2-419,1-1 0,0-6 0,4 4 0,-4-2-453,-2-4 0,4-3 1,-5-3-1,-4-4 410,-5-2 1,0-1-1,-7-8 1,-2-3 76,-1-5 1,-3-4-1,-1-3 1,-3-2 28,-6-1 1,2-8 0,-2 0 0,-1-3 355,-3 0 1,-6-7 0,-2 12 0,-1 3 163,-5 4 1,5 11-1,-1 3 1596,2 4-694,-5 1 1,10 9-1,-3 7-588,3 9 1,2 6 0,0 6 0,0 5 157,0 4 1,5 7 0,0 0 0,-1-1 61,-2 3 1,-1-6 0,3 5 0,3-1-361,2 0 0,-4-2 0,5-8 0,1-2-452,-3-2 0,6 3 0,-3-3 1,1-1-569,-1 1 0,3-4 0,-6-7 0,3-3-1050,-1-2 0,-4 4 348,4-6 1,1 0-1,4-7 1418,1-3 0,0-11 0,-1-8 0</inkml:trace>
  <inkml:trace contextRef="#ctx0" brushRef="#br0" timeOffset="253">22374 11804 8145,'-16'-5'1106,"0"0"1,1 6 0,1 12 0,1 4-696,3 4 0,1 7 0,-1-4 0,5 3-112,3-1 0,2-2 0,0 2 0,2-3-140,3 0 0,3-6 0,8 4 0,2-5-26,3-6 0,-2 3 0,7-8 0,2 0 73,2 2 0,-1-5 1,-1 3-1,-1-3 52,1-2 0,-1-5 0,0-2 0,-5-2-21,1-3 0,-5-8 0,3-2 0,-6-3-352,-4-3 0,1 0 1,-7 1-1,-1 0-268,-3-1 0,-1 0 1,-1 2-1,-3 4-290,-1-1 1,-7 7 0,1-1-1010,-3 4 1,-1 5 346,-1-3 0,7 13 0,6 12-658,6 5 1993,6 2 0,7 2 0,-1 1 0</inkml:trace>
  <inkml:trace contextRef="#ctx0" brushRef="#br0" timeOffset="254">23176 11930 8289,'8'-16'6,"-2"0"0,-5 1 0,-1-1 1,0 0 288,0 1 0,-5-1 1,-2 0-1,-2 0 624,-3 1 1,-9-1 0,-3 0-590,-1 0 0,1 8 0,5 3 1,-2 3-114,1 2 0,-2 0 1,1 2-1,2 3 20,1 5 0,2 6 0,2 5 0,2 5 19,2 4 0,6 1 1,-1 2-1,3 1-26,2-3 0,0 4 1,0-11-1,2 3-105,3-1 1,2-7 0,7 2 0,0-5-129,4-6 1,1 2 0,-2-6 0,3-3 67,0-1 1,7-2-1,-6 0 1,0 0-129,1 0 1,-4-7-1,3-4 1,-4-3-210,-1-1 1,0-6 0,-1 0 0,-1 2 61,-3 1 1,3 4 0,-4 2 0,4 3 81,2 2 0,0 2 0,-1 5 0,1 0 43,0 0 1,0 5 0,-1 2 0,1 0 118,0 0 0,0 5 0,-1-3 0,1 2-598,0-1 0,5-5 1,0 4-441,-2-2 1,-2-2 0,-1-5-223,0 0 0,-2-1 450,-4-5 0,2-8 776,-6-7 0,-1-7 0,-5 4 0</inkml:trace>
  <inkml:trace contextRef="#ctx0" brushRef="#br0" timeOffset="255">23506 11380 8561,'0'15'463,"0"1"1,0 0 0,2 1 0,3 4 159,5 5 1,4 6-1,2 5 1,0 3-96,-1 0 1,1 4-1,0-6 1,0 0-346,-1 1 0,1 3 0,0-6 0,-2-1-430,-4-1 0,4-3 0,-5 0 0,0-1-1067,-4-4 1,-7 2 0,-7-7-1915,-6-2 3228,-18-8 0,6-4 0,-11-7 0</inkml:trace>
  <inkml:trace contextRef="#ctx0" brushRef="#br0" timeOffset="256">22279 11647 7987,'9'0'0,"-4"0"0,-10 0 1156,-5 0 1,-4 0-1,-4 0 1,-1 0-127,-2 0 0,-7 0 1,4 0-679,-1 0 0,-3 0 0,6 2 0,-1 1-662,0 2 0,-5 1 0,2-5 0,-2 3-1125,2 1 0,-2 7 0,5-1 1435,-1 3 0,5 1 0,-4 1 0</inkml:trace>
  <inkml:trace contextRef="#ctx0" brushRef="#br0" timeOffset="257">24701 11443 7987,'9'-2'603,"-4"-3"1,-5 3 7,-5-3 1,-4 3 0,-7 4-1,-1 3-207,-4 5 0,1 4 1,-6 4-1,0-1-201,2-1 1,-1 8 0,6-8 0,-2 0-110,2-4 0,3 2 0,4-3 32,1 2 1,8 3-204,-2 0 1,10-2 0,5-2-1,6-3-104,5-2 1,3 3-1,11-3 1,4 2 239,3 3 1,10 2 0,-8 2 0,-1 0 98,3-1 1,-8 3 0,-1 1 0,-6 2 94,-4-2 0,1 4 0,-9-2 0,-3-2 14,-4-1 0,-9-3 0,2 1 0,-3 0 142,-2-1 1,-7-4 0,-3-2-1,-6-2-140,-5-4 1,2 4-1,-7-2 1,-1-1-351,3-2 1,-6-2 0,4-2-1,-4-2-452,-1-1 0,1-5 0,2 3 0,4-2-446,1-3 1,2 3 0,5-2-1,1-1-848,-1-2 1,7-7 0,4-1 1826,3-3 0,2-8 0,0-7 0</inkml:trace>
  <inkml:trace contextRef="#ctx0" brushRef="#br0" timeOffset="258">24921 11223 8148,'10'13'86,"1"-2"1,-1 8-1,4-1 1,-1 3 728,-3 1 0,1 13 1,4 0-191,1 4 0,-6 6 0,1-3 0,-1 3 0,1 2-208,-1 1 0,-4-6 0,4-2 0,1-2-198,-3-3 1,5-2-1,-6-3 1,0-2-37,0-2 1,-2-7 0,-4 0 0,3-5-166,1-3 136,0-1-210,-5-1 1,0-9 0,0-10-1,0-6-343,0-5 0,0 2 0,2-7 1,3-2-76,6-2 1,5-1 0,5-1-1,5 1 54,4-1 0,1 8 1,0 3-1,1 3 265,-1 3 0,-4 6 0,-3 4 0,0 3 140,1 2 1,-6 2-1,4 3 1,-2 5 98,0 4 1,0 4 0,-6 1-1,-1 2-15,-3-2 1,3 4 0,-5 0 0,1 1 120,1 4 0,-6-5 0,5-1 0,1-1-91,-3 0 0,6 0 0,-3-5 0,3 0-75,2-1 1,-1-4 0,1-2-1,0-2 19,0-4 1,5-1 0,1-2 0,1 0 33,0 0 1,3 0 0,-3-2 0,-1-1 84,1-3 0,3-6 0,-5 0 0,-2-6 3,-1-2 1,1-8-1,-1 1 1,-6-1-154,-4 2 0,-1-3 0,-3 2 1,1-1 1,-1 2 0,-10-2 0,-4 7 0,-4 2 34,-2 2 0,-5 1 0,-1 2 0,-3 2 5,-3 1 0,5 8 1,1-3-1,-1 5-3,-3 1 1,1 7 0,1 5 0,1 5 161,4 4 0,2 7 1,1-1-1,2 2-41,3 3 1,4-1 0,7 1-1,0-1-97,0 0 0,0-4 0,2-3 0,3-1-23,6-4 0,3-2 0,3-3 0,4-1-57,5-3 0,-1-6 1,1 1-1,0-3-84,-1-2 1,4 0 0,-4-2 0,-1-2-6,-3-1 1,2-12 0,-2 1-1,-2-3-39,-1-4 1,-8 6 0,-1-6 0,-2 2-222,-4 0 0,4 0 103,-1 5 1,1 8 213,-2 2 0,4 12 0,6 4 0,1 4-132,0 2 0,0-1 0,-1 1 0,1 0 38,0 0 0,-1-2 0,1-2 0,0-4-57,0-1 1,-1-1 0,1-6 0,0 0-157,-1 0 1,3 0-1,1 0 1,2-2 99,-2-3 0,-1-4 1,-2-7-1,-1 1 25,1-1 0,-6-2 0,-1-3 0,-2-3 7,-3 0 0,-1-4 0,1 7 0,1 1 321,-2 3 1,-1 6-1,0 3 320,3 1 1,-1 3-1,4 9-17,-1 6 0,0 10 1,-3 5-1,3 4 45,2 1 1,-6 6 0,4 1 0,-2 3-92,0 2 1,6 1-1,-4-1 1,2-2-153,3-3 1,-3 4-1,1-5 1,1-2-152,-3-2 0,6-9 0,-5-3 0,0-3 86,-4-3 1,2-4 25,-2-1 0,1-10 0,-8-3 105,-3-11 1,1-11 0,-5 1 0,1-4-296,-1-5 1,5-13-1,-1 1 1,3-2 45,2-4 1,2-10 0,3 2 0,8-1-896,6-1 0,5 7 1,8 2-1,-1 6 429,1 10 1,-1 1-1,0 15 1,1 5 257,-1 3 0,-6 8 0,-2 1 0,-3 6 292,1 8 0,0 8 1,-5 3-1,0 3 267,0 3 0,-8 1 0,-2 3 0,-5-1 75,-1 1 1,-3-1 0,-6 1-1,-7-3 57,-1-2 0,-8-5 0,-1-8 0,-3-2 50,-3-1 0,1-8 1,-1 3-1,1-5-386,-1-1 0,3 0 1,1 0-1,3-1-164,2-5 0,3 3 1,6-8-330,3-1 1,4 4 0,11-1-854,6 2 0,6 0 0,13 3 1,3-1 737,6 2 1,4 1-1,4 0 1,-1-1 290,4-3 1,7-1-1,-4 2 1,-1-4 13,-2 1 0,-4-6 1,-1 3-1,-4-3 206,-1-1 0,-3-6 0,-4 0 0,-3 1 134,-2 3 1,-6-1-1,-11-1 1,-5-2-105,-3 2 0,-2 0 1,-2 0 52,-3-2 0,-5 2 0,-10 8 0,-1 6 3,2 3 1,2 4-1,1 3 1,0 6 277,1 2 0,6 10 1,4 3-1,3 2-212,2-1 1,0 2-1,3-3 1,6 2-291,7-1 0,3 0 1,-1-6-1,1-1-262,2-3 0,0-3 0,-6-2 0,1-3-1322,0-2 1,0-2 0,-1-5 182,1 0 1,-2-1 0,-2-5 0,-1-6 1458,1-7 0,2-6 0,2-6 0</inkml:trace>
  <inkml:trace contextRef="#ctx0" brushRef="#br0" timeOffset="259">27987 11600 7927,'16'0'-161,"-6"0"0,-1 1 184,-2 5-23,5-5 0,-3 6 0,6-7 0</inkml:trace>
  <inkml:trace contextRef="#ctx0" brushRef="#br0" timeOffset="260">28018 11883 9095,'9'7'926,"0"0"0,-6 5 1,4-2-766,2 3 1,-6-5 0,3 3 0,-5 1-897,-1 2 0,-7 2 735,-3-1 0,-11 1 0,-3 0 0</inkml:trace>
  <inkml:trace contextRef="#ctx0" brushRef="#br0" timeOffset="261">20346 12716 7941,'7'-9'0,"3"2"743,4 0 1,9 5 0,3-3-1,4 3-253,1 2 1,9-5 0,7-2 0,8 0 36,1 0 0,10-3 1,0 3-1,6 0-254,3 0 1,11 0-1,-4 3 1,5-1-186,-42 3 0,1 0 0,3-1 0,0-1 1,-3 2-1,0-1 0,3 1 0,0 1-33,0 0 1,0 0 0,1 1-1,0 0 1,-1-1 0,-1 0 0,0 0-1,0-1 4,1-1 1,0 0-1,5 1 1,1-1-1,0 3 1,0 0 0,0 0-1,2-1-56,-1-2 1,1 0 0,5 3 0,0-1 0,-3-3-1,-1 1 1,5 0 0,0 0-86,2 1 0,1-1 1,8-2-1,0 0 0,1 2 1,1 0-1,0 1 1,1 1 101,1 0 0,0 0 0,2 1 0,1 0 1,-4 0-1,-1 0 0,0 0 0,-1 0 63,-2 0 0,0 0 1,6 0-1,0 0 1,-12 0-1,0 0 1,1 0-1,0 0 70,-1 0 0,-1 0 0,2 0 1,0 0-1,0 0 0,-1 0 1,-2 0-1,1 0 16,-1 0 1,1 0 0,4-2 0,1-1-1,2 0 1,1 1 0,3-1 0,0 0-99,2 0 1,1-1-1,4 3 1,0-1-1,-6-2 1,-1-1-1,-1 1 1,0 1 28,-3 1 1,-1 1 0,4-1-1,-2 0 1,-9 1 0,-2-1 0,-2-1-1,0 0 44,-2 2 1,-3-1-1,-6 1 1,-2 0-1,33 1 1,-10 0 170,-6 0 1,-2 0-1,-14 0 1,-7 0-134,-7 0 1,-2 0 0,-12 0 0,-2 0-1067,-2 0 0,-8-2 858,-4-3 1,-5 2 0,-7-6-4143,-8 2 1,-15-5 4167,-12 1 0,-24-10 0,-8-3 0</inkml:trace>
  <inkml:trace contextRef="#ctx0" brushRef="#br0" timeOffset="262">21116 13329 8022,'14'-2'1161,"-4"-3"1,-1 3-303,-4-3 1,-5 3 0,0 4-1,-8 1-347,-6 2 0,-4 8 0,-3-3 0,-3 2-77,-1-1 0,-4 3 0,1-5 1,-5-1-366,-4-2 0,0-5 1,6-1-1,-1 0-106,1 0 0,1 0 0,2 0 0,4-1 78,1-5 0,4 3 1,7-6-1,1 2-484,-1 4 1,3-4 167,-1 1 0,6 3 149,-1 8 1,-2 9-1,2 9 1,1 0 89,2-1 0,-3 6 0,-2-2 0,0 2 28,0-2 1,-5 4-1,3-5 1,-1 1-65,-1 0 0,8-5 0,-2 3 0,3-1-140,2-4 0,0-1 0,2-2-170,3-1 0,-2-6 251,8-4 0,-1-3 0,6-2 0,1 0 76,4 0 1,4-7-1,8-3 1,4-3 29,5 3 1,8-2 0,5 5 0,0 0 148,5 0 0,-6 1 1,-2 6-1,-4 0 139,-7 0 0,1 7 0,-8 4 1,-6 3 29,-4 2 1,-3-1 0,-5 1 0,-2 0 71,-4-1 0,-3 3 0,-7 1 1,-2 4 75,-3 1 1,-9-5 0,-9 4 0,1-2-172,-1 0 0,-10 0 0,1-5 1,-1-2-195,0-4 0,-4 2 0,-1-6 1,-1-3-488,1-1 1,1-2-1,6 0 1,-1 0-244,1 0 0,1 0 0,4 0 0,5-2-135,4-3 0,6 3 0,2-5-216,2 0 1,4 0 0,8-5 0,7 1-2582,8-1 3585,4-2 0,8-1 0,-1-1 0</inkml:trace>
  <inkml:trace contextRef="#ctx0" brushRef="#br0" timeOffset="263">21981 13502 9136,'0'-16'669,"0"0"1,-7 7-1,-4 4-114,-3 3 1,-7 2-1,-1 2 1,-3 3-38,-3 6 1,-7 8-1,-3 6 1,-1 1-192,1 2 1,1 10 0,6-6 0,-1 1-178,1 0 1,7-2-1,4-1 1,6-2-88,4-2 0,8-1 0,2 1 1,11-3 1,8-1 0,5-4 0,11 3 0,5-4 32,8-1 0,2-6 1,-1-1-1,0 0 5,-2 0 0,7-6 0,-13 2 0,-7-3 196,-4-2 1,-11-2 0,2-3 83,-3-5 1,-9-4 0,-6-2 0,-6 0-227,-8 0 0,-5 1 0,-5-1 0,-5 0-219,-4 1 0,-6 1 1,-1 1-1,0 5-184,-1 1 1,5 0 0,-4 3 0,6-1-1215,4 1 1,0 3-1,6 1-4067,1 0 4647,10 0 1,31 7 0,14 1 0</inkml:trace>
  <inkml:trace contextRef="#ctx0" brushRef="#br0" timeOffset="264">22437 13847 8036,'5'-10'365,"0"-1"1,2 8 2418,-2-2 0,-1 1-1519,6-1 0,-4 3-1800,4-3-3729,-6 3 225,3 2 4039,0 0 0,1-7 0,8-1 0</inkml:trace>
  <inkml:trace contextRef="#ctx0" brushRef="#br0" timeOffset="265">23160 13486 8727,'14'-16'0,"-4"0"762,-4 1 0,-5 4 194,-1 1 0,2 6-250,3-1 1,-5 3 0,0 2-310,-8 0 0,-12 0 1,-2 0-1,-1 0-176,0 0 0,-5 0 0,4 0 1,-2 0-87,-1 0 1,3 0-1,-2 0 1,3 0-97,0 0 0,6 0 1,-4 0-121,4 0 0,1 0 0,2 2 0,2 2 46,1 1 1,2 7 0,-3-2 0,3 4 11,2 2 1,-3 0 0,5 0 0,-1-1 30,-1 1 1,6 5-1,-6 0 1,1-2 115,1-1 0,-5 3 0,5 0 0,-1-2-24,-1-2 1,6-6 0,-5-1-114,5 2-20,1 2 0,7-5 0,3-4 0,4-3-29,2-2 1,-1 0 0,3 0 0,3 0-216,5 0 1,4 0-1,1 0 1,1 0 187,-1 0 1,1 0 0,-1 2 0,0 3 66,1 6 1,-2 1 0,-4 0 0,-5-2 47,-4 3 1,-1 1-1,-2 1 1,-4 1 444,-4 0 1,-5 0 0,-1-1 0,0 1 165,0 0 0,-12-2 1,-4-2-1,-1-2-285,0 3 0,-6-5 0,-3 1 1,-4-2-233,-2-3 1,1-3 0,0-1 0,-1 0-194,1 0 1,-1-1-1,1-3 1,-1-1-1305,1 1 0,6-4 0,4-1 0,4-2-24,1 1 0,8 5 0,2-6 0,5-1 207,1-2 1,8-2-1,8 1 1194,8-1 0,6-7 0,2-1 0</inkml:trace>
  <inkml:trace contextRef="#ctx0" brushRef="#br0" timeOffset="266">23899 13376 8213,'0'-16'581,"0"0"1,0 6 141,0-1 1,-2 8 0,-3-2-14,-6 3 0,-3 2 1,-3 0-1,-2 0-343,-2 0 0,-7 7 0,2 3 1,-4 4-127,-1 2 0,1 5 1,2 0-1,3 0-20,3 2 1,1-6 0,5 4 0,2-3 46,4-3 0,-3 1 0,8 0-247,2-1 1,-4-4 0,1-1 12,3 3 1,1-5-197,2 3 1,7-8-70,4 3 0,3-5 1,1-1-1,1 0 9,0 0 0,-1 0 1,3 0-1,1 0 80,2 0 1,2 2 0,-2 2 0,3 3 126,1 1 1,4 1 0,-2 3 0,2-1 141,3 1 1,-1 7 0,-1 2 0,-2-2-30,-2-1 0,-7-1 0,2 2 0,-3 4 488,-3 2 1,-6-4 0,-2 3 0,-2 0 2,1 1 1,-1-4 0,-7 3-1,-3-1 1,-6-4 1,-3-1 0,-3-3-1,-2 1-163,-2 0 0,-5-7 0,3-4 0,-2-3-141,-3-2 1,-1 0 0,-3 0 0,1 0-509,-1 0 1,1-7 0,0-4-1,-1-1-1268,1 1 1,1-3-1,4 4-158,5-4 0,5-2 0,6 1 1,6-1 615,8 0 1,11 0 0,13-1 1031,7-4 0,5 4 0,8-6 0</inkml:trace>
  <inkml:trace contextRef="#ctx0" brushRef="#br0" timeOffset="267">24544 13785 8031,'15'-7'1464,"1"5"1,1-3 0,3 1-900,1-1 1,12 3-1,0-3 1,4 3 3,1 2 1,4 0 0,-3 0-1,-1 0-301,0 0 0,3 0 0,-8 0 0,-4 0-403,1 0 1,-2 0 0,-2 2 0,-5 1-1453,-3 3 1,-8 6-1,1-2 1587,1 4 0,-5 2 0,0 0 0</inkml:trace>
  <inkml:trace contextRef="#ctx0" brushRef="#br0" timeOffset="268">26037 13172 8031,'-10'-6'508,"-1"1"1,1 0 0,-6 5 0,-1 2 92,-4 3 1,-2 4 0,-5 8-1,3 2-162,3 2 0,1 7 0,3-2 1,-1 4-230,-2 1 1,5 1 0,6-1 0,-1 1-93,3-1 0,1 4 1,7 0-1,0-4-8,0-1 0,8 3 0,8-6 1,9 0-40,4 0 1,3 1 0,1-7 0,4-2-21,5-2 1,1-1 0,1-2 0,-2-4 182,2-4 0,-6 1 1,-1-2-1,-6-2 120,-5-1 0,-3-7 1,-7-2-1,-2-2-84,-4-3 1,-3-2 0,-7-2 0,-2 1 50,-3-1 1,-3 0 0,-10 0 0,-1 1-286,-2-1 1,-7 5-1,2 3 1,-2 1-233,2 3 1,-4 3-1,5 1 1,-1 0-669,0 0 0,7 0 1,-4 0-1,2 0-55,0 0 0,5 1 0,6 3 0,-1 3-486,3 1 1,1-2-1,7 4 1405,0 2 0,7-5 0,1 0 0</inkml:trace>
  <inkml:trace contextRef="#ctx0" brushRef="#br0" timeOffset="269">26540 13722 8031,'18'-7'2889,"3"5"-1342,-11-3 0,4 3 1155,2 2 0,0 0-1259,-1 0 1,-4 0-2229,-1 0-3586,-6 0 1502,3 0 2869,-7 0 0,0 0 0,0 0 0</inkml:trace>
  <inkml:trace contextRef="#ctx0" brushRef="#br0" timeOffset="270">27028 13093 8031,'0'-25'346,"0"5"1,7 4 0,5 4 0,5 1 0,8 1-1,3 1 1370,5 4 1,2-2-1257,-4 1 1,8 3-1,1 8 1,0 4-151,-3 0 0,-6 10 0,-3-2 0,-3 6 47,-3 5 1,-1 9 0,-7 3 0,-3 2-121,-6 0 0,-5 3 0,-5 4 0,-6-4-61,-3 1 1,-8-10 0,-4-2 0,-2-8-77,1-3 0,-2-3 0,2-6 0,-2-3-162,-3-6 0,-4-3 0,-1-2 1,4 0-146,5 0 1,0-7 0,7-4-1,2-3 132,1-1 0,4-1 1,4 0 113,4 1 0,6-1 0,7 0 0,9 2 37,9 4 1,10 1-1,5 5 1,2-1-86,1 2 0,12 1 1,-7 2-1,3 2-7,-2 3 1,7 2 0,-9 5 0,2-1-843,0 1 1,-7 0-1,-2 0 1,-2-1-460,-3 1 1,2 0-1,-4 1 1,-3-5 274,0-1 1,-8 4 0,-1-6 1041,-3-2 0,-2-1 0,-1-2 0</inkml:trace>
  <inkml:trace contextRef="#ctx0" brushRef="#br0" timeOffset="271">28411 13093 8282,'18'-18'0,"-8"-1"171,-6-2 0,-6 0 1,-1 4-1,-4-2 172,-2-2 0,-7 2 1,-7 6-1,1 3 781,-1-2 1,-8 5-1,1 1 1,0 6-729,0 6 1,-8 4 0,7 11 0,-1 5-218,4 4 1,0 1-1,7 1 1,2-1-152,2 1 1,3-3 0,3-1 0,6-3-8,3-3 0,2-1 0,0-5 0,2 0-143,3 0 1,6-6 0,8-1 0,4-2 82,1-4 0,-3-1 1,5-4-1,2-3-58,2-5 1,-1-4 0,-1-2 0,-3 0-108,-2 0 1,3-5 0,-3 0 0,-1 2 193,1 2 0,-2 8 1,-5 4-1,-1 3 201,1 2 0,0 2 0,0 3 0,-1 7 319,1 8 0,5 2 0,0 8 0,-2 0 243,-1 3 1,3 3 0,-1-1 0,0 2-655,-3-2 1,-6-2 0,-1 0 0,1 2-601,-3 2 0,-1-2 1,-7-5-1,-1-2-2547,-5-1 0,-8 10 3048,-7-11 0,-14 8 0,2-10 0</inkml:trace>
  <inkml:trace contextRef="#ctx0" brushRef="#br0" timeOffset="272">21147 15529 8118,'16'0'598,"2"0"0,1 0 0,4 0 294,1 0 1,4 0 0,7 0-1,2 0 1,-1 0-153,3 0 0,-6 0 0,5 0 0,-3 0-785,-3 0 0,1 0 0,-10 0 0,-1 0-1166,1 0 0,-2 0 0,-5 0-3736,-1 0 4947,-6 7 0,5 2 0,-5 7 0</inkml:trace>
  <inkml:trace contextRef="#ctx0" brushRef="#br0" timeOffset="273">21320 15796 8118,'16'0'518,"0"0"1,1 2 0,4 2 889,5 1 1,8 0 0,1-5-1,0 0-615,5 0 0,-2 0 1,4 0-1,0 0-870,-2 0 1,-1-2-1,-8-1 1,1-2-261,-1 1 1,-1 2 0,-2 2 0,-4 0-1133,-1 0 0,3 0 0,-3 0 1,-1 0 1468,1 0 0,5 0 0,-3 0 0</inkml:trace>
  <inkml:trace contextRef="#ctx0" brushRef="#br0" timeOffset="274">23616 14885 8118,'10'0'88,"1"0"1,-1 2 537,-1 3 0,-2-2 0,-9 6 0,-3 0-35,-5-1 0,-1-2 0,-3 2-289,-3-1 0,-3 4 0,3-6 1,-4-1-94,-5-3 1,1-1 0,-1 0 0,0 0-103,2 0 0,-6-5 1,5 0-1,1 0-197,3-2 0,-2 5 1,2-5-1,2 2 141,2-1 0,1 1 0,0 5 0,2 2-194,4 3 1,-4 4-1,5 7 1,-2 1 66,1 4 0,5 2 1,-4 6-1,0 1 164,1 3 0,2 2 1,-2-2-1,1 2-41,3 2 1,-5 0-1,1-6 1,-1 1-16,4-1 1,-2-5-1,0-1 1,0-1-92,0 1 0,1-6 1,6 2-112,0-4 0,-1-8 0,-3-2-455,-1 0 538,0-5 1,6-1 0,5-8 0,4-1-99,4-5 1,4-2 0,3-4 0,5-4 106,4-2 0,8 6 0,4-4 1,3 4 89,2 4 1,1-5 0,-1 12 0,0-1 140,0 4 1,-7 5 0,-3 5 0,-4 5 126,-1 4 0,-3 9 1,-2 1-1,-6 3 65,-4-1 0,-8 4 1,-4 4-1,-3 0 68,-2 1 1,-2-2-1,-5-5 1,-7-4-204,-5-1 0,-9-2 0,2-5 0,-4-1-290,-2 1 0,1-6 1,0-1-1,1-2 17,4-3 1,-4-3 0,4-1-1,-2 0-841,2 0 1,1 0 0,6-1-1,-2-3-207,2-1 1,7-6 0,3 4 0,2-1-189,3-4 0,3-8 1299,1-1 0,14-7 0,3 4 0</inkml:trace>
  <inkml:trace contextRef="#ctx0" brushRef="#br0" timeOffset="275">24025 15199 8236,'-16'0'0,"0"0"339,1 0 0,-1 2 0,0 3 0,-1 7-39,-4 8 1,3 4 0,-3 7-1,4 1 57,1-1 0,2 6 1,2 0-1,3-4-85,2-5 0,2 1 0,7-2 0,5 1-62,8-2 1,3 2-1,10-7 1,3 0 54,4 1 1,12-6-1,-1 2 1,1-8 108,4-3 0,4 3 1,0-4-1,-1-3 153,0-1 0,2-7 0,-7-2 0,-6-4-22,-2-6 0,-6 1 0,-8-7 0,-2 1-261,-2-5 0,-9-2 0,-9-4 0,-3-2-317,-2-2 0,-2-5 1,-5 5-1,-9 2-328,-8 2 0,-6 2 0,-1 1 0,-1 4-575,1 5 1,-6 4 0,2 3 0,4 1-599,3 3 0,7 6 0,-4-1-385,3 3 0,2 9 1959,10 4 0,10 10 0,9 3 0</inkml:trace>
  <inkml:trace contextRef="#ctx0" brushRef="#br0" timeOffset="276">24827 15545 9081,'24'0'0,"-3"-2"0,-4-1 1289,-1-3 1,0 1 0,0 5-1420,-1 0 1,1 0 0,0 0-2299,0 0 2428,-8 0 0,6 7 0,-5 2 0</inkml:trace>
  <inkml:trace contextRef="#ctx0" brushRef="#br0" timeOffset="277">25518 15089 8593,'2'-24'301,"3"3"0,-1 3 0,6 3 0,3 1 116,1 3 0,3-1 0,4 7 1,3 1-2,1 2 0,8 2 0,-5 0 0,0 2 93,2 3 1,-8 6 0,1 10 0,-2 3-262,0 1 0,-2 10 0,-8-2 0,-4 5-83,0 6 1,-7-4 0,0 2-1,-9 0-66,-5-2 1,-9 0 0,-3-7 0,-4 1-81,-1-5 0,-1-8 1,1-2-1,1-5-95,4-3 0,-4-8 0,6 3 0,-2-5-84,0-1 1,1 0-1,-1 0 1,3-1-78,0-5 0,6 3 0,-4-8 0,5-1 91,6-2 0,-2-2 1,6 1-1,3-1 119,1 0 1,14 1 0,6 1 0,6 1 252,9 3 0,4 6 0,7-1 1,-2 3 5,1 2 1,1 7-1,0 4 1,-4 3-263,-2 2 0,4-1 0,-5 1 0,-2 0-436,-2-1 0,-3 1 0,-2 0 1,-4 0-105,-1-1 0,-2-4 1,-5-1-1,-1 1-522,1-2 1,5 5 0,0-6 0,-2 1-926,-1-4 2017,4-3 0,-4-2 0,5 0 0</inkml:trace>
  <inkml:trace contextRef="#ctx0" brushRef="#br0" timeOffset="278">26871 15199 8118,'-11'-30'0,"-1"3"0,-4 2 267,-3 2 1,-7 2 0,3 6 0,0 1 475,1 3 0,-6 2 0,1 6 0,-2-2-279,-3 1 0,1 11 0,-2 9 0,-2 8-205,-2 6 0,2 7 0,7 1 0,4 1-23,1-1 0,7 4 0,7-4 0,2 1-184,4-1 0,8-1 1,6-6-1,4-1-97,6-4 1,4 2 0,8-7 0,2-2 191,2-1 0,6-2 1,-2-3-1,0 0 105,1-3 1,-1-6 0,0 1-1,-4-3 39,-4-2 0,-8-6 1,-4-1-1,-4-1 154,-1-5 1,-7 5-1,-4-3 1,-3-1-261,-2-2 0,-4 0 0,-5 2 0,-8 1-311,-6-1 1,-3 0-1,-7 0 1,-2 3-181,-2 2 1,1-3-1,2 4 1,-1 3-1650,-1 1 0,-6 2 1,5 0-1,0 0 1955,-1 0 0,-2 0 0,-7 0 0</inkml:trace>
  <inkml:trace contextRef="#ctx0" brushRef="#br0" timeOffset="279">27609 15388 8118,'-7'-9'919,"6"-5"0,-6 14 1,7 0-1,0 9 1,2 5-197,3 1 0,2 1 0,5 2 1,-2 1-448,3 2 0,1 0 0,1-4 0,-1 2-187,-3 2 1,3 0-1,-4-5 1,4-2-1728,2-3 1,-2 3-1,-2-6-3015,-1 1 4653,-8-2 0,4-7 0</inkml:trace>
  <inkml:trace contextRef="#ctx0" brushRef="#br0" timeOffset="280">27437 14916 7726,'1'-16'0,"3"1"-89,1-1 0,0 6 1,-3 1-103,3 2 0,4 2 0,7 5 1,-2 1 190,-4 5 0,11-5 0,-3 6 0</inkml:trace>
  <inkml:trace contextRef="#ctx0" brushRef="#br0" timeOffset="281">27908 15356 8118,'25'16'-754,"-4"1"0,-4 3 781,-1 1 1,0 5-1,-1-5 1,1-2 2270,0-2 0,-6-1-1484,1 0 1,-3 0-1,5-2-125,-3-4 0,-6-5-516,1-10 1,-9 2 0,-3-8 0,0-3 5,0-5 0,2 0 0,5-7 1,0-2-394,0-2 1,7-2 0,4 1 0,4 0-101,6-1 1,4 6 0,8 2 0,2 3 316,2 7 0,1 5 0,-3 9 0,2 2 223,-2 3 0,3 4 1,-1 8-1,-2 4-9,-2 5 1,-2 4 0,1 1 0,-1 1-274,1-1 0,-8 1 0,-3-1 0,-3 0-596,-3 1 0,1-6 1,-2-1-1,-4-3-974,-4-3 1,-3-3 0,1-4-469,1-1 2094,0-8 0,-12-3 0,-2-8 0</inkml:trace>
  <inkml:trace contextRef="#ctx0" brushRef="#br0" timeOffset="282">28977 14728 8933,'0'-16'240,"0"0"0,4 2 0,5 2 535,6 1 1,10 3 0,-1-4 0,4 3-176,5 2 0,4 2 0,0 5 0,1 0-238,-3 0 0,2 7 0,-13 1 0,1 3-160,-4-1 1,-4 2 0,-3 8 0,-3 2-19,-6 3 1,-3-1 0,-4 6 0,-5-2 53,-9 0 0,-7 9 0,-8-10 0,1 0 27,4-3 0,-7 2 1,5-5-1,2-2 157,1-1 1,6 3 0,9 0-154,4-2 1,5-1-1,2-3 1,5-1-36,4-3 0,11 1 1,5-5-1,4 0-121,1 0 0,6-2 0,1-5 0,1 0-533,-1 0 0,4 5 0,-5 1 1,-2-3-643,-2-1 1,-3-2 0,-2 2-1,-2 3-577,2 5 1,-5-1-1,-2 3 1,-4 2 1638,-1 0 0,-1 12 0,1-8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1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8129 3191,'-24'-18,"8"4,9 14,7 21,0-5,0 21,2-11,3 11,-2-6,8 11,-8-7,11 10,-3-3,-2-5,1 5,2-2,9 17,-2 1,8 5,-3-5,2-1,-3-11,-7 1,-1-14,1 4,-4-13,4 8,-2-6,12 10,-5-9,5 15,-10-9,5 9,-5-6,10 6,-10-7,5 2,-7-2,7 1,3 6,2 11,-8-15,-2 4,-4-9,4 9,-6-10,1 4,-1-4,6 10,5-6,0 6,5-5,-5 5,7-6,-2 6,-7-10,2 5,-5-8,10 8,-5-2,5 1,-7-6,2 7,2-6,-2 11,5-5,-5 5,2-6,-2 6,-4-10,4 4,-1 1,1 10,-7-10,6 0,0-1,8 13,-2 4,-7-15,2 4,2-4,-2 10,1-7,-1 1,-1-5,6 5,-5-5,5 5,-5-4,5 9,-10-14,5 9,-7-9,7 9,-4-14,4 16,0-7,2-4,-2 3,-2-11,7 6,-7-17,4 7,-7-26,0 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1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16541 1383,'17'-24,"4"1,-12 0,7 6,-1-6,1 7,0-13,-7 17,4-16,-11 19,12-7,-12 0,5 8,0-13,9 3,-6 1,11-4,-12 12,14-7,-6-6,6 4,-1-4,-4 6,5 0,-8 0,8 1,-5-1,11 0,-4 7,6-5,1 13,-1-13,0 5,-6 0,5-5,-6 6,8-1,-15 2,11 7,-4-7,10 5,4-5,-7 0,-6 5,5-5,-6 0,8 6,-1-6,0 7,8 0,-6 0,5 0,1 0,-6 0,6 7,-1 1,2 1,0 5,6-5,-13 7,-2-8,-8 6,0-12,8 19,-12-17,23 16,-29-11,23 0,-18 5,18-5,-16 6,9 1,1 0,3 0,0-8,-3 6,-14-12,0 12,13 2,-9-6,16 18,-18-24,4 17,-6-13,0 8,-7 0,5-8,-13-1,-15-28,9 16,-16-30,14 25,-2-13,1 7,-13 1,17-1,-24 0,18 1,-20-1,2 0,-14 0,11 1,-11-1,-4 0,-3-7,2 13,9-11,-1 12,6 1,-5-6,-8 12,18-12,-15 12,4-5,4 7,-17-7,5 5,-2-5,-5 7,14 0,-6-7,1 6,-8-5,8 5,-8 1,12 0,-14 7,8 1,0 8,7 0,1 0,15-1,-6 1,6 0,-1-1,-4 1,11 0,-4 0,-1-1,5 1,-4 0,-1 0,5-1,-4-6,6 5,0-5,1-1,-1 6,0-5,0 7,8-7,1-2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0:26:15.146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17343 1037 18630,'-11'-14'-945,"2"2"0,2 2 0,2-1 0,0 1 807,0-1 1,-1 6 0,6-5 373,0-3 0,2 1 0,3 0-17,6 1 0,3 8 1,2-4-1,1 2 0,4-2 110,5-2 1,4 5 0,1-3 0,1 2-69,-1 0 0,1 0 0,1 3 0,2-1-85,2-3 1,4 1 0,-2 5-1,-1 0-252,1 0 0,4 0 0,-1 0 1,4 2 390,1 3-123,-7-3 0,6 10 172,-5-7 1,0 7-191,1-1 1,-8 1-78,3-1 0,-4 3-56,-1-4 1,-1 4-193,1 2 1,-6 1 92,0 4 1,0-3-85,6 3 1,-1 3 121,1 2 1,-6 4-8,0 1 1,0-3 34,6 4 1,-3-4 3,-2 8 0,1-2-24,-7-3 0,5-3 18,-5 3 1,5-8 41,-5 9 1,5-5 4,-5 5 0,0-1-2,-5 1 0,-1-1-7,1 1-63,0-1 20,0 1 50,-1-8 11,-6 6 1,5-6 88,-3 8-155,-4-1 10,0 0 0,-2-4 17,0-1 1,5 0 23,-4 5 0,-1 1-6,-5-1 1,0 1-173,0-1 0,0 1 29,0-1 0,0 0 4,0 1 0,0-1 132,0 1 1,0-1 0,-2 1 24,-3-1 2,3 1 1,-5-1 103,7 0 1,-5-1-128,0-4 1,-6 4 5,6-4 1,-7-1 198,1 1 0,-3-5-186,-1 5 0,-1-5-39,0 5 1,0-5 19,1 5 1,-3-5-127,-3 5 1,4-1 78,-4 1 1,3 2-21,3-7 1,-3 2 55,-3-2 0,4-4-4,-4 4 1,2-3 79,-2-3 1,1 1 0,-6 0-1,-2-1 1,-1 1 44,-3 0 0,1 0 0,-1-1 0,1-1-112,-1-3 1,-4 3 0,-3-6 0,1 3-47,-1-1 0,3 1 0,2 3 0,0-2 93,-3-1 1,0-3 0,6 5 40,-1-3 1,-1-1-62,-4 1 1,4-1 0,-5-6 84,-1 3 0,4 4 1,-7-5-1,-1-1-65,-3-2 1,-1-2 0,-2 0 8,-3 0 30,10 0-49,-10 0 0,17 0 186,-7 0 0,5 0-104,-5 0 0,7-6-54,-2 1 0,4-5 136,2 4 0,-1-6 51,1 2 1,-1 1 0,1-1 0,0-3 97,-1-1 0,-1 4-493,-4-1 151,4 1-11,-5-6 0,4-1-192,-2-4 124,3 3-13,-6-4 1,8 6-153,-1 0 299,1 0-60,6-6 1,-4 4 5,2-3 0,3 2 22,-2-2 0,7 2 41,-2-7 1,3 1 8,2-1-117,1-4 0,-1 6 0,0-2 0,0 0 0,1 5 0,-1-6 0,0 1 0,1-5 0,4-1 0,1 1 0,1 3 0,-2-4 0,-1 8 0,7-13 0,0 13-38,5-8 1,-6 5-1,1-5 1,0 2 26,5 4 0,0-3 11,0 2 0,0 3-1,0-2 1,-5 1 1,-1-1 0,1-4-64,5 4 1,0 0-4,0-5 1,0 6-23,0-12 1,0 13-12,0-7 1,2 3-276,3-4-13,4 1 328,0-8 1,5 6-220,-4-4 1,4 4 83,2 2 1,-6-1 67,1 1 1,-1 5 23,6 0 0,0 1 17,-1-1 0,-2-4-47,2 4 0,-2 2 8,8-3 1,-4 6 221,-1-5 0,5 5-115,0-5 1,7 5 44,-2-5 1,0 5-50,6-5 0,-4 1-4,8-1 1,3-2 22,-3 7 0,8-1 7,-2 1 1,-2 3 2,2-3 1,-5 4 2,5 1 1,-6 0-9,6 1 0,-7 1-17,2 3 0,-4-3-92,-1 4 0,-6 1-86,0-2 0,-2 8-239,3-2 0,-5-2-1277,-6 1-1586,0 1 1837,-1 5 1,-6 7-753,-4 4 1,-6 10 2208,-10 5 0,-13 4 0,-16 1 0</inkml:trace>
  <inkml:trace contextRef="#ctx0" brushRef="#br0" timeOffset="1">16431 1430 8384,'0'-10'0,"0"-1"350,0 8 1,1-4-130,5 7 0,2 0 0,8 2 1,2 3 192,3 5 0,-2 4 460,7 2-305,0 0-190,6-1 0,-1 6 517,0 0-631,1 0 26,6 2 0,-4-4 49,2 7 1,-1-5 272,2 6-166,-4-8-232,12 17 1,-6-15 49,3 11 0,3-4 52,-3 3 0,-3 1 47,-3-1 0,-2 1-119,-3-1 1,0 0 16,1 1 0,-1-1 19,1 1 1,-3-6 82,-2 0-32,2 0-353,-4-1 286,-1-3-58,6 1 0,-11-4 136,7 8-67,-6-8-242,2 4 0,-4-8 0,1 1 0,2 0 0,-2-1-75,-1 1 1,-3 0 0,1 0-1,0-2-14,0-4-96,-8 4 25,6-12 172,-12 12-9,5-13 1,-5 6 4,3-7 141,-3 0 1,5-7 110,-7-3 0,5-1 0,0-2 0,0-5-43,2 1 1,0-3-181,4-1 1,3 2-190,-4-7 1,4 0-143,2-6 41,0 1 305,-1-1-62,1 1 28,0 0-146,0-1 128,-1-6-348,1 5 343,7-6 0,-4 4-35,7-7 89,-7 7-998,11-17 915,-12 19 0,11-13-313,-4 6 316,6-7 15,-6 0 57,4 7 0,-9-4 87,6 7-117,-7 8-29,4-1 33,-8 6 79,8-8 0,-5 6 669,3 0-433,-4 7-47,-1-11-315,-1 12 82,1-4 91,0-1 383,0 6 1,-6-8-388,1 4 1,-3 4-325,3-4-820,3 3 507,-12 3 210,5 6 78,-7-5 0,0 10 101,0-6-2808,0 6-1985,-7-3 2236,-9 7 1283,-16 0-1901,-8 0 3252,-14 7 0,-9 9 0,-8 9 0</inkml:trace>
  <inkml:trace contextRef="#ctx0" brushRef="#br0" timeOffset="2">16368 1572 8406,'8'-2'0,"-2"-3"50,-5 3 218,-1-12-1,0 12 309,7-5-130,-5 0 0,5 4 118,-7-8 1,2 3-281,3-3 0,-1-3-17,6 4 0,-1 1 337,1-1 0,4-1-82,-3-5 0,3 1-115,2-1 0,-1-2-144,1-3 0,1 4 33,4-4 1,-1-2 70,6 2-223,-7-7-55,11 11 0,-6-11 211,8 7 1,-4-2-34,3 2 0,-8 4-238,8-4 1,-3 4-7,4 1 1,-6 0-35,0 0 1,0-1 94,6-4 0,-1 7-101,1-7 0,-6 7 48,0-7 0,0 5-9,6 6 0,-1-4-87,1 3 0,-1 4 77,0 2 1,3-2 36,2 2 0,-3-2-67,4 2 1,2 3-1,-3-3 0,3 3 64,-3 2 1,-1 0 10,7 0 0,-7 0-21,2 0 1,-4 0 8,-1 0 1,-1 0-78,0 0 0,3 0 67,2 0 1,-3 2-80,4 3 1,-4-1 72,-1 6 0,1-5-8,4 6 0,-4-3-12,4 3 1,-9 3-11,-2-4 1,0 4-7,5 2 0,-4-5 1,-1-1 1,-5 1-118,5 4 0,-7-4 121,2-1 0,-3-1-81,-3 1 1,3 3 64,3-8 0,-4 5-12,4-4 0,-3 4-58,-3-5 0,-4 6-7,-1-6 0,-4 0-5,4-5-1,-6 7 528,3-5-291,-7 5 0,-2-9-249,-3-3 0,-1 1 49,-9-6 1,1 5-55,-13-6 0,5 3 0,-8-5 1,-5 3-17,-3-2 1,-4 1 41,-5-5 0,-2 9-150,-4-8 1,4 4 151,-3 1 1,6-4-39,-1 3 1,9 3 143,-9-3 1,3 6-20,-3-6 0,0 8 80,0-2 0,5 1-130,0-1 0,0 3 16,-5-3 1,-1 3 63,1 2 0,0 0 12,0 0 0,0 0-67,0 0 1,-1 2 13,1 3 1,2-1-115,3 6 1,-4 1 65,5 4 1,2 1-13,2 0 1,4-4 71,2 4 1,-1-4-2,1 9 1,-1-4-12,1-1 1,5 5 10,0 0 0,5 5 129,-6-5 1,8 7-92,-2-2 1,4-1 176,1 1 1,0-7-10,1 2 1,-1 2 10,0-2 1,0 0-157,1-6 0,-1 1 17,0 0 1,6 0 20,-1-1 1,6-4 59,-5-1-114,6-6 1,-8 5 329,7-4 358,-1-4-375,6 6-225,0-14 0,0-1-58,0-8 0,6 4-153,-1-4 1,7 4 80,-1-9 0,3-4-283,1-1 0,8-3 31,3-3 1,4 1 106,1-1 0,3-1 47,2-4 0,-1 4-244,7-3 0,-5 8-275,5 1 0,-6 6 303,6-5 1,-5 7 164,5-2 1,-2 5-5,2 6 0,3-4 223,-3 3 0,2-1-221,-2 2 1,3-2 12,-3 6 0,-2-1 474,2 2-201,-7 3 36,11-5 0,-6 7-153,7 0 0,-5 0-30,0 0 1,-5 0-1,5 0 1,-7 2 16,1 3 0,-1-1-5,2 6 0,-4-4-18,4 4 1,-4-5-8,-2 6 0,1-1 141,-1 6 0,-5-6-87,1 1 0,-3-2 6,2 1 1,2 4-29,-7-3 0,5-3 1,-5 3 0,2-6 5,-2 5 1,-3-1-5,3 2 0,-4 1 6,-1-7 1,1 2-1,4-2 0,-9-3-69,4 3 65,-4-3-18,4 5 16,-7-5 124,5 5-53,-12-7-15,4 0 19,-6 0-405,0 0 0,-1-5 0,-4-1 201,-6 3 0,-3 1 0,-3 2 0,-4 0-2142,-6 0-307,-2 0 2569,-3 0 0,-6 0 0,-2 0 0</inkml:trace>
  <inkml:trace contextRef="#ctx0" brushRef="#br0" timeOffset="3">17971 1949 23856,'0'-9'-373,"0"2"0,-1 6 1116,-5-5 0,-2 5 1,-8-6-1,0 1 900,1 1-870,-8 0-625,5 5 1,-11-2 0,4-1 0,-1-3 0,2 3 0,1 1-56,4 2 0,1 2 1,2 1-1,1 4-84,-1 2 1,0 0 0,-1 3 0,-1-1 116,3 1 1,-5 0 0,10 0 0,-4-1 356,-2 1 1,6-3-1,1 1-947,2 2 0,-3-3-567,4 2 0,1-6-586,5 5 224,0-6 0,7 3 0,4-7 1,3 0 327,1 0 1,1 0 1108,0 0 0,6-14 0,3-4 0</inkml:trace>
  <inkml:trace contextRef="#ctx0" brushRef="#br0" timeOffset="4">17500 1462 22075,'-9'2'-1399,"4"3"1,5 3-1,3 5 1581,3 2 1,4-2 0,-3 9 0,2-1 1322,3 0 0,0 5-1014,-1-5 0,3 0 1,-4-5-1,2 0-245,-1 0 0,1-1 0,-5-1 0,0-2-326,0-1 0,0-6 0,-3 6-1740,1 1-1237,7-5 0,-8 0 3549,6-7-549,-7-7 1,11-2-1,-5-7 1</inkml:trace>
  <inkml:trace contextRef="#ctx0" brushRef="#br0" timeOffset="5">17720 1462 22242,'0'15'-1977,"-4"3"1,-3 1 2604,-3 2 1,-8 2 0,8-4 0,-4 2-512,-2-2 1,1-1 0,-1-3 0,0-1-252,0-3 0,1 3 0,-1-4 1,2 4-318,4 2 1,-3 0 350,8-1 0,-7 1 0,3 0 0</inkml:trace>
  <inkml:trace contextRef="#ctx0" brushRef="#br0" timeOffset="6">20519 1194 9080,'0'1'164,"0"-1"980,0-1-580</inkml:trace>
  <inkml:trace contextRef="#ctx0" brushRef="#br0" timeOffset="7">20754 1430 8128,'9'-1'-150,"-2"-3"1,-2-3 1465,1-2-89,6-1-434,-3-6-366,6 0 1329,1 1-1121,7-8 0,1 4 88,8-7-241,-1-1-318,7-4 1,3-2 953,6-4-906,0 4 145,-7-12 1,0 10 355,-3-7-414,-11 0-120,11-5-616,-20-1 368,6-6 184,-7 5-366,0-19 1,-8 11-258,-2-11 0,-5 5-408,-1 5 1,-1 4 102,-5 7 387,-2 0 206,-8 6 0,-2 5-238,-3 10 310,4 3-19,-13 7 1,13 7-13,-4 4 1,-2 3 114,2 2 0,-2 9-16,2 7 0,4 1 431,-4 10 0,4 1-334,1 8 701,0-3-497,0 13 1,6-4 793,-1 10-493,8 4-206,-11 0 1,10 5 406,-6-3-911,6 10 453,-2-11 0,6 11 353,0-10-214,6-11-225,3 13 120,7-18-120,7 12 119,-6-14-537,6-2 1,-6-6 201,4-1 65,-3 1-1340,4-8 697,1 6 340,-5-13 90,4 6 20,-6-14 0,0 3-741,0-7 0,-1 0-1106,1-5 1,-6-1 920,1-5 0,-1-4-1081,6-11 2172,0-4 0,7-13 0,1-2 0</inkml:trace>
  <inkml:trace contextRef="#ctx0" brushRef="#br0" timeOffset="8">21430 1116 8121,'16'0'522,"-7"0"-522,5 7 917,-12-5-511,12 5 0,-6-7 177,8 0-285,0 0-59,0 0 0,-1 0 0,8-7 492,-6 5-405,6-12 0,-7 10 428,0-6-258,-1 0-302,1-6 0,0 0-105,-1 0 209,-6 1-218,-2-8 1,-7 4-119,0-7 139,0 6 78,0-2-437,-7 6 166,-2 0 0,-6 0 127,-1 1 0,-1 4-75,-4 1 1,3 6-129,-3-1 0,2 5 2,-2 5 208,4 4-122,-13 7 1,12 6 148,-3 5 0,2-3 123,-2 2 0,5 1-165,1 4-43,-1 0 38,7 1 1,1-6 48,2 0-29,5 0 2,1 6 0,1-6-485,5 0 1,4-5 78,11 5 1,-2-6-525,7 1 406,1-4 81,11-1 1,-3-2-677,7-4 617,-7 4 165,10-12 1,-12 5-104,4-7 1,-4-2 166,-1-3 0,-2-4 135,-4-7-204,-4-6 149,-6 4-150,0-11 61,-7 4-61,-2-6 241,-7-1 1,0 3 45,0 2 1,0-1 301,0 7 1,-2 6-242,-3 4-79,3 8-20,-5-4 22,7 7 1650,0 0-1061,0 7 1,0 7 46,0 7-195,0 7-155,7-4 1,-4 9 71,8 4 1,-2-7-134,1 6 0,2-11-206,-6 6 267,-1-10-132,-5 2-76,7-7 430,-6-1-191,6-6 0,-8-2 1,-5-9-1,-2-3-66,-1-5 0,-5-10 0,5-2 0,1-3-228,2-3 0,5-7 0,1-3 146,0-2 86,7 5-102,1-4 0,10 8 52,3 0-902,-4-1 1,13 8 0,-4 3 517,4 3 1,-4 9 0,-2 4 0,1 4-1,-2 1 62,-1 0 24,6 6 334,-10 3-126,4 7 0,1 7-26,-5-6 1,3 11 53,-11-7-139,4 7-18,-5-4 1,0 3-163,-4-1 1,-3-2-345,-2 2 0,0 4 20,0-4 240,0-3-1023,0 0 465,0-8 397,0 1-386,0 0 454,0 0 1,0-1 4,0 1 1,7-5 375,3-1 0,-1-7 0,1 3 0,8 2 0,6 1 0</inkml:trace>
  <inkml:trace contextRef="#ctx0" brushRef="#br0" timeOffset="9">22798 1273 8221,'14'-23'0,"-3"-1"101,-6 0 159,-3-6 1,-4 12 812,-3-3-589,3 4 288,-12 1 0,4 1 18,-11-1-182,3 7-370,-5 2 1,1 7-1,-3 0 45,1 0 1,-6 2-1,4 3 155,-4 6-285,-1 3 1,5 8-1,1 4 1,2 2-2,4-1 0,3 1 1,6-6-1,3 1 519,0 0-492,5-2-521,-5-6-335,14 1 414,-5 0 177,12-1-69,-5-6 233,6 5-115,8-12-8,-5 5 1,10-7-291,-7 0 153,6 0 13,-2 0 134,6 0 28,1-7-43,-1-2 179,8 0-149,-13 2 8,11 7 403,-13-7-195,8 6 23,-8-6-180,6 14 535,-13 1-280,6 8 68,-7 7-311,-1-6 363,1 6-116,0 0 32,-8 1-83,6 15 187,-12-13-259,5 17 1,-7-22-61,0 11-124,-7-4 67,-2-4 1,-6-1-281,-1-7 199,0-1-10,-6-6 1,2-2-303,-6-7 203,0 0 96,-12 0 127,4 0-194,-4-7 149,6 5-696,1-19-595,7 11 0,-4-15 31,7 5-276,0-5 0,7-3 84,3-3 845,4 3-1416,7-25 478,0 11 1499,7-26 0,0 11 0,7-15 0,2-3 0,7-9 0,-9 39 0,0-1 0</inkml:trace>
  <inkml:trace contextRef="#ctx0" brushRef="#br0" timeOffset="10">23066 503 8131,'0'16'0,"0"6"0,0-2 117,0 6 0,0 2 2133,0 8-951,7 5-559,-6 6-376,6 0 356,0 7-180,-5 2-234,12 0 0,-10 3 30,6-6 0,1-1 54,4-5-965,1 0 502,0-7 1,-1 4 0,1-7-20,0-2 0,-2-9 1,-2-5-1,-3-4-2643,-2-1 0,5-9 1649,-2-7 0,-3-9 0,0-13 424,0-10 662,2 1 0,7-22 0,0 4 0</inkml:trace>
  <inkml:trace contextRef="#ctx0" brushRef="#br0" timeOffset="11">23569 1022 10487,'-16'0'963,"0"0"1,-6 0 0,-5-2-561,-2-3 0,-4 1-13,-4-6 168,4 6-687,-13-10 0,8 11 106,-4-8-986,-4 1 585,13-6 374,-5 0 53,6 1-2297,1-1 1517,6 0 0,3-1-1440,6-4 1281,0 3 528,8-11 408,1 4 0,7-13 0,0-2 0</inkml:trace>
  <inkml:trace contextRef="#ctx0" brushRef="#br0" timeOffset="12">23286 440 8131,'24'32'0,"-1"13"0,-7-3-1154,-1 12 618,1-7 2911,0 7-1007,0-12-655,6 18 168,-4-12-483,4 15 0,-6-10 107,0-1 121,-7-13-155,5 13 1,-13-24-1,5 3 120,2-10-201,-6 2 219,5-7-408,-7-8 1,-2-1-1,-1-8 1,-2-5-50,1-4 1,-3-4-1,2-3 1,1-3-580,3-1 1,8-5-1,3 3 1,6 1-882,5-1 956,10 2 0,4 5 98,7 1 0,-5 6 1,3 4-1,0 3 200,0 2 57,-5 7 95,11 2 1,-13 6-104,4 1 1,-6 0 0,-3 0 0,-4-1 0,-1 1-378,-4 0 0,-6-1 0,-5 3 1,-1 1-775,-3 2 0,-4 0 1156,-5-5 0,-11-8 0,-9-1 0</inkml:trace>
  <inkml:trace contextRef="#ctx0" brushRef="#br0" timeOffset="13">24937 1100 8088,'10'-7'0,"1"-3"0,-8 1 0,2-1 149,-3-1 1,-7 1 0,-4-1 1502,-5-1-1165,2-2 50,-11-2 0,7 2 193,1 4 0,-6-2-77,0 6-518,-7 1-60,10 5 219,-4 0-436,-1 0 0,5 2 0,-4 3 97,-1 6 0,11 3 0,-4 3 0,2 2-191,0 2 0,5 2 0,4-4-5,3 2 171,2 7 0,4-9 0,5 6 66,6-3 0,6 1 179,0-2 1,4-4 106,6 4 1,2-8 75,4-3 1,-5-5 79,-1 6 0,0-8-50,-4 3 0,-5-5 70,-1-1 0,-3 0-133,-2 0 0,-3-7 1,0-3-158,-3-4 1,-6-4 0,1-3 0,-3-3 336,-2 0-1038,0-6 1,0 7-157,0-3 1,-2-2-571,-3 7 0,1-5 293,-6 5 0,4 0-464,-4 5 1,1 6-651,-1-1 2080,3 8 0,21-11 0,3 5 0</inkml:trace>
  <inkml:trace contextRef="#ctx0" brushRef="#br0" timeOffset="14">25377 880 8088,'16'-23'-522,"-1"6"354,-6-13 0,-2 4 102,-7-11 1,-2 4 398,-3-3 0,2 2 37,-8 3 0,1 5 46,-6 0 1,0 6-118,0-1 1,1 6 116,-1 4 0,0 4-97,1 7-270,-1 0 38,0 14 0,0 0 186,1 18 287,-1-4-265,7 17 0,-3-5 139,7 7 0,-1 0-157,6 1 0,0-1-34,0 0 1,0 0-147,0 0 1,7-5-208,4 0 1,3-2-195,2 2 1,-4-3-1,0-8-513,0 0 0,6-1 0,-8-4 0,3-5-63,-3-3 0,4-10 0,-4-2-624,4-5 1504,-5-15 0,5-3 0,-5-14 0</inkml:trace>
  <inkml:trace contextRef="#ctx0" brushRef="#br0" timeOffset="15">25613 1037 8088,'-27'0'587,"1"0"0,-2 0 212,-1 0 1,-1-1 0,0-3 0,2-1-481,0 1 0,-5 3 0,7 1 0,-2 0-508,2 0 1,-2 0 0,7-2 0,2-2-1034,1-1 0,2 0 1,1 5-1124,-1 0 2345,7-7 0,9-2 0,9-6 0</inkml:trace>
  <inkml:trace contextRef="#ctx0" brushRef="#br0" timeOffset="16">25849 1022 7928,'15'15'82,"-6"1"1,-2 5 0,-5 0 0,1 0 0,4 0 0,0 0 355,0-2 1,0 4-1,-3-2 1,1-2-63,-2-2 1,-1-6 0,0-2 689,3-2-720,-3-2 0,5-7 1,-7-3-152,0-6 1,-5-3 0,-1-3 0,3-2-18,1-2 1,-3-5 0,0 5 0,1 1 18,2 3 1,2 1 0,0 1-112,0-1 1,0 0-1,2 0-186,3 1 1,-3 4 0,5 2-1600,0 2 1176,-5 2 0,7 5 0,-6 2-4143,2 3 4666,1-3 0,1 12 0,1-5 0</inkml:trace>
  <inkml:trace contextRef="#ctx0" brushRef="#br0" timeOffset="17">26446 1069 8047,'0'-16'710,"0"0"0,0 1-638,0-1 1,-5 0 0,-2 1 0,-2-1 155,-3 0 0,-2 6 0,-2-1 1,0-1 457,1-2 1,-6 0-1,-2 2 1,0 3-472,1 2 1,-1 2 0,4 5 0,-2 0-217,1 0 0,-2 2 1,-1 3-1,0 5 106,1 4 1,-5 7 0,5 2-25,-3 1-165,6-4 1,-4 9 0,8-4 0,1 1-150,3 0 248,-3-7 1,12 11 0,-3-6 26,3 1 1,9 3 0,4-6-1,5 1 27,5 0 0,-2-2 0,7-5 3,2-1-21,2 1-2,1 0 1,-5-8 239,1-2-224,-1-5-9,5-1-68,1 0 76,-1 0-71,-6-7 1,2-1 0,-4-10 0,0-1-105,0-2 1,3-7 0,-7 2-1,-3-2-86,-4 2 0,-9-2 0,3 5 1,-5 0-86,-1 1 0,0 6 165,0 6 0,0 8 51,0 2 1,0 7 0,0 10 0,0 2-134,0 2 0,6 6 0,1-5 1,1 1-19,5 0 1,-5-2-1,3-6-1807,1 1 1182,-5-7 463,7-2 1,-10-2-323,6 0 477,-6 1 1,8-8 0,-5-2-1,0-3 224,0-1 0,5-3 0,-3-6 0,-1-3 0,-2 0 0,1-8 0,0 1 0,0-1 0,0 2 0,0-2 0,-2 7 0,4 2 351,6 9 0,-4 11 0,-2 13 1,-1 7 234,1 4 0,-4-1 0,6 6 1,-1 0-191,-1 3 1,3 2 0,-5-6-1,0-2 382,0-6 0,-2-4-252,-5-1 0,-1-9 0,-3-7 7,-1-9 1,-7-5 0,1-3 0,-3-3-280,-2-1 1,2-7 0,2 2 0,2-3-182,-2-3 0,3 1 1,0-1-1,2 1-509,4-1 0,1 1 1,2 0-1,0 1-28,0 4 1,7-2 0,5 7 0,6 3-594,2 6 1,14 5 0,-1 7 0,5 0 507,6 0 0,1 7 0,3 4 0,-3 2 549,-3 3 0,10 0 0,-3 0 0</inkml:trace>
  <inkml:trace contextRef="#ctx0" brushRef="#br0" timeOffset="18">27437 975 8133,'-7'-9'351,"-2"-3"0,-7 5 0,-1 0-153,-4 0 0,1 1 0,-6 6 0,-2 0 339,-1 0 1,-3 2 0,1 3-1,-1 6-174,1 3 0,1 7 1,4 1-1,5 1 56,3 0 0,10 3 0,2-5 0,5 0-165,1 2 1,7-1 0,5 6-1,7-1 7,7 0 0,16 1 0,5 0 1,2-1-185,0 0 0,4-2 0,1-1 0,2 1-382,3-1 0,-5-5 0,0 4 0,-3-2-703,-4 0 0,2 0 0,-12-5 0,-4 0-1025,-5-1 0,-7 3 2033,-10 3 0,-5-4 0,-6 6 0</inkml:trace>
  <inkml:trace contextRef="#ctx0" brushRef="#br0" timeOffset="19">20629 1792 8044,'-7'-9'298,"-4"4"1,4 1 2187,2-1-1975,3 3 1,9-5 0,5 7 0,8 0-74,6 0 0,4 0 0,4 0 1,5 0-76,3 0 0,7 0 1,-6 0-1,6 0-116,4 0 0,-1 0 1,-3 0-1,2 0-234,1 0 0,8 0 0,-3 0 1,3 0-65,-3 0 1,4 6 0,-1-1-1,4-2-94,5-1 0,11 3 0,0 2 242,6 2 0,-42-7 0,1 0-281,2 0 1,0 1 0,-1 0 0,1 1 142,3-2 0,-1 1 0,-3 2 0,-1 1 48,10-4 1,0 1 0,-6 2 0,-2 0 0,6-2 0,-1-1-23,-3 0 0,0 0 0,0 1 0,0 1 0,0-1 0,0-1 0,-1 0 0,0 0 49,1-1 0,0-1 0,2 1 0,1-2 1,-1 1-1,1 0 0,1 0 0,0 0-10,3 0 0,0 0 1,3 0-1,1 0 1,-1 0-1,-1 0 0,1 0 1,-1 0-12,0 0 0,1 0 0,6 0 0,1 0 0,-1 0 1,-1 0-1,1 0 0,0 0-52,0 0 1,1 0 0,1 0 0,0 0 0,0 0-1,-1 0 1,0 0 0,-1 0 58,-1 0 1,0 0 0,0 1-1,1 0 1,-5 1 0,0 0-1,1 0 1,1 1 62,-2-1 0,0-1 1,4 1-1,0 0 0,-3 0 1,0-1-1,0 2 0,0 0 67,1-1 1,0-1 0,0 0 0,0 0 0,1 0 0,0 0 0,-1 0 0,0 1 0,-2 1 1,1-1-1,3 1 1,1 0-1,-3-2 1,0-1-1,-1 2 1,0 0-53,-2 0 0,-1 1 0,-2 0 0,-2-1 0,-1-1 1,-1-2-1,-2 1 0,-2 0 89,-2 0 1,-1 0-576,40 0 1,-15 0 292,-7 0 1,-9 0-1331,-12 0 1,-5 0-368,-11 0 1,-10 2 0,-14 2-997,-11 1 2787,-15 7 0,-17-17 0,-6 3 0</inkml:trace>
  <inkml:trace contextRef="#ctx0" brushRef="#br0" timeOffset="20">21210 2609 8049,'0'-16'0,"-7"1"0,-3-1 0,3 0 0,-7 1 780,5 6 1,-1 0 240,-1 4-516,1 3-116,-6-5-274,7 7 1,-5 7-1,4 4 112,-4 3 1,-2 1 75,0 1-14,1 0-117,-1-1 1,2 6 231,3 0-115,-2 7 86,4-10-164,0 11 1,2-11-1,7 5 1,0-2 32,0 0 0,0 5 0,0-5 1,2-2 299,3-2-458,4 6 1,13-5-110,5 2 0,-1-2-15,5-2 0,-1-6-242,12 1 0,-4-8-637,10 2 470,-5-3 291,18-2 0,-12 0-441,4 0 239,-4-7 151,-9-2 1,-2-6-105,-6-1 89,-8 0 95,-1 1 0,-7-3-100,-1-3-23,-6 4 191,-2-6 1,-2 2 56,1 0 0,-1 5 839,-5 6-421,-7-1-293,5 3 0,-7 1 597,4 7-367,3 0 1,-5 7-170,7 3 0,0 4 0,0 2 0,0-1 0,2 1 339,3 0-744,-3 7 0,12-6-386,-3 4 0,-3-3 352,3-3 16,-1 1-3802,-1 0 1937,-2-8 1368,0-1 0,-5-8 736,3-5 0,-10-9 0,-4-10 0</inkml:trace>
  <inkml:trace contextRef="#ctx0" brushRef="#br0" timeOffset="21">21635 2342 8049,'7'-23'320,"-5"6"1,5-6-1805,-7 7 1039,0 8 293,7 1 1,-6 8-230,5 5 381,2 2 0,1 8 0,7 0 0</inkml:trace>
  <inkml:trace contextRef="#ctx0" brushRef="#br0" timeOffset="22">21886 2766 8049,'23'23'126,"-5"1"-126,4 1 128,-6 5-104,-7-13 6,5 6-11,-6-7 11,8-1 3,0 1 862,-7 0 1802,5-1-2135,-13-6 0,6-4 0,-7-10 0,0-5-148,0-4 1,-5-7 0,0-2 0,1 0-103,3 1 1,1-6-1,0 1 1,1 0-12,5 0 1,8-2 0,7 2-281,-2-2 1,5 4-6,2 4 0,-1 4-891,1 1 0,-1 7 82,1 4 1,3 3-290,-2 2 0,2 0 208,3 0 1,-1 7-314,1 4 0,-6 3 499,0 2 0,-1-1 688,1 1 0,3 0 0,-4-1 0</inkml:trace>
  <inkml:trace contextRef="#ctx0" brushRef="#br0" timeOffset="23">22908 2688 8074,'0'-16'0,"0"0"719,-7 1 0,4 4 0,-8 2 0,-1 1 384,-2-1 1,-1 5-584,-1-1 1,0 3-1,0 2-322,1 0 1,-3 0-1,-1 0 1,-2 2 88,2 3 1,1-1 0,3 6-172,-1 3 1,2 1 5,3 1 0,-1 3 0,7 1-97,1 2 1,3 0 0,1-4 0,0 3-326,0 1 1,7 5 0,3-4 0,6 1 208,5 0 1,3 3-1,8-3 1,1-1-105,4 1 1,1-2 0,6-5 0,-2-2 23,1-4 1,-4-1 0,-1-6 0,-1 3 106,0-3 1,-1-6 0,-6-4 0,-2-2 60,-2-3 0,-8-7 1,-1-4-1,-6-2-37,-4-3 1,3-1-1,-5-1 1,-1 2-9,-3 2 0,-6 7 0,-2-2 134,-1 3 1,-3 10 604,-5 2-665,8 5 0,-1 2 13,4 5 0,3 8 0,-3 8 0,3 1 0,2 1 56,0 1 1,2-4-1,1 3 1,4-1 119,2-4 0,0 4 0,3-4 0,-2-3-95,2-4 0,2-3 0,2 3 0,0-3-138,0-2 0,-1-2 1,3-5-1,1 0-74,2 0 0,0 0 0,-5-2 0,-1-3-1,1-5 0,0-6 1,-2-3-1,-2-2-144,-1 1 1,-6-2 0,4 1 0,-2 2 104,-4 1 1,4 8-1,-2-1 1,7 9 147,-1 2 0,1 7 1,0 9-1,-1 0-248,1 0 0,0-1 0,1 1 1,-3 0-485,2-1 1,-3-1-1,1-1-389,3-3 1,1-1 120,1 1 1,1-4 788,0-12 0,-6-4 0,-1-9 0,-2-4 195,-3-2 0,-3 1 0,1-4 0,2 4 0,1 1 0,0-3 0,-5 5 264,0 2 0,2 8 138,3 6 0,-1 5 0,4 7 1,1 7 205,0 5 0,-4 7 0,5-1 0,1 1-250,-2 2 0,3 5 0,-7-7 0,0 2-183,2-2 1,-5 2 0,3-7 0,-1-2 199,1-1 0,-3-8 502,3 1-710,-3-8 1,-4 3-1,-1-13 1,-3-7-255,3-6 1,-4-2 0,2 1 0,1-5-40,2-4 1,2-2 0,0-1 0,2-2-120,3-1 1,4-1 0,7 5 0,0 1-132,-1 0 0,6 6 0,2 4 0,0 5 286,-1 6 1,1 3 0,-4 7 0,4 2 154,1 3 0,-4 4 1,1 8-1,-4 4-27,-1 5 1,0 4-1,-2 1 1,-2 1 371,-2-1 0,-5-1 1,4-2-1,-2-4 188,-3-1 1,-3-2 247,-1-5-738,0-7 1,0-4 0,-1-10-1,-3-6 11,-1-3 0,0-3 0,5-3 0,1-2-517,5-3 1,2 1 0,8-4 0,2 3 124,3 3 0,-2 3 1,7 6-1,2 5 212,2 1 1,-1 1-1,-1 8 1,-1 3 62,0 6 1,1 3 0,0 3-1,-1 4-100,1 5 1,-4 2-1,0 0 1,-1-2-356,-4 2 1,-1 0 0,-4 0-1,-2-3-738,-1-3 1,-8-1 0,4-7 1190,0-3 0,-5-11 0,5-9 0</inkml:trace>
  <inkml:trace contextRef="#ctx0" brushRef="#br0" timeOffset="24">25660 2546 8022,'-2'-31'0,"-3"-1"0,-9 3 0,-11 3 235,-4 5 0,4 3 0,-10 4 1,0 2-1,2 3 336,0 2 0,2 0 1,-3 4-1,1-3-224,2 3 1,-4 3-1,9 5 1,-2 6-113,1 3 1,5 7 0,6 1 0,0 1 54,1 0 1,4 8 0,2-1 0,2 1-67,4 4 1,1 2 0,4-2 0,3 3-252,6 2 0,8 2 0,4 5 1,-1-1-108,1-4 1,5 3-1,-4-5 1,3-1-223,-1-8 0,-9-6 0,1-10 0,-6-1-1382,0-3 1,-3-4 0,0-9-205,-2-3 1942,5-11 0,-3-8 0,6-8 0</inkml:trace>
  <inkml:trace contextRef="#ctx0" brushRef="#br0" timeOffset="25">25581 2766 11199,'-15'0'437,"-6"0"0,0 0 0,0 0-336,-2 0 0,-2 0 0,-6 0 0,0 0-371,-1 0 1,6 0-1,1 0 1,1 0-761,0 0 1,4 0-2042,-1 0 2878,11 0 1,5 2 0,12 2-1,8 3 196,10 1 0,5-2 0,3 2 1,3 1 16,6 0 0,2-6 0,1 4 1,1-2 354,3 1 1,1-1-1,-2-5 1,-3 0 36,-3 0 0,0 0 0,-9-2 0,-5-1 124,-4-3 0,-3-6 1,-7 2-258,-3-4 1,-4-2 0,-7 0 0,-2 1-89,-3-1 1,-9 5 0,-7 1 0,0-1-124,-2 3 1,1 1 0,-8 7 0,2 0-26,0 0 0,-5 7 0,7 3 0,-2 4 30,1 2 0,5 5 0,6 2 0,0-1-29,1 1 1,6 3 0,4-3 0,3 1-91,2 4 0,2-3 0,5-1 0,7 1-223,5-1 1,14-5 0,0 4 0,6-2-151,4 0 1,3-5 0,-1-8 0,-1 1-75,-2 0 1,-7-6 0,1 3 0,-3-6 155,-1-6 1,-8-2 0,-3-8 0,-3-2 98,-2-3 0,-1 4 0,-1-4 0,-3 4 197,-6 1 1,2 5 439,-2 1 1,2 8 0,-3 2 6,1 9 1,0 5 0,-3 3 0,1 2-109,3 2 1,-1 0 0,-5-5 0,0 0 338,0 0 1,0-1 0,-2-1-101,-3-3 1,1-4 0,-6-7-231,-2 0 1,3-6 0,0-1 0,0-1-192,1-4 0,3-2 0,-4-4 1,2-1-433,3-2 0,3-2 0,2 2 1,5-3 63,4-1 1,9 1 0,4 5 0,1-2-191,4 2 0,2 1 0,1 2 0,1 2 82,-1 4 0,1 3 0,-1 7 1,-1-2 307,-4-3 1,4 3 0,-4-3-1,4 3 83,1 2 1,-5 0 0,-1 0 0,-2 0 12,-4 0 0,-2-2 1,-1-1-1,0-2 166,-1 1 0,-4-3 0,-2 0 0,-2-1-17,-4-5 0,-1 5 0,-4-3 43,-3-1 1,-4 0 0,-8 1 0,-3 6-36,0 3 0,-12 2 0,4 0 1,0 0 68,-2 0 1,3 7 0,-1 4 0,3 3-39,2 1 1,2 8 0,7 3 0,2 2-155,2-2 1,6 4 0,-1-4 0,5 4-492,5 1 1,4-4 0,7-3-1,-1-1 26,1-4 1,7 2 0,1-4-1,3-3-138,-1 0 1,-2-7 0,2-1-1,-3-5 76,0-1 1,-6-7 0,4-3-1,-3-4 14,-3-2 1,1-7 0,0-5-1,-2-5 201,-4-3 0,3 1 0,-6 7 0,0 2 234,0-2 0,0 5 129,-2 2 0,-3 12 0,3 11 102,-3 12 0,-2 7 1,1 9-1,3-1 547,1 4 0,2 8 0,-4-5 0,3-1-357,-3-2 0,1-1 0,-1-1 0,2-1 53,-1-4 0,-2-3 415,-2-7-677,0-8 0,0-2 0,-2-12 1,-2-4-245,-1-4 0,0-9 1,5-3-1,0-4-213,0-1 0,0-1 0,2 1 0,3 0 145,5-1 1,10 1 0,2-1-1,1 3-281,0 2 1,3 6 0,-5 9 0,-2 3 186,-1 2 1,-3 2 0,1 7-1,0 1 108,0 3 1,-1 11 0,1 1-1,0 4 4,-1 6 0,-1 0 1,-1 0-1,-3-2-66,2 2 0,-5 0 1,0 0-1,-1-3-408,-1-3 1,0-1 0,-5-5-386,0 0 0,2-2 941,3-4 0,4-3 0,6-7 0</inkml:trace>
  <inkml:trace contextRef="#ctx0" brushRef="#br0" timeOffset="26">27751 2986 8406,'19'-17'0,"-5"-2"238,-5-2 0,-6 0 0,-8 5 1,-5 2-198,-4 4 0,-2-3 1,-3 6-1,-4 0 308,-3 0 1,-13 2-1,6 5 1,-5 2 58,-6 3 1,6 9 0,1 9 0,6 1-250,4 4 1,5 0 0,6 0 0,2-2-79,3 2 0,4 0 1,7 0-1,2-3 73,3-3 0,4 5 1,9-7-1,3 1-248,5 2 1,9-5 0,1 1 0,1-7 17,2-7 0,-1 2 0,4-1 1,-5-3 83,-4-1 0,-2-9 0,1-4 0,-1-3-14,1-1 0,-3-6 0,-2-2 0,-7-2-168,-2-2 0,-4-1 0,-2 0 0,-3 1-13,-2 0 1,-2 4 0,-5 2 0,-2 3 255,-3 3 0,-4 6 0,-6 4 65,-1 3 0,5 14 0,3 6 0,-1 4 48,0 6 1,6 2 0,-4 1 0,2 1 532,-1-1 0,1 1 1,7-1-1,1-1-391,3-4 1,6 2 0,0-5 0,5-1-271,4 1 0,6-2 0,-5-5 0,3-1-92,3 1 1,1-2 0,3-2 0,-1-3-770,1-2 1,-6-2 0,-2-6 0,-1-3-2156,-4-1 0,4-13 2962,-2 3 0,7-25 0,-4-2 0</inkml:trace>
  <inkml:trace contextRef="#ctx0" brushRef="#br0" timeOffset="27">28631 1682 8155,'16'0'0,"-7"0"630,5 0-315,-5 0 936,13 0-414,3 0-491,6 0 0,-3 2-58,4 3 1,-10-3-489,10 3 1,-4-2-602,3 3 1,-6-3 643,-4 7 1,-6-4 185,-4 4 0,1-5-2317,-7 6 2288,1-8 0,-20 11 0,-4-5 0</inkml:trace>
  <inkml:trace contextRef="#ctx0" brushRef="#br0" timeOffset="28">28726 1823 8155,'2'9'708,"3"-4"-294,4-3-195,13-2 0,-3 7-310,8 3 1,1-1-388,8 2 1,-1-8-6,7 2 0,-2 2 483,2-1 0,4-1 0,-6-5 0</inkml:trace>
  <inkml:trace contextRef="#ctx0" brushRef="#br0" timeOffset="29">29936 1556 8155,'20'-7'0,"-3"-3"76,-3-4 1,-3-2-1,1 2 1,-3 0 879,-2-2 0,-2 2 0,-5-10-325,0 1 1,0-5 0,0 4 0,0-2-349,0-1 0,-7 3 1,-4-2-1,-3 5-370,-1 3 1,-3 3-1,-1 1 1,-2 3-139,2 6 1,-4-2 0,0 2-1,1 3-117,-1 5 0,-3 6 1,3 7-1,-1 0-21,-4-1 0,5 6 0,2 2-77,3 1 1,4 1 375,4 1 0,-2 2 0,7-5 75,1 1 0,2-5 1,4 4-1,3-2 137,6 0 0,3 0 1,3-7-1,4-2 10,5-1 0,4-3 0,1 3 0,1-6 145,-1-3 0,1-2 0,-2 0 1,-3 0 54,0 0 0,-6-7 1,3-4-1,-1-3-162,-4-1 1,4-8 0,-4-3 0,-3-4-190,-4-1 0,-2-6 0,4-1 0,-3-3-244,-6-2 1,2-3-1,-2-1 1,-1 2-165,-2 3 0,-2-7 1,0 5-1,0 2-75,0 2 1,-2 5 0,-2 7-1,-1 4 355,2 1 0,-1 9 0,1 7 120,-3 0 1,-4 12-1,5 1 1,-1 8 69,-1 7 1,4 3 0,-6 9 0,0 2 514,1 2-384,4 0 0,-5-4-31,4 3 1,3-2-1,-3 2 1,3-3-1,2-1-26,0-1 1,7 1-1,4-1 1,3 1-27,2-1 0,5-5 1,1-1-1,3-3-25,3-2 0,1-3 0,5-1 0,1-2-2,1-4 1,1 2-1,-6-6 1,-1-3 99,-4-1 1,2-4 0,-7-1-1,0-6-41,2-5 1,-7 2 0,1-13-178,-5-3 1,-3 6 0,2-13 0,-6 0 0,-3 2-103,-2-1 0,-6 5 0,-2 1 0,-5 3-51,-4 3 0,-2 1 1,3 7-1,0 3 111,0 6 0,1 3 0,-1 4 91,0 3 1,2 6 0,4 8-1,3 4 17,0 1 0,5 1 0,-3 4 1,5-1-99,5 0 1,-1 11 0,6-8-1,2 2-287,2 0 0,7-3 0,2-2 1,0-4-372,-1-1 1,5 2-1,-5-8 1,1-3 9,0 0 0,3-5 0,-3-1 0,-1-1 708,1-3 0,-2-2 0,2-2 0,1 0 0</inkml:trace>
  <inkml:trace contextRef="#ctx0" brushRef="#br0" timeOffset="30">31163 1493 8260,'14'-12'0,"-4"-5"0,-4-4 376,-5-2 1,-1 0 0,-1 4 0,-5-2 109,-4 2 1,-4-4 0,-2 2 0,-1 2-84,-4 1 1,3 3 0,-5-1 0,3 2-209,-1 4 0,-6 3 0,5 7 1,-1 0-246,0 0 1,-3 1 0,5 5-1,2 4-15,1 4 0,3 2 0,-1-1 1,2 3-6,3 3 0,-1-2 0,7 6 0,1-1 56,3 0 0,1-4 0,1 2 1,6-1 140,9 0 0,0 0 0,7-5 1,-2 0-4,0-1 0,7-4 0,-4-2 0,2-2 0,0-4 0,-1-1 1,3-4-1,-2-3 65,2-6 1,-5-3 0,-2-1 0,-4-3-172,-1-3 1,0-1-1,-1-8 1,-1 2-191,-3 0 1,-3-5 0,-4 7 0,1-2-56,-1 1 1,-3 5 0,-1 6-881,0 0 904,0 8 0,0 8 0,0 12 0,0 7 91,0 7 0,6 11 0,1 5 1,1 5 508,5 5 1,-1 2-1,0 6-182,-1-3 1,-6-4-66,5 4 0,-6-11 514,1 1-367,-3-3-83,-2-4 1,0 0-19,0-3 0,-2-9 46,-3 3 1,-4-10 147,-7 0 1,-1-5-113,-4-6 1,-4-3 0,-6-7 12,0 0 1,-3-9 0,-1-5-1,-1-6-501,1-5 0,2 4 1,1-5-1,2 0-897,4 1 1,4-4 0,8 2-1,3-2-79,6-3 1,3-1-1,6-4 1,6-3 666,11 0 1,7-5-1,5 5 1,2-1 518,2 5 0,5 2 0,-6 5 0,-1 3-89,-1 5 0,-3 10 0,0 6 1,-1 3 43,-4 2 0,8 0 1,-7 0-1,1 0 499,2 0 1,0 2 0,1 1 0,-1 3 120,-4-3 1,-3-1 0,-6-4-175,4-3 0,-3-4 0,3-7 1,-6 1-99,-4-1 1,1 0-1,-7-1 1,-1-2-186,-2-2 0,-2-6 0,-2 5 0,-3-1-36,-6 0 1,-3 2-1,-2 6 1,1-1 38,-1 0 1,-5 6 0,0 1 0,2 2-142,1 4 0,3 1 0,-1 2 0,0 2 1,1 3 1,1 4 0,1 8 0,3 2 91,-2 2 0,5 7 0,1-2 0,5 4 13,1 1 0,0 1 0,0 1 8,0 4-139,0-4 26,14 5 0,-7-11 98,14-1-399,-7-7 210,8 4 1,1-8-125,3 1 1,-3-2-273,-2-3 0,2 1 155,-2-7-756,-1 0 548,-4-5 1,0 0-944,0 0 218,-1 0 577,1 0 707,-7 0 0,-9-14 0,-9-3 0</inkml:trace>
  <inkml:trace contextRef="#ctx0" brushRef="#br0" timeOffset="31">31619 1116 8155,'9'-2'1412,"-4"-3"1,-4 5 0,-1 0-908,0 9 0,0 5 1,0 3-1,0 2 68,0 2 0,0 7 0,0-2-9,0 4 0,2 3-322,3 4 1,-3-4 14,3 4 0,-1-2-76,1 1 0,-3-8-129,3 4 0,-1-6 167,1 0 0,-3-3 296,3-7-196,-3-1 415,-2-6-25,0-2 1,-6-21-577,1-7 0,-5-2-291,4-3 1,-4 0 91,5-5 1,-1-3-1,6 0 1,0-5-1,0 1-114,0-1 1,0 3 0,2 4-1,3 2-190,6 4 1,3 0-1,2 9 1,-1 3-201,1 0 1,0 5 0,1 0 0,3 2-237,0 4 0,7 1 1,-5 2-1,3 0 94,3 0 0,0 7 1,-2 3-1,-5 4-85,-4 2 0,-1 0 0,-2 0 0,-3-1-276,-6 1 0,-3-6 1073,-2 1 0,-7-8 0,-2 4 0</inkml:trace>
  <inkml:trace contextRef="#ctx0" brushRef="#br0" timeOffset="32">31933 1289 8279,'2'9'1199,"3"-4"-748,6-3-149,10 5 0,-4-6 202,4 5 1,-2-5-151,2-1 0,-3 0-22,3 0 0,-2 0 1,2 0 87,-4 0-238,6 0 121,-7-7-107,0-1 1,-1-3 45,1 1 0,-6-1-195,1-5-29,-8 1 224,4-8-391,-7 13 67,0-11 107,0 12 0,0-7-119,0 0 75,0 8 1,-7-6 2,-3 3 1,1 4-71,-1 2 0,-1-2 128,-4 2 1,-1 0-32,0 5 1,6 1-71,-1 5 104,1 2 30,1 15 1,-3-6 122,6 4 0,1 4-163,5 1 1,0 4 11,0 1 1,0 1-163,0-1 1,2 0-529,3 1 503,4-1 60,7 8 1,-6-8 56,1 1 37,-1-1-2272,6-13 977,0 4 478,-1-6 1,1-2-1199,0-4 1338,-8-3 59,6-7 604,-12-7 0,5-1 0,-7-8 0,0-14 0,0-3 0</inkml:trace>
  <inkml:trace contextRef="#ctx0" brushRef="#br0" timeOffset="33">32295 1399 8155,'16'0'0,"-6"0"146,1 0 1,-1 0 181,6 0 1,1 0 12,4 0 0,-2 0 110,8 0 0,-8 0-50,2 0 1,1-2 0,-1-1 240,-1-3-389,-3-6 1,-1 9-12,0-8 0,-6 2 0,1-1 0,-6-4-56,5 4 0,-6-6-98,1-5 1,-3 3 62,-2-3 0,-2 4-200,-3 1 0,-4 1-32,-7-1 1,1 5 146,-1 1 1,0 5-151,0-6 0,1 8 46,-1-3 1,0 6 45,1 6 0,4 2 0,1 8 0,-1 2 39,2 3 0,-3 1-41,7 4 0,0 4-96,5-4 0,0 4-675,0 1 343,0-6 237,7 5 0,1-6-703,8 7 1,2-4 146,3-1 1,-2-7-136,7 2 1,0-3 372,6-3 0,-1-6 80,0-4 1,-3 2 422,4-2 0,-9 1 0,8-6 0,-3-7 0,3-4 0,-1-3 0,-2-1 0,-2-3 0,2-3 0,-3 2 3,1-7 0,-7-1 18,2-4 1,-3 0 170,-3-1 1,-6 2 312,-4 4 0,-3-2-120,-2 7 1,-7-5 26,-3 5 1,-6 0 585,-5 6-340,-4-1-319,-6 0 1,5 6 284,0-1-142,6 8-316,-9-4 1,11 7-88,-3 0 1,11 3 11,4 8 1,5 1-1,1 14 1,0 2 235,0 2 0,7 5-113,3 7 0,6-1 255,5 12-34,-4-4-303,6-2 0,-7 0 163,-1 0 1,1-1-170,0-4 1,-7 1-65,-4-6 1,-3-2 0,-2-7 0,-2-4-1,-3-1-256,-6-4 1,-10-3 0,-5-6 0,-5-3-1021,-6 0 0,-12-5 0,-14 3 0,-9-3 266,-4-2 0,31-2 0,0-1 948,2 1 0,-3-1 0,-11-6 0,-3-2 0,4 3 0,-1-1 0</inkml:trace>
  <inkml:trace contextRef="#ctx0" brushRef="#br0" timeOffset="34">29701 2012 8456,'-16'0'0,"0"0"0,0 0 310,1 0 0,-1 2 1,0 1 1551,1 2-1069,6 1 0,2-5-147,7 5 1,9-5 0,6 5-24,10-5 1,13 5-164,9-1 1,9 0-254,12-5 1,6 0 0,8 2 0,-38-1 0,1 1 0,2 1 0,2 0-57,4-1 1,1-1 0,4 0 0,1 0 0,-1-1-1,1 1 1,-1 2 0,1 0-110,-1 2 1,1 0-1,5 0 1,1 1-1,0 0 1,-1 2-1,3 0 1,1-1 111,0-1 0,0 1 1,-3 1-1,-1-1 1,2-1-1,-1-1 1,-1 1-1,0 2 37,-1 0 1,0-1 0,-4-1 0,1-1 0,-3 0 0,-1-1 0,-3-1 0,-1 1-33,-4-2 0,-2-1 1,35 1-1,-15-2 1,-7-2-358,-6-3 1,-8 3-1,-6-3 1,-10 1-4029,-4-1 2426,-4 3 1,-14-5-1,-9 7 1,-12 0 121,-10 0 0,-20 6 1678,-9-1 0,-6-7 0,-4-7 0</inkml:trace>
  <inkml:trace contextRef="#ctx0" brushRef="#br0" timeOffset="35">29622 2719 7961,'7'-30'0,"3"4"0,4 5 0,2 4 232,0 1 0,8 0 0,6 2 0,8 2 0,6 4-148,5 1 1,7 1 0,-2 6 0,-1 0 373,-5 0 1,0 0 0,-15 2 0,-5 3-227,-4 6 1,-5 3-1,-8 1 1,-6 1-77,-3 0 1,-2 0 0,0 1 0,-4 2 75,-6 2 0,-2 0 0,-15-5 0,0 0-148,-3-1 1,-2-1 0,-1-1 0,-2-5 21,-1-1 0,4 4 0,8-4 0,1 0 101,4 0 0,7 0-315,1-2 1,9-3 0,2 5 0,11-2-66,8 0 0,7 2 0,11-3 0,7 3 127,6 1 0,-1 5 1,5 6-1,-3 2 43,-4-2 1,-3 4-1,-13-1 1,-1 3-102,-4 3 269,-3 1 0,-13-2 871,1-1 0,-8-5-347,3 5 0,-5-7 33,-1 2 1,-8-5-290,-8-6 1,-2 3-34,-8-8-315,0 0 1,-11 0 0,1 1 0,1-3 101,1-1 0,3-7 1,0-2-1,-1-2-942,1-3 1,1-2 0,4-2 0,5 0-681,3 0 1,3 1 0,-1-1 0,2 0 943,3 1 1,4-6 0,9-2 0,3 0-1862,6 0 2352,17-11 0,5 0 0,14-13 0</inkml:trace>
  <inkml:trace contextRef="#ctx0" brushRef="#br0" timeOffset="36">31037 2719 8036,'9'-7'728,"-4"-2"0,-12-5 0,-7 4-481,-5 5 1,-4 3 0,2 4 0,-3 3 14,-1 5 1,-11 4 0,-1 4-1,-7 1 171,-3 2 0,2 5 1,1-1-1,4 3-124,1 5 0,3-3 0,6-4 0,5 2-77,10 1 0,6 3 0,9-2 0,2-3-90,3 0 0,9-3 1,10 4-78,6-2 1,5-5 102,12 5 1,0-5-66,1 6 0,-1-13-224,0 1 1,-5-4 0,-4-1 175,-5-5 0,1-3 0,-13-2 0,-2 0 406,-2 0 0,-8-2 0,-4-3 1,-3-5 122,-2-4 0,-7-2 0,-5 0 0,-7-1-402,-8-4 1,-2 3 0,-4-3 0,-4 2-47,-5-2 1,3 9 0,3-4 0,3 2-807,1 0 1,2 0-1,2 2 1,4 3-2123,1 2 1,4 1 1202,9 0 0,4 5 0,13-3 551,9 8 0,12-3 1,12 6 396,6 0 641,-3-5 0,18 5 0,-5-7 0</inkml:trace>
  <inkml:trace contextRef="#ctx0" brushRef="#br0" timeOffset="37">31603 2924 8402,'0'-16'680,"-2"0"0,-5 2 0,-8 2-488,-10 1 1,-10 8-1,-1-2 1,-1 5-103,-2 5 1,4 5 0,-6 10 0,-1 2 306,1 3 0,3 6 0,8 6 0,4-2-132,5-2 1,11 4 0,6 1 0,8 0 43,6 1 1,13 3-1,7-5 1,6-4-14,4-5 1,2 0 0,5-6 0,1-1 508,-1-3-632,-7 1 0,4-17 570,-8 3-257,1-3-253,1-2 0,-6-7 0,1-6-2,-5-6 1,-9-5 0,2-9 0,-5-4-104,-6-5 0,3 2 0,-8-2 0,-3 0-477,-6 2 0,-6 0 0,-11 6 0,-5 3-1530,-4 7 1,-9 6-1,-4 6 1,-6 3 1878,-4 2 0,-6-5 0,3 3 0</inkml:trace>
  <inkml:trace contextRef="#ctx0" brushRef="#br1" timeOffset="38">6777 10845 9689,'10'0'2000,"1"0"495,-8 0-515,4 0 1,-5 0-682,3 0 0,-5 0 1,0 0-610,-8 0 1,-6 0 0,-4 0 0,-1 0-179,-2 0 0,-7 0 1,2 0-1,-6 0-150,-4 0 1,3 0-1,-6 0 1,2 0-31,1 0 0,-8-1 0,4-3 0,0-1-311,3 1 0,-1-3 0,1 0 0,2 0-26,2 0 1,-4 0-1,0 4 1,2-4-3,2-2 0,4 4 1,1-6-1,1 1-3,-1 1 1,0-3 0,2 5 0,4 0-2,-1 0 1,5-5-1,-4 3 1,1-1-2,0-1 1,0 6-1,5-4 1,2 0-8,4 1 1,-4 4 0,3-1 12,-3 3 0,4 2 1,-1 0 13,-1 0 0,3 0 0,-1 0 1,1 2-1,-1 3-9,4 6 1,5-3 0,1 3-36,0 1 0,1 2 1,5 2-1,2 0-12,1-1 1,5 1 0,-4 0 0,4-1 26,2 1 0,-2 0 0,-2 0 0,-1-2-127,1-4 0,-3 4 1,1-5-754,3-1 761,-6 6 1,-2-14-155,-10 0 0,1-7 0,-6-8 0,-3-3-172,-1-3 1,-7-1 0,0-6 0,2 1-316,2 0 0,3-1 0,2 0 0,3 3 412,2 2 1,2 8 0,6 4 318,5-1 0,2 3 1,10 1-1,3 1 62,5 3 0,5 2 0,4 2 0,2-1-65,-2-5 0,3 5 1,1-5-1,-1 5-1092,1 1 1,-8 0 0,-5 0-1,1 0 1139,-3 0 1,-1 0-1,-8 0 1</inkml:trace>
  <inkml:trace contextRef="#ctx0" brushRef="#br1" timeOffset="39">7500 10940 8083,'9'-21'-294,"-4"0"455,-3-4 0,-2 10 1,0-1-1,-2 2 603,-3 0 0,-4-2 0,-7 0 1,1 2-1,-1 2-52,0 2 1,1 6-1,-1-1 1,0 3-233,0 2 0,-5 0 0,0 0 1,2 0-236,2 0 0,-1 6 0,-1 0 0,-2 3-12,2 3 1,3 2 0,4 2 0,1 0-268,-1 0 1,4 1-1,-1 2 1,2 2-150,3-2 0,3 4 0,1-2 0,0-2 61,0-1 0,1-3 0,5 1 0,4 0 11,4 0 0,7-2 1,2-4-1,1-3 118,4 0 1,0-5 0,2 3-1,-2-3 2,0-2 1,5-2-1,-7-3 1,2-4 0,-2 0 0,-3-5 0,-7 4 1,-1-4-70,1-2 1,-5 0 0,-3-1 0,-1-4-225,-3-5 0,-4 1 1,-4 1-1,-3 1 76,-1 4 1,-1 2-1,-3 3 533,1 3-298,8 4 0,-4 9 0,8 1 1,5 4 290,4 2 0,-1 2 0,1 6 0,3 2-348,1 2 0,8 0 0,3-5-352,-1 0 1,-1-1 0,-7-1 0,-1-1 28,1-3 0,0-5 0,-1 4 0,1-2-794,0-4 0,0-1 0,-1-2 1,1 0 401,0 0 1,-6-5 0,-1-2 0,-2-2 743,-4-3 0,-1-7 0,-4-4 0,-3 0 0,-5 1 0,-4-5 0,-2 7 0,2 0 42,4 3 0,-3 1 777,8 0 1,0 9 32,5 7 0,7 7 1,3 9-375,4 0 0,2 0 0,0-1 1,0 1-207,-1 0 1,-1-1 0,-2 1-1,-1 0-42,1 0 1,-3-1 0,0 1-29,-2 0 1,0-8 338,-2-2-504,-3-5 0,-2-8 0,-9-3-10,0-4 0,-3-7 0,7-2 1,1 1-335,2-1 1,2-3-1,0 5 1,2 2-20,3 1 1,4 2 0,7 1 0,0 1 145,-1 3 1,6 4 0,2 7 0,1 0 59,4 0 0,-5 0 0,0 0 1,-2 0 120,0 0 1,0 0 0,-6 2 0,1 2 173,0 1 0,0 5 1,1-5-1,2 1-81,2 1 0,2-6 0,-4 5 1,2-3-62,-2 2 1,4-3 0,-2 3 0,-2-3 33,-1-2 0,-3 0 0,1 0 137,0 0 0,-6-5 0,-1-2-73,-2-2 1,-2 4-1,-5-6 31,0-1 0,0 4 0,0-3 131,0-1 1,-7 5 76,-3 2 0,1-2 76,-1 1 0,1-1-655,-2 2-478,4 3 0,7-3-1049,0 10-222,0-3 1,2 10 466,3-6 978,-3-1 317,5-5 1185,-7 0 1,-7 0-71,-3 0 0,1 0 0,-2 0-377,-1 0 0,-2 5 1,0 2-1,2 0-169,2 0 0,1 5 1,-3-3-1,3 1-39,2 1 0,-4-1 1,6 6-1,2 0 46,1 0 0,2 1 0,0 2-61,0 2 0,0-5 1,0-6-1,2 3-121,3 1 1,4 1 0,6 1 0,1-2-199,0-4 1,7 3-1,1-6 1,2 0-379,0 0 0,-1 0 0,3-4 0,-2 2-842,2-1 1,2-2 0,-1-2 0,-1 0 666,-1 0 0,-3 0 0,4-2 0,-4-2-1493,-1-1 1,-2 0 2045,-5 5 0,6-7 0,3-2 0</inkml:trace>
  <inkml:trace contextRef="#ctx0" brushRef="#br1" timeOffset="40">9088 10924 8083,'0'-16'377,"0"0"0,0 1 0,0-1 288,0 0 0,-5 6 0,-2 1 0,-2 2-118,-3 4 0,-4-4 1,-3 1-1,-4 3-240,-1 1 1,5 2-1,-4 0 1,2 0 32,0 0 0,-5 2 0,5 3 0,2 6-214,1 3 1,2 1-1,2 1 1,2 0 0,2-1 1,6 6 0,-1 0-219,3-1 0,2-3 0,0-1 0,2-2-104,3-4 1,9-1-1,9-6 1,0 3 69,-1-3 1,6-1 0,-3-2 0,1 0 17,0 0 1,-7-5 0,4-2-1,-4-2 24,-3-3 0,3-2 0,-8-2 74,3 0 1,-4 2 0,-1 2 10,-2 2 1,5 6 488,-1-1 0,3 3 0,1 4-61,1 3 1,0 2-1,1 5 1,2-1-220,2 1 1,0-3-1,-5 0 1,-2-1-217,-3 1 1,3-6 0,-6 4 0,3-1-1261,-1-1 1,-1 7 0,3-3 1264,-1 0 0,-8 5 0,4-6 0</inkml:trace>
  <inkml:trace contextRef="#ctx0" brushRef="#br1" timeOffset="41">10189 10971 8083,'8'-16'36,"-2"1"1,-5-1 265,-1 0 0,-1 2 0,-3 2 0,-3 1 0,-1 1 845,-5 1 0,-1-3 0,-3 7 1,-2 1-753,-2 3 1,-7 1 0,3 0 0,-1 1-447,0 5 0,1 1 0,-1 5 0,5-2 18,4 2 0,1 8 0,2 1 0,4-2-13,4-2 0,5-1 0,1 0 0,0-1-97,0 1 0,7 0 0,3-2 0,6-2 326,5-1 0,3-6 1,8 4-1,-1-2 166,1-4 0,4-1 0,1-2 0,-2 0 37,-2 0 0,-3 0 0,-2 0 0,-4-2 12,-1-3 1,-7-4 0,-8-7 0,-1 1-66,-3-1 1,-2-5 0,-2-2 0,0-1-972,0-4 1,-7 0 0,-4 0 0,-3 4-859,-2 1 1,1 2 0,-1 5 0,0 2 658,0 4 0,6-4 0,1 3 837,2-3 0,2-1 0,5-1 0</inkml:trace>
  <inkml:trace contextRef="#ctx0" brushRef="#br1" timeOffset="42">10409 10437 8600,'-16'0'0,"0"0"0,1 0 418,-1 0 0,2 1 1,2 5-1,3 6 335,2 7 1,2 6 0,5 8 0,0 2-189,0 1 1,7 6 0,3-3 0,4-3-252,2-3 1,5 2 0,2-8 0,-1 2-282,1 3 1,3-8 0,-3-1 0,0-2-569,-1 0 1,5 5 0,-5-5 0,1-2-1350,0-1 1,-2-8 0,-6-1 464,1-2 0,-2-4 1419,-3-8 0,3-4 0,-6-6 0</inkml:trace>
  <inkml:trace contextRef="#ctx0" brushRef="#br1" timeOffset="43">10755 10877 8083,'0'-16'706,"-2"7"0,-3 2 0,-6 2-313,-3 0 0,-3 0 1,-2 5-1,-2 0-101,1 0 0,1 0 0,0 0 0,-2 0-879,2 0 0,1 0 0,3 0 1,-1 1 586,0 5 0,0-5 0,1 6 0</inkml:trace>
  <inkml:trace contextRef="#ctx0" brushRef="#br1" timeOffset="44">11352 10484 8019,'0'16'267,"0"-1"0,0 3 0,0 1-136,0 2 1,5 7-1,2-2 1,2 2 1030,3-2 0,2 4 1,2-6-1,0 2-902,0 1 0,-1-8 1,1 4-1,-2-2-602,-4-1 1,4 1-1,-5-5-1331,0 0 0,-2-6 0,-9-1 1673,-3-2 0,-18-2 0,-10-5 0</inkml:trace>
  <inkml:trace contextRef="#ctx0" brushRef="#br1" timeOffset="45">11101 10798 8236,'21'0'0,"0"0"0,-2 0 547,-2 0 0,1 0 0,3 0 0,5 0-278,4 0 0,6 0 0,3 0 1,-1 0-59,1 0 1,-3 0 0,-3-2 0,2-1 1,2-2 0,-2-8 0,-7 3 1,-4-4-305,-1-2 0,-2 1 1,-5-1-1,-2-2-269,-4-3 1,-3-1 0,-7-6-1,0 3-27,0 3 1,-1-5-1,-3 6 1,-3 2 90,-2 2 0,1 6 0,-5 3 307,3 1 0,6 3 1,-1 9 615,3 6 1,4 8 0,3 5-1,6 4-97,3 6 1,2 2 0,-1-1 0,1 2-80,0-2 1,-1-2 0,1-2 0,-2-1-210,-3-4 1,1 2-1,-5-9 1,0-3 49,0-4 1,0-3-192,-2 2-210,-3-4 1,7-9 0,-6-3-275,2-6 0,2-8 1,-1-4-1,4 1 140,4-1 0,2-3 1,-1 5-1,1 3-213,0 6 0,0 0 1,-1 7-1,3 1 313,3 2 0,-2 4 0,5 3 0,-1 6 223,-4 3 1,4 1 0,-2 1 0,-2 0 30,-1 0 1,-3-1-1,1-1 1,0-2 5,0-1 1,-6-6 0,1 4-1,1-2 121,2-4 1,1-1 0,1-2 0,0 0-53,0 0 0,5-2 0,0-3 0,-2-5-122,-2-4 1,-1-2-1,-2 0 1,-2 1 15,-1-1 0,-8 0 0,2 0 0,-3 1-370,-2-1 0,-2 0 0,-3 2 234,-5 4 1,-4-2 0,-2 6 0,0 3 152,1 1 0,-6 4 0,0 3 0,1 4 56,3 0 0,3 6 0,2-1 0,3 5 70,2 1 0,-3-1 0,4 0 0,3 4-115,1 1 1,9-5 0,4 4 0,2-2-598,3 0 1,5 0-1,2-5 1,0-2-509,-1-4 0,6 4 1,-2-5-1,2 1 423,-1 1 1,6-8 0,-5 3 0,0-5 573,1-1 0,1 0 0,2 0 0</inkml:trace>
  <inkml:trace contextRef="#ctx0" brushRef="#br1" timeOffset="46">13255 10751 8019,'-18'-16'-231,"-1"2"809,-2 4 1,0-4-1,5 5 1,-1 0 55,-4 4 1,3 3 0,-4 2 0,1 0-192,0 0 1,0 2-1,5 3 1,0 8-162,1 6 1,1-2-1,3 6 1,6-2-129,3 0 0,2 5 0,0-3 0,2 0-111,3-1 1,4 4 0,8-5-1,3-1-215,1-3 0,7-1 0,-2-2 0,3-2 140,3-2 0,-1-6 0,1 1 0,-3-3-271,-2-2 1,1-2 0,-6-1 0,1-4 54,0-2 1,-2-7-1,-7-5 1,-2 0 109,-2-1 0,-6 2 0,1-4 0,-3 1 326,-2 4 1,0 7 387,0 1 0,2 10-169,3 1 0,-3 7 0,5 8 0,-2 1 9,0 0 1,6 5 0,-4 0-1,1-2-735,5-2 1,1-1 0,-1 0 0,0-1-1680,-3 1 0,1 0 800,4 0 1,-4-8 25,-1-2 1,-6-6-1,-1-7 1172,-6-9 0,-6-7 0,-7-8 0</inkml:trace>
  <inkml:trace contextRef="#ctx0" brushRef="#br1" timeOffset="47">13428 10468 7848,'1'-9'-754,"5"4"0,2 5 754,8 5 0,7 4 0,1 7 0</inkml:trace>
  <inkml:trace contextRef="#ctx0" brushRef="#br1" timeOffset="48">13632 10845 8465,'5'28'0,"2"2"390,2 3 1,-4 0 0,6-7 0,1-3-48,2 0 0,-4-6 1,-1 4 1488,-2-3-611,5-2 1,-10-10-950,3-6 0,-5-6 0,-3-12 0,-2-1-163,1-2 1,2-2 0,2 4-1,0-4 28,0-1 1,2-2-1,3-6 1,6 2-588,3 4 0,2-2 1,-1 6-1,1 1-170,0 3 1,-1-1 0,3 10 0,1 1-109,2 2 1,2 5 0,-4 1 0,4 1-10,1 5 1,-5-3 0,4 8 0,-2-1 388,0-1 0,0 3 0,-5-7 0,-1-1 348,1-3 0,0 6 0,0 2 0</inkml:trace>
  <inkml:trace contextRef="#ctx0" brushRef="#br1" timeOffset="49">14245 10798 8046,'9'-7'1009,"-4"-3"1,-3 1-420,-2-2 1,-7 8 0,-4-2-307,-3 3 1,1 4 0,0 3 0,3 5-83,-2 4 1,-1 4 0,1 1 0,3 4 18,2 1 0,-3-3 0,5 4 1,1-1-181,2 1 1,4-6-1,3 2 1,4-4-97,0-1 1,8 0 0,-3-1-1,2-1-86,3-3 1,6 1 0,-4-7 0,0-1-78,1-2 1,-2-2 0,4 0-1,0-2 48,1-3 0,-6-4 0,2-9 0,-3-1 7,-3-2 1,1-12 0,0 2 0,-2-4-47,-4-4 0,-1 1 0,-6-8 0,3 3-63,-3-1 1,-1-5 0,-4 9 0,-1 2 283,-3 6 1,-4 2 0,3 11-172,-2 5 0,6 7 167,-2 12 1,3 6 0,2 10 0,0 5 939,0 4 1,0 6 0,0 3 0,2 1-412,3 4 0,-2-6 0,6 1 1,0-3-342,-1 1 1,1 0-1,3-8 1,-1-3-121,1-5 0,2-3 1,2-2-1,0-1-72,-1 1 0,1-5 0,0-3 0,-1-1-106,1-3 0,0-2 1,0-4-1,-1-2-59,1-1 1,0-12 0,-1-1 0,-1-3-241,-3-2 1,1-5 0,-7 1 0,-1-7 159,-2-2 1,-2 1 0,-2 7 0,-3 3-264,-6 3 0,2 2 1,-1 10 699,-2 5 0,0 5 0,-1 5 0,5 7 244,1 7 1,1 6-1,6 6 1,2 2 734,3 4 0,6-4 0,8 4 0,4-4-996,1-1 1,1-3-1,3-2 1,-4-7-590,-1-2 1,3 3 0,-5-2 0,-2-3-1326,-1-4 1,-3-3 1734,1 1 0,7-3 0,1-7 0</inkml:trace>
  <inkml:trace contextRef="#ctx0" brushRef="#br1" timeOffset="50">8962 8802 7786,'-8'-7'-220,"-6"5"0,3-3 1,-3 3-1,-2 2 1677,1 0 1,-8 2-714,-3 3 0,-4-1 1,-3 4-1,-2 1-332,-2 0 1,-6 0 0,2 3 0,0-2 0,-1 3-47,-2 1 0,4 1 0,-2 1 0,0 0-314,2-1 1,-4 1 0,7 0 0,2 0-137,2-1 1,-2 1 0,2 0-1,3-2 139,1-4 0,6 4 1,2-5-1,4 1-199,1 1 1,2-6-1,2 4 90,1-2 1,1 3 75,-6-4-72,7-1 0,2-3-156,7 3 1,2-3 145,3 3 1,-1-4 0,6-1 0,4 2 90,5 3 1,1-3 0,6 3 0,0-1 126,-2 1 1,4-3 0,-5 5 0,0 0-72,0 3 1,3-1 0,-5 0 0,-4 0 371,-5-1 0,1-2 169,-8 4-591,0-6 1,-7 3 0,-3-7-71,-5 0 1,-10 0-1,-1-2 1,1-3-120,-3-6 0,4 2 0,-8-1 0,1-2 63,2-2 0,-1 0 1,6 1-1,0 3-81,5-2 0,-2 3 1,7-1 213,1-3 0,1 5 1,7-3-135,0-1 1,0 3 0,1 0 13,5 2 1,2-3 0,10 3 0,1 0-638,2 0 1,9-3 0,-1 4-1,8 3-1880,3 1 0,6-3 2593,1 0 0,11-15 0,-10 3 0</inkml:trace>
  <inkml:trace contextRef="#ctx0" brushRef="#br1" timeOffset="51">9481 8786 8741,'7'-15'374,"-7"-1"1,-2 2-1,-8 2 1,-2 3-140,-2 2 0,-2-4 1,0 4-1,1 0 127,-1 0 0,-5 2 1,-2 5-1,1 0 5,-1 0 0,0 0 1,4 0-1,-2 2-142,2 3 1,-4 2-1,2 5 1,2-1-82,1 1 0,8 2 1,-1 4-1,1 1-130,1 2 1,2 0-1,7-6 1,0 1 18,0 0 0,5 0 1,4-1-1,3 1-204,6 0 1,6-2 0,-1-4 0,1-5 141,4-3 0,2-2 0,0 0 0,-4 0 200,-5 0 0,2 0 1,-2-2-1,-2-3 46,-2-5 0,-3-6 0,-1-5 0,-5-3-84,-1-1 0,4-8 0,-6 3 0,-2-1-327,-1-4 1,-2-5 0,-2 1 0,-3-1-406,-5-4 1,1 6 0,-1 1 0,-1 6 37,2 5 1,-3-2-1,7 7 270,1 2 176,3 8 1,1 6 0,0 10 420,0 6 0,0 3 0,1 3 0,5 4-6,4 5 0,-1 4 0,0 1 0,-1-1-46,1-4 0,2 4 1,2-4-1,0 2-173,-3-2 0,1 2 0,4-7 0,3-2-15,3-1 1,-2-2 0,7-1 0,0 1-117,-1 0 0,5-6 0,-4-1 0,4-2-34,1-4 0,0-1 0,1-2 0,-1 0 44,1 0 0,-3-2 0,-1-3 0,-1-5 22,1-4 1,-6-7 0,-1-2 0,-5 0-45,-6 1 0,3-1 1,-8 4-1,-2-2-81,-1 2 1,-2-4 0,-2 2 158,-3 2 1,-4 1 0,-6 4 0,-1 2 126,0 2 1,-5 6 0,0-3 0,2 2 17,2 0 0,1-1 0,0 8-87,0 3 0,1-1 0,1 6 0,2 3 36,1 0 0,8 8 1,-3 0-1,5 0-24,1 2 1,0-5 0,0 4 0,0-1-33,0 0 0,7 0 0,5-3 0,5-1-7,4-1 0,2 3 1,-4-9-1,2 4-150,-2 2 0,6-5 0,-1-3 0,2-1-59,1-3 1,-6-2 0,5-2 0,2 0 31,1 0 1,3-2 0,-1-3-1,1-6 79,-1-3 1,-1-2 0,-2 1 0,-2-1 61,2 0 0,-5 1 0,-2-3 0,-4-1 3,-1-2 0,-6 0 0,-1 3 0,-2-1 92,-3-2 1,-3 0 0,-1 6-20,0-1 1,-7 0 0,-3 0 0,-4 3 17,-2 2 1,0 4 0,1 7 0,-1 0-11,0 0 1,1 0 0,-1 2 0,0 3 79,0 6 1,2 4 0,2 4-1,3 4 154,2 2 1,1-4 0,2 3 0,-1 0-166,1 1 0,3-6 0,2 2 1,3-3-130,1-3 0,7-1 0,-1-2 0,3-3 41,1-2 1,1-2-1,0-5 1,0 0-319,-1 0 1,1-1 0,0-3-1,-1-3-69,1-2 1,-5-1-1,-1-6 1,2-1 23,2-4 0,-3 9 0,-2-4 0,-1 4 58,1 3 0,2-3 1,4 6 218,1 3 0,0 3 0,-1 3 0,1 6 335,0 5 1,5-2 0,0 11-1,-2 0 68,-2 3 0,-1 4 0,-2 1 0,-2 1-14,-1-1 1,-8 0 0,3 1-1,-5-2-118,-1-4 0,-1 2 0,-5-7 0,-4-2-23,-4-2 0,-2-3 0,-1-1 0,-2-5-272,-2-1 0,-11-2 1,4-5-1,0 0-672,-1 0 0,1-1 0,0-3 0,3-3-955,2-1 0,4-3 0,7-5 0,3 1 102,2-1 0,4-12 0,8-5 1559,6-6 0,9-10 0,5-6 0</inkml:trace>
  <inkml:trace contextRef="#ctx0" brushRef="#br1" timeOffset="52">10865 8613 8268,'10'0'218,"-1"2"1,0 3 253,0 6 1,-1 3-1,4 3 1,-1 2 199,1 2 1,-3 6 0,0-5 0,-1 1-181,1 0 0,-5-2 0,1-6 0,-3 1 285,-2 0 1,0-6-186,0 1 0,-2-9-350,-3-2 0,1-7 0,-5-9 0,2 0-589,4 0 1,1-5 0,2-1-1,2-3-316,3-3 0,4 0 0,7 0 0,-2 4 165,-4 1 0,9 2 1,-3 6-1,1-1 195,1 0 1,-2 7 0,-1 4 0,3 3 265,3 2 1,-2 0 0,7 0-1,0 2 126,-1 3 0,5 2 0,-6 6 0,2-3 163,0 2 1,-1-3-1,1 0 1,-3-2 6,0-4 0,-6 1 1,4-1-1,-4 3-38,-1-3 0,0-1 0,0-4 0,-1-1-29,1-3 0,0-4 0,-2 3 0,-2-2-176,-2-3 0,-4-2 0,2-2 1,-1 0-75,-3 1 0,-2 4 0,-2 1 0,0-2-11,0-2 0,-7 3 0,-4 2 9,-3 2 1,-1 2 0,-3 5-1,-1 0 110,-2 0 1,0 7 0,7 4 0,2 3 190,1 1 1,2 6-1,-1 2 1,5 0-42,3-1 0,2 5 0,0-5 0,2 1-129,3 0 0,4-2 0,8-4 0,2 2 19,2 2 1,7-1 0,-1-8-1,0-4-138,0-1 1,6 4 0,-5-6 0,0-1-105,1-3 0,-1-1 0,0-1 0,-1-3-43,1-1 1,-6-7 0,-1-1 0,-3-4 43,-3-4 0,-1-2 0,-3 4 1,-4-4-49,0-1 1,-5 5-1,1-4 1,-5 2 136,-3 0 0,-5 5 0,3 8 0,-2 1 682,-3 3 0,-2-3-320,-2 2 0,2 7 0,4 8 0,4 4-174,5 2 1,-5 1-1,1 3 1,2 1-418,1-2 1,7-2 0,2-1-1,2 0-228,3-1 0,2 1 1,3 0-1,3-2-127,1-4 0,1 3 0,-1-8 0,5-2-487,4-1 0,2-2 0,-1 0 0,1-2 1133,-1-3 0,6-4 0,-1-6 0,1-8 0,-6-2 0</inkml:trace>
  <inkml:trace contextRef="#ctx0" brushRef="#br1" timeOffset="53">12516 8519 8268,'-16'-7'0,"-1"-3"97,-4-4 0,1 3 0,-6 2 0,0 2 218,1 4 1,-2 1 0,6 2 0,1 0 843,3 0 0,3 2-827,3 3 1,4 4 0,7 7 0,2 1 42,3 4 0,4 2 1,9 5-1,1-2-22,2 2 1,0 2 0,-6 3 0,1 2 10,0 1 0,-2 1 0,-2-6 0,-3 1 99,-2-1 0,-2-6 0,-5-4 0,0-4-310,0-1 0,-5-6 1,-4-1-1,-5-2-685,-9-3 0,-5-1 0,-5 1 1,-3 1 187,-6-2 0,-11-1 344,-4-2 0,-12 0 0,-2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0:26:15.200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3365 4260 23595,'0'-25'-5005,"0"4"4658,0 4 0,0 1 1,0 0-1,2 2 903,3 4 0,-1-4 0,6 3 0,2-3 169,2-1 0,9-1 1,1 2-159,1 3 1,6-3 0,-1 4-1,5-4-92,0-2 1,3 1 0,1-1 0,-1 2-174,1 3 0,-1-1 0,-3 5 0,3-2-163,3-3 0,-6 4 0,3-1 0,-1 2 362,-1 3 1,8-3 0,-4 2 0,2 2-194,0 1 1,0 2 0,7 0-1,0 0-96,-2 0 0,9 0 1,-9 0-1,2 0-205,0 0 0,3 5 0,2 0 1,2 1-107,4 1 0,1 0 0,4 5 1,1-2-43,2 2 0,0-3 1,-5 2-1,-4 1-32,-6 2 0,3 7 1,-13 0-1,-1 0-111,-1 1 1,-5-2 0,-3 6 0,2 2 57,2 2 0,2 1 0,-3 0 0,4 1 93,1-1 0,4 1 1,-3-1-1,2 1-45,-2-1 0,1 0 0,-4 3 0,-1 1-35,0 1 0,4 6 0,-5-3 0,-2-1 1,-2 0 0,-1 4 0,-1-5 0,1 0 23,-1 1 0,-1 0 1,-2 6-1,-4-4 55,-1-1 1,3 3 0,-3-2 0,-1 2 39,1 1 1,3 6-1,-13-24 35</inkml:trace>
  <inkml:trace contextRef="#ctx0" brushRef="#br0" timeOffset="1">6882 7103 22106,'-5'19'67,"-13"33"110,-3-5 0,2 2 1,-2-5-50,2 0 1,-4 1 0,2 1 0,2-3 36,1-1 0,-3-5 0,-1 5 0,-1 0-192,0-2 0,1 3 1,2-4-1,-2-1 68,-3 1 0,1 3 0,-4-6 0,2 1-46,-2 1 0,-2-4 1,0 2-1,2-1-130,2 2 0,0-4 0,-6 4 0,1-6 97,-1-5 0,3 2 0,1-5 1,2 0-51,-2-1 1,0 5-1,0-6 1,3-2 51,3-2 0,-6 4 0,1 0 0,-1-2-11,2-1 1,-9 3-1,4 0 1,-2-2-40,0-2 0,-2 3 1,0-1-1,1-2 99,-1 2 0,1 1 0,2-5 1,1 1 57,-1 0 0,1-2 0,-2-2 1,-2-1 29,-2 1 0,-5 2 0,5 1 0,1 1-14,-3 0 1,4-6 0,-7 1 0,0-1-142,2-1 1,-5 5 0,3-5 0,-2-1 94,2-2 0,-1 1 0,4 0 0,1 0 64,-1 0 0,-3-2 0,6-3 0,1 1-30,2 2 1,-2 1 0,0-6 0,2 0 271,-2 0 1,0 0 0,3 0 0,1 0-193,-1 0 0,-4 0 1,-1 0-1,2-2-160,2-3 0,-4 1 0,-1-5 1,-1 2 18,1 4 1,-6-4 0,4 0 0,0-2-11,3-3 0,-1 0 1,-1 0-1,1 1-20,-1-1 1,-3 0 0,4-2-1,0 0 51,-1-4 1,1-1 0,3 3-1,-2-1 107,2-4 0,-3 3 1,1-4-1,0-1-54,-1-3 1,5 1 0,-4-1 0,6 0-53,4 1 0,-2 1 0,2 5 0,0-4-173,0-1 0,-1 4 0,6-2 1,-1-1-130,0-3 0,-5-2 1,2 0-1,-2 2 169,2-2 1,-4-2 0,6-1 0,-2-1 73,-1 1 0,1-1 1,-5-1-1,-1-2 60,1-1 0,5-1 0,1 6 0,1-1-40,-1 1 0,6-1 1,-4 1-1,2-1 1,0 1 0,0-1 1,6 1-1,-1 0-1,0-1 1,1 1-1,-1-1 1,0 1-18,0-1 1,1 3-1,-1 1 1,0 2 106,0-2 0</inkml:trace>
  <inkml:trace contextRef="#ctx0" brushRef="#br0" timeOffset="2">1983 5753 24125,'14'-40'167,"2"3"5,0-2 0,-1 3 0,1 1 624,0 2-441,0 1 1,-1 6 156,1 0 1,1 5-219,4-5 1,-1 6 67,6 0 1,-5-3 57,5 2 0,-5-7-116,5 2 0,-5-2 76,5 2 0,-5-4-60,6 4 0,-8 1 397,2-1-322,-4 0-467,-1-6 0,1 6-170,4 0 171,-3 7 189,5-11-264,-8 13 198,8-6 175,-6 0-48,13 6 1,-5-13-180,6 4 0,7-4 0,-4 6 0,4-6 0,-6 4 0,-1-4 0,0 6 0,-4-4 0,-1 7 0,0 0 0,-2 5 0,6 0 0,-5 1 0</inkml:trace>
  <inkml:trace contextRef="#ctx0" brushRef="#br0" timeOffset="3">3114 4464 20751,'7'-9'-354,"-6"2"1,6 0-1,-7-2 1</inkml:trace>
  <inkml:trace contextRef="#ctx0" brushRef="#br0" timeOffset="4">2170 5580 6417,'-10'0'-342,"-1"0"342,8 0 238,-11 0 0,10-2 911,-6-3-352,6 3-464,-10-5 87,6 7-191,-1 0 1,0 0 0,6 2 109,-3 3 1,1 4-117,5 7 0,0-6 0,0 1 10,0 1 0,0 2 1,0 1 1,0 1 0,0-5 110,0-1-164,0 1 0,0 4-255,0 1 0,-2 0 133,-3-1 0,3 1 47,-3 0 1,2 0 0,-1-1-88,-1 1-36,0 7 0,5-6 25,0 4 1,0 2-7,0-2 0,0 0 26,0-6 0,0 3-6,0 3 0,0-4-57,0 4 86,0-3-25,0 5 0,0-6 14,0 4 1,-6-4-5,1-1 1,-5 2-4,4 3 1,-4-4 33,5 4 0,-6-2 7,6 2 0,-5-3 3,4 3 1,1-4 8,5-1 1,0 1 42,0 4 0,0-3-66,0 3 0,0-4-26,0-1 1,0-1 13,0 1 1,2 0-6,3 0 0,-3 5 24,3 0 1,-1-1-4,1-4 1,-2 2 14,8 3 0,-8-4 3,2 4 1,2-2 95,-1 2 0,-1-3-109,-5 3 0,5 1 185,0-1 0,1 0-60,-6-5 0,0 1-53,0 4 1,0-3 3,0 3 1,1-2 27,5 2 1,-5-2 38,5 7 0,1-5 9,-2 6 0,5-7-70,-4 7 1,4-6 7,-5 5 1,8-2 139,-3 2 1,2 2-209,-1-7 0,3 2-172,-4-2 1,-1-3-27,1 2 1,-4-2-230,4-2 1,-6-1-17,1 1 0,2 0-912,-2 0-2456,7-1 1690,-10 1 2027,12-7 0,2 5 0,8-6 0</inkml:trace>
  <inkml:trace contextRef="#ctx0" brushRef="#br0" timeOffset="5">6856 7309 8148,'-9'0'-869,"2"-7"434,7 5 217,-7-5 1291,5 7-513,-5 0-120,7 0-119,0 0-221,7 0 1,-3-5 152,6 0-139,-6-1 0,4 6-24,-2 0 1,-5-1 0,6-3-1,-1-3 47,-1-2 1,5 4-27,-5-5 0,6 4-18,-6-4 0,7 1 0,-1-3 0,1 2 66,-1-3 1,1 5 7,-7-3 0,6 6 82,-6-6-124,7 1 0,-10-6 104,3 0-109,4 1 0,-8-1 20,5 0 0,-3 6-5,2-1 1,-3 1-7,3-6 1,-1 0 0,1 1 1,-3-1-10,3 0 1,-3 1 4,-2-1 1,0 0-161,0 0 1,2-5 16,3 0 0,-3 1-172,3 4 0,-3 0 115,-2 0 0,0-1 90,0-4 0,5 3-65,0-2 1,2 0-9,-2-1 1,-1 2 74,6-7 0,-6 7 5,1-2 1,-1-2-18,1 2 0,-3-2-26,3 2 1,-3 2-150,-2-7 0,0 7 81,0-2 1,0-2 36,0 2 0,-2-1 32,-3 1 0,3 3-11,-3-3 1,3-2 25,2 2 0,-2-1 1,-3 1 0,3 2-37,-3-8 1,-2 1 83,2-5 1,-6-1 68,6 1 0,-6 5-38,6 0 1,-5 1 9,4-1 1,-4-4-51,5 4 1,-8 3-13,12-6 1,-8 4 203,4-6 0,1-2 92,-6-4 0,5 4-150,-6-4 1,2 4-1,-1 1 1,-4-4-193,3-1 0,-3-5-161,-1 5 1,-1-1-295,0 1 0,1 4-187,-1-4 1,0 11-580,0 5 1,-1 4 1243,-4 1 0,-4 0 0,-6 1 0</inkml:trace>
  <inkml:trace contextRef="#ctx0" brushRef="#br0" timeOffset="6">2202 6853 10012,'15'0'821,"1"0"0,0 0-495,0 0 1,4-2 0,3-1-1,2-4-69,3-2 0,1 4 0,3-4 1,-1 0-15,1 1 1,4 2 0,3-2-1,1-1-252,4 0 0,-4 0 0,0-3 0,0 3 66,0 2 1,2-5 0,7 2-1,2-2-34,1 1 1,1-3-1,-4 4 1,1-3-3,3 3 0,-1-4 1,-3 5-1,0-1-23,-2-1 1,4 6-1,-9-4 1,3 1 3,2-1 0,-1 5 1,-3-3-1,-1 2-27,2 0 1,1-6 0,1 6 0,-3 0 16,-1-2 1,-1 3 0,2-4 0,-1 1-21,2 3 0,-1-3 0,1 0 0,-2 0 1,2 0 0,-4 0 0,0 4 0,-1-2-14,-5 1 0,7-3 0,1 2 0,3 0-19,2-2 1,-1 5-1,-1-5 1,-1 2-37,-1-1 0,12 1 0,-8 5 0,0-2 55,-3-3 1,4 3 0,-4-3 0,0 2 4,1-3 1,-1 5 0,1-6 0,-1 1-10,0 1 0,5 0 0,-9 3 0,2-1 51,0-2 1,-6-1-1,4 6 1,1 0-21,-1 0 1,0-5 0,4 0 0,-2 1-4,1 3 0,1-5 0,0 1 1,-4 2 10,-2 1 0,4-3 0,-5-1 0,0 3 36,1 1 1,-5 0-1,4-1 1,-4-2 134,-1 1 1,-6-3 0,0 2-1,2 0 4,2-2 1,-1 5 0,-1-5-1,-2 2-43,2-1 0,2 0 0,2 2 0,-1-1-101,0 1 0,6-3 1,0 2-1,-2 0 31,-2-2 0,-2 5 0,-1-5-629,-4 0 323,-3 5 0,-7-5-1870,-1 7-689,-6-7 13,-2 6 2796,-7-6 0,-7 0 0,-2-2 0</inkml:trace>
  <inkml:trace contextRef="#ctx0" brushRef="#br0" timeOffset="7">4073 4024 8418,'0'-16'-75,"0"6"127,0-1 1,0 6 481,0-6 1,0 6 340,0-5-24,0 6 134,0-10-670,0 12 175,0-5-355,0 7 130,0 0-381,0 7 131,0-5 0,0 12 47,0-3 17,0 3 0,0-4 62,0 1-92,0-1 20,0 6-28,0-1 76,0 1 3,0-7-44,0 12 0,0-11 61,0 11-13,0-3-24,0-2-5,0 6 100,7-4-72,-6 4-49,6-6 123,-7 0-94,0 0-1,7-1-12,-5 8 0,5-6 66,-7 4-23,0-3-42,0 5 1,0-4 80,0 7-33,0-7-129,0 4 127,0-7-59,0-1 1,0 3 78,0 3-26,0-4-52,0 6-32,0-7 28,0 6 0,0 1 74,0 3-124,0 4 38,0-13 1,-2 13 86,-3-4-167,3-3 84,-5 7 1,7-6-118,0 8 72,0-1 0,0 0 0,0-1 0,0-2-6,0-2 0,0-5 1,0 5-1,0 1 9,0-3 1,0 6 0,0-6 0,0 4 3,0 4 1,0-12-1,0 8 1,2-3-8,3 1 1,-3 4 0,5 1 0,-2 1-123,1-1 1,1 1-1,-4-1 1,4 0 99,2 1 0,-4-2 0,4-3 0,-1 0-60,1 1 56,-5 1 1,4 3 15,-2-1 259,2 1-255,1-1 1,5 2 31,-3 4 1,-3-4-21,3 4 1,-6-6-27,6-5 43,-8 4 0,9-5 1,-5 4 170,2-3 0,-6 4-203,3-4 1,-3 0-30,2 6 0,-3-9 38,3 8 1,-3-3-5,-2 3 1,2 1-65,3-1 1,-3-1 62,3-4 9,-3 4 57,5-6 0,-5 8-64,3-1 110,-3-6-125,-2 11 0,0-15-22,0 11 0,0-10-12,0 5 1,0-3 31,0 2-95,0 4 101,0-13 0,0 11-4,0-7 1,0 6 14,0-7 1,1 3-59,5-2 45,-5-3-20,6 11 0,-7-11 25,0 3-23,0 3 68,0 1 0,6 1 16,-1 0 0,0-5-94,-5 5 1,0-5-93,0 5 0,0-3 139,0 8 1,0-8-28,0 9 1,0-4 36,0 3 0,2 2 21,3 4 1,-3-9 3,3 3 0,2-3-23,-2 4 1,1-1-2,-6 0 1,5 1-36,0-1 331,0-6-313,-5 4 0,2-4 9,3 6 1,-3 1 35,3-1 0,-3 1 211,-2-1-236,0 1-20,0-1 0,5-5 23,0 0 0,1-5-22,-6 6 0,1-1-8,5 5 1,-5-5 55,5 1 0,1-1-2,-2 5 0,0-5-20,-5 1 1,0-3 9,0 2 1,0-1 41,0-4 0,0 3-44,0 7-4,0-6-23,0 5 0,5-8 79,1 5 1,-1 2 147,-5-3 0,0-1-121,0 1 1,0 0 147,0 6 0,5-1-165,0 1 1,1-6-46,-6 0 1,0 2-222,0 9 1,5-9 140,0 3 0,0-8 46,-5 3 1,0-7-148,0 2-466,0-4-895,0-1-701,0-7 1027,7 5 1,0-14-1,6 0 1145,-3-9 0,-7-19 0,4-5 0</inkml:trace>
  <inkml:trace contextRef="#ctx0" brushRef="#br0" timeOffset="8">2406 5203 8416,'16'5'72,"-1"2"0,1 2 0,0 1 300,0-1 1,1 5-1,2-4-151,2 4 0,0 0 0,-5-2 0,0-1-30,-1 1 0,1-3 1,2 1-1,1 3 1,2 0 1,0 3 0,-4 0 0,2 0-56,2-1 1,6 1-1,-5 2 1,3 1-89,3 2 1,1 0-1,3-6 1,-2 1 22,-4 0 0,3 5 0,-4 0 0,1-2 4,0-2 1,-5-1 0,4 2-1,-1 1 25,1 2 0,-1 0 1,4-6-1,-2 1-15,2 0 0,-3 5 1,1 0-1,2-2-7,2-2 1,1 4-1,0 0 1,1-1-33,-1-3 0,-1-1 0,-2-1 0,-2 1 13,2 0 0,2 1 1,1 3-1,1 1-11,-1-2 1,1-2-1,-1-1 1,1 0-18,-1-1 1,0 1-1,1 2 1,-1 1-28,1 2 1,-1 5 0,1-5 0,-1-2 23,1-1 0,2 3 1,1-1-1,-1 0-118,1-3 0,-1-1 0,-2 0 0,-1-1 88,1 1 1,-1 5-1,-1 0 1,-2-4 94,-2-4 1,-1 1 0,3-4 0,-4 4-148,-1 2 1,5-1-1,-2 1 1,2 0-357,-2 0 408,4-1 0,-11 1 7,7 0 0,-1 0 62,1-1 0,-2 1 112,-3 0 0,4-1-209,6 1 1,-5 0-19,1 0-4,-1-1 297,-2 1-243,6 0-4,-6-1 1,3 1 18,-1 0 0,-5-4 76,5 4 0,-5-4-12,5 9 1,-5-4-87,5-1 0,-5-5 13,5-1 1,-5 1 143,6 4-106,-8 1-24,10 0 0,-9 1-42,6 4 1,0-3 130,6 3 1,-6-4 14,0-1 0,-2-1-84,3 1 0,-3 0-11,-3 0 1,2-1 21,3 1 1,2 0 22,-7 0 1,2-1-60,-2 1 1,-2 0 36,7-1 0,-5 1 35,5 0 0,-5 0 0,4-1 33,-3 1-92,6 0 0,-9-1 76,8 1 1,-6 0-13,5 0 1,-5-1-51,5 1 0,-2 5 1,3 0 0,2 5 15,-2-5 0,2 5-50,3-5 1,-6 5-1,-2-5-166,-1-1 0,3-1 0,-3 0 1,0 0-110,-1-5 1,1 2-1,-4-6 1,2 4-228,-1 2 1,4-2 0,2 0 0,4-2-341,1 0 1,1 11 0,1-7 0,0 1-615,-1 1-11,3 5 1456,-18-6 0,6-1 0,-8-9 0</inkml:trace>
  <inkml:trace contextRef="#ctx0" brushRef="#br0" timeOffset="9">6321 4558 8502,'-2'9'-140,"-1"-2"1,-4 0-385,-2 3 664,6-3 0,-10 7 0,6-3 33,-1 3 0,-3 1 1,-5 1-1,1 0 88,-1 0 0,0-2 1,-1-2-1,-4-3 52,-5-2 0,-2 5 1,0-3-1,1 1-67,-1 0 0,1 1 1,-1 5-1,3-1-200,2 1 0,2 0 0,6 1 1,-1 2-1,0 2 1,1 2 0,1-2 0,1 4-13,3-1 1,1 6-1,-3-4 1,1 4-126,-1 1 0,-2 0 0,-1 1 0,-1-2 233,0-4 1,0 2 0,-1-6-1,-2 3 99,-2 3 0,-6 0 0,5 1 1,-1 1-83,0 3 0,1-3 0,2-2 0,-1 2-90,2-1 1,2 6-1,-1-10 1,1 1-27,1 0 0,-8-1 1,8 2-1,-2-2 26,1-2 1,1 3 0,-1-3 0,-2-1-2,-2 1 1,-2-2 0,4-5 0,-4 1 30,-1 4 1,4-3 0,-2 2 0,-1-2-93,-3-2 1,3 1-1,0 2 1,2 2-16,0-2 0,0 4 0,4-2 0,-2 0 127,-2 2 1,-5-6 0,3 4 0,-2-2 3,-3 2 0,-1-3 0,-4 5 1,-2-2-56,-2-1 1,-2 7 0,5-5-1,-3 3 99,2 3-80,9-6 0,-4 3 23,4-4 1,1 2-62,-1 3 1,0 2 165,-6-7 1,6 1-117,0-1 0,-2 2-33,-9 3 0,4 2-20,-3-7 0,2 7-19,3-2 0,-1-1 51,1 1 0,1-2 18,4 3 0,2 1-167,3-8 1,1 8 204,-6-1 0,7-3 146,-2 2 1,-3-5-295,-3 5 0,3-5 31,-2 6 0,5-6 163,-5 5 0,5-5 3,-6 5 0,1-5-110,-5 5 1,5-5-107,-1 5 1,6-5 128,-5 5 0,7 1-40,-2 4 0,2-5 144,-2 0 1,2-5-92,-8 6 1,6-7-32,-5 7 1,7-6 37,-2 5 0,2-7-15,-2 2 1,3 2 0,-3-2 0,4 1 34,1-1 0,-1-1 338,-4 6 1,3-5-188,-3 5 1,4-2 49,1 3 0,-5 2-50,0-3 0,-1-1-26,1 1 0,3-5 28,-3 5 0,2-1 131,-2 1 0,4-2-107,-4-3 1,1-3 1,-1 3 0,4-4-199,-4-1 0,9-2-116,1-4 0,1 4 0,-6-3 0,6-3 0,-1 3 0,6-2 0,-6 3 0,-1-2 0,5 1 0,-5-1 0,5 1 0,-2 1 0,6-5 0,-11 7 0,3-4 0,-3 3 0,0-1 0,4-2 0,-4-6 0,5 3 0,-1-2-1154,-1 0-713,8 1-4044,-11-6 3132,12 0 2779,-5 0 0,21-7 0,3-2 0</inkml:trace>
  <inkml:trace contextRef="#ctx0" brushRef="#br0" timeOffset="10">8821 4244 8115,'16'-7'0,"-2"-2"0,-2-7 0,-3 1 659,-2-1 1,-2 0-1,-5 1 1,0-3 390,0-3 1,0 4 0,0-4-683,0 3 0,-7 2 0,-4 1 1,-3 1 59,-1 3 1,-6-1 0,-2 7 0,0 1-207,1 3 1,-5 1-1,5 0 1,-3 0-153,-3 0 0,0 7 0,0 3 0,2 6 173,-2 5 1,4-2 0,-1 7-565,2 2 195,3-5 0,4 6 0,0-2-521,0 2 533,8-4 0,-5 3 1,8-6-1,2 1 55,1 0 1,4 3 0,3-5 0,5-2 126,4-1 0,9-3 1,3-1-1,4-1-25,1-3 1,1-6-1,1 1 1,2-3 124,2-2 0,-1 0 0,-4-2 0,-1-3 98,1-6 1,-3-8 0,-1-4 0,-3-1-132,-2-4 0,1-2 1,-5-3-1,-3-4-209,-2-5 0,2-8 1,-11-6-1,-2-2 126,-1-1 1,-2-6-1,-2 8-615,-3-5 1,-2 7-1,-5 4 1,1 7-1,1 9-18,1 7 0,-3 0 1,5 9-1,0 3 1700,0 4-938,2 9 0,5-2 1,0 10-1,0 7 155,0 7 0,5 6 1,2 6-1,2 2 142,3 4 1,2-2 0,2 7 0,1 0-123,4-2 1,-3 4 0,3-6-1,-4 0-352,-1 1 1,-1-3 0,1-4 0,0-1-334,0 1 0,-1-1 0,-1-1 0,-3-4-2168,-6-5 1,2-3-1,0-3 804,2 1 1693,-6 0 0,11-8 0,-5-1 0</inkml:trace>
  <inkml:trace contextRef="#ctx0" brushRef="#br0" timeOffset="11">9528 4118 8097,'16'-7'183,"0"-3"0,0 1 0,-1 0 0,1 2 972,0 4 0,-1 1 0,1 2 0,0 0-834,0 0 0,-1 0 0,1 0-1014,0 0 0,-7 7 1,-6 3-3510,-6 4 4202,-6-5 0,-21 5 0,-3-5 0</inkml:trace>
  <inkml:trace contextRef="#ctx0" brushRef="#br0" timeOffset="12">9434 4244 8097,'21'0'0,"2"0"121,1 0 0,1 0 1,4 0-1,1 0 621,3 0 0,2 2 1,-2 1-1,2 2-1011,2-1 0,0-2 0,-6-2 0,1 0-831,-1 0 0,-1-2 1100,-4-3 0,4-4 0,-6-7 0</inkml:trace>
  <inkml:trace contextRef="#ctx0" brushRef="#br0" timeOffset="13">10362 3489 8272,'0'-15'360,"0"-1"0,0 9 0,0 7 483,0 9 1,0 5 0,0 3 0,0 2 620,0 2 0,0 7 0,1-2 0,3 4-729,1 2 1,0 4 0,-3 1 0,2-2-321,1-2 1,2 4 0,-4-1 0,4-1-215,2-2 1,-4-3 0,4-2 0,-2-2-656,-3 2 1,3-3 0,0-1 0,0-1-1116,0-4 0,0-1 0,-4-3-369,2 1 0,2-7 0,-2-4 774,6-3 1,3-4 0,2-5 1163,-1-9 0,8-6 0,2-10 0</inkml:trace>
  <inkml:trace contextRef="#ctx0" brushRef="#br0" timeOffset="14">10896 3631 8097,'0'-23'0,"-5"4"0,0-7 456,1-2 1,3 0-1,1 0 1,1 2 335,5-2 0,4 5 0,11 2 1,3 4-461,1 1 0,10 7 0,-4 4 1,2 3-71,1 2 0,2 0 0,1 4 0,-2 4-79,-2 8 1,-1 5 0,-1 0 0,-1 5-20,-4 4 0,2 5 0,-7 0 0,-4-2 53,-4 2 0,-5 5 1,-4-2-1,1 1 19,-1-1 1,-10 6-1,-4-4 1,-4 0 271,-2-3-260,-7 3 136,-1-7-193,-7-1 89,-1-10-72,1 1-96,-1-12 117,1 10 51,-1-20-326,1 6 103,-1-7 74,1 0 122,6-7-462,-4-1 231,11-8-135,3 0-108,1 0 106,12 1 56,-5-1 110,7 0-478,7-6 174,9 4 27,8-5 119,14 15-196,3-6 1,6 10-1,2-4-626,3 1 497,-3 1-938,12 6 996,-19 7-592,18 2 120,-26 0 452,19 5-1489,-20-6 911,13 1 280,-13 5 257,-2-5-59,-1 0 331,-13 5 1,6-13 162,-7 5 0,-8-5 0,-1-1 0</inkml:trace>
  <inkml:trace contextRef="#ctx0" brushRef="#br0" timeOffset="15">12060 3631 11961,'8'7'0,"-1"2"813,0-1 1,-5 11-1,5-3 1,-2 3-135,1 4 0,4-4 1,-3 8-1,0 0-368,0 3 1,4 0 0,-4-2-1,0-2-460,0 2 0,3-4 0,-3 1 0,0-2-1427,0-4 1,3-2 0,-4-1-969,-3 0 0,-1-9 1718,-2-7 1,-7-13-1,-3-13 826,-4-9 0,-9-1 0,-2-19 0</inkml:trace>
  <inkml:trace contextRef="#ctx0" brushRef="#br0" timeOffset="16">12028 3458 8279,'0'-23'0,"0"-1"0,0-2 527,0-1-415,-7 8-65,6 3 1,-6 2-1,8 4 1,5-2-1143,4 1 1,4 4 1094,2 7 0,-1 7 0,1 2 0</inkml:trace>
  <inkml:trace contextRef="#ctx0" brushRef="#br0" timeOffset="17">12343 3615 7762,'7'26'12,"3"0"1,2-5 0,1 4 1794,-3-2-1205,1 5 730,-3-11-489,6 6-392,-12-1 118,12-4-56,-12 5-49,5-8-60,-7 1 143,0-7-370,0 5 119,0-13-119,0 6 360,0-7 1,-2-1-443,-3-5 1,3-2 0,-3-8 0,3-1-97,2-4 1,7 1 0,5-6 0,8 0 493,6 2-507,3-6-390,3 12-10,6-4 285,-5 6-20,6 0 162,-8 8-52,1 1 63,-1 7-121,1 0 585,-1 0-240,1 7 14,-1 8 453,7 3-291,-4 4-166,4 1 53,-6 2-10,-1 6-260,0 0 139,1 8-817,-1-6 660,1 5 115,-8-6 13,6 6-2482,-13-5 1186,-1 6 332,-9-1 511,-7-4-3798,0 4 2020,-14 0 2080,-10-4 0,-13 9 0,-10-6 0,-4 0 0</inkml:trace>
  <inkml:trace contextRef="#ctx0" brushRef="#br0" timeOffset="18">8522 5454 9231,'14'16'3407,"-3"0"-2030,3-1-817,-6 1 0,8 0-5,0-1 1,-2 3-227,-4 3 1,2-4-94,-6 4 1,4-3-42,-5-3 1,1 1 29,-6 0 1,5-6 99,0 1-30,0-8-203,-5 11 1,-1-12 17,-5 3-3,-2-3 1,-6-4-124,3-3 240,4-4-201,0-6 1,5-1-63,-3 0 0,5-7 129,5-3 1,6-3 34,10-3 0,0-1-436,10-4 1,-6 9 47,11-3 0,-6 5-676,7-1 0,3 5 128,2 6-1060,-4 0 1191,1 8 0,-2-5-299,-1 8 1,6 0-1460,-5 5 2438,-1 0 0,3 7 0,1 2 0</inkml:trace>
  <inkml:trace contextRef="#ctx0" brushRef="#br0" timeOffset="19">9544 5375 8041,'23'-6'0,"-6"4"0,6-12 0,-7 10 1273,-1-6-435,8 6-332,2-3-1,6 7 33,-6-7-97,4 6-114,-11-6-1282,11 7 709,-11 0 0,5 0 240,-8 0 81,1 7 58,-7 1-133,-2 1 0,-7 5 0,0-5 0</inkml:trace>
  <inkml:trace contextRef="#ctx0" brushRef="#br0" timeOffset="20">9607 5501 8041,'7'9'0,"-5"5"0,12-12 0,-6 5 0,8-7 1531,0 0-737,0 0-195,6 0-271,-4 0 195,11 7-219,-4-6 1,8 6 13,4-7-1890,3 0 1149,0 7 0,6-5 333,-4 3 90,-4-3 0,7-9 0,-4-2 0</inkml:trace>
  <inkml:trace contextRef="#ctx0" brushRef="#br0" timeOffset="21">11053 5108 7982,'9'-15'0,"-2"-1"0,-7 0-153,0 7 475,0-5 168,0 6 1,-7-6-82,-3 3-128,-4-3-113,-2 13 1,0-8 306,1 4 1,-3 3 280,-3-3 0,4 3-340,-4 2 0,2 0-177,-2 0 0,1 2 820,-6 3-403,0 4-404,-6 6 0,6 3-24,0 3 1,5-2-94,-5 7 0,7-5-121,-2 5 0,5 0 129,6 6 0,-3-2-72,8-4 1,0 3-205,5-2 0,3-3 7,8 2 77,6 0-43,15 6 0,6-6 138,4 0 1,3-6 276,3 0-267,6-2 66,-5-2 0,5-6 0,-7-1 1,0-2 77,0-4 0,-12-3 0,-3-3 0,-4-4 0,-4-2 114,-3-3 0,-9-7 1,-3-2-1,-2 0-134,-3-2 1,-10 6 0,-4-6-1,-6 2-242,-5 0 1,-2 2 0,-4 7 0,0 1-583,-1-1 0,-1 0 1,-3 1-1,1 4-69,-1 0 0,6 5 0,2-3 0,1 3-490,4 2 0,1 0 1,4 2-329,4 3 1,3-1 0,9 5 1530,3-2 0,4 5 0,6-3 0</inkml:trace>
  <inkml:trace contextRef="#ctx0" brushRef="#br0" timeOffset="22">11730 5171 8057,'0'-9'966,"0"2"1,7 14 0,1 4-27,1 3 0,3 3-652,-7 4 1,8-1 1016,-3 6-537,4-7-548,2 4 1,0-8-150,-1 1 1,-4 2-258,-1 2 0,1-2-555,5 3 1,-8-9 116,-3-1 1,2-6-1007,-1 5 0,-3-6 0,-8 1 1630,-6-3 0,-2-9 0,2-2 0,1-7 0,-1-6 0,-12-3 0,-1-6 0</inkml:trace>
  <inkml:trace contextRef="#ctx0" brushRef="#br0" timeOffset="23">11761 4983 8057,'-9'-25'-264,"2"-5"190,7 13 0,0-8-27,0 5 134,0 9-28,0-10 0,0 18-270,0-8 176,0 8 145,7-4-872,2 7 816,7 0 0,-1-7 0,1-2 0</inkml:trace>
  <inkml:trace contextRef="#ctx0" brushRef="#br0" timeOffset="24">12013 5093 8057,'15'22'0,"1"-4"406,0 11 59,-1-4-77,1 6 1,0-4 359,0-1 0,-1-5-261,1 5 0,0-5 157,0 5-354,-8-7-116,6-3 178,-12-2-119,12-5 57,-12-1 164,5-1-164,-7-7 182,0 0-182,0-7-116,0-1-586,0-8 351,0 0 0,0-6 168,0-5 13,7 5 88,1-8-120,8 5 50,7-6-1626,1 0 753,1-1 261,4 8 229,-4-6-153,6 13 47,1 1 25,-1 2 643,-6 12-258,4-5 0,-4 7 659,6 7-368,1 2-205,-8 7 15,6 6 710,-6 3-667,8 6 146,-1-6-41,1 11 75,-8-10-36,6 20-17,-6-13-466,8 12 121,-8-11 167,6 11 196,-13-12-1663,13 13 721,-12-13 361,-3 5-2372,-1-13 1566,-12-3 1,5-6-1726,-7 0 2764,-21-14 0,-5-18 0,-21-17 0</inkml:trace>
  <inkml:trace contextRef="#ctx0" brushRef="#br1" timeOffset="25">4654 6869 8135,'-10'-7'0,"-1"-4"6,-1-3 0,0 4 1,0 1-1,1 2 247,-1 4 0,5 3 0,2 5-20,3 5 0,9 4 1,3 4-1,6 3-57,5 5 0,4 2 0,8 2 1,5-1-77,9 4 0,6 8 1,8-1-1,0 3-38,4 6 1,-29-23 0,1 1 0,35 23 0,-36-23 0,1 0-69,0 1 0,0 0 0,-2 0 0,1 0 1,2 2-1,-1 0 0,-1-3 0,0 0-42,34 22 1,-7 1 0,-7-8 0,-2 2-95,-4-2 0,-6-4 0,-4-8 0,-1-2-139,-4-2 0,-9-9 1,-5 1 151,-4-6 0,-8-10 0,-6-2 76,-6-9 1,-13-10 0,-10-5-1,-5-6-153,-6-9 0,-3-2 1,-9-7-1,-4-1 111,-4-5 0,-4-10 1,-4 3-1,32 28 1,0-1 50,-1 1 1,-1 0 0,-2-2 0,-1 0 0,3 1 0,-1 0 0,-1 0 0,0 2 37,0-1 0,1 1 1,3 1-1,0 1 0,-1 0 1,-1 0-1,-29-24 71,1 5 1,7 0 0,5 13 0,8 1 272,6 2 1,6 8 0,4 4-50,6 4 0,7 8 0,9 6-203,10 6 1,15 13 0,9 10 0,12 5 37,11 6 0,11 3 0,5 9 0,2 4-75,-32-25 0,1 1 0,1 1 1,0 1-1,0 1 0,0 1 1,1 0-1,-1 0-61,-1 1 0,0 0 0,5 4 0,0-1 1,-5-1-1,0 0 0,1 0 0,-1 0 3,-1-2 1,-1 0 0,0 0 0,-1 0-1,-2-2 1,-1-1 0,30 25-81,-2-6 0,-3-4 1,-11-4-1,-4-6-4,-6-2 1,-2-12 0,-14-4 113,-2-6 0,-8-10 1,-10-2-24,-9-9 0,-10-12 0,-15-5 0,-4-6-99,-5-4 1,-17-12 0,25 20 0,0-1-1,-4-2 1,-1 1-18,-3-1 0,0-1 0,-3-4 0,-1-1 0,-2-1 0,0 0 0,1 1 0,0-1-6,-2 0 0,0-1 0,3 4 0,-1 1 0,-1-1 1,0 2-1,4 1 0,-1 1 75,2 2 1,1 0 0,3 0-1,1 0 1,-29-18 0,10 7 273,10 5 1,8 11 0,15 3 533,8 3-598,7 10 1,18 2-90,7 12 1,17 6 0,18 12 0,11 8-1,10 4 50,-32-14 1,0 0-50,3-2 0,0 2-733,4 7 0,0 3 666,4-1 0,0 1 1,0 3-1,1 1-34,3 3 1,0 1 0,0 2 0,0 0 30,0 0 1,0 0 0,-2 0-1,-1 1-230,1 0 1,-1-2 0,-6-4 0,-2-1 206,1 1 1,0 0-1,-5-4 1,-2-2-23,-3-1 1,-2-2-1,21 17 41,-17-13 1,-11-4-48,-5-12 6,-10 3 1,-13-24 596,-14-1 0,-8-13 0,-15-7-389,-8-4 0,-7-8 0,-12-6-266,29 19 1,0-1 0,1-1 0,-1-1-27,-5-4 1,0 1-1,1-1 1,0-1 141,-1-1 0,0 0 1,3 1-1,0 0-35,-6-4 0,0 0 0,5 1 0,0-1-242,-7-3 1,0 1-1,5 3 1,0 1 175,0 0 0,0 2 0,4 0 0,1 1 46,0 0 1,1 1 0,-29-23-105,2 7 1,14 7 207,12 8 1,11 10 487,5 6-366,11 0 458,3 14-572,21 2 0,5 13 262,18 13 0,6 2 0,15 15 1,12 6-283,-30-21 0,0 0 1,4 4-1,0 1-23,2 3 0,2 1 0,2 0 0,-1 1-245,2 6 1,-2 1 0,0-1 0,0 0 190,-4 0 0,-1 1 0,-3-2 1,-2-1-92,-1-2 0,-2-1 0,23 27 128,-1-3-247,-22-17 235,1-1 0,-26-21-32,-1-3 36,-6-3 1,-18-11 247,-7-7 0,-11-11-112,-10-15 1,-3-2-104,-18-14 0,-2 0-253,-8-5 0,34 20 0,1-2 238,1-2 1,1-1 0,-1 3 0,0-1-33,-2-4 0,0 0 0,3 0 1,0 0-90,-6-5 0,0-1 1,6 3-1,1-1 79,-5-2 1,1 2-1,3 5 1,0 1-53,-3-5 0,0 1 0,5 4 1,0 1-122,-3-4 1,0 2 0,-24-25 675,3 6 1,17 11-223,4 10 1,11 7-238,10 8-90,7 7 208,16 9 1,11 16-82,13 10 0,11 9 19,10 12 0,8 0-90,-21-14 0,0 2 0,-1-1 0,0 0-20,3 5 1,1 1-1,2 4 1,0 1 18,0 4 1,1 2 0,-1-3 0,-1 1-48,2 6 0,-1 0 1,0-2-1,0-1 19,1 1 1,-1-1-1,-6-6 1,-1-1-96,-2-2 1,-2-2 0,19 22 113,1-1 1,-18-16 15,-14-10 1,-6-9-7,-4-6 29,3-4 1,-19-10 263,-1-7 1,-13-9 0,-7-12 0,-5-7-1,-6-5-189,-5-3 1,-10-15 0,-6 0-1,-2-5-116,3-1 1,21 24-1,0-2 1,2-3 0,0-1-1,0 0 1,0-1-30,1 0 1,0-2-1,-1-1 1,1 1-1,0 1 1,0 1 63,-1 2 0,1-1 0,3 3 0,-1-1-286,-3 0 1,0 1 0,-24-27 55,6 10 1,10 17 200,5 4 1,11 13-25,5 3 33,11 8 0,5 11-35,10 8 0,12 13 25,15 18 0,8 5 125,12 6 0,8 8-361,-24-23 1,1 2-1,0 1 1,-1 0 355,6 8 0,0 2 0,2 1 0,0 1-56,0 2 1,1 0 0,-2-5 0,1 1-102,1 4 1,-1 0 0,-3-4 0,-1-1 4,-1 6 1,0-2 0,-4-7 0,-2-3-147,-6-3 1,-1-3 0,17 18 439,-16-4 1,-10-15-323,-6-6 0,-10-8 152,-1-13 1,-8-4-131,-13-12 0,-4-4 844,-6-11 1,-8-9-318,-3-6 0,0-10-272,-5-1 1,-3-7 17,-13-9 1,32 29-1,1 0-242,0 0 0,2 0 0,-1-5 1,0-1 34,0-1 0,1-2 0,1 2 1,1-2-111,-5-6 0,-1-1 0,2 1 1,1-2 47,-3-3 0,1-2 1,2 5-1,0-1 10,0 2 1,1 1 0,2 6 0,1 2-121,-1 1 1,0 1 0,-15-22 92,10 4 0,3 15 53,12 10-36,-3 8 0,19 17 3,0 7 1,9 10 61,12 17 1,5 4 0,11 20-8,5 8 1,8 13-1,-22-34 1,0 2-17,3 6 1,-1 1 0,-2-1 0,-2 2-159,6 9 1,-1 1-1,-1-1 1,0 0 85,1 3 0,1 0 0,-3 0 1,-1-1-105,2-1 1,-2-1-1,-6-7 1,0-2 14,-1 0 1,0-2-1,13 35-286,-2-13 0,-13-7 391,-3-14 1,-11-12 104,0-3 1,-5-13 347,-5-4 1,0-6-230,-11-9 0,2-2-130,-12-3 0,5-11 1,-3-10-1,-1-5 1,1-6 695,-4-5 0,-2-10 1,-3-9-23,-4-11 0,4-5-574,15 31 1,-1-2 0,-1 4 0,0-1-351,-1-7 0,0-1 0,-1 0 0,-1 0 114,-1-7 0,1-1 0,-1 0 0,0 0 60,1 3 0,-1 1 1,1 2-1,-1 1-108,1 4 1,-1 1 0,1 5-1,0 2-127,-18-31 1,4 12 172,11 19 0,3 10-106,7 11 15,7 11 1,6 19 109,13 17 0,3 12 82,13 15 1,7 11-1,9 15 48,-19-36 0,-1 1 1,3 5-1,-1 2 0,2 3 1,1 2-1,1 4 0,1 2-588,2 5 0,0 2 540,3 3 1,1-1 0,-2-1 0,1-2 2,2 4 0,1-2 0,-4-9 0,1-2-233,0 5 1,0-2-1,-5-10 1,-1-1 73,-1 0 0,-1-2 0,-5-7 1,-2-2 66,12 28 1,-8-16 50,-12-5 0,-4-15 306,-7-1 0,-2-15-133,-3 0 1,-1-11 1302,-9 0 0,2-10-1123,-8-5 0,-1-6 569,1-5 0,-9-11-711,-1-10 1,-3-12-1,-6-9 1,0-12-36,20 32 0,0-1 0,1 1 0,1-1-369,-3-8 1,0-1 0,0 3 0,0-1 152,-2-6 0,-1-2 1,1 0-1,1 0 52,1-1 0,0-1 0,-2-1 0,0 0-139,2-1 0,0 0 1,0 4-1,-1 1 76,1 3 0,0 0 1,1 7-1,1 2-79,-12-33 0,7 22 56,3 15-107,3 7 153,2 11 1,9 17 36,7 17 1,2 14 93,9 18-29,-1 0 0,8 26 19,3 1 1,-4 11 0,-6-36-1,-1 1 1,-1 2 0,-1 0-385,0 4 0,0 0 338,-1 1 1,2-1-211,2-7 1,1-1 187,-3 4 0,-1-2 1,10 31-78,-8 2 0,-1-11 36,1-5 1,-1-11 28,-4-9 1,-3-9-45,3-1 65,-3-8-29,-2-8 286,0-1 488,0 1 0,0-9-270,0-7 0,-7-9 263,-4-12 1,3-6 0,-3-14-516,-1-6 0,-2-17 0,-2-6-21,1-11 1,8 37 0,1-2-284,-1-6 1,-1-1 0,1 0 0,0-1-210,-6-5 1,-1-2-1,4 0 1,-1 0 157,-2-5 1,0 1 0,3 6 0,-1 2 0,-2-1 0,0 1 0,3 7 0,-1 0-253,-2 3 1,0 0 0,-1-33 284,-2 12 0,6 19 278,-1 12-325,4 11 0,7 19 60,0 7 0,0 23 0,2 19 87,3 12 0,2 21 0,6 10 0,-8-37 0,0 0 140,1 4 0,0 1 0,1 7 0,0 1 0,1 1 0,0 1-24,0 1 1,0 0-1,-1 1 1,1 1-145,0-3 0,0 0 0,0-4 0,0-1-99,0-5 0,0-2 0,-1-5 0,1-1 112,0 0 0,0-1 0,2 30-119,1-11 1,-6-8 129,6-7 1,-8-8-59,2-4 1,-3-4 84,-2-6 0,5-3 41,1-8 1,-1-4 1727,-5-1-1115,0-6 42,0-11 1,-7-12-432,-4-18 0,3-5 24,-3-10 1,1-11-70,-6-10 0,0-13-354,8 39 0,1 0 1,-2-4-1,0-1-66,-1-6 1,-1 0-1,-1 1 1,0-1 6,-4-5 0,0 0 0,0 2 0,1 0-88,-1-5 0,0 1 1,1 8-1,1 1 124,0 2 0,1 3-228,-9-33 168,6 7 0,2 23-773,4 7 1140,3 14-99,7 10-274,-7 14 57,5 9 49,-5 16 0,7 17 80,0 14-110,7 14 262,-5 18 1,1-33-1,1 2 1,-3 5-1,-1 1 1,2 2-1,0 1 76,0 3 0,1 1 0,2-2 0,0 1-154,-2 0 0,0 0 0,0-7 0,1-1-33,-1-2 0,-1-1 0,1 39-120,8-15 0,-6-5-106,6-10 244,-8-11 4,4-2 1,-5-13-106,3-1 0,-3-6 47,3-10-46,-3 1 393,-2 0 0,0-9 1,0-7-9,0-9 0,0-12 0,0-7 0,0-7 487,0-7-935,-7-24 0,3 3 219,-6-21 0,5-1-243,0 35 0,-1 0 0,1 1 0,0-1 57,-3-5 1,0 0-1,0 6 1,0 2-60,0-6 0,1 1 1,-7-30 58,3-2 0,2 26-126,4 6 0,3 15 51,-3 6 97,3 13 1,4 17-244,3 16 187,4 11 137,7 22 0,0 13 0,-1 7 122,1 7 0,-8-28 1,0 2-1,0 2 0,1 1 1,1 2-1,-1 0 232,1 3 0,1 0-428,4 0 0,-2-1 0,-4-2 0,0-1 85,1 2 0,1 0 0,-2-8 1,1 0-13,0 4 1,1-2 0,6 31-249,4-1 1,-8-13 130,-3-3 0,1-7 96,4-9 0,-6-7-30,-4-3 0,2-11 20,-2-5 1,1-4 109,-6-1 987,0-7-861,0-2 0,-6-21 331,1-7-513,0-7 1,0-10 187,-1-4-526,1 3 207,5-6 1,0 5-4,0-7 1,5 6 58,1 5 1,1 9-20,-2 7 0,-2 9-40,8 6 0,-6 3-25,6 2 0,-8 9 0,4 5 0,-2 7 0,1 3 109,-3 4 1,-1 7 0,-2 2-11,0-2 1,0-2 103,0-2 0,0-1-87,0-4 0,-5-3 20,-1-7 0,-4-1-45,5 1 25,-1 0 20,6-8 21,0-1 1,0-8 7,0-5 0,7-8 0,4-8 27,3-3 0,3-3 23,4-8 1,-3 3 130,3-4 1,-4 5-190,-1 6 0,-2-2-114,-4 7 1,3-5 92,-8 5 0,2 0-163,-2 5 219,-3 1-21,5-1 69,0 7 0,-4 6 1,8 12-41,1 6 1,2 17-1,2 1 1,-1 5 14,1 6 0,-5-6 1,-1 1-1,1-4 95,-3-4-136,-1 4 0,-1-17-9,-1 3 0,0-9-44,-5-2 0,0-5 20,0 6 0,0-9 0,-2-1-23,-3-4 1,2-15-1,-10 1 1,-2-6-189,-5-5 1,-1-7 0,4-3 0,-2-2-23,-2-4 1,2 8 0,6 4-1,5 9-24,1 6 108,1 1 1,8 7 113,3 4 0,4 5-4,7 5 1,5 4 155,0 7 1,1 0-12,-1-1 1,-3-1-1,1-1 1,-5-5 175,-3-1-207,-8-1 0,2-6 0,-10-2 0,-5-3-62,-4-6 0,-2-8 0,0-4 0,-1-1-102,-4-4 0,2-2 0,-6-3-116,2-4 1,2-3 117,6-7 0,-5 7 24,5 3 1,-3 6 6,13 4 1,-5 5-25,4 6 130,1 7 1,14 11 4,6 14 1,5 8 163,11 13 1,-3-2-88,9 7 1,-2 0-1,0 3 1,0-3 0,-4-5 56,-3-4 1,-9-4 0,2-2 0,-5-6 103,-6-4-180,4-1-348,-12-7 253,5-2-45,-7-7 0,-2-7 0,-3-6 0,-5-6 0,-4-7-218,-2-4 0,-2-3 0,-1-4 0,-2-5-94,2-3 1,2-7 0,1-2 164,0-2 1,0 10-284,1-1 0,6 17 162,4 4 0,3 7 297,2 3 1,2 9-98,3 7 1,11 16 120,10 15 0,4 10 0,3 11 288,3 6 1,3 3 0,5 3 0,-6 1-82,-5-2 0,2 1 0,-10-13 48,-1-5 0,-1-8-215,-8-12 0,-6 2 2,-4-7 0,-3-5 44,-2-6-327,0-6 245,0 3 0,-7-14 0,-3-4-23,-4-3 1,-2-8 0,-1-6-1,-3-6-204,-1-2 1,-5-13-1,3 0 1,1-3-350,-1-3 510,-5-11 1,11 15-152,-4-6 0,8 8-213,3 7 1,6 11 210,-1 10 0,10 5 195,6 5 1,12 8-176,8 13 0,2 8 98,9 13 0,5 6 396,6 0 0,3 6-170,1-1 1,-11 2-59,6-2 0,-8-4 0,-4-8 0,-7-2 130,-5-2-109,-9-7 0,-3-5-113,-11-14 1,-10-12 0,-5-12 0,-4-3-212,-2-1 0,-5-10 0,-2 5 0,1-6 19,-1-4 152,2 4 1,5 1-61,0 6 0,2 3-115,4 3 1,-2-2 59,7 7 1,-1 5-10,6 5 0,4 8 233,6-2 1,2 5 7,15 5 0,1 4-88,8 6 0,3 1 4,3 0 1,3-2 197,-3-4-226,-4 4 45,1-12 0,-13 10 51,0-7 0,-12 1 0,2-6-65,-2 0 30,-7 0 1,0-2 0,-7-3-90,0-6 0,-2-3 0,-3-1 0,-6-3-82,-2-3 1,-10-2 0,-3-5 0,-4 1-31,-2-7 0,1 3 76,0-6 1,-1 4-113,1 2 1,4-1 109,1 1 1,9 5 138,1-1 1,2 8-1,9-2 69,1 4 1,11 10-34,9 7 0,10 10 178,16 16 1,2 2-45,14 14 0,-6-5 156,6 5 1,-8-2-233,3 2 1,-10-4-1,-4-6-19,-6-1 1,-5-6-1,-12-6 233,-1-7-238,-6 2 0,-4-14-67,-10 0 0,-5-7 0,-10-9-376,-1 1 205,-7-8 0,4-1 0,-7-8 111,-1 1 16,1-1 0,-1 1-333,1-1 1,-1 1 87,1-1 1,5 1 43,-1 0 1,10 11 0,1 5 140,9 1 18,6 7 0,9 14 1,8 14-19,8 7 1,4-2 0,0 0 70,-1 2 0,-8 0 1,0-2-1,-7-3 153,-7-1 1,-5-9 0,-5 1 0,-7-6 0,-9-4 59,-10-2-160,-8-2-45,-8 0-124,-7-7 0,3 3 1,-5-6-1,0-4 1,2-4-21,0-3 0,2 0 0,4 4 1,1-4-161,0-5 1,5 1 0,2 1 0,3 3-11,8 7 0,4 0 0,9 9-19,1 1 259,6 9 1,9 6 104,11 10 1,9 5 49,7 11 1,8 3-136,1 7 0,3 0 1,-3 0-1,5 1 0,-1-3 58,-4-3 1,-2-4 0,-5-8 0,-2-4-73,-6-5 30,-4-3 0,-7-3-96,1 1-184,-8-7 222,4-2 17,-14-7 1,-3-7-38,-11-4 0,2-4 0,-7-6 0,-1-6 0,1-1 31,0 2 0,-5-10 1,-6-1-1,2-5 59,2 0 1,3 4 0,4 6-1,5 3 170,3 2 0,4 13-123,4 14 211,17 14 1,17 20-70,18 13 1,0 2-138,5 8 1,-3 3 0,8 6-420,-3 2 604,-1 0 0,-8-12-25,-4-4 1,-9-4-106,-6-6 1,-6-6-174,-4-10 249,-4-3 31,-7-7-152,0-7 0,-7-2-50,-4-7 0,-8-2-164,-2-3 1,-7-6 670,2-10 0,-4-5-561,-1-11 1,-2 2-1,-2-7 1,-2-5-1,2-5-104,2-6 1,-4-12 0,1 4-1,-1-6-314,-2-3 74,6-5 0,-7 21 324,3-4 1,4 12 39,-4 4 0,11 14-74,5 12 0,9 10-7,2 6 0,6 14 111,-1 12 0,10 14 217,6 22 1,4-1-1,6 16 56,5 5 1,2 1 0,2-3 0,-2-3-144,0-2 0,3-2 1,-10-9-84,-1-6 1,-8-3-7,-2-13 0,-6-2 61,1-9 0,-3-3-45,-2-7-59,0-8 1,-7-1 152,-4-7 1,-4-7-1,-5-5-99,-1-7 0,-7-6 0,2-10 0,-3-5-91,-3-7 0,1-4 0,-1 1 1,1-3-67,-1 1 0,3-2 1,2 17-1,7 4 43,2 5 21,2 5-846,8 15 0,4 16 872,15 19 0,13 9 0,16 11 0</inkml:trace>
  <inkml:trace contextRef="#ctx0" brushRef="#br2" timeOffset="26">5000 6822 8348,'-1'-14'420,"-3"1"1659,-1 3-1471,0 6 1,6-3 0,3 9-305,1 3 1,7-1-1,-3 6 1,1 3-22,1 1 1,-8 3-1,3 2 1,-3 2-43,2-2 0,-3 4 0,3 0 0,-3 1-20,-2 4 1,-7-3-1,-3-1 1,-3 1 23,3-1 1,-9 0-1,1 4 1,-3-3-134,-1-2 1,-5 3 0,5-5-1,-1-2 31,0-2 1,-3-6 0,3-2 0,1-1-56,-1 1 1,-3-5 0,3 1 0,0-3-6,1-2 1,-5 0-1,5 0 1,-3 0-28,-3 0 0,6-2 0,-1-2 0,2-3-54,0-1 1,2 2 0,6-2 0,5-1 53,1 0 0,-4 4-417,6-6 255,0 8 0,7-4-705,3 7 1,-2 5 545,8 0 1,-8 8 188,2-3 0,4-1 207,2 1 0,3-6 1,1 1-62,1-3 1,0-2-1,1 0 1,3 0-104,1 0 0,6 0 0,0-2 0,2-3 41,3-6 0,-1 3 1,1-3-1,-1 1-290,1 1 1,-1-5 0,0 3 0,1-3 12,-1-1 1,-1-1-1,-4-1 1,-5-3 77,-3-1 0,-3-5 0,-1 4 0,-3-1 31,-6 0 1,2 0 0,-2 4 0,-1-2 48,-2 2 1,-2 2 0,0 1 510,0 0-279,0 0-37,0 1 1,0 8-1,0 7 1,0 8-47,0 6 1,1 2 0,3 2 0,1 1 98,-1 2 1,-3 1 0,-1-1-1,0 4 40,0-1 1,0 4 0,-1-5 0,-5 1-68,-4 4 0,-4 0 0,-2 0 0,0-3 93,1-3 0,-8-1 0,-3-3 1,-4 1-117,-1 2 1,-1-2 0,1-7 0,-1-1 9,1 1 0,-1-5 1,1 0-1,1-2-2,4 1 0,-2-1 0,7-3 1,0 1-107,-2 2 1,6 1 0,-6-6 22,1 0 1,4 0 0,-3 0 93,4 0 0,8-2-94,4-3-38,3 3 1,4-5 0,3 5-146,5-3 1,4 3 0,2-5 114,0 0 0,1 4 1,3-6-1,2 0-23,3 0 0,-4-1 0,5-6 0,2 1 2,2-1 0,1 0 0,2-1 1,2-3-247,2-1 1,-1-5 0,-4 4 0,-2-1 6,-4 0 1,-2 2-1,-4 5 1,0 1 200,0-1 1,-5 0 0,-2 2 0,-3 2-122,2 2 0,-5 4 0,0-2 364,0 1 534,-5 1-618,5 6 0,-9 7 0,-3 4 0,-5 3 86,-4 2 1,-4 1 0,-1 4-1,-4 3 21,-1 1 1,-1 3 0,-3-5-1,2-1-17,-2 1 1,0 3 0,2-5 0,5-2-17,4-1 0,-4-2 0,0-1 0,1-1 11,3-3 1,6 3 0,1-6 0,0 3 82,1-1 0,0-6 0,6 3 337,-3 0-293,1-5 1,5 3-245,0-10 0,7 1 1,4-6-1,3-3-238,1-1 1,8-1 0,3-3 0,4-3-51,1-5 1,1 2 0,-1-3 0,-1-1-53,-4-1 1,2 3 0,-9 1 0,-3 2-203,-4 4 1,-3 2 0,3 1 436,-1 0 1,-8 6 264,2-1 1,-5 10-162,-5 1 1,2 5-1,-8 7 1,-1-1 172,-2 1 0,4 0 0,-1 0 0,-1-1-367,-2 1 1,-2 0 0,0 0-558,1-1 1,-1-2-1,0 1 1,0-5-356,1-3 1,4-2-1,1 0 716,-2 0 1,-1-7 0,1-3 0,2-6 378,-3-5 0,5 2 0,-3-6 0,1 1 0,1-1 0,-3 1 0,5-6 0,0 2-135,0 0 0,0-5 0,3 9 0,-1-3 309,2 1 0,-4 7 1,1-2 770,3 4 0,1 6 0,4 2-579,3 2 1,4 9 0,7 9 0,-1 4-63,1 6 1,7 2 0,3 5-1,2-2 27,-2 2 1,2 0-1,-5 0 1,-1-4-45,1-1 0,-2 3 1,-5-5-1,0-1-104,-1-3 0,-6-7 0,-2-1 561,0-2-333,-5 5 1,-2-17 0,-11 0-380,-3-7 1,-7-4 0,-1-1 0,-1-3-277,0-1 0,-3-5 1,2 2-1,-3-2-57,-1-2 1,-5-6-1,7 8 1,-2-2 76,2 2 0,0-2 0,8 9 0,6 3-72,3 4 1,-1 7 211,4-6 0,3 10 0,8 1 1,6 8 131,3 6 1,7 7 0,1 2 0,3 0 84,3-1 1,0 6 0,-2-3 0,-3 1-18,-1 0 0,-4-5 1,3 3-1,-6-1 24,-4-4 1,3-1 0,-5-2 657,-1-1-401,-1-6 0,-8-2 0,-5-7-212,-4 0 1,-4-7 0,-2-3-1,0-6-146,1-5 1,-6 2-1,0-8 1,2 1-248,1 2 0,-5-8 0,-1 4 0,0-3-233,3 1 1,0 8 0,3-3 0,4 4-447,0 7 734,7-1 1,0 20-1,7 0 1,2 9 104,3 7 1,4 3-1,7 8 1,1 1 224,4 4 0,-3-4 0,4 5 0,-1-1 49,0 0 0,0-2 1,-5-8-1,-2 0-95,-4 1 0,3-6 1,-8-1-1,-2-3 127,-1-3 1,3-4 162,1-1 1,-3-6 0,-8-1-10,-6-6 1,3-6 0,-3-7 0,-1-1-319,-2-4 1,0-2 0,2-5 0,1 2-338,-1-2 1,-2-7-1,-2-1 1,1 1 112,-1 2 0,2 1 0,2 2-890,1 4 0,6 4 759,-6 6 1,8 14 0,-1 9 0,8 9 192,6 5 1,4 12-1,2-2 1,0 3 226,0-1 0,4-2 1,1 1-1,-1-3-4,-3-3 1,-6 2 0,-3-5-1,-1 0 270,-3 0 1,-2-3-46,-2-4 1,-2-7-168,-3-4 0,-2-5 0,-6-5 0,3-6-152,-2-3 1,-2-6-1,-2-3 1,0-2-120,1-3 0,-1-1 0,0-4 0,0-2-389,1-2 0,-1 2 0,0 9 1,2 5-831,4 3 1194,-4 3 0,12 8 0,-3 7 0,5 8 138,5 6 0,-1 9 0,4 3 0,-1 2 150,-3-2 0,3 4 1,-2-5-1,-2-1-48,-1-3 1,-2 2 0,0-2-32,0-2 101,0-2 1,0-10-46,0-7 0,0-7 0,0-10 0,0-2-216,0-2 0,5-7 0,2 2 0,0-4-268,0-2 1,6 1 0,-5 0 0,1 1-223,-4 4 1,-3 3 0,-2 7 90,0 1 0,0 8 1,0 8 506,0 13 1,0 9 0,0 8 0,0 1 125,0-1 0,0 1 0,0 1 0,0 0 307,0-1 0,-2 2 0,-1-9 0,-2-1-99,1-3 0,2 2 0,1-2-1073,-5-2 1,5-1 0,-5-3-1220,5 1 0,-6 0 1884,-4 0 0,-3-8 0,-2-1 0</inkml:trace>
  <inkml:trace contextRef="#ctx0" brushRef="#br2" timeOffset="27">4481 7199 8875,'9'0'656,"-2"0"-464,0 0 0,2 0 126,7 0-88,-1 0-122,1 0 0,0 0-8,-1 0 0,1 0 103,0 0 1,7-5-21,3-1 1,-2-1-31,2 2 0,1 3 14,4-3 1,1-2 12,-1 2 0,-3-6-9,3 6 1,-8-2 6,9 2 1,-4 1 6,3-6 0,-5 5-103,0-6 1,1 2 11,4-1 1,-5-4-1,0 4 1,2-3 0,2 1 327,2 2-314,-1-1 0,2-5-26,4 1 1,-4-1-1,4 2 1,-4 0 0,-2 2 51,1 0 1,-2-6 0,-4 8 0,-4-4-86,1-2 1,-5 0 0,3-1 0,-4-2-42,-1-2 1,3-7 0,-2 1-1,-3 0-63,0 0 1,0-2-1,2 2 1,0-2-7,0-3 0,-6 1 1,-1-1-1,-2 1 51,-4 0 1,4-1 0,-2 1-1,-1 1 61,-2 4 1,-2-7 0,0 3 0,0-1-45,0-4 1,-6 0 0,0 1 0,-1 0-69,0-3 0,-6-5 0,3 5 0,-4 2-50,-2 2 0,0 2 1,1-1-1,-1 1 53,0-1 0,1 1 0,-1 0 0,-2 1 2,-3 4 1,4-2-1,-6 5 1,2 0 14,0 1 0,-5-5 0,3 5 1,-1-1 58,-4 0 1,-2 2-1,-1 6 1,-1-1-21,1 0 1,-1 2-1,1 2 1,0 3-17,-1 2 0,1-3 1,-3 3-1,0 0 40,-3 0 0,-2 0 0,4 3 1,-1-1-13,1 2 0,-4 1 0,1 2 0,0 0 17,-1 0-23,-5 0 1,11 0 72,-3 0-71,2 0-4,3 0 1,-1 2 1,1 3 1,0-3-1,-1 3 0,1 2 0,-1-2 1,1 6-3,-1-6 0,6 5-2,0-4 1,0 6-6,-6-2-1,6-1 9,0 1 0,0 1-2,-6 5 0,6-1 6,0 1 0,0 0 1,-6 0 0,6 4-6,0 1 1,5 0 0,-5-5 0,5 2 40,-6 3 0,6-4 6,-5 4 0,7-2-58,-2 2 1,4-2 22,1 8 1,0-7 26,0 7-23,8-8-1,-6 11 1,5-11 5,-7 7 0,2 0-12,4 6 1,-4-6-2,3 0 0,-1-2 14,2 3 0,-4 2 2,3-2 0,2-3 16,-1 2 1,5 0-20,-6 6 0,6-1-41,-5 1 1,4-1 15,-4 1 0,5-3-2,-6-3 0,8 4 8,-3-4 1,-1-1-4,2 1 0,0-2 29,5 3 0,0 2-4,0-2 1,0-5 186,0-1-194,0-3-4,0 4 1,0-4 100,0 3 0,0-4-90,0-1 1,0 0 1,0-1 1,0 3 41,0 3 1,2-4-6,3 4 0,-2-3 9,8-3 138,-8-6-89,4 5 1,-1-5 120,-1 7-167,0-1-27,2 1 0,-3-2 80,6-4-44,-6 4 8,9-5 1,-9 2-41,6-1 0,-4-1 15,4 1 1,1 3-25,4-8 0,-1 7 54,-3-2 0,3-1 9,-4 2 1,4-6 164,2 5-175,-7-6-20,5 10 1,-7-11-1,5 6 308,-2-2-342,1 5 0,-1-8 39,1 6 46,-1-6-76,-1 3 0,5-2-80,-3 0 1,1 2 75,-2-2 1,4-3-96,-3 3 0,3 2 99,1-1 1,1 1-29,0-2 0,0-3 97,-1 3 1,1-3-33,0-2 1,1 5 115,4 0 1,-3 0-141,3-5 1,-4 0-9,-1 0 0,5 6 1,0-1-63,-2-2 1,0-1 0,0-2-143,2 0 1,0 0 0,-5 0-1,1 0-195,4 0 1,-3 0 160,3 0 1,-9 0 45,-1 0 1,-1 0-1897,6 0-2150,-7 0 2987,5-7 0,-13 4-291,4-8 1,-5 6 170,-5-6 1313,-3 1 0,-15-13 0,-2-1 0</inkml:trace>
  <inkml:trace contextRef="#ctx0" brushRef="#br2" timeOffset="28">4151 7057 8114,'7'-8'491,"-5"-6"0,5 10 0,-5-5-24,3 2 0,-2 2 1,8 5 49,1 0 1,-3 0 0,1 0-1,1 2-215,-2 3 1,5-1-1,-4 4 1,2 1 361,-1 0-597,3 1 0,-4 1 186,11-1 0,-7 1-15,7 4 0,-7 1 56,7 0 0,-5 0 81,-6-1 1,4 1-66,-3 0 1,-4-6 14,-2 1 1,-2-1-73,3 6 0,-5 0-15,5-1 0,-6 1 99,-6 0 1,3-6-1,-8 1 1,-1-1-109,-2-1 0,-3 3-94,-4-7 1,2 6-125,-8-6 0,1 0-382,-5-5 0,5 0-790,-1 0 1,8-1 0,-4-3 0,4-5 0,2-3-3693,3-5 4853,2-16 0,-4-15 0,0-16 0</inkml:trace>
  <inkml:trace contextRef="#ctx0" brushRef="#br2" timeOffset="29">4403 4495 8312,'0'-15'0,"0"6"492,7-5 0,2 10 0,8-4 0,2-1 0,4 2 0,1 0 32,4 3 1,-3 3 0,-1 1 0,-1 1-212,-4 5 0,2 2 1,-3 8-118,-4 0 1,-9 7-8,0 3 0,-3-2-450,-2 2 258,0 1 0,-7 2 0,-4-3 1,-3-3-25,-1 0 0,-6-6 1,0 4-62,1-3 0,3-4 94,1-4 1,6 2 21,-1-6 1,6 4 83,-5-5-186,6 1 0,-1-6 0,10-2-50,6-3 0,10 1 0,5-5 0,3 2-65,3 4 170,6 1 1,-4 2 61,2 0 1,-3 2 5,-1 3 1,-6 4-61,0 7 1,-7 5-1,1 0 1,-8-2 397,-7-2 1,-3 4-19,-2 0 1,0 0 19,0-5 1,-4 0-97,-6-1 0,-1 1-61,-9 0 0,-3-6 58,2 1-454,-7-8 168,10 11 1,-11-12 166,3 3 43,3-3-92,-7-2 1,11 0-2361,-7 0 1473,6 0 1,-2 0-378,6 0 0,6-5 0,1-2 0,2-2 1142,3-3 0,17-9 0,4-4 0</inkml:trace>
  <inkml:trace contextRef="#ctx0" brushRef="#br2" timeOffset="30">5268 4511 8541,'-16'0'682,"-2"0"-177,-3 0 69,4 7-272,-13 9 1,8 3 28,-5 7 0,-2 0 137,2 6 1,3 1-124,-2 4 1,7-8 17,-2 8 0,5-13-65,5 8 0,-1-6-25,7 0 0,0 2 193,5-7 1,7 0-169,3-5 0,4-2-37,2-4 1,7 3-52,3-8 1,3 0-94,3-5 0,-2 0-5,-4 0 1,3 0 141,-2 0 0,-5-5-3,-1 0 1,-5-8-18,-5 3 0,1-4-269,-7-2 1,0 0-177,-5 1 1,-1-1-218,-5 0 0,-2 1 146,-8-1 1,-2 0-157,-3 0 0,4 6-274,-4-1 0,-2 6-578,2-5 0,-5 6 670,5-1 1,5 1-342,6-1-2236,6 3 2786,-3-4 1,20 4 0,4-3 410,6-6 0,3-3 0,5-2 0</inkml:trace>
  <inkml:trace contextRef="#ctx0" brushRef="#br2" timeOffset="31">5613 4668 7718,'6'11'-139,"-1"-1"431,-7-6 1,-1 8 2,-8-7 0,1 9 76,-6 2 0,0 1 184,1 9 0,-5-5-126,5 6 0,-5-1-156,10 5 0,3-1 113,2-4 1,-2 2 186,1-7 1,8 0-99,9-5 1,4-1-149,6 1 1,0-5 0,9-3-1,3-1 75,0-3 1,2-2 168,2-2 1,-4-2-272,4-3 0,-4-4 0,-3-7 0,-4 0 0,-5 1 250,-4-1 0,-1-1 1,-2-3-413,-3-1 1,-4-7-1,-9 2 1,-3-3-230,-6-3 0,-8 6-1053,-2 0 1042,-7 0-614,4 1 0,-8 2 372,1 8 0,-1 1-1516,1 3 0,-1 4 18,1 7 1842,-1 0 0,1 0 0,0 0 0</inkml:trace>
  <inkml:trace contextRef="#ctx0" brushRef="#br2" timeOffset="32">26116 1273 8465,'-11'0'0,"1"0"0,-1 0 0,3 0 1065,1 0-208,7 0-229,0 0 0,1-5 385,5 0-672,2-1-136,8 6 136,0 0-67,7 0-202,1 0 150,7 0 0,1-1-111,-1-5 1,6 5 40,0-5 1,6 5-128,-1 1 1,0 0 90,5 0 0,-1-2-217,11-3 1,-4 3 190,5-3 0,-4 3 40,9 2 1,-2 0-1505,12 0 1271,-7 0 45,11 0 1,-9 0-98,11 0 1,-11 0-159,6 0 0,-5 0 170,5 0 1,-11 0 125,10 0 1,-10 0-2,5 0 1,-7 0 34,2 0 1,-3 0 107,8 0 1,2 0-49,-2 0 1,2 0-77,-2 0 1,-7 0 29,7 0 0,-5 0-18,10 0 1,-5 0-6,6 0 1,-4 0-6,8 0 0,-6 0-11,12 0 0,-4 0 102,-33 0 1,0 0-1,36 2 172,-36 0 0,0 1-813,40-1 574,-40 5 0,1 0-1035,37-6 1097,1 6-20,-13-7-166,11 7 1,-19-5 340,3 3 0,-2-3-315,2-2 144,-10 0-942,17 0 644,-17 0 239,5 7 405,-2-5-451,-12 5-37,12-7 1,-11 5 0,6 2-1,-1 0 1,-3 2 12,2 0 40,-5-6-289,5 11 266,-14-12 1,-1 12-196,-8-13 1221,1 6-1067,-8-7-223,-1 0 491,-14 0-312,-2 0 1418,-7 0-1611,0 0 646,-7 0-435,-9 0 20,-9 0 0,-15 0-70,-7 0 18,-14 0-2191,-18 0 2454,-8 0-51,40-3 0,0-1-634,0 4 0,-1-1 535,-5-6 0,-2 0 123,0 2 1,-2 1-1045,-5-4 1,-2 0 904,1 4 1,1 0 34,-1-3 1,0 0-340,0 2 0,0 1 353,-7 0 0,0-1-23,6-2 1,-1 0 80,-8 6 0,-1 0 1,10-4-1,1-2-46,-3 5 1,1-1-13,1-3 0,0 0 61,1 5 1,0 0 0,0-5-1,1 0-49,-2 3 1,2 1 87,2-1 0,1 0-92,-3 0 0,0-1 0,5 3 0,0 1 14,-3-3 1,0 0 1,3 3 1,0-1-15,-1-3 1,-1 1 0,4 2 0,0 0 26,0-1 0,0-1-25,7-2 1,0 1 270,-2 3 1,0 0 0,-35-6-452,-4 7 224,3 0-26,8 0 1,2 0-188,-2 0 185,10 0-55,-9 0 0,14 0-22,0 0 30,0 0 277,0 0 0,11 0-350,-1 0 1,8 0 69,-7 0-87,10 0 2273,-4 0-2220,13 0 1050,-5 0 0,13 0-926,4 0 506,4 0 266,8 0-314,-5 0-320,12 0-16,-5 0 1,9 0-54,3 0-107,11 0 57,9 0 0,8 0 139,3 0-134,5 0 10,13 0 0,3 0-22,11 0-908,4 0 898,14 0 0,-1 0-109,-35 0 1,0 0 0,0 2 0,1 1 17,9 0 0,1 0 1,3 2-1,1 2-139,5-2 1,2 0-1303,-3 2 1,3 0 1445,16 1 0,0 0 1,-10 0-1,0 0-89,-18-3 0,2 0 0,-1 0 101,24 3 1,0 0 5,-23-1 1,1 1 0,-1 0-14,21 0 1,0 1 1,-24 1 1,1 1 0,-1-2-44,18 0 0,0-1 213,8 7 1,-1 0-14,-15-6 1,-2 0-163,4 2 0,-2 0-694,-9-2 1,-1-2 918,0-3 0,-1 1-386,-9 2 1,-2 0 283,4-3 0,-2 0-388,24 5-11,4-2 371,-21-7-30,5 7-1714,-19-5 596,-4 5 471,-15-7 2421,-7 0-2106,-8 0 743,-8 7 0,-15-5 1,-10 5-1</inkml:trace>
  <inkml:trace contextRef="#ctx0" brushRef="#br2" timeOffset="33">8569 6979 8091,'-7'-11'0,"-3"1"55,-4-2 0,-2 3 1,0 0-1,1 2 526,-1 4 0,-1 1 1,-3 2-1,-2 0 7,-3 0 1,4 5-1,-3 2 1,1 2-299,4 3 1,-4 2 0,2 2 0,2 1 9,1 4 1,3-3 0,-1 4-1,2 1-40,4 3 1,-3 2 0,6 0-1,0-2-42,0 2 0,2-3 1,5-1-1,2 1-21,3-1 0,-1-5 0,8 2 0,4-3-110,3-3 1,9 1-1,0 0 1,5-2 5,4-4 0,6 2 1,-1-6-1,4-3-44,1-1 0,5-2 0,2 0 0,0-2-43,1-3 0,2-4 0,-4-6 0,-3-1-216,-1 0 0,-3-5 0,-4-2 0,-6 1-72,-3-1 0,-3-5 1,-4 2-1,-5-4 30,-3-1 0,-4-1 0,-4 1 1,-5 1 40,-3 4 0,-2-2 1,-3 7-1,-6 4 125,-7 4 0,-3 1 0,2 5 0,-3 0 323,-1 0 0,-5 2 0,3 5 0,-1 2-13,-4 3 1,4 4 0,-1 6 0,1 1-77,-1 0 1,6 5 0,-4 2 0,4 1-19,3 4 0,-3 0 1,10 0-1,1-4 51,2-1 0,5 3 0,1-5 0,1 0-193,5 2 0,8-6 0,8 2 0,3-5-177,3-3 0,1-2 0,5 1 0,2-5-192,6-3 1,-2-2-1,2 0 1,0 0 46,-1 0 1,2-7 0,-6-3 0,-4-4-257,-5-2 1,-5-5 0,-8-2 0,1-1 177,0-4 0,-7-2 1,-4-3-1,-5 0 138,-5 1 1,1-1-1,-6 11 1,-3 1-94,-1 3 0,4-1 724,-1 8 0,8 8 1,-1 6 71,8 11 0,5 7 0,6 0 0,1 5-72,0 4 0,0 2 1,-1-1-1,1 0-195,0 1 1,-6-1 0,-1-1 0,-2-2 37,-4-2 0,4-7 0,-1 2-69,-3-3 0,-1-8 151,-2 1 0,-7-9 0,-4-2-103,-2-9 1,2-5 0,1-4 0,-1-3-67,2-5 1,2-3 0,7-5 0,2-2-280,3-6 1,4 3-1,10 1 1,4 1-272,3 1 0,7 1 0,-6 7 1,2 5 303,3 6 0,4-1 0,1 13 1,-2 1 255,-2 3 1,-3 13 0,0 5-1,-2 4-13,0 2 1,5 5 0,-7-2 0,2 4 354,-2 1 1,-3 1 0,-7-1-1,-1-1-256,1-4 0,-6-2 1,-1-4-1,-2 1-602,-3-2 1,-3-2-1,-2-3-279,-5-3 0,3 1 1,-8-7-805,-1-1 1,-2-4 0,0-7-368,4-9 1,3-7 1842,7-8 0,0-15 0,0-3 0</inkml:trace>
  <inkml:trace contextRef="#ctx0" brushRef="#br2" timeOffset="34">10094 6554 8626,'2'16'652,"3"0"0,-3-1 1,5 3-1,-2 3-4,1 5 0,6 9 0,-3 3 0,1 3 170,1 2 0,-1 3 0,6-1 0,1-1-452,4-2 1,-3-2 0,4 3 0,-1-2-612,0-3 1,0-1-1,-5-8 1,0-2-696,-1-6 0,-4-4 0,-2-1 0,-1-2-1872,1-4 0,-4-3 2812,6-7 0,-8-7 0,4-1 0</inkml:trace>
  <inkml:trace contextRef="#ctx0" brushRef="#br2" timeOffset="35">10786 6979 9402,'-23'0'1224,"-3"0"-1625,4 0 192,-8-7 0,5 5 2775,-6-3-1836,7 3 1,-11 2 0,3 0-115,-1 0 1,-7 0-569,-2 0 0,2 0-334,-2 0 1,5 0 0,-3 0 0,0 0-1191,0 0 1,12 0 1263,1 0 0,8 0 0,3 0 212,1 0 0,6-7 0,2-2 0</inkml:trace>
  <inkml:trace contextRef="#ctx0" brushRef="#br2" timeOffset="36">10566 7010 8003,'25'16'0,"-4"0"1023,-11-1-608,4 8 1,-5-4-51,6 7 1,3-5-139,3 6 0,-9-3 412,4 2 1,-4 2 451,4-7 1,-6 5-625,1-5 1,-8 0 138,2-5 66,-3 0-208,-2-1-242,0-6 0,-2-2 0,-3-7 0,-5-2 223,-4-3 1,-2-4-246,0-6 1,1-3-8,-1-3 0,0 2-28,0-7 0,8-2 62,2-9 0,5 4 28,1-4 0,7-1-850,3 1 1,6-5 42,5 6 0,3-1 1,6 7-54,-4 4 1,4 3-1,-6 8 1,3-1-1041,-1 0 1047,0 8 0,5 1-302,1 7 1,-4 0-170,3 0 1,-8 1 467,8 5 1,-4 2 258,-1 8 0,4 0 29,-4-1 1,-2 1 312,2 0 0,-6 5 0,1 0 0,-4 0 0,-1-13 0,6 13 0,3-3 0</inkml:trace>
  <inkml:trace contextRef="#ctx0" brushRef="#br2" timeOffset="37">11682 7073 8003,'14'-2'103,"-3"-3"1,-4-4 264,-7-6 0,-2-3 600,-3-3-557,-4 4 1,-7-11 184,1 7 191,-8 0-223,-1 5-268,-8 0 0,1 1 73,-1-1-142,1 7-1,-1-5 516,1 13-344,-8-6 115,13 7-286,-10 7 276,18 1-319,-12 8 1,11 7 197,-7 3 1,12 4-150,-2 1 0,4 0 1,-2-1-25,4-4 1,3 4 0,7-6 0,0 1-129,0-4 1,7 0 0,5-4 0,5-3 212,4 0-293,7 0 1,-7-5-309,11-4 345,-11-3-570,15-2 336,-11 0 76,6 0 0,-5-7-507,1-4 340,-8-3 140,3-1 1,-6-6 36,0 0 0,0 0 0,-1 5-878,1 0 635,0 1 1,0 6 142,-1 4 1,3 3 253,3 2 1,3 7 563,8 3-394,-1 4-131,0 2 0,-4 3-104,-1-3 0,-5 3-245,5-8 1,-7 3-412,2 1 0,-3-6 201,-3-4-1295,1 4 472,-7-7 568,5 5-175,-12-7 527,12 0 1,-13-7-920,5-4 621,-5-3 677,-1-8 0,-1 1 0,-5-11 0,5 4 0,-13-10 0,5 7 0</inkml:trace>
  <inkml:trace contextRef="#ctx0" brushRef="#br2" timeOffset="38">11903 6539 8003,'0'-9'0,"-7"2"795,5 7-385,-5 0 177,7 7 1,2 3 1376,3 11-1267,4 4-264,6 13 924,8-5-650,-6 13-432,13-6 163,-12 7 268,4-7-268,1 6 0,-6-13-442,13 12 58,-12-12 116,4 6 113,-13-8-2018,5 1 980,-5-8 492,7 6-3561,-8-6 2519,-1 1 0,-7-3 1305,0-6 0,0-7 0,0-2 0</inkml:trace>
  <inkml:trace contextRef="#ctx0" brushRef="#br2" timeOffset="39">13302 7167 8003,'21'-1'0,"0"-5"0,-2-4 373,-2-4 1,-3-2-1,-3-1 1,-6-3 462,-3 0 0,-2-8 0,-2 1 0,-3-2-395,-6-3 1,-3 1 0,-3-1 0,-4 3-139,-5 3 0,-4-2 1,-1 7-1,-1 1 10,1 3 1,1 8 0,2 4-1,2 3-169,-2 2 0,0 0 0,0 0 0,4 2 15,1 3 1,-3 9 0,5 9 0,2 1-194,1 4 1,4 0-1,2 0 1,3-2 71,2 2 1,2 0-1,5 0 1,2-2 28,3 2 1,5-5 0,10-2 0,2-4 9,3-1 1,1 0 0,5-2 0,1-2-50,-1-1 0,6-8 1,1 2-1,3-3-411,2-2 1,3-5 0,-1-2 0,-1-2 68,-2-3 0,-7-2 0,0-2 0,-7 0 13,-8 1 0,-4-1 1,-5 0-1,-4 1-12,0-1 1,-6 0 0,5 0 916,-5 1-376,-1 6 1,2 9-1,2 10-216,1 4 1,7 2 0,-1 0 0,3 0-623,1-1 1,1 1 0,0 0 112,-1-1 0,1-1 0,0-3 0,0-4-580,-1 0 1,6-5 0,0 3 0,-2-3 1076,-1-2 0,-2-7 0,-1-4 0,1-10 0,0-3 0</inkml:trace>
  <inkml:trace contextRef="#ctx0" brushRef="#br2" timeOffset="40">13931 6932 8642,'15'0'0,"1"1"122,0 5 0,-6 2 0,1 8 0,1 0 398,2-1 1,0 6 0,-2 2 0,-1 0-129,1-1 1,0 5 0,-1-5 81,-6 3 1,2-6-163,-2 2-136,0-4 0,-6-3 0,-5-3-42,-4-6 0,1-3 0,-1-2 1,-2 0 118,-2 0-149,-2-7 0,2-4 0,2-8 1,3-3-251,2-3-631,2-1 439,5 1 131,0-4 6,7 4 0,8-6 0,13-1 22,7 1 1,-2 0 0,6 1-1,-2 4-94,-1 5 0,6 5 117,-5 6 1,0 3 128,-6 7 1,0 0-46,1 0 0,-2 7 130,-4 3 0,2 4-90,-7 2 1,0 1 100,-6 4 0,1-2-134,0 8 254,0-8-80,-1 10 0,-4-6-117,-1 3 250,1 4 0,-1-13 71,1 4-247,-1 4-35,6-8 31,0 6 0,5-5 339,0 2-212,6-9 1,-4 10-151,3-11 39,4 4 1,-5-3 47,6-1 1,0-6-40,1 1 0,1-3 1,0-2 93,-1 0 0,3-7 0,-9-4-10,4-3-53,1-1-67,-7-8 1,4 4 110,-7-7 0,0-1-118,-5-4 1,-7-2-150,-4-4 1,-3 4 187,-2-4-414,0 4 179,-14 2 15,3-1 108,-11 8-124,-1 1 143,-2 7 1,-1 8-57,0 2 55,0 5-53,-6 1 0,1 1 364,0 5-148,-1 9-4,8 3 271,-6 11-241,12-11 1,-10 10-49,8-7 0,4 5 0,7-5 0,2-2-64,4-1 1,3-3 0,5-1 179,5-3-170,11 3 1,4-13-273,6 5 1,2-5 10,4-1 0,-2 6-75,7-1 1,0 7 255,5-1 0,-5 3 166,0 1 1,-5 3-1,3 3 1,-2 3 361,-3 1 0,-2 6-285,-1 1 1,-8-1-72,-3 6 1,-5-2 593,-6 1 0,3-6-252,-8 7 0,-2-13-243,-8 7 0,-4-10-34,-6 0 0,-8-3 28,-3-2 1,-6-6-138,-4 1 1,-5-8-154,-6 2 0,0-8-824,0-2 1,5-8 493,0 3 0,7-6-1425,-2-5 0,6 2 786,5-7 0,3-2 485,7-9 1,8 2-560,2-7 1,8-5-956,9-5 1,1-9 2026,14-2 0,7-7 0,7-9 0</inkml:trace>
  <inkml:trace contextRef="#ctx0" brushRef="#br2" timeOffset="41">15534 6366 8003,'25'8'-1844,"-4"-2"2583,-4-5 0,-3 6-179,-3 4 1,-2-1 74,-4 6 1,-3 5-33,3 16 0,-3-1-13,-2 12 1,0-10-47,0 9-346,0 4 1,1-8 142,5 5-114,-5-5 1039,13-3-803,-5-1 0,7-8 303,-1 1-263,8-1-319,-5-6 0,11-1 32,-3-3 1,4-9-21,2 4 1,-4-6-91,3 1 1,-7-4 17,13-7 0,-12 0-166,6 0 63,-3-7 128,3-2 0,-6-8 73,-4-4-168,3 3-1275,-13-11 638,10 4 247,-19-13 189,5 5-609,-7-13 1,-7 11 213,-4-7 1,-6 7 112,-10-1 0,6 9 371,-10 7 0,3 9 260,-3 6 0,4 3-313,1 2 0,7 7-111,-2 4 0,4 9 2370,1 7-1397,0 2 0,7 3-96,4-1 0,3 6 1,4 1-1,3-1 145,6-4 0,10 6 0,5-10-724,4 4 1,3-8-983,4 6 885,3-3-731,7-3 0,-5-1-2484,0-3 2457,0-10-1797,-2 10 1118,-2-13 857,-6 1 1,-3-4 600,-2-10 0,2-18 0,-4-10 0</inkml:trace>
  <inkml:trace contextRef="#ctx0" brushRef="#br2" timeOffset="42">17185 6916 8003,'16'-5'451,"0"-1"1,0-1 1381,-1 2-1169,1 3-352,7-5 1,-2 2 707,10 0 0,-8 0-620,8 5 0,-5 0-458,1 0 1,1 0-470,-7 0 0,3 1 0,-7 5 1,-3 4-2320,0 4 2846,-7 2 0,0 7 0,-7 1 0</inkml:trace>
  <inkml:trace contextRef="#ctx0" brushRef="#br2" timeOffset="43">17280 7167 8003,'15'0'0,"1"0"1328,0 0-465,0 0-512,6 0 0,-1 0 660,11 0-427,-4 0-316,17 0 0,-3 2-317,10 3 29,-3-3-699,12 5 0,-12-7-2002,4 0 2658,-4 0 0,-2-7 0,0-2 0</inkml:trace>
  <inkml:trace contextRef="#ctx0" brushRef="#br2" timeOffset="44">18585 6460 8003,'0'-16'0,"0"8"0,0-6 1039,7 12-491,1-5-280,8 7 1,0-5 0,1-1 426,4 3 1,2 1-206,3 2 0,4 7 37,-4 4 1,-3-3-229,-2 3 1,-6 1-89,-4 9 0,1-4-43,-7 4 1,1 2 28,-6-2 0,-9 7-100,-7-2 1,-1-1 128,-9 1 1,-1-7-205,-4 2 1,5 2-68,-1-2 0,7-6-14,-7-4 1,3-2 51,-2 1 0,-2 2-138,7-6 271,0-1-25,5-5-199,7 0-24,2 0 130,7 0 0,9 0-132,7 0 148,6-7 35,17 5 0,-2-5 7,10 7 1,-4-5 22,10 0 0,-4-1 150,-2 6 0,-5 7-107,0 4 0,-7 3 138,1 2 0,-4 6 149,-6 4-91,-3-3-222,-7 7 0,-1-7 360,1 3 1,-7 3 13,-4-2 0,-3-3 90,-2 2 0,-9-5-67,-7 5 1,-3-6 172,-12 1 0,-1-6-377,-15-4 1,3 1-240,-8-7 1,3 0 144,2-5 0,0 0 22,-1 0 0,1 0-1066,0 0 1,7-7-83,3-3 1,4 1-517,2-1 1,1-1 142,4-4 1,5-1-616,10 0 1,4 0 681,7 1 0,4-3-1604,6-3 1918,8 4 913,20-13 0,9 6 0,9-8 0</inkml:trace>
  <inkml:trace contextRef="#ctx0" brushRef="#br2" timeOffset="45">19717 6554 8003,'0'-22'0,"0"4"0,-7-5 920,-9 8-414,-1 6-159,-6-5-62,7 12 1149,0-5-689,1 7-174,-8 0-200,-2 0 461,-6 7-387,0 9 113,-1 1-388,-6 13 52,5-5 1,-6 6-1,8 0 1,-1 1 262,1-1 1,6 1-1,4 1-121,4 4 0,8-4-52,4 4-202,3-4 61,9-2 112,2 1-228,14-1 57,1 0-898,21 1 1070,-10-8-114,25 6 83,-18-13-30,19 6-144,-12-7 277,12-7-236,-19 5 31,10-13 392,-12 6-56,1-7-249,-10 0-12,-1 0 149,-13-7-205,-1-1 114,-2-8 874,-12 0-1190,5-7 264,-7 6 52,-7-6-114,-9 1 114,-2-3-57,-11 1-1235,4 1-1406,-13 0 1282,5 6 564,-6-6-787,1 7 629,5 1 128,-6-1 206,8 0-1973,-1 8 1099,8 1 462,1 0-2374,7 5 1726,1-5 890,6 7-170,2 0 799,21 0 1,10 7 0,17 2 0</inkml:trace>
  <inkml:trace contextRef="#ctx0" brushRef="#br2" timeOffset="46">20361 6539 8003,'-7'-16'819,"6"0"-1007,-20 7 0,10-3-332,-10 7 1,4 0 90,1 5 2729,0 0-1486,1 7 1,-3 8 1,-3 12-281,4 2-379,-6 3 0,2-1 1023,0 1-490,0 6-357,5-5 1,2 7 81,4-3 0,3-4-121,7 4 0,3-4-66,8-1 0,1-3 354,14-3-123,0 4-274,6-12 0,1 4 43,4-6 0,1 0 44,4-1 1,2-6 150,-7-4 0,4-3-176,-4-2 1,2 0 0,-4-2 335,1-3-510,1-11 0,-11-3 0,-1-7 60,-3-2-55,-8-2 1,-2-8-33,-6-4 0,-3 0 110,-8-5 0,-6 3-441,-9-8 0,-5 3-3297,-6 2 1822,-1 7 692,1 1 1,-1 15-1409,1 3 1652,-1 3 293,1 10-2181,-1 1 1413,1 7 1300,7 0 0,-13 0 0,4 0 0</inkml:trace>
  <inkml:trace contextRef="#ctx0" brushRef="#br2" timeOffset="47">21430 6759 8003,'11'0'0,"-1"0"1369,1 0 0,-1 0-69,1 0-416,-1 0 0,6 0 0,2-2-179,3-3 0,-2 3 7,7-3-429,-7 3-358,18 2 0,-16 0-539,10 0 666,-3 0-120,4 0 0,-6 0 1,-2 0-1,-1 0 0,-4 0-7078,-1 0 7146,-10 0 0,-8-7 0,-8-2 0</inkml:trace>
  <inkml:trace contextRef="#ctx0" brushRef="#br2" timeOffset="48">21572 6334 9395,'9'-8'744,"-2"1"-534,0 7-85,-6 0 85,6 0-2293,-7 7 945,7 1 527,-5 8 611,5 0 0,-14-1 0,-2 1 0</inkml:trace>
  <inkml:trace contextRef="#ctx0" brushRef="#br2" timeOffset="49">21572 7152 8003,'9'8'0,"-2"-1"1574,0 0-795,-6-5-444,6 12-191,0-12 0,-5 12-206,12-13-16,-12 6 2899,12-7-1212,-5 0-719,-1 0-1858,6 0 597,-12 0 356,12 0 36,-12 0-1455,12 0 755,-13 0 389,13-7-524,-12 6 1,12-15-2273,-3 0 3086,3 1 0,8-22 0,3 4 0</inkml:trace>
  <inkml:trace contextRef="#ctx0" brushRef="#br2" timeOffset="50">22500 6303 8003,'21'-2'0,"0"-3"0,-7 3 0,10-7 0,-5 6 1117,2-2-637,7-1 1,-5 6-212,3 0 1,2 0-1,-7 2 1,-2 2 565,-1 1-567,-3 7 1,1-8-14,0 6 1,0-5-29,-1 6 0,-1 1-199,-3 9 256,3-4-100,-13 6 0,12-5 32,-8 3 1,0 3 29,-5 7 0,-2 1 1,-1-1 32,-2 1 0,-15-3 0,1-1 1,-7-1 67,-5 1 1,3-1-1,-9 1-141,4-1 0,-4-3 1,0 4-1,2-4 61,2-1 0,2 5 1,1-3-1,4-1 42,5-3 0,3 2-188,3-2 0,4 0 106,1-6 0,6 6 0,-1 0 0,9 0 135,1-5-1251,7 0 437,4-1 333,1 1 59,13-7 0,-11 3-40,7-7 196,-6 0 77,9-5 1,-6-1-69,3-5 444,4-2-320,-13-8 0,6-7-36,-7-3 1,-1-4-38,1-1 1,-7 0-76,-4-1 0,-3-1-187,-2-4 0,-7 2 229,-4-7 58,-3 8-81,-1-5 1,-6 8-1111,0-1 490,0 1 199,5-1 1,0 6-77,1 0 1,1 7-160,3-2 1,-1 3-239,7 3 0,0 4-812,5 1 312,0-1 1,0 1 318,0-1 305,0 8 0,1-4 670,4 7 0,11 7 0,9 1 0</inkml:trace>
  <inkml:trace contextRef="#ctx0" brushRef="#br2" timeOffset="51">23364 6932 12383,'18'-6'614,"3"1"0,-2 0 0,5 5 0,3 0-307,2 0 0,-4-2 0,10-1 0,0-3 0,-2 3-678,0 1 0,-1 2 0,-3 0 0,-3 0-1437,-5 0 1,-5 7-1,-5 4 1808,-6 3 0,-10 1 0,-4 1 0</inkml:trace>
  <inkml:trace contextRef="#ctx0" brushRef="#br2" timeOffset="52">23506 7136 8178,'24'0'382,"-3"0"0,-3 0 431,-3 0 1,1 0-1,2 0 1,1-2-9,2-3 0,5 3 0,-5-3 0,0 3-1061,2 2 1,-6-5 0,6 0-1,0 1-1230,3 2 1,3 2 1485,3 0 0,6-14 0,3-3 0</inkml:trace>
  <inkml:trace contextRef="#ctx0" brushRef="#br2" timeOffset="53">24544 6413 8239,'15'0'0,"-4"-5"0,-1-1 670,-6 1 1,10 7 208,-4 3 0,-3 4 1,-2 7-1,-3 1-381,-2 4 0,0 3 1,-2 10-1,-3 1 470,-5 1-525,-4 8 0,1-9 190,-2 7-461,3-7 0,-11 8 0,7-4 1,0-1 231,1 1 1,-1-3 0,0-4-1,1-1-111,-1 1 0,5-3 1,3-3-1,1-5-53,3-3 0,2-2 1,2-1-1,2-1-165,3-3 0,4 1 1,9-7-1,2-1-435,7-3 0,8-1 0,5-1 0,3-3-721,6-1 1,7-7-1,-2 3-986,2 0 1,-8-5 973,4 4 0,-14 1-290,4-1 0,-12-1 786,-4-5 1,-14-1 126,-1-4 470,-1 4 0,-8-20 0,5 4 0</inkml:trace>
  <inkml:trace contextRef="#ctx0" brushRef="#br2" timeOffset="54">25000 6759 8187,'-9'1'1753,"4"5"-662,3 9-331,-5 3 1,0 8 305,-4 0 0,-3-3-370,4 14 0,1-8 184,-1 8 1,6-4-359,-1-1 0,-2 1-202,2 3 1,-1-2-46,6 2 1,7-3-31,4-1 0,-2-2-798,1-4 0,1 2-19,4-7 1,1 0-493,0-6 1,0-1 102,-1-3 1,-3-2-683,4-4 1,-7-3 631,12 3 0,-7-5-228,7-5 0,2-6 1239,-2-10 0,6-10 0,-2-9 0</inkml:trace>
  <inkml:trace contextRef="#ctx0" brushRef="#br2" timeOffset="55">25817 6570 8047,'9'-7'0,"5"5"0,-12-5 957,5 7-575,-7 0 1,-2 0 215,-3 0-309,-4 0-130,-7 7 0,-1 0 1133,-4 4-146,-4 3-672,-6-12 0,-1 10 216,1-7-144,-1 0-315,1-5 0,7 0 1,-6 0 57,5-7-116,1-2-146,-6-6-57,13-1 261,-6 7-129,7-5 0,6 6-97,-1-8 0,6 2-95,-5 3 0,4-1 10,-4 7-59,6 0-108,-10 5 98,13 7-1,-13 1 174,12 8 3,-12 0 63,12 0-85,-12 6 1,7 3 19,-3 6 0,-2 1 0,6-1 0,-4-5-21,5 0-11,-1 1 12,6 4 1,-1-6-144,-5-4 3,5-4-10,-6-1-300,7-1 418,0 1 5,7-7 1,1 3-28,8-7-68,7 1 6,1-6 0,9 0-410,4 0 364,3 0 212,7 0 1,1 5-130,-1 0 0,-2 7 329,-3-1 1,2 3 67,-7 1 399,-8 1-359,-6-7-134,-7 12-12,-1-11 765,-6 13-624,-2-7 0,-7-1 235,0 1 149,-7 0-433,-2 0 0,-13-1 114,-5 1 0,-2-5 32,-3-1 1,-1-5-361,-4 6 43,4-8-367,-12 4 1,10-7-645,-7 0 850,7 0 41,-3 0-2433,6-7 1213,1 5 496,6-12 141,-4 13 211,11-13 47,2 5-215,2-7-2946,13 1 1532,1 6 1936,8-12 0,22 3 0,3-13 0</inkml:trace>
  <inkml:trace contextRef="#ctx0" brushRef="#br2" timeOffset="56">26446 6444 8188,'-23'-7'0,"6"-1"0,-13-1 371,6 2 0,-8 7 0,3 2 0,1 3 0,1 5 0,1 6 356,2 5 0,-4 2 0,7 5 0,3-2 44,6 2 0,5 0 1,7 0-1,4-4-246,6-1 1,8 3 0,13-5-44,0-2 0,10-1 89,6-3 0,-5-6-264,5-4 1,-3-3-1,3-2 1,-7 0-1,-5-2 1218,-7-3-1132,1-4 1,-13-8 168,0-4 0,-7 0-356,-9-10 1,0 6-248,0-12 0,-13 8-179,-2-8 0,-11 4-554,-1 1 0,3 3 1,-2 1-1,-2 5-1033,-2 6 0,6-1 186,3 13 1,3 0 243,2 5 1377,1 0 0,-1 7 0,0 1 0</inkml:trace>
  <inkml:trace contextRef="#ctx0" brushRef="#br0" timeOffset="57">7296 10908 8269,'14'16'0,"-4"0"0,-3-2 0,0-4 0,-3 2 0,4-5 9830,-1 2-3165,-1-6-5606,-6 4-347,0-7 0,0-7 0,-2-3 0,-2-4-712,-1-2 0,-5-6 0,3-5 0,-2-2 0,-3-3 0,5-6 0,0-4 0,2-5 0,-1-6 0,1-8 0,5-10 0,0-4-350,0-6 0,2 1 0,3 3 0,6 2-838,2 0 0,3 2 0,2 11 0,1 5 633,2 4 1,5 6 0,-3 5 0,1 6 423,4 2 1,0 10 0,-2 3 0,-3 5 106,0 6 0,-6-2 0,6 6 1,0 5-91,3 4 0,-2 8 1,3 10-1,0 7 850,3 6 1,3 8-1,2 11 1,2 3 249,-2 0 0,-2 10 0,-1-3 0,-1 1-370,0 1 0,1-4 0,-1-2 1,-1-4-596,-4-6 0,2-1 0,-7-9 1,-2-1-22,-1 1 0,-2-8 0,-1-6 0,1-3-52,0-2 1,-6-3-1,-1-1 1,0-2-2235,-1-4 0,-4-1 316,1-4 1,2-5-1,-2 0 966,-1-9 0,-1-5 0,1-1 0,1-1-527,-1 0 0,-3-5 1,-1 0-1,0 2 1242,0 2 1,-1 1-1,-3 0 708,-1 1 0,-6 4 1,3 2-1,-5 2 232,-4 4 0,-4-4 0,0 2 1,-5 1 1327,-4 2 0,-12-3 0,-3 0 1,-2 1-976,-4 3 0,-5 1 0,2 0 0,0 0 0,0 0-58,3 0 1,2 0 0,4 0-833,3 0 0,-2 0 0,7 0 0,2 0-669,2 0 0,9 0 0,3 0 0,3 0-4361,3 0 1,4 5 4459,1 0 0,6 7 0,-3-3 0</inkml:trace>
  <inkml:trace contextRef="#ctx0" brushRef="#br0" timeOffset="58">5881 11443 8075,'-32'8'103,"3"-1"0,2-7 0,6 0 0,4 0 2841,1 0-2330,7 0 0,9 6 0,13-1 0,4-2-12,4-1 1,19-2 0,4 0 0,8 0-215,8 0 0,13 0 0,11 0 1,-37-1-1,2 0-186,6-1 1,2-1 0,3 2 0,0-1 0,7-3 0,1-1 0,4 0 0,1 0-160,4-1 1,3 0-1,-20 2 1,2 0-1,0-1 1,-3 0-1,1 1 1,1-1-1,3 0 1,1 0-1,1 0 51,1 1 1,0 0 0,2-1 0,5-1 0,1-1 0,-1 1 0,0 2-1,-1 1 1,1 1 0,0-1 0,1 0 0,-1-1-127,1 1 1,0-1 0,1 0 0,0 1-1,0 0 1,-1 0 0,-4 0 0,-1 0-1,0 0 1,-2 1 0,0 0 0,-1 0 128,-2 1 0,0-1 1,0 1-1,1 0 1,-1 0-1,-2 1 1,19 0-1,-3 0 1,-5 0-1,-3-1 80,-7-1 1,-2 0 0,-3 1-1,-1-1 1,-10 3 0,-2 0 0,35-2 168,-12-3 1,-21 2 0,-12-6-1,-11 0-387,-8 1 1,-8 2-1,-6-4 1,-6-2-893,-8-2 0,-4-2 0,-6 0 0,-5 1-900,-4-1 0,-7 7 0,-3 4 0,-4 3-4477,-5 2 6310,-1 7 0,1 5 0,-4 4 0,-2-4 0</inkml:trace>
  <inkml:trace contextRef="#ctx0" brushRef="#br0" timeOffset="59">6494 11914 8934,'10'5'783,"1"1"1,-2 11-1,3 1 1,-3 4 28,-2 6 0,0 2 1,-4 3-1,2 2-43,-1 2 0,-2 1 0,-1-3 0,3 3-361,1 3 1,5-1-1,-3 2 1,2-6-205,3-2 0,-3-3 0,2-1 1,-1-2-125,-1-2 1,3-7 0,-5 2 0,0-4-1178,0-1 1,-2-5-3971,-5-1 3735,7-6 1,-3-4-1,5-11 1,-1-3 82,1-2 1,-6-12 1248,3-3 0,2-18 0,1 0 0</inkml:trace>
  <inkml:trace contextRef="#ctx0" brushRef="#br0" timeOffset="60">6808 12024 8075,'0'16'871,"0"0"0,0 1 0,0 2 0,2 4-37,3 1 0,-1 4 0,5 7 0,-1 4 69,1 1 0,2 2 1,4 3-1,3-1-173,3-2 0,-4-7 1,4 1-1,-2-2-398,2-3 1,-5-5 0,3-1-1,-5-3-502,-2-2 1,4-3-1,-9-3 1,0-2-3052,0-1 2423,-2-8 0,-12 4 1,-5-9-1,-5-5-1623,-4-8 0,-12-3 0,-1-8 2421,-4-2 0,-11-9 0,-7-3 0</inkml:trace>
  <inkml:trace contextRef="#ctx0" brushRef="#br0" timeOffset="61">5944 12103 8075,'1'-9'1911,"5"2"-1152,4 0 1,4 5 0,2-3 0,1 3-26,4 2 1,9-5 0,10 0-1,4 1-94,5 3 1,8-5 0,3-1-1,3 0-297,0 0 0,13-3 0,-6 3 0,2 0-113,0 0 1,-1-4-1,-6 4 1,-6 0-414,-3 1 1,-4 0-1,-6 6 1,-4 0-394,-5 0 0,-1 0 1,-3 0-1,-5 0-638,-3 0 0,-4 0 0,-7 2 0,-2 2-779,-2 1 0,-6 7 1993,1-2 0,4 4 0,0 2 0</inkml:trace>
  <inkml:trace contextRef="#ctx0" brushRef="#br0" timeOffset="62">7909 11741 8075,'-16'-10'0,"-1"1"517,-4 2 1,2 2 171,-8 5 0,8 0 1,-4 2-1,2 3 1,-1 5 59,-3 4 1,4 7 0,-3 2-1,-1 3-409,1 7 0,1 0 0,-1 9 0,5 2 163,-1 1 0,6-3 0,6 0 0,1 2 31,3 1 1,2-3 0,2-2 0,2-1-303,3-4 1,4 1 0,7-2-1,0-5-323,-1 1 0,1-2 0,0 0 0,0-4-230,-1-1 1,6-2 0,0-5-1,-2-2-1384,-1-4 1,-2 2 0,1-6 0,2-3 318,2-1 1,2-2 0,-4 0 0,2-2 1385,-2-3 0,13-11 0,1-8 0</inkml:trace>
  <inkml:trace contextRef="#ctx0" brushRef="#br0" timeOffset="63">8648 11946 8075,'-7'-16'302,"-4"0"0,-3 6 0,-3 1 1,-2 2 528,-2 3 0,-5 3 0,5 1 0,0 0-302,-2 0 0,0 7 0,-5 3 0,2 6-1,-2 5 1,4 2 0,-1 6 0,1 1-162,-1 3 1,6 4-1,-2-2 1,4 1 276,1-1 1,2 5-1,2 1 1,3-1-247,2-4 0,2 3 0,5-2 0,2-3-168,3 0 0,9-3 1,8 1-1,3-3-5,3-3 0,7-3 0,3-7 0,2 0 31,4-1 1,-4-6 0,0-4 0,1-3-33,-1-2 0,-5-2 1,1-3-1,-2-5-101,-3-4 0,-6-4 0,-4-1 1,-6-4-47,-4-1 0,-4-1 1,-9-3-1,-3 2-106,-6-2 1,-4 0 0,-6 0 0,-6 4-1129,-2 1 1,-8 2 0,-1 5 0,-1 1 381,1-1 1,1 6-1,7 1 1,2 0 281,2 0 1,2 6 0,-3-2-1,6 3-1333,4 2 0,3-2 195,4-3 0,3-4 1631,7-7 0,0 1 0,0-1 0</inkml:trace>
  <inkml:trace contextRef="#ctx0" brushRef="#br0" timeOffset="64">8632 11725 8075,'25'-15'0,"3"6"0,-7 4 0,-2 3 536,-2 2 0,6 2 1,5 3-1,5 6 623,4 2 1,12 12 0,0 6 0,1 8 52,-1 1 0,2 5 1,-11-1-1,0 5-343,-3 3-1,-6 6 1,-3-4 0,-5 0-274,-6 0 1,3 4-1,-12-4 1,1-1-301,-4-5 1,-3 8 0,-2-10 0,-2-3-243,-3-4 0,2-6 1,-8-2-1,-1-1-624,-2-4 1,-2-3-1,1-7-766,-1-1 1,0-6 0,0-4 0,1-3-157,-1-2 1,2-7 0,3-5 0,4-7 1492,1-7 0,4-18 0,-5-5 0</inkml:trace>
  <inkml:trace contextRef="#ctx0" brushRef="#br0" timeOffset="65">9560 11600 8075,'0'-16'709,"0"0"1,2 1 40,3-1 1,4 7 0,8 4 0,4 3-372,5 2 0,2 0 0,0 0 0,-3 0-41,-3 0 1,6 7 0,-3 4 0,-1 3-65,-3 1 0,-5 1 0,-4 0 0,-3-1 21,-2 1 0,-2 0 0,-7 1 0,-1 3-39,-2 1 0,-8 5 1,3-4-1,-4 1 140,-2 0 0,-3 3 0,1-5 0,4 0-7,0 2 0,6-6 0,-1 4 0,2-3 137,4-3 1,3 1 0,5 0-192,5-1 1,4-6-1,4-4 1,1-3-365,2-2 0,2 0 0,-2 0 0,3 0-504,0 0 1,6-7 0,-4-2 0,4-1-340,2-1 0,-1 6 1,2-4-1,2 3-1110,2 2 1,-2 4 1981,-9 5 0,4 4 0,-6 7 0</inkml:trace>
  <inkml:trace contextRef="#ctx0" brushRef="#br0" timeOffset="66">10991 10877 8075,'10'-6'0,"1"1"0,3 0 423,5-2 0,3 5 0,6-3 1,-1 3 883,1 2 1,1-5-1,3 0 1,-1 1-564,1 3 0,-6 1 0,-2 0 1,-1 0-2276,-4 0 0,4 0-66,-2 0 0,-7 7 0,-11 3 0,-6 2 1597,-8-1 0,-17 10 0,-5-4 0</inkml:trace>
  <inkml:trace contextRef="#ctx0" brushRef="#br0" timeOffset="67">11116 11018 8075,'16'0'753,"0"0"1,0 0 0,1 0 0,4 0-327,5 0 1,4 0 0,1 0-1,1 0 409,-1 0 1,1-5 0,1 0 0,2 1-1484,1 2 0,6 2 1,-3 0 646,1 0 0,-5 7 0,3 2 0</inkml:trace>
  <inkml:trace contextRef="#ctx0" brushRef="#br0" timeOffset="68">12846 9446 8075,'9'-7'1538,"-2"6"0,-7-5-1279,0 12 1,0 4 168,0 11 0,0 4 257,0 6 0,0 2 261,0 4 1,0 0-323,0 10 0,-2-4-50,-3 10 1,3 1-76,-3-2 0,-2 1 151,1-6 1,1 0 643,5 0-650,-7-7-300,5-1 0,-5-8 202,7 1 0,0-8-153,0-3 1,0-4-158,0-1 1,2 0-3,3 0 0,-1-8 15,6-2 0,8 1-274,8-2 1,0-2-356,6-8 0,3 2-732,12-8 1,0 1 571,0-6 0,-5 0-854,0 0 1,-2 1 128,2-1 0,-3 6-1296,-8-1 1724,-7 8-28,6-11 0,-7 10-647,3-6 1,-3 1 729,-7-2 1,-6-3 781,0 4 0,-6-11 0,3-3 0</inkml:trace>
  <inkml:trace contextRef="#ctx0" brushRef="#br0" timeOffset="69">13333 9792 8177,'-10'0'0,"-1"0"1953,8 7 0,-4 2-463,7 7 0,0 6-19,0 5 0,0 2-575,0 3 1,0 4 216,0 1 1,0 5-450,0-5 0,2 5 21,3-6 1,-3 1-56,3-6-348,-3 1-84,5-1 1,-4-5-521,8 1 0,-6-8-214,5 2 0,-6-4-491,1-1 0,2-6-97,-2 1 1,6-6-978,-6 6 1,7-8 694,-1 2 1,-1-3-437,6-2 0,-4-3-295,9-8 2137,3 1 0,1-20 0,6 5 0</inkml:trace>
  <inkml:trace contextRef="#ctx0" brushRef="#br0" timeOffset="70">14575 9289 8177,'9'-8'0,"-2"-1"0,-7 4 1791,0 3-774,0-5-325,0 7 256,0 0 0,-9 0 47,-6 0 0,-3 0-523,-8 0 0,0 0-35,-6 0 1,1 0-163,-1 0 0,-4 0-103,-1 0 1,-1 0-143,1 0 0,4 0 101,-4 0 1,2 2-129,-2 3 1,8 2 42,-8 3 0,13 4-170,-8-3 1,11 3-10,0 1 1,4 1 68,1 0 1,0 0 268,1-1 1,1 1-139,3 0 0,2 1 1,6 2-1,-2 2 0,1-1 128,2-3 0,2-1 1,0-1-1,0 1-1,0 0 0,0 0-157,0-1 0,2-4 1,2-1-1,3 1-159,1-3 1,-2-1 0,4-5 0,2 2 55,2 1-207,9 0 1,-6-5 0,6-2-614,0-3 594,1 3 0,8-12 0,-1 6-692,1-1 613,6-5 1,1 11-24,2-8 0,3 8 339,-7-3 1,5 5-74,-6 1 1,6 0 496,-5 0 1,0 1-1,-6 5 638,1 4-730,-1 4 1,1 3 299,-1 4 0,-5-1 509,0 6 0,-6-5-247,1 5 1,-11 0 49,-5 6 1,2-1 324,-1 1 1,-3-6-558,-8 0 0,-9 0 21,-7 6 0,-7-6-678,2 0 0,-6-5 0,-4 5 0,1-12 0,-7 2 0,0-6 0,-4 1 0,4-6 0,-10-3 0,15-2 0,-10 0 0,3 0 0,-3 0 0,0 0 0,0 0 0,7-2-3697,3-3 1,2 3 226,-2-3 1,4 5 3469,-3 5 0,-5 4 0,1 6 0</inkml:trace>
  <inkml:trace contextRef="#ctx0" brushRef="#br0" timeOffset="71">12170 10987 8177,'0'-9'3672,"3"2"-3006,8 7 0,1 0-15,14 0 1,2 0-49,9 0 0,1 0 123,15 0 1,-4 0-327,19 0 0,2-5-37,13 0 1,3-2-306,-37 4 0,2 0 0,-4 2 0,2-1 200,8-3 1,1-1 0,-1 4 0,1-1-182,5-2 0,0 0 0,1 2 0,1 0 118,3-2 1,1 0 0,-3 1 0,2-1-91,8 0 0,0 0 0,1-2 0,0 1-33,7 4 1,0-1-1,-5-2 1,-1 0-87,1 2 1,-1 1 0,-11-4 0,1 1 106,8 2 1,0 1-1,-14-2 1,0 1 6,1 0 0,-1 1 0,-10 1 0,-2 0-219,-5-2 0,-1 1 0,24 0-56,-10 2 1,-11 0-51,-11 0 0,-6 0-724,-14 0-263,-7 0 923,-2 0 0,-21 0 0,-11 0-455,-13 0 744,-18 14 0,-16-11 0,-6 11 0</inkml:trace>
  <inkml:trace contextRef="#ctx0" brushRef="#br0" timeOffset="72">12327 11631 8177,'0'-16'0,"0"6"830,0 0 0,7 1 0,5-3 749,7 1 1,6 2-978,6-1 0,3-4-67,2 3 0,-1 3-197,7-3 1,-2 8-41,2-3 1,-2-1-207,-3 2 213,-11 0-137,11 5 0,-20 2 242,4 3 1,-5 4-151,-5 6 0,-4 1-53,-7 0 0,0 7 0,-2 3 830,-3 3-640,-11 10 0,-5-4-70,-11 7 1,3-7-51,-13 1 0,5-8-73,-5-2 0,7-1 40,-1 1 1,2-5-129,3-10 1,5 1 14,0-7 1,5 6-118,-6-6 0,8 0 0,-2-5-215,4 0-97,8 0-59,2-7 0,11-2 223,6-6 0,7-1 84,15 0 1,12 0-572,3 1 1,17 1 169,5 3 1,-3-1-46,7 7 0,-10 0 455,11 5 0,-8 5 164,-3 0 0,-13 9 20,-2 2 1,-12 1 312,1 9 1,-11-5-322,-5 6 1,-9-7-8,-1 7 0,-8-6 995,3 5 0,-8-5-232,-9 5 1,-1-5 13,-14 5 0,-5-5-591,-6 5 0,-7-7-263,2 2 1,-3-3-98,-2-2 1,-1-2-263,1-4 1,5-3 397,0-7 1,8 0 0,-3 0-929,4 0 0,1 0 0,3 0-1685,2 0 0,5-5-796,6 0 2135,0-8 0,7 5-44,4-8 1,7 0 0,8 0-1770,11 1 1807,21-1 1190,0-7 0,19-1 0,-5-8 0</inkml:trace>
  <inkml:trace contextRef="#ctx0" brushRef="#br0" timeOffset="73">14009 11458 8129,'-15'-7'0,"-1"-1"0,-5-6 428,0 3 0,-5 2 0,5 6 1,2-2 9,1 1-479,-5 9 1,-1 1 2993,-7 9-1251,-1-2-1065,1 16 0,3-3-116,-4 11 1,8-2-166,-13 7 1,14-2 88,-3 2 1,7 3-45,3-3 1,2-1 517,4 0-325,3 1-400,7-1 1,2-1 59,3-4 1,5-2 65,11 2 0,4-4-66,6-6 1,2 2-1,4-7 1,5 0-23,10-6 0,-1-1 15,7-3 0,-6-4-37,6-7 1,-6-4-104,6-6 1,-13-1 205,2-10 0,-15 2 117,-1-2 1,-10 2-116,0-7 1,-10 7-106,-6-2 1,-3-2 29,-2 2 1,-9-2-76,-7 2 1,-3 4-127,-12-4 1,3 4-40,-9 1 0,-2 0 0,3 0 0,-3 6-775,3-1 0,2 8 413,-2-2 1,4 3-1068,6 2 0,-4 0 84,4 0 0,4 0 117,1 0 1,3 7-1,2 2 709,1-1 0,1 6 1,3-3-1059,6 3 0,5 2 0,7-1 0,9 1 1577,8 0 0,6-1 0,1 1 0</inkml:trace>
  <inkml:trace contextRef="#ctx0" brushRef="#br0" timeOffset="74">14780 11694 8144,'0'-24'0,"-7"1"1612,-9 7-890,-1 7 0,-6-3-46,7 7-299,0 0-315,-6 5 1,3 0 1253,-8 0 0,6 7-171,-5 3 0,-2 6-260,-9 5 1,10 5-229,-5 11 1,4 3 57,-3 7 0,6 0-227,4 0 0,11-5-228,5 0 0,3 0 1,5 4-1,8-5 1,11-4 566,12-4-835,6-1 0,12-3 208,1-2 0,10-5 37,5-6 0,-5-2 105,15-3 1,-11-5 96,11-6 1,-11-1-178,-5-4 1,-6-6-1,-10-10 1,-6-5-263,-9-4 0,-6-3 0,-9-4 0,-8-3 0,-2-7 0,-6 0 0,-6 0 0,-9-2 0,-12-4 0,-4 10-262,-6-4 0,2 8-566,-7-3 0,6 13 21,-6-3 1,5 13-509,-5 3 0,0 7-229,-5 9 0,5 2-913,0 3 0,2 13 1086,-2 13 1371,-3 8 0,5 8 0,-8 0 0</inkml:trace>
  <inkml:trace contextRef="#ctx0" brushRef="#br0" timeOffset="75">4796 13737 8348,'-16'-1'0,"0"-3"68,1-1 1,1-2 0,1 3 0,5-3 1072,1-1 1,2 2-391,5-4 1,7 0 0,6-6-1,10 0-303,9 0 0,10 1 0,0-1 0,3 0-197,2 0 0,-1 6 0,-3 1 0,-3 2-71,-1 4 1,-4 1-1,-7 2 1,-4 0-137,-1 0 1,-2 7-1,-7 7 1,-4 7-57,-4 5 1,-5 14 0,-1-3-1,-1 7 113,-5 3 1,-9 3-1,-12-1 1,-2-3 144,-3-1 1,-4-6 0,-3-4 0,-1-6 58,-4-3 1,6-6-1,-1-1 1,3-5-43,-1-4 1,2-6 0,9 1 0,5-3 634,3-2-1471,3 0 1,9-9 0,12-5 134,13-5 1,16-4 0,9 4 0,6-2 138,8 2 1,1 1 0,2 4-1,-1 4 199,-1 5 0,-1-2 0,-11 1 1,-2 5 122,-3 4 1,-3 6 0,-10 8 0,-1 3 341,-1 0 0,-13 7 0,0-3 0,-4 2 106,-1 2 0,-6 5 0,-1-6 0,-9 1 84,-9-2 1,-8 3-1,1-4 1,-3-1-218,-7-3 1,1-3 0,-6-2 0,-1-1-384,-2 1 1,-5-6-1,1-1 1,1-2-340,2-3 0,2-3 1,-4-1-1,6 0-599,5 0 0,-2 0 0,10 0 0,1-1-492,3-5 1,10-2 0,6-8 432,3 0 1,11 1 0,7-3 0,10-1 1041,9-2 0,12-7 0,9 4 0</inkml:trace>
  <inkml:trace contextRef="#ctx0" brushRef="#br0" timeOffset="76">6085 13769 8348,'0'-16'0,"0"6"0,0-1 496,0-1 0,-12 0 0,-4 1 477,-1 6 0,-6 3 1,0 2-1,-1 2-272,-4 3 1,-2 4-1,-3 8 1,-2 4-217,-2 6 0,1 2 1,4 4-1,1 2-255,-1 2 1,8 5 0,1-4 0,4 1-91,3-1 0,4-1 0,12-6 0,0 1 15,0-1 0,14-5 0,10-1 0,13-2-190,10-4 1,6-2-1,-1-3 1,4-3 303,0-6 1,3-3-1,-6-2 1,-3 0 129,-1 0 1,-9-2 0,-5-2 0,-5-3 106,-4-1 0,-8-3 0,-2-6 0,-10-2-180,-4-2 1,-2-2 0,-3 4-1,-8-4-382,-10-1 0,-7 4 0,-5-2 1,-4 1-423,-4 0 0,-5 0 1,-1 7-1,2 3-98,3 6 1,-2-2 0,7 2 0,4 1-788,5 3 0,5 1 0,8 1 0,1 5 174,3 4 0,6 4 0,10 2-198,6-1 1,10-1 0,5-3 0,5-6 1386,6-3 0,3-2 0,7 0 0</inkml:trace>
  <inkml:trace contextRef="#ctx0" brushRef="#br0" timeOffset="77">6635 13847 8449,'0'-15'0,"0"-1"0,0 0 506,0 1 0,-12-1 0,-4 0 0,-1 0 227,0 1 1,-6 6 0,-2 4 0,-1 3-353,0 2 0,1 2 1,-2 5-1,2 8-61,2 10 0,2 5 0,4 1 1,-1 0-50,3 1 0,-3 6 1,13 2-1,2 1-107,1-5 1,9 1 0,7-4 0,10-3 123,13 0 0,7-6 1,6 0-1,4-3 1,4-7 1,7 0 0,-8-8 0,3-3 59,-3-1 0,1-2 1,-11 0-1,-7-2 389,-5-3 0,-5-9 0,-4-9 1,-5-1-415,-3-4 1,-8-4-1,-1-3 1,-2-3-337,-4-2 1,-13 0 0,-8-4 0,-4 4 12,-6 1 1,-7 3 0,-5 4 0,-1 4-2017,3 7 0,-2 0 0,14 13 1,-2-1-1857,1 4 1,7 5 3870,9 5 0,4 11 0,7 8 0</inkml:trace>
  <inkml:trace contextRef="#ctx0" brushRef="#br0" timeOffset="78">7390 14460 13114,'9'-15'0,"-4"-1"1326,-3 0 1,0-1 0,1-4-1,4-5-562,2-4 1,-4-7-1,6-3 1,-1-4-468,-1-4 0,3-8 0,-5 2 1,2-2-193,3-4 1,-3 1-1,1-1 1,2 5-229,2 0 0,2 5 1,2 6-1,1 4-868,2 2 0,5 8 0,-5 9 0,-2 5 712,-1 6 0,3 3 0,1 7 1,1 1 275,0 5 1,5 8 0,-2 10 0,4 6 169,1 8 0,-1 11 0,-2 7 0,-2 0 1005,2-2 0,-6 9 0,-1-12 0,-3 3-747,-2-2 1,-1-3 0,1-2 0,0-1-770,0-5 1,-1 3-1,1-7 1,-2-2-345,-4-2 1,3-3 0,-6-4 0,0-5-2034,0-4 1,0-6 1561,-2-1 1,-3-13 0,3-3-1,-3-8 803,-2-6 1,0-5-1,0-6 1,0-1 468,0 1 0,-2 1 0,-3 4 0,-6 3 594,-3 0 0,-2 6 0,-1-6 1,-4 2 425,-5 0 0,-4 0 1,-1 6-1,-3 1-535,-2 3 1,1-3 0,-7 6 0,0-1-380,2 4 1,-6 3-1,4 2 1,-3 2 507,-2 3-727,-7 4 0,5 6 0,-5 1 0</inkml:trace>
  <inkml:trace contextRef="#ctx0" brushRef="#br0" timeOffset="79">8852 14036 13772,'11'-5'1166,"-1"0"0,1-1 1,4 5-1,3-3-363,3-1 1,3 0 0,8 5 0,-1 0-489,1 0 0,-1 0 0,1 0 0,-3 0-576,-2 0 1,0 0-1,-6 0 1,-1 0-818,-3 0 0,-6 5 1,-3 2-1,-1 2-1531,-3 3 0,-4 2 2577,-5 1 0,-11-6 1,-9-2-1</inkml:trace>
  <inkml:trace contextRef="#ctx0" brushRef="#br0" timeOffset="80">8915 14240 10314,'21'9'0,"0"-4"0,0-3 253,2-2 1,1 0 0,8 0-1,-1 0 1008,1 0 1,4 0-1,1 0 1,-2 0-357,-2 0 0,-1 0 0,-3 0 0,-1 0-1369,-2 0 1,-1 0-1,1 2 1,-3 3-2414,-1 6 2858,-4 9 0,12 5 1,-6 6-1</inkml:trace>
  <inkml:trace contextRef="#ctx0" brushRef="#br0" timeOffset="81">10346 13470 8363,'5'-10'25,"0"-1"1,1 1 1237,1 1 0,-4 2 0,8 9-398,1 3 0,-5 4 1,-2 8-292,-3 4 0,-2 2 0,0 7 1,0-1 31,0 4 0,-5 4 0,-4 0 0,-3 3-242,-6 0 0,-1 6 0,3-6 1,1 0 108,-1-3 0,-3 1 0,1-1 0,4-2-129,0-2 0,5-4 0,1-2 0,1-5 117,3 1 1,2-6 0,2 4-262,0-3 1,7-8-1,4-1 1,5 0 33,5 0 0,5-6 0,11 2 0,4-3-490,5-2 0,6-2 0,1-1 1,-3-4-601,-1-2 1,-3 4-1,-3-6 1,-2 1-865,-3 1 1,-3-5 0,-7 5 0,-4-1 116,-1 0 1,-4-1 0,-8-5 0,-6 1-1551,-3-1 3153,-2-7 0,0-8 0,0-9 0</inkml:trace>
  <inkml:trace contextRef="#ctx0" brushRef="#br0" timeOffset="82">10802 13769 8363,'-9'2'1836,"4"3"-626,3 5 1,2 4 0,-2 4-1,-1 3-721,-2 5 1,-1 5-1,5 6 1,-3 3 623,-1 0 0,-5 4 1,3-6-1,0-1-827,0-4 0,1 6 0,6-11 0,0 0-1231,0 1 0,0-4 1,0-1-1,0-1-1171,0-4 1,0 4 2115,0-2 0,0 7 0,0-4 0</inkml:trace>
  <inkml:trace contextRef="#ctx0" brushRef="#br0" timeOffset="83">11494 13564 8344,'5'-15'1158,"0"-1"0,2 7 0,-3 6 130,1 6 0,5 6 0,-4 7 0,-3 1-566,-1 4 0,-2 4 0,0 8 1,0 3-109,0 6 0,0-3 0,0-2 1,0-4-389,0-2 1,0 1 0,0-3-1,0-1-568,0-2 1,-2-6 0,-1 1-1,-3-4-238,3-1 0,1-1 1,2 1-4741,0 0 4069,0-7 0,4-4 0,4-10-967,8-6 1,3-10 2217,-3-5 0,7-18 0,1-5 0</inkml:trace>
  <inkml:trace contextRef="#ctx0" brushRef="#br0" timeOffset="84">11761 13486 10326,'0'-7'752,"0"7"1,0 9-220,0 5 0,0 8 0,0 6 0,0 5-5,0 4 0,0 10 0,0-3 0,2-2 224,3-2 1,-3 2 0,5-4 0,-2-1-668,0-4 0,2 2 1,-3-10-1,3 1-586,1 0 0,-4-7 0,3 2 1,-2-3-1021,0-3 1,1 1 278,-6 0 1,-2-8 0,-2-4 0,-3-8 1241,-1-6 0,-10-18 0,-6-5 0</inkml:trace>
  <inkml:trace contextRef="#ctx0" brushRef="#br0" timeOffset="85">11226 13439 8407,'16'-7'503,"0"-2"-296,0 0 1,-1-3 0,3 5 0,3 0 954,5 0 1,5 0-1,4 4 1,4-3-467,1 3 0,7-4 0,6 2 1,-1 1-563,2 2 1,0 2 0,4 0 0,-6 0-250,-3 0 0,-2 0 0,-1 0 1,-4 0-211,-6 0 1,1 6 0,-4 1 0,-3 1-2148,0 5 0,-8-5 2472,-1 3 0,-3-1 0,-2 6 0</inkml:trace>
  <inkml:trace contextRef="#ctx0" brushRef="#br0" timeOffset="86">12877 13266 14902,'-17'0'0,"-2"0"-18,-2 0 0,0 0 0,3 0 0,-1 2 874,-2 3 0,-7 4 1,4 8-1,-3 4-341,1 5 1,2 4 0,-4 1 0,3 2-16,3 4 1,1-2 0,5 7 0,0 0-360,1-2 0,6 4 0,4-6 1,3 1-174,2-1 0,5 2 1,4-5-1,3-2-485,5 2 0,10-2 0,1-5 0,3-1-1055,1 0 1,2-4-1,-6-2 1,6-3 377,2-3 0,1-6 0,-6-4 0,1-3 1130,-1-2 0,8-14 0,1-3 0</inkml:trace>
  <inkml:trace contextRef="#ctx0" brushRef="#br0" timeOffset="87">13632 13517 8343,'-16'-15'159,"4"-1"0,-2 2 0,-3 2 377,-1 1 1,1 8-1,1-3 1,-2 5 4,-2 1 1,-5 1 0,-6 5 0,-1 4-57,1 4 1,-6 7-1,0 2 1,2 1 22,2 4 1,4 2 0,1 3 0,3 2-328,2 2 0,4-1 0,9-6 0,4-2-143,5-2 1,4 0-1,6 6 1,8-2-5,6-4 1,9 2-1,8-7 1,3-2 135,6-2 1,-3-3-1,-6-3 1,0-6 338,0-3 0,-5-2 0,0 0 1,-5-2-5,-4-3 1,-8-4 0,-1-8-1,-6-3-307,-5-1 0,0-7 0,-6 4 1,-2-2-138,-3 0 1,-9 5 0,-11-4-1,-3 1-554,-5-1 1,-7 6-1,0-4 1,-2 2-766,-2 0 1,-5 1-1,7 6 1,-1 1 182,1 3 1,3 6 0,10-3 0,2 2 269,6 0 1,4 0 804,1 5 0,1 0 0,-1 0 0</inkml:trace>
  <inkml:trace contextRef="#ctx0" brushRef="#br0" timeOffset="88">13506 13093 18973,'25'0'222,"3"0"0,-6 0 0,1 0-36,0 0 1,10 7 0,0 5 0,4 7 361,1 8 0,4 7 0,-5 7 1,-2 2-73,-2 6 0,-3 9 0,-2-1 0,-4 5-103,-1 0 1,-4 1-1,-7-2 1,-3-3-44,-2-5 0,-2-6 0,-5-4 0,0-3-328,0-1 0,-7-4 1,-3-7-1,-4-4-708,-2-1 0,0-2 0,-1-5 1,-2-2 64,-2-4 0,0 2 0,5-6 0,-1-3-1613,-4-1 1,8-2 0,-2 0-1,2-4-1993,5-6 4192,1-8 1,7-20-1,0-2 1</inkml:trace>
  <inkml:trace contextRef="#ctx0" brushRef="#br0" timeOffset="89">14340 13046 8965,'0'-16'0,"1"2"627,5 4 0,2-4 1,10 3-1,1-3 75,2-2 1,5 6 0,-3 1-1,1 2 11,4 4 1,2-1 0,1 1 0,-1-2-244,-4 1 1,7 8 0,-6 3-1,-5 1-253,-2 5 0,-5 6 0,-1 3 0,-3 3 4,-6 3 0,-5 3 1,-5 4-1,-6 2 133,-3-2 0,-8 3 1,-5-1-1,-1-2 96,2-2 1,-2-2 0,6-1 0,1-4-27,3-5 1,1 2 0,11-2-1,3-2-63,1-1 1,2-3 0,2 1-154,3 0 0,11-6 0,10 1 0,4-1-124,1-1 1,11 3 0,4-7 0,-1-1-854,0-2 0,10-2 0,-6 0 1,3 0-912,2 0 0,-1 0 0,-8 0 0,-3 0 1735,-5 0 1,3-7 0,0-2 0</inkml:trace>
  <inkml:trace contextRef="#ctx0" brushRef="#br0" timeOffset="90">7264 16095 16310,'0'-17'632,"0"-4"0,6 1 0,1-6 0,0-2 0,3-3-104,4-6 0,-2-3 1,9-7-503,-3 0 0,-3-2 1,1-2-1,0-3 1,0-2-439,-1-3 0,1-1 0,-2 3 1,-2 4-213,-1 4 0,-6 4 0,4 1 0,-1 6 296,1 5 0,-5 5 0,3 12 0,-2 0 450,0 1 1,2 4-33,-2 1 1,4 8-1,7 4 1,-2 12 222,-4 10 0,8 13 1,-4 5-1,1 5 330,5 5 1,-1 4-1,-3 7 1,-1-2-157,1-3 1,5 1-1,0-6 1,-2-3-508,-1-1 0,-3-3 0,-1-5 0,-1-4-503,-3-4 0,-1-1 0,3-1 0,-3-1-685,-2-4 0,0-5 1,-4-9 218,2-1 1,8-8-1,-5 1 1,3-8 722,-1-6 0,-1-11 1,3-5-1,-3-2 306,-2 1 0,0-2 1,-3 3-1,1-2 142,-2 1 1,-8 5 0,-7 6 0,-7 2 815,-8 4 0,-4-4 0,-6 5 0,-3 0-128,0 4 0,-6-2 0,5 2 0,-3 1-650,2 2 1,-7 2 0,7 0 0,2 0-995,0 0 1,7 0 0,-4 0-1,5 0-1409,6 0 1,3 0 2182,8 0 0,13 0 0,4 0 0</inkml:trace>
  <inkml:trace contextRef="#ctx0" brushRef="#br0" timeOffset="91">8868 15592 8379,'2'-9'1582,"3"4"1,4-2-1,6 2 1,3 1-1219,3 3 0,3-5 0,8 1 1,-2 2-352,-4 1 0,2 2 0,-6 0 0,1 0-1497,0 0 1,-7 0 0,-8 2 73,-1 3 0,-3 2 0,-11 5 1410,-9-1 0,-7-1 0,-8 6 0</inkml:trace>
  <inkml:trace contextRef="#ctx0" brushRef="#br0" timeOffset="92">8837 15718 8379,'-9'16'493,"2"-6"0,9-1 418,3-2 1,11-2-1,10-5 1,3 0 105,3 0 1,5 0-1,-1 0 1,1-2-578,1-3 1,-4-2 0,2-5 0,-3 1-398,-1-1 1,-2 3-1,-2 1 1,-4 1-538,-1 3 0,3 2 1,-5 2-1,0 0 494,2 0 0,-6-7 0,6-1 0</inkml:trace>
  <inkml:trace contextRef="#ctx0" brushRef="#br0" timeOffset="93">10173 14932 8379,'5'-11'690,"1"1"1,-1-1 4449,-5-4-4368,0 6 1,0 4 0,0 10-212,0 6 1,-5 8 0,-2 3-1,-2 3-172,-3 3 0,-2 2 1,-2 3-1,0 2 4,0 1 1,1 3-1,-1-4 1,2 1-80,4-1 0,-3-2 0,6-1 0,0-2-60,0-4 0,2 2 0,5-7 0,0-2-41,0-2 1,2-1 0,3 0 0,6-2-131,3-4 0,1-1 1,3-6-1,3 3-278,5-3 0,4-1 0,3-2 0,3 0-485,6 0 1,-3-5 0,-1-2 0,-1 0-495,0 0 0,-6 1 0,-6 5 1,-3-3-630,-3-1 1,-1 0-1151,-2 5 1,-9 0 2952,-7 0 0,-7 0 0,-9 0 0</inkml:trace>
  <inkml:trace contextRef="#ctx0" brushRef="#br0" timeOffset="94">10409 15262 8976,'-9'2'1928,"4"5"1,3 7-1,2 7-975,0 3 1,0 2 0,0 7-1,0 2-235,0 2 0,0 0 0,0-4 1,0 2-889,0 2 0,5-3 0,2-6 0,0-3-1598,0-2 0,4 3 0,-6-5 148,-1-2 1620,4-9 0,1-24 0,7-12 0</inkml:trace>
  <inkml:trace contextRef="#ctx0" brushRef="#br0" timeOffset="95">11258 13454 8379,'16'0'2328,"-8"0"-969,-1-7 1,-8 6-902,-5-5 0,-2 5 0,-8 1 1,0 0-105,0 0 1,1 0 0,-1 0 0,0 0-140,1 0 1,-1 0-1,0 0 1,0 0 28,1 0 1,-1 0 0,0 0-160,0 0 0,6 0 0,0 0-431,-3 0-127,6 0 270,-7 0 1,13 1 211,-5 5 1,5 2 0,1 8 62,0 0 0,0 0 1,0-1 28,0 1 1,0 0-1,0-1 1,0 1-15,0 0 0,0 0 1,0-1-1,0 1 29,0 0 1,0 0-62,0-1 1,0 1-241,0 0 45,0-8 1,1-1 0,5-7-30,4 0 1,4 0 0,2 0 0,-1 0 38,1 0 1,0 0 0,0 0 0,-1 0 51,1 0 0,0 0 0,0 0 0,-1 0 161,1 0 0,3 7 1,0 2-1,-3 2 164,-2-1 1,4 1-1,-8 4 1,2 1 111,-1 0 0,3-1 0,-4 1 1,2 0 56,-1 0 0,1-1 1,-7 3-1,1 1 58,1 2 1,-6 0 0,5-5 0,-5-1 36,-1 1 0,0 0 0,0-1 0,-1 1 58,-5 0 1,-2-2-1,-8-2 1,0-3-200,1-2 0,-3-2 0,-3-5 0,-3 0-370,-1 0 0,-3 0 0,5 0 0,1 0-820,-1 0 1,-3 0-1,3 0 1,0 0-2782,1 0 0,6 0 3601,6 0 0,-1 0 0,-5 0 0</inkml:trace>
  <inkml:trace contextRef="#ctx0" brushRef="#br0" timeOffset="96">11289 14979 8255,'-5'0'889,"-9"0"1,-9 0-59,-3 0 1,5 0 0,-5 0 0,0 0-132,1 0 0,-4 0 1,4 0-1,-1 0-287,0 0 1,7 0 0,-2 0-1,3 0-81,2 0 1,6 0-332,-1 0 1,3 2-47,-3 3 1,4 6-1,7 8-167,0 2 1,-5 0 0,0-4-1,1 2 201,3 2 1,-5 2 0,-1-4 0,0 2 97,0-2 0,0 1 0,4-1 0,-4 2-19,-2-2 1,6-7-1,-3-1-9,5 1 0,1-3-332,0 1 0,1-6 0,5 1 138,4-3 0,6-2 0,5 0 0,5-2 40,4-3 1,8 3 0,6-3 0,3 3 7,0 2 1,4 0-1,-11 0 1,0 2 313,-3 3 1,-6 4 0,-4 6 0,-7 1 324,-2 0 0,-9-1 0,-2 3 0,-2 1 154,0 2 0,-1 0 1,-10-5-1,-4 1-145,-4 4 1,-9-9 0,-1 4-1,-2-2-338,-1 0 0,1-5 1,-5-2-1,1-2-360,4 0 0,-2 1 0,5-6 1,-1 0-342,-4 0 0,3 0 0,-1-2 0,0-2-562,1-1 1,3-5 0,6 3 0,0-2 15,1-3 0,6 3 0,4-2 1,3-1-164,2-2 0,9-3 1,6-2-1,11-2 1187,9 1 0,6-4 0,6-1 0</inkml:trace>
  <inkml:trace contextRef="#ctx0" brushRef="#br0" timeOffset="97">11855 14932 9860,'0'16'1015,"0"1"0,0 2 0,0 6 0,0 3-335,0 5 0,0 7 0,0-2 0,0 1 125,0-1 1,6 4 0,-1-5 0,0-4-675,2-5 1,-5 0-1,5-5 1,-2-1-595,0 1 1,1-2-1,-6-5-702,0-1 0,5-4-573,0-1 1,2-8-1,-4-2 550,3-9 1,6-10 0,-3-3-1,1-5 1188,1-6 0,-1-5 0,6-9 0</inkml:trace>
  <inkml:trace contextRef="#ctx0" brushRef="#br0" timeOffset="98">11997 14885 8255,'7'9'297,"-5"4"1,3-2-1,-3 3 454,-2 2 0,0 6 0,0 5 0,1 4-185,5 6 1,-5 1 0,5 6 0,-3-4 169,2-2 0,-1 4 0,6-3 1,2-1-247,2 1 0,2-5 0,0-6 1,0-3-485,-1-2 0,-4 3 1,-1-7-1,3-3-1142,1-4 1,-4-3-181,0 1 0,-8-5-1767,-2-10 0,-8-5 3083,-13-11 0,-4-4 0,-6-6 0</inkml:trace>
  <inkml:trace contextRef="#ctx0" brushRef="#br0" timeOffset="99">11447 14900 8255,'15'0'1181,"1"-1"1,0-3-1258,-1-1 0,8-5 1,5 3-1,7 0 1288,7 0 1,3 1-1,4 6 1,2 0-766,1 0 0,13 0 0,-2 0 0,0 0-617,-4 0 1,1 0-1,-6 0 1,-2 0-704,-3 0 0,-2 0 0,-12 2 0,-3 2 873,-3 1 0,5 7 0,-10-3 0</inkml:trace>
  <inkml:trace contextRef="#ctx0" brushRef="#br0" timeOffset="100">13349 14712 8255,'-16'-16'389,"1"7"0,-1 4 0,0 3 0,-1 2 523,-4 0 1,1 2 0,-4 5-1,0 7-384,-1 5 0,1 13 1,-4-3-1,1 3-174,0 3 1,4 2 0,0-3 0,2 3 187,0-2 0,2 3 0,7-1 1,3-2-256,2-2 1,2-1 0,5-1 0,2 1-255,3-1 0,3-1 1,8-2-1,0-4-685,0-1 1,5 5 0,1-4 0,1 1-728,0-4 1,5-4 0,-2-1-1,4-2 337,1-4 0,1-3 1,-1-7-1,0 0 39,1 0 0,-1-7 1003,1-3 0,6-11 0,2-4 0</inkml:trace>
  <inkml:trace contextRef="#ctx0" brushRef="#br0" timeOffset="101">13805 14963 8255,'-2'-14'126,"-3"4"0,-4-4 0,-6 3 0,-1-1 260,0 2 0,0 3 0,1 7 0,-1 2 61,0 3 0,-5 5 0,-1 9 0,-1 4 89,0 2 0,-3 3 1,5 6-1,2 3-239,1-2 1,3-2 0,1 0 0,3 1-64,6-3 0,3 4 0,4-9 0,3 4-69,6 1 1,9-4 0,7-3-1,4 0 55,6 1 0,-2-6 1,7 0-1,0-5 48,-2-3 0,-4-8 1,-9 2-1,-6-3 88,-4-2 1,-3-7 0,-2-3 0,-3-4-64,-2-2 0,-3 0 0,-10-1 0,-4-2-201,-4-2 0,-4-5 0,-3 5 0,-5 1-679,-3 3 0,-3-4 1,1 0-1,-1 2-461,1 1 1,-1 8 0,3-1-1,1 1-767,1 1 1,8 0 0,-2 6 197,4-2 1,8-2 1616,4 1 0,3-9 0,2-10 0</inkml:trace>
  <inkml:trace contextRef="#ctx0" brushRef="#br0" timeOffset="102">13632 14618 8205,'31'0'595,"-1"0"1,0 0 0,0 0-333,3 0 1,9 1 0,0 5 0,5 6 77,5 7 1,1 5-1,1 10 1,-7 4 647,-2 9 1,-6 0 0,-3 7 0,-4-1-260,-6-1 1,-3 6 0,-9-4 0,-4-2-262,-4-3 1,-5 5 0,-1-10 0,-1-2-390,-5-2 1,-2-3 0,-8-7 0,0-4-174,0-5 1,-1 1 0,-2-2 0,-4-5-647,-1-2 1,4-10 0,-2 2 0,1-3-1828,0-2 0,0 0 253,5 0 0,7-7 2313,4-3 0,3-11 0,2-4 0</inkml:trace>
  <inkml:trace contextRef="#ctx0" brushRef="#br0" timeOffset="103">14544 14476 8224,'16'-16'0,"-6"6"0,1-1 0,3 1 0,3-1 317,4 1 0,7 7 0,-2-3 0,4 5 210,1 1 0,1 0 0,-3 0 0,-2 0-72,-6 0 0,-4 7 1,-3 3-85,-3 4 0,-6 3 0,-10 3-84,-6 1 0,-10 0 1,-5-4-1,-4 2-14,-1 2 1,-4 5 0,0-3-1,2 0 11,-2-1 0,5-1 0,6-3 0,1 1 91,4 2 1,8 0 0,6-5-1,3-1 75,2 1 0,7 0 1,5 0-1,8-1 22,6 1 0,9-5 0,5-1 1,4 0-316,5-1 0,8 3 1,-1-5-1,2 0-23,-1 0 0,-1-1 0,2-6 0,-6 1-1026,-3 5 0,-9-5 1,-3 5-1,-5-3-298,-6 2 1190,-3 4 0,-22 7 0,-2 0 0</inkml:trace>
  <inkml:trace contextRef="#ctx0" brushRef="#br0" timeOffset="104">10204 16001 9910,'2'-14'1677,"3"2"-842,6 1 0,10 6 0,5-4 0,6 2-186,4 4 1,10-4 0,10 1 0,5 3-226,9 1 1,5-3-1,7 0 1,3 1-330,5 2 1,-38 2 0,2 0 0,-2 0 0,1 0 0,2 0 0,2 0-103,1 0 1,2 0 0,7 0 0,1 0 0,-2 0 0,1 0-1,1 1 1,2 0 77,3 2 1,1-1 0,5-1-1,1 0 1,-3 2 0,1 1-1,-1-1 1,0-1-26,-2 1 1,0 0 0,3 0-1,-1 1 1,-7-3 0,-2 1-1,-1 1 1,-3-1 30,-4 0 1,-2 0-1,-1-1 1,-1 0-1,-5-1 1,-1 0-1,-3 0 1,-1 0 275,38 0 0,-4 0 0,-10-2 0,0-2-3,0-1 0,-4-5 1,-8 4-1,-6 1-162,-3-2 1,-10 0 0,-6-3 0,-9 3-1078,-6 0 1,1 5-1286,-9-3 1,-4 3 1028,-6 2 0,-20 2 1,-16 3-1,-15 7-1309,-19 7 1,28-7-1,-3-1 2454,-4 2 0,-2 0 0,-5-1 0,-1-1 0,1-3 0,0 0 0</inkml:trace>
  <inkml:trace contextRef="#ctx0" brushRef="#br0" timeOffset="105">10770 16488 8266,'-8'-7'0,"3"-3"220,3-4 0,9 0 0,5 1 540,7 3 0,7 1 0,11-3 0,7 3 0,5 0-307,3 1 0,0 4 1,-4-1-1,-1 3-11,0 2 0,-9 2 1,-4 3-178,-6 6 1,-11 3 0,-1 1 0,-9 1-58,-5 0 1,-6 0 0,-6 1 0,-10 2-157,-2 2 0,-13 5 0,1-5 1,-2-1-88,-3-3 1,3-1 0,4-1 0,1-1 21,-1-3 1,3 1 0,2-7-1,6 1-181,4 1 1,7-6 87,-1 5 0,9-5 0,2-1 0,11-1 80,8-5 0,7 5 0,11-5 0,5 5 37,3 1 0,8 0 1,1 0-1,0 0 15,0 0 1,-3 7-1,-9 3 1,-6 4 521,-2 2 0,-10-1 0,-5 1 0,-5 0 47,-3 0 0,-8-1 0,2 1 0,-5 0-53,-5 0 0,-4-1 0,-8 1 0,-4 0-209,-5-1 1,-4 1 0,-1 0 0,-3-2-270,-2-4 1,3 2-1,-6-6 1,2-3-639,1-1 0,-1-2 1,4 0-1,0 0-452,1 0 0,-3 0 0,11-2 0,-1-1-794,4-3 0,9 0 0,3 0 1115,3-4 0,12-2 0,14-1 0,6 3 705,7-2 0,16-16 0,0-5 0</inkml:trace>
  <inkml:trace contextRef="#ctx0" brushRef="#br0" timeOffset="106">12248 16441 8266,'16'-7'0,"-7"-2"0,-7-5 709,-11 4 0,-9 4 0,-11 10 379,3 1 1,-9 9-1,1 0 1,-2 5-230,-3 1 0,-4 4 0,1 2 0,-2 4-403,2 1 1,0 1-1,7 1 1,4 2 1,1 2 1,4-1-1,12-4 1,3-1-209,6 1 1,5-1 0,7 0 0,9-1-219,8-4 0,11 2 0,5-5 0,4 0-120,5-1 1,2-6 0,-2-7 0,0-2 27,-2-4 0,2-1 0,-13-2 0,-1 0 122,-2 0 0,-3-7 1,-4-2-1,-6-1 247,-8-1 0,-5 1 0,-7-6 0,0 0-9,0 1 0,-7-6 0,-4 0 0,-3 2-216,-1 1 1,-8-3 0,-3 0 0,-2 2-246,2 2 1,-8 3-1,6 1 1,2 5-1550,2 1 1,-2 1 0,5 6-23,1 0 0,5 2 1,4 3-448,6 6 0,12 3 0,7 2 2179,5-1 0,9-6 0,-4-2 0</inkml:trace>
  <inkml:trace contextRef="#ctx0" brushRef="#br0" timeOffset="107">12987 16645 8266,'9'-24'0,"-4"1"171,-3 0 0,-9 6 0,-2-4 0,-1 5 687,-1 6 0,1-3 1,-8 8-1,-1 2 293,-2 1 1,-5 2 0,3 2 0,1 5-760,-1 8 1,0 3-1,4 10 1,-2 3 605,2 4 0,3 9 0,6-2 1,4 1-399,5-1 0,1 4 1,1-6-1,5 0-197,4-3 1,11-4 0,5-2 0,6 1-174,4-1 1,3-6 0,6-4 0,-1-4-26,0-1 0,10-7 0,-9-4 0,1-3-116,-3-2 1,-8-7 0,2-6 0,-6-6-108,-4-7 0,-5-5 1,-6-4-1,-2-4-788,-4-1 0,-3-7 0,-8-6 0,-5 3-631,-4 1 0,-9 9 1,-6 1-1,-3 6-310,-5 7 0,-9 0 1,-1 17-1,-6 0 1747,-4 4 0,-20 10 0,-1 4 0</inkml:trace>
  <inkml:trace contextRef="#ctx0" brushRef="#br0" timeOffset="108">7657 18421 8522,'6'11'323,"-1"-1"1,0-5 1710,-5 6-1484,0-8 0,0 6 3322,0-4-2421,0-3 0,0 3 1,0-10-927,0-5 0,0-4 0,0-4 1,0-1-2,0-2 1,5-7 0,2 0 0,2-5-516,3-4 0,2-5 1,2 2-1,0-5-677,-1-9 0,6-6 1,0-3-1,0 2-550,2 4-1,-5-8 1,4 7 0,-1 6 590,0 7 0,-5 8 0,-6 11 0,1 5 560,-2 3 1,5 11 0,-4 9 422,4 12 0,2 14 0,1 12 1,2 6 616,2 8 1,2 3 0,-2 5 0,4-3 118,-1 0 0,-1 4 1,-8-12-1,1-4-708,0-3 1,0-9 0,-1 1 0,1-3-1018,0-1 1,5-6 0,0-2 0,-2-1-1367,-2-4 1,-1-1 0,0-4-999,0-4 0,-1-3 2265,1-7 1,-7-8 0,-4-6-1,-3-7 416,-2-4 0,-6 4 0,-1-3 0,-1 1 108,-4 4 1,-8 1-1,-1 3 1,0 1 1036,-1 3 1,-3-1-1,-6 5 1,-1-2 317,1-3 1,-1 5 0,1 0 0,1 2-1024,4 0 0,-7-1-1,5 6 1,2 0 64,1 0 1,4 0 0,6 0-1160,-1 0 972,7 0 0,9 0 0,9 0 0</inkml:trace>
  <inkml:trace contextRef="#ctx0" brushRef="#br0" timeOffset="109">8868 18044 11650,'16'0'405,"-1"0"1,6 0-1,2 0 1,0 0 0,1 0-280,1 0 1,1 0 0,4 0 0,-2 0-354,-2 0 1,-5 2 0,3 1-1,-1 3-1298,-4-3 1525,-1 6 0,-3-1 0,1 8 0</inkml:trace>
  <inkml:trace contextRef="#ctx0" brushRef="#br0" timeOffset="110">8899 18154 8845,'2'14'433,"5"-3"0,7-6-180,5-3 0,9-1 0,-1 3 0,2 1 287,3-2 0,-1 1 0,2-1 0,2 3-1124,2-3 1,0 1 0,-6-1 0,1 2-1344,-1-1 1,4-2 1926,-4-2 0,11 7 0,-8 1 0</inkml:trace>
  <inkml:trace contextRef="#ctx0" brushRef="#br0" timeOffset="111">10204 17415 8522,'-7'-15'1452,"6"6"0,-6 5 0,7 13-739,0 7 1,0 10 0,1 0 0,3 6-105,1 4 0,0 10 0,-3 6 0,2 1-178,1 1 0,5-5 0,-3 5 0,0-4-283,0-2 0,9 2 0,-4-10 0,1 1 26,1-5 1,0-3-1,1-3 1,-1-2-736,-3-2 1,3-7 0,-6 2-1338,1-3 0,0-9 0,-4-4 756,6-3 1,-3-2-1,1-2 1,0-2-363,0-1 1,-4-12 1503,5 1 0,-6-17 0,3 0 0</inkml:trace>
  <inkml:trace contextRef="#ctx0" brushRef="#br0" timeOffset="112">10629 17573 7941,'2'-14'-930,"3"3"1,-2-1 929,8 7 0,-8-1 0,4 6 0,-7 0 0</inkml:trace>
  <inkml:trace contextRef="#ctx0" brushRef="#br0" timeOffset="113">10692 17463 8522,'0'-9'952,"2"2"0,1 10 0,4 6-55,2 7 0,1 10 0,6 2 0,0 5-147,-1 4 1,-1 10-1,-1-2 1,-5 2 47,-1 4 0,4-2 0,-6-5 1,-1-4-491,-3-2 0,-1 4 1,0-7-1,0-3 435,0-5 0,0-7 1,-1 1-348,-5-4 0,3-3 0,-6-2-544,2-1 1,0-8 104,2 2 0,5-3 0,0-2 0,9 0-286,5 0 0,3-2 1,4-1-1,5-2 256,4 1 0,7-3 0,1 2 0,1 0-20,-1-2 1,-1 5 0,-4-3 0,0 3-247,-2 2 1,8 0 0,-11 0 0,0 0-725,2 0 0,-6 0 1,0 0-1,-1 0 7,-4 0 1,-6 0-92,-3 0 0,-6-7 0,1-3 0,-3-4 192,-2-2 0,-6-5 0,-2-2 0,-5-1 955,-4-4 0,-8-2 0,4-1 0,-6-8 0,2-1 0</inkml:trace>
  <inkml:trace contextRef="#ctx0" brushRef="#br0" timeOffset="114">11179 17730 9676,'9'15'893,"-4"1"1,4 2 0,0 3 0,1 5 300,1 3 0,-3 8 1,5 2-1,-5-1-689,-1 0 0,-1-1 1,-5-6-1,3-1 87,1-4 0,0 2 1,-5-5-1,0 0-928,0-1 1,6-1 0,-1-5 0,-2 0-1166,-1 0 1,0-1 0,1 1-1985,3 0 0,1-1 51,-2 1 3434,-3-7 0,5-9 0,-7-9 0</inkml:trace>
  <inkml:trace contextRef="#ctx0" brushRef="#br0" timeOffset="115">11808 18091 9136,'11'5'5021,"-1"1"-2065,2-3 0,2-1-2006,2-2 1,-5 0 0,-1 0-1024,2 0 0,-3 0-2102,1 0 1,1 0-1525,5 0 1,-1 0-600,1 0 4298,0 0 0,0 0 0,-1 0 0</inkml:trace>
  <inkml:trace contextRef="#ctx0" brushRef="#br0" timeOffset="116">12374 17494 8432,'0'-16'809,"0"7"0,2 3 713,3 6 1,-1 6 0,4 5 0,-1 5-790,-3 5 1,-2 3 0,-2 8 0,0 1-237,0 3 1,-6-1 0,1 5 0,0-1-150,-2-4 1,0 3-1,-4-1 1,4-2-142,0-2 0,6-2 0,-6-1 0,2-2-186,-1-2 0,1-6 1,5 0-1,0-2-535,0-2 1,0-1-1,0 1-1197,0 0 1,0-6-279,0 1 1,2-3 736,3 3 0,-1-4 0,6-7-69,2 0 0,7-7 0,2-4 1321,-1-2 0,4-10 0,1-2 0</inkml:trace>
  <inkml:trace contextRef="#ctx0" brushRef="#br0" timeOffset="117">12767 17447 9840,'9'-7'-225,"-2"7"0,-7 0 0,0 9 604,0 5 1,-2 6 0,-1 5 0,-4 3 1216,-2 5 1,-1 7-1,-6-1 1,2-1-735,3 0 1,-6 4 0,5-5 0,-1-2-410,-1-2 1,0-1 0,1-1 0,2-1-195,6-4 0,-2 2 1,2-5-1,1-1-38,2 1 0,9-4 0,4-7 0,1-1-348,-2 1 1,8-3 0,-4 0 0,2-2-318,3-4 0,2 4 0,0-2 0,3-1-485,1-2 1,8-2 0,-3-2-1,1-3-43,4-6 0,0 2 0,-4-1 0,1-2-189,-1-2 0,1-4 1,-3-1-1,-2-4-1990,-6-1 3151,-4-2 0,-1-6 0,0 1 0</inkml:trace>
  <inkml:trace contextRef="#ctx0" brushRef="#br0" timeOffset="118">13113 17698 9352,'-5'18'0,"-2"1"873,-2 2 0,4 5 1,-4-3-1,2 1-207,4 4 1,1 7-1,2 2 1,0-1 207,0 3 0,0-8 0,0 3 0,0-7-348,0 1 0,0 0 0,0 0 0,2-3-628,3-3 1,-3 5 0,5-6 0,-2-2-1337,0-2 0,7 4 0,-3 0-282,0-2 0,0-8 1720,-4-6 0,-3-17 0,5-6 0</inkml:trace>
  <inkml:trace contextRef="#ctx0" brushRef="#br0" timeOffset="119">13962 17604 10027,'9'7'812,"-4"3"0,4 6 1,0 3-1,1 4-399,1 2 1,-3 1-1,5 7 1,-3 2 458,2 1 1,-3 1 0,1-5-1,3-1-420,1 0 1,1-1 0,1-2 0,0-3-861,0-3 1,-6-1 0,-1-5 0,0 0-1639,-1-1 0,-4 1 406,1 0 1,-5-7 0,-5-6 1045,-6-6 1,-3-11-1,-1-9 1,-3-2 593,-3-3 0,4-8 0,-13-4 0,6-8 0</inkml:trace>
  <inkml:trace contextRef="#ctx0" brushRef="#br0" timeOffset="120">13899 17352 8257,'2'-24'82,"3"3"1,-3 4-1,3 1 957,-3 0 1,-2 0-1274,0 1 1,2 6 0,3 4-1,5 3 234,4 2 0,2 7 0,0 2 0</inkml:trace>
  <inkml:trace contextRef="#ctx0" brushRef="#br0" timeOffset="121">14214 17714 8353,'21'31'202,"0"1"1,-2-2 0,-7-3 0,-1 0 588,1 1 1,7 0-1,2 0 1,-4-4 46,-4-1 0,1-1 1,-4-4-1,2-1-111,-1-3 0,-4-7 1,-5 2-347,3-2 1,-3-4 0,1-8-240,-6-5 1,-4-4 0,-6-4-1,3-4-307,-2-10 0,3-1 0,0-9 1,2-2-490,4-1 0,10-7 1,8-1-1,10 3 189,5 1 0,8 9 1,4 5-1,3 7 575,3 7 1,-1 10-1,0 6 1,-2 3 267,-3 2 1,-3 12-1,-8 6 1,1 5 81,-1 5 0,-1 3 0,-2 4 0,-4 3 167,-1 3 0,-2-7 0,-7 5 0,-4-2-837,-5-1 0,-3-1 0,-2-7 0,0-2-1317,0 2 1,-7 0 0,-3-2-1,-4-5 99,-2-3 0,0-4 1,1-4 1427,-1-5 0,0 4 0,0 0 0</inkml:trace>
  <inkml:trace contextRef="#ctx0" brushRef="#br0" timeOffset="122">14984 16944 8353,'0'-16'0,"2"2"338,3 4 0,6-4 0,10 5 0,7 0 1,6 2 722,8 0 1,4 5 0,3-3 0,0 5-570,-2 5 1,2-1-1,-14 6 1,-6 3-30,-6 1 1,-5 3 0,-4 2 0,-4 2-192,-5-1 1,-5 4 0,-5 2 0,-7 2-85,-7-2 1,-6 7 0,-8-5 0,-2 0-135,-2 2 1,1-7 0,4-2 0,2-4 106,4-1 1,9 0 0,8-1 0,2 1 327,4 0 0,3-1 0,7 1 0,7-2-98,5-3 0,14 3 1,0-4-1,4 2-193,1-1 1,6-2 0,-2-6 0,2 2-81,-3-1 0,5-2 0,-2-2 0,3 0-1598,0 0 1,7 0-1,-10 1 1,-1 3 1479,3 1 0,-1 0 0,2-5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0:26:15.32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12594 1572 8353,'0'-16'118,"0"0"483,0 1 0,0 4 426,0 1-573,0 6 1,-1-3-189,-5 7 0,5 2 0,-6 1 148,0 3 0,5 1-246,-3-2 0,3 4 0,2 6-106,0 1 0,0 0 0,0 0 0,0-1 14,0 1 0,0 0 0,0-1 0,0 1-23,0 0 1,5 0 0,0 1 0,-1 2 41,-2 2 1,-2 2-1,0-4 1,0 4 18,0 1 0,0-3 0,0 4 0,0-1 84,0 1 1,1-1 0,3 4 0,1-2-34,-1 2 0,3 2 1,-2 1-1,0 1-42,2-1 1,-3 2 0,4 2 0,-1 2-66,-3-2 0,3 3 0,-2-1 0,-2-2-77,-1-2 1,-2 4-1,0-1 1,0-1 5,0-2 0,0-1 0,0-1 0,0 1-1,0-1 1,0 6 0,0 0-1,0-3 89,0 0 1,0 4 0,0 2 0,0 2-103,0 0 1,0-2 0,-2 6 0,-1-1-24,-2 4 0,-6-4 0,4-3 1,0 0-16,0-2 1,-3 4 0,3-6 0,0 1 22,0-1 0,-4 4 0,4-3 0,0-1 105,0 0 1,0 6 0,4-2-1,-4 3 59,-2 3 0,4 0 1,-4 3-1,0 2-140,1-3 0,-1 4 1,-3 0-1,3 1-33,2-1 1,-3-2 0,3-5 0,-2 0 74,-3 1 1,3 4 0,-2 0 0,1 1 121,1 1 1,-3 0 0,5 5 0,0-1-98,0 1 0,-5 3 1,3 0-1,0 1 4,4 0 1,-4 0-1,1 0 1,-1 0-146,4 0 0,-2 0 0,0-1 1,0 3-52,0 3 0,0-2 0,3 6 0,-1-2 60,1-4 0,3 4 0,1-2 0,0-1 78,0-3 0,0-1 0,0 2 1,0 1 63,0 2 1,1 6-1,3-5 1,1 1 56,-1 0 1,3 3 0,0-3 0,0 0-75,0 0 1,3 7 0,-3-4 0,0-1-56,0 1 0,5 9 0,-3-7 0,2-1-53,-1-3 1,-7 8 0,4-4 0,-1-2-4,-1-1 1,5 1-1,-4-3 1,-1 0 35,2 0 0,-5 5 1,5-3-1,-2-1 11,0-3 0,2 4 0,-3 1 1,3 2-7,1-1 0,-2 1 0,2-5 1,1 0 12,0-1 0,-4 6 0,4-1 0,-1 1 13,1-2 1,-5 2 0,3-5 0,-2 2 11,0 3 0,6 0 0,-4 2 1,0-2-1,0 0 1,5 9-1,-3-9 1,1-2-6,1-1 0,-6 7 0,4-3 0,-1 1-3,1 0 0,-4 5 1,4-9-1,-2-1-3,-4 1 1,4 11 0,-1-5 0,-3-1-22,-1-2 0,3 4 0,0-5 0,1 0 16,1 2 0,-6-2 1,5 2-1,-3 0 47,2 3 1,-1 6 0,5-4 0,-2-4-32,-4-1 1,0-33 0,1 1 0,3 37 0,0-1 24,0-3 0,4 8 0,-6-6 1,0 4-63,2 2 0,-5-3 0,5-4 1,-2 0-6,0-1 1,0 4 0,-3 0 0,2-1 105,1 1 0,0 0 0,-5-2 1,2 0-6,3-1 1,-3 8 0,3-6 0,-1 3 15,1 1 1,-3 4 0,5-3 0,-2-1-38,0 1 1,0-2 0,-5-4 0,2 2-53,3 2 0,-3 0 1,3-4-1,-3 0-41,-2-1 0,0 7 1,0-10-1,0 1 49,0 0 0,0 3 0,0-6 0,0 1 69,0-2 1,0 9 0,0-3 0,0 0 20,0-4 1,0 5-1,0-5 1,0 0-45,0 2 0,0-2 1,0 0-1,0-3 10,0-2 1,0 5 0,0-4 0,0 1 7,0-4 0,0 2 0,0-2 0,0-2 61,0-1 0,0-2 0,0 0 1,0-2 58,0-3 1,0 3-1,0-4 1,0 3 27,0-3 1,0 3 0,0-4-1,0 1-178,0 3 1,0 4 0,0-6 0,0 1-145,0-1 1,0 1-1,2-5 1,1 0-57,3 1 0,-1 2 0,-5-3 0,0 1 85,0-1 0,2 3 0,1-4 0,2-3 44,-1-1 1,-3-3 0,-1-4 0,0-6-1859,0-3 1,0-8 0,-1-9 1890,-4-15 0,-4-25 0,-7-25 0</inkml:trace>
  <inkml:trace contextRef="#ctx0" brushRef="#br0" timeOffset="1">24685 1446 7760,'0'16'148,"0"-6"0,0 1 1,0 1 63,0 2 0,0 2 1,2-1-1,1 1 23,3 0 1,-1 0-1,-3-1-132,3 1 1,-3 0 0,5-1 0,-2 1-96,0 0 1,2 5 0,-4 0 0,3 0-37,-3 1 1,4-2 0,0 4 0,0 0 56,0 1 0,-2-4 0,-3 5 1,2 0 16,1-1 1,0 10 0,-3-4-1,1 4 102,3 3 1,-1-3 0,-5 7-1,2 2-32,3 1 1,-3 3 0,5-1-1,-2 0-68,0 0 0,6-2 0,-4-1 0,0-2-66,-1 2 1,5-1 0,-4 1-1,0-4 21,0-1 0,0 2 0,-4-2 0,4 1-98,2 4 0,-4 1 1,4 4-1,-2 2 96,-3 1 0,-1 0 1,1-3-1,1 0 0,-2-2 11,-1 11 0,-2-20-7,0 15 0,0-8 8,0 8 0,2-4 0,3-2 1,-3 0-7,3 0 1,-3 2 8,-2 3 1,0-1-1,0 7 0,0-6-7,0 6 1,0-8 16,0 11 1,0-10-1,0 5 28,0-2 1,-2-2 0,-1-3 0,-3 2-14,3 1 0,-4 8 1,0-1-1,0 6-10,0 3 1,-4 0 0,4-3-1,0 1-39,0 2 0,-5 5 0,3-4 0,-1-3-23,-1-2 1,3 5 0,-4 0 0,1 3-29,-1 3 0,3 5 1,-1 3-1,-3-3 37,-1 2 0,4 0 1,-1-3-1,1-1 12,1 1 0,2-35 1,0 1-1,3 0 0,0 1 1,-2 0-1,1 0 13,-1 3 0,2 0 0,1-3 0,0 1 0,-2 2 0,0-1 0,-1-1 0,1-1-29,1-1 1,0 1-1,-1 4 1,1 1-1,2-2 1,0 0-1,0 2 1,-1 1-40,1 1 0,1 0 0,-3 3 1,1-1-1,0-5 0,0 1 0,1 0 1,-1 1 68,-1 1 0,1 0 0,2 1 0,0-1 0,-1 0 0,-1 0 0,2-1 0,0-1 8,1 0 1,0 0 0,1 4-1,-2 0 1,1-2 0,-1 0 0,-1 0-1,0-1-9,0 0 0,-1-1 0,0 2 1,1 1-1,1-2 0,0 0 0,-1 2 1,0 1 12,0 0 1,-1 0-1,0 1 1,1 1-1,1-1 1,0 0-1,0-2 1,-1-1 5,-1-2 0,1 1 1,-2 3-1,1 1 0,1 0 1,0 0-1,-1 2 0,1 1 3,0 2 1,0 0-1,1-3 1,1 0-1,-1-1 1,0-1 0,-1-1-1,0 0-13,0 1 1,-1 0-1,0 3 1,1 1-1,2-2 1,0 1 0,0-1-1,0 1-12,0-1 0,0 1 1,0 4-1,0 0 1,0-2-1,0 0 0,0 0 1,0 0 7,0 1 0,0 0 1,0-3-1,0-1 1,0 1-1,0 1 1,0-1-1,0 1 5,0 0 1,0 0-1,0 4 1,2 0-1,-1-5 1,1 0-1,1 1 1,-1-1 1,0-1 1,0-1-1,-1 2 1,0-1-1,-1 1 1,1-1-1,1 0 1,0 0-12,0-3 1,1 1-1,0 3 1,-1-1-1,-1-3 1,-2-1-1,1 1 1,0 0 2,0 1 1,0 1 0,0 2 0,0-1 0,0-1-1,0 0 1,0-2 0,0 0-7,0-1 0,0 0 1,0 4-1,-1-1 1,-1-2-1,0-1 0,-1 0 1,1 0-7,0 0 0,0 0 1,1 4-1,1-1 1,-1-2-1,2-1 1,-1 0-1,0 0 15,0 0 0,0 0 1,0 4-1,0 0 0,0-5 1,0 0-1,0 0 0,0-1 28,0-1 0,0 1 0,0 2 0,0 0 1,0-2-1,0-1 0,0-1 0,0 0-8,0 0 0,0-1 1,-1 0-1,2-2 0,-1 0 1,1-1-1,1-1 1,0-1-11,3 42 0,-2-39 0,-1 0 0,-2 35 0,2 4 40,3-3 0,-3 3 0,5-2 0,-2-2 6,0-2 0,2 2 0,-3 0 0,1-3-2,-1-2 0,3 3 0,-2-7 0,0 3-33,2-3 0,-5 2 0,3-5 1,-3 0-19,-2 0 0,5 3 0,0-5 0,-1-2 34,-2-1 0,-2-2 1,1 0-1,3-2 62,1-4 1,0 3-1,-5-6 1,0 0-101,0 0 0,6-7 1,-1-5-1,-2 0-40,-1-2 0,-2-1 1,0-8-1,0-1-172,0-4 1,0 2 0,0-7 0,0-2-6,0-1 0,0 3 0,0 0 0,0-2-326,0-2 1,0 4 0,0 2 0,0 1-246,0 4 0,0-3 779,0 1 0,0 0 0,0 6 0</inkml:trace>
  <inkml:trace contextRef="#ctx0" brushRef="#br1" timeOffset="2">897 10264 7708,'0'-9'0,"-7"-3"0,-4 7 0,2-2 2962,-1 1-1977,6 5 1,-3 1-215,7 10 1,7 4 0,2 2-161,0-1 0,5 1 76,-4 0-430,4 0 1,2 5-128,0 0 0,-2-1 1,-2-4-1,-3 0 253,-2 0-247,5-1 0,-9-1 283,8-3-552,-8 3 1,4-11-38,-7 8 132,0-8 1,-1 4 42,-5-7 1,-2-2-40,-8-3 0,5-3 80,1-8 0,0-7 123,-6-3 0,7 0-89,4-6 0,3 3 18,2-13 0,7 5-403,4-5 0,4 5-162,6-5 0,4 9 239,6 2 0,1 5 31,-1 5 1,-5 8 0,0 0-722,2 4 675,-5-3 0,7 10 28,-4-3 1,-3 3-508,-2 2 1,1 0 0,-1 0-1492,-1 0 696,4 7 0,-7-5 1517,4 3 0,-3 11 0,-2 1 0</inkml:trace>
  <inkml:trace contextRef="#ctx0" brushRef="#br1" timeOffset="3">1620 10201 7708,'0'-9'2461,"7"2"-2285,-5 7-1012,12 0 516,-6-7 0,8 5-13,0-3 1,-1 3 666,1 2 0,0 0 0,0 0 0,-1 0-433,1 0 0,0 0 1,-2 2-1,-4 3-1147,-4 6 0,-5 3 1246,-1 2 0,-7 6 0,-1 3 0</inkml:trace>
  <inkml:trace contextRef="#ctx0" brushRef="#br1" timeOffset="4">1573 10389 10085,'15'0'1124,"1"0"0,0-1-861,0-5 1,5 5 0,1-4 42,3 3 0,-4-3 0,3-1 0,1 3-447,-1 1-22,-5 2 1,6 0-244,-4 0 1,-4 0-457,4 0 0,-2-2 17,2-3 1,-3 3-557,3-3 1,-4 3 539,-1 2 861,0 0 0,-1-7 0,1-1 0</inkml:trace>
  <inkml:trace contextRef="#ctx0" brushRef="#br1" timeOffset="5">2579 9745 7708,'0'-9'0,"0"2"0,0 7 4072,0 0-3713,0 7 1,0 2 0,0 7 337,0-1 1,-7 6 0,-2 2-1,-1 2-29,-1 3 0,1 1 1,-6 3-1,0-1-217,1 1 1,1-1 0,1-1-71,3-4 1,5 4-185,-6-4 1,8-4-47,-3-1 1,5 2-174,1-2 0,1 0 52,5-5 1,2-6-3,8 1 0,2-6-24,3 5 0,-4-6-263,4 1 1,2 2-151,-2-2 1,7 1-339,-2-6 0,-2-6 453,3 1 0,-1-7-616,5 1 0,-5-3 0,-1-1-385,-2-1 1,-4-1-1,-7-4 1,-3-4 696,-2 1 1,-2-11 0,-5 3 597,0-1 0,0-7 0,0 0 0</inkml:trace>
  <inkml:trace contextRef="#ctx0" brushRef="#br1" timeOffset="6">2815 9855 7745,'0'16'1318,"0"0"0,0 4-672,0 1 736,0 7-852,0-3 1,-2 8 192,-3 4 0,1-4 337,-6 4 0,5-3-614,-6 3 0,6-9-4,-6 4 1,8-10 77,-2 4 0,3-6-823,2 1 0,0-4-738,0-1 1,0-1 940,0 1 1,0 0 189,0 0-90,0-8 0,-7 6 0,-2-5 0</inkml:trace>
  <inkml:trace contextRef="#ctx0" brushRef="#br1" timeOffset="7">1101 11317 7708,'14'-2'339,"-4"-3"1,-3-4 198,-7-7 1,-1 1 0,-3-1 0,-3 0 0,-1 1 78,-5-1 0,-1 2 1,-1 2-1,-1 1-209,0-1 1,-5 5 0,0 2 0,2 3-189,2 2 0,-4 0 0,0 2 0,1 1-96,3 2 1,1 8-1,0-1 1,1 5-215,-1 4 0,2 2 1,2-4-1,3 4-35,2 1 1,2-3-1,5 4 1,0-3 122,0-2 1,2 2-1,3-1 1,5-3-9,4-6 1,2 2 0,1-5 0,3 1 180,1 1 0,5-8 1,-3 2-1,1-3-112,4-2 1,2-2 0,3-3 0,2-5-238,2-4 0,-3-2 0,-6 0 0,-3 1 34,-2-1 0,-8 0 0,-6 0 0,-2 1-28,-3-1 0,-3 0 1,-2 2-1,-3 2 232,-1 2 1,-6 4 579,6-4-476,0 6 0,5 4 0,2 9 0,1 2-338,2-1 0,8 1 0,-3 4 0,4 1-10,2 0 0,5-2 0,0-2 1,-2-2-955,-2 3 1,-1-6 0,2 0 0,2-2 79,7 0 1,-3 0 0,1-6 1057,-3-5 0,6-2 0,-3-8 0</inkml:trace>
  <inkml:trace contextRef="#ctx0" brushRef="#br1" timeOffset="8">1541 11238 7708,'9'2'788,"-4"3"0,2 4 0,0 7 1,2-1-495,3 1 0,-3 0 1,0 1-1,-1 3-65,1 0 1,-4 1 0,4-5 0,-2 0-95,-3 0 0,3-6-64,-2 1-31,0-1 0,-7-3 0,-1-7-110,-2-9 0,-6-6 1,6-5-1,1-2-211,3-3 1,1 1 0,1-4 0,5 2 126,4-2 1,9 0 0,2 2 0,0 6 263,2 8 0,-4 0 1,6 7-1,-1 1-60,1 2 1,-6 8-1,2 1 1,-4 1 462,-1 5 1,0 1 0,-1 3 0,1 2-251,0 2 0,-2 0 1,-2-5-1,-3 1-71,-2 4 0,3-3 0,-3 3 0,0-4-749,0-1 1,0 0 0,-3-1 0,1 1-835,-2 0 0,4-6 1,0 1 456,2 1 0,-4-5 0,6-2 934,1-3 0,2-9 0,2-2 0</inkml:trace>
  <inkml:trace contextRef="#ctx0" brushRef="#br1" timeOffset="9">2437 11380 7769,'14'-18'0,"-3"-1"153,-6-2 1,-3 0-1,-2 5 1,-2 1 472,-3-1 0,-4 0 1,-7 2-1,1 4-202,-1 5 1,-5 1 0,0 1 0,0-3-34,-2 3 1,6 8-1,-6 6 1,4 3-123,3 1 0,-6 6 0,9 0 1,1 0-144,-2 2 0,7-6 0,2 4 0,3-3-101,2-3 0,0 1 1,2-2-148,3-3 0,4-4 0,7-7 1,1 0-10,4 0 1,-2 0-1,7 0 1,2 0 77,2 0 1,0-6-1,0-1 1,-3 0 125,1 0 1,6 2 0,-10 5 0,2 0 164,0 0 0,-5 7 0,4 4 0,-2 3 207,-4 1 0,-2 1 0,-1 0 0,-2 1-54,-4 4 0,-3-3 0,-7 4 0,0-1-101,0 0 0,-1 2 0,-5-4 0,-4 2-91,-4-2 0,-3-1 1,-3-4-1,-1-2-296,2-2 0,-4-4 0,1 2 0,-3-1-511,-3-3 0,6-2 1,-1-4-1,2-2-260,0-1 0,0-7 0,7 0 0,2-7-95,1-8 0,8-2 0,-2-6 0,5-5 963,5-8 0,4-16 0,6-1 0</inkml:trace>
  <inkml:trace contextRef="#ctx0" brushRef="#br1" timeOffset="10">2752 10845 9862,'0'18'0,"0"1"660,0 2 0,0 12 0,0-1 0,0 2-128,0 5 1,0-4 0,-2 5 0,-1-2-163,-3-3 1,1-1 0,5-5-1,2-1-91,3-2 1,4-1-1,8 1 1,3-5-237,1-4 1,7-1 0,-2 0 0,3-2 91,3-4 1,-1 3 0,1-8 0,-1-2-385,1-1 0,-1-2 0,-1-2 0,-2-3 107,-2-5 1,-7-4 0,2-4 0,-5-3-131,-6-5 0,-3 2 1,-7-3-1,0 1 65,0 2 1,-7 1 0,-3 7 0,-4 1 304,-2-1 1,0 7 0,1 4 0,-1 3 178,0 2 1,1 7 0,1 4 19,3 3 0,4 1 1,7 1-1,0 0-290,0-1 0,0 1 0,2 0 1,3 0-707,6-1 1,4 1-1,5 0 1,2-2-419,3-4 1,1 2 0,5-6-1,1-3 359,-1-1 1,6-2 757,0 0 0,-1-7 0,-4-2 0</inkml:trace>
  <inkml:trace contextRef="#ctx0" brushRef="#br1" timeOffset="11">4120 11254 7708,'-7'-16'746,"-2"6"0,-7 1 0,1 0-393,-1 1 1,-5 4-1,-2-3 1,1 2-19,-1 0 1,-5-1 0,0 6 0,-5-1 155,-4-5 0,0 5 0,6-5 1,1 5-828,4 1 1,-2 0-1,7 0-933,2 0 1,8 1 0,8 3-486,6 1 1,6 6 1753,7-6 0,7 7 0,1-3 0</inkml:trace>
  <inkml:trace contextRef="#ctx0" brushRef="#br1" timeOffset="12">4151 11364 8070,'7'16'1360,"-7"-2"0,0-4-942,-9-5 0,-4-3 0,-5-2 0,-3 0-92,-5 0 0,-2 0 0,0 0 0,2 0-23,-2 0 1,-2 0 0,-1 0 0,-1-2-569,1-3 0,5 3 0,1-5 0,2 2-1860,4 0 1,9-2 806,4 2 0,13 1 1318,9-6 0,7-1 0,8-4 0</inkml:trace>
  <inkml:trace contextRef="#ctx0" brushRef="#br1" timeOffset="13">4969 11018 7708,'-7'-14'0,"-5"4"342,-8 5 1,1-2 89,-7 1 1,7 1 0,-2 3 0,2-1-1,-2-2 307,-6 1 0,3 2 0,-1 2 0,3 0-389,3 0 1,1 0-1,2 0-347,1 0 1,4 0-1,1 0-7,-3 0 1,5 2 0,-3 2-1,1 3-109,1 1 1,-5 5 0,4 6 0,-4 2 4,-2-2 0,0 4 1,2-2-1,2-2 203,1-2 1,8-1 0,-2 0 59,3-1 1,2-4-102,0-1 1,7-1 0,3 2 0,4-6-141,2-3 1,2 3 0,3 0 0,3-2 40,0-1 1,6 3 0,-4 2 0,2 2 98,-1 3 1,0 1-1,-4 1 1,0 0 98,0 3 0,-8 2 1,-6-1-1,0 1 128,0 2 1,-6 0 0,2-5 0,-3-1 198,-2 1 0,-2 0 1,-3-2-1,-5-4-342,-4-5 1,-2 2-1,0-1 1,-1-3-274,-4-1 0,1-2 0,-4 0 0,1 0-44,4 0 1,2-5 0,3-2 0,1-2-1296,3-3 1,6-2-1,-1-2 1,3-1 247,2-4 1,7-4 0,4-6 1225,3-1 0,9-6 0,1-2 0</inkml:trace>
  <inkml:trace contextRef="#ctx0" brushRef="#br1" timeOffset="14">5110 10971 7708,'16'-16'0,"-2"1"0,-2 1 81,-1 3 1,-1-3-1,8 5 1,1 1 525,2 2 1,2 5-1,-4 1 1,2 0-302,-2 0 1,-2 1 0,-1 5 0,-2 4-28,-3 4 1,1 2 0,-7 1-1,-1 3-51,-3 1 1,-1 5 0,0-4 0,0 1-40,0 0 1,-7 3 0,-1-3 0,-3-1-90,1 1 1,-1-4 0,-5-6 0,1-3 90,-1 2 1,0-5-474,1-2 44,6-3 1,4-2 0,10 0-1,7 0 100,7 0 1,0 0-1,8 0 1,1 2 123,1 3 0,1-1 1,-2 6-1,-2 4 150,2 5 0,-3 1 1,-1 4-1,1 0 355,-1 1 0,-7-1 1,1 4-1,-6-3-31,0-3 0,-5 5 0,-1-5 0,-5 1-291,-1 0 1,-1-2 0,-5-6 0,-4-1 8,-4-3 1,-9 3 0,-5-5 0,-7 1-1836,-7 1 0,-15-6 0,-10 5 1657,-8 3 0,-7 0 0,35-5 0,0 0 0</inkml:trace>
  <inkml:trace contextRef="#ctx0" brushRef="#br1" timeOffset="15">1321 13360 7708,'0'16'0,"0"-6"5567,0 1-1976,0-8-2805,0 4 0,2-19 0,1-5-98,3-6 0,6 2 0,-2-5 0,4-2-165,2-2 1,-2-8 0,-2-4 0,-1-4-399,1-1 1,-3-5-1,1-4 1,1-3-694,-3-6 1,5-1 0,-6 3-1,1 2 156,5 3 0,-5 6 0,1 10 0,0 5-93,0 4 0,-4 8 0,5 4 0,2 6 708,2 4 1,2 4 0,0 11 0,0 4 219,-1 8 1,3 12 0,1 5 0,2 13 93,-2 10 0,-3 5 0,-4 2 0,-1 1 589,1 4 0,-3-5 0,1 2 0,2-8-848,2-2 1,0-3-1,-2-7 1,-1-3-259,1-5 0,-3-6 0,0-3 0,-1-3-94,1-3 1,-5-6 0,3-7 0,-2 0-5093,0-1 4303,0-4 1,-5-4 0,0-12 0,-1-6 325,-5-3 0,-2-5 1,-8 3-1,0 1 463,0-1 0,-1-2 0,-2 8 0,-2 3 249,2 0 0,-4 5 1,0 1-1,0 1 266,1 3 0,-6 2 1,2 2-1,-2 0-338,1 0 0,-2 0 1,3 0-1,-4 0-5194,-2 0 5111,1 0 0,-1 7 0,1 2 0</inkml:trace>
  <inkml:trace contextRef="#ctx0" brushRef="#br1" timeOffset="16">708 13879 7708,'2'-14'4752,"3"3"-3945,5 6 1,8 2-1,8-1 1,11-1-1,8 1 690,8 3 1,15 1 0,14 0 0,7 0-1108,-42 0 0,2 0 0,9 0 0,1 0 0,3 0 0,0 0 0,5-1 0,1 0-283,3-2 0,1 1 1,5 1-1,1 0 1,0-2-1,0-1 0,0 1 1,-1 1-165,1-1 0,0 0 0,0 1 0,-1-1 0,-6 3 0,-2 0 0,-4 0 0,-2 0 144,-6 0 0,-1 0 1,-2 0-1,-1 0 1,-5 0-1,-2 0 0,40 0 23,-10 0 0,-6-1 1,-8-3-1,-5-3-283,-4-2 1,-8 4-1,-7-4 1,-6 2-576,-2 4 1,-8-4-1168,-1 2 0,-9 1-4880,-12 9 6795,-17 11 0,-23 9 0,-7 6 0</inkml:trace>
  <inkml:trace contextRef="#ctx0" brushRef="#br1" timeOffset="17">1180 14539 7766,'-9'-16'0,"4"1"860,3-1 2084,2 7 0,0 4-2009,0 10 0,0 6 0,0 10 0,2 5-499,3 3 0,-3 8 1,3 0-1,-3-1 365,-2 3 0,0-6 0,0 4 1,0-4-529,0-2 0,0-1 1,0-2-1,0-4-584,0-1 1,5 3 0,0-5 0,0-3-1337,2-6 1,-5 2 0,5-5 461,0-1 1,2-1-1,7-7-22,-1 0 1,6-7 0,0-5 0,-2-5-508,-1-4 0,3-12 1714,0 1 0,0-17 0,-6 0 0</inkml:trace>
  <inkml:trace contextRef="#ctx0" brushRef="#br1" timeOffset="18">1431 14476 8949,'23'-16'1426,"-6"8"1,4 4-529,-3 8 1,-4 11 0,-2 13 0,-3 7 242,-2 7 1,3-2-1,-5 2 1,1 0-480,1-2 0,-6 4 1,5-7-1,-5-2-319,-1-2 0,0-4 0,2-1 1,2-3-959,1-2 0,0-2 1,-5-6-4482,0 1 1713,0 0 0,0-9 2061,0-7 1,-7-13 0,-3-11 1321,-4-6 0,-9 2 0,-1-10 0</inkml:trace>
  <inkml:trace contextRef="#ctx0" brushRef="#br1" timeOffset="19">991 14523 7766,'9'-7'305,"5"-1"1,-4-6 783,4 3 0,4-1 0,3 5 0,5-2 70,3-3 1,8 3 0,3-1 0,4-1-840,5 3 0,2-5 0,-4 8 0,0 2-567,0 1 1,-5-3 0,0-1 0,0 3-603,-2 1 1,4 2 0,-6 0 0,1 0-434,-1 0 0,-1 5 1,-4 2-1,2 0 300,2 0 0,-1 4 0,-4-6 982,-1-2 0,1 6 0,-1 0 0</inkml:trace>
  <inkml:trace contextRef="#ctx0" brushRef="#br1" timeOffset="20">2500 14350 7792,'16'-15'377,"-7"4"452,-4 1 1,-5 6 0,-5-1-57,-6 3 0,-8 11 0,-4 7 0,1 6-47,-1 3 0,-3 10 0,3-4 0,-1 4 26,-4 4 0,3-5 0,1 8 1,1 0-219,4-2 0,1-1 0,4-8 0,4 1-295,5-1 1,3-5 0,2-1 0,0-1-335,0 1 0,0-6 0,2 2 0,3-4-1063,5-1 0,4 0 0,2-2-139,0-4 0,1 2 1,2-6-1,2-3-95,-1-1 0,4-7 0,2-2 0,2-2 289,-2-3 1,4-9 1102,-4-5 0,4-11 0,2-3 0</inkml:trace>
  <inkml:trace contextRef="#ctx0" brushRef="#br1" timeOffset="21">2705 14508 7792,'7'-16'599,"-6"0"265,5 0 1,-5 6-221,-1-1 0,0 10 0,0 1 0,-1 8 2,-5 6 1,5 7-1,-6 2 1,2 2-187,-1 2 1,-4 3-1,3 2 1,0-1 89,0 0 1,2 1-1,5-2 1,0-2-175,0-2 1,0-2-1,0 2 1,0-3-93,0 0 1,1-6 0,5 2 0,2-5-77,1-3 1,5-2-1,-4 1 1,3-3-295,-3 0 0,9-5 0,-3 3 0,2-3-781,-1-2 0,4 0 0,2-2 0,1-1-415,4-3 1,-3-6 0,-1 3 0,-1-1 393,-4-1 1,-2 3-1,-3-6 1,-1 1 887,-3 1 0,1-12 0,4 6 0</inkml:trace>
  <inkml:trace contextRef="#ctx0" brushRef="#br1" timeOffset="22">3003 14665 7792,'0'10'372,"0"1"1,-1 1 371,-5 2 0,5 3 0,-4 4 1,1 6-126,-1 2 1,3 3 0,-5-1 0,2 0 334,0 1 1,-1-6 0,6 0 0,0 1-550,0-3 1,0 4 0,0-7 0,0-2-1615,0-1 1,6-3 0,-1 1-1007,-2 0 0,1-8 0,1-2 827,6-5 1,-3-8 1387,3-3 0,-1-18 0,6-5 0</inkml:trace>
  <inkml:trace contextRef="#ctx0" brushRef="#br1" timeOffset="23">3019 14272 7802,'37'-5'270,"0"-1"1,-1 1 0,-4 5 0,-3 2 766,-2 3 1,6 11 0,-4 12 0,1 7-380,0 7 1,3 5 0,-8 5-1,-1 4-289,-3 0 1,-9 7 0,-3-4 0,-2 2 114,-4-5 0,-8 0 0,-5-2 0,-6 0-1227,-5 0 1,2-3 0,-6-7 0,1-4 742,-1-2 0,-1 6 0,-5-4 0</inkml:trace>
  <inkml:trace contextRef="#ctx0" brushRef="#br1" timeOffset="24">3837 14225 7712,'16'-11'0,"-1"1"306,1-3 0,0 5 0,-1-1 0,1 2 1049,0 4 1,-2-1 0,-2 1 0,-1-3-784,1 3 1,-5 3 0,0 5-369,0 6 1,-6 8-1,3 2 1,-6 0 12,-3 1 1,-11-2-1,2 4 1,-1 0 173,-5 1 1,6-6 0,4 4 0,-2-2 121,-2 0 1,5 0-1,4-6 149,3 1 0,2 0 0,2-2-325,3-4 0,4-3 1,8-5-1,2 2-655,2 1 0,13 2 0,-3-4 0,4 2-731,3-1 1,-3-2 0,7-2 0,2-2-5369,1-3 6417,2-4 0,1-7 0,-1 1 0</inkml:trace>
  <inkml:trace contextRef="#ctx0" brushRef="#br1" timeOffset="25">4513 13407 7748,'16'-1'267,"-1"-3"1,1-1 690,0 1 0,-6 1 0,2-1 1,4-1 75,3 2 1,2-4 0,-5 1-1,0 1-1125,0-2 1,-1 5 0,1-3-1837,0 3 0,-8 4 1,-2 3 1926,-5 6 0,-1 10 0,0 3 0</inkml:trace>
  <inkml:trace contextRef="#ctx0" brushRef="#br1" timeOffset="26">4670 13659 7735,'26'0'0,"-1"0"810,-3 0 1,5 0 0,-6 0 0,0 0-293,1 0 0,-2 2 0,4 1 1,-1 2-232,-4-1 1,4-2 0,-1-2-288,3 0 0,-6 0 0,4 0 0</inkml:trace>
  <inkml:trace contextRef="#ctx0" brushRef="#br1" timeOffset="27">6227 12543 7770,'-14'-16'1254,"3"7"0,-10 4 1,2 2-383,-2-3 1,2 5 0,-7-6 0,-1 1-530,3 1 1,-6-2-1,4 4 1,-4-3-131,-1 3 0,5 1 0,1 2 0,3 0-85,2 0 0,3 0 0,1 0-316,0 0 1,1 12-1,1 4 1,1 3 3,3 4 0,1 0 0,-3 5 0,3-2 291,2 2 1,-3 2-1,3 1 1,-2-1 62,-3-4 1,3 2 0,0-7 0,2 0 56,4 1 0,-4-4 1,2 3-91,1-4 0,2-6-145,2-1 1,2-1 0,3 2 0,6-6 0,3-4 0,9-2 0,3-3 0,5-1-76,6 2 0,-2-4 0,7 1 0,0 3 70,-2 1 1,-2 2-1,-6 2 1,-1 3 233,1 6 1,-8 2 0,-3 3 0,-3 2 229,-3 3 1,-6-2-1,-4 7 1,-3 0 83,-2-1 1,-2 3-1,-5-7 1,-7-2-303,-5-2 1,-4-1 0,4 0 0,-4-2-197,-1-4 0,3-3 1,-5-7-1,0 0-491,1 0 0,-3 0 1,6 0-1,-1-2-753,0-3 1,2 2 0,7-8 0,2-1-662,1-2 0,8-2 0,-2-1 0,3-2 1868,2-2 0,14-14 0,3 2 0</inkml:trace>
  <inkml:trace contextRef="#ctx0" brushRef="#br1" timeOffset="28">6447 12464 7791,'26'-14'302,"0"4"1,-1-2-1,1 6 1,-3 3-1,-1 1 178,4 2 1,2 0 0,0 0 0,-3 2 206,-2 3 1,-3-1-1,-6 6 1,-3 4-377,-6 5 0,-3 0 1,-2 8-1,-2-1 60,-3-2 1,-4 6 0,-8-6 0,-4 3-162,-5-1 0,-4-7 1,-2 2-1,3-4-79,3-1 0,-2-5 0,7-3 1,1-1 249,3-3 0,6 3-325,1-2 1,8 0 0,2-5 0,11 0-127,8 0 1,7 0 0,11 0 0,5 2 114,3 3 1,4 4 0,2 7-1,1-1 325,-1 1 1,-8 2 0,-2 1-1,-5 4-161,-6 1 0,-2 0 0,-11 4 0,-3-3 232,0-2 0,-7 4 0,-1-2 0,-6-1 171,-6-3 1,-2-1 0,-10-1 0,-5 2-966,-8-2 0,-2-7 0,-11-1 0,-3-1 63,-4-1 1,-8 3 0,3-5 0,-3 0-5118,-4 0 5407,10-2 0,-15 2 0,12 2 0</inkml:trace>
  <inkml:trace contextRef="#ctx0" brushRef="#br1" timeOffset="29">5440 13737 11074,'18'0'1301,"3"0"1,3 0 0,10 0 0,4 0 0,9 0-425,9 0 1,12 0 0,7 0-1,7 0-455,8 0 0,-42 0 1,1 0-1,3 0 1,-1-1-1,1-1 1,0 0-309,-2 0 1,1-1 0,6 0 0,-1 1-1,-5 1 1,-2 2 0,1-1 0,0 0-192,-1 0 1,-1 0-1,-2 0 1,-1 0 0,39 0-1,-12 1-169,-11 5 1,-7-5 0,-9 6 0,-4 0-874,-10 4 0,-7-2 1,-10 1-1,-3 2-3834,-6 2 4953,-10 2 0,3-7 0,-5-2 0</inkml:trace>
  <inkml:trace contextRef="#ctx0" brushRef="#br1" timeOffset="30">5535 14460 7665,'-9'-7'0,"4"-3"339,3-4 0,2-2 611,0 1 1,5-1-1,2 2 1,4 2-1,5 3-448,3 2 1,14-4 0,-2 6 0,3 2-244,-1 1 1,-2 2 0,-1 0-1,-4 2 110,-5 3 1,-3 5-363,-3 11 1,-6 2 0,-5 5-1,-8-4-26,-6-1 1,-6 3 0,-3-5 0,-4-1-23,-2-3 0,1-1 0,-2-1 0,5 1 204,3 0 1,-3-6 227,0 1-164,0-8 0,14 4 1,7-7-1,11 0-74,8 0 0,6 0 0,8 0 0,2 2 62,1 3 0,1 2 0,-5 5 0,-1-1 100,0 1 0,-1 2 0,-4 2 0,-5 0-77,-3-1 0,-4 6 0,-4 0 0,-5 0-158,-3 2 0,-2-6 1,-2 4-1,-5-3-138,-8-3 1,-1 1 0,-7-2 0,2-2-243,0-1 1,-7-8 0,4 3 0,-2-5-282,0-1 1,5 0 0,-4 0-1,2 0-139,4 0 1,-3-7-1,1-1-507,1-1 0,10-5 0,5 3 0,3-3 1227,2-1 0,14-8 0,3-1 0</inkml:trace>
  <inkml:trace contextRef="#ctx0" brushRef="#br1" timeOffset="31">6557 14398 7690,'9'-16'0,"-2"0"239,-7 0 1,-2 8 0,-3 2-1,-6 5 1,-5 2 916,-5 5 0,-3 4 0,-8 11 0,1 5-316,0 4 1,-1 1 0,1 3-464,-1 2 1,6-1 0,2 4 0,1-3 0,5-3-27,6 2 0,0 0 0,7-3 0,1-3-82,2-2 0,9 2 1,4-4-1,5-1 4,5-3 0,-2 2 0,7-2 0,2-4-47,2-4 0,1-1 0,2-7 1,1-2-138,-3-1 0,4-2 1,-9-2-1,2-1 25,-2-2 0,-3-7 0,-7-1 0,-2-4-373,-4-4 1,-3 0 0,-7 5-1,0 0-60,0 1 1,-7-3 0,-3-1 0,-4-2-71,-2 2 0,-10 1 0,-2 5 0,0 0-132,-2 3 1,-5 1 0,-1-3 0,2 3-44,6 2 0,0 2 0,7 5 0,2 0-847,2 0 1,6 0 347,1 0 1,8 0-1,2 0 1,11 0 1062,8 0 0,12 7 0,9 2 0</inkml:trace>
  <inkml:trace contextRef="#ctx0" brushRef="#br1" timeOffset="32">7170 14539 9346,'16'-16'0,"-1"1"0,-1-1 653,-3 0 0,-4 0 0,-9 1-182,-3-1 1,-4 7-1,-8 6 1,-4 6-40,-5 8 1,-4 10-1,-3 5 1,-2 4 104,-2 1 0,2 6 0,7 1 0,4 2 56,1 4 0,4-6 0,8-1 0,6-4-174,3-1 0,4-3 1,3-1-1,6-3-12,3-3 1,8-1-1,5-5 1,2 0 181,3 0 0,4-8 1,1-1-1,0-2-262,1 1 1,-5-3-1,4-6 1,-4-4-42,-1-2 1,-8-1 0,-1-8 0,-2-3-202,0-5 0,-5-6 0,-8-2 0,-1-5-346,-3-1 1,-2 0 0,-2-2 0,-2 3-571,-3 1 1,-6 5 0,-8-4-1,-4 6-467,-1 5 1,-1 3-1,-4 7 1,1 2-1697,0 4 1,-11-3 2993,8 8 0,-11 7 0,2 7 0</inkml:trace>
  <inkml:trace contextRef="#ctx0" brushRef="#br1" timeOffset="33">928 16802 7707,'0'16'473,"0"-5"0,0-1 547,0 2 0,0-3 557,0 1-649,0-6 0,-2 3-347,-3-7 0,2-7 1,-6-4-169,2-2 0,2-5 1,5-3-1,0-5-34,0-4 1,0-3-1,1-4 1,5-3-342,4 0 1,4-9 0,2 4 0,0-2-395,-1-4 1,-1 0-1,-2 4 1,-1 0-85,1 0 1,-3 5-1,1 2 1,1 1-258,-2 4 0,-1 4 0,-4 5 0,3 5 657,2 3 0,-6 8 0,4 1 62,0 2 1,2 4 0,6 10 0,3 7 189,3 5 0,-2 14 0,7 0 0,2 7 422,2 9 0,0 0 0,-1 9 0,-1-1 179,0-1 0,4 5 0,-11-5 0,-2-2-521,-2-6 1,-1 2 0,0-8-1,0-3-180,-1-5 1,1 1 0,-2-1-1,-2-6-126,-1-4 0,-1 2 0,4-5 0,-2-3-2899,-1-6 0,-6 0 1127,6-7 0,-8-1 1315,2-9 0,-3-6 1,-4-10-1,-1-5 188,-2-4 0,-6-1 1,4-1-1,-2 1 213,-3-1 0,0 8 0,-2 3 0,0 4 387,-4 1 1,-2 2 0,0 2 0,-2 3 234,-3 2 0,-1-3 1,-6 3-1,1 0-186,0 0 1,-1 1-1,1 5 1,-1-3-131,1-1 0,-1 0 0,3 5 1,2 0-1845,7 0 0,-3 1-264,2 5 1,9-5 1871,12 5 0,7-12 0,8-2 0</inkml:trace>
  <inkml:trace contextRef="#ctx0" brushRef="#br1" timeOffset="34">2013 16409 8286,'16'0'508,"-1"0"1,1 0-1,0 0 1,1 0 66,4 0 1,-2 0-1,6 0 1,-1 0-235,1 0 0,-1 0 0,3 0 0,-5 0-632,1 0 0,-6 0 0,4 0 1,-3 0-1579,-2 0 1,-8 7 1868,-2 4 0,-19 3 0,-4 2 0</inkml:trace>
  <inkml:trace contextRef="#ctx0" brushRef="#br1" timeOffset="35">2029 16645 7707,'15'0'669,"1"0"1,2 0 0,1 0-22,2 0 1,7 0 0,-2 0 0,5 0-36,6 0 0,1 0 1,6 0-1,-4 0-548,-1 0 1,3 0 0,-7 2 0,-4 1-828,-3 3 1,-4 4-1,3-3 1,-6 0-3467,-4 0 4228,-8-2 0,5 2 0,-5 2 0</inkml:trace>
  <inkml:trace contextRef="#ctx0" brushRef="#br1" timeOffset="36">3428 15781 7707,'19'0'0,"-3"-2"25,-2-3 1,-5 1 2378,1-6-1912,-6 6 0,1-3 0,-10 7-14,-6 0 1,-3 0-1,-3 2 1,-4 1-247,-5 3 0,-2-1 1,-2-3-1,2 1-150,0 2 1,-10 1 0,6-6 0,-1 0-98,0 0 0,3 0 1,2 0-1,4 0-157,1 0 0,2 0 0,5 0 25,0 0 1,3 1 0,0 3 113,3 1 0,6 7 0,-3-1 0,2 3 91,0 2 1,0-1 0,3 3 0,-2 1-32,-1 2 1,0 5-1,3-3 1,-1 0-59,-3-1 1,-4 4-1,5-3 1,1 0-37,2 0 0,1-4 0,-3-7 0,-1-2-449,1 3 0,3 1 181,1 1 1,1-6 179,5-4 0,2-3 0,8-4 0,2-1 23,3-2 1,1-8-1,8 3 1,0-4 107,3-2 0,7 2 0,0 2 0,2 2 17,2-3 0,3 6 0,-9 2 0,1 3 270,-1 2 0,-1 7 0,-6 4 0,-1 3 110,-4 1 0,-3 1 0,-7 0 0,-2 0-82,-4-1 0,-3 6 0,-7 2 0,0 0 135,0-1 1,-7-1 0,-5-5 0,-5 0-131,-4 0 1,-7-1 0,1 1 0,-1-2-117,2-4 1,-3-3 0,2-5 0,-2 2-95,-3 1 1,1 0 0,1-5 0,2 0-1908,2 0 1,7-2 115,-2-3 0,10-4 1,8-6-1,6-1 251,8 0 1454,10-6 0,3-3 0,8-6 0</inkml:trace>
  <inkml:trace contextRef="#ctx0" brushRef="#br1" timeOffset="37">3774 15828 7707,'16'-7'0,"-1"-2"0,1-5 0,0 2 525,0 1 0,6 6 0,4-4 0,2 3-72,-1 2 0,2 2 1,-4 2-1,-1 0-211,-3 0 0,0 2 0,-3 3 1,-4 6-42,0 3 0,-7 3 0,0 4 0,-2 4-53,0-1 1,0 6 0,-7-4 0,-3 4-1,-5 1 0,-4 0 0,-4 1 0,-1-2-66,-2-4 0,-5 0 1,5-9-1,0-3 21,-2 0 1,6-5-1,-4 0 1,3-2 60,3-4 1,-1-1-79,0-2 0,9-7-102,7-3 0,14 3 1,14 1-1,7 5 30,7 1 1,9 0 0,1 0 0,-1 1 16,-2 5 1,-2-3-1,-2 6 1,-3 0 56,-5-1 0,-11 1 0,-5 3 0,-3-1 129,-3 1 1,-6 2-1,-4 2 1,-3-1-19,-2 1 0,-2-2 0,-3-2 1,-7-1 33,-7 1 1,-1-3 0,-8-1 0,-3 1-273,-4 0 0,-9-6 0,4 3 0,-2-5-769,0-1 0,-3 0 0,-4 0 0,4 0-537,-1 0 1,2 2 0,1 2 0,4 1 1344,6-2 0,-2-1 0,11-2 0</inkml:trace>
  <inkml:trace contextRef="#ctx0" brushRef="#br1" timeOffset="38">4780 16079 7707,'5'-10'624,"1"-1"1,1 8 1432,-2-2-201,-3 3-1511,5 2 1,-7 2 0,-2 1 0,-3 2-63,-6-1 1,-3-2 0,-2-2-99,1 0 0,4 0 0,1 0-364,-2 0 0,5-7 38,1-4 1,12-3-1,4 0 1,6 4-24,5 4 1,-2 0-1,5 0 1,1 3 132,-1 1 0,-5 2 0,2 2 1,-3 1 47,-2 3 1,-6 6-1,-1-2 154,-2 4 1,0 0 0,-4-2-63,3-1 0,-3-2 0,-6 3 0,-4-3-226,-2-2 1,4-2-1,-6-3-372,-1 3 1,-2-3-2776,-2 3 2062,7 3 0,9-6 0,11 3 1202,3-3 0,2-9 0,-1-2 0</inkml:trace>
  <inkml:trace contextRef="#ctx0" brushRef="#br1" timeOffset="39">5503 15608 8335,'0'-7'789,"0"7"1,0 7-1,0 10 1,0 4-124,0 5 1,0 4 0,0 3-1,0 2-134,0 2 1,0 5 0,0-4 0,0 1-269,0-1 1,6-1 0,1-6 0,0-1-260,0-4 1,5 2 0,-3-7 0,1-2-15,1-1 1,-8-3 0,4 1-2067,0 0 1,-4-2 805,8-4 0,-6-3 0,4-9 721,-2-3 1,3-3 0,-3-10 0,0-3 104,0-5 0,6-6 443,-3-4 0,4-18 0,2-11 0</inkml:trace>
  <inkml:trace contextRef="#ctx0" brushRef="#br1" timeOffset="40">5802 15655 8938,'0'16'496,"0"-1"1,0 1 86,0 0 1,-5 7-1,0 4 1,1 7 112,2 2 0,-3 6 0,0-3 0,1-1-149,3 1 0,2-3 0,3-4 0,3-1-402,2 0 0,1-4 0,4-3 0,-2-1-289,-1-4 1,-1-1 0,4-3 0,-2-1-1294,-1-3 1,-6 1-103,6-7 0,-8-1 0,1-10 404,-8-4 1,-5-4 0,-8-4 1134,-4-2 0,-10-12 0,-10-8 0</inkml:trace>
  <inkml:trace contextRef="#ctx0" brushRef="#br1" timeOffset="41">5173 15592 7707,'5'-10'128,"2"1"0,2 2 138,3 3 0,8 1 1,2-1-1,3-1 335,3 2 1,8 1-1,8 2 1,3 0-289,0 0 1,9 0-1,-7 0 1,4 0-300,1 0 0,-2 0 0,-3 0 0,0 2-390,-2 3 0,4-3 1,-9 3-1,1-3-125,-1-2 0,-3 5 0,-8 0 1,1 0-32,-1 2 0,-1-5 1,-4 3-1,-5-3 532,-3-2 0,-3 0 0,1 0 0</inkml:trace>
  <inkml:trace contextRef="#ctx0" brushRef="#br1" timeOffset="42">6635 15513 8161,'-7'-8'697,"-1"-4"0,-8 6-480,0 3 0,1 1 1,-1 4-1,-2 1 74,-3 3 0,-1 11 1,-6-1-1,2 3 273,-2 4 1,0-1 0,0 6-1,3-2-94,2 2 0,3 6 1,4 1-1,0-2-210,0 2 0,8 0 0,2-2 0,5 2-128,1 1 0,0 1 0,1-6 0,5-1-156,4-4 0,9 2 0,4-5 0,0 0-982,-1-1 0,5-1 0,-5-5 0,1-2 257,0-3 1,3 1 0,-5-7-1,0-2 313,2-1 1,-6-2 0,6-2-1,-2-3 436,0-5 0,7-18 0,-4-5 0</inkml:trace>
  <inkml:trace contextRef="#ctx0" brushRef="#br1" timeOffset="43">6950 15576 8454,'-7'-8'674,"-4"2"1,3 6-222,-3 6 0,6 2 1,-4 10-1,0 1-37,1 2 1,-1 5 0,-3-3 0,3 1-26,2 4 0,-5-3 0,3-1 0,-1 1-129,-1-1 0,6 2 0,-6 4 0,1-2-117,1-2 0,-3-5 0,7 4 0,1-1 18,2 0 0,2-4 0,0 1 0,0-4-80,0-1 1,7-2-1,2-2 1,2-2-77,-1 3 0,1-6 0,6 0 1,2-2-220,2 0 0,2 0 0,-2-5 0,3 0-125,1 0 1,5-1 0,-4-5 0,3-2-311,3-1 1,-2-5 0,-2 2-1,-2-6-694,2-3 0,-4-5 0,1 3 0,-3-1 1341,-2-4 0,-3-9 0,-1-3 0</inkml:trace>
  <inkml:trace contextRef="#ctx0" brushRef="#br1" timeOffset="44">7296 15781 7492,'-9'7'44,"-3"-4"1,5 8 0,0 1 543,0 2 0,-4 3 0,4 4 0,0 4 43,0-1 0,-5 11 0,3-3 0,-1 1-45,-1 0 0,6 4 0,-4-1 0,3-1-361,2-2 1,2-6 0,2-1 0,2 0-22,3-2 0,-1 4 0,6-7 0,2-1-1483,2-3 1,2-1 0,0-2 96,0-4 1,-1-3 0,1-7 0,0-2-209,-1-3 1390,1-11 0,0-8 0,0-7 0</inkml:trace>
  <inkml:trace contextRef="#ctx0" brushRef="#br1" timeOffset="45">7359 15466 6659,'15'-15'0,"3"6"0,3 4 0,3 5 759,1 5 0,4 9 0,-2 9 0,2 1-110,3 4 1,-1 9 0,-1 5-1,-4 3-236,-5 2 1,-3 0 0,-4 2 0,-4 4 133,-5 4 0,-3-3 0,-2-1 0,0-4-353,0-2 1,-5-7-1,-2-3 1,-2-4-273,-3-2 1,-4-6 0,-3-3-1,-2-1-472,2 0 0,-4-5 0,2-7 0,2-2-1828,1-4 0,3-1 909,-1-2 0,7-9 1469,4-6 0,3-8 0,2-9 0</inkml:trace>
  <inkml:trace contextRef="#ctx0" brushRef="#br1" timeOffset="46">7893 15152 7792,'16'-16'0,"0"2"211,-1 4 0,1-2 1,2 5-1,3 0 78,5 0 0,2 1 0,0 6 0,-4 0-69,-1 0 0,-2 7 1,-5 4-1,-3 3-23,-2 2 1,-4 5-1,-7 1 1,0 1-9,0 0 1,-9 5 0,-5-2 0,-5 2 77,0-2 0,-4 4 0,2-6 1,2 2 44,1 0 0,3-1 0,1 3 0,3-4 10,6-1 1,3 0-1,2-4 1,2 2-11,3-2 0,9-1 1,9-3-1,3 1-120,7 0 1,1-6-1,6 1 1,-2-1-306,-3-1 1,4-2-1,-3-7 1,-1 0-481,-2 0 0,-3 0 0,-4 0 1,-5 0-2229,-3 0 1,-11 5 2820,-7 0 0,-21 1 0,-12-6 0</inkml:trace>
  <inkml:trace contextRef="#ctx0" brushRef="#br1" timeOffset="47">3082 16850 7707,'14'-11'50,"-3"1"1,8 6 0,-4-3 236,3 0 0,6 4 0,1-6 0,3 0 0,2 2 181,3 0 1,12-3 0,1 3 0,1-2-115,3-3 1,10 3 0,3-1-1,7-1-198,1 2 0,17-3 0,-44 8 0,1 1 0,4 0 0,1-1-98,6 1 1,2-1 0,2-2 0,2 0 0,4 1 0,1-1 0,3 0 0,1 0-140,4 1 1,1 0 0,7-2 0,1 0 0,2 2 0,1 1 0,1-1 0,1 0 148,-29 1 1,0 0 0,0 1 0,27 0 0,0 1 0,-27-1 0,0 0-1,0 0 1,0 0 0,0 0 0,0 0 7,1 0 0,0 0 0,1 1 0,-2 0 0,1 1 0,-1 0 1,1-1-1,0-1 0,-1 1 0,29-1 0,0 1 54,-3-1 1,-1 1-1,1-2 1,-2 1-1,-6 1 1,-1 0 0,-4-1-1,-2-1-37,-6 0 0,-1-1 0,-7 4 0,-2-1 0,-5-1 0,-1-1 0,-2 1 0,-1 1-45,38-3 1,-9-2-1,-18 3 1,-6-1-326,-7 1 0,-8 3 1,-9-1-1,-6-2-1414,-4-1 1,-12 0 784,-10 5 0,-12 2 1,-22 1-1,-8 4-2216,-9 2 3122,-19-6 0,2 4 0,-13-7 0</inkml:trace>
  <inkml:trace contextRef="#ctx0" brushRef="#br1" timeOffset="48">4041 17195 7707,'0'-22'0,"7"4"0,5-3 211,8 4 1,6 1 0,10 0 0,6 1-1,6-1 207,4 0 1,-3 0-1,5 1 1,-3 1-188,-4 3 0,0 4 1,-14 7-1,-5 0 24,-3 0 1,-4 2 0,-7 3 0,-4 6-78,-5 3 0,-3 1 0,-2 3 1,-2 3-10,-3 5 0,-11-2 0,-10 3 0,-4 1-195,-1 1 0,-6 1 0,1-4 1,-1-3 27,-1 0 0,-1-8 1,-3 3-1,5-8 47,4-3 0,4 4 0,2-6 0,6-2 385,4-1-502,1-2 0,9 0 0,9 0 0,12-2-71,10-3 0,20 3 0,7-5 0,6 2 72,6 0 1,-3 0-1,8 5 1,-5 0 160,-6 0 0,-9 0 1,-12 2-1,-3 3 42,-1 5 0,-8 4 1,-3 2-1,-5 0 314,-6-1 1,3 1 0,-8 2 0,-2 1 5,-1 2 1,-7 0 0,-4-4-1,-3 2-197,-5 2 1,-4 0 0,0-5 0,-4-2-4,1-4 1,-6 3 0,2-8 0,-5-2-164,-4-1 0,0-2 1,4 0-1,-2 0-441,-1 0 1,-6 0-1,7 0 1,3 0-454,4 0 1,9-5 0,0-2-1510,7-2 0,6-1 1,13-4 1549,9 3 0,9-3 0,11 4 0,6-6 760,4-5 0,8 2 0,3-7 0,12-7 0,2-8 0</inkml:trace>
  <inkml:trace contextRef="#ctx0" brushRef="#br1" timeOffset="49">5692 17101 7989,'9'-16'280,"-4"1"0,-10 1 0,-6 1 286,-3 3 0,-3 6 1,-4-1-1,-4 3-96,1 2 0,-11 2 1,2 3-1,-4 6 33,-1 3 1,-4 3 0,3 4-1,1 5-204,0 4 1,1 2 0,5-1 0,3 0 99,2 1 0,5-1 1,8 1-1,3-1-166,6 1 0,3-1 0,4 1 0,3-3-134,6-3 1,11 2-1,10-5 1,6 0-2,3-1 1,4-1-1,-1-5 1,3-2-101,0-3 1,7-4 0,-10-7 0,-2 0-197,-2 0 1,0-2 0,-7-2-1,-5-3 242,-3-1 0,-10 2 1,-6-4 275,-2-2 0,-3-2 1,-10 0-1,-4 1 19,-4 3 0,-7 0 0,-3-4 0,-4 1-233,-6 3 1,-1 1-1,2-1 1,-2 3-440,-1 0 0,-1 5 0,5-5 0,3 2-578,3-1 0,-2 1 0,7 5-1660,1 0 0,5 2 1814,4 3 0,13-1 0,14 4 1,8-1-969,6-3 1,8-2 1724,4-2 0,11-7 0,3-2 0</inkml:trace>
  <inkml:trace contextRef="#ctx0" brushRef="#br1" timeOffset="50">6525 17164 8076,'-15'-23'1078,"-8"11"0,-3-2 1,-2 5-1008,2 6 1,-2-4-1,5 2 1,-2 3 212,-3 5 0,-6 8 0,-3 10 1,2 5 423,2 4 0,-2 1 0,2 2 0,5 2-286,3 2 0,4 5 0,7-4 0,4 1-98,5-1 0,5-1 0,5-6 0,7 1-33,7-1 0,11-1 0,8-2 0,3-4-104,2-1 1,1-8-1,1-6 1,-1-2-219,0-3 1,5-4 0,-9-6 0,2-4-14,0-4 1,-9-3-1,0-4 1,-7-6-19,-3-2 1,-2-8 0,-7-1 0,-4-1 20,-4 1 0,-5-6 0,-2 4 1,-5 0-381,-4 3 1,-9 6 0,-2 4 0,0 6-416,-2 4 1,6 3-1,-6 4-425,0 4 1,7 8 0,1 7 0,8 7 1260,5 1 0,9 7 0,2 1 0</inkml:trace>
  <inkml:trace contextRef="#ctx0" brushRef="#br1" timeOffset="51">8758 16221 8087,'-10'0'0,"-1"0"573,-1 0 1251,5 0-1232,0 0 1,19 0-1,4 0 1,3 0-304,4 0 0,-4 0 1,7 0-1,0 0-150,-1 0 0,3 0 1,-6 0-1,1 0-685,0 0 1,0 5 0,-4 0 0,2-1-340,-2-2 0,-7-1 1,-3 4-559,-2 6 0,-2-2 1443,-5 1 0,-7 1 0,-2 4 0</inkml:trace>
  <inkml:trace contextRef="#ctx0" brushRef="#br1" timeOffset="52">8821 16441 8416,'16'7'828,"-1"-5"1,3 3 0,3-2-248,5 3 1,5-5 0,6 5 0,3-3 250,0 2 1,9-1-1,-5 4 1,0-1-495,1-3 0,-6-2 1,-3-2-1,-4 0-434,-6 0 0,2 0 1,-7 0-1529,-2 0 0,-8 1-4628,-6 5 6252,-3-5 0,-9 6 0,-2-7 0</inkml:trace>
  <inkml:trace contextRef="#ctx0" brushRef="#br1" timeOffset="53">9277 15624 8087,'-11'0'1751,"1"0"-1016,6 0 0,-3 1-417,7 5 1,2-3-1,3 6-132,6-2 0,3-2 1,2-5-1,1 0-67,4 0 1,3 0-1,8 0 1,1 0-20,4 0 1,-2 0 0,5 0 0,-2 0-178,-3 0 1,-2-5 0,-3-1 0,-4 3-46,-5 1 0,-3 0 0,-2-1 57,-1-2 1,1 1 159,0 10 1,-8 4 0,-2 9 240,-5 2 0,-1 7 0,0-2 0,-1 4-12,-5 1 0,3 8 0,-6 1 1,2 2 47,4 0 1,1-5 0,2 3 0,0-2-118,0-3 0,0-4 0,0-3 0,2-3-468,3-2 0,-2 3 0,6-5 1,0-2 9,0-2 0,-1-1 0,5-2 0,-5-2-2068,-1-1 0,0-8 381,-1 3 1,-5-6 1347,5-6 0,-6-2 1,-6-8 541,-4 0 0,-11 0 0,-4 1 0</inkml:trace>
  <inkml:trace contextRef="#ctx0" brushRef="#br1" timeOffset="54">9481 16158 8087,'7'-11'466,"4"1"0,3 5 0,3-4 1,2 0-96,2 1 0,7 2 0,-2-2 0,4 1 301,2 3 0,4-3 0,3 2 0,-1 1-388,1 3 0,3-5 1,-4 1-1,0 2-566,1 1 1,3-3-1,-6-1 1,-1 3-538,-1 1 0,-3 2 0,0 0 1,1 2-353,-1 3 1,-1 2 0,-4 5 1170,-5-1 0,-3-1 0,-3 6 0</inkml:trace>
  <inkml:trace contextRef="#ctx0" brushRef="#br1" timeOffset="55">10377 16268 11032,'0'16'472,"0"-1"1,0-4 0,0-1 860,0 3 1,0 1 685,0 1 1,-1-6-1550,-5-4 1,-2-3 0,-8-2 0,2-2-322,4-3 0,-4 1 0,3-6 0,-3 0-191,-2 1 1,6-5-1,1 3-647,2-3 1,4 0 275,8 4 0,-2 3 1,8 7-1,1 0 1,2 0 0,2 0 0,0 2-12,-1 3 0,1 4 1,0 6-166,-1 1 0,-4 0 0,-2 0-480,-2-1 1,3-4 0,-5-1-2188,-1 2 2471,-2-5 0,-4 0 785,-3-7 0,3-7 0,-5-1 0</inkml:trace>
  <inkml:trace contextRef="#ctx0" brushRef="#br1" timeOffset="56">10786 15718 8087,'14'-7'433,"-3"-4"1,3 3 0,-4-1 910,4 2 0,-3 2-678,-1 5 1,-5 1-1,4 5-254,-2 4 0,-2 9 0,-5 4 0,-1 0 22,-5-1 1,-1 6-1,-5 0 1,2 6 69,-3 2 0,-1 6 1,-1-3-1,-1-1-201,0 0 0,2-1 0,2-6 0,2 1-100,-3-1 0,6-1 0,2-2 0,3-4 9,2-1 1,0-2-1,0-5 1,2-2-287,3-4 0,4 2 1,7-5-1,1 0-140,4 0 0,-2-1 1,8-6-1,1 0-293,1 0 1,8 0-1,0-2 1,-2-2-194,-2-1 1,-2-7-1,1 2 1,-1-3-331,1 3 0,-8-4 1,-3 5-1,-4-1-325,-1-1 0,-7 1 1,-4-6-1,-3-2 1355,-2-2 0,-7-5 0,-2-6 0</inkml:trace>
  <inkml:trace contextRef="#ctx0" brushRef="#br1" timeOffset="57">11164 16001 8229,'-9'7'560,"2"1"1,7 10-1,0 1 185,0 2 0,0 7 0,-2-2 0,-1 4 68,-3 1 0,1 1 0,5 1 0,0 0-488,0-1 0,0 1 0,0-11 0,0 1-410,0 0 0,2-2 0,1-5-606,3-1 0,1 1 0,-4 0-1894,2-1 1,2-6 758,-1-4 1,1-5 1825,3-5 0,4-11 0,-5-8 0</inkml:trace>
  <inkml:trace contextRef="#ctx0" brushRef="#br1" timeOffset="58">11934 15781 8087,'7'-32'447,"-7"1"1,-7 1-1,-11 4 1,-1 5-140,-2 4 0,0 1 0,6 2 0,-1 3 346,0 6 0,6-2 0,-1 2 1,-1 3-223,-2 6 0,-2 4 0,1 10 0,-1 3-80,0 5 1,2 4-1,2 3 1,3 2 227,2 1 0,2 13 0,5-1 1,0 2-172,0 4 0,0 0 0,0 6 1,0-6-233,0-5 0,0 1 0,0-8 0,0 0-260,0-5 1,0 0-1,0-11 1,2 2-350,3-2 1,-3-3 0,5-8-1795,0 1 0,-4-2-336,8-3 1,-1-4 1715,6-7 0,0-9 0,-1-7 0,1-7 846,0-1 0,6-13 0,3 4 0</inkml:trace>
  <inkml:trace contextRef="#ctx0" brushRef="#br1" timeOffset="59">12028 16221 8290,'2'0'1165,"-5"-5"1,-17-1-422,-1 3 0,-5 1 1,2 2-1,-4 0-264,-5 0 0,-2 0 0,3 2 0,1 1-396,-1 3 1,-3-1 0,2-5-1,3 0-467,1 0 0,6 0 0,2-2 0,4-1-983,1-3 1,7-1-1,4 2 126,3-5 0,9-8 1,5-1 1239,8 0 0,4-2 0,8-11 0</inkml:trace>
  <inkml:trace contextRef="#ctx0" brushRef="#br1" timeOffset="60">11997 15639 8087,'16'16'149,"-8"1"1,-2 3 671,-5 1 0,1 7 0,2-1 0,1 8 153,-2 7 1,-1 9 0,0 3 0,1 0-215,3 0 0,0-1 0,-2-6 0,3 0-486,2 0 1,1-7 0,4-3-1,-2-4-518,-1-1 1,-2-3-1,3-2 1,-3-6-2414,-2-4 0,5-3 1279,-2-4 0,-1-3 0,1-7 0,1-1 1378,-2-5 0,12-16 0,-4-11 0</inkml:trace>
  <inkml:trace contextRef="#ctx0" brushRef="#br1" timeOffset="61">12437 16064 8087,'-16'0'335,"-1"-2"0,-2-2 1,-2-1-151,2 2 0,-6-4 0,-1 1 0,-4 3 951,-1 1 1,-6 2 0,-1 0 0,-3 0-796,-2 0 0,4 0 0,1 0 0,1 0-532,0 0 0,1 0 0,4 0 1,3 0-305,2 0 0,-1 0 0,8 0-5887,0 0 6382,3 0 0,8-7 0,2-2 0</inkml:trace>
  <inkml:trace contextRef="#ctx0" brushRef="#br1" timeOffset="62">12233 15498 8198,'10'-25'0,"-1"4"0,0 4 0,-1 3 102,5 3 0,1-3 0,1 6 430,1-1 1,2-3 0,1 7 0,3 1 0,1 2 187,0 2 0,3 0 1,-5 0-1,-2 0-444,-1 0 0,-3 2 1,1 3-1,-2 6 3,-3 3 0,-4 1 0,-7 3 1,0 1 10,0 2 1,-7 5 0,-6-3-1,-6 1 133,-7 4 0,-4 2 0,-1 0 0,-1-2-98,1-2 0,1-5 0,2 3 0,4-1 9,1-4 0,4-1 0,8-3 1,4-1 19,0-3 1,6 3 0,-3-5-1,8-1 1,4 5 0,10-6 0,3-1-164,5 1 1,11-1 0,5-6 0,1 0-234,-1 0 1,9 0-1,-4 0 1,0 0 75,-3 0 0,-6 0 0,-6 0 0,-2 0-857,-4 0 0,-4 0 1,-6 0-1328,0 0 0,-2 7 0,-4 5 1,-4 5-2859,-5 4 5008,-8 7 0,-1-3 0,-8 6 0</inkml:trace>
  <inkml:trace contextRef="#ctx0" brushRef="#br2" timeOffset="63">13113 9368 8107,'-5'-16'2425,"0"0"0,-1 9-2091,6 7 0,2 7 0,2 11 0,3 1 497,1 2 0,1 5 0,3-3 0,-1 1-237,1 4 1,-3-3-1,0-1 1,-1 1-256,1-1 1,-4-5-1,4 2 1,-2-3-146,-4-3 1,-1-4 0,-2-1 95,0 3 0,-2-6-129,-3-2 1,2-10 0,-8-6 0,1-3-222,1-2 0,-3-1 0,7-4 0,1-5-104,2-4 0,2-7 1,4-1-1,5 0-141,6-1 1,11-8 0,1 5-1,2 4 74,3 3 1,-1 10 0,1 4 0,-1 4-475,1 1 0,-6 2 0,0 4 0,0 5-399,-1 3 1,4 2 0,-4 0 0,-1 0-106,-3 0 0,0 7 1,-3 1-1,-4 3 1209,0-1 0,-7 1 0,0 5 0</inkml:trace>
  <inkml:trace contextRef="#ctx0" brushRef="#br2" timeOffset="64">13836 9368 8107,'16'-7'187,"0"3"1,0-4 616,-1 1 1,1 0 0,0 3 0,-1-1-14,1 1 1,0 3 0,1 1-907,4 0 1,-3 0 0,3 0-843,-4 0 0,-3 7 1,-3 3-341,-6 4 0,-5 2 0,-5 0 1297,-6-1 0,-17 1 0,-5 0 0</inkml:trace>
  <inkml:trace contextRef="#ctx0" brushRef="#br2" timeOffset="65">13805 9509 8107,'7'9'382,"2"3"1,6-7-1,1-1 467,0-2 1,5-2 0,2 1-1,1 3-361,4 1 1,-4 0-1,3-5 1,-1 0-674,-2 0 0,6 0 0,-4 0 0,2 0-876,-2 0 0,4 0 0,-6 0 0,3 0-223,-1 0 0,-5-1 1284,5-5 0,0-2 0,6-8 0</inkml:trace>
  <inkml:trace contextRef="#ctx0" brushRef="#br2" timeOffset="66">15016 9053 9312,'-2'-22'0,"-3"4"0,-8 8 769,-6 3 0,2-4 0,-4 6-268,3 2 1,1 1-1,-2 2 1,-4 2 0,-2 3 24,-3 5 1,1 10 0,-1 2-1,1 4-97,-1 8 0,0-3 1,2 6-1,5-4-87,4-2 0,1 6 0,2 0 0,4-2-92,4-2 0,5-2 1,2-1-1,6-2-11,9-2 1,3-5 0,11 2 0,3-4 54,0-5 0,6-4 0,1 3 0,2-5 43,2-1 1,3-1 0,-11-6 0,-2 0 176,-6 0 0,0-7 0,-7-4 0,-2-3-216,-2-2 0,-8-1 0,-4-2 0,-3-4-218,-2-1 1,0 4 0,-4-2 0,-4 2-237,-8 5 0,-5-8 1,0 11-1,-5 1-794,-4 3 0,-1-3 1,-1 6-1,-1 1-1322,-4 3 0,4 9 1,-5 8-1,1 7 2272,0 1 0,-6 6 0,3-6 0</inkml:trace>
  <inkml:trace contextRef="#ctx0" brushRef="#br2" timeOffset="67">16871 9714 8107,'23'-7'187,"-6"-2"1,2-7-1,-5 0 1,-5 1 691,-2-1 1,-2-5 0,-5-2-373,0-1 1,0 3 0,0-5 0,-2 0 0,-3-1 0,-5 1 0,-9 7 0,-4-4 0,0 4-186,0 3 0,-5-3 0,4 10 0,-2-1-176,0-1 0,1 8 0,-3-2 1,4 3-60,1 2 1,2 7-1,4 3 1,-3 6-166,-1 5 1,0 4 0,6 6 0,1 0 58,3 1 1,-1-1-1,7 1 1,1-3-49,3-2 0,1 1 0,0-7 0,1-2 92,5-2 0,2-1 1,10 0-1,1-2 19,2-4 1,5 2 0,-3-6 0,1-3 10,4-1 0,2-2 0,3 0 0,2-2-106,2-3 0,-1-4 0,-6-7 0,-2 1-29,-2-1 1,-6 0 0,-1 0 0,-5 1-17,-4-1 1,-6-5 0,1 0 289,-3 2 0,-2 7-179,0 1 0,0 9-33,0 2 1,1 6 0,3 6 0,1-2-123,-1 3 0,3 1 1,0 1-1,0 1-110,0 0 1,3-1 0,-3-1-1,0-1-964,0-3 1,5-5 0,-1 4 6,3-2 0,1-2 1,1-5 586,0 0 1,-2-7 0,-2-3 0,-3-4 619,-2-2 0,-2 0 0,-5-1 0,0-2-110,0-2 0,0-2 0,0 4 1,0-2 342,0 2 1,2 1 1727,3 3 1,-1 6-1235,6 4 0,-1 10 0,3 5 0,-3 4-239,-2 2 0,5 5 1,-3 2-1,1-1-133,1 1 0,-8 3 0,2-5 0,-1-2 167,1-1 0,-3 3 300,3 0-477,-3 0 0,-4-13-247,-3-2 0,-2-11 0,-5-6 0,3-3-29,2-2 0,0-1 1,3-4-1,-1-4-481,2 1 0,1-6 1,4 2-1,3-5-81,5-3 1,4 1 0,2 7-1,2 3-11,3 2 1,-2 4-1,5 7 1,-1 3 284,-4 2 0,4 2 1,0 7-1,-1 3 48,1 6 0,0 3 0,-4 1 1,2 3 266,-2 3 1,-3 1 0,-4 6 0,-1-3 155,1-3 0,-3 5 1,1-5-1,0 3-38,-1 3 1,5-6 0,-3 1 0,3-2-148,1 0 1,3 0 0,1-7 0,2-2-72,-2-1 1,6-3-1,1 5 1,4-5-10,1-1 0,0-1 1,1-6-1,-2 0 29,-4 0 1,4-2 0,-6-2 0,0-3 131,-3-1 0,-3-3 0,-2-6 0,-2-2-78,-4-2 0,2-6 0,-6 6 0,-3 0 8,-1-1 1,-4 4 0,-3-3-1,-6 4-30,-3 1 0,-1 0 1,-3 1-1,-1 1-35,-2 3 0,-7-1 1,4 7-1,-1 1 59,4 3 1,-2 8 0,1 3 0,-1 4 70,0 2 1,8 5 0,6 1 0,2 1-71,3 0 1,3-2 0,1-4 0,0 2 46,0 2 0,0-5 0,1-5 0,5-1 24,4-1 1,4 3 0,2-7 0,-1-1-120,1-3 0,0-1 1,1 0-1,3-1-174,1-4 0,1 1 0,-3-5 0,2 1 136,-1-1 1,2 5 0,1-1-1,0 3-112,0 2 0,3 7 1,-5 6-1,0 4 206,1 4 0,-4 5 1,3-3-1,-5 1 260,-6 4 1,2 2 0,-7 1 0,-1 1 45,-2-1 1,-4-5 0,-3 1 0,-6-1 1,-3-2 1,-7 6 0,-1-6 0,-1 1-179,0-4 0,-3-4 1,3-3-1,1-2-383,-1-1 0,-5-8 0,2 3 0,-2-6-909,2-6 0,-2 3 0,7-8 0,1-1-354,3-2 1,1-3-1,2-4 1,4-5 808,5-4 0,5-5 1,5-5-1,7-9 626,7-5 0,6-18 0,6-8 0</inkml:trace>
  <inkml:trace contextRef="#ctx0" brushRef="#br2" timeOffset="68">18553 9022 9727,'-14'11'0,"4"-1"659,5 2 0,-4 11 0,0 8-243,0 10 1,-3 0-1,5 5 1,0 3-1,-2 0 9,1 0 0,4-2 1,-1-2-1,3-1 133,2-2 1,2-7 0,5 1 0,7-3-260,5-1 1,4-6 0,-2-1 0,5-3-103,4-3 1,1-3 0,1-4 0,-1-3-3,0-2 1,1-2 0,-1-5 0,-1 0-168,-4 0 0,7-7 0,-5-5 0,-1-5-357,-3-4 1,2-7-1,-7 2 1,-5-4-88,-7-2 1,-5 1-1,-2 0 1,-2-1-49,-3 1 1,-9 1-1,-7 4 540,2 5 1,0 9-1,0 3 1,-2 2-1,1 3 185,3 3 0,3 8 0,2 5 0,3 5 181,2 4 1,-3 6-1,4-5 1,3 3-119,1 3 0,2-4 0,2 2 0,3 0-776,6-1 1,8 3 0,3-7-1,3-2-698,3-2 0,2-1 0,1 0 0,0-2 257,1-4 1,1 3 0,2-8 0,2-2-851,-2-1 0,-2-9 1743,-2-3 0,1-18 0,-1-6 0</inkml:trace>
  <inkml:trace contextRef="#ctx0" brushRef="#br2" timeOffset="69">19575 9541 8107,'14'-16'82,"-2"2"0,-1 4-116,1 4 1,7 5-1,2 1 1,-1 0 186,-3 0 1,0 0-1,3 0 1,1 0-645,-2 0 1,-7 7 0,-3 3-167,-2 4 0,-4 2 657,-8-1 0,-11 1 0,-8 0 0</inkml:trace>
  <inkml:trace contextRef="#ctx0" brushRef="#br2" timeOffset="70">19465 9698 8107,'7'14'483,"4"-4"1,3-4 199,1-5 1,8-1 0,3 0 0,4 0-723,1 0 0,-1 0 0,-2 0 0,-2 0-856,2 0 0,2 0 0,0-1 0,-2-3-36,-2-1 1,-5-7 930,5 1 0,-7-10 0,4-3 0</inkml:trace>
  <inkml:trace contextRef="#ctx0" brushRef="#br2" timeOffset="71">20361 9195 8107,'-1'-14'659,"-5"3"0,3 6 157,-8 10 0,8 6 1,-4 8-1,2 4 1,-1 1 213,3 4 1,-4 7-1,2 2 1,1-2-453,2-2 0,-3 4 0,0-1 1,1-1-314,3-2 1,2-3-1,3-2 1,3-2-612,2 2 1,-4-5 0,5 0 0,1-2-935,-2 0 1,3-1-1,-5-4-1439,2 0 1,-4-7 1482,5-4 1,-1-7 1235,2-8 0,2-8 0,-4-13 0</inkml:trace>
  <inkml:trace contextRef="#ctx0" brushRef="#br2" timeOffset="72">20566 9179 8808,'8'-7'891,"-2"-3"1,-5 1-688,-1-1 1,0 8 0,0 2 0,0 9 159,0 4 0,0 8 0,-1 2 0,-3 2 69,-1 3 1,-6 1 0,4 3 0,1-3 116,-1-2 0,-4 0 0,6-4 0,0 0-194,-2 0 0,5 3 1,-3-5-1,3-2-164,2-2 1,0-1 0,2 0 0,1 0-25,2-1 0,11 1 0,-2-2 0,2-2-478,3-1 0,0-8 0,-1 2 0,1-3-432,2-2 0,5 0 0,-5 0 0,-2-2-295,-1-3 1,-3-4-1,3-6 1,-1-1 309,-1 0 0,3-6 1,-8-5-1,1-1 246,-2 2 0,-1-3 1,-5 4-1,1 1 248,-2 3 0,-1 8 898,-2 3 0,0 8 219,0 2 1,0 12 0,0 9-1,-2 0-216,-3 2 0,3 0 1,-5 5-1,2-2 72,0 2 1,0 2 0,5-1 0,0-1-524,0-2 1,0-1 0,0 1-1,1-3-1015,5-1 0,-5-4 0,6 3-1027,0-4 0,-3-3 450,6-3 0,-1-11 1,3-12 1374,-1-8 0,-1-11 0,6-9 0</inkml:trace>
  <inkml:trace contextRef="#ctx0" brushRef="#br2" timeOffset="73">21258 9242 8107,'17'-16'0,"2"1"80,2-1 0,0 0 0,-5 2 1,0 2 660,-1 2 1,1 6-219,0-1 1,-8 10 0,-4 7-1,-8 7-256,-6 8 1,-6 2 0,-5 5 0,-5 0 47,-4 3 1,4 2 0,0-5-1,0 3-25,1-2 0,3-2 1,8-1-1,3-1-38,6 1 0,3-1 0,2 0 0,2 1-43,3-1 1,4-4-1,7-3 1,-1-1-184,1-4 1,5 2 0,2-4 0,-1-4 78,1-5 0,0-2 1,-4-6-52,2 0 1,0-9 0,-7-5 0,-2-7 24,-1-4 1,-8-1 0,2-5 0,-3-1-165,-2 1 1,-5-1 0,-2-1 0,-2 0 126,-3 2 1,-2-10 0,-2 10 0,-1 0-89,-4 3 1,3 0-1,-3 5 1,4 0-341,1 1 0,1 1 0,-1 7 196,0 3 1,6 4 189,-1 7 0,1 0 0,-6 0 0</inkml:trace>
  <inkml:trace contextRef="#ctx0" brushRef="#br2" timeOffset="74">13365 10594 8107,'0'9'1345,"0"-2"1,0-6 0,1 5-655,5 4 0,-5 4 0,5 3 0,-3 4 207,2 6 0,-3 2 0,3 4 0,-3 2-171,-2 2 0,0 0 0,0-6 0,0 1-521,0-1 0,0-1 1,2-2-1,1-4-46,3-1 0,-1-2 1,-5-5-1,0-1-1736,0 1 0,0 0-999,0-1 1,2-1 1341,3-3 1,4-4 0,6-7-903,1 0 1,0-7 2134,0-4 0,6-3 0,3-1 0</inkml:trace>
  <inkml:trace contextRef="#ctx0" brushRef="#br2" timeOffset="75">13491 11081 8107,'8'7'-27,"6"-5"0,-12 7 956,3-4-67,-3-3 1,-9 5-176,-4-7 1,3 0-1,-3-2-367,-1-3 0,5-4 0,0-7 0,2 0 421,0 1 1,-2-1 0,3-2 0,-1-1-339,1-2 0,4-7 0,4 2 1,3-4-283,2-1 1,6 0 0,6-3 0,0-1-193,2-1 1,-4-3 0,6 4-1,-1 1-120,1 4 0,-6 0 0,2 7 0,-4 1-43,-1-1 0,-2 7 1,-2 6-1,-1-1 171,1 3 1,-3 1 0,1 7 195,2 0 1,0 1 0,1 6 0,-3 7 136,2 6 1,2 7 0,2 3 0,0 7 248,0 5 1,-1 7 0,1-7 0,0 3-143,-1 2 0,1 0 0,-2-1 1,-2-4-27,-1-6 0,-1-3 1,4-1-1,-1-2-631,-3-4 1,-5 2 0,4-7 0,-2-2-1373,-3-2 1,2-1-121,0 0 1,4-6-1,-3-1 882,2-2 1,-6-4-1,4-8 227,0-5 1,-5-9 0,3-4 0,-3 0 397,-2 0 1,-2 1 0,-1 3-1,-4-2 564,-2 1 0,-7 3 0,-6 3 0,-3 2 605,-3 1 0,-7 3 0,-1-5 0,-1 5 227,-1 1 0,4 1 1,-4 5-1,1-3-561,1-1 1,-1 0 0,7 5 0,2 0-303,2 0 0,5 0 1,-3 0-1,1 0-1039,4 0 1,1 0 0,4 1-1051,4 5 0,-2 4 0,8 9-1714,6 2 3535,5 0 0,9-5 0,-1 0 0</inkml:trace>
  <inkml:trace contextRef="#ctx0" brushRef="#br2" timeOffset="76">13050 11615 8052,'-15'0'-55,"-1"0"0,0 0 0,0 0 1760,1 0-488,6 0 0,4 0-214,10 0 0,5 0 0,11 0 0,7 0-211,7 0 1,7 0-1,12 0 1,9 0-342,9 0 0,13 0 1,-38 0-1,1 0 0,4 0 1,1 0-181,3 0 0,1 0 1,4 0-1,0 0 1,6 0-1,-1 0 1,1 0-1,-1 0-152,1 0 0,1 0 1,4 0-1,1 0 1,-9 1-1,-1 0 1,2 1-1,-1 0 68,-1 0 0,0 1 1,0 2-1,0 0 1,0-2-1,0 0 0,-4-1 1,-1-1-60,-3 0 0,-2 0 0,-6-1 0,-1 0 0,32 0 1,-11 0-242,-13 0 0,-9-2 0,-15-1 1,-4-4 430,-5-2-2776,-3 5 0,-17-3 1,-11 11-1,-16 5 2458,-16 6 0,-7-2 0,2-6 0</inkml:trace>
  <inkml:trace contextRef="#ctx0" brushRef="#br2" timeOffset="77">13349 12228 8040,'-7'-15'1700,"5"6"0,-5 4 0,7 10-304,0 5 0,0 11 0,0 6 0,0 1-759,0-2 1,0 7 0,2-5 0,2 0-243,1 2 0,2-1 1,-4 1-1,2-2-463,-1-2 0,3-7 0,-2 4 0,0-2-754,2 0 1,-3-2 0,5-7 0,-1-1-815,1 1 0,-4-3 0,6-1-1760,1-1 2859,2-1 1,2-6 0,1 0 0,2 0 34,2 0 1,6-7 0,-6-4 501,-2-3 0,-2-8 0,-1-3 0</inkml:trace>
  <inkml:trace contextRef="#ctx0" brushRef="#br2" timeOffset="78">13569 12260 8040,'9'7'2662,"-4"3"-2051,-3 4 0,-2 2 1,0 2-1,0 1 261,0 2 1,0 7 0,2-2 0,1 4-137,2 1 1,2-1-1,-3-2 1,3-2-379,2 2 0,-4-6 1,5 1-1,1-2-408,-3 0 1,5 0-1,-6-7 1,0-2-4020,0-1 1911,5-1 0,-12-1 0,0-4-1159,-9-3 3317,-5-9 0,-9-9 0,-1-8 0</inkml:trace>
  <inkml:trace contextRef="#ctx0" brushRef="#br2" timeOffset="79">13003 12244 8925,'9'-7'718,"0"0"1,-6-5 0,4 3-269,2 2 1,7-3 0,6 5 0,3 1 501,3 2 0,1-3 0,5 0 0,0 1-442,3 3 0,5-5 0,-5 1 0,-1 2-522,3 1 0,-6 2 1,6 0-1,-3 0-734,1 0 0,5 0 1,-4 0-1,1 0-40,-1 0 0,-1 0 0,-4 0 1,2 0-713,2 0 1,-1 0-1,-4 0 1498,-1 0 0,8 0 0,1 0 0</inkml:trace>
  <inkml:trace contextRef="#ctx0" brushRef="#br2" timeOffset="80">14371 12008 7939,'-7'-15'1133,"-2"6"1,-6 4-525,-1 3 1,0 2 0,-1 0 0,-3 2 0,-2 3 63,-3 5 1,1 10-1,-4 2 1,2 3-329,-2 3 0,0 1 0,0 5 0,3 1 332,3 1 1,1 6 0,5-3-1,2-1-251,3 0 1,-1 1 0,7-4-1,1 1-179,3-1 1,1-1 0,1-5-1,5-1-265,4-2 1,2-1 0,2 1-1,0-5-558,4-4 1,1-3 0,-3-1-1,0-3-871,-1 2 1,1-5 0,0-1 0,-1-5 246,1-1 1,0 0 0,0 0 0,-1 0-332,1 0 1,5-5 1530,0 0 0,7-14 0,-4 1 0</inkml:trace>
  <inkml:trace contextRef="#ctx0" brushRef="#br2" timeOffset="81">14968 12150 8133,'0'-16'-1,"-1"0"0,-5 1 675,-4-1 1,-4 7 0,-2 2-1,1 2 1,-3 0 332,-3 1 0,-2 4 0,-5 4 0,2 3-528,-2 2 0,-1 1 1,-3 7-1,1 4-112,-1 6 0,3-3 0,2 4 0,5 3-59,-1 4 0,7 2 1,-1-6-1,6 1-66,4-1 1,2 1-1,5-3 1,2-1-70,3-1 1,9-6-1,9 3 1,1-1-108,4-4 0,7-2 1,3-1-1,1 0-83,-1 0 0,-1-8 0,-4-1 0,0-1-50,-1-1 1,1 0 0,-10-5-1,-1-2 93,1-3 1,-4 2 0,-6-8-47,-3-1 0,-6-2 0,-1-2 1,-6 0-145,-8 1 0,-8-1 0,-6-1 0,-2-1-160,-7 2 0,-2-3 0,1 9 0,-4-4-194,-1-2 0,2 0 0,-1 2 0,8 4-644,1 5 1,7-2 0,2 1-603,4 3 0,10 1 0,7 2 1764,9 0 0,5-7 0,1-2 0</inkml:trace>
  <inkml:trace contextRef="#ctx0" brushRef="#br2" timeOffset="82">14937 11946 7918,'16'-16'0,"-1"7"0,1 4 338,0 3 0,1 4 1,3 3-1,4 7 96,6 8 1,-2 4 0,8 9 0,-2 4 0,-3 5 628,0 3 1,-1 9 0,-4 4 0,-5 3-545,-3 2 1,-4-2-1,-4-2 1,-5-4-25,-3-7 0,-2 1 0,0-10 0,-2-1-459,-3 1 1,-3-4 0,-10-7 0,-1-4-540,-2-1 0,-5 3 0,3-7 0,0-3-2000,1-4 1,-6-8 0,3 1 2502,1-4 0,1-1 0,7 0 0</inkml:trace>
  <inkml:trace contextRef="#ctx0" brushRef="#br2" timeOffset="83">15550 11883 7906,'11'-25'31,"-1"4"1,-6 9-1,3 3 1,0 1-1,3 1 951,4 0 1,7 1-1,2 6 1,1 0-444,4 0 0,2 0 0,0 0 1,-4 2-186,-5 3 1,-4 2-1,-3 6 1,-2-3-97,-1 2 0,-8 2 0,3 4 0,-6 1 36,-6 2 0,-2 0 0,-10-4 0,-1 3 51,-2 0 0,0 3 0,5-4 0,1 2 46,-1-1 1,2-3 0,3-1 0,6-1 127,3 1 1,2-5-1,0-1-158,0 2 0,14 2 0,6 0-294,2-3 0,6 1 0,-5-7 1,1-1-485,4-3 1,2 5 0,2-1 0,-1-2-1231,0-1 0,-4-2 0,1 0 0,3 0-5385,4 0 7032,9 0 0,-11-14 0,5-3 0</inkml:trace>
  <inkml:trace contextRef="#ctx0" brushRef="#br2" timeOffset="84">16494 11395 8082,'10'0'0,"1"0"0,-6 0 0,5 0 0,2 0 1320,2 0 0,7-5 0,2 0 0,2 1-618,3 3 0,1-1 0,1-2 0,-2-1-950,-2 2 0,-7 1 0,4 2 0,-2 2-2136,0 3 1,-2 4 2383,-8 6 0,-4-6 0,-7-2 0</inkml:trace>
  <inkml:trace contextRef="#ctx0" brushRef="#br2" timeOffset="85">16682 11631 8082,'16'9'116,"0"-4"1,5-3-1,1-2 1,1 0 934,0 0 1,3 5 0,-3 2-1,1 0-992,4 0 1,2 4-1,3-4 1,0 0-4678,-1 0 4618,3-2 0,-11 2 0,7 1 0</inkml:trace>
  <inkml:trace contextRef="#ctx0" brushRef="#br2" timeOffset="86">18113 10688 8088,'0'-10'0,"0"-1"935,0-1 1,0 7-1,2 5 1,1 8 163,2 6 1,1 7-1,-5 2 1,3 2-38,1 2 1,0 8 0,-3 2 0,2 0-640,1 1 1,0-5 0,-3 4 0,1-4-282,3-1 0,1-1 0,-4 1 1,2-3-97,-1-3 1,3-1-1,-2-6 1,0 0-2883,2-5 1,-3 2 1297,6-6 1,-4-3 0,4-1 714,2-5 1,-3-1 822,1 0 0,1-14 0,5-3 0</inkml:trace>
  <inkml:trace contextRef="#ctx0" brushRef="#br2" timeOffset="87">18569 10704 8088,'16'0'1012,"-8"0"1,-1 7-1,-7 3 1,0 4-174,0 2 1,0 5-1,0 2 1,-1 1-364,-5 4 0,-2 2 0,-8 1 0,0 1-81,0-1 0,1-5 0,-1 0 1,2 1-85,4-3 1,-4-1 0,5-6 0,0 2 28,4 2 1,3 0 0,2-5-1,2-2-27,3-3 0,4 3 0,8-6 1,3 1-234,1-4 0,1-1 0,-1-1 1,5 2-626,4-1 0,2-2 1,-1-2-1,0 0-201,1 0 1,5-6 0,-1 1 0,-3 2-859,-5 1 0,0 2 1,-7 0-3726,-1 0 5329,-10 0 0,-17-14 0,-10-3 0</inkml:trace>
  <inkml:trace contextRef="#ctx0" brushRef="#br2" timeOffset="88">18789 10955 8975,'0'-15'0,"0"-1"1853,0 0 0,2 7-1045,3 4 1,-3 5 0,3 7-1,-1 7-201,1 5 1,-3 9 0,3-1 0,-3 2 20,-2 3 0,5-1 0,0 1 0,-2-1-65,-1 0 0,0-1 1,1-2-1,4-4-740,2-1 0,-4-2 1,4-5-1,0 0-817,0-1 0,-4-1 0,4-2 1,-1-3-1254,1-2 1,-4-2-1,6-5 87,1 0 1,2-1 2159,2-5 0,-1-16 0,1-11 0</inkml:trace>
  <inkml:trace contextRef="#ctx0" brushRef="#br2" timeOffset="89">19261 10814 8088,'0'-16'236,"0"0"1,1 1 0,5-1 438,4 0 0,9-1 0,4-2 0,2-2 73,3 1 0,6 3 0,3 1 0,-2 1-259,-2-1 1,2 7 0,-2 4 0,-5 3-195,-3 2 1,1 0-1,-5 2-135,-2 3 0,-8 9 1,-6 9-1,-3 1 57,-2 4 0,-9 9 1,-7 6-1,-8 6-105,-6 4 1,-1-1 0,-1-5 0,1 0 32,-1 1 0,8-8 0,5-2 1,6-3 9,8-3 1,3 1-1,2-12 1,0-2 18,0-2 1,11-1 0,3-2 0,2-3 192,3-6 1,0-3 0,-3-2 66,-1 0 0,1-7 1,-2-4-1,-3-5-168,-6-5 1,-3-3 0,-2-9 0,0-2-884,0-2 1,-7-5-1,-4 4 1,-3-1-531,-2 1 1,-6 8 0,-6 9 0,-5 6 197,-4 4 949,-14 4 0,9 7 0,-12 0 0</inkml:trace>
  <inkml:trace contextRef="#ctx0" brushRef="#br2" timeOffset="90">17799 11647 7933,'-9'0'2472,"2"0"-1578,7 0 0,2 0 1,3 0-1,7 0 13,7 0 0,11 0 1,10 0-1,6 0 42,8 0 0,12-5 1,7-2-1,6 0-584,5 0 0,-36 4 0,2 0 0,3 2 0,2 1 0,1-2 0,0 0-284,3 0 0,1-1 0,1 0 0,0 1 1,2 1-1,1 2 0,2-1 0,-1 0-158,4 0 0,-1 0 0,-2 0 0,-1 0 1,-3 0-1,-2 1 0,-6 1 0,-1 0-17,-7 0 1,-2 1-1,30 4 0,-11-3 1,-11 1-1337,-8-2 1,-7-1 0,-11 0-1002,-5 3 1,-11 4 0,-8 8 2430,-11 4 0,-8-3 0,-15 4 0</inkml:trace>
  <inkml:trace contextRef="#ctx0" brushRef="#br2" timeOffset="91">17940 12087 7876,'0'-16'1015,"-5"6"-191,0-1 1,1 3 0,9-5 0,6 5-1,3 1-48,1 3 1,8-3 0,5 2 0,4 1-457,-1 3 0,4 2 0,-11 5 1,1 2-103,-4 1 0,0 5 0,-4-2 0,-4 6-126,-5 3 0,-3 1 1,-6-2-1,-5 2-87,-4 3 0,-6-4 1,-5 3-1,-5-1-38,-4-4 1,1-1 0,-1-3 0,2 1 42,0 0 0,-3-6 0,10-1 0,2-2 121,1-4 0,2-1 101,1-2 0,6-2 1,5-1-278,8-2 0,6-6 0,11 4 0,7 0-150,7 0 0,11-3 0,8 5 0,0 1 134,0 2 1,4 4-1,-6 2 1,-3 3 106,-5 1 0,-6 8 0,-8 5 0,-4-2 138,-5-1 0,-5 3 0,-4 0 1,-3 0 681,-2 1 1,-2-4-1,-7 4 1,-3-1-389,-6 0 1,-4 0-1,-6-5 1,-4 0-231,1-1 0,-11-4 0,3-2 0,-1-2-97,0-4 1,-2-1 0,0-2 0,4 0-819,1 0 0,-3-2 0,8-3 0,-1-4-1193,0 0 1,7-5-1,-2 4 499,3-4 0,4-2 1,4 1-1,5-1 486,3 0 0,11-1 875,6-4 0,15-4 0,10-6 0</inkml:trace>
  <inkml:trace contextRef="#ctx0" brushRef="#br2" timeOffset="92">19025 12071 7923,'9'-7'992,"-4"6"0,-9-6 1,-3 1-520,-1 1 1,-3 0 0,-6 5 0,-4 2 133,-5 3 0,-8 4 0,-1 8 0,0 4-205,-5 5 1,4-1 0,-1 3 0,4 1 127,1 1 0,3 10 1,2-8-1,8-1-185,7-3 0,0 2 0,6-6 0,5 2-131,4 0 1,8-6-1,10 2 1,5-1-13,4 0 1,6-1 0,4-8 0,2-4-181,2-1 0,5 0 0,-9-3 1,0 1 11,-3-1 0,-11-3 1,-3-2-1,-4-5 232,-3-4 1,-2-2 0,-11-2-1,3 0 128,-3-4 0,-8-1 0,-6 2 0,-4-3-125,-6-1 1,-2-5 0,-7 5-1,1 2-501,-5 2 0,-1 1 0,2 0 0,-2 0-693,-1 1 1,1 1-1,7 3 1,1 6-688,0 3 0,4 2 1,2 0 332,3 0 1,10 2 0,4 3 437,8 6 0,6 1 1,13 0-1,7-3 841,4-2 0,10-2 0,-4-5 0</inkml:trace>
  <inkml:trace contextRef="#ctx0" brushRef="#br2" timeOffset="93">19434 12228 7923,'8'-7'316,"-1"4"1,-7-7 198,0-3 1,-7 6-1,-3 2 1,-4 3-134,-2 2 0,-5 2 1,-1 3-1,-3 8 15,-3 6 1,0 5 0,0 9 0,4 2 231,1 2 0,2 5 0,7-5 0,4-3-209,4 0 0,6-5 0,6-1 0,6-3 18,7-3 0,6-1 1,8-5-1,3 0-113,6 0 1,4-2-1,1-4 1,-2-5 279,-3-3 0,2-2 1,-7-2-1,-2-3-194,-2-5 0,-3-4 0,-4-4 0,-5-3-166,-4-5 0,-8-4 0,-4-3 0,-3-2-431,-2-2 0,-7 1 0,-5 3 0,-8-2-778,-6-2 1,-2 0-1,0 6 1,2 1-1838,-2 4 0,4 3 0,-1 8 2801,3-1 0,1-7 0,5-1 0</inkml:trace>
  <inkml:trace contextRef="#ctx0" brushRef="#br2" timeOffset="94">13601 14476 7906,'1'9'0,"3"-2"609,1 0 1,2-5 5902,-2 3-4831,-3-3 0,3-4-1112,-10-3 0,2-4 1,-6-7-1,2-1-84,3-4 1,3 1 0,1-6-1,0-3-418,0-6 0,1-5 0,5-8 0,2 1-437,1 0 1,5-7 0,-4-4-1,4-1 43,2 1 0,2 4 0,1 9 0,4 3-725,1 5 0,0 6 0,3 4 1,-6 8 843,-4 7 0,4 5 0,2 7 1,0 4 337,-1 6 0,6 8 0,-2 15 0,2 3 248,-1 6 0,0 9 1,-4 5-1,0 3 568,0 6 1,-4-6 0,-7-5 0,-1-3-710,1-4 0,-3-3 1,-1-13-1,-1-1-331,-3-4 1,3 2 0,-2-7-1748,-2-2 0,1-3-488,1-6 0,-3-4 1809,3-12 1,-3 3 0,-2-8 0,0-1-25,0-2 0,-2-7 0,-1 0 0,-4 2 575,-2 2 0,-2 1 0,-6 0 0,-4 1 725,-5-1 1,-4 2 0,-1 2-1,-1 1 26,1-1 0,-1 3 0,-1 0 0,-2 2-703,-1 4 1,-1-4 0,5 2 0,3 1 58,3 2 0,-2 2 1,7 0-1,1 0-6018,3 0 5880,8 0 0,2 0 0,7 0 0</inkml:trace>
  <inkml:trace contextRef="#ctx0" brushRef="#br2" timeOffset="95">14607 14083 13385,'16'-2'0,"-1"-1"0,3-2 1137,3 1 1,1 2 0,6 1 0,-1-3-666,1-1 1,-4 0 0,2 3 0,0-2-684,-1-1 1,3 0 0,-7 5 0,-2 0-1273,-2 0 0,-6 0 304,-1 0 0,-8 2 1,-2 1-1810,-9 2 1,-12 6 2987,-5-6 0,-10 7 0,-5-3 0</inkml:trace>
  <inkml:trace contextRef="#ctx0" brushRef="#br2" timeOffset="96">14623 14240 8000,'10'9'1354,"2"-4"1,4-3-538,3-2 0,7 0 0,-3 0 0,0 0-202,0 0 1,10 0 0,-2 0 0,1 0-1131,-4 0 1,1 0 0,-4 0-1,1 0-3736,0 0 4251,0 7 0,-1-5 0,-2 5 0</inkml:trace>
  <inkml:trace contextRef="#ctx0" brushRef="#br2" timeOffset="97">16022 13549 7935,'-2'-16'0,"-1"0"213,-3 1 0,-4 8 947,5 7 0,-1 8 0,8 13-469,3 6 0,-1 4 0,5 6 0,-2 3-19,-4 0 1,-1 5 0,0-3-1,1 2-309,2-2 0,1 2 0,-6-8 0,0-1-277,0-2 0,5-1 0,0-1 0,-1-1-401,-3-4 1,-1-1 0,0-6-377,0 2 1,0 0 0,2-6-1141,3 1 0,-1-7 403,6-4 0,1-5 0,4-5 1428,1-6 0,0-10 0,0-3 0</inkml:trace>
  <inkml:trace contextRef="#ctx0" brushRef="#br2" timeOffset="98">16494 13580 6597,'8'-16'-769,"-1"6"3731,-7 0-1887,0 6 0,-7 4 0,-1 12 0,-3 7-375,1 8 1,-6 2-1,-5 5 1,2 0-252,1 3 1,-3 0 0,0-6 0,2 1-169,2-1 1,3 1 0,1-3 0,5-1-38,1-2 1,1-5 0,6 4 0,2-3-39,3-2 0,4-3 0,7-3 0,0-2-159,-1-1 0,6-6 0,2 4 1,1-2-575,4-4 1,0-1 0,0-2-1,-1 0 115,0 0 1,3-7-1,3-3 1,1-4-679,-3-2 0,4 0 0,-11-1 0,3-3-844,-1 0 0,-9-8 0,1 1 1934,-6-2 0,-9-10 0,4-1 0</inkml:trace>
  <inkml:trace contextRef="#ctx0" brushRef="#br2" timeOffset="99">16745 13690 8783,'-10'16'0,"1"0"765,2-1 0,2 6 0,5 2 0,-2 1 45,-3 4 1,3 7-1,-3 2 1,3-2-289,2-2 0,0-1 0,0-3 0,0-1-463,0-2 1,0-6-1,0 2 1,2-1-737,3 0 0,-2-2 0,8-6-388,1-3 1,2-1 0,2 1 0,0-4-355,-1-5 0,6-1 1,0-1 1418,-2-5 0,6-9 0,-1-10 0</inkml:trace>
  <inkml:trace contextRef="#ctx0" brushRef="#br2" timeOffset="100">17295 13486 8011,'34'-19'0,"-8"1"0,-7 6 540,-3 3 0,-8 2 0,-1 4 0,0-2-342,4 1 0,-4 4 0,-2 7 0,-3 7 453,-2 5 0,0 9 0,-2 0 1,-5 7-99,-9 7 1,-1 3 0,-9 3 0,-2-1-176,-2 0 0,0 0 1,2 0-1,4 0 121,1 0 0,8-6 0,6-5 0,2-4-199,3-6 1,10 2-1,4-7 1,4-4 67,2-5 1,5 1-1,1-8 1,3-2-2,3-1 0,-4-4 0,1-3 0,-3-5-93,-2-4 1,2-7 0,-2-4 0,-5-3-202,-2-5 0,-10-9 0,2 0 0,-5-3-622,-5-2 1,-9-6-1,-9-1 1,1 0-427,-1 0 0,-5 3 1,2 9-1,-4 6-162,-1 3 1,1 8-1,4 4 1,5 4-1068,3 1 0,-3 9 2204,0 7 0,0 14 0,6 10 0</inkml:trace>
  <inkml:trace contextRef="#ctx0" brushRef="#br2" timeOffset="101">18302 13753 8024,'8'-7'1024,"-1"5"1,-7 2 0,-1 11-1,-3 3 30,-1 2 0,-7-1 1,1 3-1,-1 1-861,1 2 0,-3 0 1,6-5-1,-3-1-474,1 1 1,6 0-1,-1-1 1,3 1-514,2 0 0,-1 0-3370,-5-1 2858,5-6 1,-13-9-1,3-12 1306,-3-7 0,-2-6 0,1-6 0</inkml:trace>
  <inkml:trace contextRef="#ctx0" brushRef="#br2" timeOffset="102">18003 13737 8024,'9'-15'383,"5"6"1,-4 4 325,4 3 1,7 4-1,2 3 1,-1 5-56,1 4 0,5 2 0,-2 2 0,4 1-494,1 2 0,1 1 0,-1-2 0,1 2-549,-1 3 0,6-4 0,0 3 0,-2-1-389,-2-4 0,-2-1 0,1-3 0,-1-1-815,1-3 0,-6-4 1593,0-7 0,-7 0 0,4 0 0</inkml:trace>
  <inkml:trace contextRef="#ctx0" brushRef="#br2" timeOffset="103">19072 13486 8024,'0'-7'1096,"0"7"1,0 7 0,0 10 0,0 4-538,0 6 0,0 4 1,0 4-1,0 3-127,0 2 1,0 1 0,0 1-1,0-6-337,0-3 0,2 4 0,3 0 1,4-4-525,0-5 1,4 0-1,-4-5 1,2-1-695,-1 1 0,1-2 264,4-5 1,1-8 0,0-2-358,0-5 1,-6-9-1,-1-8 1216,-2-9 0,5-11 0,-3-4 0</inkml:trace>
  <inkml:trace contextRef="#ctx0" brushRef="#br2" timeOffset="104">19229 13533 8024,'0'-16'977,"0"9"0,0 7-256,0 9 0,7 12 0,2 7 0,1 5 212,1 4 0,-1 6 0,6-1 0,0 4-347,0 1 0,-1-5 0,1-2 1,0-2-461,0-3 0,-1-3 1,1-4-1,-2-4-530,-4-1 1,3-2-1,-6-7 1,0-2-1458,0-1 1,-4-8-1,-8 2 561,-6-3 1,-10-9 0,-3-5 0,-2-7 1299,0-8 0,-8-9 0,-6-4 0</inkml:trace>
  <inkml:trace contextRef="#ctx0" brushRef="#br2" timeOffset="105">18616 13502 8024,'25'-9'837,"-3"-3"0,-4 6 0,3 3-54,5 1 0,9 2 0,3 0 0,2 0-293,4 0 0,2 0 0,1 0 0,0 0-297,0 0 1,0 0-1,-1 0 1,-3 0-666,-1 0 0,0 0 1,5 0-1,1 0-507,-1 0 1,-7 0-1,-2 0 1,-1 0-37,0 0 1,-1 5 0,-4 1 1014,-1-3 0,1-1 0,-1-2 0</inkml:trace>
  <inkml:trace contextRef="#ctx0" brushRef="#br2" timeOffset="106">20298 13203 8024,'-15'-7'169,"-3"3"1,-3-4 0,-3 1 560,-1 3 0,-3 3 0,7 1 0,2 1-199,2 5 0,-6 2 1,-1 10-1,-3 3 29,1 5 0,0 9 0,-4 3 0,2 1-59,2-1 0,7 6 1,0-2-1,5 1-232,3-1 1,8 7 0,-3-7-1,5-2-59,1 0 0,7-6 0,3 2 0,6-4-571,5-6 1,2 2 0,5-6 0,-2 1-837,2 0 1,1-2 0,3-5 0,-1-1-95,1 1 0,-6-6 1,0-1-1,0-2-967,-1-3 2258,-2-3 0,-1-15 0,3-3 0</inkml:trace>
  <inkml:trace contextRef="#ctx0" brushRef="#br2" timeOffset="107">20786 13407 8024,'-11'-15'323,"1"-1"1,-2 0-1,-2 2 1,-2 2 39,0 1 1,1 8-1,-1-2 1,0 3-59,0 2 1,-5 7 0,0 5 0,0 7 217,-1 8 0,3 4 1,-6 4-1,2 3-206,4 3 1,-4-1 0,4 3 0,5-2-24,7-3 0,0-1 0,2-6 0,3 1-108,6-1 0,4-5 0,10-1 0,3-1-102,5 1 0,4-6 1,3 0-1,2-5-26,2-4 1,5-6 0,-6 1 0,-1-3 69,-2-2 1,-1-2-1,-2-1 1,-4-4 3,-5-2 1,-9-3 0,-3-8 0,-2 0-15,-4 0 0,-8 3 0,-6 1 0,-4 0-201,-6 1 1,-2-1-1,-5 0 1,2 2-32,-2 4 0,-2-2 0,-1 5 0,-1 0-365,1 0 0,5 1 1,1 6-1,3-1-556,2-5 0,3 5 0,1-5-4528,0 5 5563,8 1 0,1-14 0,7-4 0</inkml:trace>
  <inkml:trace contextRef="#ctx0" brushRef="#br2" timeOffset="108">20896 13093 8024,'31'0'0,"-1"5"0,-4 2 0,-3 2 321,0 3 1,-1 7-1,6 6 1,-1 3 556,0 5 1,1 14 0,0 2-1,-3 5 82,-2 5 1,-4 3-1,-9 0 1,-5 1-455,-3 0 1,-2-7 0,0-3 0,0-6-395,0-5 0,-7-4 0,-3-7 0,-4-1-93,-2-4 1,0-3-1,1-7 1,-3-1-1553,-3 1 0,2 0 0,-5 0 1,1-2-3453,4-4 4985,1-3 0,2-7 0,1 0 0</inkml:trace>
  <inkml:trace contextRef="#ctx0" brushRef="#br2" timeOffset="109">21509 12967 8138,'11'-14'-35,"-1"2"0,2 3-155,2 2 0,7 0 0,0 4 0,-2-2 977,-1 1 0,-2 4 0,-1 4 0,1 3 184,0 1 0,-2 3 0,-4 4 1,-5 1-740,-3 0 0,-4 5 1,-3 2-1,-5-1 31,-4 1 1,-7 3 0,-2-5 0,0 0 47,1 2 1,-5-6 0,6 4 0,2-3 154,2-3 0,3 1 0,2 0 94,1 0 1,8-1-1,-1 1-132,8 0 0,11-2 1,13-2-1,7-3 83,7-2 0,4 3 1,3-3-1,1 0-332,3 0 1,-1 0 0,-5-3 0,-1 1-688,-5-2 1,3 4-1,-5-2 1,-1 1 374,0 1 0,-1-4 0,-7 8 0,-4 1-7037,-5 2 7170,-10 2 0,-5-1 0,-6 1 0</inkml:trace>
  <inkml:trace contextRef="#ctx0" brushRef="#br2" timeOffset="110">16226 14570 8594,'-3'-8'779,"3"2"1,-2 3 0,12-1 0,4-1-222,6 2 1,4 1 0,9 2 0,4 0-78,5 0 0,12 0 0,9 0 0,7 0-79,2 0 1,15 0 0,2 0 0,-41 0 0,2 0-329,3 0 0,2 0 1,2 0-1,1 0 0,3 0 1,1 0-1,5-1 0,2 0-222,4-1 0,2-1 1,10 2-1,2 0 1,-26 0-1,0-1 0,2 0 1,3 1-1,0 0 1,1 0 193,2-1 1,0 0 0,1 0-1,3 2 1,0-1 0,1 1-1,-1-2 1,1-1 0,-1 1-1,1 0 1,0 0 0,0 0-53,0 1 0,1-1 0,0 0 0,1 0 0,1-1 1,-2 1-1,-4 1 0,-1 0 0,-1 0 0,-3-1 1,-2 0-1,0 0 88,23 0 0,-1 1 0,-4 0 1,-2 0-1,-12 1 0,-3 0 1,-3 0-1,-2 0 266,-4 0 0,-1 0 0,-5 0 0,-1 0 0,26 0 1,-12 0-42,-11 0 0,-8 0 0,-14 0 0,-4 0-473,-5 0 1,-10-2-1,-6-3-669,-3-5 1,-6-4-1,-5 0-755,-6 3 0,-12 2 0,-2 6 0,-13-2 1590,-16 1 0,-3 3 0,-9 1 0</inkml:trace>
  <inkml:trace contextRef="#ctx0" brushRef="#br2" timeOffset="111">17201 14979 8009,'7'-10'542,"4"-1"0,4 6 0,6-4 174,5 2 0,4-3 1,5 3-1,3 0-26,4 0 0,9 0 1,-7 3-1,1-1-157,-5 2 0,-6 1 1,-6 4-1,-4 3-294,-1 5 1,-4 4 0,-9 2 0,-4 0-39,-5-1 1,-2 6 0,-5 2-1,-6 0 34,-7-1 0,-11 5 0,-8-5 1,-2 3-280,-4 3 0,4-6 1,0-1-1,1-5 18,4-5 1,2 1-1,3-7 1,2-1-92,2-3 1,7-1-145,-2 0 1,12 0-1,9-1 47,9-5 1,14 3 0,8-6-1,11 0 24,9 1 0,5 2 0,8-2 1,3 1 80,1 3 0,-2 2 1,-6 2-1,-6 2 348,-5 3 1,1 4-1,-10 9 1,-1 1 186,-8 2 0,-1 1 0,-9-2 1,-4 2-128,-4 3 0,-1-4 0,-7 3 0,-1 1 323,-3-1 0,-8-3 0,-5 4 0,-5-3-258,-4-3 1,-12-1-1,1-4 1,-1-2 43,0-1 0,-6-8 0,-1 2 1,0-3-582,3-2 0,-1-2 0,-1-1 0,1-4-803,0-2 0,6 4 0,8-4 0,1 0-1182,4 1 1,3 2-1,6-4 904,4-2 0,6 3 1,7 0-1,9 1-1588,8-1 2842,13-2 0,10-4 0,9-1 0</inkml:trace>
  <inkml:trace contextRef="#ctx0" brushRef="#br2" timeOffset="112">18789 15058 8009,'0'-16'0,"-2"0"0,-3 2 313,-5 4 1,-4 3-1,-2 7 1,0 0 705,0 0 1,-5 0 0,-1 3 0,-3 6-300,-3 7 0,-1 8 0,-5 1 1,0 3-188,-3 5 1,0 7 0,7-3 0,4-1-216,5 3 0,6-6 0,4 5 0,6-3-47,3-3 0,9 6 1,5-10-1,8-2-166,6-1 0,5 1 0,4-5 1,4-4-211,1-4 1,0 1 0,4-6 0,-4 1 47,-2-4 0,4-3 0,-5-2 0,-2-2-10,-2-3 0,-9-2 1,-3-5-1,-5 1 458,-5-1 0,1-2 1,-9-2 104,-4 1 0,-6-1 1,-11 0-1,-1 0-246,-2 1 0,-7-1 0,2 0 0,-4 2-88,-1 4 1,-6-4-1,0 5 1,2-1-1012,2-1 0,2 8 1,-1-4-1,3 2-2407,2-1 0,5 1 1383,6 5 0,11 7 0,8 2-1320,11-1 3193,12 6 0,-1-12 0,6 5 0</inkml:trace>
  <inkml:trace contextRef="#ctx0" brushRef="#br2" timeOffset="113">19591 15168 7843,'10'-16'0,"-1"0"0,-4 1 316,-6-1 0,-6 0 0,-11 2 0,-1 4 526,-2 4 1,-7 5-1,2 2 1,-6 5-405,-4 4 1,3 11-1,-6 5 1,2 4 299,1 1 0,-4 8 0,6 3 0,6 3-234,4 2 0,5-1 1,8-3-1,6-2-211,3-3 1,11-1 0,7-6-1,8-1-106,6-4 0,8-3 0,4-8 0,4 1-7,1 0 1,5-7 0,1-4 0,-3-3-186,-1-2 1,-3-4 0,-4-5-1,-6-6 16,-3-3 1,2-6-1,-3-3 1,-6-4-217,-2-6 0,-11 2 0,1-6 0,-6-3-323,-4-2 1,-9 5 0,-8 0 0,-6 5-41,-7 6 568,-25 6 0,8 8 0,-18 0 0</inkml:trace>
  <inkml:trace contextRef="#ctx0" brushRef="#br2" timeOffset="114">13679 17180 7858,'-10'0'2721,"-1"0"463,1 0-2501,-6 0 0,6-6 1,1-1-1,2-1-295,3-5 1,3-1 0,2-3 0,5-2-8,4-2 1,4-9 0,3 2 0,3-5-239,1-2 1,7-2 0,-2-10 0,2 0-486,-2 0 0,2 0 0,-5 0 0,-1 1-176,1 4 1,3 9-1,-5 9 1,-2 3 290,-1 7 1,-2 0 0,-1 9 0,1 1 290,0 2 0,0 9 1,-1 5-1,1 8 511,0 6 1,5 5 0,0 6 0,-2 3 356,-2 0 1,-1 11 0,0-4 0,-1 2-385,1 0 1,0-2 0,0 0 0,-1-1-264,1-4 0,0-4 1,0-7-1,-1 1-907,1-1 1,0-1-1,1-4 1,2-5-1155,2-3 1,2-3 0,-4 1 0,2-2-529,-2-4 0,-1-3 0,-4-8 1365,-4-5 0,-3-4 0,-7-9 939,0-2 0,0-14 0,0 2 0</inkml:trace>
  <inkml:trace contextRef="#ctx0" brushRef="#br2" timeOffset="115">14512 17070 8668,'-8'-14'0,"-6"1"0,-7 3 274,-4-2 0,-1 5 0,-5 1 0,1 5 598,4 1 1,-9-6 0,3 1-1,-1 2-319,0 1 1,3 2 0,2 0 0,2 0-935,-2 0 0,6 2 0,1 1-1038,3 2 1,9 2-1,4-1-1919,3 4 3338,9-3 0,9 7 0,9-5 0</inkml:trace>
  <inkml:trace contextRef="#ctx0" brushRef="#br2" timeOffset="116">14670 17085 7858,'15'-8'744,"1"2"0,0 3 0,0-1 0,1-1 145,4 2 0,3 1 1,10 2-1,1-2 0,1-1-262,-1-3 1,4-1 0,-3 4 0,-1-2-709,-1 1 1,-5 2 0,-1 2 0,-3 0-755,-3 0 0,-1 2 0,-5 3-349,0 6 0,-9 1 0,-7 0 0,-9-1 1184,-5 1 0,-16 2 0,-3 2 0</inkml:trace>
  <inkml:trace contextRef="#ctx0" brushRef="#br2" timeOffset="117">14764 17258 9027,'7'14'1174,"4"-3"0,8-3 1,3-4-1,3 1-298,3-1 1,7 3 0,1-2 0,-1 0-354,-1 2 0,-3-5 0,-1 3 0,-2-3-993,-2-2 1,0 0 0,4 2 0,-2 1-3006,-2 2 1,-7 0 3474,2-5 0,4 0 0,-1 0 0</inkml:trace>
  <inkml:trace contextRef="#ctx0" brushRef="#br2" timeOffset="118">15928 16394 8149,'0'-16'1220,"0"0"0,1 8 0,3 4 1,1 8-786,-1 6 0,-3 6 0,-1 5 1,0 3 152,0 1 0,0 10 0,-1-2 0,-5 3-229,-4 3 1,-6 4 0,-3-2 0,-2-1-271,2-4 0,-4 5 0,2-1 0,2 0-21,1-3 1,3-6 0,-1-3 0,2-4 186,3-1 0,-1-2 0,7-5-19,1 0 0,4-6 0,7-1 8,9-2 0,2-2 0,10-5 0,3-2-74,4-3 1,9 2 0,-2-6 0,3 0-579,2 0 0,6 1 0,1-5 0,0 5-119,0 1 0,-7-4 0,-7 6 0,-1 1-1287,-4 3 0,-7-1 0,-4-2 213,-1-1 1,-4-7-1,-8 2 497,-6-4 0,-5-4 1104,-5-3 0,-11-10 0,-9-9 0</inkml:trace>
  <inkml:trace contextRef="#ctx0" brushRef="#br2" timeOffset="119">16305 16504 7896,'9'7'421,"-4"3"1,-3 4 0,-2 2-1,-2 1 469,-3 4 0,3-2 0,-3 9 0,3 4-321,2 3 0,-5 7 1,-1-4-1,3 1 76,1-1 1,-3-1 0,0-6 0,1 1-444,2-1 1,4-1 0,2-2 0,1-4-441,-2-1 1,4-2 0,-1-6 0,-1 1-724,2 0 0,-4 0 0,8-1 0,1 1-154,2 0 1,2-6-1,1-1 1,4-2-57,5-4 1,4-1 1170,2-2 0,6 0 0,2 0 0</inkml:trace>
  <inkml:trace contextRef="#ctx0" brushRef="#br2" timeOffset="120">17248 16535 7858,'0'-16'373,"-7"2"1,-3 2 0,-4 4 811,-2 1 1,0 1 0,1 6-377,-1 0 0,-7 7 0,-3 5 0,-4 8-244,-1 6 0,-6 4 0,-1 3 0,-1 2-34,1 1 0,3 8 1,7-4-1,4 0-80,1-3 0,4-4 0,8-1 0,6-1-196,3 1 0,2-6 0,4-2 0,6-1-70,11-4 1,4 4 0,4-2 0,4-2-101,1-2 0,9-6 0,1-2 0,0-1-146,1 1 1,-7-5 0,-1 1-1,-4-3 124,-1-2 1,-8-7 0,-3-4 0,-3-3 3,-3-2 1,-4 1 0,-2-3 0,-2-1-46,-4-2 0,-3-5 1,-5 3-1,-6-1-408,-3-4 1,-7 5 0,-1 0 0,-3 2-611,-3 0 0,0 1 0,0 6 0,2 1-608,-2 3 0,4 6 1,-1-1-227,3 3 1,8 11 0,10 5 1829,8 5 0,11 2 0,10-5 0</inkml:trace>
  <inkml:trace contextRef="#ctx0" brushRef="#br2" timeOffset="121">17563 17054 7858,'10'-5'0,"-1"-2"2325,-2-2 0,5 5 2373,-1-1-3415,-4-4 1,1 8-810,-2-5 0,-5 6-1698,5 6 0,-6-3 1,-4 8-1188,-1 1 0,-2-5 0,3 0 2411,-1 0 0,0-5 0,5 5 0</inkml:trace>
  <inkml:trace contextRef="#ctx0" brushRef="#br2" timeOffset="122">18569 16457 8113,'-7'-9'1076,"-2"2"0,-7 7-575,1 0 1,-1 0-1,0 0 1,1 0 35,-1 0 1,-7 0-1,-3 2 1,-4 1-48,-1 2 0,1 1 0,2-6 0,2 0-310,-2 0 1,0 0 0,0 0 0,4 0-75,1 0 0,2 0 0,5 0 0,1 0-52,-1 0 0,0 0 0,0 0 0,2 1-317,4 5 0,-4 2 0,3 8 0,-1 1 237,2 4 0,-4-3 0,5 5 0,-1-1 119,-1 4 0,6-3 0,-4 0 0,2-2 78,4 0 1,-4 0-1,1-6 1,3 1 280,1 0 1,2-6-177,0 1 0,2-2-489,3 1 0,4-3 0,7-7 0,1 0 2,4 0 0,-2 0 0,7 0 0,4 0 34,5 0 1,0 0-1,5 0 1,0 0-121,1 0 1,0 7 0,5 4 0,-2 3 367,-2 1 0,-9 3 1,0 1-1,-7 4 145,-3 1 1,-2-3 0,-6 3 0,-1 1-20,-3-1 0,-4-3 1,-7 4-1,0-3 577,0-2 1,-12-3-1,-6-1 1,-3 0-35,-1-1 0,-10-1 0,2-3 1,-1-6-469,-4-3 1,-5-2 0,1-2 0,1-2-381,0-1 0,-4-7 0,3 3 0,1-1-337,-1-1 1,3 3-1,4-5 1,1 3-1320,-1-2 1,8 3-1,3-2 1,3 1-3126,3 1 4889,6-5 0,9 6 0,9-8 0</inkml:trace>
  <inkml:trace contextRef="#ctx0" brushRef="#br2" timeOffset="123">19072 16771 7858,'0'-16'673,"0"0"1,-2 8 0,-1 4-59,-2 8 1,-1 4 0,6 10 0,2 1-113,3 2 0,-3 11 0,5-5 1,-2 1-1,1 2 0,6 0 1,-3 0-1,1-4-101,0-5 1,-4 1 0,2-1-1,1-1-203,0-3 0,-6-7 1,3 1 129,-5 1-318,-1-5 1,0-2 0,0-10-216,0-5 1,0-10 0,0-2 0,-1-3-229,-5-3 0,5-7 1,-3-3-1,6-2-18,3-4 0,13 1 1,-1-1-1,4 4 220,2 1 1,3 10 0,-3 9 0,-1 8 202,1 7 0,5 3 0,-3 6 0,1 4 414,0 8 1,-5 10 0,3 1-1,-1 2 57,-4 3 0,-1 4 1,-3 1-1,-1 0-70,-3 1 0,-4-5 0,-7 2 0,0-7-36,0-7 1,0 2 0,0-2-385,0-2 1,-2-9-71,-3-4 0,-2-6 0,-5-6-178,1-4 0,8-4 0,-3-3 0,5-4-160,1-6 1,1-2 0,6-4-1,7-2 44,6-2 1,6-5-1,-3 4 1,1-1 194,4 1 0,2 8 1,1 9-1,-1 5 182,-4 6 0,4 5 0,-4 10 0,2 7 367,-2 7 1,2 6 0,-5 8 0,-1 2 95,1 2 1,-2 4 0,-5-2 0,0-1-173,-1 1 1,-4-8-1,-2-5 1,-2 1-539,-4-3 0,-1 4 0,0-7 0,1-2-1593,2-1 1,0-3 0,-5 1-1999,0 0 3871,0-8 0,-7-1 0,-1-7 0</inkml:trace>
  <inkml:trace contextRef="#ctx0" brushRef="#br2" timeOffset="124">20346 16299 7858,'1'-15'0,"3"-1"350,1 0 0,7 1 0,-1-1 229,3 0 1,7 6-1,1 1 1,1 2-37,0 3 1,0 3 0,-4 1-248,2 0 0,5 0 0,-5 1 0,-4 5 0,-3 4 0,-3 4 0,-8 7 0,3 2 0,-5-1-34,-1 1 1,-7 5 0,-5-2-1,-5 2 53,-4-2 0,-7 2 0,3-5 1,-1 0 11,0-1 1,7-1 0,-2-5 0,5 0 131,5 0 0,4-1 0,7 1-43,0 0 1,7-1-1,6-1 1,6-1-22,7-3 0,4-5 0,1 4 0,1-2-330,-1-3 1,6 3-1,1-2 1,1-2-414,-1-1 1,4-2-1,-3 0 1,-1 0-1125,0 0 1,6 0 0,-4 0 0,0 2-2062,-3 3 3533,3 11 0,-7 1 0,6 6 0</inkml:trace>
  <inkml:trace contextRef="#ctx0" brushRef="#br3" timeOffset="125">25015 9384 8132,'9'-7'461,"5"12"1,-4 2 727,4 10 1,-3 1-1,-2 4 446,-2 1-1375,5 2 0,-5 6 0,5-1 0,-3-2 81,-2-2 1,-2-2 0,-3 4-1,1-3 15,3-3 1,-1-1 0,-5-5-111,0 0 1,-5-6-124,-1 1 0,-6-10-43,2-1 1,3-7-1,1-8 1,5-1 2,1 0 1,1-6 0,5-3-1,4-1-122,4 0 1,7 0 0,2-6 0,1 1-263,4-1 1,2 3-1,1 2 1,-1 6-128,-4 4 0,4 3 0,-6 2 0,3 3-886,-1 2 1,-2 2-1,6 5 1,-2 0 1313,0 0 0,5 7 0,-9 2 0</inkml:trace>
  <inkml:trace contextRef="#ctx0" brushRef="#br3" timeOffset="126">25786 9478 7777,'24'-2'275,"-3"-3"1,-3 1 0,-3-4 665,1 1 1,0 1-1,-1 5 1,1-3-594,0-1 1,-6 0-1,1 5-1513,1 0 0,-5 7 189,-2 3 1,-10 4 0,-7 2 0,-7 0 325,-8-1 1,-1-4 649,2-1 0,-10 1 0,2 4 0</inkml:trace>
  <inkml:trace contextRef="#ctx0" brushRef="#br3" timeOffset="127">25723 9588 8120,'-9'16'1471,"4"-8"-1035,10-2 1,0 1-1,9-2 1,4-2-1,-1-1 35,1-2 1,4 0 0,3 0 0,1 0-465,0 0 1,-1 0 0,3 0 0,-2 0-716,2 0 0,-4 0 0,1 0 0,-1-2-844,1-3 1,-1 2 1551,2-8 0,11 1 0,-4-6 0</inkml:trace>
  <inkml:trace contextRef="#ctx0" brushRef="#br3" timeOffset="128">26415 9101 10697,'0'15'929,"1"1"1,3 2 0,1 1-71,-1 2 1,-3 7 0,-1-2 0,0 4-381,0 1 0,0 6 1,0-1-1,0-1-38,0-2 1,6-3 0,1-2 0,-1-2-756,1 2 0,0-5 1,-3-2-1,3-2-811,2 2 0,-4-4 0,4 4-1719,-2-3 1,5-4 1749,-2-4 1,3-4 0,-3-12 1093,-5-4 0,4-11 0,0-4 0</inkml:trace>
  <inkml:trace contextRef="#ctx0" brushRef="#br3" timeOffset="129">26713 9226 8262,'11'-5'2002,"-2"9"-624,-3 10 1,0 7 0,-5 0 0,3 5-499,1 3 0,0 8 1,-5 1-1,2 1-696,3-1 1,-1-1-1,5-4 1,-2 2-1072,-4 2 1,4 5 0,-2-6 0,-1-1-1770,-2-2 1,-2-3 2655,0-4 0,0 4 0,0-5 0</inkml:trace>
  <inkml:trace contextRef="#ctx0" brushRef="#br3" timeOffset="130">28128 9525 8092,'23'-16'0,"-7"1"0,-9-3 479,-6-3 0,-1 4 0,0-4 0,0 2 0,0-1 278,0-1 0,-6 0 0,-5 6 0,-3-1-286,-2 0 1,-5 2 0,0 2 0,2 3-265,2 2 1,-4 2 0,0 5-1,0 0-144,-2 0 0,6 12 1,-6 6-1,2 3-43,0 1 1,0 10 0,5-2-1,1 1 54,-1 4 0,7-2 1,4-5-1,3-2-57,2 2 1,2-5 0,3 0 0,6-2-26,3 0 1,1-1 0,3-6 0,1-1-13,2-3 0,7-1 0,-2 1 0,4-4 26,1-5 0,1-1 0,1 0 0,0 0 12,-1 0 0,1-7 0,-12-3 1,-2-4 11,-2-2 0,-3 0 0,-1-1 1,-5-2-75,-1-2 0,-1-2 1,-6 4-1,0-2-18,0 2 0,0 1 147,0 3-95,0 6 0,7 4 0,3 12 35,4 8 1,3 6 0,3 5 0,1-3-415,-2 0 0,-2-6 1,-1 4-1,0-3-399,0-3 0,-1 1 0,3-2 0,1-2-203,2-1 1,2-8 0,-4 3 0,2-5 295,-2-1 0,4 0 0,-2-1 695,-2-5 0,-9-2 0,-3-15 0,-7-2 0</inkml:trace>
  <inkml:trace contextRef="#ctx0" brushRef="#br3" timeOffset="131">28647 9494 8092,'0'-11'-43,"0"1"0,2 6 0,1 1 772,3 6 0,4 6 0,-3 8 0,2 3-184,3 0 0,-3 8 0,0-3 0,-2 1-292,-4 0 1,4-7 0,-2 4 0,-1-2-22,-2 0 1,-2-5 0,0-6 376,0 3-271,0-6 1,0-2-174,0-10 1,0-1 0,0-8-1,0-3-265,0-1 1,0-6 0,1-1 0,5-1-213,4 0 1,4 0 0,3-6-1,3 3 201,1 3 1,5-2 0,-3 7 0,-1 1-35,1 3 1,3 8 0,-5 4 0,-2 3 157,-1 2 0,-2 2 0,-1 3 0,1 7 426,0 8 0,-1-1 0,1 7 0,0 2-287,0 2 0,-6 1 0,-1 1 0,0-1-464,-1 0 1,-4-1 0,3-2 0,-2-3 104,0-3 0,0 4 1,-5-5-1,0-1-1354,0-3 0,6-1 0,1 0 455,1-1 0,5-6 0,6-4 1106,2-3 0,0-2 0,-5 0 0</inkml:trace>
  <inkml:trace contextRef="#ctx0" brushRef="#br3" timeOffset="132">29606 9698 7167,'9'-21'-35,"-4"0"0,-3-5 1,-2 5-1,-2 0 815,-3-2 0,-4 7 1,-8-1-1,-4 5-261,-5 0 0,1 5 1,-1 1-1,-2 5-74,-2 1 1,1 7 0,1 5 0,3 5-71,2 4 1,3 5 0,4-3 0,0 0-245,0 0 1,8 3 0,2-5 0,5-2-43,1-2 1,0-1 0,1-2 0,3-2 17,1-1 0,7-8 0,1 2 0,4-3-204,4-2 0,0 0 1,-5 0-1,1 0 78,4 0 0,-3-5 0,4-2 1,-1 0 91,0 0 0,0 2 1,-3 5-1,1 0 55,2 0 1,2 7-1,-4 5 1,2 5 114,-2 4 1,-3 7 0,-4-1 0,-3 2 161,-2 3 1,-2-1 0,-5 1 0,0-1-104,0 0 0,-5-1 0,-2-4 0,-2-5-140,-3-3 0,-8 3 0,-2-2 0,-1-3-52,0-4 0,-3-9 0,3 3 0,1-5-1045,-1-1 1,-3 0 0,5-1 0,2-5-541,1-4 0,2-6 1,2-3 491,4-2 0,3-2 0,7 2 1,2-5 284,3-4 0,5-12 0,10-3 0,2-4-392,3-7 1090,1-10 0,5 1 0,1-5 0</inkml:trace>
  <inkml:trace contextRef="#ctx0" brushRef="#br3" timeOffset="133">29779 9132 8092,'16'-23'150,"0"8"1,-6 1 487,1 8 1,-8 3 0,4 10 0,-2 7-87,1 5 1,-1 14 0,-5 0-1,0 6-2,0 5 0,0 1 0,-2 2 1,-1 0-101,-3 0 1,1-1 0,5-3 0,0-2-296,0-3 0,0-1 0,4-6 0,3-1-160,3-4 1,13 2 0,-7-7 0,3-4 44,3-4 0,-2-1 0,4-7 1,1-1-94,-1-3 0,-5-1 1,4 0-1,-2-1-5,0-5 0,5-4 0,-5-9 0,-2-4-156,-1-1 0,-8-3 0,-1-6 0,-2-2-80,-4-1 0,-1-1 1,-4 5-1,-1 1 147,-2 0 0,-8 6 0,3 4 0,-4 5 70,-2 6 1,1 3 0,-1 7 421,0 0 1,7 9 0,2 5 0,2 5 227,0 0 1,0 6-1,5-1 1,0 2-783,0 0 1,7-1-1,3 3 1,4-2-362,2 2 1,0-5-1,-1-1 1,1-1-650,0 0 0,5 0 0,1-7 0,1-3-14,0-6 1,5-3 0,-2-2 1232,4 0 0,1-7 0,1-2 0</inkml:trace>
  <inkml:trace contextRef="#ctx0" brushRef="#br3" timeOffset="134">30848 9556 8295,'-7'-8'883,"-1"-6"1,-10 5 0,-1 0-449,-2 4 0,0-2 0,4 2 0,-3 1-116,-1 3 1,-5 1 0,3 0-1,1 0-736,-1 0 0,-3 7 0,5 1 1,2 3-850,1-1 0,8-1 1266,-1 1 0,8 4 0,-4-5 0</inkml:trace>
  <inkml:trace contextRef="#ctx0" brushRef="#br3" timeOffset="135">30880 9714 13289,'-16'0'480,"0"0"0,1 0 1,-1-2-1,0-2-231,0-1 0,-4 0 0,-1 5 0,0 0-586,-2 0 1,5 0 0,-3 0-1,4-2-760,1-3 0,1 3-195,-1-3 0,7 1 1292,4-1 0,-4-4 0,0-6 0</inkml:trace>
  <inkml:trace contextRef="#ctx0" brushRef="#br3" timeOffset="136">31399 9132 8878,'0'-21'0,"0"0"0,-2 4 690,-3 4 0,-4 1 0,-7 7-350,0 1 0,-4 10 1,-3 6-1,0 7 96,0 7 1,-5 6-1,4 3 1,-2 3-161,0 2 0,6-3 0,-1 3 0,6 0-132,4 0 0,4-5 1,7 4-1,2-4-104,3-4 0,6 4 0,8-10 0,4-1-7,1-3 1,1-4-1,4-1 1,1-2 50,3-3 0,0 1 1,-5-7-1,-2-1 73,2-3 1,-5-1 0,0-1 0,-2-5 82,0-4 1,-6-4 0,-6-2 0,-2 0-31,-3 1 1,-3-1 0,-1 0 0,0 1-172,0-1 0,-7 0 0,-3-1 0,-4-3-46,-2 0 0,-5-1 1,-1 5-1,-3 0-496,-3 0 1,0 1 0,0-1 0,4 0-1040,1 1 0,-3 1 0,5 1-3046,2 3 4588,8 6 0,18-10 0,11 6 0</inkml:trace>
  <inkml:trace contextRef="#ctx0" brushRef="#br3" timeOffset="137">32138 9085 8737,'0'-16'1027,"-7"7"1,-4 4-1,-3 3-384,-2 2 1,-6 6-1,-4-1 1,-2-2-315,1-1 1,-2 0-1,4 1 1,-1 3-130,0-3 0,5-1 1,-4-2-1,3 0-197,2 0 0,3 0 0,1 0-169,1 0 0,4 0 1,2 2-1,1 3 66,-1 5 1,0-1 0,-3 3 0,1 4 206,-1 3 0,3 4 1,-1-4-1,-1 2-15,3-2 0,-4 4 1,6-2-1,1-2-13,-2-1 0,5-3 0,-3 1 0,3 0-51,2 0 0,7-1 1,4 1-1,3 0-173,1-1 0,8 1 0,3 0 0,4 0 106,2-1 0,-1 1 1,0 0-1,1-2 154,-1-4 1,-1 4 0,-4-3 0,-5 3 324,-3 1 0,-3 6 0,-1 0 1,-3-2 47,-6-1 1,-3-2 0,-2-1-1,-2 1-68,-3 0 0,-4-1 0,-7-1 0,1-1-306,-1-3 0,-5-6 0,-2 1 0,1-3-268,-1-2 1,-9 0 0,4-2 0,2-2-693,2-1 0,-2-5 0,5 3 0,3-2-515,6-3 0,0 3 0,6-1 0,3-3 8,1-1 0,9-3 0,4-4 0,4-4 1353,6 1 0,4-6 0,13-1 0,2-9 0</inkml:trace>
  <inkml:trace contextRef="#ctx0" brushRef="#br3" timeOffset="138">32421 9038 8294,'15'8'455,"-1"1"-310,-3-4 1,-11 4 0,-11 7 0,-4 1 591,-6 4 1,-2 4 0,-5 6 0,5-1-113,6-4 0,-2 4 1,10-6-1,0 1-303,4-4 0,3 1 0,4-1 0,1-1-50,3-3 1,11-7-1,-1-1 1,1-2 66,1-3 1,3-3 0,1-1-1,1 0-160,0 0 1,-2-5-1,-5-4 1,-1-3-41,1-5 0,0-8 1,-2 3-1,-2-1-738,-2 0 0,-6-8 1,1 3-1,-3 0-386,-2-2 1,-2 7-1,-3 3 1,-6 2-340,-3 2 1,-8 8 1323,-5 2 0,-9-2 0,-4-1 0</inkml:trace>
  <inkml:trace contextRef="#ctx0" brushRef="#br3" timeOffset="139">25424 10625 8209,'5'-15'0,"1"-1"0,-3 0 0,-1 0 541,-9 1 1,5 4 0,-5 2-1,2 1 1,-2 1 1487,-2 0 1,-1 2-1519,-6 5 0,-2 6 0,-1 7 0,-4 6 0,1 7-172,-1 4 0,-5 6 0,2 3 0,-2-1-249,2 1 1,3 3-1,7-4 1,2 1-26,4-1 1,3-1 0,7-8 0,2-1-167,3-2 1,4-6 0,8 2-1,2-1-128,2 0 0,7-2 0,0-6 0,5-5 445,4-1 0,0 4 0,-6-6 0,-1-1 209,-4-3 0,4-1 1,-6-1-1,1-5-92,-4-4 0,-6-4 1,-2 0-1,-5 2 10,-1 1 0,0 3 0,-3-5 0,1 3 51,-1-2 0,-3 3-92,-1-2 0,-1 3-250,-5-3 200,5-3-927,-6 12-919,7-5 807,-7 7 655,5 7 0,-5-3 5,7 6-289,0-6-170,0 3-880,0-7-2,7 0 1,-4 0-4977,8 0 6444,-8 0 0,4 0 0,-7 0 0</inkml:trace>
  <inkml:trace contextRef="#ctx0" brushRef="#br3" timeOffset="140">25188 11364 8236,'0'10'5398,"0"1"-4131,0-8 1,0 3 0,0-12-367,0-4 1,0-4 0,0-2-1,0 1-399,0-1 1,0-5-1,0-4 1,0-3 191,0-5 1,5-7-1,2 0 1,2-4-591,3-5 0,8-6 0,1 0 0,-2 1-340,-2 0 1,-1-2-1,0 7 1,-1 6-51,1 2 1,0 7-1,0 6 1,-1 3 53,1 2 1,0 8 0,-1 6 0,1 2 270,0 4 0,0 1 0,1 2 0,2 2 331,2 3 0,5 10 0,-1 13 1,1 6 385,2 2 1,5 15 0,-8 1 0,-1 8-565,-3 3 0,0-2 0,-3-4 1,-4-4-193,0-4 0,-7-4 0,0-3 0,-2-5 0,0-4 0,0-4 0,-5-1 0,2-3 0,3-2 0,-3-2 0,5-7-8032,0-4 6591,-5 4 1,6-12 0,-4 1-1,3-6 743,2-8 1,-6-3 0,4-1 0,-2-3 610,1-3 0,-1 4 0,-5-4 0,-2 3 735,-3 3 0,-4-1 1,-8 0-1,-4 0 656,-5 1 0,-9-1 0,-4 2 0,-1 2-146,-4 1 1,1 3 0,-1-5-1,2 5-646,-2 1 0,4 0 1,0 3-1,2-1-905,3 1 0,1 3 1,3 1-1,1 0-3420,4 0 1,3 7 3812,8 3 0,-1 4 0,0 2 0</inkml:trace>
  <inkml:trace contextRef="#ctx0" brushRef="#br3" timeOffset="141">24921 11757 8236,'-11'-5'2008,"1"-1"-1150,6 1 0,-1 5 0,10 0 1,8 0-1,6 0-111,7 0 0,6 0 0,6 0 0,7 0 660,6 0 0,21 0 0,1 0 0,6-2-878,1-3 0,-33 4 0,0-1 0,3-2 0,0-1 1,0 1-1,1 1-302,2 1 0,-1 1 0,2-1 0,-1 2 0,-4 0 0,-1 0 0,0 0 0,-1 0-227,0 0 0,-2 0 0,38 0 0,-15 0 0,-5 0 0,-6 0 0,-4 0 0,-11 0 0,-6 0 0,-3 0 0,-8 0 0,-4 0-2706,-4 0 1,-3 2-1,-3 3-1851,-6 5 0,-15 15 4557,-6 1 0,-17 14 0,-1-7 0</inkml:trace>
  <inkml:trace contextRef="#ctx0" brushRef="#br3" timeOffset="142">24889 12197 8236,'11'0'918,"-1"0"1,-6 2 0,3 3-493,0 5 0,-4 4 1,8 4-1,-1 3 0,1 3 896,-1 1 1,-1 11-1,3 1 1,-1 5-276,1 0 0,0 7 1,0-5-1,-1-1-431,1 3 1,0-8 0,1-1 0,-3-4-490,2-2 1,2-4-1,0-3 1,-1-1-595,-3-4 1,-1-2 0,3-1-1621,-2 0 1,-4-7-419,4-4 1,1-5 0,4-5 1432,1-6 0,-5-8 0,-1-4 1,2-1 561,2-4 0,-5-7 0,-4-5 0,-3-4 510,-2-5 0,-7-23 0,-2-1 0</inkml:trace>
  <inkml:trace contextRef="#ctx0" brushRef="#br3" timeOffset="143">25204 12228 10665,'0'25'0,"0"-2"780,0-1 0,5 3 1,2 6-1,2 2 333,3 4 0,0 8 0,1 8 0,-3-2 341,2-3 1,2-2 0,2-3 0,-2-2-980,-4-3 0,4-6 0,-3-6 0,1 0-231,-1-2 1,1-1 0,-7-7-2279,-1-1-1155,4 1 1,-13-7 0,0-6 1143,-7-6 1,-4-6-1,-2-8 2045,-3-4 0,-3-4 0,-7-6 0</inkml:trace>
  <inkml:trace contextRef="#ctx0" brushRef="#br3" timeOffset="144">24654 12276 8798,'29'0'0,"-2"0"984,-7 0 0,5-6 1,1 1-1,6 2 698,4 1 0,3-3 0,4-1 0,-1 1-1117,2-2 0,1 5 0,1-3 0,-4 2-536,-6-3 0,5 5 0,-1-5 1,2 5-1164,0 1 0,-2 0 1,4 0-1,-4 1-520,-2 5 1,4-3-1,-5 8 1,-2-1-1699,-2-1 3352,-2-2 0,1-7 0,-1 0 0</inkml:trace>
  <inkml:trace contextRef="#ctx0" brushRef="#br3" timeOffset="145">25959 12166 8236,'-16'-6'523,"-2"1"0,-1 2 387,-2 1 0,0 2 0,6 0 0,-1 2 401,0 3 0,0 4 0,-1 8 1,-2 4-565,-2 5 0,-5 9 0,5 4 0,1-1-315,3 0 0,6 4 1,3-3-1,1-1-366,3 1 1,4-3-1,5-4 1,6-1-483,3 1 1,7-6 0,2-2 0,1-1-737,4-4 1,2 4-1,1-4 1,-1-3 19,-4-4 1,7-3 0,-5 1 0,0-5-1690,2-3 0,-2-2 2821,-2 0 0,4-7 0,-6-2 0</inkml:trace>
  <inkml:trace contextRef="#ctx0" brushRef="#br3" timeOffset="146">26242 12166 8851,'-9'7'900,"2"1"1,7 8 0,0 0-312,0-1 1,0 8 0,0 3 0,0 6 597,0 4 1,0 5-1,0 8 1,0 1-628,0 3 1,0-1 0,0-5 0,0-3-411,0-8 1,0 5-1,2-13 1,1-2-671,2-2 1,2-3-1,-3-5-860,1 0 0,6-1 0,-4-1-64,1-3 1,-2-4 0,4-9 617,2-3 0,0-4 0,1-7 1,-3-1-1202,2-4 2027,-5-4 0,14-13 0,-3-2 0</inkml:trace>
  <inkml:trace contextRef="#ctx0" brushRef="#br3" timeOffset="147">26477 12166 8236,'6'15'524,"-1"1"0,0 5 0,-5 2 1,0-1 789,0 1 0,0 10 0,0-1 0,0 3-282,0 3 1,0-3 0,0 7 0,0 2-264,0 1 0,-5-3 0,0-2 1,1-2-457,2-3 0,2-1 1,0-5-1,0-1-735,0-2 1,0-6 0,2 1 0,2-4-1013,1-1 1,2-2 0,-4-2-1301,3-2 0,6-6 1649,-2 1 1085,-3-3 0,7-9 0,-5-2 0</inkml:trace>
  <inkml:trace contextRef="#ctx0" brushRef="#br3" timeOffset="148">26588 11914 8236,'15'0'324,"1"0"0,0 12 1,1 6-1,4 5 461,5 4 1,4 5 0,1 5 0,1 4 802,-1 5 1,-1 13 0,-2 6-1,-5 5-566,-6 5 0,1-2 0,-13-1 0,-2-6-566,-1 1 1,-2-8-1,-2-7 1,-1-5-661,-2-5 0,-8-3 0,5-8 1,-3 1-594,1-1 0,-1-1 0,-4-4 0,-1-5-9034,0-4 9732,7-8 1,-12 5-1,4-5 1</inkml:trace>
  <inkml:trace contextRef="#ctx0" brushRef="#br3" timeOffset="149">27248 12008 8236,'2'-15'0,"3"1"0,4 2 0,-1 1 0,12 8 1380,-5-3 1,10-1-1,-4 2 1,-2 2-521,-2 1 1,-1 7 0,0 2 0,-2 2-258,-4 3 0,-3 2 0,-7 2 0,0 1 37,0 4 1,-7-3 0,-5 4 0,-5-1-215,-4 0 0,0 5 0,5-5 0,2-1-5,3-3 0,-1-1 1,7-1-1,2 1 53,1 0 1,2 0 0,2-2-55,3-4 1,3 2-1,10-6 1,1-1-421,2 2 0,7-5 0,0 3 0,5-4-362,4-1 0,1-1 1,-3-4-1,2-6-566,-2-3 1,5-2-1,0 1 1,0-1-1045,-3 0 1,-4 0 0,-1 1-1,-1-1 1972,1 0 0,-1-6 0,1-3 0</inkml:trace>
  <inkml:trace contextRef="#ctx0" brushRef="#br3" timeOffset="150">28065 11427 8236,'-8'-7'0,"2"-4"1040,5 4 1,8-5 0,3 7 74,4 1 0,4 3 0,1 1 0,2 0-706,-2 0 1,4 5-1,-2 0 1,0-1-484,1-3 1,-4-1-1,3 0 1,-5 2-1613,-6 3-258,4-3 0,-14 10 0,0-6 1944,-9-3 0,-12-1 0,-3-2 0</inkml:trace>
  <inkml:trace contextRef="#ctx0" brushRef="#br3" timeOffset="151">28113 11553 8236,'7'15'775,"3"1"1,4-2-1,2-2 1,1-3-84,4-2 0,4 0 1,8-4-1,2 3 202,1-3 1,3 4 0,-4 0-1,3 0-978,2 0 0,-5 4 0,2-6 0,-4 0 379,-1 2 0,-3-3-295,-2 6 0,2-6 0,-4 2 0</inkml:trace>
  <inkml:trace contextRef="#ctx0" brushRef="#br3" timeOffset="152">29653 10830 8236,'0'-16'0,"0"0"0,-1 2 129,-5 4 1,-2-4 489,-8 3 0,0 4 0,1 2 0,-3 3 0,-1 2 331,-2 0 1,-2 2-1,2 5 1,-5 9-654,-4 8 1,4 6 0,2 1-1,-1 2-204,1 4 0,5-2 0,-1 5 0,6-1-10,4-4 0,6 3 0,1-1 1,6-2-91,8-2 0,5-2 0,5 1 0,5-3 181,3-2 1,8 1 0,2-8 0,-1 0 291,0-3 1,4-6 0,-3-3 0,-1-1 52,1-3 0,-4-2 0,-7-2 0,-4 0 12,-1 0 0,-4-7 0,-9-4 0,-4-3-69,-5-2 1,-1-5-1,-1 1 1,-5-1-526,-4-2 1,-9 5-1,-4-4 1,-1 1-358,-4 0 1,-2 0 0,0 5 0,2 2 15,2 4 1,5-3 0,-3 8-1,1 0-2100,4-2 0,1 5 0,2-3-445,1 3 1,6 4 2948,4 3 0,3 4 0,2 7 0</inkml:trace>
  <inkml:trace contextRef="#ctx0" brushRef="#br3" timeOffset="153">30487 10892 8363,'0'-15'605,"0"4"0,-2 3 0,-3 1 458,-6 3 1,-4 2-1,-5 2 1,-2 0-676,-3 0 0,-1-1 0,-4-3 0,2-1-138,2 1 0,2 1 1,-4-1-1,3-1-136,3 2 1,6-4 0,5 1-126,-1 3 0,0 3 0,0 3 1,3 4 47,2 2 0,-5 7 0,3 5 0,-2 0 111,1 1 1,1-2-1,-3 6 1,2 0 33,-3-2 0,5 4 0,-1-7 0,2-1 85,3-3 0,3-1 0,1 0-153,0-1 1,1-1 0,5-3-167,4-6 1,4 2-1,4-2 1,2-1 109,7-3 1,2-1 0,3 0 0,-1 0-133,1 0 0,4 0 0,1 2 1,-2 2 201,-2 1 0,-1 7 0,-3-1 1,-2 3 347,-6 1 1,-4 6 0,-1 0-1,-2-2 259,-4-1 1,2-2 0,-6 1-1,-3 2-50,-1 2 0,-9 0 1,-5-5-1,-6 0-487,-3-1 1,-5-1 0,3-3 0,-1-4-794,-4 0 1,-7-6-1,-3 5 1,-1-5-1864,1-1 0,-6 0 1,2 0-1,-2 0-184,2 0 1,-3 6 0,3-1 2641,-3-2 0,-2-8 0,-1-4 0</inkml:trace>
  <inkml:trace contextRef="#ctx0" brushRef="#br3" timeOffset="154">28962 11741 9761,'15'0'1479,"1"0"0,0 0 1,1 0-1,4 2 132,5 3 0,11-3 0,7 3 0,6-1-945,8 1 0,14-3 0,6 3 0,4-2-111,6 3 0,-39-5 0,1-1 0,-1 3 0,0 0 0,2-2 0,1 1-555,1 1 0,1-1 0,3-1 0,-1 0 0,-4 2 0,-1 1 0,-1-1 0,-2-1 0,0 1 0,-1 0 0,35 4 0,-16-4 0,-6 4 0,-8 2 0,-10-6 0,-5 4 0,-6-2 0,-5 1 0,-3-1-285,-7-5-1894,-8 0 0,-2 2 0,-12 1-778,-4 2 1,-9 8 0,-4-3 2956,-1 4 0,-10 9 0,-6 1 0</inkml:trace>
  <inkml:trace contextRef="#ctx0" brushRef="#br3" timeOffset="155">28899 12291 8236,'15'-7'0,"1"-3"487,7-4 0,-4 3 0,6 1 1,1-1-1,0 3 936,2 2 0,5 5 1,-8 1-1,-1 0-935,-3 0 1,-4 1 0,-3 5 0,-3 4-254,-6 4 1,-3 9 0,-4 3-1,-3 4-40,-6 1 1,-10 1 0,-5-1 0,-2 1-152,2-1 1,-2 0 0,5-1 0,1-4-88,-1-5 1,2-3 0,5-3-490,1 1 0,4-7 188,1-4 0,8-3 0,2-2 169,9 0 1,6 0 0,8 0 0,7 0 375,5 0 1,14 0 0,-2 0 0,2 0 18,0 0 1,-2 2 0,-2 3-1,-3 5 93,-5 4 0,-11 4 0,-5 1 0,-5 2 106,-6-2 1,-1 4-1,-6-2 1,1 0 77,-6 1 1,-5-2-1,-10 4 1,-4-1-146,-5-4 1,-4-2 0,-2-1 0,1-2-147,0-3 1,-1 1-1,1-5 1,-1 0-1034,1 0 0,1-2 0,2-5 0,4 0-490,1 0 0,2 0 0,7-2 0,2-1-527,1-2 1,8-2 0,-2 1 846,3-4 1,5-4 0,6-2-1,9 0 997,4 1 0,4-8 0,6-1 0</inkml:trace>
  <inkml:trace contextRef="#ctx0" brushRef="#br3" timeOffset="156">30046 12338 8607,'14'-1'512,"-3"-4"0,-6 1 0,-10-5-274,-6 2 1,3 2-1,-3 5 1,-3 0 810,-5 0 0,-5 7 0,-10 5 0,-1 6-494,-1 3 1,-8 12-1,2 0 1,-1 5-59,1 6 0,3 0 1,8-1-1,1-1-7,4 2 0,8-6 0,10 1 0,2-2-268,8-1 0,7 1 0,12-6 1,7 1 27,7-1 0,3-1 0,8-2 1,-1-4 1,4-1 0,0-4 0,-6-7 0,-2-3 21,-3-2 1,2-2 0,-7-5 0,-5 0 84,-3 0 1,-6-12 0,-7-4 0,-3-3-340,-2-3 0,-3-3 0,-10-6 1,-4-1-352,-4 1 0,-14-6 0,-4 0 0,-3 2-95,-3 2 1,5 4 0,-6 2-1,3 5-429,-1-1 1,0 11-1,8-4 1,2 4-798,7 3 0,2 2 0,2 7-146,1 0 0,1 2 0,5 3 834,9 6 1,7 3 964,9 1 0,13 1 0,4 0 0</inkml:trace>
  <inkml:trace contextRef="#ctx0" brushRef="#br3" timeOffset="157">30613 12574 8236,'13'-22'0,"0"-3"0,-5 1 311,-1 3 0,-3 3 0,-9 3 0,-6 1 418,-3 3 1,-7 4 0,-3 7 0,-2 2-120,-2 3 0,-11 11 1,6 12-1,-4 5-146,-1 4 1,-2 11 0,8 0 0,10 1 313,8-1 0,7 0 0,7-1 0,1-4-266,5-6 1,9 0 0,12-11 0,4 2 76,6-2 1,1-3-1,6-7 1,-4-1-104,-2 1 0,4-7 0,-3-4 0,-1-3-7,1-2 1,-3-2 0,-4-3-1,-3-6-332,-2-3 0,-3-8 0,-5-5 1,1-2-148,-6-3 0,-1-6 0,-7-4 0,-3-2-1279,-1 2 1,-4-1-1,-5 6 1,-8 4 197,-10 5 0,-6 7 1081,-6 10 0,-17 4 0,-11 7 0</inkml:trace>
  <inkml:trace contextRef="#ctx0" brushRef="#br3" timeOffset="158">24858 15152 8236,'-10'-7'2023,"1"-3"-427,2-4 0,0-2 0,3 0 0,-1-1 0,2-3-508,1-1 1,2-6-1,0 0 1,0-4-479,0-6 0,2 2 0,3-7 0,5-3-433,4-6 0,7 1 0,0-8 1,-2-1-646,-1-2 0,-1-2 1,3 2-1,1 3-143,-2 6 0,-2 6 0,-1 8 0,-2 8 31,-4 6 0,4 10 1,-3 8 804,3 5 1,2 9 0,1 10-1,4 11 551,5 12 0,-1 11 1,1 7-1,0 8 260,-1 6 0,2 2 1,-6-3-1,-1-9-829,-3-9 1,-1 0 0,-2-3 0,-2-8-266,-1-10 1,-3-3-1,5-9 1,-5-2-2041,-1-1 1,5-4 131,-1-4 1,-2-3-1,1-9 909,2-3 0,-3-3 1,0-10-1,-2-1 694,-4-2 1,-1 0 0,-2 5-1,-2 0 802,-3 1 1,-4-1 0,-8 0 0,-2 2 112,-2 4 1,-5-4-1,3 5 1,-2-1 408,-3-1 0,-1 3 0,-3-5 1,1 5-900,-1 1 0,-3-4 1,2 6-1,5 1-1411,4 3 1,-2-5-1,5 1-1340,1 2 1,12 1 0,8 2 343,8 0 2345,13 0 0,4-7 0,6-2 0</inkml:trace>
  <inkml:trace contextRef="#ctx0" brushRef="#br3" timeOffset="159">25738 14618 8236,'16'0'685,"2"-6"1,1-1 694,2-1 1,0 4 0,-4-1-1,3 1-897,0-1 1,7 3 0,-5-3-1,1 3-809,0 2 1,-2 0 0,-6 0-6,1 0 0,-2 7 0,-3 4 331,-6 3 0,-3 2 0,-2-1 0</inkml:trace>
  <inkml:trace contextRef="#ctx0" brushRef="#br3" timeOffset="160">25801 14712 8236,'7'9'1694,"2"3"0,7-7-638,0-1 0,5-3 1,-1 1-1,0 2-401,-3 1 1,4 0 0,2-5-1,1 0-487,4 0 0,-3 0 0,1 0 0,0 0-5022,-1 0 4854,-3 0 0,1 0 0,1 0 0</inkml:trace>
  <inkml:trace contextRef="#ctx0" brushRef="#br3" timeOffset="161">27452 13910 9016,'-7'-14'0,"-5"2"600,-7 2 1,-4 1 0,-3-3 0,3 3 366,0 2 1,-1 2 0,-7 5-1,1 1-433,4 5 0,-4 8 1,4 8-1,-4 3-86,-1 3 0,-4 7 1,2 3-1,3 1-323,0-1 1,7 6-1,2-2 1,6 1-72,4-1 1,4 2 0,7-8 0,2-1 20,3-1 0,4-3 0,10 0 0,6-1 23,6-4 1,6 4 0,-2-6 0,3 1 141,2-4 0,1-5 0,2-4 0,-3-3 216,-1-3 0,-8 0 0,-5-8 1,1-2 37,-3-1 1,-3-7 0,-9 0 0,-3-6-285,-2-3 0,-2-5 0,-6 3 0,-5 1-64,-4-1 1,-6-3 0,-5 5 0,-3 0-178,-1-2 0,-5 6 0,4-4 1,-3 5-1264,-3 6 1,2-3 0,2 6 0,4 0-196,1 0 1,2 2-1,6 5 1,-1 0-60,0 0 0,6 0 0,1 2 588,2 3 960,2 4 0,-2 0 0,-2-2 0</inkml:trace>
  <inkml:trace contextRef="#ctx0" brushRef="#br3" timeOffset="162">28238 13895 8102,'9'-7'1884,"-4"-4"-667,-3 4 0,-4 0 1,-3 7-808,-5 0 1,-4 5 0,-4 2-1,-3 2 13,-5 3 1,2-5 0,-3 0 0,1-1-106,2-1 1,1 5 0,6-5-122,-4-1 0,3-2 0,-3-2 0,4 0 1,6-2-413,1-3 0,4 3-32,-4-3 1,1 10 0,-3 5 0,3 4 256,2 2 0,-5 2 0,3 1 0,1 2 68,2-2 1,-1-2 0,2-1-83,2 0 1,1 0 0,4-1-42,3 1 1,-2-5 0,8-3 0,3-1 26,5-3 1,0 3 0,9 0 0,5 0 26,8 0 1,4 5 0,2-2 0,0 4 65,0 2 0,1 5 0,-3 2 0,-3-1 509,-5 1 0,-11 0 0,-5-4 0,-4 4 30,-1 1 1,-7-5 0,-4 4 0,-5-2-235,-5 0 0,-9 0 0,-11-5 0,-3-2 525,-5-4 1,-9 2 0,0-6 0,-3-3-736,-2-1 0,0-4 0,-1-3 0,1-6-2182,0-3 1,0 4-1,2 1 1,3 0-2370,5 1 0,5 4 4381,6-1 0,4 3 0,6 2 0</inkml:trace>
  <inkml:trace contextRef="#ctx0" brushRef="#br3" timeOffset="163">28742 14209 8048,'8'7'2944,"4"2"-2143,-6 6 0,-3-6 0,-6-2 0,-4-2-220,-2 1 1,-1-1 0,-6-5-285,0 0 0,0-5 0,1-2 0,1-2-152,3-3 1,-1 3 0,5-2 0,0-1-74,0-2 0,2 4 1,5-1-1,1 1-26,5 1 1,2-3 0,10 7 0,1 1 135,2 2 0,2 2 0,-4 2 0,2 2-292,-2 1 1,-1 7-1,-3-1 1,1 2-23,0 3 0,-2 0 1,-2-2-1,-3-2-1912,-2-1 0,3-1 0,-3 6-217,2 0 0,-4-3 2261,6-2 0,-1 3 0,6-5 0</inkml:trace>
  <inkml:trace contextRef="#ctx0" brushRef="#br3" timeOffset="164">29323 13816 8048,'9'-11'1093,"-4"5"-174,-3 4 0,3 5 1,2 13-1,0 1 16,0 4 0,4 6 1,-6 8-1,-2 3-77,-1 2 0,-2 0 1,0 4-1,0-4-406,0-1 1,0 1-1,2-5 1,1-4-571,3-1 0,4 1 0,-3-10 0,0-2-959,0-1 0,5-2-716,-1-1 1,-2-6 0,1-4 560,2-3 0,-3-2 0,1-2 0,1-3 599,-2-6 1,5-4 0,-4-6-1,2-7 633,-1-7 0,3-12 0,-5-2 0,6-5 0</inkml:trace>
  <inkml:trace contextRef="#ctx0" brushRef="#br3" timeOffset="165">29622 13800 8048,'0'18'0,"0"3"0,0 5 1438,0 4 1,0 6 0,0 3 0,0 1-110,0 3 1,0 6-1,2 2 1,1-4-608,2-1 0,2 1 0,-1-11 0,2-2-909,1-6 0,5 1 1,-5-4-1,1-1-513,1-3 1,-6-9-1,4-1-1167,-2 1 0,-2-7 596,-5-5 0,-7-7 0,-5-8 0,-7-3 1271,-8-3 0,-2-17 0,-3-11 0</inkml:trace>
  <inkml:trace contextRef="#ctx0" brushRef="#br3" timeOffset="166">28977 13690 9031,'16'-5'1071,"0"0"0,-2-2 0,0 3 0,1-3-379,8-1 1,10 4 0,6-1 0,-1 1 422,1-1 1,4 3 0,-1-3 0,4 3-936,1 2 0,-5 0 1,0 0-1,0 0-728,-2 0 0,4 2 1,-8 2-1,-1 3-3145,-2 1 1,-1 5 3692,-1 7 0,1 5 0,-1 6 0</inkml:trace>
  <inkml:trace contextRef="#ctx0" brushRef="#br3" timeOffset="167">30455 13533 8048,'-1'-16'0,"-5"2"549,-4 4 0,1 1 0,-1 6-33,-3-3 1,-4 3-1,-2 8 1,1 7 612,-1 8 1,0-1 0,1 7-595,-3 2 1,4 2 0,-4 3 0,3 2-1,3 3-261,-1 2 0,7-3 0,4 3 0,3-1-193,2-4 0,7 3 0,4-1 0,3-2-241,1-2 1,1-2 0,2 1-1,1-1-630,2 0 1,2-4 0,-4-3-1,2-1 189,-2-4 0,0-1 0,0-5 1,2 0-531,-1-3 1,-1-6-1,0 1 1,2-3-1125,-2-2 2255,-1 0 0,4-7 0,3-2 0</inkml:trace>
  <inkml:trace contextRef="#ctx0" brushRef="#br3" timeOffset="168">30723 13690 9692,'0'16'0,"0"1"844,0 4 0,5 4 1,0 6-1,-1 2 142,-3 4 0,-1-2 0,0 7 1,0 0-643,0-2 1,0-2 0,2-6 0,2-1-353,1 1 0,2-3 0,-4-1 0,3-3-200,-3-2 1,4-2 0,0-6-1792,2 1 1,-6-6 0,4-1 174,0-2 0,-3-3 1120,6-10 0,-1-8 0,3-8 704,-1-3 0,-1-8 0,6-7 0</inkml:trace>
  <inkml:trace contextRef="#ctx0" brushRef="#br3" timeOffset="169">31053 13706 8048,'0'21'380,"0"0"0,0 5 0,2-3 1,1 1 1099,2 4 1,0 7 0,-3 3 0,2 3-795,1 2 1,0-4 0,-5-1 0,0-1-481,0 0 0,2-1 0,1-4 0,4-3-422,2-2 0,-5 0 1,3-6-1,-2-1-1338,0-3 0,2-1-4805,-2 0 5340,-3-1 0,10-8 1019,-6-7 0,6-14 0,-3-10 0</inkml:trace>
  <inkml:trace contextRef="#ctx0" brushRef="#br3" timeOffset="170">31131 13297 8048,'16'0'0,"-2"2"701,-3 3 0,3 4 0,-2 7 0,7 1 572,7 4 0,4 9 1,1 10-1,1 4-716,-1 5 0,-1 8 0,-4 3 0,-5 2 86,-3 1 0,-4 9 1,-2-11-1,-4-2-160,-1-4 0,-1-3 0,-6-3 0,0-5-527,0-4 1,-6-4 0,-1-6 0,0-2-591,1-2 0,-5-7 0,6 2 0,0-3-1383,-2-2 1,3-1-823,-6 1 1,4-7 2838,-4-4 0,6-3 0,-3-2 0</inkml:trace>
  <inkml:trace contextRef="#ctx0" brushRef="#br3" timeOffset="171">31745 13124 8048,'15'-7'0,"1"-3"281,0-4 1,-1 3 0,1 3 0,2 1 245,3 3 1,-4 3 0,6 1-1,-2 0 652,0 0 0,0 1 1,-6 4-753,1 6 1,-7 8 0,-4 2 0,-3 0-69,-2 2 1,-2-4-1,-5 5 1,-7 1-153,-5-1 0,-7 1 0,3 3 0,0-2-11,1 2 0,-5-5 1,8-1-1,3-1 105,4 0 0,9 0 0,-3-5 1,5 0 185,1-1 0,8 1 0,6 0 0,7-1-208,4 1 1,1-5-1,5-3 1,1 1-248,-1 0 0,6 0 0,0 3 0,-2-3-287,-2-2 1,-2 5-1,1-2 1,-3 6 303,-2 5-49,-5-4 0,-6 13 0,0-5 0</inkml:trace>
  <inkml:trace contextRef="#ctx0" brushRef="#br3" timeOffset="172">27122 14916 8183,'11'5'0,"-1"1"0,1-1 0,6-5 987,4 0 1,3 0 0,10 0 0,2 0 211,6 0 0,5-2 0,8-1 0,6-4-646,5-2 1,16 5-1,4-3 1,-40 5 0,2-1-327,1 1 1,2-1 0,5-1-1,1 1 1,3 1 0,1 1-1,6-2 1,2 0-265,6 2 1,2-1-1,7-2 1,1 1-1,-25 1 1,0 0-1,0 1 1,4-1-1,-1 0 1,1 0 106,-1 0 0,0-1 0,1 1 0,5 2 0,1-1 0,-1 1 0,-5-2 0,-2-1 0,1 1 0,0 0 0,1 0 0,-1 0 17,0 1 1,-1-1 0,0 0-1,27-1 1,-1 1 0,-5 2-1,0 0 1,-4 0 0,-1 0-33,-3 0 1,0 0-1,1-2 1,-2-1-1,-6 0 1,-1 0-1,-1 1 1,-1-1-242,-4-1 1,-2 1 0,-1 2 0,-2 0 0,-8-1 0,-2-1 0,38 0-394,-12-3 0,-8 5 0,-16-4 0,-10 1-1833,-8-1 0,-11 3-1888,-14-3 4300,-21 3 0,-3 9 0,-11 2 0</inkml:trace>
  <inkml:trace contextRef="#ctx0" brushRef="#br3" timeOffset="173">28003 15655 8129,'-9'0'379,"-3"-2"1,5-1 0,-2-4 0,-2-2 829,3-3 1,1-2 0,7-2 0,0 0-452,0 1 1,1-1 0,5 0 0,4 0-508,4 1 1,14-3 0,4 1 0,2-1-219,5 4 0,1 4 1,5-1-1,-3 6 140,-5 3 0,0 2 0,-4 2 0,-5 3-62,-4 6 0,-4 3 0,-8 3 0,-3 3-23,-2 1 1,-4 5 0,-8-4 0,-7 3-24,-8 3 0,-2 0 0,-8 0 0,0-4-17,-3-1 1,-2-2 0,4-5 0,-1-1-100,1 1 0,1-6 1,4-1-1,5-2-125,3-3 15,3-3 1,8-1-1,7 0-51,8 0 0,13-5 1,7 0-1,7 1 185,7 3 1,9 1 0,3 1 0,0 3 194,0 1 1,-8 7-1,-8 1 1,-3 4 397,-3 4 1,1 0-1,-12-4 1,-4 3 234,-5 1 1,-5 1 0,-7-2 0,0 1-234,0-2 0,-1 3 0,-6 1 0,-7 0-319,-5 0 1,-8-4 0,3-7 0,-2-2-272,-2 3 0,-11-6 0,8-2 1,-2-3-762,-1-2 0,3-2 0,0-3 0,1-4-854,4 0 1,-2-5-1,7 4 1,2-4-500,1-2 0,4 0 0,4 1-167,4-1 1,5 0 2302,1 0 0,14-6 0,3-3 0</inkml:trace>
  <inkml:trace contextRef="#ctx0" brushRef="#br3" timeOffset="174">29370 15498 7981,'-1'-25'0,"-6"6"633,-9 7 1,-5 0-1,-7 6 1,4 3 80,1 1 0,0 9 1,0 4-1,-6 4-80,-6 6 1,-7 4 0,3 6 0,-1 1-183,-3-1 1,4 8 0,1 2-1,3 3-31,3-2 0,6 9 0,16-6 0,4 0-251,5-1 1,9-9 0,8 2 0,10-4-75,9-2 0,0-1 0,7-2 0,2-4-24,1-1 0,8-4 0,-1-6 0,-1-5-78,-2-1 0,-4-1 0,-3-8 0,-7-2 155,-7-1 0,-2-7 0,-8 1 0,-6-4 216,-3-6 1,-4 1 0,-7-4 0,-3 0 2,-6-1 1,-10 1 0,-5-4 0,-5 2-514,-6-2 1,4 5 0,-6 2-1,3 3-318,-1 3 1,0-1 0,4 0-1,-2 2-681,-2 4 1,6 3 0,7 7 0,1 0-1189,4 0 1,6 0 0,5 2 658,1 3 1,8 4 1672,10 6 0,10 1 0,3 0 0</inkml:trace>
  <inkml:trace contextRef="#ctx0" brushRef="#br3" timeOffset="175">30172 15592 9040,'0'-16'0,"0"1"0,-1-1 822,-5 0 1,-8 2 0,-8 4 0,-1 5-332,0 3 0,-10 4 1,2 3-1,-4 7 500,-4 7 0,6 6 0,-5 8 0,3 4-579,3 4 1,1 5 0,13 1 0,6-2 297,3-3 0,4 2 0,9-7 0,4-4-118,8-5 0,10 0 0,0-7 0,4-2-292,2-2 1,1-3 0,2-3 0,1-6-279,-1-3 0,4-2 1,-3 0-1,-2-2-39,-6-3 0,1-9 0,-4-9 0,-1-1-248,-3-4 1,-3-4-1,-3-4 1,-1-5-295,-3 1 0,-2-5 0,-6 3 0,2-2-1219,-1 2 0,-4 0 1,-5 9-1,-6 5-773,-3 4 1,-9 5-1,-1 8 2551,-1 6 0,-11-4 0,3 0 0</inkml:trace>
  <inkml:trace contextRef="#ctx0" brushRef="#br3" timeOffset="176">25125 17494 7981,'0'16'4286,"0"-8"0,0-2-3158,0-12 1,0 3-1,0-8-741,0-1 0,0-4 1,0-3-1,0-3 0,0-3-200,0-3 1,2-2-1,3-1 1,4-2-449,0-4 1,10-3 0,-3-7 0,-1 1 63,-2 5 0,6-8 0,-3 5 0,-1 2-833,-2 2 0,1 8 0,-4 8 0,4 3 752,2 7 0,-1 5 0,3 11 1,1 3 254,2 6 0,5 15 1,-3 7-1,0 6 1103,-1 4 1,5 8 0,-5 3 0,-1 0-179,-3 0 1,1 2 0,-9-7 0,4-5-799,2-4 1,-5-3 0,-3-8-1,1-1-506,0-2 1,-4-6 0,6 1-1622,1-4 1,2-3 422,1-3 1,1-4 0,-2-9 943,-3-3 1,-4-4 0,-7-9-1,0-1 505,0-2 0,-2-5 1,-5 5-1,-7 0 81,-5-2 0,-4 6 0,2-2 0,-3 5 892,-1 3 0,-8 1 0,3-4 0,-1 2-41,-4 1 1,0 2-1,3-3 1,1 2-975,0-3 1,1 6 0,4 2 0,5 2-3838,3-3-215,3 5 4245,6-6 0,9 7 0,9 0 0</inkml:trace>
  <inkml:trace contextRef="#ctx0" brushRef="#br3" timeOffset="177">26084 17305 8853,'16'0'0,"0"0"0,-2-1 618,-4-5 0,4 5 0,-2-5 1,6 5 27,3 1 1,-5-2 0,-6-2 7,2-1 1,2 0-2478,2 5 715,-7 0 1,-4 5 0,-10 2 0,-6 0 1107,-3 0 0,-8 5 0,-3-3 0</inkml:trace>
  <inkml:trace contextRef="#ctx0" brushRef="#br3" timeOffset="178">25911 17415 7981,'7'16'944,"2"-2"1,9-3-1,1-6 89,2-3 1,7-2 0,-2 0-1,2 0-367,-2 0 1,7 0-1,-5 0 1,0 0-767,2 0 1,0 0 0,-1 0 0,-1 0-2077,-2 0 1,-6 0 2175,1 0 0,-4 0 0,-1 0 0</inkml:trace>
  <inkml:trace contextRef="#ctx0" brushRef="#br3" timeOffset="179">26619 16692 7981,'2'11'279,"3"-1"1,-3 1-1,3 4 1,-3 3 564,-2 3 0,0 3 1,0 8-1,0-1 499,0 1 0,0 1 0,0 2 0,0 1-621,0-1 1,0-1 0,1-1 0,3 0-499,1-2 0,2 3 0,-3-12 0,1 1-256,-2 0 1,4 3-1,-1-5 1,-1-2-880,2-2 0,-4-3 0,6-1 0,0-3-2075,0 2 1,-4 1-1,5-3 2986,2-5 0,9-3 0,4-2 0</inkml:trace>
  <inkml:trace contextRef="#ctx0" brushRef="#br3" timeOffset="180">27122 17478 7981,'18'-2'9278,"-8"-3"-7375,-6-3 0,-3-3-2029,5 1-1822,-5 6 1,8-3-409,-4 7 0,-1 0 0,6 0-1169,2 0 3525,2 0 0,2-7 0,0-2 0</inkml:trace>
  <inkml:trace contextRef="#ctx0" brushRef="#br3" timeOffset="181">28018 16897 8255,'-7'-25'0,"-3"4"0,-4 6 799,-2 4 1,-5-3 0,0 5-58,2 1 1,0-5 0,0 8 0,-4 2 0,-2 1-127,-3 2 0,-7 7 1,-1 3-1,1 6-125,2 5 1,-4 4 0,0 8-1,2 2-135,2 1 1,5 6-1,5-5 1,8-2-50,1-2 1,7 4 0,3-1 0,10-1 31,9-2 1,8-1 0,8-1 0,3-1 23,2-4 0,3 4 0,6-4 1,1 2-85,2-2 0,3-3 0,-5-9 0,-4-2-85,-6-1 1,-3-8-1,-3 2 1,-4-3-73,-5-2 0,-3-2 1,-4-5-1,-2-7-66,-2-5 1,-6-11 0,1 1 0,-3-8-455,-2-3 1,-5-2-1,-2-5 1,-4 0 25,-6 0 0,1 6 0,-5 5 1,4 3-825,1 1 1,0 8-1,2 3 1,2 3-5406,1 3 5556,8 6 1,-2 4 0,10 10 0,5 5 1044,4 4 0,9 2 0,2 0 0</inkml:trace>
  <inkml:trace contextRef="#ctx0" brushRef="#br3" timeOffset="182">28616 16881 7981,'0'-25'0,"-2"5"429,-3 2 1,1 2 0,-6 2 0,-2 2 270,-2 2 0,-2 1 0,-2-2 0,-1 6-305,-2 3 1,-5 9 0,3 6 0,-1 6-65,-4 7 1,-2 9 0,-1 5 0,-1 4 187,1 5 0,6 7 1,4-4-1,6-1-313,4-2 1,4-2 0,9-2 0,3-3-34,6-5 1,13-1 0,6-2-1,3-6 55,7-4 1,-1-3 0,3-5-1,0-2 18,-2-4 1,3 2 0,-6-6-1,-4-3-101,-5-1 1,0-2-1,-7-2 1,-2-3-120,-1-6 0,-4-4 0,-4-5 0,-5-2-115,-3-3 0,-9 1 0,-5-4 0,-7 2-40,-7-2 1,-4 5 0,-2 0 0,-1 2-568,-3 0 0,2 6 1,-4 4-1,1 1-530,1 1 0,-1 2 1,5 7-1,3 0-2701,3 0 3927,3 7 0,0 2 0,-1 6 0</inkml:trace>
  <inkml:trace contextRef="#ctx0" brushRef="#br3" timeOffset="183">29150 16960 8406,'14'7'0,"-3"3"0,-4 4 760,0 2 0,1 1 1,8 4-1,-2 4 356,-3-1 1,8 11 0,-3-4-1,1 3-575,1-1 0,-3-4 1,3-1-1,1-3-102,2-2 1,0 3 0,-5-5 0,-1-2-1638,1-2 0,-5-1 0,-1-2-2216,2-3 1,-7-6 1752,-5-10 1,-7-9 1660,-8-7 0,-8-14 0,-1 1 0</inkml:trace>
  <inkml:trace contextRef="#ctx0" brushRef="#br3" timeOffset="184">29135 16850 6787,'0'-41'0,"0"6"311,0 7 0,0 6 1,0 6-1,0 0 535,0 1 0,1 6 0,5 4-567,4 3 1,6 2-1,3 0 1,2 2-2991,-2 3 2711,6-3 0,-8 12 0,6-6 0</inkml:trace>
  <inkml:trace contextRef="#ctx0" brushRef="#br3" timeOffset="185">29543 17101 7981,'16'26'0,"-2"0"496,-3 2 0,3 0 0,-4-2 1,4-3 673,2 0 0,-1-6 1,1 4-1,-2-3 1200,-3-3-1211,3 1-930,-13-7 0,5-9 0,-10-11 1,-1-3-276,1-1 0,-3-8 1,2-3-1,2-4-237,1-1 1,4-6-1,3-1 1,5-1-154,4 1 1,4-1-1,1 4 1,4 1 205,1 4 1,1 5-1,3 11 1,-2 4 298,2 5 1,1 5-1,3 5 1,-2 7 486,-4 7 0,2 6 0,-6 6 1,1 1-168,0-1 1,-2 6 0,-5-1 0,-2 1-395,-4 2 0,2-11 0,-7 3 0,1-3-66,1-4 1,-6-1 0,5-7 0,-5-1-2075,-1 1 1,-1-2 0,-3-2 531,-1-1 0,0-9 1,5-2 1612,0-9 0,7-12 0,1-4 0</inkml:trace>
  <inkml:trace contextRef="#ctx0" brushRef="#br3" timeOffset="186">30424 16692 7981,'2'-15'299,"3"-1"0,-2 5 1,8 3-1,3 1 705,5 3 0,0 2 0,9 2 1,4 2-52,3 3 1,-1 4-1,-7 7 1,-6 1-407,-4 4 1,-1 2 0,-2 5 0,-4-2-177,-4 2 0,-6 7 0,-7 2 0,-7-1-55,-6 3 1,-8-6 0,0 2-1,-5-5-131,-3-4 0,-1-7 1,5 2-1,1-4 524,0-1 0,6 0 176,4 0 1,14-1-403,12 1 1,6-7 0,15-4 0,2-3-315,2-2 0,3 0 0,2 0 0,3 0-543,2 0 0,-3 0 1,5 0-1,2 0-1820,1 0 0,1 7 0,-1 3 0,0 6 2194,4 5 0,9-4 0,-2 6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5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11934 2405,'31'-18,"-6"4,-2 14,-8 0,1 0,0 0,-1 0,1 0,7 0,-6 0,6 0,0 0,-6 0,9 6,1-1,-8 0,11-5,-8 0,-4 0,4 0,1 0,-5 0,11 0,-11 0,12 0,-13 0,6 0,-1 0,-4 0,12 0,-13 7,13-5,-13 5,6-7,0 0,-6 0,13 0,-13 0,13 0,-6 0,1 0,5 0,-13 0,13 0,-6 0,8 0,-1 0,-6 0,4 0,-4 0,6 0,-6 0,4 0,-4 0,6-7,1 5,-1-5,1 7,-1 0,0 0,1 0,-1 0,1 0,-8 0,6 0,-6 0,8 0,-1 0,-6 0,4 0,-11 0,26 0,-23 0,22 0,-25 0,13 0,1 0,-8 0,13 0,-13 0,1 0,4 0,-4 0,-1 0,6 0,-13 0,13 0,-12 0,11 0,-11 0,4 0,1 0,-5 0,4 0,1 0,-5 0,11 0,-11 0,4 0,-6 0,7 7,-6-5,6 5,-7-7,6 0,-4 0,5 0,-8 0,8 0,-5 0,11 0,3 0,-6 0,4 0,-15 0,1 0,0 0,-1 0,1 0,0 0,-7 0,5 0,-6 0,1 0,5 0,-5-7,0 5,5-5,-6 21,8 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5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15330 2452,'33'-9,"-10"2,-9 7,-5 0,-1 0,20 0,-15 0,9 0,-8 0,-5 0,7 0,-1 0,1 0,0 0,0 0,-1 0,1 0,0 0,0-7,-1 6,1-6,0 7,-1 0,1 0,0 0,0-7,-1 5,1-5,0 7,-1 0,1 0,-7 0,5-7,-5 5,6-5,1 7,0 0,0-7,-1 5,1-5,0 7,-1 0,1-7,7 6,-6-6,13 7,-13-7,13 5,-5-5,-1 7,6 0,-13 0,13 0,-13 0,13 0,-12 0,11 0,-11 0,11 0,-11 0,5 0,-1 0,-4 0,12 0,-13 0,6 0,-1 0,-4 0,13 0,1 0,-1 0,8 0,-15 0,6 0,-6 0,4 0,4 0,-11 0,15 0,-18 0,11 0,3 0,-6 0,11 0,-20 0,13 0,-6 0,8 0,-8 0,6 0,-5 0,-1 0,6 0,-4 0,11 0,-4 0,2 0,-4 0,4 0,12 0,0 0,-13 0,-5 0,1 0,-11 0,18 0,-20 0,20 0,-4 0,7 0,-8 0,5 0,-4 7,14-5,0 5,-14-7,4 0,-20 0,6 0,0 7,-6-6,13 6,-6-7,1 0,13 7,4 4,4-4,8 7,-14-12,-15 5,-5-7,-11 0,7 0,0 0,-8 0,6 0,-5 0,0 0,5 0,-5 0,-1 7,-1 1,-7 8,0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5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1714 3552,'-40'-7,"9"5,8-4,7 6,7 0,-12 0,4 0,-7 0,1 0,7 0,7 0,37-7,-12 5,35-5,-20 7,2 0,-1 0,4 0,-9 0,11 0,-13 0,4 0,-4 0,-1 0,20 0,-16 0,17 0,-13 0,-1 0,1 0,-1 0,14 0,-10 0,11 0,-15 0,1 0,-1 0,2 0,4 0,-4 0,6 0,-8 0,1 7,-1-5,0 5,-6-7,19 0,-17 0,19 0,-22 0,6 0,-5 0,-1 0,6 0,-6 0,8 0,-8 0,6 0,-6 0,8 0,-1 0,1 0,-1 0,0 0,1 0,-1 0,1 0,-1-7,-6 5,18-5,-15 7,18 0,-15 0,1 0,-1 0,0 0,1 0,-1 0,1 0,6 0,2 0,1 0,-3 0,0 0,-4 0,11 0,-12 0,6 0,-1 0,-5 0,13 0,-13 0,12 0,-11 0,11 0,-12 0,13 0,-13 0,12 0,-5 0,8 0,-1 0,-7 0,5 0,3 0,-7 0,12 0,-13 0,7 0,0 0,1 0,-8 0,5 0,-5 0,14 0,-5 0,6 0,-8 0,7 0,-5 0,5 0,-7 0,7 0,-5 0,12 0,-12 0,12 0,-12 0,5 7,-6-5,6 5,-5-7,5 0,-14 0,12 0,-10 0,13 0,-8 0,7 0,-5 0,12 0,-12 0,12 0,-12 0,5 0,-7 0,0 0,1 0,-1 0,7 0,-12 0,10 0,-12 6,8-4,-1 5,0-7,0 0,0 0,7 0,-5 0,12 7,-6-5,2 3,4-3,-3-2,-2 0,2 0,-8 0,3 0,-3 0,3 0,-3 0,8 0,-6 0,6 0,-2 0,2 0,3 0,-4 0,6 0,5 0,-3 0,3 0,-3 0,-2 0,0 0,0 0,-6 0,1 0,-6 0,6 0,-7 0,1 0,-3 0,-2 2,2 1,2 2,1-1,2-2,-1-2,3 0,-1 0,5 0,-6 0,0 0,0 0,9 0,5 0,0 0,6 0,-15-2,-8-3,0 3,3-3,3 3,4 2,-6 0,2 0,-4 0,-11 0,1 0,15 0,5 0,1 0,-6 0,-9 0,-7 0,-14 0,2 0,-15 0,-6 0,5 0,-5 0,0 0,4 0,-4 0,0 0,19 0,-2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5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15424 3379,'-26'0,"-9"0,32 7,-11 2,35 7,12-1,30 1,8 0,5-2,-8-4,-7 4,-3-7,-1 4,1 3,-11-12,0 10,0-7,2 5,4-4,-4-1,3-5,4 5,2 0,-3 2,3-1,0-5,5 5,-6 1,1-2,-6 2,6-2,-7-3,1 3,-1 2,1-2,-3 6,3-6,-3 2,-1-2,-1-3,0 3,0-3,12 3,4 0,-3 6,-8-6,-1 2,1-2,-1-1,6 6,-4-4,5 4,-6-5,6 6,-13-6,2 6,-3-8,3 2,0 4,11-2,0 3,-6 3,-10-8,0 2,5-2,-7-3,13 12,-5-12,8 5,-1 0,-8-6,-7 6,-2 0,-13 9,-3 1,-6 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5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755 4778,'-17'-17,"3"3,14 14,22 0,15 0,-2 2,12 3,-5-2,16 8,6-8,10 2,-11-3,-6-2,-10 0,1 0,-3 0,13 0,-6 0,6 0,-1 0,6 0,-5 0,0 0,-6 0,6 0,-6 0,6 0,-6 0,6 0,-6 2,6 3,-4-3,9 3,-4-3,9-2,2 0,-2 0,2 0,-2 0,-1 2,6 3,-6-3,1 3,-4-2,-1 3,0-5,0 5,-5 1,-1-2,-6 2,3-4,0 3,-5-1,5-5,-1 0,-1 0,13 0,-1 0,5 0,0 0,5 0,-4 0,0 0,-1 0,1 0,-3 0,1 0,-2 0,4 0,0 0,0 0,0 0,3-5,-1-1,1 3,2 1,9 2,-7 0,0 0,0 0,7 0,-9 0,-2 0,-1 0,-1 0,-4 2,-4 1,-2 3,3-1,-6-5,1 0,-1 0,1 0,-4 0,-1 0,0 0,0 0,-1 0,1 0,3 0,-16 0,-5 0,-25 0,3 7,-14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0:26:15.515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17327 1698 8398,'7'-9'0,"-5"-5"0,5 10 906,-7-6-492,7 6 1,1-4-57,8 2 0,-4 5-83,4-5 1,-4 5 170,9 1-180,-3 0 1,-3 0 66,1 0-150,0 0 0,-6 0 63,1 0-167,-1 0 12,-1 0-204,5 0 234,-12 0-213,12 7 262,-13 1-297,6 8 217,-7 0 33,0-7-70,0 5 1,-7-6 65,-3 8-82,3-7-250,-14 5 280,11-6 9,-13 8-64,7-7 34,-7 5 0,6-5 61,-4 6-164,3 1 102,3 0 1,-1-1 29,0 1 180,1-7-197,-1 5-9,7-5 98,2 6-68,0 1-31,5 0 41,-5-1-24,7 1 20,0-7-14,0 5 0,2-7 392,3 3-348,4 4-28,7-12 185,-7 5 1,5 0-128,-6-5 50,8 5 0,0-7 448,-1 0-196,-6-7 65,5-2-85,-5 0-99,0-5 14,5 6-416,-13-8 87,6 0 0,-7 0 0,0 1 0,0-1-39,0 0 1,-1 1 0,-3-1 409,-1 0-262,-7 0 12,3 1-1181,-7-1 0,0 0 89,1 1-462,-1-1 515,0 0 432,1 0-65,-1 8-719,0-6 395,0 5-254,1 0 0,4 0-636,1 4 1068,6 4 0,-1-6 684,10 7 0,11 0 0,8 0 0</inkml:trace>
  <inkml:trace contextRef="#ctx0" brushRef="#br0" timeOffset="1">18129 1713 8418,'0'-10'0,"0"-1"0,0 8 0,0-11 432,0 12 0,0-7 0,-2 6 97,-3-2-343,3-1 1,-12 5 0,4-3 180,-4-1-232,-2 0 0,0 5 0,0 0 0,1 1 273,-1 5-206,0-5-222,0 13 68,1-12 0,-1 12-261,0-3 422,8-4-381,1 7 35,0-13 218,5 6 0,-5-5 1,9 1-157,3 3 1,4 4 0,8-5 0,2 1-58,2 1 1,5-4 0,-3 6 19,2-2 76,1 5 9,-2-3 12,6 0 299,-13 5-294,6-6-8,-7 8 85,-7 0 1,3-6 148,-7 1 1,6-1 0,-6 6 39,-2 0 1,-1-1-1,-2 1 82,0 0 1,-7-8-1,-3-1 1,-4-1 551,-2-1-953,0 0 120,0-5 132,-6 0 89,4 0-803,-11 0 396,11 0-78,-5-7-911,1 5 582,4-12 259,-5 13-17,8-13-551,-1 12 416,7-12 22,-5 12 26,13-12-1534,-6 13 924,7-13 261,0 12-92,7-12 822,1 5 0,8-7 0,0 1 0</inkml:trace>
  <inkml:trace contextRef="#ctx0" brushRef="#br0" timeOffset="2">18302 1650 8418,'8'0'-172,"-1"0"0,-7 0 172,0 0 0,7 0 0,-5 0 0,5 7 0,-7 2 1310,7 7 61,-5 0-584,5 6-193,-7-4-164,7 4 133,-5-6-361,5 7-351,0-6 175,-6 6 0,6-7 243,0 6 66,-5-11-133,5 10 133,0-12-66,-5 6-3462,5 1 1509,-7-7 821,0-2 252,0 0 221,0-6-103,0 6 0,-7-7-233,5-7 726,-12-1 0,5-15 0,-6-1 0</inkml:trace>
  <inkml:trace contextRef="#ctx0" brushRef="#br0" timeOffset="3">18207 1462 8418,'0'-9'0,"0"-5"-325,0 12 0,0-12 580,0 13-228,0-6 0,7 0 0,-3 5-240,6-3 1,-4 5 0,4 5 45,2 5 1,0 4-1,1 2 1,-3 0-467,2-1 633,2 1 0,2 7 0,0 1 0</inkml:trace>
  <inkml:trace contextRef="#ctx0" brushRef="#br0" timeOffset="4">18758 1792 8418,'0'-16'0,"0"0"0,0 1 266,0 6-104,0-5 587,0 5-274,0 1-12,0-6-262,-7 12 135,-2-12-135,0 12-117,-5-5 184,5 0 68,1 5-586,-6-5 335,5 7-120,-7 0 335,8 0-480,-6 0 1,7 2-33,-4 3-91,-3-3 222,12 12 1,-10-5 0,7 7 0,0-1-1,-1 3-158,1 3 174,0-4 47,5 6 1,0-7 65,0-1 0,0 1 0,0 0-30,0-1 0,7-1 0,3-3 92,4-6 1,2 2 0,0-2-1,0-1 553,-1-2-285,1-2-281,0 0 0,-1 0-27,1 0 0,-5-2 1,-1-3-1,2-6 179,2-3-282,-5-2 110,5-6-77,-12 4 0,5-11-245,-7 2 111,0-2-463,7-10 300,-5 6 114,5-5 0,-7-1-71,0 13-67,0-11 149,-7 13 113,5-1 266,-5-4 21,7 11-355,0 3 33,0 1-67,0 5 86,0 0-43,0-5 789,0 12-293,0-5-192,0 7-29,0 0-201,0 7 0,0 2-55,0 7 129,0 0-73,0 6 1,0-2-57,0 6 43,7-7 78,-5 18-61,5-18 26,-7 17-45,0-11 220,6-1-187,-4 6 4,12-5 298,-5-1-267,0-1 0,5-2 19,-4 0 250,4 0-256,2-6 32,0 1-34,6 0 353,-4-8-330,4 6 28,-6-12-22,7 12 335,-6-12-332,13 5 1,-12-7 56,2 0 12,-2 0-45,-2 0 0,-1-7 254,1-4-181,0-3-73,-7-1-235,5-1-23,-13-7 298,13 6-224,-12-13 1,5 7-450,-7-3 410,0 4-252,0 6 244,-7 0 1,0 0 0,-5 1-68,1-1-30,1 7 175,-6 2-247,7 7 496,-5 0-122,6 0-124,-1 0 503,-5 0-235,5 7 48,0 2-274,3 7 311,-1-1 1,5 1-182,-5 0 18,7 0-144,0 6 82,0-4-2,7 4-22,2-6 52,-1 0-11,6 0-11,-5-1-1880,7 8 839,-1-13 419,1 11-452,0-12 351,0 7 189,-1-7 55,8 5-117,-6-13 37,6 6 162,0-7 336,-6 0 0,6 0 0,0-7 0,1-1 0</inkml:trace>
  <inkml:trace contextRef="#ctx0" brushRef="#br0" timeOffset="5">19748 1713 8418,'0'-15'0,"-7"-1"0,-2-7 0,-6 13-528,-1-11 1562,-7 12-319,6-7-323,-20 1 177,18 6-301,-11-5 1,7 12-1,6-5-76,-6 7 1,13 0 199,-1 0-369,8 0 284,-4 7-122,7 2 123,0 7-62,14 6-287,-4-4 83,13 11 159,0-4-58,-6 6 239,13 1 1,-7-6 42,3 0-231,-3 0 149,-8-1 0,-1 3 156,-3-7-195,3 7-58,-13-11-9,6 6 0,-7-8-73,0 1 210,0 0-106,0 0-876,-7-8 1,-8 6 0,-11-5-1395,-4 0 0,-10 3-1538,-8-7 3540,-6 0 0,-16-12 0,-1-1 0</inkml:trace>
  <inkml:trace contextRef="#ctx0" brushRef="#br0" timeOffset="6">11903 1525 8441,'-9'-7'0,"-5"5"0,3-3 0,-3 3 0,-1 2 0,4 0 0,1 0 651,-1 0 1,-5 2 0,1 3 439,-1 5-1021,7-3-60,-5 7 347,6-5 60,-1 7-238,-5 0-268,12-8-203,-5 6 0,7-5 1,2 5 264,3-4 1,4 3-1,8-6 70,4 1 0,4-2 0,4 4 1,-1 1 61,-1-3-57,-8 6 374,11-5-143,-20 7-40,11-1-95,-12 1 190,-1-7 88,6 5-253,-12-5 296,5-1-75,-7 6-163,0-12-26,0 12 0,-2-11 298,-3 8-150,-4-8-324,-6 11-187,-8-12 417,12 5-84,-16-7 1,16 0 126,-10 0-37,4 0-1637,1 0 770,0 0 271,-7 0-1472,6 0 1276,-6 0 1,8-5-1,-1 0 1,2-1 0,3-1-2641,6-3 3171,-4 3 0,15-14 0,-5 4 0</inkml:trace>
  <inkml:trace contextRef="#ctx0" brushRef="#br0" timeOffset="7">12201 1682 8441,'9'-16'-245,"-2"7"1,-7-5 1133,0 4-583,0 3 0,-7-5 0,-3 6 671,-4 3-743,-2 1 1,0 0-1,0-1 1,1-2 556,-1 1-766,0 3 178,0 1 0,1 5 271,-1 0-584,0 7 448,1-3-67,6 7 0,-5-1 0,12 1 165,-12 0-422,12 0 1,-5-1 0,7 1 280,0 0-261,7-1-95,2-6 252,0 5-11,5-12-236,-5 12 1,13-12 218,-4 5-389,4-7 37,1 0 306,-5 0-327,4 0 0,1 0 269,-5 0-9,4 0-233,-6 0 227,-7-7-58,5 5 47,-13-12-328,6 5 1,-7-7 234,0 8-99,0-6 104,0 5 18,0 0-58,0 2 438,0 7-200,0-7 8,0 6-11,0-6 1,2 8-131,3 5 3,-3-5 30,12 13-20,-5-5-235,7 0-12,-8 5 293,6-6-38,-5 8-1023,7-7 478,-8 5 170,6-5 26,-5-1 42,0 6 214,5-12-2339,-5 5 1193,6 0 0,1-5 303,0 3 566,0-3 339,-8-2 0,6-7 0,-5-2 0</inkml:trace>
  <inkml:trace contextRef="#ctx0" brushRef="#br0" timeOffset="8">12484 1666 8441,'0'-9'0,"0"2"0,0 7 995,0 0-657,7 0-152,-5 7 0,10-3 254,-7 6-101,8 1 84,-5 5 135,1 6-355,5-4-12,-12 4 79,12-6 69,-12 0-136,5 7 135,0-6-135,-6-1 136,6-2-68,-7-6-602,0 1 492,0 5 117,0-12 0,0 3 1,0-10-250,0-6 0,-5 3 1,-2-3 71,-2-1-231,6-9 1,-4 4 0,7-6-1,0 2-508,0 0 332,0 0 183,0 5-322,0-6 200,0 4-84,7-5 277,-5 15 61,12-6-122,-13 12-18,13-5 132,-5 0-133,0 5 19,5-5-30,-6 14 421,8-5-142,0 12-42,7 2-108,-6 1 418,6 6-182,-7 0-3,-1-6 188,1 13-143,-7-13-107,5 6 1,-7-6 176,3 4-3,-3-10-253,0 10 123,-5-13-81,5 1 107,-7 5 223,0-12 173,0 5-265,0-7 1,0-2-629,0-3 211,0-4-38,0-7 238,0 1-650,0-1 0,0-1 94,0-4 0,0 3-523,0-3 639,0-3 58,0 6 1,2-4-93,3 6 0,-2 0 186,8 0 0,-1 8-32,6 2 1,-5-1 440,-1 2-199,0 0-44,6 5 0,0 2 479,0 3-246,-1-3-135,1 12 1,0-6 443,0 8-277,-1 0-120,1 0 0,-2-4-64,-4 3 46,4-2-160,-5 9 0,5-6-103,-3 0 1,1-6-1103,-7 1 554,7-1 129,-10 6 1,10-6-2620,-6 1 1833,-1-8 680,-5 4 642,0-7 0,-7 0 0,5-7 0,-5 4 0,9-6 0,3 2 0,-1-3 105,6 5 0,1-2 1,4 3 1155,1-1-714,7 0-110,-6-2-36,6 5 499,0-12-483,-6 12 1,6-12 94,-8 4 0,1 1-52,0-2 0,-2 1-189,-4-6 0,3 6 101,-8-1-34,0 1-326,-5-6 1,0 6 220,0-1-457,0 8 180,-7-11 1,0 10 228,-3-6-458,-4 6 189,5-3 1,-7 7 0,0 0 0,1 0-245,-1 0 328,0 7 0,6-3 42,-1 6 1,6 1-1,-4 4 1,2 1 0,4 0 226,1 0 1,2-1 0,0 1-143,0 0 1,2-1-1,3 1 1,6 0-81,3 0 0,7-1-257,-1 1 1,8-2 238,-1-4-1406,2 4 658,3-5 346,-1 0 164,1-2 0,1-2-249,4 0-1643,-4 1 928,5-6 1,-6 0 1172,-1 0 0,1-7 0,-1-2 0</inkml:trace>
  <inkml:trace contextRef="#ctx0" brushRef="#br0" timeOffset="9">13884 1493 10313,'8'-16'-1568,"1"8"2698,-4 3-231,-3 3-94,5 2-367,0 0 0,0 7-112,3 3 654,4 4-604,-5 9 1,5-4 233,-3 7-156,3-6-205,-6 9 0,8-6 1,0 3 1,-6 4-99,1-4 1,-2-2-671,1 3 0,4-6 11,-4 5 1,4-7-374,2 2 1,-5-4 415,-1-1 0,-1 0-850,1 0-168,4-1-797,-5 1 2310,7-7 1,-6-2 15,1-7 0,-8-7 0,4-2 0</inkml:trace>
  <inkml:trace contextRef="#ctx0" brushRef="#br0" timeOffset="10">14261 1823 10313,'14'-10'-192,"-4"-1"72,4 8 259,-5-11 1,7 10 462,0-6 1,1 5-102,4-6 0,-4 6-108,4-6 1,-8 6-134,-3-5 1,-1 4-21,1-4 1,-3 5 411,-7-6-183,7 8-259,-5-11-259,-2 5 1,-3 0-198,-8 4 1,6-2 0,-6 2 0,-1 1 55,-2 3 0,-2 2 1,1 5 226,-1 4 0,0 4 0,2 2 0,4 0 167,5-1-269,-4 1 180,7 0-144,-5 6 0,7-4 361,0 3-334,7-4-34,-5-1 1,12-2-228,-4-4 0,4 4-69,2-3 0,5-2 5,0 1 0,2-5 0,-4 4-689,2-2 765,7-2 0,-11-5 0,4 0-49,-3 0 0,-3-1 0,1-5-258,0-4 0,0-1 326,-1-4 0,-1 2-44,-3-8 0,1 2 133,-7-2 0,0 4 1,-3-4 145,3 3 0,-3 3 1,3-1-65,-3 0 0,-2 6-334,0-1 1703,0 8 54,0-4-1030,0 21 0,5-2 64,1 14 20,-1-7-149,2 4 0,-5-5-29,3 3 1,-2-4 47,3 4 1,-5-4-67,5-1 1,-5-5-66,-1-1 0,0-5 4,0 6 246,0-8 3,0 4-93,0-7 1,0-1 181,0-5-483,0-2 1,0-3 0,0 1 23,0-3 1,0-1-1,0-3 170,0-4 0,7 4-711,4-4 0,3 3 285,1 2 1,-4 1 0,-1-1-1,3 0-11,1 1 1,1 6 257,1 4 24,0 3 45,0 2 0,-1 0 68,1 0-97,-7 0-66,5 0 0,-6 7-134,8 3 49,0-3 350,0 7 0,-6-5-172,1 7 0,-6-1-201,5 1 1,-6 0-176,1 0 1,-1-1-1,-1 1-99,2 0 1,1-1 0,-6 1 0,0 0-116,0 0 0,1-6 1,3 1-343,1 1-361,0 2 0,-5-4 131,0 1 1008,7-8 105,-5 4 0,12-14 0,-5-2 0</inkml:trace>
  <inkml:trace contextRef="#ctx0" brushRef="#br0" timeOffset="11">15409 1855 10313,'10'-16'-161,"1"0"1,-8 1 333,2-1 1,-3 0 0,-2 0 66,0 1 1,-2 4 4,-3 1 0,2 1 200,-8-1 0,6 1-192,-6 4 1,1 3-182,-6-3 0,-5 3 99,0 2 0,-5 0 1,5 0-1,0 2 4,-2 3 1,11-2-1,-3 8 1,1 1 53,0 2 0,5 2 0,4-1-221,3 1 0,4 0 0,1 0 59,2-1 1,8-6 0,-3-2 0,4-2-89,2 0 0,5 1 0,0-6 0,-2 0-91,-2 0 1,-1 0 0,0 0 0,0 1-12,-1 5 1,1-5 0,0 6 63,-1 0 0,1-3 0,-2 6 0,-2 3 220,-1 1-69,-8 1 0,10-2 70,-8 2 0,0-6 112,-5 12 0,0-7 37,0 7-370,0-11 56,0 4 1,-2-5 39,-3 7 1,-2-6 123,-3 1 1,-4-8 60,3 2 1,-3-3-286,-2-2 0,6 0-357,-1 0 0,1 0-94,-6 0 1,6-2-1,-1-1-406,-1-2 1,5-8-1,2 3 1,3-4-1153,2-2 1636,0 1 1,0-3 331,0-3 69,0 4 0,14-20 0,4 4 0</inkml:trace>
  <inkml:trace contextRef="#ctx0" brushRef="#br0" timeOffset="12">15613 1430 10313,'14'-1'-229,"-3"-5"120,3 5 535,-13-6-356,6 7 328,0 0 364,-5 7-427,5 1-88,-7 15 0,0-4 307,0 7 5,0 1-397,0 4 1,0-3 522,0 3-509,0-10-131,0 23 0,0-21 67,0 13 193,0-13-69,0 21 0,0-23 54,0 10 0,2-10-697,3 0 1,-2-3 0,6-3 0,0 1-2270,0 0 1904,1-1 1,1-4-458,-1-1 1,1-6 657,4 1 1,1-3 740,0-2-129,-1-7 0,15-9 0,3-8 0</inkml:trace>
  <inkml:trace contextRef="#ctx0" brushRef="#br0" timeOffset="13">16053 1713 10313,'-15'0'254,"-1"0"0,0 0 1,0 0 59,1 0 0,-6 0 1,-2 0 617,-1 0-382,4 0-144,-9 0-84,11 0-176,-12 0 0,11-2 0,-5-1 0,-1-4-363,1-2 0,5 4 0,-2-4-1165,3 2-48,3-5 0,6 9 759,4-8 0,5 2 1,5-3 646,5 2 0,4-8 0,2-6 1</inkml:trace>
  <inkml:trace contextRef="#ctx0" brushRef="#br0" timeOffset="14">15912 1462 10313,'10'15'-585,"1"1"390,-8 0-12,11 7 687,-12-6-454,12 13 188,-12-6 1,10 2-1,-7 1 608,-1 1 1,3-6-383,-2-1 0,0-2-77,-5 2 0,0-8-72,0 2 245,0-2 527,0 2-1216,7-6 1,2-2 0,7-7-57,-1 0 0,1-2 0,0-1 1,1-2-1,2 1 27,2 2 0,0 4 0,-3 2 1,1 2 197,2 3 0,0 0 1,-5 3 4,-1-1 0,1-3-114,0 3 1,0 3-153,-1-4 0,1 4-643,0 2 0,5 1 388,0 4 1,8-1 473,3 6 0,13 0 1,11 5-1</inkml:trace>
  <inkml:trace contextRef="#ctx0" brushRef="#br0" timeOffset="15">27845 6334 13586,'0'-8'744,"0"1"-481,0 7 0,-1 0 265,-5 0 35,5 0-137,-6 0-236,7 0 0,0 1-135,0 5 0,0-3-16,0 8 1,-2-8 37,-3 2-138,3 4-175,-5-7 0,7 6 45,0-2 0,0-3-149,0 8 31,0-8 331,0 11-15,0-5 0,0 7 0,0-1 153,0 1 0,0 0 0,0-1-109,0 1 0,0-5 1,0-1-1,0 2-1,0 2 0,0 2-16,0 0 0,0-1 5,0 1-209,0 0 0,-5 0 1,-1-1-83,3 1 1,-1-7-1,-1-4 229,-5-3 1,1-2 401,-2 0-107,8-7-105,-11-2 1,11-1-110,-8-1 0,8 1 0,-3-6 0,3 0 126,-2 0 0,3-1 286,-3-4-336,3 4 1,2-1-194,0 8-249,0-1-11,0-5-85,0 8-57,7-6 295,-5 12 0,12-12-303,-4 4 305,-3 3 171,7 0 0,-5 1-152,6 1 1,1-5 0,0 4-5,0 3 331,-1 1-20,-6 2 52,-2 0 0,-2 7 1,1 4-116,-3 3 1,-1 1 0,-2 1-96,0 0 0,0-1 1,-2-1-1,-1-1-65,-3-3 1,-6-1-1,2 3-135,-4-1 127,5-8 0,-5 4-76,3-7 248,4 0-195,-7 0 1,11 0 493,-8 0-244,8-7 0,-9 4 0,5-8 0,0-1 118,0-2 0,0-2 0,3 0-137,-1 1 0,0-6 1,5 0-1,0 2-71,0 1 0,0 2-36,0 1 0,0-1-122,0 0 1,7 6-595,3-1 351,4 1 138,2 1 0,-6 2-118,1 7 603,-1 0-160,6 0 1,0 0 0,0 2 52,-1 3 0,-4-1 0,-2 6-62,-2 2 0,0 2 0,-4 2 225,2 0-302,0-1 1,-5-4-1,-1-1 1,-3 3-167,-1 1 1,-7 0-1,3-2 1,-1-3 35,-1-2 1,1-1-59,-6 0 0,0-5 77,0 5 0,6-5-143,-1-1 233,8 0 425,-11 0-215,12 0 95,-12 0 0,11-7 0,-6-3 138,2-4 0,-3-2-262,4 1 1,1-1 0,5 0-73,0 0-236,0 1-64,0-1-243,0 0 354,7 1 0,2 1 0,7 3 0,-1 6-559,1 3 320,0 2 67,-1 0 455,1 0-153,0 0 1,-6 7-24,1 4 0,-8 3 0,4 1-51,0 1 0,-5 0 1,3-1-1,-3 1 65,-2 0 1,-7 0-267,-3-1 1,1-4 3,-2-1 1,6-1-47,-5 1 0,-1-1 236,-5-4 1,1-3 0,-1 3-13,0-3 1,6-2 195,-1 0 0,6-5 0,-4-2 545,2-2-438,-5 6 1,9-11 212,-8 3 107,8-3-219,-4-1 0,7-1-281,0 0-149,0 0 0,0 1 0,0-1-70,0 0 0,0 1 0,1 1-538,5 3-686,-5-3 866,13 12 181,-5-5 0,7 7 0,0 0 0,-1 0-297,1 0 0,0 0-279,-1 0 0,-1 2 694,-3 3 1,-4-1 406,-7 6 0,0-4 0,0 4 190,0 2 0,0-3 1,0 2 10,0 1 0,0-4 0,0 3 41,0 1-324,0 2 1,0 2 0,0 0 245,0-1-433,0 1 1,0 0-100,0-1 209,0 1 0,0 0 46,0 0 0,0-1 0,0 1 0,0 0-2,0-1 0,0 1 0,0 0 0,0 0-2,0-1 0,0 1 0,0 0 0,0 0-64,0-1 1,0 1 0,0 0 0,0-1-16,0 1 0,5 0 47,0 0 1,1-1 20,-6 1 1,0 0-52,0-1 0,0 1-10,0 0 0,0-6 0,0 1 73,0 1-82,0 2 0,1 0 17,5-4 0,-5 4 0,5-3 1,-5 3 61,-1 2-132,0-1 0,0 1 86,0 0 4,0-1 1,0 1-11,0 0-39,0 0 25,0-8-146,0 6 88,0-5 71,0 0 22,0 5-19,0-6 0,0 8 0,0 0-24,0 0 1,0-6-1,0 1 0,0-1 41,0 6-89,0 0 20,0-1 0,0 1 13,0 0 0,0-6 13,0 1 16,0-1-9,0 6 1,0 0 0,0-1 86,0 1-90,0 0 1,0-1-139,0 1 125,0 0 0,0 0 13,0-1 1,0 1-21,0 0 1,0-1-54,0 1 0,0-5-42,0-1 1,0 1 73,0 4 0,0-4-2,0-1 1,0 1 36,0 4 1,0 1 6,0 0 1,0-6 60,0 1 0,0-1-85,0 6 0,0 0 28,0-1-21,0 8 0,0-5 0,0 3 0,0-4 33,0-1 0,0 0-26,0-1 1,0 1 33,0 0 1,0-1-15,0 8-195,0-5 167,0 4-10,0 1 1,0 0 46,0 3 1,0-3 0,0-8 122,0 1-165,0 0 1,0-1 16,0 1 0,0 0-50,0 0 0,0-1-4,0 1 1,0 0-35,0-1 0,0 1-17,0 0 0,0 5 72,0 0 1,0 0-55,0-6 1,0 1 7,0 0 0,0 0 40,0-1 0,0 1-1,0 0 1,0-1-32,0 1 0,0 0 1,0 0 1,0-1-44,0 1 0,0 0-122,0 0 0,0-1 167,0 1 1,0 0-66,0-1 0,0 3-141,0 3 1,0-4 196,0 4 0,0-3-12,0-3 0,-5 1-119,0 0 1,0 1 51,5 4 1,0-3 47,0 3 1,0-4 33,0-1 1,0 0 207,0-1-21,0 1-152,0 0 1,0-1-1,0 1 1,0 2 0,0 1 97,0 2-27,0 0 0,0-6-30,0 1 0,0 0-29,0 0 1,0-1 5,0 1 0,0 0 19,0 0-35,0-1 0,0 1 21,0 0 52,0-1 0,0 1 0,0 0 200,0 0-258,0-1 110,0 1-105,0 7 0,0-6-1,0 4 1,0-3 8,0-3 0,0 1-24,0 0 0,0-1-10,0 1 0,0 0 32,0 0 0,0-6 1,0 1 25,0 1-148,0 2 1,0 1 156,0 1 1,0 2 9,0 3 0,0-4-61,0 4 0,0-4 4,0-1 0,0 5 30,0 0 238,0 0-249,0-5 0,0 1 15,0 4 0,0-3 11,0 3 0,0-4-162,0-1 0,0 0 117,0-1 1,0 1-11,0 0 1,0-1 64,0 1 0,5 2 75,0 3 1,0-4-80,-5 4 0,0-4-23,0-1 0,0 5-6,0 0 1,0 0 10,0-5 1,0-6-114,0 1 1,0-1 63,0 6 1,0-6-23,0 1-32,0-1 0,0 6 0,0 0 3,0-1 0,0 1 0,0 0 0,0 0 25,0-1 0,0-4-58,0-1 1,0 1-506,0 5 353,0-1 0,0-4-102,0-1 185,0 1 1,0 4-122,0 1 0,6 0 219,-1 0 1,0-1-66,-5 1 0,0 1-31,0 4 1,0 2 133,0 3 1,0 2-1,0-7 1,0 0 289,0 2 0,0-6-326,0 4 0,0-3 154,0-3 0,0-4 39,0-1-145,0 1 0,0 5 48,0-1 1,0-4 0,2-2 316,3-2 1,-3 5-73,3-2 0,-3 4-198,-2 2 0,0 0-31,0-1 1,0-4 0,0-1-1,0 3 1,0 1 69,0 1 1,0 1 0,0 0-1,0-1 7,0 1 0,0 0 0,0 0 0,0-1-29,0 1 0,0 0 0,0-1 1,0 1-92,0 0 1,0 0 0,0-1 0,0 1-56,0 0 1,0-1-1,0 1 5,0 0 0,0 0 1,0-1-1,0 1 36,0 0 0,0-1 0,0 1 67,0 0 0,0 0 0,0-1 0,0 1 9,0 0 1,0-1 0,0 1 0,-2 0 61,-3 0 0,3-1 0,-3 1 90,3 0 1,2-1 0,0 1 131,0 0 1,0-6-1,0 1 41,0 1 0,0 2 0,0 2 6,0 0 0,-2-3 0,-1 0-132,-2-3 0,-1 1 138,6 4-271,0-6-788,0 5 386,0-12 0,0 7 421,0-4 232,0-3-232,0 12 1,0-11 0,0 8 15,0 1 1,0-4-872,0 3 1,-1-8-4685,-5 3 2244,5-5 3251,-6-1 1,14 0 0,1 0-1</inkml:trace>
  <inkml:trace contextRef="#ctx0" brushRef="#br0" timeOffset="16">27782 11191 7879,'9'-2'1219,"-4"-3"-275,-3 3-503,-2-5 0,-7 6-241,-3-5 1,-4 5 0,-2-5 0,2 6-89,4 6-87,-4-5 0,5 13 0,-7-3-35,0 3 38,1-5 1,-1 5-103,0-4 0,0-1 35,1 1 0,-1-5 1,0 4-50,1-2 92,-8-2 0,5-5 0,-3 0 31,4 0 0,1 0 0,1 0 39,-1 0 1,0 0 0,0 0 0,1 0 197,-1 0-175,0 0 1,0 0 58,1 0-72,-1 7 1,0-5-12,1 3 0,4 2 10,1-1 0,4-1-182,-4-5 0,5 0 60,-6 0 0,6 2-12,-6 3 0,6-3 0,-5 3 13,-2-3 1,3-2 20,-2 0 0,6 0 35,-5 0 0,6 1 7,-1 5-28,3-5 37,2 6-17,0-7 0,0 7-13,0 4 21,0 3 1,0-4 0,0 2 20,0 6 0,5-2 0,1 5 0,-3-4-27,-1-1 1,-2 5 0,0 1-1,0 1 39,0 0-39,0 5 0,0-9 0,0 5 4,0-1 1,0 3 0,0-3 0,0 0 24,0-1 176,0-1 0,0-3-47,0 3 1,0-4-1,0 4-47,0-3 0,0-3-51,0 1 0,0-5-21,0-1-148,0-6 1,-2 3-1336,-3-7 709,3 0-2052,-5 0 1515,7 0 1253,0-7 0,7-2 0,2-7 0</inkml:trace>
  <inkml:trace contextRef="#ctx0" brushRef="#br0" timeOffset="17">2500 6570 12993,'-15'0'1,"6"2"648,4 3 1,3-1 0,2 6 359,0 2 0,0 2 0,0 4 0,0 1 0,0 2 0,2 0-18,3 1 0,-3-2 0,3 6-705,-3 2 0,-1-4-95,5 2 1,-5-6-158,5 1 0,-3-2-644,2 2-168,-3-4 1,5 6-343,-7-7 1,0-6-2490,0 1 837,7-8-506,-5 4 3331,12-7 1,-12-7 0,5-2 0</inkml:trace>
  <inkml:trace contextRef="#ctx0" brushRef="#br0" timeOffset="18">2123 6303 20678,'7'9'-4808,"-5"-9"6411,12-2-469,-13-12-1716,13 12 2282,-5-12-565,7 12 1,1-5 1228,4 7-1772,-3-7 1,17 6 1830,-4-5-1983,4 12 1,4-3-149,2 8 0,1 1 473,6 9 0,-8-4-710,12 4 1,-12 4-328,8 1 1,-10 0 358,4 6 0,-7-8 144,2 13 1,-6-6 43,-5 11 1,-1-5-203,-4 5 1,-4-6 201,4 6 0,-11-5-398,-4 5 0,-5-6-26,-1 6 0,0-5 40,0 5 0,-1-12 44,-5 1 0,-4-3 114,-11 3 1,7-6 106,-7-4 1,5 0 80,-10-5 1,7 3-60,-2-9 0,-3-3-178,-3-2 0,3-3-65,-2-2 1,6 0-1041,-1 0 1,1-2-2022,4-3 0,-3-2 1502,8-3 1,4-4 0,2 3-729,3-3 0,9-1 0,5-3 2330,8-3 0,11-3 0,9-8 0</inkml:trace>
  <inkml:trace contextRef="#ctx0" brushRef="#br0" timeOffset="19">3821 6476 8510,'-9'-7'0,"-3"-2"78,7-7 1,-7 6 354,1-1-181,4 8-44,-7-11 139,5 12 431,-6-5 0,4 2-238,1 0 1,-1-1 0,-4 6 689,-1 0-984,0 7 1,0-3 0,1 5 562,-1-2-637,0 5 1,0-3 0,3 6 78,2 1 0,-1 5 1,5 2-1,0 1 495,0 4-558,-5-5 0,10 6 0,-3-4 415,3-1-412,2 6 0,0-7 12,0 3 0,0 2 0,2-7 0,3-2 1,4 0-44,-1 2 1,6-3-1,-3 1 64,3-7 0,3 2 13,4-3 1,2-3-1258,3 3 0,4-8-29,-4 3 1,9-5-419,2-1 1,5 0 374,-6 0 1,6 0-382,-5 0 1,1 0 602,-1 0 1,-6 0-123,1 0 0,-1 0 992,-4 0 0,2-7 0,3-1 0</inkml:trace>
  <inkml:trace contextRef="#ctx0" brushRef="#br0" timeOffset="20">4450 6759 8401,'9'-16'-6,"-4"0"1,-3 1-1,-2-1 449,0 0-96,-7 7 18,-2-5 0,-7 7 187,1-3 0,-1-4 0,0 5 0,0 0 290,1 4 0,-8 3 1,-2 2-461,1 0 0,1 2 0,8 3 0,-1 4-125,0 0 0,0 10 1,2-3-1,2 3-13,2 4 0,1-6 0,-3 6 0,3-2-145,2 0 0,2 0 0,5-5 0,0-1-262,0 1 0,0 0-105,0-1 0,7-6 53,3-4 1,4 2 110,2-1 1,5-1-1,2-7 1,1-1 0,2-4-144,-1-2 156,4-2 0,-9-4-34,6-1 0,-7 5-81,2 1 1,-9 1 39,-1-1 297,-1-4 0,1 12 11,-1-3 1,-5 3 82,6 2 1,-6 0 0,6 0 35,1 0-233,2 0 1,2 2 47,-1 3 1,-4 2 52,-1 4 0,1 1-732,4-7 1,1 5-26,0-4 1,0 4-511,-1-5 1,-4 6 197,-1-6 0,1 0 1,5-5 1,-1 0 281,1 0 1,0 0-50,-1 0 1,1-7 705,0-3 0,-2 1 0,-4-1 0,4-1 0,-12-18 0,5-5 0</inkml:trace>
  <inkml:trace contextRef="#ctx0" brushRef="#br0" timeOffset="21">4749 6319 8510,'-9'-7'0,"0"0"0,4-4 1122,3 4-501,-5 7 1,7 2-1,2 3 58,3 6 0,2 10 1,5 5-1,-1 2-47,1-2 0,2 4 0,2-4 0,0 3 894,-1 3-1402,1 6 0,0-8 188,-1 7 1,-4-8-268,-1 8 0,1-4-202,5-1 0,-1-6-350,1 0 1,0-5-123,0 5 0,-6-7-807,1 2 1,-6-3 345,5-2 0,-5-1-424,6 1 0,-1-7-230,6-4 1026,-7-3 718,5-2 0,-5 0 0,6 0 0</inkml:trace>
  <inkml:trace contextRef="#ctx0" brushRef="#br0" timeOffset="22">5409 6664 8510,'0'-15'446,"0"-1"0,0 0-143,0 0 1,-7 6-345,-3 0 388,-4 6 20,-2-10 1,0 12 326,0-3 0,1 3-397,-1 2 1,6 2-63,-1 3 1,1 4-147,-6 7 1,2-1 0,2 1 0,3 2-1,2 1 128,3 2 1,3 5 0,1-3 53,0 1 0,0-3-292,0 5 0,1-6-114,5 1 1,2-4 125,8-1 0,0-1 114,0 1 0,1-5-34,4-1 1,-4-5 30,4 6 1,2-8-12,-2 3 0,7-5-35,-2-1 1,-1 0-105,1 0 0,-5-7 58,5-3 0,-5-4-18,5-2 1,-8 0-73,-3 1 0,-1-3-216,-8-3 0,4 2-157,-5-7 1,1 7 200,-6-2 1,0 3 105,0 3 1,-6-1 77,1 0 248,-7 7 0,8-3-286,-6 7 6,6 0 0,-4 6 382,2 5 0,5 2 4,-5 8 0,5 0 58,1 0 0,0 4-153,0 1 1,7 0-145,3-5 0,-1 0-8,1 0 1,1-1-29,5 1 0,-1 0-32,1-1 1,0-4 0,0-1 1,-1-6 69,1 1 1,1 2-31,4-2 0,-3 1-106,3-6 0,-7-6 68,2 1 1,-4-7-1,9 1-84,-4-3-40,-1-1 1,-6-3 0,-1-1-229,-2-2 1,4 0 183,-6 5 1,0 1 261,-5-1 375,0 7-521,0 2 100,0 7 733,0 0-423,0 7 1,5 2 20,1 7 0,4-1-93,-5 1 1,7 0-20,-1 0 1,3-1-137,2 1 1,-1 0-3,1-1 0,0-4 71,0-1 0,5-4-65,-1 4 1,1-6-300,-5 1 1,5-3 16,0-2 1,0 0-52,-5 0 0,5-2 97,0-3 0,0-4-4,-6-7 1,1 0-1,-2 1 1,-2-3-162,-1-3 0,-8-3 198,3-8 0,-5-1-14,-1-3 1,0 1-400,0-7 0,-7 7-20,-3-2 0,1 4-154,-1 1 1,1 8 484,-2 3 1,-1 4 435,7 1 0,0 5 241,5 1 133,0 6 0,0-1-361,0 10 0,0 4 0,0 7 1,1 0 336,5-1 1,1 8 0,5 3 0,-2 2 293,3-2-869,1 4 1,1-6-145,1 8 0,0-6-161,-1 0 0,3 1-525,3 4 1,-9-5 603,4 0 1,-4-6-267,4 1 1,-6-2-2008,1 2 1,-2-9 1184,1 4 1,4-6 113,-4 1 1177,4-4 0,9 0 0,2 1 0</inkml:trace>
  <inkml:trace contextRef="#ctx0" brushRef="#br0" timeOffset="23">7028 6774 8510,'9'-15'0,"-2"-1"10,-7 0 1,0-1-3,0-4 1,-2 3-11,-3-3 0,2 4 586,-8 1 1,1 0 930,-6 1 1,-5 1-899,0 3 0,-2-1-173,2 7 0,4-2-220,-4 2 1,-2 3-107,2-3 1,0 3 36,6 2 1,-1 7 0,0 3 0,0 4 0,3 4 25,2 3 0,-1-4 0,7 6 0,1 0-264,2 3 0,2-2 0,0 2 1,2 1 67,3-3-6,4-1 0,2-6 32,-1 4 1,0-9 75,6 4 0,0-5-13,0-1 0,5-1-3,0-4 0,0-3-66,-6 3 0,1-5 0,1-3 1,3-4-1,1-2-101,-2-3 0,2-2 1,-2-2-1,-3-1-141,-2-4 0,1 3 0,-8-3 0,0 4 103,0 1 1,-1 5 0,-5 3-4,5 1 1,-3 2 836,8 5-475,-1 6 0,6 3 172,0 7 1,-6-4-270,1 4 0,1-4-178,9 9 0,-4-3-61,4-3 0,-3-1-380,-3-3 1,1 3 375,0-4 0,-6-1 0,1 0 82,1-2-1632,-5-2 1,7-5-648,-4 0 1874,4 0 0,-3-2 0,-2-3-122,-2-6 1,3-4 0,-5-5 146,-1-1 0,-1-6 274,3 0 0,-5-4 0,5-4 139,-5-2 0,-8-13-205,6 8 0,-20-26 0,3 3 0</inkml:trace>
  <inkml:trace contextRef="#ctx0" brushRef="#br0" timeOffset="24">7311 6256 8510,'-8'-16'729,"1"7"-108,0 2-344,5 7 1,-5 7 444,7 4-104,0 3-427,0 8 0,7 3 87,4 6 0,-3 1 162,3-1 1,-1 1 455,6-1-292,0 0-473,6 8 0,-4-6-41,3 4 257,3-4-1065,-6 5 0,10 1 363,-7 3 403,0-4-1455,1-6 0,-4-1 221,3 0-887,-11-6 632,4-2 1441,-5-8 0,7-6 0,-1-2 0,1-7 0</inkml:trace>
  <inkml:trace contextRef="#ctx0" brushRef="#br0" timeOffset="25">7815 6680 8510,'7'-9'161,"-6"-5"-81,6 6 0,-14-6 1875,-3 3-735,3-3-756,-14 12 0,10-6-345,-10 3 0,2 3-291,-2-3 0,2 3-253,-7 2 1,7 0-356,-2 0 1,-2 0 166,2 0 1,0 0 0,7 2 16,4 3-963,3-3 1559,7 11 0,8-6 0,6 4-111,6-6 0,7 2-98,0-2 1,2 1 437,3-6 1,1 0 286,4 0 1,-4 0 3,4 0 0,1 0 174,-1 0 1,-1-2-255,-4-3 1,-6 1 0,-1-6 0,-3-3 379,-3-1 0,-1-1-508,-2-1 1,-2 0-88,-4 1 1,-3-1 69,-7 0 0,-2 0 0,-3 1 0,0 1 87,-11 3-370,4-3 0,-16 13-9,7-5 1,-7 5-1,2 2 1,-2 5-108,2 4 1,-2 4-1,7 2 255,2-1 0,8 6 476,6 0-391,3 7 0,2-8 153,0 6 0,5-2 0,4 4 0,3-3 35,6-3 0,8 4 1,0-5-1,4 0 414,1 2-647,1-5 0,4 4-333,1-6 1,0-6-688,-6 1 0,-5-2-1009,1 1 1,-8 2 867,2-6-2674,-11-1 3644,4-5 0,-5 7 0,7 2 0</inkml:trace>
  <inkml:trace contextRef="#ctx0" brushRef="#br0" timeOffset="26">9010 6350 16332,'8'0'1111,"-1"0"-741,-7 0 601,0 7-1445,0-5 541,7 12 0,-5-4 399,3 11 0,-3-3-165,-2 3-274,7 3-39,-5 0 0,5 8-420,-7-1-130,7 8 626,-6-6 0,12 5-655,-8-6 433,7-1 173,-3 1 0,1-6 170,1 0 1,-8-7-585,3 2 1,-3-3-5627,2-3 4370,-3-6 1,3-2 873,-10-7 0,-4 0 1237,-6 0 1,-3-7 126,-3-3-477,4-4 1,-13-9 0,6-1 0</inkml:trace>
  <inkml:trace contextRef="#ctx0" brushRef="#br0" timeOffset="27">8742 6601 16462,'16'2'-334,"0"2"1,-1 1 820,1-2 0,5 4 0,2 0 0,1 0 497,4 0 1,0 4 0,2-6-514,1-1 0,-3 3-165,9-2 0,-2 0-134,2-5 0,-2 0-304,6 0 1,-4 0-220,5 0 446,-14-7 42,9 5 1,-15-10-14,5 7 0,-5-7-144,-6 1 0,0-5-255,0-5 1,-8 2-114,-3-7 1,-3 7-240,-2-2 0,0-2 87,0 2 1,0 0-78,0 6 0,0 4 287,0 1 0,-5 4-485,0-4 10,0 6 425,5-3 1,0 14 185,0 4 1,0 8 289,0 2 1,0 7 265,0-2 1,1 4-195,4 1 1,-1 1 195,6-1-432,-6 1 279,3-1-203,0 1 26,-5-8 0,5-1-104,-7-8 1,1 1 115,5 0 1,-5-6 497,5 1-115,-5-8-293,6 4 1,-5-14 73,3-3 0,2-4-347,-1-2 1,8-1 226,1-4 1,1 3-181,5-3 1,-2-1 64,2 1 1,-3 0 66,3 5 0,-4 5 185,-1 1 0,0 6-29,-1-1 1,1 3-209,0 2 0,-6 0-31,1 0 1,-1 7-78,6 4 276,0 3-205,-1 2 1,1-1 73,0 1 0,-2 0-145,-4 0 0,4-1-57,-3 1 0,3 0-65,1-1 0,1-1 59,0-3 1,5 1 446,0-7 0,5 2 602,-5-1-65,0-5-387,2 6 1,-6-7 963,4 0-252,-4-7-508,-1 6 0,-2-13-247,-3 3 0,1-3-453,-7-2 1,6 1 79,-6-1-868,0 0 254,-5-6-325,-7 4 495,-2-5 0,-1 13-136,-1-1 1,1 3-102,-6-3 287,0-3 330,1 12 0,-1-5 440,0 7 0,6 0-102,-1 0 0,6 6 530,-5-1 0,6 7-164,-1-1 1,3 3-317,2 1 1,5 1-1,2 0 1,2 0 179,3-1 1,8 1-351,1 0 0,6-1-63,0 1 0,2-2 206,3-3 1,-1 3-559,1-4 0,-1-1-2273,1 1 1,-3-6 725,-3 1 0,-1 2-1529,-4-2 3455,-11 0 0,18 2 1,-10 2-1</inkml:trace>
  <inkml:trace contextRef="#ctx0" brushRef="#br0" timeOffset="28">11431 6743 8296,'10'-16'0,"1"1"0,-8-1 0,3 0 0,-5 0-253,-1 1 1,0-1 531,0 0 1,-7 0 2103,-3 1-1783,-4-1 0,-7 0-141,0 1 0,-2 1-189,2 3 1,4-1-17,-4 7 0,-2-1 18,2 6 0,-5 0-102,5 0 1,-2 0-324,2 0 1,2 2 0,-5 3 0,1 6 54,4 3 1,1 3 158,2 4-184,8-3 47,-6 4 0,12-1 123,-3 0-273,3 0 243,2 2 0,7-5 0,4 2 0,4 3 80,6-2 1,4 0 153,6-5 1,1-6-89,-1 1 228,0-8-329,1 4 1,1-2 12,4 1 1,-4-1 12,4-5 0,-6-2-31,-5-3 1,2 1-15,-7-6 0,0 0 55,-5-6 0,-6-2-68,1-3 1,-6 4-452,6-4 0,-8 2 213,2-2 0,-3 9-195,-2-4 288,0 4-57,0-4-56,0 7 0,0 4-227,0 10 384,7 4 1,-3 8 0,6 3-80,2 1-68,2 0 1,2-6-19,0 1 1,-2 0-140,-4-1 0,4-4 128,-3-1 0,-3-1-167,3 2 1,-6-4-75,6-7 1,-6 0-417,5 0 546,1 0 1,-3-7 263,-2-4 32,2-3-39,-6-2 0,5-1 51,-7-4 1,0 2-31,0-7 0,0 6 191,0-1 0,0 4-162,0 1 766,0 0-513,0 8 1,0-1 0,2 6 173,3-3 1,-1 8 0,4 9 111,-1 2 1,4 3 0,-4 0 0,0 0 0,0-1 160,-4 1 1,4-5 0,-1-1-182,-3 2 1,-1 2 585,-2 2-407,0-7-628,0-2 0,0-20-36,0-2 1,0-4-153,0 3 1,2 0-1,1 0 1,4 1-1,2-1-844,3 0 900,2-7 0,2 6-31,-1-4 0,1 5-860,0 6 405,0-4 266,6 5 0,-4 0 18,3 4 114,3 3 97,-6-5 1,6 6 167,-3-5 0,2 5-87,3 1 1,2 5 147,-7 0 0,5 2 272,-5-2-278,0-3-24,-5 5 0,-1-7 139,1 0 0,0 0 27,0 0 1,-6 0-132,1 0 1,-6 0 7,5 0 0,-4-2 90,4-3 1,-6 2-138,1-8 1,-3 6-20,-2-5 0,0 4 0,0-4-51,0-2 0,-7-1 0,-4 3 9,-3 5 2,5 3 1,-5 2-106,4 0 0,-4 2-128,-2 3 0,0 4 0,1 6 129,-1 1 0,6 0 0,1 1 0,2 2 56,3 2 0,3 6 0,1-6 1,0-2-31,0-2 46,0 6 0,7-6 4,3 4-25,4 4-2,9-8 39,-6 6 1,13-7-22,-4-1-3,4 1 26,1-7-27,8 5 1,-4-12-8,7 3 1,-6-3 4,6-2 1,-7 0 102,2 0 1,-4-2 0,-2-3 9,1-6 0,-2-3 1,-4-2-1,-5 1-40,-4-1 0,-1-7 0,-2-1 1,-4-1-129,-4 4 0,-5-1 0,-1 1 0,0 2-298,0 1 360,-7 2 0,-1 1-23,-8-1 1,0 7 20,0 4 1,-4 3-1,-3 2-50,-2 0 100,6 0 1,-5 7 0,4 4 3,0 3 0,0 3 0,8 2-33,2 2 1,6 2 550,-1-2-249,3-4-143,2 13 1,2-12 235,3 2-55,-3-2-261,12 5 1,-5-11 355,6 4-255,1-4-85,7-3 1,-6-1 87,4-2-3,-3-5-152,4 6 1,-4-8-225,3-5 322,-4 5-341,6-13 354,-6 5-97,6-7 88,-7 0-388,-7 1 1,5-1-75,-4 0 158,-3 7 56,7-4 0,-11 11 35,8-3 121,-1 3-99,6 2 15,0 0-30,0 0 206,-1 7-78,1 2 0,5 8-87,0 4 0,0-4 18,-5 4 1,-1-3-930,1-2 1,-5-1-85,-1 1 1,-6-6-437,1 1 0,-2-2 1451,3 1 0,2 4 0,8-5 0</inkml:trace>
  <inkml:trace contextRef="#ctx0" brushRef="#br0" timeOffset="29">13868 6617 8581,'7'-16'-144,"-5"1"1,5-1 305,-7 0 0,-6 6 510,1-1 0,-7 6-228,1-5 1,-3 6 0,-1-1-1,-3 3-103,-3 2 0,2 0 1,-5 2-1,1 3-87,4 6 0,-4 1 0,4 2 0,3 0-86,4 3 1,8 2-1,-1-1 1,3 1-274,2 2 1,2 5 0,3-3-1,6 0 170,3-1 1,8-1 0,5-5-1,1 0 193,-2 0 1,7-2-1,-3-2 1,-1-4 205,1-1 1,3-1 0,-8-6-1,1-2-144,0-3 0,-1-2 1,1-7-1,-5 0-80,-4-4 1,-1-1 0,0 2 0,-2-3-355,-4-1 1,2-6 0,-6 2 0,-3-1-824,-1 0 0,-2 5 0,0-4 0,0 3-927,0 2 1,0 3-1,0 1-52,0 0 1,0 1 1915,0-1 0,7-7 0,2-1 0</inkml:trace>
  <inkml:trace contextRef="#ctx0" brushRef="#br0" timeOffset="30">14512 6366 8581,'32'0'21,"-8"-7"1,-3-4 0,-5-3 253,-5-1 1,-4-6-1,-7-2 1,0 0 305,0 0 0,-2 3 1,-3 4-1,-6 0-239,-3 0 1,-2 2 0,-1 2 0,-2 3-67,-2 2 1,0 2 0,3 5 0,-1 0-53,-2 0 0,0 12 0,5 6 0,1 3 62,-1 2 1,0 10-1,1-2 1,1 4-109,3 4 0,-1-6 1,7 5-1,1-1-173,2 0 1,2-1 0,2-3 0,2 1-565,1-3 0,7 4 1,-3-9-1859,0 4 1891,5-6 0,-6 4 0,8-7 1,0-2-324,-1-1 1,1-8 0,0-1 0,0-2 869,-1-3 1,8-3-1,1-1 1</inkml:trace>
  <inkml:trace contextRef="#ctx0" brushRef="#br0" timeOffset="31">14874 6617 7851,'-3'0'2568,"-8"0"-1635,-5 0 0,-10 0 0,-5 0 0,-11-2-752,-9-3 0,-12 3 0,-14-3 0,-6 3-811,-7 2 0,39 1 1,-1-2-1,2 1 1,-1-1 628,-4-2 1,-2 1 0,-2 1-1,-1 0 1,-2-3 0,-1 1-1</inkml:trace>
  <inkml:trace contextRef="#ctx0" brushRef="#br0" timeOffset="32">3632 7733 8421,'2'-10'1158,"3"-1"0,4 1 1,9-4-1,1 0 1,4 0-745,1-4 0,7-3 0,6 2 1,-2-2-20,-2 2 1,-3-4 0,-2 2-188,-2 2 0,-7 2 1,1 1-364,-8 0 0,-5 1-114,-7-1 0,0 9 352,0 7 1,0 7-1,0 10 1,0 2 214,0 2 0,0 7 1,0-1-1,1 2 217,5 3 1,-3-1 0,8 1 0,-1-3-496,-1-3 0,3 2 0,-5-5 0,0 0-973,0 0 0,0 3 0,-3-5 0,1-2-553,-2-2 0,-1-1 0,-4 0 0,-3 0 661,-5-1 1,-4-6 0,-4-4 844,-3-3 0,-3-2 0,-8 0 0</inkml:trace>
  <inkml:trace contextRef="#ctx0" brushRef="#br0" timeOffset="33">3790 7985 8421,'21'0'542,"0"0"1,0-2 870,1-3 0,3 1 0,6-5 1,1 2-689,-1 4 1,0-4-1,3 0 1,1 0-737,1 0 0,6 0 1,-3 4-1,1-3-365,3 3 1,1-4 0,0 2 0,-2-1-2058,1-1 0,-4 6 1,-2-6 2432,-4 0 0,-2-2 0,1-7 0</inkml:trace>
  <inkml:trace contextRef="#ctx0" brushRef="#br0" timeOffset="34">4859 7372 8551,'8'0'0,"-1"0"0,-7 0 0,6 1 2476,-1 5-992,7 2-714,-10 8 1,12 2 861,-4 3-1319,4-4 1,-3 13-1,-1-4 1,3 2 499,1-2-480,1 4 1,1-6 471,0 8-244,-1-1-367,1 0 0,-2-4-118,-3-1 1,3-5-1723,-4 5 1,-3-7-1037,-2 2-1126,4-3 2637,-7-3 1171,5-6 0,0-2 0,1-7 0</inkml:trace>
  <inkml:trace contextRef="#ctx0" brushRef="#br0" timeOffset="35">5472 7639 8551,'9'-11'0,"-4"1"1448,-3 6-583,-2-3-221,-7 0 255,-2 6 1,-12-6 123,0 7-459,-7 0-335,11 0 0,-13 0 158,4 0 436,-4 0-306,-1 0 1,-1 0-237,1 0-1401,6 0 853,-11 0 1,11 0 356,-6 0-2783,-1 0 1170,15 0 803,-6 0 144,7 0 576,1 0 0,-1 0 0,0 0 0</inkml:trace>
  <inkml:trace contextRef="#ctx0" brushRef="#br0" timeOffset="36">5393 7702 8404,'32'15'853,"-8"1"-326,-1 0 0,-7 0-260,-1-1 559,1 1-458,0 0 1,-6-1 223,1 1 0,-8 0 1,3 0 1112,-5-1-997,-1-6-85,0-2-373,-7-7 1,0-2 46,-3-3 0,-4-2 1,5-5-1,0 0 0,4-4 749,3-3-876,2-2 1,0 0 0,0-2-334,0-1 1,13-1 0,2-3-913,3 2 1023,6 7-1968,-6-4 929,11 7 704,-4 1 0,1 6 48,0 4 0,-5-2-724,5 2 1,-1-1-706,1 6 1,-1 0 971,-4 0 1,-4 0 254,4 0 1,-4 2 548,-1 3 1,0 4 0,-2 7-84,-4-1 328,-3 1 0,-1 0 1,-1 0 1214,-2-1-1067,-1 1 1,0 1 362,3 4 1,-3-3-167,3 3 0,2-4 115,-2-1 0,6 0-965,-6-1 230,7 1 72,-3 0 0,1-6-809,1 1 0,-8-6-629,3 6-763,2-8 1512,-6 4 639,5-7 0,-7-14 0,0-3 0</inkml:trace>
  <inkml:trace contextRef="#ctx0" brushRef="#br0" timeOffset="37">5896 7356 8404,'9'0'-1154,"5"0"581,-5 0 313,0 7-98,12-5 358,-11 12 0,13 1 0,-7 10 0</inkml:trace>
  <inkml:trace contextRef="#ctx0" brushRef="#br0" timeOffset="38">6431 7780 8404,'16'0'-2336,"6"0"2526,-4 0 0,5 0 476,-8 0 1,-4-5-175,-1 0 1,-4-7-15,4 1 1,-6-3-179,1-2 0,-3 1-33,-2-1 1,-2 0-144,-3 1 1,1 4 214,-6 1-93,-1 6-77,-5-10 0,1 12 30,-1-3 0,5 3-121,1 2 1,-1 0 0,-4 0-18,-1 0 1,0 7-1,1 6 117,-1 6 0,2 0-21,3 7 1,-1-5-143,7 5 0,0-5 61,5 6 1,0-6 31,0 5 0,0-7 5,0 2 0,7-4 25,3-1 0,6-5 1,5-1 0,-2-5 0,7 6 0,-5-8-165,5 2-49,-6-3 149,9-2 0,-9-2-176,6-3 1,-5 2 56,5-8 1,-7 1 33,2-6 1,-5 0-58,-6 1 1,3-1-162,-8 0 0,5 0 162,-4 1 1,1 6 45,-2 4-293,-4-4 252,13 7-5,-12-5-244,12 7 1,-5 6 80,7-1 1,-1 5 141,1-4 1,0 4-462,0-5 0,-1 6-656,1-6 0,-6 2 356,1-2 849,-1-3 0,6 5 0,0-7 0</inkml:trace>
  <inkml:trace contextRef="#ctx0" brushRef="#br0" timeOffset="39">7013 7670 8404,'14'7'612,"-4"4"0,-1 4 0,-4 5 235,6 1-597,-4 0 1,5 0 583,-7 0-567,7-1-49,-10 3 0,7-5 152,-4 3-37,-3-4-174,5-1 0,-7-6 158,0 1 16,0-8-219,0 4 236,0-7-28,0 0-483,0-7 0,0-1 0,0-8 21,0 0 225,0 0-17,0-6 1,7 2 54,3-6-1818,4 7 1087,9-11 0,-4 11 76,7-7 160,1 7 12,-3-11 0,4 14-553,-7 1 338,7-1 504,-11 14 1,8-5 283,-4 7-213,-4 0 0,6 0 0,-7 0 0,-2 2 151,-4 3 1,4 4-1,-5 7 15,0-1-270,5 1 342,-13 7 0,12-6 137,-8 4-36,7 4-296,-10-8 1,10 11 63,-7-7 259,7 0-314,-10-5 0,12-1 101,-3 1 0,-3-5-3,3-1 1,-1-5-40,6 6 1,0-8 11,0 2 0,-1-3 7,1-2 0,0 0 36,-1 0 1,3 0 19,3 0 1,-4-7-68,4-3 0,-3-4-3,-2-2 1,-1 0-26,1 1 1,-6-1-116,1 0 0,-8-1-26,3-4 0,-5 3 156,-1-3-146,0 4 1,-5 1 13,0 0 1,-7 8-11,1 2 0,-3 5 30,-1 1 1,-1 0 1,0 0 0,0 1 1,1 5 95,-1 4 0,0 4 1,0 2-1,1 1 109,-1 4 0,7-3 0,2 3-85,0-4 1,6 1 58,-5 3-74,5-4 0,6 6 25,0-7 0,7-6-75,-1 0 0,3-6 0,3 1 1,2-3-1,2-2-137,-1 0 1,-1 0 0,0 0-1,2 0-24,-2 0 0,4 0 0,-2 0 0,-2 0 113,-1 0 1,-4 2-1,-2 1 39,-2 2 0,1 8 74,4-3 0,-4 4 0,-2 2 153,-2 0 1,3 1 0,-5 2 0,-1 2 571,-2-2-570,-2 6 1,0-8-226,0 4 1,0-3-50,0-3 0,-7 1-141,-4 0 0,2-6 226,-1 1 0,-1-8 9,-4 3 0,-1-5-640,0-1 1,1-1-1941,-1-5 1648,0 5 83,0-13 1,2 5 0,4-9-177,5-3 0,-2-1 0,1-10 204,3-4 0,3-1 730,5-15 0,4-11 0,7-2 0</inkml:trace>
  <inkml:trace contextRef="#ctx0" brushRef="#br0" timeOffset="40">8098 7277 8655,'8'7'138,"1"-3"1,-5 6 0,1 3 0,-2 1-47,-1 1 1008,5 15 0,-5-4-584,3 11 1,-3 1 0,0 1 0,1-1 80,2 0 0,2 4-7,-1-5 0,-3 0-224,7-6 0,1 1-112,5-1 1,-1-7-46,1-3 0,0-3 34,0-2 1,1-2-58,4-4 0,3-3 0,8-7 0,-1 0 1,-1 0-93,-4 0 0,4-2 0,-6-1 0,1-6-673,-4-5 400,3 2 1,-8-13-151,0 4 0,-1-3-24,-4-7 1,-4-1-166,-2 1 1,-3 5 199,-2-1 1,-5 8-1,-2-2-437,-2 4 491,-2 8 0,-4 2 355,-1 7 0,0 0 0,1 2 0,1 3 396,3 5 1,2 10 0,6 1 0,-2 0 392,1 1-625,2-4 0,4 10-262,3-7 0,4 1-527,7-1 1,0-3 419,-1 3 0,6-4 0,0-1 0,0 0-2408,2-1 1,-4 1 1083,7 0 0,-5-7 566,6-4 0,-1-3 872,5-2 0,1-7 0,-1-2 0</inkml:trace>
  <inkml:trace contextRef="#ctx0" brushRef="#br0" timeOffset="41">9135 7827 8480,'32'0'756,"-8"0"231,-3 0 0,-5-1-574,-6-5 0,-1 5-296,-4-4-159,-3-4 1,3 7-55,-10-3 96,3 10 0,-19 4 0,4 6 0</inkml:trace>
  <inkml:trace contextRef="#ctx0" brushRef="#br0" timeOffset="42">2170 8928 11472,'0'-16'617,"2"6"0,3-1 1,6-1 148,3-2 0,1 0 0,1 2-205,0 1 0,1 2 1,2-3-1,2 3 0,-1 3-120,-3 2 1,-1 2 0,0 2 0,-1 0-311,1 0 1,-2 7-1,-2 5 1,-3 6-67,-2 3 0,-2 7 1,-5-2-1,-2 5-65,-3 6 1,-4-2 0,-8 5 0,-4 0-371,-5 1 0,1-6 1,-1 1-1,-2-3 68,-1-1 1,-1-6 0,2-2 0,2-1 174,-2-4 0,-2-6 1,0-5-1,2-1 136,2-3 1,5-2 0,-3-2 105,1 0 1,4-2 0,8-3 0,6-6 38,3-3 1,4-2 0,5 1 0,9-1-10,8 0 0,8 1 0,4-1 0,5 2-10,-1 3 1,5 4-1,-5 7 1,2 0-281,0 0 0,-9 0 1,1 0-1,-6 2-13,-1 3 0,1-1 1,-1 5-1,-6-1-918,-4 1 0,-1-4 0,0 4-1911,-1-2 1,-1 0 436,-3-2 2550,-4-3 0,-7-2 0,0-9 0</inkml:trace>
  <inkml:trace contextRef="#ctx0" brushRef="#br0" timeOffset="43">2327 8425 8292,'16'-14'359,"0"3"0,0-1 0,1 7 192,4 1 0,0 3 0,9 2 1,5 5-1,3 6 184,6 7 0,1 7 1,1 9-1,-3 4-322,-1 1 0,-7 2 0,2 7 0,-4 3 257,-2 6 0,-6-3 0,-4 1 0,-5-2-250,-6-3 1,2-4 0,-6-3 0,-3-4-264,-1-1 1,-9-3-1,-2-6 1,-1-2-106,-1-2 0,-5-2 0,-6 3 0,-1-6-1306,0-4 1,-5-1 0,2 0 0,-2-2 1253,2-4 0,-4 11 0,6-4 0</inkml:trace>
  <inkml:trace contextRef="#ctx0" brushRef="#br0" timeOffset="44">3491 8645 8502,'0'-16'1123,"0"7"0,0 6 1,0 12-717,0 6 0,0 6 0,0 0 0,0 5 25,0 4 0,2 7 0,1-1 0,2 1-170,-1 2 0,3-6 0,-2 2 0,-1-6-86,-3-2 1,1-6 0,2 3-1,1-1 33,-2-4 1,-1-2 200,-2-1-346,0-7 0,0-4 0,0-10 6,0-6 0,0-3 0,0-3 1,0-2-261,0-2 1,0-12 0,-2-1 0,-1-2-370,-2-3 1,-1-10-1,5 4 1,-3 0 106,-1 1 1,0 4 0,5-2-1,-2 7 97,-3 7 1,3 0 786,-3 7-430,3 0 1,2 19 0,2 8 0,1 8 200,2 6 0,8 0 0,-3 6 0,4 0-49,2-1 1,-1 2 0,1-4 0,0 0-141,0 0 0,-1-2 0,3-6 1,1 1 45,2 0 1,5-8-1,-3-1 1,0-1 53,-1-1 1,10 0 0,-4-7 0,0-3-101,1-5 1,-1-4 0,0-2 0,-3 0-25,-3 1 0,-1-3 0,-7-1 0,-1-2 0,-3 2 1,-6-4 0,1 2 16,-3 2 0,-2 7 334,0 1 1,0 9-152,0 2 1,0 9 0,0 10-1,0 4 1,0 0-99,0-1 0,1 6 0,3-1 0,3 1-289,2-2 1,-4 3-1,4-4 1,-1 1-559,1 0 1,0-7-1,3 4 1,-3-2-686,-2 0 1,5 0-1,-2-5 1440,4-1 0,9-6 0,2-2 0</inkml:trace>
  <inkml:trace contextRef="#ctx0" brushRef="#br0" timeOffset="45">4340 8771 7431,'10'0'588,"1"0"1,-8 1-1,4 5 1,-1 6-178,-1 7 1,5 0-1,-4 7 1,-1 2-16,2 2 1,-5-4 0,5 0 0,-2 2-66,0 2 0,7-6 0,-3-1 0,3-2-8,4 0 1,-4 0 0,9-5-1,-2-1-15,2 1 0,-1-2 0,4-2 1,0-3 232,1-2 1,-6-2 0,4-5 0,-2 0-51,0 0 0,0-7 0,-6-3 0,1-4-168</inkml:trace>
  <inkml:trace contextRef="#ctx0" brushRef="#br0" timeOffset="46">4748 8830 14963,'-8'-12'-2706,"-6"-4"-1142,4 0 3848,3 1 0,0-1 0,7 0 0</inkml:trace>
  <inkml:trace contextRef="#ctx0" brushRef="#br0" timeOffset="47">4874 8818 8390,'-8'0'0,"-6"0"788,5 0-418,0-7 1,1 5 142,2-3 628,5 3-537,-6-5-70,7 5-66,0-5-22,0 7 1828,0 0-1672,7 7 1,1 2 63,8 7-436,-7-1 0,3-2-21,-7 2 1,6-6 0,-6 10 0,0 1 0,0-3 168,1 0 1,-1 4 0,-5 2-42,0 2 1,0-1 107,0 2 1,0 4-50,0-4 0,0-3-72,0-2 1,-5-4-11,-1-1 1,-4 0-1,5-1 1,-6-4 34,6-1-271,-7-6-1854,3 3 978,-7-7 559,8 0 0,-1 0-5953,4 0 4006,3 0 0,-5-7 1104,7-4 0,0 3-1502,0-3 2584,7 1 0,2-13 0,6-2 0</inkml:trace>
  <inkml:trace contextRef="#ctx0" brushRef="#br0" timeOffset="48">5079 8519 8390,'9'0'0,"-2"-7"0,-7 5 1457,0-5-696,0 14-148,7-5-257,-6 12 1,8 2-92,-4 10 1,-1 0 1504,6 6 1,-6-8-542,1 13 0,-1-8-171,1 8 1,-4-2-539,5 2 1,1-4 9,-2 4 1,5-4-308,-4-2 0,4-1-137,-5-4 1,6 2-662,-6-7 337,7 0 265,-10-5 1,10-1-1025,-6 1 0,1 0 14,-2-1 0,-2-4-531,8-1 0,-6-6 481,6 1 1,-6-3-273,5-2 0,-5 0 739,6 0 0,-6-2 139,6-3 1,-3 0 0,5-9 426,-3-4 0,1-15 0,4 0 0</inkml:trace>
  <inkml:trace contextRef="#ctx0" brushRef="#br0" timeOffset="49">5409 8566 8390,'7'-9'1629,"-5"2"-615,5 7-474,0 0 1921,-5 7-1131,11 9-532,-11 9-152,12 6 0,-10 1 287,6-1 1,-1 7 105,1 4 1,3-3-392,-8-3 1,7 3-274,-1-3 0,-3 1-10,3-5-622,-1-1 0,4 0 1,-2-1-195,-1-4 0,-1 4 0,4-6 0,-1 1 0,-3-4-2050,2-4 0,2-3 1,0-1-536,-3-3 1,-2-6 3035,-4 1 0,4-10 0,6-4 0</inkml:trace>
  <inkml:trace contextRef="#ctx0" brushRef="#br0" timeOffset="50">5881 8896 8390,'-16'0'1821,"0"0"1,1 0-548,-1 0 1,-5 0 0,-2 0-1,0 0-700,1 0 1,-6 0 0,3 0-1,1 0-669,3 0 0,-2 0 1,2 0-1,2 0-1713,2 0 1,-4 0 0,0 0-803,1 0 1,10-1 2609,5-5 0,-4-2 0,0-8 0</inkml:trace>
  <inkml:trace contextRef="#ctx0" brushRef="#br0" timeOffset="51">5975 8928 8390,'16'17'0,"-2"2"831,-4 2 1,-1 2 0,-4-4 249,6 2 1,1 2 0,0-4 0,-3 4-466,-2 1 1,5-4 0,-3 0-1,1-2-799,1-2 1,-8-1 0,4 1-914,0 0 0,-5-6-389,3 1 1,-3-9 0,-2-2 1484,0-9 0,0-12 0,0-4 0</inkml:trace>
  <inkml:trace contextRef="#ctx0" brushRef="#br0" timeOffset="52">5975 8582 8755,'0'-16'0,"0"0"658,0 1 0,0-1-546,0 0 0,2 8 1,3 2-1347,6 5 1234,3 8 0,1 8 0,1 10 0</inkml:trace>
  <inkml:trace contextRef="#ctx0" brushRef="#br0" timeOffset="53">6274 9085 8778,'16'40'0,"-1"-3"852,1-4 1,0-2 0,1 1 0,2-1-52,2 1 0,2-1 0,-4 1 0,2-3 245,-2-3 0,-1 2 0,-2-7-302,-1-1 0,-4-5-246,-1-4 1,-8-6-1,0-10-344,-6-6 1,-8-8 0,2-4 0,-3-1-302,3-4 111,-4-2 0,5-8 4,-7-4-1311,8-3 908,1-10 1,2 5 164,-1-8 1,1 11-391,5-5 1,2 8-581,3-3 0,4 7 736,6 8 0,1 8 351,0 3 0,1 5 208,4 6 0,-1 3 384,6 7 0,-5 7-71,5 3 0,-5 9 406,5 2 1,-1 7-516,1-2 0,-4 4 0,-6 1 1852,0 1-1366,-7-1 1,-2-1-1,-7-2 463,0-2-808,0-7 1,-2 4-185,-3-7-152,-11-1 1,2-6-276,-7-4 0,7-3 0,-7-2 0,4 0-110,1 0 1,-2-7-534,-3-3 1,9-4-2799,-4-2 0,6 0 2170,0 1 1,-3-3 866,8-3 0,0-3 116,5-8 499,0-6 0,7-2 0,2-7 0</inkml:trace>
  <inkml:trace contextRef="#ctx0" brushRef="#br0" timeOffset="54">6761 8519 8390,'16'0'2523,"0"0"-1859,-8 7-415,6 2 0,-7 13 0,6 5 0,-3 2 2468,2 3-1946,-5-1 0,7 2 0,-3 2-263,3 2 0,-4 1 0,1-3 1,1 2-1,0-2-475,-1-2 0,3-1 1,-4-1 268,4 0 1,0-1-991,-4-4 676,4 4-6513,-5-12 5560,7 4 1,-6-15 0,-1-7 0,-2-9 0,-3-6 435,-3-6 0,-1-2 1,0-7-1,0 1 247,0-4 0,0 3 0,0 5 282,0 3 0,0 1 0,0 5 0,0 6 1738,0-1-911,0 8 0,6-3 1,1 12 218,1 4 1,3 4 0,3 2 139,-4-1 0,9 6-500,-3 0 1,3-5-19,-3-5 1,2-1-275,3 6 1,-4-8-113,4-2 0,-4-5-33,-1-1 83,0 0-366,0 0 1,-1-1-401,1-5 483,-7-2-286,5-1 0,-11-7 1,6 2-1,-2-5-447,-3 0 0,-1-4-2,2 2 0,-3 0-107,3 6 385,-3-1 1,0 7 688,3 4 1,-2 7-1,8 8 659,1 11 1,-3 9-219,1 6 1,1 8 605,5 14 0,-2-1-430,-4 11 1,2-6 188,-6 0 0,-1-7-598,-5 7 0,0-11-162,0-4 0,-7-1 426,-4-10-243,-3-6-256,-1 0 0,-6-13-819,0 4 315,-7-10-493,3-4 0,-6-7-974,-1 0 1,3 0-281,2 0 1,0-2-4301,6-3 6297,0-4 0,5-14 0,0-1 0</inkml:trace>
  <inkml:trace contextRef="#ctx0" brushRef="#br0" timeOffset="55">8223 8613 8390,'0'11'0,"0"-1"418,0 3 0,6 6 0,1 2 0,1 0 1018,5 1 1,-5 3-1,1 6 1,0 2-532,0 4 1,-1-4 0,5 6 0,-5-3-183,-1 1-650,5 0 1,-5-8 291,4-2-399,3 2 0,-11-11 0,6 3 24,-2-4 342,-2-8 34,-5 5-542,0-12 98,0 5 5,0-7-250,0 0 0,0-7-14,0-4 57,0-3 1,0-2-308,0 1 0,9-1 206,7 0 0,1-1-23,9-4 0,1 3 70,4-3 0,1 11 12,-1 5 1,0 3 502,1 2 0,-6 0 81,0 0 0,-6 7 295,1 3 1,-4 10-409,-1 1 1,-6 0-5,1-6 1,-8 3 0,2 1 1361,-3 2 0,-4 2 1,-3-4-896,-5 2 1,-4 0-1,-2-5 1,-1-3 82,-4-2 0,1 1-413,-6-7 1,5 1-399,-5-6 0,5 0-343,-5 0 1,7 0-1,-2 0-1141,3 0-746,2 0-240,1-7 0,1-2 0,3-7-33,6 1 0,5-1 1818,5 0 801,11-7 0,1-1 0,6-8 0</inkml:trace>
  <inkml:trace contextRef="#ctx0" brushRef="#br0" timeOffset="56">8899 8943 8215,'9'23'0,"0"-5"337,-4 3 1,-3-2 527,3 2 0,2-4-63,-2 4 1,6-3 254,-6-3 0,7 3-434,-1 3 1,-1-9-299,6 4 0,-4-6 0,9 2 0,-3-3 188,-3-2 0,6 0-375,0-2 1,0-3 49,-5 3 0,0-5 15,-1-5 1,1 2-34,0-8 1,-2 1-204,-4-6 103,-3 0-636,0 0 323,-5-6 218,5 4 0,-7-6-502,0 3 0,0 3-75,0-3 343,0 11 276,0-4 0,5 14 118,1 0 0,6 9-22,-2 12 0,-1 5 183,2 11 1,-1-2 616,6 6 1,-1-2-390,1 8 0,-7-9 215,-4 10 0,2-12 69,-2 1-247,1-4-243,-6-1 1,-2-6-117,-3 0 1,-4-7-152,-7 2 1,0-9 169,1-1 0,-8-8 27,-3 3 1,1-5-688,-1-1 0,-2 0-668,-8 0 0,2-5-1999,-2 0 1,8-6 764,1 6 0,8-7 2341,-2 1 0,4-10 0,1-3 0</inkml:trace>
  <inkml:trace contextRef="#ctx0" brushRef="#br0" timeOffset="57">9953 8833 8390,'10'-15'0,"1"-1"2148,-8 0-1041,11 1-706,-5-1-135,14 0-1,-6 7 1,13-5 66,-13 13-43,13-6 0,-11 7 264,8 0 1,-8 5-215,2 0 1,-9 7 367,-2-1-488,-6 3 0,3 7 0,-7 1 606,0 3-493,-7 1-202,-2 13 0,-12-5-5,0 8 1,-1-5 272,1 5-66,10-7-150,-10 10 1,14-17 99,-3 4 1,-3-4-211,8 3 0,0-5-320,5 0 0,2-6 217,3 1 1,4-4 93,6-1 1,1-6 1393,0 1 742,0-8-1417,6 4 1,-4-7-209,3 0 0,-4-7 21,-1-3 0,5-4-12,0-2 1,-5-1-584,-6-4 0,-6-4 0,1-6 0,-3-6 0,-2 0 0,-2-1 0,-3 1 0,-6 4 0,-10-4 0,4 4 0,-13 2 0,12 5 0,-3-1 0,-1 8 0,1-2 0,0 4-8467,5 1 4587,0 7 1,2 1 3879,4 2 0,3 5 0,7-6 0</inkml:trace>
  <inkml:trace contextRef="#ctx0" brushRef="#br0" timeOffset="58">10660 9289 8390,'25'0'0,"-4"0"0,-9 0 0,-1 0 4412,-1 0-2955,6-7 1,-6 6-7,1-5-864,-1 5-133,6 1-454,7 7 0,1 8 0,8 10 0</inkml:trace>
  <inkml:trace contextRef="#ctx0" brushRef="#br1" timeOffset="59">17783 9006 12594,'0'11'1105,"2"-1"-779,3 2 1,-3-3-103,3 2 1,-2-1-1,1 6-37,1 0 1,2-1 0,-4 1 13,3 0 1,1-1-139,-2 1 0,-3 0 0,5-2 0,-2-2 0,0-1 25,-1 1 0,3 2 1,0 2-88,1-1 125,-4-6-47,3 5 24,-7-5-34,7 6 0,-5-4 39,3-1-143,4 1 1,-8-1 145,5 1-37,-5-1 136,6 6-153,-5-7 0,10 5 0,-6-4 1,-1 4 98,2 2 0,-4-6-117,8 1 0,-8-1 0,4 6 149,0 0-264,-5-1 19,12-6 74,-12 5 0,6-5 11,-2 7 37,-5-8-60,6 6 0,-5-5 0,3 7 0,4-1 8,0 1 1,0 0 0,-6 0 12,2-1 0,6 1 0,-6 0 0,0-1 28,2 1 0,-5 0 0,5 0 1,-2-1-10,0 1 0,2 0 0,-3 0 0,1-1-8,-1 1 0,3 0 1,-2-1-1,0 1 4,2 0 0,-5 0 1,5-1-1,-2 1-18,0 0 0,2-1 0,-3 1-11,1 0 0,2 0 0,-3-1 0,3 1 0,0 0 21,0-1 1,0 1 0,-4 0 100,2 0-67,7-1-46,-10 1 1,10 0 7,-6-1 1,1 6 13,-2 0 0,-2 0 29,8-5 1,-8 0-21,3-1 0,1-4-25,-2-1 1,2 1 0,-4 5 0,3-1 0,-1 1 8,2 0 1,-5 0 0,5-1 0,-2 1 63,0 0-85,7-1 0,-8 1-27,6 0 1,-6 1-240,1 4 270,4-3-53,-8 4 0,12-11-41,-8-1 75,0 1 0,0 5-7,1-1 0,1 1 1,-4 0-1,4-1-10,2 1 0,-4 5 0,4 0 43,-2-2 0,3 0-36,-4 2 26,6-3-95,-4 5 0,3-8 73,-1 1-154,-6 0 150,10 6 1,-11-4-18,8 3-92,-8-4 96,11-1 1,-10 2-46,6 2 1,-1-2-5,2 3 0,-3-4 19,-2-1 0,-3 5-6,8 0 1,-6 0 25,5-5-7,-6-1 1,8 1 8,-7 0 0,2 0 1,-3-1-1,1 1-54,-2 0 0,4-1 0,0 1-24,2 0 0,-5 0-95,1-1 0,-2 1 128,3 0 1,-3-1-46,8 1 1,-8 0-168,2 0 0,2-1-12,-1 1 177,6 0 35,-10-1 1,6-4-107,-3-1 131,-3 1 0,7 3-406,-4-4 202,-3 4 0,7-7-40,-4 4 218,-3-4 1,5-5 256,-7 3-120,0 3 1,0 3-1,1-1 49,5 3 1,-5-5-82,5 3-17,-5-8 0,-1 3-1,0-12-7,0-2 1,-5-8-1,-2 0 14,-2 0 0,4-4 0,-4-3 0,1-2 47,-1-3 1,-1-1-1,-4-3 1,1 1 33,3-1 1,-1 1-1,-4 0 1,-1-1 42,0 1 0,6-1 0,-1 1 16,-1-1 0,0 6 1,0 0-1,1-2 12,-1-2 1,3 4 0,0 0 0,1-2 0,-1-2 49,-3-1 1,3-1-1,-2 1 1,1 1-32,1 4 1,-5-4 0,5 4-176,1-3 1,-6 2 13,3 1 1,3 5 47,-3-5 0,2 5 16,-1-5 1,-4 5-8,3-5 1,3 5-59,-3-5 0,1 6-45,-6-1 105,0-3-31,8 6 1,-6-9-67,3 6 0,-1-2 0,0 4 0,1-2-287,-1 2 0,3-1 243,-1-1 0,1 2 14,-2-7 0,-3 7-15,4-2 0,-2-2 14,1 2 141,-3-7-111,6 11-35,-8-13 157,0 6 1,6-3-62,-1 1-52,1 0 1,-1 0 89,1 0 0,-1 1 1,-3-3-1,2 4 640,2 1-647,-1 2 0,1 0 0,-1-2 15,-1-1 0,3 5 0,-1-4 0,-1 2-50,2 0 0,-3-5 0,5 3-45,-1-1 0,-1 5-37,-2-2 1,-3-2 15,4 2 0,1-2 23,-1 2 43,6 4-13,-10-6 1,7 6-1,-5-3 1,1-2-1,1-1 67,1 0 0,-5 1 0,6 2 1,-3-2-4,1-3-48,-1 6 1,1-5 256,-1 3 0,8 3-13,-3-3 1,-1 4-127,2 1 1,0 6-71,5-1 0,-5 1-94,-1-6 0,1 5-136,5 1 1,0 5-919,0-6 888,0 8 1,0-6-4765,0 4 4940,0 3 0,7 2 0,2 9 0</inkml:trace>
  <inkml:trace contextRef="#ctx0" brushRef="#br1" timeOffset="60">17830 8991 7663,'9'0'2596,"-2"1"-1688,-7 5 0,0-3-476,0 8 0,-2-1 1,-2 6 50,-1-1 1,-5 1-1,4 0-172,3 0 1,-4-1 0,2 1-1,0 0 130,-2-1 0,3 3-255,-6 3 1,1-4 0,-2 4 0,4-3 37,0-2 0,4-3 1,-6 0-1,2-3 64,4 2 1,-4-3 0,0 2-66,-2 1 0,4 0 0,-4 0 0,0-3-5,1-2 0,4 5 0,-3-3 0,2 1-59,0 1 1,-6-6 0,6 6 0,0-1 5,-2-1 1,3 5-1,-5-4-100,2 4 0,0-3 1,4-1-82,-2 2 0,-6 2 0,6 2 15,1 0 1,-3-6-100,2 1 1,-5-1-48,4 6 14,1 0 156,-2-8 0,4 6-19,-8-3 0,6 3-44,-5 2 0,6 1 12,-1 4 0,-2-7 18,2 7 1,-6-7 4,6 7 0,-6-7 61,6 2 1,-2-4 8,2 9 0,1-4 62,-6-1 0,5 0-107,-6-1 1,6 3 128,-6 3 0,6-4-59,-5 4 1,5-3-31,-6-3 1,6 3-19,-6 3 0,6-4 9,-5 4 0,4-3-47,-4-3 0,1 1-13,-1 0 1,-4 0-75,3-1 124,4 1-21,-7 0 1,7-1 138,-3 1 0,-4 2-55,3 3 0,3-4 6,-3 4 0,2-2-42,-1 2 1,-4-3 16,3 3 1,3 1-36,-3-1 0,6 2-2,-6-2 65,1-4 20,1 6 1,-3-7-44,7 0 0,-7-1 105,1 1 1,2 0-128,-1-1 0,5 3 1,-6 3 0,6-4 21,-6 4 0,6-3 13,-5-3 0,4 1-144,-4 0 0,5 1-204,-6 4 0,6-7-324,-5 7 275,6-7 161,-10 9 1,11-7 31,-8-1 1,6 1 95,-6 0 0,6-6-38,-5 1 1,4-1-1,-2 6 1,-1 0-1,2-1 24,0 1 1,0-2 0,3 0 60,-1 2 0,-2-9-6,2 8 0,3-2 4,-3 2 0,-2 1-91,2 0 1,-2 0 50,2-1 1,3 1-192,-3 0 1,1-6-68,-1 1 171,3-1 0,-7 6-37,4 0 0,3-1-131,-3 1 0,2-6 134,-3 1 1,5-1-8,-5 6 1,5 0-142,1 0 0,-2-6-199,-3 1-89,3-1 329,-5 6 1,5-8-361,-3-2 526,3 2-93,-5-6-137,7 5-1,-7 0 819,5-5-382,-5 5-214,7-7 0,0-2 0,0-3 49,0-6 1,0-3 0,0-1 0,2 1 370,3 3 0,-3-3 1,5 4 102,0-4 1,-3-2-86,6 0 1,-5-5 129,6 1 1,-8-1-277,3 5 0,1-5-169,-2 0 1,2-5 56,-2 5 0,-1-5-226,6 5 0,-6-2 160,1 2 1,2 2-83,-2-7 1,7 6 24,-1-1 1,-3-1-32,3 1 1,-1-2 216,6 2 1,-5-3-44,-1-8 1,1 6-11,4 0 1,-4 5-19,-1-5 0,-1-1 1,2-4 1,2 5-197,-2 0 203,-4 6-44,7-9 0,-11 9 56,8-6-15,-1 7-123,6-11 1,-5 8-227,-1-5 73,1-2 171,4 4-198,1 1-39,0-6 252,-8 6-42,6-1-158,-5-4 71,7 4 1,0-1 37,-1 0-57,1 0 90,0-6 1,0 6-48,-1 0-12,1 0 28,0-6 1,-1 1-294,1-1 93,0 1 197,0-8-221,-8 13 139,6-17 0,-5 20 1,7-14-395,-1 7 272,1-8 1,0 12-46,0 0-154,-1-1 194,1-4 0,0 5 37,0 0 1,-6-1 94,0-4 1,1 5 310,5 0 0,-1-1-170,1-4 0,-5 0-139,-1-1 0,1 1-81,4-1 718,1 8-365,0-6 1,-1 6 59,1-8-54,0 8-144,0 1 1,-6 2-3,1 0 37,-1 0-22,-1-2 0,3 6 441,-7-4-200,8 4-95,-12 1 1,11 0-91,-6 0 0,-1 1-58,-5-1-147,7 0-319,-5 1 0,5 4-1871,-7 1 1496,0 6 846,0-3 0,-7 14 0,-2 2 0</inkml:trace>
  <inkml:trace contextRef="#ctx0" brushRef="#br1" timeOffset="61">16714 11773 8832,'1'-9'723,"5"4"1,2 3 0,8 2 0,0 0-201,0 0 1,-1 0 0,1 0-164,0 0 1,-1 0 0,3 0-46,3 0 1,-4 0-133,4 0 0,-3 0 0,-2 0 268,-1 0-392,8 0 0,-4 0 90,7 0 1,-5 0 13,6 0 0,-1 0 9,5 0 0,2 0-142,4 0 1,-4 0 125,4 0 0,-4 0-12,-1 0 0,4 0-157,1 0 1,1 0-19,-1 0 1,-2 0-43,7 0 0,-7 0 107,2 0 0,-3 0 42,3 0 1,-4 0 22,4 0 0,-2 0 2,2 0 1,-2 0 27,7 0 1,-6 0-1,4-2 270,-1-3-329,5 3 1,-11-5 0,5 7 152,1 0-242,-6 0 1,7 0 64,-3 0 1,-4 0-132,4 0 1,-4 0 72,-2 0 1,-1 0-114,-4 0 0,4 0 87,-4 0 1,-3 0-8,-2 0 1,-4 0 21,-1 0 1,-6 0 26,1 0 1,-6 0 589,6 0 12,-8 0-490,4 0 0,-9-5 1,-3 0-1,-5 1 85,-4 2-123,-2 2 1,-5 0 33,0 0 0,-7 0-175,2 0 0,0 0 20,-6 0 1,4 0-75,-9 0 1,-3 0 0,-2 0 33,-3 0 1,-2 0 0,0 0 0,-1 0-11,1 0 0,-3 6 1,1-1-1,3-2 47,1-1 0,-1-2 0,1 2 16,3 3 0,-2-3-18,8 3 0,-6-1 1,5 1 1,-1-3 24,1 3 0,4-2 8,-4 3 1,4-5 20,1 5 0,1-5 4,0-1 0,-1 0-29,1 0 1,-1 0-2,1 0 0,1 0 42,4 0 0,-4 0 30,4 0 1,2 0 9,-3 0 0,8 0-56,-2 0 0,-2 0 4,2 0 1,1 0 4,4 0 1,0 0 5,0 0 0,1 0-146,-1 0 157,0 0-744,0 0-767,1 0 48,-1 0 488,0 0-625,8 0 0,-1 0-3253,4 0 4820,3 0 0,-5 0 0,0-7 0,-2-1 0</inkml:trace>
  <inkml:trace contextRef="#ctx0" brushRef="#br1" timeOffset="62">16777 11427 10731,'0'-9'1766,"0"4"-1427,0 10 0,0 4 1,0 7-1,-2-1 40,-3 1 1,1 0-1,-5 1 1,1 2-173,-1 2 1,0 7-1,-3-3 1,1 1 0,-1 0 21,-2 2 1,4-3 0,1-1-432,2-1 0,-3 3-102,4-5 238,-6 0 31,10-5 1,-5-1 54,7 1-137,-7 0-1455,6-1-442,-6 1 386,7-7 0,0 0 707,0-4 921,0-3 0,14 5 0,3-7 0</inkml:trace>
  <inkml:trace contextRef="#ctx0" brushRef="#br1" timeOffset="63">18160 11788 7896,'7'-8'0,"-5"-6"0,12 12 0,-11-5 0,8 7 530,-1-7-107,6 5-153,7-5 122,1 0 1,8 5-4,-1-3 1,1 3-174,-1 2 1,2-5 45,4 0 0,-2 0 160,7 5 0,-6 0-187,6 0 1,-8 0-1,-3 0 1,-1 2 7,-9 3 1,0-3-28,-6 3 0,1-4-142,0-1-155,-7 0 301,-2 0-202,-7 0 1,-2 0-541,-3 0 1,-4 0 269,-7 0 1,-1 0 17,-4 0 0,3 0 135,-3 0 1,4 0 70,1 0 1,0 0-5,1 0 0,4 0-62,1 0-44,6 0 740,-3 0 1,19 0-332,4 0 1,5 0-11,0 0 1,-2 0-80,7 0 1,-6 0-33,1 0 0,-4 0 130,-1 0 29,0 0-793,-1 0 217,1 7 1,-6-3-1382,1 6 0,-8 1 438,3 5 0,1-4-867,-2 4 2077,0-4 0,-5 11 0,0-8 0</inkml:trace>
  <inkml:trace contextRef="#ctx0" brushRef="#br1" timeOffset="64">17358 12118 10488,'0'16'4342,"0"0"-3921,0 0 1,0 1 0,0 2-1,2 2 1,2 0 224,1 2 0,0-6 0,-3 6 0,1-2-147,2 0 0,1 0 1,-5-5-1,3-1 192,1 1-789,0 7 1,-3-11-214,3 4 1,-3-4-65,3 4 0,-3-6-604,-2 1 1,2-6-1177,3 5 216,-3-6 1,12 3 416,-4-7 167,4 0 1,-1 0 510,2 0 1,-2-5 843,7-1 0,5-13 0,-1 2 0</inkml:trace>
  <inkml:trace contextRef="#ctx0" brushRef="#br1" timeOffset="65">18050 12118 7896,'9'0'2224,"5"0"-1686,-12 0-107,5 0-161,-7 0 125,-7 0 1,3 0 359,-6 0 1,-1 2-365,-5 3 0,1-3-161,-1 3 0,-5-3 438,0-2 0,-2 0-308,2 0 1,4 0-162,-4 0 1,-2 0-86,2 0 0,0 0-187,6 0 0,-1-5 93,0 0 0,0-2-178,1 1 0,4 5 140,1-5 0,4 3 28,-4-2-278,6 3 0,-4-5 96,2 7 1,3 5-1,-6 2 149,2 2 0,-3 1 106,5 6 0,-6 0 0,4-2-20,-2-4-58,-1 4 1,-1-5 0,3 7-13,1-1 1,-4-4 0,6-1-112,1 3 1,-3 1-7,2 1-66,0-6 0,7-2-50,3-7 0,5 0 0,10 2-84,1 3 1,7-3 256,-2 3 1,3-3-68,3-2 1,-6 0 206,0 0 1,-5 5-55,5 0 1,-5 7-110,6-1 1,-8 1 283,2-1 1,-5 3 414,-6-4 0,4 6-176,-3 5 1,-5-4 395,0 4 0,-5-3 368,-1-3-938,0 1 1,0 0-378,0 0 1,-1-6 0,-3 0 0,-3 1-803,-1-2 0,-5 3 475,-8-7 1,4 0-403,-4-5 0,-4 0-201,-1 0 1,-5 0-798,-6 0 0,2 0-127,-7 0 1972,7 0 0,-10-7 0,5-1 0</inkml:trace>
  <inkml:trace contextRef="#ctx0" brushRef="#br1" timeOffset="66">17060 12370 7896,'10'0'0,"1"0"0,-8 0 0,4 0 971,-7 0 1782,0 0-1913,7 0 1,-7 2 0,0 1 155,-9 2 1,-6 2-371,-6-1 0,3-5-302,-3 5 0,-3-3 17,-3 2 0,3-3-211,-2 3 1,0-3-116,-6-2 1,-1 2 171,-4 3 0,4-3 29,-4 3 0,2-3-703,-1-2 0,8 0 110,-4 0 0,4 0-44,-3 0 1,5 0 152,0 0 1,6 0 6,-1 0 0,4 0 193,1 0 0,0 0 117,1 0 0,4 0-82,1 0-62,6 0 79,-3 0 59,7 7 0,0 2-12,0 6 1,2-4 0,3-3 90,6-1-70,-4 6 0,7-10 9,-4 8 1,4-3-4,2 3 0,0 1 0,-1-5 12,1 2-19,0-6-24,0 11 1,-1-7-40,1 4 0,-6-3-38,1-2 185,-8-5 0,3 6-168,-12-7 1,3-7-1,-8-3 1,-1-4-119,-2-2 1,-1 1 0,-1-1 74,0 0 1,0-1-1,1-3 1,-1-1-492,0 2 1,7 7 0,2 2 432,0-3 0,6-1 0,-3 0 203,8 4 0,-1-2 0,8 5 0,1 0-174,2 0-29,9-5 0,-4 10 134,7-3 0,0-2 1,7 1-1,4 3 0,5 1-3013,3 2 2001,3 0 0,1 0 1012,3 0 0,-3-7 0,5-2 0</inkml:trace>
  <inkml:trace contextRef="#ctx0" brushRef="#br1" timeOffset="67">18302 12401 7896,'-11'0'0,"1"0"0,4 0 1368,-4 0 1,8 0-566,2 0 0,9 0 0,10 0-464,2 0 0,7 0 1,-2 0-1,4 0-118,1 0 0,1 0 1,1 0-1,2 0-166,2 0 1,5 0-1,-6 2 1,-1 2-204,-2 1 1,-3 0-1,-2-5 1,-3 0-87,-3 0 1,-1 0 0,-5 0 41,0 0 1,-6 0-1,-1-2 120,-2-3 1,-2-4 0,-7-6 0,-3-1-132,-5 0 0,-4 0 1,-2 1-1,2-1 66,3 0 1,-2 1-1,4-1 41,0 0 1,-3 6 15,7-1 0,1 8 1,9-3 117,6 5 0,3 1 1,1 0-1,1 1 108,0 5 0,5 2 1,2 6-1,-1-1 92,1-3 1,-2 1 0,-5 4 0,-1 3 133,1 3 0,0-4 0,-2 4 0,-2-3 10,-1-3 1,-6 1 0,4 0 0,-2 0 180,-4-1 1,-1 1 0,-2 0-1,0-1-130,0 1 0,-2-5 0,-3-3-348,-6-1 1,-3 4 0,-1-6-231,-1-1 1,0-3-1,0-1 1,1 0-2861,-1 0 0,0 0 3005,1 0 0,-8 7 0,-2 2 0</inkml:trace>
  <inkml:trace contextRef="#ctx0" brushRef="#br1" timeOffset="68">17814 11348 9756,'16'0'0,"0"0"425,-1 0 0,3 0 0,1 0 1,4 0 114,1 0-425,-5 0 1,9-5 0,-7 0-1,-1 1 306,-3 3-273,-1 1 1,0 0-89,-1 0 105,-6-7-40,5 5 220,-12-5-289,5 7 0,-9 0-135,-3 0 0,-4 0 165,-7 0 1,1 0-100,-1 0 1,-5 0 0,-2 0 0,0 0 0,1 0-139,3 0 1,-4 0-1,0 2 1,0 1 76,1 2 0,1 1 1,5-6 212,0 0-125,1 0 0,4 1 312,1 5-300,6-5 37,-3 6 0,9-7-64,3 0 1,4 2-1,8 2 1,2 1-75,2-2 1,6-1-1,-5-2 1,1 0-44,0 0 1,3 0-1,-5 0 1,-2 0-1,-1 0 0,-3 0 0,1 0 3,0 0 1,-6 0-1,1 0 1,1 0 51,2 0 0,-4 0 313,1 0 0,-6 2-5,6 3 0,-8 4 0,2 6 1,-1 3 35,1 3 0,-3-4 0,3 6 0,-3-2 1220,-2 0-1157,0 0 1,0 0-6,0 0 1,0 2 0,0-4 0,0 2-12,0-2 0,0-7-307,0-1 1,0-1-438,0 6 583,0-7-1263,0 4-5723,0-11 5272,0 5 1,0-14 1546,0-3 0,0-11 0,0-4 0</inkml:trace>
  <inkml:trace contextRef="#ctx0" brushRef="#br1" timeOffset="69">17814 10704 7896,'-8'0'0,"1"0"0,0 0 490,5 0 79,-5 0-257,7 0 582,-7 0-451,5 0 1,-3 0 270,10 0 0,4 0-236,7 0 0,-1 0-193,1 0 1,7 0 0,3 0-1,4-2 175,1-3 0,7 3-288,4-3 1,4 1-87,1-1 0,4 3 157,6-3 0,-4-2-27,10 2 1,-1-7-314,1 1 0,4-1 169,-10 2 1,-1-4 61,2 3 0,-6-3 53,6-2 0,-7 1 89,1-1 0,-10 0-15,-5 1 1,-4-1 173,-2 0 1,-1 0-162,-4 1 1,-3-1 230,-7 0-418,-1 0 183,1 1 317,-7-1-128,5 0-812,-12 1-1048,5-1 1270,-7 7 0,-2 2 1,-3 7 80,-6 0 1,-8 7 0,-4 5-130,-1 8 1,3-1 178,-5 7 0,-1-7 0,-4 4 0</inkml:trace>
  <inkml:trace contextRef="#ctx0" brushRef="#br1" timeOffset="70">19276 9792 11364,'0'16'1859,"0"0"-1286,0-1-260,0 8 109,0-5-206,0 11 55,0-11 80,0 11 0,0-4 0,0 6 841,0 1-995,0-8 0,0 4 0,0-7 244,0-2-828,0-1 383,0 4 83,0-4 0,7-2-858,-5-2 1,5-6 266,-7 8-1901,0-7 690,0 5 719,7-13-1125,-5 6 1399,12-7 1,-11 0-87,8 0 816,-8 0 0,18 0 0,-3 0 0</inkml:trace>
  <inkml:trace contextRef="#ctx0" brushRef="#br1" timeOffset="71">19685 9824 7896,'16'-7'-316,"0"-2"158,-1 0 1096,1-5-581,0 12 1,1-10 163,4 7 0,-3 0 83,3 5 0,-4 0 78,-1 0-452,0 0 0,-2 7 75,-4 3 1,-3 1-108,-7 4 0,0-6-1,0 12 1,-2-5 106,-3 10 0,-4 0-27,-6 6 0,-6-1-4,0 1 1,-7-1 27,2 0 0,3-4-85,2-1 0,-2 0 0,2 5 1,2-4 105,9-1 1,-3-7-159,8 2 1,-5-2-103,4 2 0,1-9 176,5 4 1,2-4-29,3 4 1,-1-5 27,6-1 0,2-7 18,9 3 1,-3-5-82,3-1 0,-2 0 0,0 0 1,2-1-1,-2-3 24,-1-1 0,-8-9 0,-1 0 0,-2-7-108,-4-3 1,-1-1 0,-2-3-446,0 2 0,-7 0 129,-3-6 1,-6 1-263,-5 0 0,4 6-100,-4 4 1,3 4 249,2 1 0,1 0-997,-1 1 1,5 6-70,1 4 647,7-4-248,-4 7 0,7 2 0,1 9 0,3 1 1004,1 1 0,14 6 0,-1 8 0</inkml:trace>
  <inkml:trace contextRef="#ctx0" brushRef="#br1" timeOffset="72">20078 10264 7896,'11'0'0,"-1"0"2064,-6 0-452,3 0-154,0 0-1162,-6 0 0,8 0-360,-4 0 228,-3 0 0,7 0-367,-4 0 0,-1 0-1593,6 0 0,-5 0-1139,6 0 2935,-1-7 0,6-2 0,0-7 0</inkml:trace>
  <inkml:trace contextRef="#ctx0" brushRef="#br1" timeOffset="73">20550 9839 7902,'9'0'1997,"-2"0"-1304,-7 0 1,0 7-219,0 4 1,0 5 475,0 4 0,0 7-69,0 9 0,-6-1 154,1 7 1,-2 0-410,2 5 1,2-1-160,-8-4 0,6-4 0,-4-7 1,0 1-1,2-2 38,0-4 1,0-2-1,4-5 1,-4 1 113,-2-6-711,6 1-629,-4-6-1131,0 7-2823,5 0 1504,-5-1 3170,7-6 0,0-2 0,0-7 0</inkml:trace>
  <inkml:trace contextRef="#ctx0" brushRef="#br1" timeOffset="74">1227 12056 7896,'-9'-2'2720,"2"-2"-1803,0-1 0,5-9-197,-3-2 1,3-5 0,2-6 0,0 2-348,0 2 0,6-10 0,1 2 0,0-4-307,0-4 0,5-4 0,-2-6 0,3 3-5,-3 1 1,2 1 0,-5 2-1,0 8-384,0 6 0,5 0 1,-3 7-1,2 3-135,-1 6 1,-5 0-1,6 7 1,1 1 560,2 2 0,2 4 0,-1 5 0,3 7 7,3 5 1,-2 9 0,6-2-1,-1 6 598,1 4 0,-1 5 1,4 6-1,-2 0-272,2 0 0,0-2 1,0-1-1,-4-4-409,-1-1 0,-4-8 0,-6-6 0,-3-3-529,2-2 1,-3-3 0,0-1-721,-2-1 1,0-6-269,-2-4 0,-2-5 824,8-5 1,-8-4-1,3-6 1,-5-1 472,-1 0 0,-1 1 0,-5-1 278,-4 0 1,-4 2 0,-2 2 0,-1 3-30,-4 2 1,2-3-1,-6 4 1,1 3 703,-1 1 0,1 0 1,-4-1-1,2-2-481,-2 1 0,5 3 0,0 1 0,2 0-535,0 0 0,0 0 1,6 0-1,-1 0-1575,0 0 1,6 0 569,-1 0 0,9 0 1261,2 0 0,7-7 0,9-2 0</inkml:trace>
  <inkml:trace contextRef="#ctx0" brushRef="#br1" timeOffset="75">1903 11741 7896,'16'0'204,"-6"0"0,-1 2 0,0 1 245,-1 3 0,3 6 0,5-2 0,-3 4 33,-2 2 1,3 0 0,-4 1 0,4 2-38,2 2 1,-2 0 0,-2-5 0,-3 0 120,-2 0 0,-2-1 0,-3-1 717,3-3-842,-3 3 1,3-13-557,-10 5 0,-2-12 0,-5-4 1,3-4-192,2-2 1,-3 1 0,4-3 0,3-3-116,1-5 1,2-4 0,2-1 0,1-1-200,3 1 0,6 1 1,0 4-1,6 5 426,2 4 1,7-3-1,-6 3 1,0 5 141,1 3 0,-2-1 1,6 4-1,0 3 69,-2 1 0,6 2 1,-5 0-1,1 2 77,0 3 1,-2-1 0,4 4 0,-3 1 118,-2 0 1,-1-6 0,-3 4 0,2-2-42,-1 1 1,-3-1 0,1-5 0,1 0-16,2 0 1,0 0 0,-6 0-1,1-2 36,0-3 0,-2 1 0,-2-4 0,-3-1 50,-2 0 1,3 4 0,-3-5 120,2-3 0,-5-1-288,1-1 0,-10 4 1,-6 2-1,-3 2 6,-2 4 0,1-1 0,-1 1 0,-2-2 2,-3 1 0,4 2 1,-4 2-1,4 2-101,1 3 0,0-1 0,0 6 0,1 3-50,-1 1 0,0 3 1,1 2 31,-1 2 0,7 0 0,2-3 0,2 1 29,0 2 1,-1 0-1,6-4 1,0 2 16,0 2 1,7 0-1,4-5 1,3 0-7,2 0 1,1-1 0,2-1 0,4-2-39,1-1 1,-3-2 0,4 1-1,-1-3-94,1 0 1,-1-5-1,4 3 1,-2-3-74,2-2 1,2 0 0,3 0 0,2 0 47,2 0 1,1-5-1,-3-2 1,2 0 20,-2 0 1,-4-4-1,-3 4 1,-3 0 180,-3 0 1,-1-5 0,-5 1 123,0-2 1,-2-3 0,-4 0 0,-5 0 39,-3 1 0,-4-6 1,-3 0-1,-5 2-98,-4 1 0,-2 2 0,-1 1 0,-3 1 92,-1 3 0,-5-1 0,3 7 1,1-1 0,-1-1 0,2 6 0,4-5 0,-3 5-134,-1 1 0,2 7 1,7 3-1,2 4-59,-3 2 0,1 0 0,2 1 0,3 2 51,0 2 0,5 5 1,-3-3-1,3 0-46,2 0 0,2-1 0,3-3 1,5 2-77,4-1 0,2-8 0,2-2 0,2 1-49,7-2 0,-3-1 1,2-4-1,2 1-50,2-1 1,0-3 0,-2-1 0,-4 0-48,-1 0 1,3-7-1,-5-1 1,-2-3 54,-1 1 0,-3-1 1,1-5-1,-2 1 74,-3-1 1,1 5-1,-5 3 1,0-1 364,0 0 0,0 6 272,-2-2 0,-2 3-295,8 2 0,-1 7 0,6 3-424,0 4 1,-6-3 0,1-1-1,1 2-1092,2 2 1,2 0-1,-1-1 1,1-3 128,0 2 1,-1-5 68</inkml:trace>
  <inkml:trace contextRef="#ctx0" brushRef="#br1" timeOffset="76">4780 11788 8267,'9'-21'0,"-4"0"0,-3 0 0,-2 6 0,0-3 1688,0-3-1069,-7 4 0,3-1-136,-6 8 1,-1 1-188,-4-1 0,-1-2 218,0 6 0,1 1 1228,-1 5-1237,0 0-126,0 0-63,1 7-250,-1 2 0,0 6-108,0 1 1,6 2 166,0 3 1,1 3-54,-2 7 0,-1-4 16,7-1 1,0 0-284,5 6 1,0-6-159,0 0 1,1-7 310,5 2 0,2-3 268,8-3 0,1-1-5,4-3 0,-1 1 291,6-7 0,0 0 23,6-5 0,-3 0 35,-3 0 0,2 0 0,-7-1 407,-1-5-791,-3 5 0,-1-13 363,-1 3 0,-6-3-254,-4-1 1,-1-3-419,1-3 0,-3 4-338,3-4 1,-3-2-693,-2 2 0,-5-2-19,-1 2 0,-4 4 0,5-4-353,1 3 0,-3-4 0,2-3 266,2 1 0,3 1 1259,5 7 0,10-6 0,10-3 0</inkml:trace>
  <inkml:trace contextRef="#ctx0" brushRef="#br1" timeOffset="77">5393 11380 8267,'9'-16'279,"-2"-1"35,-7-4 0,-7 3 15,-3-3 1,-4-2 31,-2 2 0,0 2-108,0 9 1,1-2-1,-1 6 0,0 1 524,1 5 1,1 4-279,3 6 1,-1 2 38,7 14 1,-2 2-191,1 9 0,5-2-79,-5 7 0,6-7 205,6 2 1,-3 1 292,8-1 0,-6 5-806,5-6 1,1 1 0,5-6 0,-1 1 0,1-3-45,0-2 289,-1 2 0,1-11-3674,0 3 1,0-4 1449,-1-1 1,1-7 281,0-4 1736,-1-3 0,8-2 0,2 0 0</inkml:trace>
  <inkml:trace contextRef="#ctx0" brushRef="#br1" timeOffset="78">5613 11615 8267,'-22'-8'0,"-3"-1"773,-6 4 1,5 3 1057,-1-3 0,1 1-961,-5-1 1,-1 3-221,1-3 0,5 3-1822,-1 2 0,3 0-4160,-2 0 5332,10 0 0,2-7 0,5-1 0</inkml:trace>
  <inkml:trace contextRef="#ctx0" brushRef="#br1" timeOffset="79">6242 11270 8267,'9'0'814,"-2"1"939,-7 5-1440,0-5 1,0 13 0,0-3-1,2 5 1,1 3 1229,3 2 0,1 7-1143,-2-2 0,-2 5 0,6 4 0,0 2 1,-1-2 578,5-2-805,-6-2 0,5-4 238,-7-1-159,7-7-959,-3 11 1,2-11 324,-1 7-2101,-6-14 1651,10 9 0,-11-12-2445,8 7 1634,-8-7 1053,11-2 1,-5-7-92,6 0 680,1 0 0,7-7 0,1-2 0</inkml:trace>
  <inkml:trace contextRef="#ctx0" brushRef="#br1" timeOffset="80">6714 11537 10401,'-16'-7'1100,"1"5"-752,-1-3 1640,0 3-1385,-7 2 1,4 0-1,-5 0-145,1 0 1,-5 0 0,4 0 0,-3 0 317,1 0-741,7 0 0,-9 0-2184,7 0 1822,0 0 0,5 2 0,1 1 165,-1 3-607,0-1 1,6-5-4841,-1 0 5609,8-7 0,-11-2 0,5-7 0</inkml:trace>
  <inkml:trace contextRef="#ctx0" brushRef="#br1" timeOffset="81">6651 11600 8267,'25'15'847,"-4"1"0,-4 0-250,-1 0 1,1 1-225,4 4 1,-3-2 0,1 6-1,-5-1 1,-4-1 277,3 0 1,-5-2 0,1-6 187,-2 1 1,-2 0-285,-5-1 0,-7-6 0,-3-4-63,-4-3 0,0-9 0,2-3 0,1-4-274,-1-2 0,3-5 0,0-2 0,2 1-104,4-1 1,1-5 0,2 2 195,0-4 6,7-1-126,2-1 127,7 8-1490,-1 1 1,3 6 138,3-4 1,-2 8-1204,7-2 1516,-7 9-179,11-8 0,-11 13-9,8-5 1,-3 5 0,4-1 0,-4-2 0,-1-1 908,-4 2 0,-1-13 0,-2-1 0</inkml:trace>
  <inkml:trace contextRef="#ctx0" brushRef="#br1" timeOffset="82">7170 11537 8267,'7'31'1002,"-4"6"199,8 0 1,-6-1-260,6-4 1,-1-6 314,6 0 1,0-5-296,-1 5 1,1-5-646,0 5 1,-1-10 0,1 2 126,0-4-1002,7 3 0,-6-10-564,4 4-122,-3 3 0,-10-14 0,-2 0 0,-5-9 1244,-1-5 0,-7-9 0,-1-1 0</inkml:trace>
  <inkml:trace contextRef="#ctx0" brushRef="#br1" timeOffset="83">7201 11333 8368,'14'7'-335,"-3"3"1,8 6 0,-3 3 22,1 2 1,6 5 0,-2-5-1,-2-2 312,-1-1 0,4 4 0,3 3 0</inkml:trace>
  <inkml:trace contextRef="#ctx0" brushRef="#br1" timeOffset="84">7815 11788 8267,'21'-1'75,"0"-5"1,0 3 300,-6-8 1,-6 6 2,-4-5 1,2-1 0,-2-5 0,-1 1 455,-2-1 1,-9 0-457,-4 1 0,-3-1-3,-1 0 1,-1 0 24,0 1 0,-1 6 197,-4 4 0,3-2-125,-3 2 1,4-1-154,1 6 1,0 0-205,1 0 1,-1 7 0,0 4 8,0 3 1,6 8 0,1 5 0,2 1 510,4-2-462,1 3 0,2-9 170,0 6-691,0-7 250,0 4 0,2-7 119,3-1 0,4 1 1,8-2-1,2-2-385,2-1 0,6-6 137,-7 5 1,8-6 88,-1 1 0,-3-3 32,2-2 1,-6-2-1,0-1-207,-2-3 214,-2-6 1,-1 9-11,1-8 1,-5 6 0,-1-4 132,2 2 0,-3 2 0,2 5 0,1 0 103,2 0 0,1 5 1,1 2-490,0 2 1,0 0 0,-1 1 0,1-3 84,0 0 0,0-5-1918,-1 3 1100,1-3 0,0-2-583,-1 0 0,1 0 1312,0 0 1,-6-2 0,-1-3 364,-2-6 0,-2-3 0,2-8 0,2-3 0</inkml:trace>
  <inkml:trace contextRef="#ctx0" brushRef="#br1" timeOffset="85">8286 11678 8762,'6'16'1928,"-1"0"-980,7-1-537,-3 1 0,5 5 45,-4 0 1,4 2 124,-3-2 0,-3-4-250,3 4 1,-6-3-24,6-3 1,-8 1 637,2 0-392,-3-7 130,-2 5-608,0-13 0,-2-1 1,-1-10-1,-2-4-170,1-2 1,2-5 0,2-2-1,0 1-208,0-1 1,0-5 0,2 2 0,3-4-525,6-1 1,3 1 0,2 4-1,-1 5 493,1 3 0,0 5 1,-1 2-1,1 6 383,0 3 20,7 2 1,-6 0-102,4 0 1,-2 7 171,2 4 1,-3 4 606,3 6 0,-4-2-441,-1 8 0,-2-6-152,-4 5 0,4-5-261,-3 5 1,-3-5-338,3 5 0,-6-5-223,6 5 1,-6-7-599,5 2 1,-6-3 147,1-2 1116,4-1 0,0 1 0,6 0 0</inkml:trace>
  <inkml:trace contextRef="#ctx0" brushRef="#br1" timeOffset="86">9230 11836 7840,'0'-23'158,"0"5"1,0-4-1,0 1 1734,0 0-1534,0 0 0,0 5 86,0 0-128,-7 1-110,-2-1 0,-7 2 142,0 3-31,1-3 286,-8 13 1,4-11-131,-7 6 0,5 1-204,-6 5 1,8 0 78,-2 0-221,-3 7-17,6 2 1,-4 8 238,6 4-152,0-3-35,0 4 0,6-1 0,1 0 429,2-2-417,2-1 1,5-2-803,0-1 329,0-6 147,7 5 1,2-10-104,6 6 0,3-5 217,3 6-198,-4-8 1,11 4-60,-7-7 254,0 0 0,0 0-61,0 0-7,0 0 41,2 0 1,-4 0-118,7 0 116,-6 0 427,9 7 1,-11 4 0,3 8 927,-4 2-908,6 7 1,-11-4 36,4 8 0,-6-6 0,1 0 0,-4 2 441,0 2 1,-6-4-345,5 0 0,-6-5-141,-6 5 1,-1-7-53,-3 2 1,-4-5-193,4-5 0,-4 1-154,-2-7 1,0 6-276,0-6 0,-5 0-343,0-5 0,-1-2-818,1-3 1,3 2 186,-3-8 1,9 1 103,2-6 0,1-2 1,-2-1-1,6-3 406,3-3 1,2-3-1745,0-9 2510,0-3 0,7-7 0,2 0 0</inkml:trace>
  <inkml:trace contextRef="#ctx0" brushRef="#br1" timeOffset="87">9513 11223 8267,'8'3'0,"-2"7"0,-5 1 0,-1 19 0,0-13 647,0 13 0,0-6 1971,0 8-1734,0-1-410,-7 8 126,6 1-346,-6 7 62,0-7 195,5 5 0,-5-4 241,7 6-269,0-7-194,0-2 0,7-6 59,3-1-198,4-6-59,9 4 0,0-11 321,3 3-354,4-4-14,-6-1 1,8-7 50,-1-4 1,1-3-212,-1-2 0,0 0-371,1 0 293,-8-7 3,6-2 1,-13-8-71,4-4 79,-3 3-19,-2-12 1,-2 6-661,-4-7 518,-3-8 12,-7 6 1,-2-2-365,-3 4 293,-4 10 604,-6-9 0,-3 16-244,-3 3 0,4 4 627,-4 7 1,3 9 26,3 7 0,1 7 301,3 8 1,4-3-391,7 3 465,0-3-576,7 11 0,4-8 203,10 1 1,3 1-95,7 4 1,3-4-560,2 3 0,-2-2-470,2-3 0,-1-5-2001,2 0 0,-9-1 493,3 1 2016,-10-3 0,2-8 0,-7 1 0</inkml:trace>
  <inkml:trace contextRef="#ctx0" brushRef="#br1" timeOffset="88">1101 12684 6525,'4'-8'915,"4"2"0,8 5 1,3 1-606,4 0 0,0 0 0,6 0 0,1 0-11,3 0 0,7 5 1,-1 0-1,-1 0-68,1 2 0,4-5 0,-1 3 0,4-3-141,1-2 1,0 0-1,2 0 1,2 0-32,1 0 1,7 0 0,-3 0 0,2 0-61,0 0 1,-1 0 0,6 0 0,0 0-28,0 0 0,2 0 0,3 0 0,5 0 112,4 0 0,2 0 0,1 0 0,2 0-33,2 0 0,5 0 0,-3 0 0,1 0-80,-42 0 1,1 0-1,-1 0 1,1 0 0,0 0-1,0 0-12,2 0 0,-1 0 0,38 0 46,-38 0 1,0 0-1,2 0 1,0 0-212,4 0 0,-1 0 1,-2 0-1,0 0 178,2 0 1,1 0 0,-5 0 0,1 0 33,9 0 1,0 0 0,-6 0-1,0 0 52,6 0 0,0 0 0,-6 0 0,1 0-50,4 0 1,1 0 0,-6 0 0,1 0 1,4 0 1,1 0-1,-6 0 1,-1 0-18,4 0 0,0 0 1,-3 0-1,-1 0 0,4 0 1,0 0-1,-3 0 1,-1 0-26,7 0 0,0 0 0,-4-2 1,0-1-74,3 0 1,1 1 0,0-2 0,0 1 76,2 0 1,0 0 0,-5 2-1,0 1 12,5-3 1,1 0-1,-3 2 1,1-1-302,3-1 0,2 1 0,-3 1 1,2 0 297,2-2 0,1 1 1,-6 0-1,0 2 2,8 0 0,0 0 0,-2 0 0,-1 0-7,3 0 0,1 0 1,-3 0-1,0 0 4,-2 0 0,-2 0 0,1 0 0,0 0 36,0 0 1,0 0 0,1 0 0,1 0 66,-2 0 1,0 0-1,3-2 1,1-1 41,-7 0 0,0 0 0,2 0 0,0 1-40,-1 2 1,-1 0-1,-3 0 1,1 0 40,5 0 0,0 0 0,-5 0 0,1 0 15,1 0 0,0 0 1,-3 0-1,0-2-153,1 0 1,-1-1 0,-1 2 0,-2 0 55,-1-1 0,-1-1 0,-2 2 0,0 0 101,39 1 0,-9-5-28,-6 0 0,-8-2-90,2 2 1,-12 1-91,-9-6 1,-8 6-88,-13-1-2282,3-4 2339,-11 8 0,-6-6-3133,-17 7 3450,-11 0 1,-22-7 0,-2-2-1</inkml:trace>
  <inkml:trace contextRef="#ctx0" brushRef="#br1" timeOffset="89">1541 14492 7985,'-10'0'0,"1"-2"961,2-3 1,2 1 0,5-6 0,0-2-295,0-2 0,2-4 0,3-3 0,5-5-235,4-4 1,9-1-1,3-2 1,2-4-168,-2-5 0,9-5 0,-3-4 0,1-3-472,0-2 0,-3-1 0,-2-6 1,-4 0 56,-1 0 1,-7 9 0,-6 5-1,1 9-488,-3 7 1,-1 0-1,-5 12 516,3 1 0,-1 10 204,6 5 1,-4 10 0,2 7-1,1 7 696,0 8 1,-1 9-1,5 6 1,-3 5-227,2 6 1,2-4 0,2 5 0,0-2-379,0 0 0,-1 1 0,1-6 1,0-2-81,-1-3 1,1-3 0,0-8 0,0-1-929,-1-4 0,-1-3 0,-1-7 0,-3-3-920,2-2 0,-3-4 0,1-7 805,3 0 1,-5 0 492,3 0 0,-8-7 0,3-4 467,-5-2 0,-2 2 0,-5 2 0,-4 1 921,-4-1 1,-2 0 0,-1-3 0,-4 3-239,-5 2 1,-2-3 0,0 3 0,3 0-601,3 0 0,-6-4 0,1 4 1,-1 0-8,2 0 0,4 0 0,6 4 0,0-2-2374,0 1 1,2-5-180,4-1 0,3-4 2466,7-2 0,14-7 0,3-1 0</inkml:trace>
  <inkml:trace contextRef="#ctx0" brushRef="#br1" timeOffset="90">2736 13989 8230,'26'0'0,"-1"0"248,-2 0 1,-2 0-1,-6 0 1,1-2 70,0-3 0,-1 3 0,1-3 1,0 3-365,0 2 1,-1-5 0,1 0-1449,0 1 0,-1 1 1493,1-3 0,0-2 0,0-8 0</inkml:trace>
  <inkml:trace contextRef="#ctx0" brushRef="#br1" timeOffset="91">2815 14036 7941,'0'16'466,"0"-1"38,0-6 1,7-2-1,3-7 112,4 0 0,7 0 0,2 0 0,0 0-413,-1 0 1,12 0-1,-1 0 1,5 0-1168,6 0 0,3-2 0,5-3 964,6-5 0,10-11 0,4-4 0</inkml:trace>
  <inkml:trace contextRef="#ctx0" brushRef="#br1" timeOffset="92">4073 13282 8138,'0'-11'4222,"0"1"-3595,0-1 1,0 4-351,0 7 1,0 7 0,0 9 0,0 0 6,0-1 0,5 3 0,2 1 0,2 4 40,3 1 0,-3 2 0,-1 6 1,1-1-19,0 1 0,-4-3 0,4 1 0,-2-2-26,-4 0 1,4 5 0,-2-8 0,-1 1-114,-2 0 0,3-7 0,0 2 0,-1-3-429,-3-3 1,-1 1-1,2-2 1,2-2-828,1-1 1,0-6 0,-3 4-538,3-2 0,-1-2 0,6-5 816,2 0 0,-3 0 1,2 0-1,1-2-890,2-3 1700,8-4 0,-4-7 0,5 1 0</inkml:trace>
  <inkml:trace contextRef="#ctx0" brushRef="#br1" timeOffset="93">4922 13282 7941,'8'8'1702,"-2"-1"0,-12-7-1110,-4 0 1,-4 0 0,-4 0-1,-1 0-250,-2 0 1,-5 0 0,3 0 0,-1 0-140,-4 0 0,0-5 0,2-2 0,3 0-136,0 0 0,6 0 1,-4 4-1,3-3-144,3 3 0,4-4 0,1 2 28,-2 1 0,-1 4 0,3 5 0,3 4-117,0 0 0,5 10 0,-5-3 0,2 3 168,0 4 0,-1-6 0,6 6 0,0-2 91,0 0 1,0 0-1,0-6 1,0 1-29,0 0 0,0 0-206,0-1 0,2-1 58,3-3 0,-1 1 0,6-7 0,3-1-212,1-3 0,7-1 1,1 0-1,3 0 187,3 0 0,1 0 1,3 2-1,-1 3 153,1 6 0,4 3 0,1 3 1,-4 3 220,-5 1 0,0 5 0,-7-4 0,-3 3 153,-6 3 0,-3-5 0,-6-1 0,2-1-80,-1 0 0,-15 5 0,-4-5 0,-3-1 604,1-3 0,-4-1 1,-2-2-1,-1-4-561,-4-5 1,0-3 0,-2-2 0,2 0-543,0 0 1,-5 0-1,7 0 1,-2-2-274,1-3 1,0 2 0,4-6 0,0 0-718,0 0 1,8 4 0,6-5-450,2-2 0,2-2 0,6-2 1,5 0 624,4 0 0,11-3 1,7 0-1,7 2 974,7-3 0,3-6 0,3 2 0</inkml:trace>
  <inkml:trace contextRef="#ctx0" brushRef="#br1" timeOffset="94">5598 13502 8356,'15'0'1002,"-6"1"0,-4 5-518,-3 4 1,-4 1 0,-1 3 0,-4 3 0,0 2 7,0 4 0,-5-4 0,3 6 0,-1-3 246,-1-3 1,1 6-852,-6 1 1,5-3 0,3-2-1074,1-4 1,1-6-777,6-1 0,0-8 1243,0-2 0,0-7 0,0-9 1,0 1 718,0-1 0,-7-7 0,-1-1 0</inkml:trace>
  <inkml:trace contextRef="#ctx0" brushRef="#br1" timeOffset="95">5409 13533 7941,'7'-9'183,"2"8"0,5 8 1,-2 1 879,-2 5 1,1 0 0,6 5 0,3 1-467,1 2 1,1 5 0,-2-3 0,2 1-638,3 4 0,-4 0 1,3 0-1,1-3-675,-1-3 1,2 5 714,6-6 0,6 0 0,2-6 0</inkml:trace>
  <inkml:trace contextRef="#ctx0" brushRef="#br1" timeOffset="96">6352 13172 7941,'-8'0'1313,"1"1"1,7 5 0,0 4-373,0 4 1,0 3-1,0 4 1,1 6-185,5 2 0,-5 3 1,6 1-1,-1 2-232,-1 1 1,0 1 0,-3-5 0,1-1-144,3 0 1,1-4 0,-4-3 0,2 1-189,-1-1 1,-1-5 0,1 2-860,1-3 1,2-3-648,-2 1 1,-3-5-1,5-3 333,0-1 0,-3-1 0,6-6-613,2 0 0,2 0 0,4 0 0,1-2 1592,2-3 0,7-4 0,-4-7 0</inkml:trace>
  <inkml:trace contextRef="#ctx0" brushRef="#br1" timeOffset="97">6856 13313 7957,'0'-24'0,"1"3"0,3 1 0,3 1 141,2-2 0,1 0 0,6 4 364,-1-4 0,6 3 0,2-1 0,0 5 0,0 5 10,-4 2 0,3 2 0,-1 5 0,-1 0-242,-3 0 1,-1 2-1,-2 3 1,-2 6 80,-1 3 0,-8 1 0,2 3 1,-3 1-85,-2 2 1,-2 9 0,-3-1-1,-5 8-188,-4 3 1,-7-3 0,0 5 0,0 0-107,-2-2 1,7 4 0,-1-8 0,6-3-61,4-5 0,2 0 0,5-5 0,0 0 44,0-1 1,2-1 0,3-7 0,6-1 132,2-3 1,5-6-1,1 1 1,2-3 244,-2-2 1,-1 0-1,-2 0 138,-1 0 0,1-7 0,-2-4 0,-4-3-266,-4-2 0,-5-6 0,-1-5 0,-1 0-245,-5 0 1,-2-8 0,-8 4 0,-1-2-496,-4 0 0,3 1 1,-5 1-1,2 1-444,0 4 0,2 3 0,7 7 1,3 1-1330,2-1 0,2 6 701,5-1 1,7 6 1601,4-6 0,9 8 0,5-4 0</inkml:trace>
  <inkml:trace contextRef="#ctx0" brushRef="#br1" timeOffset="98">7500 13533 8209,'16'16'1398,"-6"-8"1698,1-2-547,-8-5-2770,11-1 1,-10 0-212,6 0 1,-4 0-1,4 0-580,2 0 1,2 0 0,2 0 1011,0 0 0,-1 0 0,1 0 0</inkml:trace>
  <inkml:trace contextRef="#ctx0" brushRef="#br1" timeOffset="99">7909 13187 14034,'0'18'0,"0"1"780,0 2 0,0 12 0,0 0 0,0 4 388,0 1 1,-2 4-1,-1-3 1,-3-1-750,3 1 0,1-5 1,2-6-1,0-3-791,0-2 0,0 3 0,0-5 1,2-2-1688,3-2 1,-3-1 0,5 0-1895,0 0 3953,-5-1 0,-2 1 0,-9 0 0</inkml:trace>
  <inkml:trace contextRef="#ctx0" brushRef="#br1" timeOffset="100">4529 14303 8040,'-16'0'-64,"0"0"0,0 0 0,1 0 303,-1 0 0,0 0 0,1 0 392,-1 0 0,0 0 643,0 0-661,8 0 1,2 0-364,12 0 1,8-5 0,8 0 0,5 1 4,6 3 1,5 1-1,11-2 1,5-2-47,9-1 1,9-5 0,13 3 0,-39 2 0,1 1-105,1-2 1,2 0-1,6 1 1,1 1-1,2-1 1,1 1 0,5 0-1,1-1-208,4 1 0,2 0 1,6-1-1,1 1 1,0-1-1,1-1 1,2 3-1,0-1 214,3 1 1,-1-1 0,0 4 0,0-1 0,0-2 0,-2 1 0,-3 0-1,-2 2 144,-5 0 0,1 0 1,2 0-1,0 0 1,-11 0-1,-1 2 1,-1-1-1,-1 1 156,-3 0 1,-1 1-1,-4 2 1,-3 1-1,34-1 1,-12 0-75,-11 2 0,-9-5 0,-12 3 0,-8-3-342,-10-2 0,-4 0-1324,-2 0 0,-9-5-635,-7-1 1,-14-4 0,-13 5 0,-4 1-3450,-6 2 5413,-17 2 0,3 0 0,-10 0 0</inkml:trace>
  <inkml:trace contextRef="#ctx0" brushRef="#br1" timeOffset="101">5220 14680 11118,'7'-8'511,"2"-5"1,9 8 0,3 0-127,5-2 0,3 4 1,5-6-1,1 2-82,1 3 0,1 3 1,-7 1-1,-2 0 93,-2 0 1,-7 0 0,2 1-1,-4 3-27,-1 1 1,-5 7 0,-3-1-96,-1 3 1,-1 1 0,-6 3 0,-2 1-19,-3 2 1,-4 5 0,-9-5 0,-3 0 121,-5 2 1,2-6 0,-2 4 0,-2-3 13,-2-3 1,-2 1 0,3-2-1,1-2-30,2-1 1,1-6 0,-1 4-1,5-2-115,4-4 1,1 4-1,0-1 133,0-3 0,8 1-514,2 1 0,6-3 0,7 3-13,9-3 0,7-2 0,10 0 0,4 0 38,5 0 1,5-2 0,5-2 0,6-3-45,3-1 1,0 2 0,-1-2-1,-5 1-154,0 3 1,-10 2 0,-8 2 0,-4 0 280,-2 0 1,-1 0 0,-4 0 0,-5 0 95,-3 0 1,-3 0-1,1 0-39,0 0 0,-6 0-518,1 0 1,-6 0-7147,6 0 7633,-1 0 0,13 0 0,1 0 0</inkml:trace>
  <inkml:trace contextRef="#ctx0" brushRef="#br1" timeOffset="102">8475 13879 7994,'10'-5'0,"1"-1"996,1 3-609,9-6 0,-3 7 0,4-3 0,-1 2-57,0-3 1,0 5-1,-5-5 1,0 5-1,-1 1-224,1 0 1,0 0 0,0 1-1167,-1 5 0,-6-3 1060,-4 8 0,-10-1 0,-4 6 0</inkml:trace>
  <inkml:trace contextRef="#ctx0" brushRef="#br1" timeOffset="103">8538 14020 7319,'2'14'0,"3"-2"453,5-1 0,4-2 0,4 1 0,1-5 347,2-3 1,0-2-1,-4 0 1,3 0-785,1 0 1,7 0 0,-2 2 0,2 1-577,-2 3 1,4-1 0,-4-5 0,3 0-407,3 0 1,-1-2 0,1-3 965,-1-6 0,8-10 0,1-3 0</inkml:trace>
  <inkml:trace contextRef="#ctx0" brushRef="#br1" timeOffset="104">9827 13313 8877,'-9'10'1417,"4"1"1,3 3-881,2 5 0,0 0 1,0 8-1,0 2 0,0 4 452,0 4 0,0 5 0,0-4 0,0 1-257,0-1 1,0 1 0,0-6 0,0 0-423,0-3 1,0-4-1,0 0 1,0-5-496,0-3 0,0-3 1,0 1-1,0 0-802,0-1 1,0-4-1,2-2-1010,3-2 0,-1 3 0,6-5 1007,3-1 0,1-2 0,3-4 0,2-3 990,2-6 0,7-10 0,-3-3 0</inkml:trace>
  <inkml:trace contextRef="#ctx0" brushRef="#br1" timeOffset="105">10330 13407 7994,'0'-15'1058,"0"-1"-713,0 0 1,0 6-1,0-1 1,0-1 130,0-2 1,2 0 0,3 2 0,6 3-167,3 2 1,1-3 0,3 4 0,1 3-73,2 1 1,7 2-1,-4 2 1,1 1 0,-4 3 0,2 8 1,-4 0-1,-3 5 20,-4 0 0,-9 5 0,3 3 1,-5 2-29,-1 3 0,-1 4 1,-5 1-1,-4-2-40,-4-2 1,-2-7 0,-1-1 0,-3-2-156,-1-4 1,0-2 0,6-3-1,-1-3-45,0-6 1,1-3 0,-1-2-330,0 0 1,2-2-19,4-3 1,4-4 0,12-7 175,4 1 0,6 6 0,5 2 0,5 2 0,4-1 0,1 1 1,1 5-1,-3 2 125,-2 3 0,2 4 1,-4 7-1,-1-1 282,-3 1 0,-3 1 0,-4 3 0,-2 1 32,-2-2 0,-6 0 0,1 0 0,-3 2 224,-2-2 0,-7-1 1,-4-2-1,-1-1-235,2 1 0,-10-6 0,5-1 1,-3 0-29,1 0 0,-4-6 0,0 2 0,0-3-1123,-2-2 0,6 0 0,-4-2 0,3-1 329,2-2 1,1-6-1,1 4 1,3-2-1529,6-3 0,3-3 1,4-5 2101,3-1 0,11-7 0,8 4 0</inkml:trace>
  <inkml:trace contextRef="#ctx0" brushRef="#br1" timeOffset="106">11384 13329 8109,'-16'0'892,"0"0"1,1 0-227,-1 0 0,-5 0 1,0 0-1,2 0-420,1 0 1,1 0 0,-4 0-202,-5 0 0,8-6 0,2 1-322,2 2 0,6-4 107,-3 2 1,8 1-1,-3 9 143,5 6 0,-5 4 0,1 5 117,2 1 0,1 0 0,0-4 0,-1 2 127,-3 2 0,1 0 0,3-3 0,-1 1 5,-2 2 1,-1 0-1,6-6-192,0 1 0,0 0-57,0 0 0,7-2 0,4-2 0,3-3-4,2-2 0,-1 0 1,3-2-1,3 4 175,5-1 1,-2 6 0,3-3 0,1 3 189,1 1 0,-2 1 1,-3 2-1,-1 1-56,-4 2 1,-2 0 0,-1-6 0,-2 3 278,-3 3 0,-4-4 1,-7 4-1,0-3-213,0-3 1,-2 5 0,-3-3 0,-6-3-275,-3 0 1,-7-2 0,-2-1 0,1-4-723,-1 0 0,-10-6 1,0 5-1,-6-5-1630,-4-1 0,2 0 0,-1-1 2282,-1-5 0,-3-2 0,-1-8 0</inkml:trace>
  <inkml:trace contextRef="#ctx0" brushRef="#br1" timeOffset="107">11855 13785 11250,'16'0'-756,"0"0"1,0 0 0,-1 0 0,1-2 755,0-3 0,6-4 0,3-7 0</inkml:trace>
  <inkml:trace contextRef="#ctx0" brushRef="#br1" timeOffset="108">12217 13407 7971,'9'-15'528,"5"4"0,-4 2-254,4 2 0,2 2 0,1 3 0,3-1 116,1-2 1,6-1-1,0 6 1,1 0-109,-2 0 0,2 0 0,-6 0 1,1 0-114,0 0 1,-2 0 0,-5 0 0,-2 2-7,-4 3 1,4-1-1,-5 6 1,-1 3-5,-2 1 0,1 1 0,-2 3 1,-2 1 183,-1 2 1,-2 7-1,0-2 1,0 2 102,0-2 0,0 4 1,0-4-1,0 2-333,0-2 1,0 4 0,0-6 0,0 1-368,0-4 1,2 1 0,1-1 0,3-1-78,-3-3 1,4-1 0,0 0-2969,2-1 1,-4-1 2205,6-3 0,-10-4 0,-1-7 1093,-8 0 0,-6-14 0,-2-4 0</inkml:trace>
  <inkml:trace contextRef="#ctx0" brushRef="#br1" timeOffset="109">12437 13737 6782,'16'0'489,"0"0"1,4-5 0,1 0 0,-1 1-39,-3 3 1,4-5 0,2 1-1,0 2-121,-1 1 1,4 2 0,-3 0 0,2 0-561,3 0 1,-4 0-1,0 0 1,1 0-286,-1 0 1,3 0 0,2 0 0,-1 0-56,-2 0 0,4 0 1,5 0-1,-3 0 570,-3 0 0,11-7 0,-6-2 0</inkml:trace>
  <inkml:trace contextRef="#ctx0" brushRef="#br1" timeOffset="110">13679 13454 10091,'-12'0'640,"-4"0"-169,-6 0 1,-5 0 0,1 0-1,5 0-261,4 0 0,-4-1 1,0-3-1,2-1-187,1 1 0,2-3 0,1 2 0,-1 0-133,0-2 1,6 5 0,-1-3-68,-1 3 1,3 2 0,1 2 112,1 3 1,-4 4-1,6 7 1,0 1 102,-2 4 0,3-3 0,-5 4 1,2-1 61,4 0 0,1 5 1,0-5-1,-1-1 17,-2-3 0,-1-1 1,6 0-1,0-1-98,0 1 1,0 0-35,0-1 1,2-1 0,3-3-143,6-6 0,5 2 0,3-2 48,2-1 0,5-2 1,-3-2-1,-1 1 73,1 5 1,5-5-1,-2 6 1,2-2 54,-2 1 0,2 4 0,-7-3 0,-1 2 110,-3 3 1,-1 2 0,-1 2 0,-1 0 91,-3-1 1,-4 1 0,-7 0 0,0-1 248,0 1 1,0 0 0,-2 0 0,-3-2-167,-6-4 1,-3 4-1,-1-5 1,-1-1-113,0-2 1,1 1 0,-1-2 0,0-2-59,0-1 1,-5-2 0,0 0-1,2 0-979,2 0 1,-4-5-1,0-2-420,2-2 1,1-1 0,4-6 232,4 0 0,3 1 1,10-3-1,6-1 1031,7-2 0,10-7 0,-2 4 0</inkml:trace>
  <inkml:trace contextRef="#ctx0" brushRef="#br1" timeOffset="111">14025 13753 7971,'5'16'217,"1"0"1,-3-1 257,-1 1 1,-2 0 0,2-1 0,1 1 218,2 0 0,1 0 0,-5-1 0,3 1-528,1 0 1,5-1-1,-4 1 1,-1 0-352,2 0 1,-4-2 0,6-2-2623,-2-2 1658,5 1 1,-8-4 0,5-9 1148,-2-12 0,-2-2 0,-5-6 0</inkml:trace>
  <inkml:trace contextRef="#ctx0" brushRef="#br1" timeOffset="112">14088 13470 7971,'-9'-16'0,"4"1"0,2 1 430,-3 3 1,5 3-112,-5 2 0,12 5-999,4-5 1,4 6-1,2 6 680,-1 4 0,1 4 0,0 2 0</inkml:trace>
  <inkml:trace contextRef="#ctx0" brushRef="#br1" timeOffset="113">14277 13659 7971,'10'31'0,"1"1"0,1-1 0,-3-5 0,1-1 0,1-1 480,-3 1 1,4-1-1,-5 4 1,0-4 94,0-1 1,4 3-1,-6-5 1,-1-1-64,-3-3 1,1-7 765,3 1-1085,-3-1 1,5-3-1,-7-7-294,0-8 1,0-6-1,0-2 1,2 0-209,3 1 0,4-6 0,8-2 0,3 0 3,1 1 1,1-5-1,-1 6 1,4 2 146,-1 2 0,4 6 0,-7 2 0,0 2 189,2 4 1,-6 1 0,4 4 0,-3 1 146,-3 3 0,-1 6 0,-1-2 0,-3 4-3,2 2 1,2 2-1,2 1 1,-2 2-121,-4-2 1,3 5 0,-6 1 0,1-1-366,5-3 0,-6 2 0,-2-2 0,-3-2-1227,-2-1 0,0-3 688,0 1 1,-2-9 0,-2-7 849,-1-9 0,-7-12 0,3-3 0</inkml:trace>
  <inkml:trace contextRef="#ctx0" brushRef="#br1" timeOffset="114">14937 13282 7971,'0'-16'-11,"0"0"0,2 2 1,1 2-1,4 3 1015,2 2 0,1 2 1,6 5-498,0 0 1,0 0 0,-1 2 0,-1 3-323,-3 5 0,1 4 0,-5 4 0,0 1-47,0 2 0,-2 7 0,-5-2 0,-2 2 43,-3-2 1,-3 2-1,-10-5 1,-1 0-44,-2-1 0,2 1 0,6-4 1,3 0 102,-2-5 1,5 2 0,1-5-28,5 3 0,2 0 1,5-4-1,2-3-9,1 0 1,10-3 0,-3 4 0,2-1-269,-1-3 0,4-2 0,2-2 0,-1 0-412,1 0 1,0 1 0,-4 3-1,4 3 63,1 1 412,-5 3 0,11 12 0,-5 1 0</inkml:trace>
  <inkml:trace contextRef="#ctx0" brushRef="#br1" timeOffset="115">1180 16661 7727,'0'9'1044,"0"-4"0,0-10-140,0-6 1,0-8 0,0-2-1,0 0-451,0-2 1,1-1 0,3-8 0,3 1-317,2 0 1,1-6 0,6-2 0,0 1-216,-1 0 0,1-4 0,0 3 0,-2 1-366,-4-1 1,2 3-1,-5 3 1,2-1-56,3 3 0,1-2 1,-1 12 222,-2 2 0,1 3 1,4 5 292,1 6 1,5 16 0,0 6 0,0 6 350,2 5 0,0 8 0,4 6 0,-2 4 177,-2 1 1,5 0 0,-4 0 0,1-1-213,-5-4 1,3 1 0,-2-6-1,-2-2-579,-1-2 0,-2-3 1,-1-2-1,1-4-218,0-1 1,-6-7 0,-1-6-1894,-2 2 1867,5-5 1,-10-2 0,3-10 417,-3-5 0,-2-4 0,0-2 0,-2 0 56,-3 1 0,-2-1 0,-5 0 1,1 0 239,-1 1 1,-7 1 0,-2 2 0,0 3 243,-2 2 0,6-4 0,-6 6 0,2 2-333,0 1 0,-5 0 1,5-1-1,0-3-378,-2 3 1,6 1 0,-4 2-1,3 0-906,3 0 0,4 0-578,1 0 1727,6 0 0,-3 0 0</inkml:trace>
  <inkml:trace contextRef="#ctx0" brushRef="#br1" timeOffset="116">1966 16394 8014,'16'5'0,"-1"2"123,1 2 0,-6-1 0,1 5 0,1-3 1117,2 2 1,2 2-1,0 2-849,-1 0 0,-4-1 1,-1 1-1,1 0 82,-3 0 0,-1-6 1,-5-1 84,3-2 0,-3 0-38,3-2 1,-5-5-400,-5 0 1,-2-7 0,-3-9 0,4 1-198,5-1 0,-5-5 1,1-2-1,2-1-474,1-4 1,7 3 0,2-1 0,2 0-245,3 2 1,2-4 0,2 7 0,0 1 284,-1 3 1,6 6 0,0 3 0,-2 1 25,-1 3 0,3 3 0,2 1 1,-1 1 370,1 4 0,3-1 0,-5 5 1,0-1 91,2 1 0,-6-4 0,6 4 0,-2-2 430,0-3 0,5-3 0,-3-1 0,0 0 102,-1 0 1,5 0-1,-6 0 1,-1 0 7,3 0 1,-5-5-1,3-2 1,-4-2-246,-1-3 1,-7 3 0,-2 1 0,-2-1 46,0 0 1,0-1-215,-5-6 1,-7 2-1,-3 4-206,-4 4 0,-2-1 0,-1 2 0,-3 2 51,-1 1 0,0 9 0,6 3 0,-1 6 120,0 5 1,2-3 0,2 4 0,3 1 174,2 3 1,2-3-1,5 0 1,0-3 17,0 1 0,2 0 1,3-3-1,6 1-299,3 2 0,3 0 0,4-5 0,5-1-413,4 1 1,1 0 0,3-2 0,0-2-3,3-1 1,7-6 0,-2 4-1,3-2 448,2-4 0,1-1 0,-1-2 0</inkml:trace>
  <inkml:trace contextRef="#ctx0" brushRef="#br1" timeOffset="117">3271 16457 7971,'21'-6'0,"0"-1"0,-2-1 247,-2-5 0,-1 5 0,0-3 1,0-1 325,-1-2 1,-6 3 0,-4 1-92,-3-2 0,-2-2 0,-2-2-163,-3 0 0,-4 6 0,-6 1 1,-1 2-80,0 4 1,0 1 0,-1 2 0,-2 0-178,-2 0 1,0 2-1,5 3-150,0 5 1,6 4-1,1 4 1,2 1 19,4 2 0,1 0 0,2-5 0,2-2-35,3-4 1,2 4 0,5-3 0,-1 1 175,1-2 1,7-1 0,2-5 0,-2 1 42,-1-2 0,3-1 1,1-2-1,1 0 33,0 0 1,3 0 0,-5 0 0,0 0-156,2 0 1,-4-5-1,5 0 1,1 1 58,-1 2 1,2 2 0,6 0-1,-2 0 3,-4 0 0,2 0 0,-6 0 0,1 0-45,0 0 1,3 0 0,-5 2-578,-2 3 0,-1-1 0,-3 6 565,1 2 0,0-5 0,0 0 0</inkml:trace>
  <inkml:trace contextRef="#ctx0" brushRef="#br1" timeOffset="118">3554 16331 7971,'0'-9'1655,"0"2"0,0 9-1285,0 3 1,2 2-1,3 5 1,3-1-135,1 1 0,5-3 0,-3-1 0,3 1-127,1 0 0,6-4 0,0 6 0,0-1-566,2-1 0,0 3 0,5-5 0,-2 0-429,2 0 1,2 5 0,1-3 0,0 0-1536,1-4 2421,-1-3 0,1-2 0,-1 0 0</inkml:trace>
  <inkml:trace contextRef="#ctx0" brushRef="#br1" timeOffset="119">5252 16362 7971,'-4'-15'-10,"-4"-1"0,-8 2 0,-2 2 524,1 1 0,-1 2 0,-1-3 0,-3 3 154,-3 2 1,4-3-1,-3 5 1,1 1-429,4 3 1,1 1 0,3 1 0,-1 4-195,0 6 1,2 3-1,2 2 1,3-1 21,2 1 0,2 0 0,5 0 0,0-1-87,0 1 0,2 0 1,3-1-1,7-1 73,7-3 0,4 3 0,5-5 1,-2 1 247,2 1 1,7-8 0,2 2 0,-2-3 129,-2-2 0,-3 0 1,-2 0-1,-4 0-93,-1 0 0,-4-2 1,-7-3-1,-3-5 7,-2-4 1,3-2 0,-4 0-1,-3-1-181,-1-4 1,-9-2-1,-4-7 1,-3 2 68,-1 0 0,-3-8 0,-1 8 1,-4 2-1195,-1 1 0,3-1 1,-4 7-1,3 3-927,3 4 0,1 8 0,2-1-2469,1 3 4356,6 2 0,2 7 0,7 2 0</inkml:trace>
  <inkml:trace contextRef="#ctx0" brushRef="#br1" timeOffset="120">5629 15922 7971,'0'-16'91,"-2"-3"0,-3 2 1,-4 3 347,1 0 1,-6 2 0,3-1-43,-3 3 0,-1 6 0,1 1 0,1 6-72,3 8 1,6 5 0,-1 5 0,3 5 68,2 3 0,0 8 0,0 2 0,2-1-33,3 0 1,4 4 0,7-5 0,0-2-427,-1-2 1,1-1 0,0-1-1,-1 0-290,1 1 0,5-6 0,2-2 0,0-1-341,-1-4 0,4 4 0,-5-4 0,0-3-686,2-4 1,-5-8 0,3 1 1381,-4-3 0,6-9 0,1-2 0</inkml:trace>
  <inkml:trace contextRef="#ctx0" brushRef="#br1" timeOffset="121">6022 16315 7897,'-7'-10'581,"-3"-1"1,-6 8 0,-3-4 0,-2 1-31,2 1 1,-6 0 0,-1 5 0,-4 0-621,-1 0 1,-6 0-1,0 0 1,3 2-359,0 3 1,-2-2-1,-1 8 427,2 1 0,2 2 0,1 2 0</inkml:trace>
  <inkml:trace contextRef="#ctx0" brushRef="#br1" timeOffset="122">6981 16268 7971,'6'-16'0,"-1"1"577,-2-1 1,-3 0-1,-3 0 1,-4 1 21,-2-1 0,-1 5 0,-6 3 0,0-1-143,0 0 1,1 6 0,-3-2 0,-1 3-221,-2 2 0,0 0 0,5 2 0,1 3-271,-1 5 1,2 4-1,2 4 1,1 1-98,-1 2 1,5 5 0,2-5 0,3 0-97,2 2 1,2-6-1,3 4 1,7-3 235,7-3 1,4 1 0,7 0 0,0-2 165,3-4 1,2 2 0,-4-6-1,-1-3 325,-4-1 0,2-2 1,-5 0-1,-1 0 319,1 0 0,-7-2 0,-6-3-554,3-6 1,-6-3 0,-2-3 0,-3-2-684,-2-2 0,-2-5 0,-2 3 1,-3 0-294,-1 0 1,-1-3 0,-3 5-2035,1 2 0,8 2 1759,-3 1 1,6 7 986,6 4 0,9 3 0,10 2 0</inkml:trace>
  <inkml:trace contextRef="#ctx0" brushRef="#br1" timeOffset="123">7469 16142 7971,'-7'-10'0,"-4"-1"554,-3-1 0,-1 5 1,-1 2-1,0 3-26,0 2 0,1 0 0,-3 0 0,-1 2-318,-2 3 0,2 4 0,7 8 1,1 2 10,-1 2 1,3 2 0,0-4 0,2 2 99,4-2 0,3 6-471,5 1 1,9-3 0,9-2 0,1-4 39,4-1 1,2-6 0,3-1-1,4-2-38,5-3 0,-2-3 1,2-1-1,0 0-104,-2 0 1,4-1 0,-8-5 0,-1-4-111,-2-4 0,-1-2 0,-2-1 0,-4-2 101,-5-2 0,-4-7 1,-3 1-1,-3-2 46,-6-3 0,2-4 0,-2-3 0,-3-1-4,-6-4 0,-4 6 0,-8 0 1,0 3 121,1 3 1,4 4 0,2 13 0,1 1 676,-1 3 0,5 6 0,-1 12-79,3 9 1,2 5 0,2 8 0,3 1 68,6 3 1,-2 4-1,1-2 1,2 1-158,2-1 1,2-2 0,1 1 0,3-1-451,1-2 0,0 8 1,-6-11-1,1-2-634,0-2 0,1 2 0,2-5 0,2-1-358,-1-3 1,-1-1 0,0-2 0,2-4-1054,-2-4 2082,6-5 0,-1-15 0,8-3 0</inkml:trace>
  <inkml:trace contextRef="#ctx0" brushRef="#br1" timeOffset="124">8412 16126 7971,'-16'0'241,"1"0"1,-6 0 0,0 0 0,0 0 397,-2 0 1,0 0 0,-5 0 0,2 0-460,-2 0 0,-1 0 0,-3 0 0,2 0-302,4 0 0,-2 6 1,7-1 155,2-2 0,3 1-1302,6 1 0,5 4 1,10 5-911,5-4 2178,11 4 0,4-5 0,6 7 0</inkml:trace>
  <inkml:trace contextRef="#ctx0" brushRef="#br1" timeOffset="125">8789 16189 7971,'6'-15'0,"-1"-1"86,-2 0 1,-8 0 0,-5 1 0,-4-1 543,-2 0 1,-5 1 0,-2 1 0,1 1-222,-1 3 1,-5 5 0,3-4-1,-1 2 109,0 3 0,7 3 1,-4 2-1,4 5-203,3 4 1,-3 4 0,9 4-1,-3 1 16,3 2 1,-2 7 0,6-4-1,3 1-41,1-4 1,2 3 0,0 1 0,2-1-94,3-3 1,4-4-1,7-1 1,-1 0-129,1 0 1,0-6-1,1-1 1,2-2-10,2-4 1,6 4 0,-5-2 0,3-1-529,3-2 0,-6-2 1,1-2-1,-2-3 146,0-6 0,0 2 0,-5-1 0,-1-2-16,1-2 1,-5 3 0,-1 3 113,2 1 1,2 1-1,2 6 85,0 0 1,-1 0-1,1 0 1,0 0-381,0 0 1,-1 6 0,1 1-1,0 0-326,0 0 1,-1 3-1,1-3 1,0 0 117,-1 0 1,1-2 0,0-5 726,0 0 0,-1 0 0,1 0 0</inkml:trace>
  <inkml:trace contextRef="#ctx0" brushRef="#br1" timeOffset="126">9418 16126 7971,'0'-24'550,"-1"1"1,-5 8-250,-4-1 1,-4 0-1,-2 2 1,0 2 261,1 2 1,-1 6 0,-1-1 0,-3 3-221,-1 2 1,0 5 0,6 4 0,-1 3 9,0 6 1,0 3 0,1-2-1,1 2-173,3-2 0,4 4 0,7-1 0,0 1-137,0 0 1,0-2 0,2-5-1,3-1-46,6 1 0,3-6 0,3-1 1,2-2-80,2-3 0,0-3 0,-3-1 0,1 0-152,2 0 0,0 0 0,-4-1 0,3-5 34,1-4 0,0 1 1,-6-1-1,1-3 58,0 0 0,0-1 0,-1 3 0,1 6 119,0 3 1,-1 2-1,1 0 1,0 2 90,0 3 0,-1 9 1,3 9-1,1-1 397,2 1 1,-5 9 0,-6-4 0,1-1 116,-3 3 0,-1-2 1,-7 0-1,-1-2 17,-5 2 0,-2-5 0,-8 0 1,0-4-311,0-3 0,1 3 0,-3-11 0,-1 3-186,-2-1 1,0-6 0,4 1 0,-3-3-484,-1-2 0,-1 0 0,3-2 0,-2-1-220,1-3 1,3-6-1,3 2-1381,3-4 0,4-2 0,7 0 1,0 1 1001,0-1 1,9-7 0,7-3-1,7-4 979,1-1 0,13-8 0,-4-1 0</inkml:trace>
  <inkml:trace contextRef="#ctx0" brushRef="#br1" timeOffset="127">9874 16126 7971,'16'-7'163,"0"-3"1,-6-2-1,-1 0 1,-2 1-26,-4-1 1,-1-2-1,-4 0 454,-3 3 1,-4 4 0,-6 7-1,-3 0-189,-3 0 0,4 2 0,-6 5 0,2 7-112,0 5 1,0 4 0,7-4 0,4 4-112,5 1 0,3 1 0,2 1 0,2-3 29,3-1 1,4-4 0,8 3 0,2-4 61,2-1 0,7-2 0,-2-2 0,4-3 12,1-2 0,-1-2 1,-2-5-1,-2 0-83,2 0 1,-5 0-1,-2-1 1,-4-5-164,-1-4 0,0-4 1,-2-2-1,-2 0 14,-1 1 0,-8-6 0,2-2 0,-3 0-695,-2 1 1,0-5 0,0 5-1,-2-1-611,-3 0 1,-2 1 0,-5 2-1,3-1 259,2 2 0,2-3 0,5 1 0,0 0 996,0-2 0,2 0 0,3-3 0,11-11 0,8 4 0</inkml:trace>
  <inkml:trace contextRef="#ctx0" brushRef="#br1" timeOffset="128">10283 15875 7971,'9'38'101,"-4"4"1,-1 4 0,-1-1 0,2-1 0,-1-4 585,-2-2 0,-2-1 0,1-5 0,3-3-176,1-3 0,0 2 0,-5-7 133,0-1 0,0-8-421,0-2 0,0-8 0,0-2-216,0-9 1,0-5-1,0-1 1,0-3-381,0-3 0,7-2 1,4-5-1,4 2 102,6-2 1,2 0-1,7 0 1,0 4 192,3 1 0,9-1 1,0 6-1,3 6 217,2 3 0,7 4 1,4 7-1,1 3-35,-1 6 1,0 3 0,-9 3 0,-4 4-436,0 5 0,-11 4 0,-5 3 1,-6 2 11,-9 2 0,-9 12 0,-17-4 319,-14-1 0,-18-4 0,-12-9 0</inkml:trace>
  <inkml:trace contextRef="#ctx0" brushRef="#br1" timeOffset="129">897 17195 7971,'-9'-7'133,"2"4"-30,7-8 0,0 6 124,0-5 1,2 6-1,3-1 1,5 3 50,4 2 0,2 0 0,2 0 0,1 0 90,2 0 0,5 0 0,-2 0 0,4 0-248,6 0 0,2 0 0,1 0 0,5 0-49,3 0 0,4 5 0,4 1 0,4-3 69,4-1 0,2 0 0,2 1-70,3 2 0,4 1 0,6-6 0,3 0 0,2 0-47,7 0 1,-1 0-1,-43-1 1,0 0 0,2-1-1,-1 0-20,-2 0 0,0-1 0,5-1 0,0 1 0,-1 1 0,0 1 0,2-3 0,1 1-85,1-2 1,0 1 0,3 1-1,-1 1 1,-4-3 0,1 1 0,-1 0-1,1 1 94,-2 1 0,1 0 0,7-1 1,-1-1-1,-4 1 0,-1-1 0,2 1 1,0 0-14,0-1 0,-1 1 0,2-3 1,0 1-1,-2 1 0,-1 1 1,-1 0-1,1-1 7,0 1 1,1-1 0,-1-1 0,-1 0 0,-2 1 0,0 1 0,0-1-1,1 1-5,0-1 1,0 1 0,4-3 0,0 1 0,-6 1 0,0 1 0,1 0 0,0-1 6,-1 1 0,0-1 0,5-1 0,1 0 0,-5 1 0,0 1 0,-1-1 0,1 1-18,1-1 1,0 1 0,3-2-1,1-1 1,-2 3 0,0-1-1,0 1 1,-1-1-5,1 1 1,1-1-1,4-1 1,0 0 0,-4 2-1,-1 1 1,-2-1 0,1 0-54,-2 0 0,0-1 1,2 3-1,1 1 1,0-4-1,1 1 0,-2 0 1,1 0 28,0 1 0,1-1 1,-2-2-1,1 0 0,-4 1 1,0 1-1,0-1 0,2 1 50,-1 0 1,1-1-1,3-2 1,1 0-1,-2 1 1,0 1-1,1-1 1,-1-1 30,-2 1 0,0 0 0,5 2 0,0 1 0,-4-3 0,-1-1 0,2 1 0,1 0-24,1 0 0,0 1 0,0-3 0,1 0 0,0 2 0,1 1 0,0-1 0,0 0 2,-1-1 1,0 1 0,4 3 0,-1 1-1,-3-3 1,-1 1 0,1 0 0,0 1-19,1-1 0,1 0 0,4 0 0,1 1 0,-2 2 0,0 0 0,-1 0 0,-1 0 26,0 0 1,-1 0 0,4 0-1,-1 0 1,-7 0 0,-1 0-1,-2 0 1,-1 0 21,-2 0 1,-1 0-1,3 1 1,0 0-1,-3 0 1,0 1-1,1 1 1,-1 0 39,0-2 0,-1 1 1,37 0-1,4-2 1,-3 0 88,1 0 0,4 0 0,-6 0 0,-5 0-207,-6 0 0,4 0 0,-17 0 1,-6 0-288,-6 0 0,-9 0 0,-11-2 0,-5-1-293,-4-3 1,-8-1 0,-7 2-1642,-11-5 0,-17-4 2248,-21-2 0,-1 0 0,-6 0 0</inkml:trace>
  <inkml:trace contextRef="#ctx0" brushRef="#br1" timeOffset="130">1368 17588 7971,'0'-10'0,"0"-1"538,0-1 1,0 3 693,0-1 1,0 8 0,0 2-621,0 9 1,0 10-1,2 4 1,2 1-81,1 4 1,5 2 0,-4 1 0,-3 1-125,-1-1 1,-2 1 0,0-1-1,2-1-182,3-4 0,-4 2 0,5-5 0,-5-1-320,-1 1 0,0-2 1,0-5-1,0-1-729,0 1 0,6 0 0,1-1-123,1 1 1,-2-2 0,4-2 282,2-1 0,2-8 1,2 3-1,0-5-745,0-1 1,-1 0 0,1 0 1407,0 0 0,-1 0 0,1-7 0,0-1 0</inkml:trace>
  <inkml:trace contextRef="#ctx0" brushRef="#br1" timeOffset="131">1966 17620 7953,'-16'-7'27,"6"3"0,-1-6 0,1-3 329,1 0 1,-3-3 0,6 0 48,3 0 0,8 6 1,6-1-1,3 1-94,1 1 1,3-3 0,1 7 0,4 1-82,1 3 0,-5 1 0,2 0 0,-3 0-10,-2 0 1,-1 1-1,-1 4 1,-3 6 8,-6 3 1,2 3 0,-2 4 0,-1 4-84,-3-1 1,-2 11 0,-5-3 0,-4 1-68,-4 0 1,-2-3 0,-1-2 0,-2-4 28,-2-1 1,0 3 0,3-7 0,-1-3-156,-2-4 1,2-7-1,7 4 0,1-2-83,-1-3-88,5-3 1,9-2 0,13-5 87,10-4 1,5 1 0,3 0 0,2 1 76,1-1 0,8 5 0,-4-1 0,0 3 119,-3 2 0,1 2 0,-3 3 0,-3 6 259,-4 3 0,-9 2 0,2-1 1,-4 3 145,-1 3 0,-5-2 1,-3 5-1,-1-1-15,-3-4 1,-2 4 0,-2-2 0,0-2 52,0-1 0,-7-3 1,-2 1-1,-2 0 5,1 0 1,-8-1-1,-6-1-372,0-3 0,1-4 0,5-6 0,-1 3-183,-2 1 1,-2 0 0,4-6 0,-2-3-331,2-1 1,-4-6-1,2 4 1,2 0-1566,2 0 0,1-5 0,0 4 0,2-3 484,4 1 1,3-1-1,7-5 751,0 1 1,9 1 0,6 0 700,10-2 0,4 4 0,3-11 0</inkml:trace>
  <inkml:trace contextRef="#ctx0" brushRef="#br1" timeOffset="132">3129 17368 7971,'9'2'1476,"-4"3"-1144,-3-3 1,-4 10 0,-3-5 0,-5 0 96,-4 0 0,-2 4 0,-2-4 1,-1 0-13,-2 0 0,-7-2 0,4-5 1,-2 0-236,-1 0 0,3 0 0,-4 0 0,2 0-99,-2 0 0,5 0 0,0 0 0,2 0 109,0 0 1,6 0 0,4 0-529,-1 0 1,0 2 0,1 3 121,6 5 1,3 4 0,2 2 0,0 0 151,0-1 1,-1 1 0,-3 2-1,-1 1 24,1 2 0,3 0 0,1-6 1,0 1-48,0 0 0,0-6 0,0 1-68,0 1 1,5 2 0,2 0-7,2-4 1,-4-3 0,5-7 108,2 0 0,8 0 0,2 0 0,1 0-33,0 0 1,5 0 0,0 0 0,5 0 140,4 0 0,5 0 0,-4 0 0,0 0 18,1 0 1,-2 2 0,-6 5 0,0 7 99,1 5 0,-1 4 0,1-4 0,-3 2 76,-2-2 0,-5 4 1,-8 0-1,-1 0 283,-3-1 1,-6 4 0,1-5 0,-5-1 110,-5-3 0,-4-1 0,-7-1 0,-1 1-252,-4 0 0,1 0 1,-6-2-1,-2-2-37,-1-2 0,-1-6 1,2 1-1,3-3-151,3-2 1,-6 0-1,2 0 1,-2 0-482,1 0 1,0-2 0,6-1 0,0-4-531,-2-2 1,5 4-1,-3-6-1016,4-1 1,3 3-285,4-1 1,4 1-1,12-3-361,4 1 2466,4 8 0,9-11 0,1 5 0</inkml:trace>
  <inkml:trace contextRef="#ctx0" brushRef="#br1" timeOffset="133">4010 17950 9941,'8'-7'1620,"6"7"-1050,-3 0 1,1 7 0,0 7 226,-1-4 1,-8 4 294,3-3-801,-5-4 1,-2 0-163,-5-7 0,-2 0 0,-8 0-98,0 0 0,6-6 0,1-1 0,2-1-689,3-5 0,-3 5 0,2-3-773,2-1 0,3 3 195,5-1 1,9 5-1,9-4 1,-1 2 1235,1 3 0,5-4 0,-3-1 0</inkml:trace>
  <inkml:trace contextRef="#ctx0" brushRef="#br1" timeOffset="134">4277 17368 7713,'-9'0'472,"15"0"1,11 0-217,6 0 0,3 0 0,7 0 1,2 0 5,2 0 0,5 0 1,-4 0-1,1-2-48,-1-3 0,-1 3 0,-6-3 1,-1 3-37,-4 2 1,2 0 0,-7 0 0,-2 0 1,-1 0 0,-8 2 1,-1 3-1,0 4 79,-1 0 0,-4 10 0,1-3 0,-3 3 65,-2 4 1,0 1 0,0 9 0,0 2 35,0 2 1,0 5-1,0-4 1,0 1-204,0-1 1,2 4 0,1-5 0,4-4-104,2-5 0,-4 2 0,5-6 1,1 0 63,-2-3 0,5 2 0,-4-2 0,4-2-1749,2-1 1,-6-8 0,1-1-482,1-2 0,-7-2 1482,-5-5 0,-7-7 0,-10-3 0,-4-6 630,-5-5 0,-4 2 0,-3-7 0,-2-1 0,-2 3 0,0-4 0,6 5 0,1 1 0,4-1 0,3 2 0,9 5 0,2 1-101,2-1 0,6 0 323,-1 0 1,10 6 0,6 1 0,3 2 79,1 4 0,8-1 0,3 1 0,2-2 21,-2 1 1,4 2 0,-2 2-1,5 0-363,4 0 1,0 0 0,-6 0-1,1 0-425,-1 0 0,6 0 0,1 2 0,1 2 68,-1 1 0,9 0 0,-3-5 0,-1 0 397,3 0 0,-1 0 0,2 0 0</inkml:trace>
  <inkml:trace contextRef="#ctx0" brushRef="#br1" timeOffset="135">5975 17352 7971,'0'-15'606,"0"-1"1,-2 7 0,-3 4 0,-5 3-194,-4 2 1,-2 0-1,-2 2 1,-1 2-183,-2 1 0,-7 0 0,2-5 0,-4 2-63,-1 3 0,0-3 0,-1 3 0,2-3-60,4-2 1,-4 0 0,6 0 0,0 0-159,3 0 0,3 0 0,2 0 1,1 0-14,-1 0 0,5 0 1,3 2-1,-1 3 64,0 5 0,4 4 0,-4 2 0,2 0-51,4-1 1,-4 6 0,2 2 0,-1 0 80,-1-1 0,6 5 0,-5-6 0,5-2-4,1-2 0,0-1 0,0 0 1,0-1-15,0 1 0,0 0 0,1-2-40,5-4 0,2-1 0,8-5 1,0 1-261,-1-2 1,6-1 0,2-2 0,2 0 169,3 0 1,1 0 0,4 0 0,2 2 97,2 3 1,5-2 0,-4 6-1,1 0 119,-1 0 1,-3 1-1,-7 8 1,-2 1 30,2 2 0,-7 1 0,-3-2 0,-8 1 480,-3-2 0,-1 4 0,-6-2 0,-2-2 8,-3-2 1,-4-1 0,-9 1 0,-3 1-261,-5-2 1,-4 3-1,-3-11 1,-2 1-236,-1-4 0,-1-3 1,6-2-1,-1 0-458,1 0 1,-4 0 0,1 0 0,5 0-1074,-1 0 0,6-2 0,-1-1 1,4-4-356,7-2 1,5 4-1,9-5 1762,0-3 0,0-1 0,0-1 0</inkml:trace>
  <inkml:trace contextRef="#ctx0" brushRef="#br1" timeOffset="136">6966 17651 7971,'-16'0'326,"0"0"1,-5 7 0,0 4 42,2 3 1,2 1 0,3 1 0,1 0 0,3-1-291,-2 1 1,-2 0-1,-2 1 1,0 3 191,0 0 0,3 1 0,2-5 0,6 0-492,3 0 0,2-1 0,0 1-949,0 0 1,0-6 340,0 1 0,0-10 1,-2 1 828,-3-5 0,-4-11 0,-8 0 0,-2-7 0,-2-4 0,0 1 0,5-4 0,0 2 0,1-2 0,1 0 0,3 2 0,6 5-319,3 3 0,2 8 511,0-1 0,12 10 0,4-1 0,3 7 634,4 4 1,1 7-1,10 4 1,1 0-579,1-3 1,1 1 0,-4 1 0,2 2-343,2-2 1,1 4 0,-3-2 0,2-2-645,-2-2 1,-2-3 0,-2-1 737,1-3 0,6 0 0,2 6 0</inkml:trace>
  <inkml:trace contextRef="#ctx0" brushRef="#br1" timeOffset="137">7689 17447 7971,'12'-23'0,"2"6"-259,4 4 0,6 10 0,0-4 0,4 2 521,6-1 0,1 1 1,-4 5-1,0 0 191,1 0 0,-2 5 1,-4 2-1,-4 2-159,1 3 0,-11 2 0,2 4 0,-5 1-51,-5 2 1,-3 7 0,-1-2 0,-3 4 3,-8 1 1,1 1-1,-13-1 1,0 2-54,-3 4 0,-2-4 1,0 4-1,4-4-20,1-2 0,-3-1 0,7-2 1,3-2-30,4 2 1,8 2 0,-1 0 0,3-2-18,2-2 0,2-5 0,3 3 0,8-1-37,6-4 1,0-1 0,7-3 0,0-1 50,-1-3 1,5-3 0,-6-4 0,0 1 116,-3-1 0,-3-4 0,-2-6 0,-2-4-86,-4-4 1,-3-4-1,-7-2 1,0-7-179,0-2 0,-7-5 1,-5-2-1,-6-4-277,-3-1 1,-7-2 0,2 6-1,-3 2-182,-3 2 1,-3-2 0,2 2 0,5 5-907,4 4 1,3 4-1,7 8 489,3 2 0,4 8 0,9 0 881,3 6 0,11 8 0,8-3 0</inkml:trace>
  <inkml:trace contextRef="#ctx0" brushRef="#br1" timeOffset="138">8648 17745 7747,'16'0'-235,"-1"0"0,3 0 615,3 0 0,3 0 0,6 0 0,-2 0 0,-2 0-478,2 0 0,0 6 1,-2-1-1,-5-2-227,-3-1 0,-3 3 0,-1 2 0,-1 0 442,-3 0-117,-6 6 0,3-5 0,-7 8 0</inkml:trace>
  <inkml:trace contextRef="#ctx0" brushRef="#br1" timeOffset="139">8648 18013 8052,'16'0'332,"-6"0"1,2 0-1,4 0 117,3 0 1,8 5-1,-5 0 1,3-1-336,3-3 1,1 5 0,3 1-1,-3 0-563,-2 0 0,2 0 0,-2-4 0,1 4-861,-2 2 1,3-6 1309,-2 2 0,2 4 0,3 0 0</inkml:trace>
  <inkml:trace contextRef="#ctx0" brushRef="#br1" timeOffset="140">10016 17352 7971,'-9'-7'0,"2"-1"340,0-1 320,5 2 0,-5 14 0,7 5 0,0 7 59,0 8 1,2 8-1,2 1 1,1 1-87,-2 1 0,4 1 1,-1 6-1,-1-1-338,2 0 0,-4-3 1,6-9-1,0-1-212,-1 1 0,-4-3 0,3-1 0,-2-3-414,0-2 1,6-3-1,-6-4 1,-1 0-736,-3 0 1,5-1 0,1-1-502,1-3 1,-2 1 0,4-7 584,2-1 1,8-3 981,1-1 0,6-6 0,-2-3 0</inkml:trace>
  <inkml:trace contextRef="#ctx0" brushRef="#br1" timeOffset="141">10770 17337 8514,'-15'-7'0,"-1"-2"376,0 0 0,-6-3 0,-3 7 0,-1 0-154,0-2 0,1 7 0,-3 0 0,4 8 123,1 6 1,-3 11-1,5 4 1,2 8-7,1 3 1,-3-3-1,2 5 1,5 2-177,7 1 1,0-5-1,2-1 1,1-5-42,3-2 1,8 6-1,3-10 1,6-2-10,5-1 1,2 1 0,5-5-1,-2-2 86,2-1 1,1-3 0,3-1 0,-1-3 285,1-6 1,-3-3 0,-1-2 0,-3 0-158,-2 0 0,1-7 0,-7-4 0,-3-4-146,0-6 1,0-4 0,0-8-1,-3-2-107,-6-1 1,-3-6 0,-2 3 0,0 3-864,0 2 0,0-4 0,-2 10 0,-3 2-506,-6 1 1,3 6 0,-3 7-2817,-1 1 4110,5 8 0,0-11 0,7 5 0</inkml:trace>
  <inkml:trace contextRef="#ctx0" brushRef="#br1" timeOffset="142">11274 17494 8004,'-9'-16'208,"4"1"1,3 4-1,2 1 481,0-3 1,2-1 0,3-1 0,5 1 0,6 1-149,5 3 1,4 1-1,6-3 1,0 3-268,1 2 1,-6 2 0,-1 5 0,-1 0-138,0 0 1,-4 7 0,-1 4-58,-7 2 0,0 5 0,-6 3 0,-3 5-47,-1 4 1,-9 1 0,-4 2-1,-3 2-143,-1 2 0,-1 7 0,0-4 0,0 0 50,1-3 0,1-6 0,3-3 0,6-3 0,3-3 0,2 4 0,0-5 0,0-1 50,0-3 1,7-1 0,4-2 0,3-2 217,1-2 1,1-4 0,0 2 0,0-1 103,-1-3 0,1-2 1,0-2-1,0 0 93,-1 0 1,1-2 0,0-3-257,-1-6 1,-4-3 0,-2-2 0,-2-1-159,-4-4 0,-1 2 0,-2-7 0,-2-2-322,-3-2 0,-4 0 1,-8 2-1,-3 4-198,-1 1 1,-1-3 0,3 5-1,-2 2-236,1 1 1,3 4-1,1 2 1,0 3-682,1 2 1,-1-3 417,0 5 0,8-2 0,4 3 1028,8-1 0,4 0 0,15-2 0,1-2 0</inkml:trace>
  <inkml:trace contextRef="#ctx0" brushRef="#br1" timeOffset="143">12201 17415 8004,'16'0'962,"-2"-1"-557,-4-5 1,-4 3-1,-12-6 236,-4 2 1,-6 2 0,-3 7-245,-2 3 1,-5 4 0,3 8-1,-1 4-162,-4 5 1,5 4 0,0 1 0,2 3-59,0 2 0,7-3 0,7 6 0,2-4-85,0-4 1,1 4 0,10-9 0,6 2-75,7-2 0,4 2 1,7-7-1,-1-1 152,4-3 0,2-1 0,-1-2 0,-1-2 16,-2-2 0,4-6 0,-10 1 0,-1-3 116,-3-2 0,-4 0 0,-3-2 0,-1-3-56,-3-6 1,-6-3 0,1-3 0,-5-2-184,-5-2 1,-6-2 0,-10 4 0,-3-4-151,-1-1 0,-4 5 0,2-2 0,-2 3-986,-3 2 1,1 1 0,-1 1 0,1 3-497,-1 6 0,1 3 0,0 2 1569,-1 0 0,1 7 0,-1 2 0</inkml:trace>
  <inkml:trace contextRef="#ctx0" brushRef="#br1" timeOffset="144">12799 17557 8390,'8'7'227,"-2"3"1,1 4 0,0 2 0,1 0 0,5 1 388,1 4 0,1-3 1,1 3-1,-2-4 204,-3-1 0,2-1 1,-2 1-1,3 0-1122,2 0 1,-6-1 0,1 1-1309,1 0 1,-3-2 0,-1-2-1324,-1-2 2933,-1-6 0,-6 3 0,0-7 0</inkml:trace>
  <inkml:trace contextRef="#ctx0" brushRef="#br1" timeOffset="145">12862 17274 7971,'8'-7'-10,"1"5"1,-5-5 503,1 0 1,7 5-1238,-1-3 0,-3 5 103,3 5 0,-6-1 640,5 6 0,-6-6 0,3 3 0</inkml:trace>
  <inkml:trace contextRef="#ctx0" brushRef="#br1" timeOffset="146">13223 17541 7971,'32'39'0,"-1"1"0,-1 2 313,-4 0 1,2-13-1,-5 3 1,-1-4 887,1-4 1,-4 4 0,-6-7 1394,-3-2-557,-6-1-1651,3-10 1,-7-2-1,-2-12-174,-3-4 1,-2-9 0,-6-2 0,5 0-484,1-2 1,1 0 0,6-6-1,0 1-190,0 0 0,7-5 0,4 8 0,3 1 13,2 3 0,6 5 1,3 4-1,1 3 186,0 2 1,0 4 0,6 8 0,-3 7 248,-2 7 1,2 0 0,-2 8 0,0 1 165,0 1 1,1-3 0,-6 1-1,-1-1-75,-3-2 0,1 4 1,-10-7-1,1 0-144,1 2 0,-6-6 1,4 4-1,-2-3-841,-4-3 1,-1 1 0,-2 0 0,2-2 293,3-4 1,-3 4-1,5-5 1,-2 2-532,0-1 0,7-6 1142,-1 1 0,3-4 0,2-1 0</inkml:trace>
  <inkml:trace contextRef="#ctx0" brushRef="#br1" timeOffset="147">14182 17117 7971,'0'-16'631,"2"0"44,3 1 0,4 6 0,7 4 0,-1 3-348,1 2 0,0 2 0,0 1 0,-1 4-3,1 2 1,-2 1-1,-3 6 1,-4 0-78,0-1 0,-6 3 1,3 3-1,-8 3-5,-6 1 1,-4 4-1,-4-4 1,-1 1-57,-2 0 0,-5-7 0,3 4 0,1-2 172,-1 0 0,7-5 0,7-6 147,2 3 1,2 1-204,5 1 1,7-1 0,4-3 0,4-4-166,6 0 1,-1-6 0,4 5 0,-1-5-397,-4-1 1,5 0 0,1 0-1,1 0-603,0 0 1,-5 2-1,5 2 1,1 3 342,-3 1 1,11 5 518,-4 8 0,4 3 0,-3 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1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20770 2279,'0'33,"0"11,0-18,7 13,-3-1,6 4,-5-7,6 1,-1-9,6 9,-6-9,1 9,-1-13,6 28,7-16,-6 19,4-7,-10-14,8 11,-3-8,-2 3,-4 3,1-11,4 6,1-11,0 11,-6-11,1 11,-1-4,6 14,-4-14,4 9,-4-4,9 10,-7-7,2 1,-9-5,9 5,-4-11,4 6,-1 0,1 10,0-5,-1 0,-2 0,2 5,-8-5,9 0,-4-6,4 6,0-10,-1 4,-2-4,2 10,-8-6,9 6,-4-10,4 4,0-4,0 10,-6-9,0 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0:26:15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15267 11773 14506,'0'15'1713,"0"1"1,0 0-1210,0 0 1,0-1-1,0 1-201,0 0 0,0-6 0,0 1-30,0 1 0,0 2-270,0 2 0,0-1 1,0 1 69,0 0 1,0-6 0,0 1-72,0 1 1,0 2 61,0 2 0,0-1 0,0 1-76,0 0 1,0-1 0,0 1 58,0 0 1,0 0 0,0-1 0,0 1-9,0 0 0,0-1 0,0 1-4,0 0 0,0 0 1,0-1-1,0 1-163,0 0 0,0-1 0,0 1-30,0 0 1,-5 0 0,0-1 119,1 1 0,2 0 1,2 0-1,0-1 22,0 1 0,-1 0 1,-3-1-1,-1 1 17,1 0 0,3-6 0,1 1 0,0 1 73,0 2 1,0 2 0,0-1-19,0 1 0,-6 0 0,1 0 1,2-1-13,1 1 0,2 0 1,0-1-1,0 1-21,0 0 1,0 0-1,0-1 1,0 1 27,0 0 0,0-1 0,0 1 0,0 0-3,0 0 1,0-1 0,-2 3 0,-1 1-49,-2 2 1,-1 0-1,6-5 1,0 1-13,0 4 1,0-3-1,0 2 1,-1-2 2,-5-2 0,5 5 0,-5 0 0,5-2 199,1-2 1,0 4-1,0 0 1,0 0-76,0 2 1,0 0 0,0 3 0,0-5-64,0-4 1,0 4-1,0 2 1,0 1 1,0 4 1,-2-3 0,-2-1 0,-1 1 23,2-1 1,1-3 0,2 3 0,0 1-6,0-1 0,0 3 0,0 4 0,0 0 89,0 1 0,0-6 1,0 0-1,0 2-132,0 2 0,0 1 0,0 1 0,0-1 58,0 1 0,0-1 0,0 0 0,0 1-26,0-1 0,0-1 0,0 0 0,0-2-27,0 0 1,0 3 0,0-8-1,0-1 114,0 1 0,0 3 0,0-3 0,2 0-87,3-1 0,-3 5 0,3-5 1,-3 1-4,-2 0 1,0 3-1,0-3 1,0-1-79,0 1 0,0 5 0,0-4 0,0 3-181,0-1 1,0 0-1,0 5 1,0 1 158,0-1 1,0-1-1,0-2 1,0-2 111,0 2 1,0 2-1,0 1 1,0 1-263,0-1 0,0-6 1,0-3-1,0-1 94,0 0 0,0 5 0,0-3 0,0 0-102,0-1 0,0 5 0,0-5 0,0 1 54,0 0 0,-2 5 1,-2-2-1,-1 2 15,2-2 1,1 4-1,2-4 1,0 2-13,0-2 0,0 2 0,-2-5 1,-1 1-114,-3 4 1,1 0 0,5 0 0,0-2 314,0 2 0,0-3 0,0-1 1,-2 1-117,-3-1 0,3-5 1,-3 2-412,3-3 0,1-10-513,-5-2-395,5 2 941,-6-6 0,7-4 51,0-13 1,-6-3 258,1-8 0,0 5 185,5-5 1,0 0 202,0-6 0,0 1-160,0-1 1,-2 1-1,-1-1 1,-3-1-1,3 0 335,1 2 0,2-4 1,-2 10-84,-3 1 0,3-4-84,-3 7 1,4-5 0,1 5 3,0 1 0,0-2 0,0-1 1,0 0 623,0 1-660,0-6 1,0 3-172,0-6 0,-6-1-8,1 1 0,0-6-91,5 1 1,-2-6 126,-3 5 0,3-5-64,-3 5 1,3-1 199,2 1-67,-7 4-104,5-5 1,-5 6 25,7 1 0,0-1 19,0 1 0,0 0-39,0-1 1,0 1-29,0-1 1,0 1-119,0-1 1,0 1 114,0 0 0,-1-3-123,-5-2 0,5 2 57,-5-2 1,5 1-1,1 0 1,0-3-1,0-1-11,0 1 1,-2-4 0,-2 5 0,-1 2 70,2 2 0,1-4 1,2 1-1,0 1 61,0 2 0,0-4 1,0-2-1,0-1-88,0-3 1,0-1 0,2-1 0,1-1-31,2-3 0,2-7 0,-3 6 0,3 4-95,2 8 0,-6 1 1,4 4-1,-2 3-86,1 1 1,4 6 0,-3 0 0,0 2 180,0 0 0,3 0 0,-4 6 0,-1-3-23,2-3 0,-5 2 0,3-7-62,-3-2 79,-2-2 0,5-1 1,0-1-1,-1 1 5,-3-1 0,-1-4 0,0-1 0,0 2 38,0 2 0,0 3 0,2 2 1,2 2 26,1-2 1,2 6-1,-4-1 1,4 2-143,2 0 1,-5-5 0,1 3 0,-3 0-42,-2 1 1,5-10 0,0 4 0,-1 0 7,-3-1 1,-1 1-1,0 0 1,0 3 109,0 3 0,0-5 1,0 5-1,0-1 46,0 0 0,0 2 0,0 6 0,0-1-39,0 0 0,6 0 0,-1 1-107,-2-1 0,-1 0 0,-2 1-2,0-1 1,0 5-217,0 1 251,0 6 0,-2-1 1,-1 10-1,-2 6 78,1 3 1,1 2 0,-1 1 0,-1 2-7,1 2 1,1 7 0,-1-2 0,-1 4 95,2 1 1,1 6-1,0 2 1,-1-1 58,-3 0 0,1 1 0,5-4 0,0 1-41,0-1 0,0 4 0,0-1 1,0 1-57,0-1 1,-5 4 0,0-4 0,1 1 4,2-1 1,2 4 0,0-5 0,0-2-12,0-2 0,0 4 0,0-1 1,0-1-45,0-2 1,0 4 0,0 0 0,0-2-10,0-2 1,0 3 0,0 3-1,0-1 103,0 1 1,0-3 0,0-2-1,0 1-56,0 1 1,0 6-1,0-5 1,0-2 285,0-2 1,0-2 0,0 1 0,0-1-160,0 1 1,-5-1-1,0 1 1,1-3-188,3-3 1,1 8-1,0-6 1,0-1 25,0 3 0,0-5 0,0 1 0,0 0-17,0-2 0,0 6 0,0-5 1,0 1 18,0 0 0,0 0 1,0 4-1,0-2 13,0-2 0,0-2 0,0 4 0,0-3-31,0-2 1,0 4-1,0-2 1,0 1-109,0 0 1,0-1 0,0 3 0,0-4-11,0-1 1,0 3 0,0-3 92,0 1 1,0 1 4,0 1 0,0 4-40,0-4 0,0-2 52,0 2 1,0-1 118,0 1 1,0 4-111,0-4 1,0-2 11,0 3 1,0-1 51,0 5 0,0 1 4,0-1 1,0-5 22,0 0 1,0 1 131,0 4 0,0 1-147,0-1 1,0-5 32,0 0 0,0-6 21,0 1 1,0 1-136,0-1 0,0 5-109,0-5 1,0 0 102,0-5 1,0 0 20,0-1 1,0 3-16,0 3 0,0-9-56,0 4 64,0-4 1,0-1-269,0-1-1822,0-6 0,0 1 312,0-10 1800,0-11 0,-7-9 0,-2-6 0</inkml:trace>
  <inkml:trace contextRef="#ctx0" brushRef="#br0" timeOffset="1">15314 15482 8308,'-8'0'2689,"1"-7"-2476,7 5 1,1-5 0,5 7 0,4 0-1,4 0 1,2 0-1,1 0 1,4 0-106,5 0 1,-1 0 0,1 0 0,2 0-186,2 0 1,-1 0 0,-1 0 0,-3 0-49,-2 0 1,3 0-1,-5 0-602,-2 0 637,-9 0 0,-6 0 0,-13 0-79,-7 0 1,-5 0 0,1 0 0,-5 0 92,1 0 1,-10 0 0,6 0-1,1 0 105,-3 0 0,5 0 0,1 0 1,1 0 57,4 0 0,2 0 0,1 0 73,0 0 0,0 2 193,1 3 1,1-1 175,3 6-407,4-6 1,9 3 0,3-7-136,6 0 1,-3 0-1,3 0 1,1 0-59,2 0 0,-3 0 0,-1 0-158,2 0 0,2 0-17,2 0 140,-7 0 0,-4 0 57,-10 0 1,-4 0-1,-7 0 1,1 0 93,-1 0 1,5 0-1,1 0 73,-2 0 1,-2-5-1,-2-1 206,0 3-98,7 1-142,-5 2 1,14 0-59,0 0 0,7 2 1,9 1-35,0 3 1,5-1 0,0-5 0,0 0-26,1 0 1,1 0 0,5 0-1,-2 0-61,2 0 0,-3 0 1,-1 0-1,-1-2 9,-4-3 0,4 3 1,-2-3-1,-2 3 23,-1 2 1,-8 0 0,0 0-4,3 0 49,-6 0 132,0 0 0,-7 7 0,0 4-51,0 2 0,0 8 1,0 0-1,0 0 306,0 2 0,0-4 0,0 7 1,0 1-59,0-3 1,0 4 0,0-7 0,0-2-157,0-1 1,0-3 0,-2 1 0,-2 0 47,-1 0 1,0-6-529,5 1 0,-2-8 0,-3 2 323,-6-3 0,-2-23 0,-3-5 0</inkml:trace>
  <inkml:trace contextRef="#ctx0" brushRef="#br0" timeOffset="2">15299 6177 10601,'-9'2'1444,"5"1"-1022,8 3 0,-1 4 0,8-3 211,1 2-477,2-6 1,2 11 0,1-3 270,4 3-227,-3-6 1,4 6-1,-4-3 294,3 3-173,-4-5-288,6 5 192,0-6 0,-6 8-183,4 0 1,2-6-1,-2 2 1,0 4 185,2 3-258,-6 2 101,6-5 0,-6 0 12,4-1 0,-3 1 0,3 0 0,-4 0 259,-1-1-252,-1 1 1,1-2 21,0-3 0,0 2 0,-1-4 0,1 2-7,0-1 0,0 1 0,-1 4 0,1 1 43,0 0 1,1 0-100,4-1 0,-3 1 1,3 0 26,-4-1 1,4 1 0,0 0 0,-2 0-77,-1-1-22,4 1 1,-4 0 74,3-1 1,1 1 0,-1 0 0,-1 0 51,-3-1 1,4 1-33,0 0 1,0-6 17,-5 1 140,-1-1-180,8 6 0,-5-6 70,3 1-28,-4-1-48,6 6 1,-4-6-109,7 1 154,-7-1-66,11 6 0,-11 0 1,6 0 29,-2-1 0,3 1 0,-4 0 0,1-1-36,0 1 1,5 5 0,-4 0 0,2-2 21,1-1 1,-8-2 0,4-1-44,-1 1 0,-4-6-20,3 1 1,1-1-1,-1 6 21,-1 0 0,4 0 1,2-1-1,2 1 5,-2 0 0,4 1 0,-4 2 0,2 2-169,-1-1 170,2-3 0,-4 0 1,6 4 0,1-3-50,-1 3 1,-7-4 66,-3-1 1,4 0 0,-1-1 0,3 1-1,-3-2 46,-1-3 0,5 8 1,-2-3-1,4 1-56,1 0 0,0-1 0,1 0 0,-1 0 18,1-1 1,-1 1 0,1 0 0,-3 0-79,-2-1 0,2 1 0,-2 0 0,0-1 122,0 1 0,1 0 0,-6 0 0,1-1-3,0 1 1,5 1 0,-2 3-1,4 1-114,1-2 0,0 4 0,1-1 0,-1 3 74,1 3 0,3-6 0,0 1 0,-4-2-57,-1 0 1,3 2 0,-7-4 0,4 2 7,1-2 1,1 0 0,-1 0 0,1 4-15,-1 2 0,6-4 1,0 3-1,-1 0 4,3 1 0,-6-4 1,4 3-1,-4-1 2,-2-4 0,1-1 0,-1-3 1,1 3-88,-1 3 97,0-4 1,-4 6-10,-1-7 1,0 1 2,5 4 0,1-3-13,-1 3 0,3 3 9,2 2 0,-6-1 1,5 1 3,0 2 0,0-4 1,-4 1-1,-1-1-15,-4 1 1,4-1 0,-6 2 0,2-3-14,1 0 1,-3-4-1,4 5 1,-2-1-21,2-4 1,0 6 0,2 1 0,-2 2 4,0-2 1,5 4-1,-9-4 1,3 2-3,-1-2 1,-7 2 0,4-7 0,-2-2-39,0-1 1,0-3 0,-6 1 10,1 0 1,0-1 0,0 1-183,-1 0 0,1 0 1,0-1 73,-1 1 1,-4-5 0,-2-1-200,-2 2 207,5-5 288,-10 0 1,5-9-35,-7-3 1,-7-4 0,-6-6-1,-4-3-49,-4-3 1,-7 2 0,2-7 0,-4-2-15,-1-2 0,-8-6 0,-1-1 0,-2 2-63,0 2 1,0-4 0,-5 0 0,2 3 58,3 0 1,-7 3-1,3-2 1,-1-2 1,-3-2 1,-3-6-1,3 2 1,-3-1 193,2 1 0,3 4 0,0-3 1,-1 1-50,-3 4 0,5 2 1,-4 2-1,4-1-35,-2 1 0,-2-6 0,3 0 0,-3 3 75,-2 0 0,1 3 0,5-1 0,1 1-98,5 0 0,-5 1 0,4 0 0,-1 2-65,1 0 1,-2-8 0,7 8 96,2 0 1,-3 2-43,1-1 0,0-1-74,6 8 1,0-3-139,-1 2 1,1 2 79,-1-8 1,-4 6 85,-1-5 0,-2 2-68,3-2 1,1-4 68,-7 4 1,2 1 17,-2-1-42,-4 7 6,13-11-413,-5 6 413,-1-1 1,10 1 7,-8 3 10,7 3-15,-8-11 1,6 10 28,1-8 0,-2 3-20,-4-2 1,2-4-42,-7 4 1,5 1-1,-3-1-16,2-2 0,-1-1 1,4-1-1,-1 2 27,1 2 1,-4 1 0,3-1 2,1 5 0,2 2 154,1-2 1,4 3 0,0-2-132,0 2 0,-5-3 0,7-2 1,-4 1-36,-1-1 0,-6-3 0,0 5-37,2 2 52,-5-6 1,7 6 0,-4-5 0,4 1-10,2 4 33,-1 1 1,6-3 0,0 0 6,-2 2 1,-2 2 0,-1-1-1,-1-1-33,1-2 1,-1-2 0,1 4-43,0-2 0,-3-5 3,-2 5 0,3-7 47,-4 2-139,4-4-307,-6-1 434,6 6-14,-5-5-41,6 6 39,1 0-1,-1 1-3,1 7 0,5 0-38,-1 1 29,8-1 286,-11 0-5,6 1-232,0-1 114,1 0-116,0 7 1,4-5 25,-7 4-23,6-4 224,-2 5 0,1-3-184,0 7-219,-7-7 182,10 3 1,-4-2 12,6 1-20,0 6 1,1-8 4,-1 7-212,0-7 90,7 10 1,1-5-279,2 7 333,5 0 0,-5 2 0,12 1 0,4 4 1,4 2-693,2 3 411,7 9 169,1-3 0,7 9 96,1-6 1,5 7 0,1-1 0,0 2-286,1 3 182,5-1 219,-11-6 53,12 4 1,-10-4-52,7 6 87,-7 1-50,10-1 1,-10-5-75,7 0 96,0 1-106,-2 4 1,6 1 38,-4-1-31,-4-7-6,8 13 0,-6-16-48,7 10 49,0 4-34,0-1 1,-3 4-34,3-7 55,-3 1 4,17-1 1,-12 1-9,3-1-5,-3 1-779,5-1 819,-12 0-30,11 1-10,-13-8 265,7 13-251,-7-18-1,6 18-276,-13-13 476,12 8 17,-5-8-196,1 6-64,4-6 73,-5 8 0,7-6 25,1 0-73,-8 0-319,12 6 394,-17-1-14,24 1-175,-24-8 513,18 6 0,-13-7-463,7 3 98,-7 3 141,6-11 0,-11 10 154,7-7-297,-7 7 57,3-11 1,0 11 78,4-7-103,-3 7-31,-1-3 1,1 1 27,3 0 21,-4-7-52,7 11 0,-10-6 27,7 8 1,-2-1 0,4 1 209,-2-1 0,-2 0 1,2 1-1,-3-1-98,-1 1 0,-5-6 0,4 0 6,-4 2 0,-1-3-121,-1 1 0,6-5 13,-1 5 0,3-5-1,-3 5 0,-1 0-6,7 6 1,-5-6-151,5 0-36,-7 0 182,10 6 0,-10-1 178,7 1-10,-7-1-89,11 0 1,-8 3 153,4 2 1,-2-6-70,-3 7 1,-4-8 126,4 8 0,1-9-132,-1-2 1,-1-5-15,-4 5 0,-1 1-74,1 4 1,-1-1-141,1-4 0,-1 4-365,1-4 1,-3-2-268,-3 2 1,2-6-571,-7 1 0,-5-4-29,-5-1 0,-8-6-2896,2 1 4160,-3-1 0,-16-1 0,-3-2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6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9355 12496,'-24'-18,"8"4,-5 14,4 7,-8 2,3 0,6 5,0-6,0 8,1 0,6 0,2-1,7 15,-7 3,-2 14,-5 0,4 1,3-15,7-5,0-7,0-14,0 21,-7-6,5-2,-12 9,12-6,-12 3,4 11,3-18,-7 16,12-32,-12 25,13-10,-13 13,12 1,-12-1,5 1,-7-8,1 13,6-11,2 5,0-8,5 0,-5-6,7 6,-7 0,-2 1,-6 7,6-6,-5-2,5-8,1 1,-6 0,5 0,-14-1,6 1,-6 7,7-6,8 6,-6-7,12 6,-12 3,5 6,-7-6,8-3,-6 1,12 1,-5 8,0-8,5 6,-5-6,7 1,0 5,0-15,0 12,2-7,3 22,2-14,4 14,1-14,-7 9,0-11,-5 11,0-11,0 11,0-15,6 22,-1-7,2-4,-2 3,-3-13,14 19,-1-10,-2-3,7-3,3 6,14 5,-11-8,23 1,-7-4,2-8,-2-3,1-2,10 2,2 1,8 0,0-2,0-4,5 2,0-6,8-1,-3-5,4-2,1-3,1 1,-4-6,-7-2,-12 3,-10-2,8-1,-7 3,16-1,-7 0,12-6,-2 0,2 0,4 1,7-1,-1 5,1 1,-1-1,1-4,-2-1,-4 0,-3-1,-7-4,-7-5,-4-11,1-1,-6-4,-7 5,-5 4,-2-2,4-7,3 0,7-10,-1 15,-4 6,-4 3,-6-4,-3-3,-3-7,-3-1,-7-15,7 0,3-4,-4-7,-1 1,0 7,-5 9,3 3,-8 2,-4 5,-2 0,-3 11,-2-6,-2 4,-3-14,-4-6,-7-15,-6 3,-5-3,-2 11,-3 4,-6 10,-4 1,-2 12,-1-1,-2 1,8 7,-10 0,-1 1,-1 1,-12-11,5 6,-6-9,4 2,12 10,-1-8,5 1,-3 1,-9-3,-5 1,7 4,-9 1,2 5,-8-5,5 5,-4-5,-2 7,2-2,-6 3,6 3,2-1,8 0,-1 0,6 1,1 6,5 4,-6 3,1 2,-9 2,-2 3,-7 5,-9 11,2 4,4 6,5-4,10-1,6-5,10 5,4 0,8 13,4 2,3-9,0 5,-1-13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0:26:15.6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20204 3474 8308,'-7'-9'0,"-2"2"374,1 7 0,-1 7 1099,4 3 1,1 4 0,-6 4-967,-3 3 0,5-2 0,-3 7 0,-1 2 0,-2 2 379,-2 1 0,1 2-421,-1 4-144,0-4-127,0 13 63,1-13-148,-1 12 212,0-12-144,1 6 0,-1-6-114,0 4 0,6-9 162,-1 3 0,6-8 25,-6 3 1,8-7-343,-2 2 0,-2-9-443,1-1 228,1-8 292,5 11 1,0-14 90,0 0 1,2-7 0,3-8 0,6-3-1,3-3-259,1-5 1,1-9 0,0-5-1,1-2-132,4-2 1,-3-10 0,3 5-41,-4-5 1,4 2-238,0-6 1,-2 6 157,-8-6 1,3 7-119,-4-1 1,-3 5 268,-2 5 1,2 4 280,-1 6 1,1 2-22,-2 4 654,-3 4-601,5 6 0,-6 7-7,5 4 1,-5 5 534,5 5-243,2 4-157,-6 7 0,10 6 97,-6 4 1,4 4 40,-5 2 0,8 1 37,-3 3 0,-1-2-154,1 2 0,1 4 330,4 2-321,1-3-126,7 6 1,-4-5 77,7 8 0,-5-7 61,5 1 0,-5-1-9,6 0 1,-6 3-408,5-7 0,-7-6 38,2-5 0,-4-5 57,-1 6 0,0-8 208,0 2 0,-2-4 75,-4-1 1,2-6-55,-6 1 1,1-6 167,-2 6 0,-3-6-115,3 5 0,-3-4 536,-2 4 1,-9-5-174,-7 6 0,-1-8 9,-10 3 0,-4 0-205,-6 0 1,-6-1-116,1-5 0,1 0 35,0 0 0,-1 0 15,-6 0 0,7 0-274,-1 0 0,5-5 60,-5-1 0,7-4-1338,-2 5 1,9-7-65,2 1 0,7 2-511,-2-1 1,5-1 658,6-4 1,5 4 0,10 1 0,7-3-1897,7 0 3100,13-10 0,15-2 0,9-6 0</inkml:trace>
  <inkml:trace contextRef="#ctx0" brushRef="#br0" timeOffset="1">21179 3772 8078,'0'-8'1115,"0"-6"-558,0 12-126,0-5-201,0 7-540,0 0 0,0 7-1750,0 3 1613,0 4 78,0 2-309,0 0 678,0-1 0,7 1 0,2 0 0</inkml:trace>
  <inkml:trace contextRef="#ctx0" brushRef="#br0" timeOffset="2">21147 4102 8078,'0'16'0,"0"0"1032,0-7-321,0 4 1,2-9 954,3 6-865,-3 1-263,12-2 0,-5 5-799,7-4 138,-1-3 1,-4 5-2394,-1-6 1316,-6-1 676,10-5 524,-5 0 0,6-7 0,1-2 0</inkml:trace>
  <inkml:trace contextRef="#ctx0" brushRef="#br0" timeOffset="3">22107 3175 8323,'0'-16'742,"0"8"1625,0 1-906,0 21-926,0 3 1,0 9 0,0 0 641,0 2-936,0 2 1,1 1-13,5 1 0,-5 1-36,5 4 1,-3-2-170,2 7 1,-3-7 24,3 1 0,2-4 153,-2-6 0,1 2-158,-6-7 1,5 5-16,0-5-116,0 0 295,-5-5 226,0-1-278,0-6 1,0-4 7,0-10 1,0-4-281,0-6 1,0-3-1,2-1 1,3-4-336,6-1 0,10 3 74,5-5 0,7 5 29,9-6 0,-5 8 1,8-2-1,-3 6 39,-2 4 1,-6 4 153,-3 7 1,0 0 219,-4 0 1,-5 2 6,-1 3 0,-1 9 253,1 7 0,-4 2-234,4-2 0,-11-4 185,-4 4 1,1 2 258,-2-2 1,-2 5 0,-8-5 670,-5-2-916,-4 6 1,-4-8 0,-1 4 49,-2-4 1,-10-3-1,3-3-294,0-6 1,2 2 50,-1-2 1,-2 1 151,2-6 0,-1 0-34,2 0 0,-3-2-811,2-3 0,3-2-409,-2-4 0,6-3-781,0 4 0,4 1 324,5-2 1,-1 1-760,7-6 1555,0 1 1,13 4 0,8 2-1270,9 2 1935,4-5 0,3 10 0,13-19 0,4 4 0</inkml:trace>
  <inkml:trace contextRef="#ctx0" brushRef="#br0" timeOffset="4">23176 3584 8078,'0'-16'0,"0"0"0,-2 1 0,-3-1 201,-4 0-2,-7-7 1126,-6 6-633,4-6-141,-12 7-232,13 1 1,-8 1 25,4 3 0,4 3 477,-4 2-250,-3 5-338,6-6-148,-5 14-28,8 1 0,-1 15 135,0 3 0,1-1-9,-1 1 0,0 0 0,2 4 51,4-4-240,-4 4 0,12-13 162,-3 4 0,3-2-113,2 2 1,2-3-54,3 3 0,4-9 201,6-2 1,3-1-6,3 2 1,-2 1-56,7-7 0,-5 0 86,5-5-34,1 0-253,4 0 1,-1-7 93,-4-3 1,-2 1-1,-6-1 1,-1-4-1,-3-4-92,0-3-223,-7 0 0,2 11 102,-4-1 1,-3 6 43,3-5 155,-3 6 1,0-3-11,3 7 1,-3 2-30,3 3 34,4 4 0,-6 7 0,6-1-1,-2 1 1,3 0-115,-4-1 0,6 1-1207,-2 0 1,4 5 281,2 0 1,0 0-112,-1-6 1,1 1 660,0 0 1,1-2 184,4-4 1,-1-3 298,6-7 0,-7-7 0,4-1 0</inkml:trace>
  <inkml:trace contextRef="#ctx0" brushRef="#br0" timeOffset="5">23663 3521 8078,'-16'-25'0,"1"4"0,-8 4 0,5 1 1236,-4 0-868,6 1 1,0 4 262,1 1 11,6 6-299,-5-3 1,10 7 78,-6 0-329,6 0 1,-3 7 0,9 6-1,3 4 199,6 4-117,10 7 1,-2-4-3,7 8 0,-1 1-229,1 4 1,2-4 135,-7 4 0,0-3 96,-5 3 1,-8-4-2,-2 4 1,-5-9 141,-1-2 1,0-7-79,0 2 1,-7-3-1,-3-4 1,-4-2 60,-2-2 1,-1-6 0,-3 1 0,-1-3-13,2-2 0,2 0-148,1 0 1,-1-7-148,-4-4 1,8 3 32,-2-3 1,4 1-210,1-6 1,4 0-1,12 1 1,6-1-295,7 0 0,7-5 0,11 0 140,5 2 1,5-4 0,4 1 0,1-1 0,-1 0-970,-2 4 1137,-9 2 1,-2 1 0,-8 0 163,-4 0 48,-3 8 1,-9-6-102,-4 3 202,-3-3 0,-7-1-100,0-1 0,-1 2-67,-5 3 0,-8-1 519,-6 7 0,-8 0-215,1 5 1,-2 0-154,-3 0 0,1 7 203,-1 3 0,8 4 71,3 2 1,3 0-1,3 1 1,1 2-1,1 2-4,3-2 0,7-1 0,-3-1 0,5 2 214,1 2-1945,14 0 0,-1 0 200,19 0 1,3 2-342,12-2 1,9-4 696,7 4 1,-4-8-42,9-3 0,-6-6 39,6 1 1,-9-3 778,-1-2 0,-6 0 0,2-4 0,-5-6 0,-5-8 0</inkml:trace>
  <inkml:trace contextRef="#ctx0" brushRef="#br0" timeOffset="6">24905 3442 8150,'0'9'253,"0"5"-293,0-5-172,0 13 1239,-7-4-734,5 5 0,-10-6 1,5 2-43,-2 2 1,4 0 0,-3-5 0,-1 0 722,0-1 1,0 1 0,-3 0-988,2-1-774,6 1-227,-3 0 0,5-2 733,-3-4 0,-4-3-1309,-6-7 1,-1-7 956,0-3 1,-1-6 632,-4-5 0,3 4 0,-11-20 0,4 4 0</inkml:trace>
  <inkml:trace contextRef="#ctx0" brushRef="#br0" timeOffset="7">24528 3489 8074,'16'0'99,"-1"0"0,8 13 0,3 4 0,4 4 2059,1 2-1829,8 5 1,1-9-93,7 7 1,-5-7-124,0 2 1,-5-3-235,5-3 1,-6 1-167,6 0 1,-9-7-407,-1-4 0,-1 2 559,-5-2 1,-3 0-212,-2-5 0,-3-5 0,-3-2 0,-1-2 0,-3-5 344,-6-5 0,-1 0 0,-1-7 0,2-2 0,-1-2 0,-2-1 0,-2-6 0,0 0 0,0-8 0,0-2 0,-2 3 0,-3-8 0,3 12 0,-3-8 0,3 12-470,2-1 1,0 11 1035,0 5 0,0 3 918,0 3-416,0 6 225,0 2-875,0 21 1,0 5-21,0 18 1,2 3 156,3 7-61,-3 0-328,12 7 0,-11-3 91,7 7 0,1-6-6,5 6 0,-6-8-136,1 3 1,-1-6 8,6-5 0,-6-4-99,1-6 1,-8-3 67,3-2 0,-3-5-108,2-6 1,-3-6 419,3 1-127,-3-8 0,-2 3-150,0-12 0,0-2 1,0-10-1,0-3-159,0-5-133,0-4 0,7-1-347,4 0 0,2-1 110,3 1 1,2 1-181,3 4 0,-2-2-91,7 7 249,-7 0 142,11 5 1,-11 7 286,7 4 0,-5 4-101,6 1 0,-6 6-126,5 5 1,-2 5 283,2 5 1,4-2 377,-4 7 1,-1 0-339,1 6 0,-7-1-174,2 1 1,-5-6-707,-6 0 334,4-7 256,-12 4 0,7-7-788,-4-1 1,-3 1-1012,3 0 613,-3-8 960,-2-1 413,-7-7 0,-2-7 0,-7-3 0,6-6 0,-1-5 0,8 4 0,-4-6 0,7 7 0,0 1 61,0-1 0,7 2 1,3 2 1219,4 1-860,9 8 1,-4-9-111,7 6 0,2-4 37,9 5 1,-4-2 212,4 1 1,-4 3 207,-1-8 0,-3 6 109,-2-5-391,-5-1-229,1 3 0,-7-6 21,-1 3 1,-1 2-116,-8-1 0,4-1-192,-5-4 1,1-3 215,-6-3 0,-7 4 83,-4-4 1,-3 3-266,-2 3 1,-1 4-346,-4 1 0,2 6 102,-7-1 0,5 3 119,-6 2 0,8 2 381,-2 3 9,4 4-261,1 7 0,0 5 486,1 0-273,6 6 1,0-7 21,4 6 0,3-2 0,-3 4 0,5-3-223,5-3 0,-1 6 0,8-1 1,4 1-235,3-2 0,7 3 0,-3-4 0,1 1-691,4 0 1,0-7 0,0 2 0,-4-5 7,-1-5 1,-2-4 0,-5-7 0,0 0 186,-1 0 0,-1-7 0,-2-4 495,-1-3 0,-2-10 0,1-6 0,-5-7 0,-3-1 212,-2 0 0,0-6 0,0 11 0,0-6 0</inkml:trace>
  <inkml:trace contextRef="#ctx0" brushRef="#br0" timeOffset="8">26493 3599 8150,'0'-15'328,"0"6"185,0 2-287,7 7 0,-5 2 1,3 3 1035,-3 5-869,-2 11 0,2 0-133,3 11 1,-2-10 0,6 10 0,0-2 0,0-1-161,3 3 0,-3-1 0,-1-1 1,1-2-671,0-2 0,-1-5 0,3 3-1346,-6-1 0,-1-4 1435,1-8 1,-5-11 0,2-12 0,-8-8 480,-2-6 0,-3-11 0,-4-3 0</inkml:trace>
  <inkml:trace contextRef="#ctx0" brushRef="#br0" timeOffset="9">26509 3348 8150,'0'-23'317,"0"6"-20,0-6 0,2 18-306,3 10 1,4 4 0,8 13 8,4 1 0,4 2 0,6 6 0</inkml:trace>
  <inkml:trace contextRef="#ctx0" brushRef="#br0" timeOffset="10">27043 3725 8150,'16'0'0,"-7"-2"0,-4-3 0,-3-4 0,-2-6 0,0-1 0,-2 0 263,-3 1 1,-4 1 0,-7 1 0,1 3 368,-1-2 1,-1 5-1,-3 1 1,-1 3-514,2-2 1,-5 3 0,-3-2-1,0 6 26,0 3 1,3 8-1,3-3 1,-2 4-5,4 2 1,-2 5 0,12 0 0,1 0-56,2 1 1,5-4 0,1 5-1,0-2 30,0-1 0,7 1 0,5-5 0,5 0-25,4 0 1,2-1 0,-4-1 0,2-2-113,-2-1 0,4-8 0,0 3 0,-1-5-24,1-1 1,-2-7 0,-3-1 0,1-3-55,2 1 1,0 1-1,-6-1 1,1 4-79,0 5 0,0 1 0,-1 1 0,1 6 211,0 9 1,0 7-1,1 10 1,0 2 272,-1 2 0,7 10 1,-11-2-1,0 2-145,2 4 1,-7 0 0,-1-4 0,-5 0 174,-1 0 0,0-7 1,0-5-1,-1-7-74,-5-7 0,-1-4 0,-7-3 1,0-1-205,-3-3 1,-4-6 0,2 1-1,-4-5-344,-1-5 1,-1-4 0,-3-9 0,4-1-352,1-2 0,-3-7 1,5 2-1,3-4 63,6-1 1,0 0 0,7-3 0,1-2-804,2-6 1,4-5 0,3-8 1375,6-7 0,10-8 0,3-9 0</inkml:trace>
  <inkml:trace contextRef="#ctx0" brushRef="#br0" timeOffset="11">27405 3206 8150,'0'16'0,"0"0"411,0 0 1,0 6 0,0 4 0,0 4 112,0 2 1,0 10 0,0 3 0,0 0-77,0 1 0,0 3 0,0-7 0,2 3-153,3 2 0,-3 0 1,5 0-1,-2-1-81,0-4 0,6-4 0,-6-8 0,-1-4 147,-3-5 0,-1-9-89,0-1 1,5-10-1,1-2-244,-3-13 0,4-4 0,0-8 0,2-2-178,3-2 1,2-1-1,2 0 1,0 1-278,-1 4 0,8 3 0,1 7 0,3 2 3,-1 4 0,-5 3 1,3 7-1,-1 0 287,-4 0 1,4 7-1,0 5 1,-1 6 108,1 2 0,-2 7 0,-3-5 1,1 1-31,2 0 1,0 3 0,-6-5 0,-1-2-289,-3-1 1,3-4 0,-4-4-1,3-3-570,-3 0 0,4-7 1,-5 0 429,-1-9 0,5-6 0,-8-6 0,0-6 486,2-2 0,2-17 0,7-3 0</inkml:trace>
  <inkml:trace contextRef="#ctx0" brushRef="#br0" timeOffset="12">28301 3364 8150,'7'-9'161,"-5"9"0,3 12 1,-3 6 706,-2 3 0,0 13 1,0 1-1,0 4-529,0-3 0,0 3 0,0-1 0,0 1-253,0-1 0,0 4 0,0-5 1,0-2-177,0-2 0,0 2 1,2-2-1,3-5-892,5-4 1,4 1 0,4-8-1,3-4 982,5-5 0,11-10 0,3-6 0</inkml:trace>
  <inkml:trace contextRef="#ctx0" brushRef="#br0" timeOffset="13">28962 3835 8370,'15'0'374,"-8"0"1,-8 0 0,-13-2-231,-11-3 0,-12 3 1,-8-5-1,-13 2-214,-15 0 0,29 2 0,-3 1 0,-8 1 0,-2 2 0,-3-1 0,-2 0-212,-2 0 1,-3 0-1,-10 0 1,-1 0-157,7-1 1,0 2 0,-16 5 0,-2 2 0,0 0 0,1 1 0</inkml:trace>
  <inkml:trace contextRef="#ctx0" brushRef="#br0" timeOffset="14">22279 4385 8036,'0'-10'0,"0"-1"248,0 8-75,7-4 258,-5 7-201,12 0 1,-3-5 95,10-1 1,-2 1 107,7 5 0,0 0-140,6 0 0,6 0 0,2 2 1,4 1 242,3 3 1,-1 4-308,11-5 0,1 1 293,5-6 0,3 5-435,8 0 1,1 0 123,14-5 0,-5 6-112,-40-4 0,1 1 1,40 7-122,-38-7 0,1-1 0,-3 4 0,0-1 60,5-2 0,0-1 1,0 3-1,0 1-54,-3-4 1,0 1 0,2 2 0,0 0 14,-4-2 0,-1 0 0,42 9 105,-3-2 0,-2-1 106,-3 2 0,-3-6-53,4 5 1,-7-6 21,12 1 0,-1-3-96,-36-2 0,1 0 1,-1 2-1,0 1-117,5 0 1,1-1-1,-4 1 1,1-1 75,13-1 0,0-2 0,-4 1 1,1 0-354,5 0 0,1 0 0,-1 0 0,1 0 242,3 0 0,-2 0 0,-7 0 0,-1 0 47,4 0 0,0 0 0,-7 0 1,0 0-183,2 0 0,-1 0 0,-3 0 0,-1 0 205,-1 0 0,0 0 1,-2 0-1,0 0 0,1 0 1,1 0 59,-1 0 1,-1 0-1,0 0 1,0 0 0,-2 1-1,0-2 1,0 1 0,0-1 82,-1-2 0,0 0 1,4 3-1,0-1 1,36-5-1,-7 5-10,-8 1 0,-11-2 1,-7-2-1,-8-1-192,-6 2 0,-5-1 1,-9 1-1,-5-2-2000,-3 1 1,-11-3 1358,-7 2 1,-20-6 0,-16 6-1,-15 2-2375,-19 1 3073,-12 2 0,35 0 0,0 0 0,0 0 0,-1 0 0</inkml:trace>
  <inkml:trace contextRef="#ctx0" brushRef="#br0" timeOffset="15">24072 4841 8080,'0'-9'27,"0"-5"1,3 11-1,8-8 1,3 6 885,17-5 0,-1 6-181,12-1 0,0 1-120,5-1 0,-2 3-134,-3-3 0,-3 4 79,-8 1 0,-1 5-319,-4 0 1,-3 7-170,-7-1 1,-8 3 69,-2 1 0,1 1 0,-2 0 0,-3 0 60,-6-1 1,-6 8-25,-11 3 1,1-1-127,-6 1 1,0 0 69,-5 5 0,-6 1 14,0-1 1,0 1 68,6-1 1,0-5 158,-1 1 1,6-8-183,0 2 0,6-4 195,0-1 962,2 0-837,2-1 1,9 1-48,7 0 1,11-6-180,15 1 0,2-6 91,14 5 1,2-6-153,8 1 1,-3-3-90,3-2 0,-5 0-177,-5 0 0,2 0-389,-7 0 1,-1 0-440,-4 0 0,-1 2-673,1 3 1,-1-2-1258,1 8 1,-1 5 2811,1 5 0,-1 7 0,0-4 0</inkml:trace>
  <inkml:trace contextRef="#ctx0" brushRef="#br0" timeOffset="16">29496 4008 7933,'0'9'1382,"0"5"-695,0-13-150,0 13-111,0-12-151,0 5 283,0 0-114,0-5-109,0 5 232,0-7 275,0 0-662,-7 0 1,0-7 0,-5-4 36,2-3-127,6-1 130,-10-1 55,12 7-332,-5-5 1,7 6 110,0-8 221,0 7-567,0 2 226,7 0-78,2 5-144,7-5 157,-1 14 90,1 2 0,0 7 0,0 0 3,-1-1 1,-1 1 0,-1 0-1,-5-1-216,-1 1 0,-1 0 154,-6 0 1,0-6 6,0 1 154,-7-8 1,-2 4 335,-7-7-249,0 0 1,1-2-12,-1-3 0,5-4 60,1-6 0,1 4 0,-3 1 135,2-3-42,6 6-68,-3-7 1,9 13-427,3-4 0,4 5-44,6 5-935,1 3 545,0 8 169,7 0 1,-6 0 0,6-1-1,-2 1-391,0 0 0,0-2 0,-6-2 1,1-3 859,0-2 0,7-2 0,1-5 0</inkml:trace>
  <inkml:trace contextRef="#ctx0" brushRef="#br0" timeOffset="17">30691 3222 7933,'9'0'919,"-2"2"0,-9 3-341,-3 6 0,-4-4 0,-8 0 0,-3-2-271,-1 0 0,-10 0 1,3-5-1,0 0-77,-2 0 0,1 0 1,-3 0-1,3 0-62,2 0 0,-1 2 1,6 2-1,-1 1-185,0-2 0,2 1 0,6-1 0,-3 4-88,-3 2 54,4-6 0,-1 6 35,8-4 1,1 4 0,-3 5 0,3 0-1,0 0 91,1 4 0,4 1 0,-3-4 82,0 1 0,5 5 1,-3 0-1,2-2-33,-3-1 0,5-2 0,-5-1 19,5 1 1,1-6 0,1-1-82,5-2 1,2-2 0,8-5-1,2 0-232,3 0-84,-4 0 1,13-1-1,-4-3-23,4-1 1,6 0 0,1 5 0,-2 0 96,-2 0 0,2 5 0,-2 2 1,-3 2 171,0 3 1,-8 7 0,-1 2 0,-3 0-5,-2 2 1,-3-4 0,-2 5 1230,-6-1 1,-3 3-443,-2-5 1,-2 7 74,-3-2 1,-6-3-392,-9-2 0,0-4 2,-6-1 1,3 0-120,-8 0 0,6-8 69,-11-2 0,4-5-221,-10-1 1,6-1 0,-6-5 301,-2-4-2063,6-4 0,-6-2-287,7 0 1,-5-1-1033,6-4 0,-3 4 2888,3-4 0,2-11 0,-4-1 0</inkml:trace>
  <inkml:trace contextRef="#ctx0" brushRef="#br0" timeOffset="18">20267 14146 7933,'14'-7'0,"-4"-3"0,3 1 594,-8-2 1,-2 8-1,-6-4 1,-4 2 165,-2-1 0,-7 1 0,-6 5 0,-3 2 1,-1 3-101,2 6 0,-6 1 0,4 0 0,-2-1-293,2 1 0,-2 2 0,7 1 0,0 1-197,-2 0 0,6 0 0,-4-1 1,5 1-41,5 0 1,-1-6-1,7 1-356,1 1 1,3 2 0,4 0 0,8-2-130,10-1 0,8-1 0,8 6 1,5 0 135,3-1 0,2 1 1,-1 1-1,-2 3 268,-2 1 0,-9 5 0,0-4 0,-7 1 322,-3 0 0,-7 3 1,-8-3-1,-1 0 362,-3-1 0,-4-3 0,-5-6 1,-6-3-114,-3 2 1,-9 1 0,-3-3-1,-4-5-503,-1-3 0,0-2 0,-1 0 0,1 0-1033,-1 0 0,6 0 0,0 0 1,0 0-2346,1 0 0,4-7 3261,11-3 0,-4-4 0,5-2 0</inkml:trace>
  <inkml:trace contextRef="#ctx0" brushRef="#br0" timeOffset="19">20566 14350 9395,'5'-10'0,"2"1"0,2 2 751,3 4 0,2 1 1,2 2 2258,-1 0-2699,8 0 1,-5 0 0,4 0 0,-1 0-510,0 0 1,5 0 0,-6 2 0,-5 3-1356,-2 5 1,-10 4 0,2 2-1,-5 0 1553,-5 0 0,-11 6 0,-8 3 0</inkml:trace>
  <inkml:trace contextRef="#ctx0" brushRef="#br0" timeOffset="20">20581 14555 7933,'2'8'-37,"3"-2"0,-1-5 1,6-2-1,3-3 1074,1-1 1,3 0-1,2 3 1,4-2-1161,1-1 1,3-2 0,4 4 0,1-2-1033,-1 1 1155,7 2 0,3 2 0,6 0 0</inkml:trace>
  <inkml:trace contextRef="#ctx0" brushRef="#br0" timeOffset="21">21729 14162 8536,'-16'-9'856,"1"4"1,-1 3 0,0 2 0,-1 0-202,-4 0 1,3 0-1,-4 0 1,1 0-275,0 0 0,0 2 1,5 1-1,0 4-27,1 2 0,4-6 0,2 4-337,2 0 0,2-3 0,5 6 76,0 3 0,9-5 1,7 1-1,8 0-378,6 0 1,6 1 0,3 6 0,1 0 71,4-1 1,-4 3-1,0 1 1,-1 4 240,-4 1 1,-9-3-1,-5 3 1,-4 1 176,-1-1 0,-7-4 0,-4 1 0,-3-4 181,-2-1 1,-2-2 0,-3-2 0,-6-3 230,-3-2 0,-7 3 0,0-5 0,0-1-580,-1-2 1,2-2-1,-4 0 1,-1 0 43,1 0 1,5-2-1,-4-2 1,2-3-1664,0-1 1,0-1-1,7-3 1,2 1 307,1-1 1,8-7 1273,-2-2 0,3-7 0,2 3 0</inkml:trace>
  <inkml:trace contextRef="#ctx0" brushRef="#br0" timeOffset="22">21949 14146 7933,'25'26'340,"-4"0"0,-6-1 0,-2 1 1,-3-3 506,2-1 1,1-2 0,-1 6 0,-2 0-443,3-1 0,-5 2 1,1-6-1,0-1-443,0-3 0,-4-1 1,3 0-2432,-1-1 0,0-1-680,-1-3 3149,-12-4 0,-2-14 0,-17-2 0</inkml:trace>
  <inkml:trace contextRef="#ctx0" brushRef="#br0" timeOffset="23">21918 13942 7933,'7'-14'248,"3"3"0,10 10 0,1 7 0,-2 5-1108,-2 6 0,-1-1 0,0 5 860,-1-3 0,8 4 0,2 3 0</inkml:trace>
  <inkml:trace contextRef="#ctx0" brushRef="#br0" timeOffset="24">22641 14460 7933,'14'-15'169,"-3"-1"1,-4-2 0,-7-1-1,-2-3 328,-3-3 1,1 4 0,-6-3 0,-3-1-90,-1 1 1,-7 5 0,0-2-1,2 3-75,2 2 1,-4 6-1,0 1 1,2 2-219,1 4 0,2 1 0,1 4 0,-1 3-77,0 6 0,6 4 0,1 4 0,0 4-255,1 2 0,4 1 0,-1 5 0,3-1-154,2-4 0,2 4 0,3-4 1,6 2 223,3-2 1,3-1-1,4-6 1,3 2 215,1-2 1,5-2 0,-4-3 0,4-1 29,1-3 0,-5-6 1,0 1-1,1-3 624,-3-2 1,0-7-1,-4-6 1,1-4-347,-2-4 0,-3-7 1,-4 0-1,-3-7-201,-2-7 1,3-3 0,-5-2 0,-1-2-651,-2-4 0,-9 3 0,-4-6 1,-3 2-107,-2 3 0,2 6 0,2 6 0,2 8-69,-3 1 0,-1 7 390,-1 2 0,-1 13 270,0 8 1,8 7 0,2 10 0,5 4 158,1 5 1,0 4 0,1 3 0,5 2 44,4 2 0,-1 6 0,1-1 0,4 2-99,5-2 1,-1 2 0,5-8 0,-1 1 24,5 1 0,2-10 1,3 4-1,-1-4-57,1-4 0,4-3 0,1-9 1,-2-3 106,-2-2 0,-1-2 0,-1-5 0,0 0 138,1 0 1,-8-7-1,-3-3 1,-3-4-180,-3-2 1,-1-7-1,-3-3 1,-6-3-126,-3-3 1,-2-5 0,-2 1-1,-5-1-366,-9-1 0,1 6 0,-8 1 0,2 8 108,0 6 0,0 3 1,5 3-1,1 6 208,-1 3 1,2 4-1,2 3 1,3 6 131,2 3 1,2 3 0,5 4 0,2 5 206,3 4 1,4 1 0,8 1 0,2-1 39,2 1 0,5-1 0,-3 1 1,2-3-836,2-3 0,3 2 0,3-7 0,2-1-924,2-3 1,5-7-1,-4-1 1,1-2 1404,-1-3 0,6-3 0,-4-1 0</inkml:trace>
  <inkml:trace contextRef="#ctx0" brushRef="#br0" timeOffset="25">23993 13847 7962,'2'-8'-136,"2"4"966,1 8 0,7 6 1,-3 9-1,1 4-169,1 2 0,-3-1 0,5 4 1,-3-2-249,2 2 1,-3 2-1,2 1 1,-1 1-173,-1-1 1,5 0 0,-4 1 0,4-2-82,2-4 1,0 2-1,-1-7 1,1-2-63,0-2 1,5-1 0,0 0 0,0-2-134,1-4 1,-2 2 0,4-6 0,-1-3-36,-4-1 1,4-2 0,-1 0 0,3-2 62,3-3 1,0-4-1,0-6 1,-4-1-21,-1 0 0,-2-5 0,-5-2 0,-2-1-40,-4-4 0,2-2 1,-6-1-1,-3-1-220,-1 1 0,-9 1 1,-4 4-1,-3 5 64,-1 4 1,-1 1 0,0 2 0,0 4 248,1 4 1,-1 5-1,0 1 1,1 0-31,-1 0 1,0 1-1,0 5 1,2 4 59,4 4 0,-2 3 0,5 3 0,0 2 272,0 3 0,2 1 0,5 5 0,1 1-144,4-1 1,4-1 0,7-2-1,1-2-191,4 2 1,4-3-1,6-1 1,1 0-184,-1 1 0,6-6 0,1 2 1,2-3-94,4-3 1,-5-6 0,-1-2 0,-1-2-228,-1 0 1,-1-1 0,-8-8 0,-7-3 91,-2-1 0,-4-4 0,-2-9 1,-3-4 81,-2 1 1,-2-11-1,-5 3 1,-2-3 5,-3-3 1,2 5-1,-8-2 1,1 5 167,1 4 1,-3 7 1372,6-2-756,1 10 0,5 11 0,0 11 0,2 5-198,3 4 1,-1 3 0,4 5 0,1-2 69,0 2 1,-4 0-1,6 0 1,-1-3-161,-1-3 1,0 4-1,-6-5 1,2-1-117,-1-3 1,-1-3 0,1-2 588,1-1-420,0-8 0,-6-1 0,-3-11 0,-1-3-51,1-5 1,-3-3 0,2 3 0,2-4-157,1-5 0,2-4 0,0-1 0,0-1-270,0 1 0,7-1 0,3 1 0,4 1-6,2 4 1,0 3-1,-1 9 1,3 2 147,3 2 1,-4 6 0,4-1-1,-1 5 71,1 5 0,-4 2 0,4 5 0,-4 1-12,-1 4 1,0-1 0,0 6 0,-1-1-113,1 0 0,-2 6 0,-2-5 0,-3 1-337,-2 0 0,3 3 1,-3-3-1,0-1-326,0 1 1,0-2-1,-3-5 1,3-1 252,2 1 0,-4 0 0,5 0 578,3-1 0,1 1 0,1 0 0</inkml:trace>
  <inkml:trace contextRef="#ctx0" brushRef="#br0" timeOffset="26">25833 14476 8029,'16'-21'0,"-1"-2"0,-1 1 329,-3-1 0,-3-3 1,-4 3-1,1 0-12,-1 1 0,-3-1 0,-2 4 1,-3-2 106,-1 2 0,-9 1 0,0 2 0,-5 3-200,0 2 0,-4-1 0,0 7 0,0 1-12,1 2 1,-4 2 0,3 2 0,0 3-107,0 6 1,2 5 0,6 3 0,1 2-24,3-2 0,-1 4 0,7-1 1,1 1-20,3 0 0,2-1 0,3-2 1,3 1 37,1-2 0,8-7 0,5-2 1,-2 1-62,-1-2 0,3-2 0,0-7 1,0 0-20,1 0 1,-4 0 0,5 0 0,-2 0-86,0 0 1,7 1-1,-2 3 1,2 3 52,-2 2 0,4 1 0,-6 8 1,2 1 191,0 2 0,-6 5 0,1-2 0,-6 3-37,-4 1 0,1 5 1,-7-9-1,-1 1 224,-2-4 1,-2 1 0,-2-1 0,-3 0-123,-6 2 0,-3-11 1,-2 4-1,1-4-178,-1-3 1,0 3 0,-1-7-1,-2-1-781,-2-3 0,0-1 1,5-1-1,0-3 27,0-1 1,1-7 0,-1 1 0,2-3-324,4-1 1,3-1 0,7-2 0,0-1-157,0-2 1,1-7 1163,5 2 0,9-11 0,10-3 0</inkml:trace>
  <inkml:trace contextRef="#ctx0" brushRef="#br0" timeOffset="27">26194 13800 7933,'0'16'155,"0"0"0,0-1 1,2 3-1,2 1 690,1 2 0,5 10 0,-4-1 1,-1 2-191,2 3 1,-4 5 0,8 0-1,-1 4-317,-1 4 0,5 3 0,-5-6 0,1-1 44,1-2 1,-3-7 0,5 2 0,-5-4-341,-1-2 0,4-1 0,-4-4 0,0-5-227,0-3 1,-2-3-1,-3 1-193,3 0 1,-3-6 0,5-1-1067,0-2-825,-5-2 437,5-5 740,0 0 0,0-2 511,3-3 1,-1 3 0,-6-5 580,2 0 0,1 4 0,-6-8 0,0 1 0,0-6 0</inkml:trace>
  <inkml:trace contextRef="#ctx0" brushRef="#br0" timeOffset="28">26588 14288 7920,'8'-7'-14,"-3"5"675,-10-3 1,-3 5 0,-10 3 0,-1 4 132,-2 2 1,-7-4 0,3 4 0,-1-1-465,0 1 1,0-5 0,-4 1 0,4-2-327,5 3 0,-2-5 0,2 5 0,2-5-75,2-1 1,1-1 0,0-3 0,2-3-1390,4-2 1,-3 4 0,8-5-1,2-3 758,1 0 1,2-5 0,2-3 701,3-5 0,4-11 0,6-3 0</inkml:trace>
  <inkml:trace contextRef="#ctx0" brushRef="#br0" timeOffset="29">26462 13785 7933,'15'15'0,"1"1"365,0 0 0,-2 6 0,-2 5 0,-1 4 88,1 6 1,2 3 0,2 9-1,-1 1 161,1 3 0,0 4 0,-2-4 1,-2-4-167,-2-6 0,-4 1 0,2-7 0,-1-4-132,-3-5 0,-1-5 0,1-8 167,1 1-503,0-7 0,-5-4 0,0-10 1,2-6-421,3-3 1,-1-1-1,6-1 1,2 0 45,2 0 1,4 1 0,1-1 0,2 2 151,-2 4 0,6-3 1,1 8-1,2 3 388,-2 6 1,9 5-1,-3 8 1,1 2 3,0 2 0,0 7 1,2-3-1,0 1-429,-5 0 0,-1-7 0,-8 4 0,-1-2-796,-3 0 0,-8 0 1075,-4-6 0,-3 1 0,-2 0 0</inkml:trace>
  <inkml:trace contextRef="#ctx0" brushRef="#br0" timeOffset="30">20361 15749 7933,'0'-21'0,"0"0"0,-1 2 423,-5 2 0,-2 1 1,-8 0-1,-2 1 1,-1-1 511,-2 0 0,-5 6 0,3 1 0,-1 2-381,-4 3 0,-2 3 0,1 1 0,1 0-257,1 0 1,3 1-1,-2 5 1,5 4-113,3 4 0,3 4 0,-1 1 0,0 3-49,0 3 1,8-4-1,2 3 1,5-1-76,1-4 0,1 4 0,5-2 0,6-2 4,7-1 1,0-3 0,7 1 0,2 0-22,2-1 0,3-6 0,2-2 0,4-2-270,1 1 1,-5-1 0,2-7 0,-4-1-25,-2-3 0,-6-6 0,-4 2 0,-6-4 25,-4-2 1,1 0-1,-7-1 1,-1-2-18,-3-2 1,-1-2-1,0 4 1,0-2-25,0 2 201,0 1 1,2 11 544,3 7 1,6 2 0,8 8 0,2 3-424,-2 1 0,6 1 0,1 1 0,2 0-303,-2-1 0,4 1 0,-2-2 0,3-2-718,1-1 1,8-8-1,-9 4 1,3-1-1384,-1-1 0,-2-2 2347,1-8 0,-1-11 0,1-8 0</inkml:trace>
  <inkml:trace contextRef="#ctx0" brushRef="#br0" timeOffset="31">20990 15624 8860,'16'0'489,"0"0"0,-1 0 1,3 0-1,1 0-522,2 0 0,7 0 0,-4 0 0,1 0 115,-4 0 1,-4 1 0,-1 3 0,-2 3-795,-3 1 1,-4-2-1,-7 4 29,0 2 1,-13 1 0,-4-1 0,-6-2 682,-5 3 0,4 1 0,-1 0 0,3-2 228,2-2 1,3-1-1,3 3 1,2-3 2489,1-2-1716,8 5 1,3-8 0,10 4-477,4-1 1,7-1 0,2-6 0,1 0-591,4 0 0,0 0 1,0 0-1,-2 0-1274,2 0 0,2 0 0,1 0 1338,1 0 0,-1-7 0,1-2 0</inkml:trace>
  <inkml:trace contextRef="#ctx0" brushRef="#br0" timeOffset="32">22264 15561 7017,'15'-9'-504,"-6"0"0,-2 6 504,0-3 0,-5 1 64,12 5 209,-12-7 0,5-2 170,-7-6 0,-7-1-104,-4 0 1,-3 1-1,-2 1 423,1 3 0,-1 2 0,0 6 0,1-2-111,-1 1 0,-5 1 0,0-1 0,2-1-340,1 1 1,-3 3-1,0 2 1,2 3-99,2 1 1,-1 7-1,-1-1 1,0 3-43,5 2 1,-2 5-1,6 0 1,-4-2-304,-2-2 1,5-1 0,3 1 0,1 3-57,3 1 0,2-6 0,4-4 0,3 1 62,6 2 0,3 0 1,2-2-1,1-3 82,4-2 0,2 3 0,6-4 1,-1-3 55,0-1 1,9-2 0,-7 0-1,-1 0-3,1 0 0,-2-5 1,-9-2-1,2 0-60,-2 0 0,-6-6 0,-5 3 0,-1-4 24,-3-2 0,-1 1 0,1-1 32,1 0 1,0 6 264,-5-1 1,2 8-157,3-3 1,-1 10 0,6 3 0,3 2-126,1 3 0,1 4 0,1 1-139,0-1 0,-1 3 0,1-9 0,-2 4-339,-3 2 0,3-5 0,-4-3 0,4 1-920,2 0 1,0-6 0,-1 3 0,1-5 1408,0-1 0,6 0 0,3 0 0</inkml:trace>
  <inkml:trace contextRef="#ctx0" brushRef="#br0" timeOffset="33">22704 15561 8781,'-9'1'2870,"4"5"-2500,3 4 0,8 4 0,1 4 0,1 1-57,4 2 0,-3 7 1,0-2-1,0 4-140,-1 1 1,1 0 0,3 1 0,-3-1-129,-2 1 0,5-6 0,-3-2 1,0-1 194,-4-4 1,2-1-898,-2-3 686,1-6 1,-13-4-1,-2-10 66,0-5 1,-3-4-1,5-2 1,0-1 45,0-4 1,0-4-1,3-6 1,-1-1-315,2 1 1,3-8 0,5-1 0,5-2-201,4 0 0,9 8 1,3-3-1,4 4 221,1 1 0,1 8 1,1 5-1,0 5 216,-1 3 1,3 8 0,-9-1 0,2 8-35,-2 6 1,-2 4-1,-4 4 1,1 1 596,-2 2 0,-7 5 1,-3-3-1,-2-1-267,-4 1 0,-3 0 0,-7-4 0,-7 2-200,-5-2 0,-9-3 0,2-4 0,-2-3-687,2-2 0,-4 3 1,4-5-1,-2 1-1371,2 1 1,-4-6 1897,4 5 0,-4-19 0,-1-4 0</inkml:trace>
  <inkml:trace contextRef="#ctx0" brushRef="#br0" timeOffset="34">23522 15561 7933,'-7'-16'0,"0"0"0,-6 2 0,5 2 0,-1 3 0,0 1 1081,-3-1 1,3 4 0,-1-4 33,-2 2 1,-2 2 0,-2 5-965,0 0 0,0 7 0,1 3 1,-1 4-188,0 2 1,0-1 0,2 3 0,2 1 14,2 2 1,6 0 0,-1-3-1,5 1-25,5 2 1,6 5 0,8-5 0,5-2 209,6-1 1,-2 2-1,11 1 1,-3-1 365,1-3 0,5-6 0,-5-3 0,-4-1 53,-5-3 0,0-2 0,-7-2 0,-4-2-112,-5-3 0,0-4 0,-6-9 0,-3-1-312,-1-2 1,-2-7 0,-2 2 0,-3-2-729,-5 2 0,1-4 0,-2 4 0,-1-4-852,-2-1 0,0 1 0,2 2 0,1 4 5,-1 1 1,5-3 0,0 5 0,2 0 1415,0-2 0,-1-1 0,6-8 0</inkml:trace>
  <inkml:trace contextRef="#ctx0" brushRef="#br0" timeOffset="35">23773 15168 7933,'7'8'127,"0"6"1,4-3-1,-4 5 55,0 5 0,1-2 0,6 5 0,-1 1 921,-3-1 0,0 2 1,4 6-1,-1-1-938,-3 1 1,1-3 0,4-1 0,-1-3-413,-3-3 0,8 5 0,-3-6 0,-1-2-543,-2-2 1,1-1-1,-4-2 1,4-4-666,2-4 1,-6-5 1454,1-1 0,-1-7 0,6-1 0</inkml:trace>
  <inkml:trace contextRef="#ctx0" brushRef="#br0" timeOffset="36">24323 15466 8293,'-7'-15'731,"-1"6"1,-8 4 0,-1 3-41,-4 2 0,-4 0 1,-6 0-1,-1-2-371,1-3 1,-1 3 0,1-3 0,-1 3-306,1 2 0,0-2 0,1-1 1,2-2-580,2 1 1,5-3 0,-4 0 0,3 0-769,2 0 0,5-5 0,2 2-865,3-4 2197,6-2 0,-3-7 0,7-1 0</inkml:trace>
  <inkml:trace contextRef="#ctx0" brushRef="#br0" timeOffset="37">24056 15105 7933,'21'30'157,"0"-4"0,5 3 1,-5-1-1,-2 6 372,-1 2 0,5 6 0,1-2 0,1 2 25,-4 2 1,-4 3-1,-1-10 1,-2-2-146,-4-2 0,2-2 0,-5-1 0,0-4-96,0-5 1,-1-3-1,-6-3 601,0 1-769,0-7 1,0-4 0,0-10 0,-2-6-300,-3-3 1,3-1 0,-3-3-1,3-1-432,2-2 1,0-7-1,2 2 1,3-4 40,5-1 0,10 1 1,2 2-1,1 4 165,0 1 1,3-2-1,-3 8 1,-1 5 273,1 3 1,3 4 0,-5 5 0,-2 1 159,-1 5 0,3 2 0,0 8 0,0 0 308,1 0 0,-4 5 0,5 1 0,-2 1 8,0 0 1,0-2-1,-4-4 1,2 1-53,2-3 1,2 5 0,-4-12-1,2 1 84,-2-4 1,4 2 0,-2-2-1,-2-1-249,-1-2 0,3-2 0,0-2 0,-2-2-76,-2-1 1,-6-7-1,-2 1 1,-2-2-279,-4-3 0,-1-5 0,-2-2 0,0-1 7,0-4 0,-7 3 0,-4 1 0,-3 1 17,-1 4 1,-1 3 0,0 6 0,0 4 188,1 5 1,-1 1-1,2 1 1,2 5 212,1 4 1,6 6 0,-4 3 0,2 4 62,4 1 1,1-4 0,2 2 0,0-1-296,0 0 1,7 5-1,4-5 1,3-2-899,1-1 1,1-2 0,1-2-1,3-2-111,1-2 0,5-4 1,-3 2-1,-1-1 385,1-3 0,3-2 0,-3-2 0,0-2 631,-1-3 0,-1-6 0,-7-8 0,-3-2 0,3-7 0,-6 4 0</inkml:trace>
  <inkml:trace contextRef="#ctx0" brushRef="#br0" timeOffset="38">25408 15482 8714,'14'21'532,"-3"0"0,3 2 0,-6-2 1,3 3 35,-1 1 1,-4 4 0,2-4 0,1-1 99,0-3 1,-6 2 0,4-2 0,-1-2 30,-1-2 1,0-6 91,-5-1-745,0-6 0,0-9-117,0-11 0,0-9 0,0 4 0,2 1-218,3-3 0,-1 4 0,4-6 1,1 1-664,0-1 1,1 1 0,6-4 0,0 3 511,-1 3 1,1 1-1,2 5 1,1 0 258,2 1 0,-5 6 0,-6 4 0,2 5 105,2 5 1,0 4 0,-2 8 0,-1 2 673,1 2 1,2 5 0,2-3-1,0 2 151,-1 3 0,1 1 0,0 1 0,-2-4-328,-4-5 0,4 2 0,-5-2 0,1-2-156,1-2 0,-8-6 1,4-2 115,0-2 0,-3-2-423,6-5 0,-6-2 0,3-3 0,-2-6-188,0-3 1,7 0 0,-1 2 0,1 2-42,-1-2 1,3 3 0,-4 0 0,4 2 11,2 4 1,0-4 0,-1 1 0,1 3 48,0 1 0,-1 2 1,1-2-1,0-1 72,0-2 0,1-2 0,2 3 0,2-1 19,-2 1 1,4 3-1,-2 1 1,-2 0 128,-1 0 1,-4 1 0,-2 5 0,-1 4 96,1 4 1,2 2 0,0 1 0,-2 2 320,-2 2 0,-6 0 0,1-5 0,-3 0-183,-2 0 0,0-1 0,0 1-747,0 0 0,0-1 1,0 1-899,0 0 0,-2-7 1400,-3-4 0,-4-10 0,-7-4 0</inkml:trace>
  <inkml:trace contextRef="#ctx0" brushRef="#br0" timeOffset="39">20047 16944 7933,'-5'-16'0,"-1"0"717,3 1 0,1 4 458,2 1 1,0 8-1,2 4-705,3 12 0,4 3 0,7 9 0,-1 2-9,1 2 1,0 7 0,-1-1 0,1-1-244,0-2 1,-2-3 0,-2-2 0,-3-3-138,-2-3 0,0-1 1,-4-5 162,3 0-374,-1-1 1,-7-6 0,-3-4 103,-6-3 0,3-9 1,-1-3-1,2-4-51,3-2 0,-3-7 0,2-3 0,2-4-204,1-1 0,4-1 0,3-1 0,5-2-57,4-1 0,2-5 0,2 8 1,1 5 192,2 4 1,1 3 0,-2 7 0,2 3 153,3 6 1,-4 5 0,3 7 0,1 7 223,-1 5 0,-3 8 1,4-5-1,-3 1 123,-2 0 1,-3 3 0,-1-3 0,-1-1-228,1 1 1,-2 3 0,-2-5 0,-1-2-870,1-1 0,-3 3 0,0 0-194,-2-2 0,3-2 0,-3-3 0,2-3-3,3-6 0,-3 2 0,1-2 0,2-1 937,2-2 0,9-2 0,2 0 0</inkml:trace>
  <inkml:trace contextRef="#ctx0" brushRef="#br0" timeOffset="40">21242 17007 8137,'0'-9'1474,"0"2"1,-7 12 0,-4 2-1393,-3 2 0,-1-6 0,-1 4 0,0-1-1075,0-1 1,6 2 0,-1-4 992,-1 3 0,5 6 0,0-3 0</inkml:trace>
  <inkml:trace contextRef="#ctx0" brushRef="#br0" timeOffset="41">21352 17117 7933,'16'7'3578,"-8"-6"-3029,-1 6 0,-14-7 1,-3 2-1,-4 2-632,-2 1 0,0 0 0,1-5 0,-1 0-673,0 0 1,1 0 0,-3 0 755,-3 0 0,4 7 0,-6 2 0</inkml:trace>
  <inkml:trace contextRef="#ctx0" brushRef="#br0" timeOffset="42">22044 16582 8411,'0'16'0,"1"0"493,5-1 1,-3 8 0,8 5 0,-1 5 782,-1 4 0,3 0 0,-5-6 0,2 1-956,3-1 0,-3 0 0,1-1 1,1-4-263,-3-5 0,5 2 0,-6-2-257,1-2 1,-2-3 0,2-4-1390,-1-1 0,0-8 0,-3 1 383,1-8 0,2 1 0,-3-8 0,1-3 1205,-2-5 0,1 0 0,-1-8 0,3-2 0,-3-6 0,-8-12 0,-4-9 0</inkml:trace>
  <inkml:trace contextRef="#ctx0" brushRef="#br0" timeOffset="43">22217 16519 7933,'5'-7'566,"0"7"21,-1 9 0,3 7 1,0 5-1,0 5-6,0 4 1,5 3 0,-2 2-1,2 3-74,-1 2 0,3-3 0,-4 3 0,4-1-145,2-4 1,-5-7 0,-1-4 0,1-1-56,-3-4 0,5-2 0,-8-1-2595,-2 0 0,-1-6 1588,-2 1 1,-9-8 0,-6 1-1,-8-6-551,-2-3 1,-10-11 0,4 2 1250,-2-3 0,-7 3 0,-1-9 0</inkml:trace>
  <inkml:trace contextRef="#ctx0" brushRef="#br0" timeOffset="44">21902 16834 7933,'2'-9'0,"5"2"597,9 0 0,1 5 0,9-3 1,4 3 160,5 2 0,0 0 0,5 0 0,0 0-402,0 0 1,1 0-1,1 0 1,-6 0-486,-3 0 0,-6 0 0,-3 0 0,-1 0-2598,-4 0 1922,-2 0 1,-10 6 0,-8 1 0,-13 1 32,-11 5 0,-6-5 1,-6 1 771,-5-2 0,-3 5 0,-2-3 0</inkml:trace>
  <inkml:trace contextRef="#ctx0" brushRef="#br0" timeOffset="45">22012 16928 7933,'2'14'753,"3"-3"1,6-6-54,3-3 0,7-1 1,3 3-1,4 1-99,5-1 1,2-1 0,-2 0 0,2 3-902,2-3 1,1-1 0,-3-2-1,4 0-612,1 0 1,0 0-1,4 2 912,-2 3 0,0-3 0,5 5 0</inkml:trace>
  <inkml:trace contextRef="#ctx0" brushRef="#br0" timeOffset="46">23270 16865 7933,'14'-15'0,"-2"1"331,-1 3 0,-8-3 1,2 4-1,-5-3 120,-5 3 0,-4-4 0,-6 5 0,1-1 183,3-1 0,-8 8 0,3-4-294,-1 0 0,-8 5 0,3-1-248,2 6 0,0 4 1,9 5-1,-3-1 10,-2 1 1,2 7-1,2 2 1,3-2-85,2-1 1,2-2 0,5 1 0,2 2-72,3 2 1,4 0 0,8-5 0,3 0 286,1-1 0,7 1 0,-1-2 1,7-2 177,2-1 0,1-3 1,-6 3-1,1-6-78,-1-3 1,-4-2 0,-3 0-1,-1-2 258,-4-3 1,-3-4 0,-4-7 0,-3 1-289,-2-1 1,3-5 0,-5-2-1,-1-1-429,-2-4 0,-2-2 0,-2-1 1,-2 1-624,-1 4 1,-7-2 0,1 7 0,-1 2 179,2 1 1,-4 3 0,3 1-1,-1 1-790,2 3 1,-4 6 0,3-1-1072,-3 3 0,-2 2 979,1 0 1450,6 0 0,-5-7 0,5-1 0</inkml:trace>
  <inkml:trace contextRef="#ctx0" brushRef="#br0" timeOffset="47">23726 16472 7933,'0'-15'19,"0"4"1,-2 1-1,-3-3-87,-5-1 1,-4-1 0,-2-1 0,0 2 1063,0 4 0,6 3 1,-1 7-575,-1 0 1,-2 7 0,0 5-1,2 7-102,2 7 1,6 4 0,-3 1 0,2 2 125,0 4 0,-1 2 0,6 4 0,2-3-177,3-1 0,2 3 0,7-6 1,-2-1-188,1-1 0,9-5 1,-6-3-1,2-3-712,-1 0 0,-1-6 1,1 6-1,2-4-544,2-3 1,2 3 0,-4-10 0,4 0 56,2-4 1,-6-3-1,3-2 1117,1 0 0,-5-7 0,4-2 0</inkml:trace>
  <inkml:trace contextRef="#ctx0" brushRef="#br0" timeOffset="48">23915 16818 8157,'-16'-16'419,"0"1"0,-7-1 1,-3 0-1,-2 2-149,2 4 0,-2-2 0,5 6 0,-1 1-309,-4-2 0,4 5 1,-1-1-1,2 5-470,4 3 509,2 7 0,1-3 0,0 6 0</inkml:trace>
  <inkml:trace contextRef="#ctx0" brushRef="#br0" timeOffset="49">24795 16582 7933,'9'0'0,"-4"0"1080,-10 0 0,-6 0 1,-8 0-603,-2 0 1,-5 6 0,3 1 0,1 0 35,-1 0 0,0 3 0,4-3 0,-2 0-44,2 0 1,1 5-324,3-1 0,6 3 1,5 0-113,8-4 1,10 4-1,9-3 0,1 2-84,4 3 1,2 0-1,1 0 1,1 1 93,-1 4 1,-1-3 0,-2 4 0,-4-1 78,-1 0 0,-8 0 1,-6-5 197,-2 0 0,-2-1 1,-6 1-53,-5 0 1,-2-8-1,-8-2 1,-1-5-169,-4-1 0,3 0 1,-5 0-1,2 0-809,0 0 1,-5-1 0,5-3 0,2-3-676,2-2 0,1 4 0,0-5 0,0-1-602,1 3 1,6-6 1983,4 3 0,3-17 0,2-5 0</inkml:trace>
  <inkml:trace contextRef="#ctx0" brushRef="#br0" timeOffset="50">24952 16661 7933,'30'26'0,"-4"0"0,-5 0 239,-3-1 0,-3 5 1,1-4-1,0 2 492,0-2 1,-1 4 0,1-6 0,-2 2-698,-4 0 1,-1-6 0,-5 1-1989,1-4 1272,0-1 0,-12-7 1,-3-6-1,-4-6-541,-2-8 1223,-7-3 0,6-9 0,-6-1 0</inkml:trace>
  <inkml:trace contextRef="#ctx0" brushRef="#br0" timeOffset="51">24842 16425 7567,'0'-21'-474,"0"0"1,2 5-1,3 8 474,6 1 0,3 3 0,1 10 0,1 4 0,7 4 0,1 2 0</inkml:trace>
  <inkml:trace contextRef="#ctx0" brushRef="#br0" timeOffset="52">25440 16771 7933,'14'-2'0,"-4"-3"0,-3-4 0,-7-7 0,-2 1 510,-3-1 0,-4 0 0,-6 1-154,-1-1 0,0 2 0,1 2 1,-1 3-1,0 2-136,0 3 0,1 3 0,-1 1 1,0 1-58,1 5 1,1 2 0,1 10-1,5 1-141,1 2 1,1 5 0,6-3 0,0 0-156,0-1 1,0 5-1,0-5 1,2 1 211,3 0 0,2-2 0,6-6 0,-3 1 43,2 0 1,7-6 0,2-1 0,-1-2 0,-3-3 1,-1-3-1,0-1 1,-1 0 97,1 0 0,0-7 0,-2-5 0,-2-5-186,-2-4 0,-4-7 0,2 1 0,-1-2-171,-3-3 0,-2-4 1,-2-3-1,0-1-91,0-4 0,0 4 0,-2-2 0,-2 2-279,-1 5 0,-5 0 0,4 13-974,3-3 1474,-6 6 1,7 15-1,-3 17 1,3 8 303,2 7 1,2 3 0,3 4 0,4 3-87,0 3 1,5-7 0,-2 5-1,6-1 245,3 4 1,1-3 0,-3-3 0,4-4-179,2-6 1,1 2-1,5-5 1,1-2-159,-1-4 0,1 2 0,-1-10 1,1 0-75,-1-4 1,-5-3-1,0-2 1,1 0 18,-3 0 0,-1-2 0,-8-3 1,1-6-126,0-3 0,-7-7 0,-2-1 0,-2-3-153,0-3 0,-1-1 0,-10-3 1,-4 1-111,-4-1 1,-2 6-1,0 2 1,-1 3 166,-4 7 1,4 0 0,-4 8-1,3 3 112,2 1 1,1 9-1,1 4 1,2 4 347,1 6 1,6 2-1,-4 5 1,2-2 10,4 2 0,1 0 0,4 2 1,3-2-442,5 0 0,4 5 0,4-9 0,1 1-572,2-4 0,5 1 0,-3-1 0,1-1-223,4-3 1,2-3-1,1-2 1,1-3 195,-1-2 1,1-2-1,-1-5 724,1 0 0,-8-7 0,-1-2 0</inkml:trace>
  <inkml:trace contextRef="#ctx0" brushRef="#br0" timeOffset="53">26336 16661 7933,'-16'-7'154,"1"-4"1,-1 3-1,0-1 629,0 2 0,8 3-329,2 10 1,12 4 0,6 11 0,5 5-123,4 4 1,2 7-1,-4 1 1,2 1 103,-2-1 0,-3 4 0,-4-4 1,-3 1 29,-2-1 0,-2-1 0,-5-6 0,0-1 58,0-4 0,-7 2 0,-3-7 0,-4-2-184,-2-1 1,0-8 0,-1-1 0,-2-2-307,-2-4 0,-5-1 1,3-4-1,-2-1-199,-3-2 1,-1-13 0,-3 1 0,1-8-1517,-1-8 0,1-7 1681,-1-12 0,-6-25 0,18 32 0,0 1 0</inkml:trace>
  <inkml:trace contextRef="#ctx0" brushRef="#br1" timeOffset="54">27547 14366 8327,'0'-10'1948,"0"-1"1,1 8 0,5-3-1204,4 5 0,4 1 0,4 0 0,1 0-231,2 0 1,7 0 0,-4 0 0,2 0-611,1 0 1,-1 0 0,3 0-1,-1 0-745,-1 0 1,-8 0 0,2 0 0,-4 0-4610,-1 0 3970,-7 7 0,-4-7 1480,-10 0 0,-11-14 0,-9-11 0</inkml:trace>
  <inkml:trace contextRef="#ctx0" brushRef="#br1" timeOffset="55">27830 14162 8074,'15'0'0,"1"0"417,0 0 1,-1 2 0,3 1 0,3 2 203,5-1 0,-1 3 1,-1 0-1,1 0 80,-1 0 1,-3 5 0,3-2 0,-1 3-248,-4-3 1,-1 4 0,-4-2 0,-2 6-167,-2 3 1,-1 0 0,2-4 0,-6 2-190,-3 2 0,3 5 0,0-5 1,-3-1-236,-6-3 0,-3-1 0,-7-2 0,0-2-478,-3-1 1,-2-8 0,1 2-1,-1-3 140,-2-2 1,0 0 0,5 0 0,1 0-750,-1 0 0,6-7 0,1-3 0,0-4 622,0-2 0,4 0 0,-4 0 0,2-1 601,4-4 0,-6-3 0,0-8 0</inkml:trace>
  <inkml:trace contextRef="#ctx0" brushRef="#br1" timeOffset="56">27955 14240 8626,'0'-7'991,"0"7"1,0 9-40,0 5 1,2 7 0,2 2 0,1-1-348,-2 1 1,4 3 0,0-3 0,0 1-926,0 4 1,6-5 0,-5 0 0,3-2-1966,-1 0 0,-5 0 2285,6-6 0,-1-6 0,6-2 0</inkml:trace>
  <inkml:trace contextRef="#ctx0" brushRef="#br1" timeOffset="57">28631 13659 7933,'0'-21'0,"0"0"0,0 2 735,0 1 1,0 8 0,0-1 4075,0-1-4329,0 5 1,0 7-1,0 11 1,0 4-129,0 6 1,6 2 0,-1 7 0,-2-2 6,-1-1 0,3 12 1,1-8-1,-1 1-344,2-4 0,-4 0 1,6-7-1,-2 0-317,-3 1 0,3-4 0,-2 3 18,-2-4 0,-1-6-523,-2-1 0,0-8 560,0-2 1,0-7-1,2-9 1,3 0 131,6 1 1,3-1 0,3 0 0,4-1 112,5-4 1,4 5-1,3-1 1,2 4-26,2 1 1,-1 5 0,-6 2-1,-4 3 286,-5 2 0,2 5 0,-4 2 0,-3 2 733,-4 3 1,-7 2-1,4 2-362,-2 0 0,-2 0 0,-6-1 1,-5 1-82,-4 0 1,-4-1 0,-2 1-151,0 0-303,-6 0 1,4-2 0,-4-2-1,1-3-111,0-3 0,0 0 0,3-6 0,-1 0-415,-2 0 1,0 0 0,5 0-1,1 0-814,-1 0 0,0-7 0,0-2 0,2-1-729,4-1 0,3 6 1,7-6-1,0-1-1116,0-2 3087,14-2 0,-4-6 0,13-3 0</inkml:trace>
  <inkml:trace contextRef="#ctx0" brushRef="#br1" timeOffset="58">29496 13847 7933,'0'-15'670,"-2"1"137,-3 3 0,-4-3 0,-6 6 0,-1-1-120,0 4 0,1-2 0,-3 1 0,-3 3-306,-5 1 1,3 2 0,1 2 0,1 3 38,0 6 0,-6 3 1,6 1-1,2 1-85,2 0 1,1 1 0,2 2 0,2 2-175,1-1 1,8-1 0,-1-2-42,8-1 1,5 3-1,6-10 1,3 1-296,3 1 1,3-6-1,8 4 1,-1-2 104,1-4 1,-6-1 0,0-2 0,0 0 6,-1 0 1,-3-2 0,-6-1-1,0-4 60,-1-2 0,-1-1 0,-1-6 0,-5 0-145,-1 0 1,-1 1-1,-5-1 165,5 0 111,-5 8 0,8 8 0,-5 10 71,1 4 1,5 2 0,-3-1 0,0 1-302,0 0 0,6-6 0,-5 1 0,3-1-1709,-1-1 1,-5 5 0,6-5 644,1-1 0,2 5 1,2-8-1,0-2 142,-1-1 1,3-7 1023,3 0 0,-4-15 0,6 3 0</inkml:trace>
  <inkml:trace contextRef="#ctx0" brushRef="#br1" timeOffset="59">29905 13785 7933,'-7'-11'139,"-3"1"1,-10 6-1,-1-3 1,2 2 788,2 0 1,1-1 0,0 6 140,0 0 1,8 2-818,3 3 1,3 4 0,2 7 0,2 0-33,3-1 1,5 1-1,9 0 1,4-1 0,2 1 1,-6 5 0,4 0 0,-2 0 120,-1 2 1,0-6 0,-8 6 0,-3-2 20,-2 0 1,-2 0 0,-5-6-1,0 1 0,0 0 0,-7 0 1,-4-2-1,-3-4-166,-1-5 0,-1 2 0,0-1 1,1-3-260,-1-1 1,0-4-1,-1-1 1,-1-4-146,2-2 1,-3 4-1,9-6 1,-2-1-534,1-2 1,4 3 0,7 1 332,0-2 1,9-2 0,7-2 0,8 2 8,6 4 1,3-4 0,4 3 0,3-1 111,0 1 1,4-3 0,-8 4 0,-1-2 195,-2 1 1,-8-3 0,-4 4 0,-4-4 80,-1-2 0,-7 0 0,-4 1-10,-3-1 0,-4 2 1,-3 2-1,-6 3 312,-3 2 0,-7 2 0,0 5 1,2 0 94,2 0 0,-4 7 1,0 3-1,3 4 71,6 2 0,0 5 0,7 0 0,1-2-34,2-1 0,2 3 0,0-1 1,0 1-275,0 2 1,2-5 0,5 3 0,7-4-1064,5-1 1,9-1 0,0 1-1,5-2-652,4-3 1,5 1 0,-4-7 0,1-1 1563,-1-3 0,6-1 0,-4 0 0</inkml:trace>
  <inkml:trace contextRef="#ctx0" brushRef="#br1" timeOffset="60">31053 13737 7933,'-7'-14'147,"-4"2"0,-3 3 1,-1 2 729,-1 4 0,0 1 0,0 2-445,1 0 0,-3 0 0,-1 2 0,-2 1 0,2 4 502,1 2 1,-3 2-1,2 6 1,3 2-633,4 2 1,3 0 0,-1-5 0,5 0-123,3-1 1,4 1-1,5 0 1,7 0 87,5-1 1,9 1-1,-2 0 1,6-1 82,4 1 1,-3 0 0,6-2 0,-2-2-108,-1-1 1,1-3 0,-4 3 0,0-6 30,-1-3 1,3-2 0,-11 0 0,1-2-66,-4-3 0,-11-4 1,-5-7-1,-3 1-470,-2-1 1,-7-7-1,-5-3 1,-7-2-515,-8 2 1,-2-4 0,-3 4 0,3-2-220,2 2 1,-2-2 0,4 5 0,1 2-165,3 4 0,3-6 0,4 11 0,4 0-501,5-2 1,3 5 1657,2-2 0,7 1 0,2-6 0</inkml:trace>
  <inkml:trace contextRef="#ctx0" brushRef="#br1" timeOffset="61">31493 13313 8340,'9'-7'526,"-4"0"0,-10-3 301,-6 4 1,-3 5-1,-1 1-247,-1 0 0,0 8 0,2 8 0,2 7 109,1 1 0,3 11 1,-3-3-1,6 2-76,3 5 0,2-4 1,0 7-1,0 0-275,0-2 0,7 3 0,4-6 0,3-2-277,1-2 1,1-1 0,0-1-1,0-1-1424,-1-4 0,1 2 1,0-7-1,-1-2-266,1-1 0,-5-10 0,-1-2 0,2-5 136,2-1 1,-3-7 1492,-1-3 0,1-11 0,4-4 0</inkml:trace>
  <inkml:trace contextRef="#ctx0" brushRef="#br1" timeOffset="62">31666 13816 7933,'16'-16'1364,"-8"8"0,-8 1 1,-10 8-1,-6 5-1284,-5 4 0,-3-1 0,-8 1 0,-1 1 216,-4-3 0,-10 6-296,-10-3 0,-5 3 0,0 2 0</inkml:trace>
  <inkml:trace contextRef="#ctx0" brushRef="#br1" timeOffset="63">28977 14429 7933,'0'-7'851,"0"7"0,6 7 0,-1 10 0,-2 3-99,-1 1 0,3 1 1,1-1-1,-3 4 234,-1-1 1,3 4 0,2-7 0,0 0-803,0 2 0,3-6 0,-3 4 0,0-3-523,0-3 0,6 1 1,-5 0-1,3-2-855,-1-4 1,1 2-2561,5-6 0,-1-1 3754,1-5 0,7-14 0,1-4 0</inkml:trace>
  <inkml:trace contextRef="#ctx0" brushRef="#br1" timeOffset="64">29323 14602 10398,'-15'-11'558,"-1"1"1,0 6-1,0-1 1,1 3 57,-1 2 0,-5-5 0,-2 0 0,1 1-383,-1 3 1,2 1-1,3 1 1,-1 3-835,-2 1 1,5 0 0,6-5-3341,-2 0 347,-2 0 3594,5 0 0,-5 0 0,5 0 0</inkml:trace>
  <inkml:trace contextRef="#ctx0" brushRef="#br1" timeOffset="65">29323 14618 8238,'16'7'0,"0"3"594,-1 4 0,1 2 0,0-1 1,0-1-226,-1-3 1,-4 3 0,-2-4 445,-2 4 1,-2 2 887,-5 0-1254,0-1 0,-2-6 0,-3-5-159,-6-8 1,3 1-1,-1-8 1,2-1-37,3-2 0,1 4 1,-1-1-1,-1-1-111,2-2 1,1-2-1,4-1 1,1-3-23,2 0 0,8-1 0,-3 5 1,4 0-888,2 0 0,-1 6 0,3 1 0,1 0-495,2 1 0,5 4 0,-5-1 0,0 3-640,2 2 0,-6 0 1901,4 0 0,-3 7 0,-2 2 0</inkml:trace>
  <inkml:trace contextRef="#ctx0" brushRef="#br1" timeOffset="66">29763 14633 7933,'11'16'0,"-2"0"0,-2-1 728,-4 1 1,1 0 0,-1 0 0,4-1-87,2 1 0,-4 0 0,6-1 142,1 1 1,2 0-1,2 0-1440,-1-1 1,-4-4-397,-1-1 0,-5-6 0,4-1 1,-2-6 1051,-3-8 0,-10-3 0,-2-1 0</inkml:trace>
  <inkml:trace contextRef="#ctx0" brushRef="#br1" timeOffset="67">29811 14413 7933,'7'-8'-798,"3"2"1,4 13 797,2 9 0,0 0 0,-1 6 0</inkml:trace>
  <inkml:trace contextRef="#ctx0" brushRef="#br1" timeOffset="68">30361 14728 8406,'0'-16'707,"0"0"0,0 0-418,0 1 1,-7-4-1,-2 1 1,-1 4 204,-1 0 0,1 0 0,-6 0 0,0 2-119,1 1 1,-1 8 0,0-2 0,0 3-154,1 2 0,-1 0 0,0 2 0,2 3-116,4 5 1,-4 4 0,5 4 0,0 1 6,4 2 0,-2 5 1,2-5-1,1-2-68,3-1 1,1-2 0,1-1 0,3 1-71,1 0 1,11-6 0,-2 1 0,2-1 52,3-1 0,5 3 1,-3-7-1,0-1-32,2-2 0,-4-2 0,6 0 1,-3 0-13,-3 0 0,-1 0 0,-4-2 0,-2-2-136,-1-1 0,-3-7 0,3 1-71,-6-3 0,2 4 252,-2 0 0,2 6-68,-1-1 1,-3 5 0,8 5-81,1 6 1,0-3 0,0 1-1,-1-2-815,1-4 0,0 1 1,0-1-1,-1 3-209,1-3 0,2-3 1,2-3 557,0-3 1,-6-6-1,-1 2 585,-2-4 0,-2-2 0,-5 0 0</inkml:trace>
  <inkml:trace contextRef="#ctx0" brushRef="#br1" timeOffset="69">30644 14633 7933,'9'7'412,"3"2"1,-7 7 0,0-1 352,2 1 0,0 0 0,6 0-224,-3-1 1,-6 1 0,3 0 428,0-1-241,-6 1-663,6-7 1,-8-4 0,-3-10-251,-1-6 1,0-3 0,5-1 28,0-1 1,1-7-1,3-1-246,1-1 0,7 3 0,-1 6 0,3 0 173,1 1 1,6 1 0,0 3 0,-1 4 306,-3 0 0,-1 5 0,1-1 292,4 6 1,2 13-1,3 9-120,-5-1 0,-5-1 0,-4-6 0,-3 2-277,-2 2 0,3 0 1,-3-3-1,0 1-744,0 2 1,4 0 0,-6-5-1,0-1-442,2 1 0,-5-5 0,5-3 1212,0-1 0,-5-2 0,12-11 0,-6-3 0</inkml:trace>
  <inkml:trace contextRef="#ctx0" brushRef="#br1" timeOffset="70">31414 14775 7933,'0'-16'120,"0"0"1,0 1-1,-1-1 1,-3 0 464,-1 0 0,-7 1 1,1-1-1,-3 0-73,-2 1 0,1 1 0,-1 3 1,0 6 79,1 3 0,-6 2 0,0 2-334,1 3 1,5 4-1,4 7 1,4 1 123,0 4 1,6-4-1,-5 4-261,5-3 1,2-4 0,3-2 0,3-3-130,1-2 1,3 3 0,5-4-204,-1-3 1,1 4 0,0-2 0,0-1-122,-1-3 1,6-1 0,0 0-1,-2 0 181,-1 0 1,3 6-1,0 1 1,-2 1 339,-1 5 0,-3 2 0,1 5 0,0 2 241,-1 3 1,-4-6-1,-2 4 1,-2-2 100,-4 0 0,-1 0 0,-4-6 0,-1 1-201,-3 0 0,-6-2 1,2-2-1,-4-3-191,-2-2 1,6-2-1,-1-5 1,-1 0-709,-2 0 0,-2 0 0,0 0 0,2-2-1081,4-3 1,-2 1-1,6-6 290,3-2 1,1-2 0,2-2 0,0 0 649,0 1 0,2-6 0,1-4 710,3-5 0,6-5 0,-3-12 0</inkml:trace>
  <inkml:trace contextRef="#ctx0" brushRef="#br1" timeOffset="71">31603 14319 8817,'9'16'0,"-4"-1"596,-3 1 0,-2 5 0,0 0-178,0-2 1,2 4-1,1 0 1,2 1 0,0 2 374,2-1 1,-3 4 0,5-2 0,-2 1-458,-4-2 1,6 2 0,1-6 0,6 1-201,5 0 0,-3-2 1,4-4-1,-1 1-16,0-3 1,5 5 0,-3-12-1,0 3-166,0-1 0,3-6 0,-5 1 1,-2-3-129,-2-2 1,-1-2 0,-2-3 0,-2-6-5,-1-3 0,-6-1 1,4-3-1,-2-1-334,-4-2 1,-3-5-1,-5 3 1,-5-1 255,-4-4 1,-2 5 0,0 2 0,0 5 599,1 6 1,-1 3 0,0 7 258,0 0 0,8 12 1,3 6-1,3 4 115,2 6 1,2-3 0,5 1-1,6 2-311,7 1 1,6 1 0,-3-2 0,-1-2-843,1 2 0,5 2 0,-4 1 0,3-1-2072,-1-4 0,-7 9 2507,2-3 0,3 3 0,1-4 0</inkml:trace>
  <inkml:trace contextRef="#ctx0" brushRef="#br1" timeOffset="72">26918 15734 7933,'0'8'4079,"0"-1"-3256,7-14 1,-2 6 0,9-5 0,3 5-117,1 1 1,6 0 0,2 0 0,4 0-221,2 0 1,4 0-1,1 0 1,-2 0-392,-2 0 0,-1 0 0,-1 0 0,0 0-619,1 0 0,-2 0 1,-2 0-1,-4 0-344,-1 0 0,-2 0 1,-6 0-1233,1 0 0,-7-7 0,-4-4 1414,-3-3 0,-4 4 1,-1-3-1,-4-2 442,-2-5 0,-2 0 0,-3 4 227,4 0 1,-2 6 181,6-1 1,6 6 0,7-4 0,2 2 70,3 4 0,2 1 0,2 4 0,0 1 889,0 2 0,5 8 0,0-3 0,-1 4-7,3 2 0,-5 0 0,3 1 1,-4 2-528,-1 2 0,-6 5 0,-1-3 0,0 0-293,0-1 0,-6-1 1,2-5-1,-3 0 38,-2 0 1,-2-6 0,-3-1-1134,-5-2 1,-4-2-1,-2-5 1,0 0-1006,0 0 0,1-2 0,-1-1 0,2-4 885,3-2 0,-3-1 0,6-6 0,-3 0 615,1 0 0,5 1 1,-6-3-1,-1-1 301,-2-2 0,3 0 0,3 5 0,-1 1 761,0-1 2096,6 0-1859,-4 8 0,14 8 0,1 10 0,3 4-264,-1 2 1,-1-1 0,3 1 0,-1 0-427,1 0 1,2 1 0,0 2 0,-2 2-2024,-1-2 0,-1 4 0,6-2 1715,0-2 0,6-1 0,3-3 0</inkml:trace>
  <inkml:trace contextRef="#ctx0" brushRef="#br1" timeOffset="73">28081 15262 8855,'9'16'1433,"3"1"0,-5 4 1,2 5-1018,3 4 0,-3 1 0,1 1 1,3-1 302,0 1 0,-2-6 0,-1 0-378,3 2 1,-5-3 0,1-1 0,0-1-143,0-4 1,-6-2 0,2-1 53,-3 0 1,0-7-674,3-4 174,-3-3 1,5-4 0,-7-3-1,0-6-21,0-3 0,0-2 0,2-1 1,1-2-114,2-2 0,8 0 0,-1 5 0,5 0 174,4 1 0,0 6 1,-5 4-1,0 3 429,-1 2 0,6 0 0,0 2 0,-2 1-129,-1 2 1,-2 8 0,-1-3 0,1 2-48,0-1 0,-2 3 1,-2-4-1,-1 2-319,1-1 0,-4 3-2266,3-4 0,-6 3 559,6-3 1,-6-3 1978,5-7 0,-4-2 0,4-3 0,-6-4 3,1-6 0,-2 4 330,3 1 0,2 1 0,8-3 1,0 1 268,0-1 1,-1 3 0,1-1 0,0-2-105,-1-2 1,1-7-1,0 0 1,0 2-81,-1 1 0,-4 2 0,-2 1 1,-2-1-22,-4 0 0,-1 6 0,-2-1-222,0-1 1,0 3 0,-2 1 0,-3 1-35,-6 3 0,-3 2 1,-1 4-31,-1 3 1,0 4-1,0 7 1,1 1 30,-1 4 1,7 2 0,2 5 0,2-2 303,0 2 1,0-5 0,6-1 0,3-1-247,1 0 1,7 0-1,-1-5 1,3 0-170,1-1 0,3 1 0,1-2 0,2-2-810,-2-1 1,4-8-1,0 3 1,-1-5-1170,1-1 0,0 0 0,-4 0 897,2 0 0,-2-7 1,-7-3-1,-3-4 1051,-2-2 0,-2 0 0,-5-1 0,0-2 0,0-2 0,0 0 0,0 5 18,0 0 564,0 1 1,2 8 0,2 7 238,1 8 1,2 5-1,-4-1 1,3-2-421,-3 3 1,4 1-1,0 1 1,0 1-411,0 0 1,4-1-1,-4-1 1,0-1-3005,0-3-688,-2-6 3701,-5 3 0,-7-21 0,-2-4 0</inkml:trace>
  <inkml:trace contextRef="#ctx0" brushRef="#br1" timeOffset="74">29072 15372 8186,'5'-21'0,"2"0"512,2 2 1,1 3-596,6 6 0,0 3 88,-1 7 1,-1 7 0,-3 3 0,-4 4-6,0 2 0,-6 0 0,6-1 0</inkml:trace>
  <inkml:trace contextRef="#ctx0" brushRef="#br1" timeOffset="75">29512 15545 8476,'9'-7'648,"-4"-4"1,-3-3 0,-2-1-234,0-1 1,-2 2-1,-3 2 423,-6 1 0,-3 8 1,-2-2-525,1 3 0,-1 9 0,0 3 1,1 6-60,-1 5 0,2-3 0,2 4 0,3-1-49,2 0 0,-4 0 0,6-5 0,0 0-135,-2-1 1,5 1-110,-3 0 0,5-6 1,5-1 49,6-2 1,3-2-1,1-5 1,1 0-106,0 0 0,0-2 0,-1-1 0,3-2 72,3 1 1,-2 2 0,5 2 0,1 0 380,-1 0 1,-3 2 0,4 5 0,-3 7 163,-2 5 1,2 4 0,-1-2 0,-3 3-80,-6 1 0,0 3 0,-6-5 1,-3 1-59,-1 4 1,-4-4 0,-3 1 0,-6-2-169,-3-4 1,-1-2 0,-1-3 0,0-2-269,0-1 1,-1-8-1,-2 3-477,-2-5 0,0-1 1,5-1-1,0-3-437,1-1 1,-1-7 0,0 1 0,0-3-341,1-2 1,6 1 0,4-1-1,3-1-635,2-4 0,0-4 1,2-8 1937,3-4 0,4-3 0,6-7 0</inkml:trace>
  <inkml:trace contextRef="#ctx0" brushRef="#br1" timeOffset="76">29795 15231 7933,'14'8'0,"-4"6"301,-4 5 1,-3 8 0,2-5 0,4 3 902,0 3 1,3 3-1,-5 4 1,0 2-334,0-2 0,4-4 0,-6-3 0,-2-2-300,-1 2 1,0 0 0,1-2-148,2-5-248,1-3 1,-5-2-1,3-1 84,1 1 1,2-2-207,-2-4 0,-1-3-219,6-7 0,-1-7 1,3-3-1,-1-2-283,1 1 0,0-3 1,1 4-1,-3-4 166,2-2 0,2 7 0,2 4 0,1 3 267,4 2 1,-3 0-1,3 0 1,-4 2 139,-1 3 0,0 2 0,1 6 0,2-5-266,2-1 0,-1 6 0,-8-5 0,-2 1-432,3-4 1,1-3-1,-1 0 1,0 1-164,-3 2 1,-5-1 0,4-9-457,-2-6 1,-2-3 0,-5-3 0,0-2 243,0-2 0,0-13 948,0 3 0,0-4 0,0 4 0</inkml:trace>
  <inkml:trace contextRef="#ctx0" brushRef="#br1" timeOffset="77">30424 15231 7933,'0'31'0,"0"0"864,0 1 1,2 1 0,3 2-1,5 2 152,4-2 0,2 3 0,0-1 0,-1-2-1127,1-2 0,3-4 0,1-1 0,-5-3-642,-1-2 1,4 3-1,-8-5-240,4-2 0,2-9 1,0-4-2472,-1-5 3464,1-15 0,0 4 0,0-13 0</inkml:trace>
  <inkml:trace contextRef="#ctx0" brushRef="#br1" timeOffset="78">30833 15561 10793,'-18'0'0,"-1"0"477,-2 0 1,-7 0 0,0 0-1,-5 0-40,-4 0 0,-1 0 1,3 0-1,-2 0-1219,2 0 1,-3 0 0,3 0 781,5 0 0,6-7 0,8-2 0</inkml:trace>
  <inkml:trace contextRef="#ctx0" brushRef="#br1" timeOffset="79">31430 15592 7933,'0'-16'50,"-2"6"0,-3 1 520,-5 2 0,1-3 0,-2 4 1,-1 3 482,-2 1 0,-2-3 0,1 0 1,-1 1-752,0 2 0,1 8 0,1 1 0,1 0-146,3 0 0,1 5 0,-1-2-131,4 4 1,5 2 0,2 0-1,5 0 53,4-1 1,11 1 0,5 0 0,2-1 143,-2 1 1,8 0-1,-6 0 1,-2-2 36,-2-4 1,4 2-1,-3-7 1,-1-1 336,-3-2 0,-3-2 0,-3 0 0,-1-2-257,-3-3 1,1 1-1,-7-6 1,-1-2-391,-3-2 0,-1-2 0,0-2 0,-1-1-194,-4-2 1,1 0 0,-5 4 0,1-2-1838,-1-2 0,0 0 0,-1 5-1450,4 0 0,5 0 3532,1 1 0,7-1 0,1 0 0</inkml:trace>
  <inkml:trace contextRef="#ctx0" brushRef="#br1" timeOffset="80">31980 15403 7933,'7'-15'368,"-7"-1"64,-8 0 0,-6 8 0,-2 2 369,0 5 0,0 2 0,1 5 0,-1 4-168,0 4 1,1 9-1,1 3 1,1 4-167,3 1 1,6-1-1,-1-2 1,3-2-314,2 2 0,0-4 0,0 1 0,0-3-431,0-2 1,7 2 0,4-1-1347,3-1 0,7-3 0,0-3 0,-2-2 914,-2-1 1,4-8-1,0 1 1,-1-6 708,-3-3 0,6-15 0,1 3 0</inkml:trace>
  <inkml:trace contextRef="#ctx0" brushRef="#br1" timeOffset="81">32106 15671 7933,'-2'-11'789,"-3"2"1,-5 1-326,-4-1 1,-2 4-1,0-6 1,1 1 173,-1 1 1,-5 2 0,-2 7-1,-1 0-225,-4 0 0,0 0 0,-2 0-413,-1 0 0,-4 7 0,-12 2 0</inkml:trace>
  <inkml:trace contextRef="#ctx0" brushRef="#br1" timeOffset="82">28569 16126 9736,'5'16'1235,"0"0"0,6 5 0,-4 2 0,1-1 0,3 3-259,-3-1 1,5-5 0,-6 4-1049,1 0 0,-2-2 0,2 1 0,1-6-77,0-2 0,-4 0 1,6 2-1724,1 0 0,-3-6 0,1-1 0,2-2-2325,2-4 4197,2-1 0,7-2 0,1 0 0</inkml:trace>
  <inkml:trace contextRef="#ctx0" brushRef="#br1" timeOffset="83">29025 16394 7933,'7'0'463,"-7"-2"1,-9-2 262,-5-1 0,-2-5 1,-1 3-1,-4 0 135,-6 0 1,5 2-1,-1 3 1,2-2-761,0-1 1,-5 0-1,5 5 1,2 0-300,1 0 1,3 0-1,-1 0 1,0 0-943,0 0 0,6 0 1,1-2-3135,2-3 4274,2 3 0,5-5 0,0 7 0</inkml:trace>
  <inkml:trace contextRef="#ctx0" brushRef="#br1" timeOffset="84">28977 16362 8358,'21'7'616,"0"4"0,0 3 1,-5 1-1,0 1-73,-1 0 0,1 0 1,0-1 177,0 1 1,-8 0 385,-2-1 0,-6-6-753,-6-4 0,-2-3 0,-8-4-68,0-3 0,0-4 1,2-6-322,4-1 1,1 2 0,6 2 0,-3 1-17,3-1 0,3 0 0,3 0 0,4 1-146,2-1 1,3-2 0,9-2 0,4 2-618,-1 4 0,6-4 0,-4 5 0,4-1-362,1-1 1,-1 8-1,-2-3 1,-2 5-213,2 1 1,-3 0 1387,1 0 0,-7 0 0,4 0 0</inkml:trace>
  <inkml:trace contextRef="#ctx0" brushRef="#br1" timeOffset="85">29512 16362 7933,'2'16'0,"1"0"0,2-1 772,-1 1 1,-1 0 0,3 0-1,2-1-46,1 1 1,5 0 0,-5-1-1,1-1-791,1-3 1,-2 3-1,3-5-2743,-2-1 1790,-6-1 0,3-8 0,-7-5 0,0-4 1018,0-4 0,-7-2 0,-2 0 0</inkml:trace>
  <inkml:trace contextRef="#ctx0" brushRef="#br1" timeOffset="86">29575 16142 7933,'7'-9'-193,"-4"2"0,8 9 0,-1 3 193,-1 6 0,5 3 0,-5 2 0</inkml:trace>
  <inkml:trace contextRef="#ctx0" brushRef="#br1" timeOffset="87">30031 16425 8012,'9'-7'0,"-4"-3"434,-4-4 0,-1-2 0,-1 0-63,-4 1 1,1-1-1,-6 0 1,-3 0 61,-1 1 0,-1 6 0,-1 2 0,0 2-193,0-1 0,1 1 0,-1 7 0,0 3 3,1 6 0,4 3 0,2 1 0,2 3-6,4 3 1,-4-4 0,2 6 0,1-2-48,2 0 1,2 0 0,0-5 0,0-1-134,0 1 0,0-6 1,2 1-1,3-1-111,6-1 1,5 0 0,3-6-1,2 3-95,-2-3 1,4-1-1,-1-2 1,1 0-103,0 0 0,-2 0 0,-6 0 0,-1-2-153,-3-3 0,3 1 11,-4-6 1,-1 5 352,2-6 0,-6 8 164,5-3 1,-4 5 18,4 1-425,-6 0 1,4 0-37,-2 0 0,-3 0 124,8 0 1,-6 0-1,5 0-250,2 0 1,-3 0 0,2 0-627,1 0 0,2 0 527,2 0 0,-1 0 1,1 0 542,0 0 0,6-7 0,3-2 0</inkml:trace>
  <inkml:trace contextRef="#ctx0" brushRef="#br1" timeOffset="88">30188 16315 9304,'2'16'621,"3"0"0,-2-6 1,8 0-1,1 3 1,0 1 23,-1 1 0,3-4 0,-4-1 1,4 3-445,2 1 1,0 1 0,0 1-1,-1-2-554,1-4 1,0 4 0,-1-5 0,1 2-726,0-1 1,0-5 0,-1 4-804,1-2 1,0-2 1880,-1-5 0,1-7 0,0-1 0</inkml:trace>
  <inkml:trace contextRef="#ctx0" brushRef="#br1" timeOffset="89">30628 16268 9025,'9'7'686,"0"2"1,-4 6-1,5 1-388,4 0 0,2 5 0,-2 0 0,-2 0 492,-1 1 0,-2-2 0,3 4 0,-3-1-392,-2-4 0,-2-2 1,-5-1-154,0 0 0,0-6-199,0 1 1,-2-8-1,-3 1-228,-6-8 0,-1-4 0,0-8 0,3 0-7,2 0 1,2-5 0,5-1 0,0-1-188,0 0 0,0-3 0,3 3 0,4-1 226,4-4 1,8 5 0,-5 2 0,5 4 40,0 1 1,1 7-1,-1 4 1,2 4 219,-2 1 1,-1 1 0,-1 4 0,2 6 230,2 3 1,0 3-1,-5 3 1,0 1-699,-1-2 1,-1 3 0,-1 1 0,-3 0-180,2 0 0,0-1 0,1-2 0,-5 0-661,-1 0 0,4-8 0,-4-3 1196,2-2 0,1-2 0,6-5 0</inkml:trace>
  <inkml:trace contextRef="#ctx0" brushRef="#br1" timeOffset="90">31556 16409 8779,'-2'-24'158,"-3"3"0,-4 4 0,-5 1 0,2-2 1,1 1 449,-1 1 1,-2-3 0,-3 10 0,-2 0-207,-2 4 1,0 4 0,5 1 0,0 0 47,0 0 1,3 6 0,0 5 0,5 3-157,1 2 1,-4-1-1,6 1-23,1 0 1,-3 0-121,2-1 0,2-4-315,8-1 1,4-6 0,6 1 0,1-3-212,0-2 1,5 5 0,1 0 0,3 0 322,3 2 0,2 2 0,1 7 217,0 0 0,-4-1 1,-3 3-1,-1 3 0,-4 3 99,-2 1 0,3 3 1,-3-6-1,-5 3 518,-3 3 0,-4 0 1,-5 0-1,0-2-284,0 2 1,-7-6-1,-3-1 1,-4-3-308,-2-2 0,0-6 0,1-1 0,-1-2-89,0-4 1,1-1 0,-1-4-1,0-3-578,0-6 1,-5-2-1,1-3 1,0 0-1128,3 0 0,6-5 0,1-1 0,-1-1 352,3 0 0,1-5 1,7 2-1,0-4-259,0-1 1,7-6 1509,3 1 0,11-15 0,4 2 0</inkml:trace>
  <inkml:trace contextRef="#ctx0" brushRef="#br1" timeOffset="91">31745 15985 9286,'10'17'0,"-1"3"288,-2 1 1,3 7 0,-3-4-1,0 2 206,0 0 1,4 1-1,-4 4 1,1 1 281,5-1 1,-5 4 0,3-2 0,1-5-305,2-4 1,7 3 0,2-6 0,-1-2-307,1-2 1,0-1 0,-4-2 0,2-2-86,-2-1 1,-1-8-1,-3 2 1,1-3-83,0-2 0,0 0 0,-2-2 0,-2-3-484,-2-5 1,-6-4 0,1-4 0,-3-3-99,-2-5 0,-2-2 0,-1 0 0,-4 2 143,-2-2 1,-5 0 0,-5 2 744,-1 5 1,6 9 0,-7 5-16,4 5 0,8 6 0,4 11 1,3 3 463,2 3 1,7 3 0,5 8 0,8-1-313,6 0 0,4 3 0,3 1 0,0 1-1342,-2-1 1,10 4 0,-10-3-1,1 1-1464,-5 1 0,1 1 2364,-7 3 0,0 3 0,-5-5 0</inkml:trace>
  <inkml:trace contextRef="#ctx0" brushRef="#br1" timeOffset="92">26871 17180 7933,'15'1'152,"1"5"0,0-5 0,-1 5 0,3-3 966,3 2 0,2-3 0,5 3 0,-2-1-243,2 1 1,1-3-564,3 3 1,-1-3 0,1-1-209,-1 5 1,1-5 0,-1 5 0,0-5 0,1-1-765,-1 0 0,1 0 1,-2 0-1,-3 2-1583,0 3 0,-8-3 1334,2 3 1,-12-3 0,-11-2 908,-12 0 0,-9-7 0,-8-9 0,-1-8 0</inkml:trace>
  <inkml:trace contextRef="#ctx0" brushRef="#br1" timeOffset="93">27374 17164 7933,'1'-9'582,"5"4"0,4 3-28,4 2 1,2 0 0,1 0 0,4 2-178,5 3 0,2-1 0,0 6 1,-3 2 153,-2 2 0,-3-3 0,-4-1 1,0 2-122,0 2 1,-2 2 0,-2 0 0,-3 0-164,-2-1 1,-2-4 0,-5-1 0,-2 3-76,-3 0 1,-4 1 0,-7-1 0,1-5-765,-1-1 0,0 4 1,0-6-1,1-1-1146,-1-3 0,0-1 1,1 0 736,-1 0 0,5-1 0,3-5 0,1-4 1001,3-4 0,-3-2 0,2 0 0,-14-6 0,1-3 0</inkml:trace>
  <inkml:trace contextRef="#ctx0" brushRef="#br1" timeOffset="94">27389 17195 10510,'0'16'672,"6"0"1,1-1-1,0 1 42,0 0 0,5 0 0,-2 1 1,4 1-773,2-3 1,-6 10 0,1-8-1,1 4-3716,2 2 3774,2-2 0,0-5 0,-1-1 0</inkml:trace>
  <inkml:trace contextRef="#ctx0" brushRef="#br1" timeOffset="95">28286 16944 7933,'0'-7'921,"0"7"1,1 9 0,3 12-1,3 5-6,2 3 1,-4 3 0,3 1 0,1 2-486,0 2 1,0-6 0,3-6 0,-2-3-380,3-3 0,-5 2 1,3-3-1,-1-4-1097,-1 0 1,0-5-1177,-4 1 1,-1-7 951,6 3 0,-5-6 1,4-6 1269,-2-4 0,5-4 0,-3-2 0,7 1 0</inkml:trace>
  <inkml:trace contextRef="#ctx0" brushRef="#br1" timeOffset="96">28427 16897 7933,'0'-7'967,"0"7"0,0 8-163,0 6 1,2 9 0,1 3-1,4 6 121,2 4 0,2-2 1,4 4-1,1-1-231,0-1 1,-1 1 0,1-7 0,0-2-446,0-2 1,3-7 0,-2 2 0,-3-4-484,0-1 1,-5-2 0,0-2-2112,-2-1 0,-4-8 825,-8 3 1,-4-5 0,-10-2 0,-5-5 56,-8-4 0,-5-9 1463,1-2 0,-4-7 0,-8 3 0</inkml:trace>
  <inkml:trace contextRef="#ctx0" brushRef="#br1" timeOffset="97">28113 17211 8222,'7'-9'1049,"1"2"0,8 6 0,2-3-147,2-1 0,5 0 0,6 5 0,1 0-483,-1 0 1,8-6-1,1 1 1,0 2-116,-3 1 0,1 2 1,-1 0-1,-4 0-1526,-5 0 0,0 2 77,-7 3 1,-7-2 0,-9 8 0,-5-1 48,-5-1 1,-9 0-1,-9-6 1,-1 4 1095,-4 2 0,-4-6 0,-3 3 0,-1-5 0,1-1 0,7 6 0,3 1 35,3 1 1,2-2 1045,10 4 0,5-6-244,10 1 1,4-3 0,6-1 0,1 3-451,0 1 0,5 0 0,2-5 0,1 0-245,4 0 1,2 0 0,1 0 0,1 0-697,-1 0 0,7 6 0,3-1 1,1-2-1069,-1-1 1,1-2-1,6 0 1622,-1 0 0,-7 7 0,-2 2 0</inkml:trace>
  <inkml:trace contextRef="#ctx0" brushRef="#br1" timeOffset="98">29292 17242 7933,'-11'-7'0,"1"-1"0,-2-3 0,-2 1 0,-7 5 0,0-4 0,1 2 800,3 3 1,1 3-1,1 2 0,1 5 28,3 4 1,-1 4-1,5 2 1,0-1-601,0 1 0,2 0 0,5 0 0,0-1-60,0 1 1,7-2-1,5-2 1,5-1 70,4 1 0,2-3 0,-2-1 0,3 1 106,1 0 1,3-6 0,-5 3 0,-1-5 117,1-1 0,-2 0 1,-5 0-242,-1 0 1,-6-7 0,-4-3 0,-3-4-121,-2-2 0,0-5 0,0 0 0,0 2-784,0 2 0,-5-4 0,-2 0 0,-2 1-1682,-3 3 0,3 1 1,0 1-1716,2-1 4079,2 0 0,12 0 0,2 1 0</inkml:trace>
  <inkml:trace contextRef="#ctx0" brushRef="#br1" timeOffset="99">29701 16975 7933,'-2'-15'41,"-3"-1"1,-4 5-1,-7 3 508,0 1 1,1-4 0,-1 6 0,0 3 0,2 6 505,4 6 0,-4 9 1,5 4-1,-1 1-254,-1 4 1,8 2-1,-3 2 1,5-1-327,1 0 0,0 1 0,1-2 1,5-3-673,4 0 1,4-8 0,2 4 0,0-2-456,-1 0 0,1-1 1,0-4-1,-1 0-832,1 0 1,5-2 0,0-2 0,-2-3 52,-1-2 0,-3-2 0,3-7 1431,3-3 0,-4-11 0,6-8 0</inkml:trace>
  <inkml:trace contextRef="#ctx0" brushRef="#br1" timeOffset="100">29921 17258 8324,'-16'-9'0,"0"4"740,1 3 0,-6 2 0,-2-1 0,0-3-279,0-1 1,-3 0 0,4 5 0,-3 0-550,-3 0 1,0 0 0,-2 0-1,3 1-216,-1 5 1,-6-5 303,8 5 0,-4 2 0,-1 1 0</inkml:trace>
  <inkml:trace contextRef="#ctx0" brushRef="#br1" timeOffset="101">30298 17117 7933,'-10'-16'85,"1"0"0,0 2 2458,0 4-1736,6-4 1,-4 19 0,7 2 0,2 11-196,3 8 0,-3 3 0,5 3 1,-2-2 218,0-4 1,2 7 0,-3-3-1,1 1-753,-2 4 0,4-5 0,0-4 0,0 0-391,0-1 0,4 2 0,-4-6 1,0-1 2,0-3 1,0-3 0,-4-2-3286,2-1 1,2-9 2569,-1-2 1,-5-7 0,6-11 0,-1-3 1024,-1-5 0,7-4 0,-3-1 0,7-1 0</inkml:trace>
  <inkml:trace contextRef="#ctx0" brushRef="#br1" timeOffset="102">30534 17274 8413,'9'-7'761,"-9"5"1,-11-3 0,-3 3-95,-2 2 0,1 0 1,-1 0-1,-1 0-290,-4 0 0,3 0 1,-5 0-1,2 2-471,0 3 1,1-3 0,4 3-1494,0-3 1,0-2-2657,1 0 4243,6 0 0,2 0 0,7 0 0</inkml:trace>
  <inkml:trace contextRef="#ctx0" brushRef="#br1" timeOffset="103">30565 17274 7933,'21'21'0,"0"2"0,-2-1 241,-1 1 1,-2 3-1,-1-3 1,-1 0 764,-3-1 0,1-1 1,-7-5-1,-1 0 77,-2-1 1,-2 1-474,0 0 0,-2-7 0,-3-4-318,-6-3 0,-1-9 0,0-4 0,3-3 116,2-2 0,-4 1 1,4-3-1,0-1-174,0-2 0,2-2 1,5 4-1,0-2-304,0 2 1,2-4 0,3 2-1,6 2-854,3 2 0,1 1 1,1 0-1,2 0 110,3 1 1,-4 1 0,6 2-1,-2 3-1004,0 2 1,0-4 0,-6 6 1817,1 2 0,7-6 0,1 0 0</inkml:trace>
  <inkml:trace contextRef="#ctx0" brushRef="#br1" timeOffset="104">30958 17227 8256,'6'22'472,"-1"5"1,2-3 0,-4 2 0,3 0 17,-3-1 1,1 3 0,-1-5-1,4-1 215,2 1 1,-6-2 0,4-5-1,-1-1-804,-1 1 1,2 0-2769,-2 0 1654,-3-1 0,3-13 0,-10-7 0,-6-9 1213,-3-7 0,-1-5 0,-1-11 0,-7-3 0,-1-7 0</inkml:trace>
  <inkml:trace contextRef="#ctx0" brushRef="#br1" timeOffset="105">30864 17007 7933,'16'-9'-33,"-6"-3"1,1 6 81,1 3 0,0 8 1,0 6-1,-1 3-254,1 1 1,0 8 0,1 3-1,-3 2-449,2-2 1,1 4 653,-3-4 0,4 4 0,-5 1 0</inkml:trace>
  <inkml:trace contextRef="#ctx0" brushRef="#br1" timeOffset="106">31367 17431 7933,'9'-7'144,"-2"-2"1,-9-6 0,-1-1 300,-3 0 0,-6-3 0,2 0 1,-4 3 200,-2 2 0,0-3 0,1 8 1,-3 0-223,-3 4 1,4 3 0,-4 2 0,3 0-32,3 0 0,-1 7 1,0 4-1,2 3-28,4 1 0,-3 1 0,6 2 0,0 1-60,0 2 0,2 0 0,5-6 0,0 1-182,0 0 0,0 0 0,2-3 0,1 0-67,3-3 1,6-6 0,-2 1 0,4-3-70,2-2 1,5 0 0,0 0 0,-2 0-139,-1 0 1,-3-2 0,1-3 0,0-4-261,0 0 0,-1-5 0,1 6 0,0-3 217,-1 1 0,-4 6 1,-1-1-1,3 3-83,1 2 0,-4 0 0,1 0 1,-1 2 83,-1 3 1,5 4 0,-4 5 0,3-2 1,-3-2 1,4-1 0,-4 3 0,3-1-776,-3 1 1,4-5 0,-5 0-156,0 0 0,-2-7 1,-7 0 1120,0-9 0,0-5 0,0-1 0,-7-8 0,-2-1 0</inkml:trace>
  <inkml:trace contextRef="#ctx0" brushRef="#br1" timeOffset="107">31540 17321 7933,'5'18'329,"2"-1"357,2-1 1,-4 8-1,4-8 1,0 1 473,0 1 1,-6-2 0,4 1-529,0 4 0,-5-4 0,3 4 863,-3-3-1220,-2-9 1,0-4-293,0-10 1,0-4 0,0-7 0,0 0 0,0 1 0,0-1 0,0-2 1,2-1-526,3-2 0,2 0 0,5 4 1,-2-2 166,3-2 0,1 2 1,3 6-1,2 5 322,2 1 0,0 1 1,-5 6-1,0 0 244,-1 0 1,-1 7 0,-1 6 0,-3 4-45,2 4 1,2 5 0,2-3 0,0 1-339,-1 4 0,-4 2 0,-2 0 0,-1-2-808,1-2 1,-5-5 0,1 3-1,-3-1 7,-2-4 1,0-1-1,1-4 1,3-2 990,1-2 0,0 1 0,-5 4 0</inkml:trace>
  <inkml:trace contextRef="#ctx0" brushRef="#br1" timeOffset="108">32342 17541 7933,'-7'-16'216,"4"1"0,-8-1 0,-1 0 0,-2 1 0,-2-1 1,-1 0-1,-3 2 1954,-1 4 0,-5-3-1721,5 8 1,-5-5-1,3 4 1,1 3 19,-1 1 0,0 9 0,4 4 0,-2 1-261,2-2 0,3 10 0,4-5 0,3 3-78,2-1 1,-3-6 0,4-1-232,3 2 0,3 2-134,5 2 0,4-7 0,7-4 1,1-3 39,4-2 0,-2 0 1,6 0-1,-1 0-120,1 0 1,-4 0 0,3 0 0,1 0 248,-1 0 0,-3 7 0,5 3 1,0 4 254,-1 2 1,-2 5-1,-8 2 1,1-1 140,0 1 0,-6 10 0,-1-1 0,-2 1 320,-4 0 1,-1-3-1,-4-2 1,-1-4-214,-2-1 1,-8 3-1,3-7 1,-4-3-269,-2-4 0,1-8 0,-1 1 0,0-3-254,0-2 0,1 0 1,-1-2-1,0-2-446,1-1 1,-1-7-1,0 1 1,2-3-1611,4-1 1,-3-1 0,8 0-1,2 1 1092,1-1 1,2-5 0,2-2 0,3-3 1048,5-7 0,4-6 0,9-15 0,2-2 0</inkml:trace>
  <inkml:trace contextRef="#ctx0" brushRef="#br1" timeOffset="109">32405 17258 7933,'14'11'0,"-4"-1"0,-4 2 195,-5 2 0,-1 2 1,2 2-1,2 2 1171,1 7 0,0 2 0,-5 5 0,-2 0-754,-3 3 0,3-2 0,-3-5 0,3-2-329,2 0 0,0 3 0,2-8 0,2-1-24,1 1 1,7-2-1,-1-7-245,3-3 1,1 1 0,1-7 0,0-1-310,-1-3 0,1-1 0,0 0 0,0-1-5,-1-5 0,1 3 0,0-8 0,-1-3 37,1-5 1,0 0-1,-2-7 1,-2 0-13,-1 1 0,-8-5 0,2 6 0,-3 0-93,-2 3 1,0 3-1,-2 4 589,-3 4 0,2 3 1,-8 7-1,-1 1 107,-2 5 0,3 2 1,3 8-1,-1 2-20,0 3 1,6-2 0,-3 5 0,5 1-599,1-1 0,1-3 1,5 3-1,4-1-863,4-4 1,2-1-1,0-2 1,-1-1 245,1 1 0,2-6 0,1-1 0,3-2 907,3-3 0,-4-3 0,3-1 0,-1-1 0,-4-5 0,4-2 0,-2-8 0,0-7 0,-5-1 0</inkml:trace>
  <inkml:trace contextRef="#ctx0" brushRef="#br1" timeOffset="110">33018 17557 8448,'-16'-5'0,"2"-2"993,4-2 0,-4 5-564,3-1 1,4 10 0,2 8-1,3 6 177,2 7 0,0 4 0,0 1 0,2 1-89,3-1 0,-3-1 1,3-2-1,-1-2-228,1 2 0,-3-6 0,3-1 0,-3-3-106,-2-2 0,0-1 0,0 1 0,-2-2-1016,-3-4 1,3 4 0,-3-3 0,3 3-2311,2 2 0,12-6 3143,4 1 0,10-1 0,-1 6 0</inkml:trace>
  <inkml:trace contextRef="#ctx0" brushRef="#br1" timeOffset="111">33317 17950 7933,'16'-14'546,"-1"3"0,-4 4 1,-1 7-784,2 0 0,1 4 0,-3 5 237,-5 6 0,-3 11 0,-2-1 0</inkml:trace>
  <inkml:trace contextRef="#ctx0" brushRef="#br1" timeOffset="112">5346 13706 7933,'-16'0'953,"1"0"1,4 0 3750,1 0-3566,6 0 1,-3-2-1,7-3 1,0-6-96,0-2 1,2-3-1,5-2 1,7-3-747,5-5 0,4 2 1,-2-2-1,5-2-78,4-2 0,1-7 0,2-1 1,2-1-937,2 1 1,-2-4-1,-7 2 1,-4-2-425,-1-2 0,0-3 0,-4 10 1,2 3 590,-2 0 1,-7 5 0,-1 2 0,1 8 642,2 7 1,-3 0 0,-1 7 142,2 1 0,-3 9 0,2 8 0,-1 4 343,-1 4 1,5 14-1,-4 3 1,4 9 300,2 6 0,-6 6 1,1-1-1,1 3-165,2 2 1,7-7 0,0-4-1,-2-5-64,-1-5 1,3-3 0,0-8 0,-2 1-546,-2-1 1,-3-7-1,-2-3 1,-3-3-3220,-2-2-394,5-8 1,-10-2 2259,3-12 1,-3-2-1,0-10 1,1-1 541,3-2 1,-1-7 0,-5 4 0,-2-1 356,-3 4 1,1 4 0,-6 1 560,-2 0 0,-2 7 1,-2 4-1,-1 3-106,-4 2 1,1 0 0,-4 0 0,-1 0 1326,1 0 0,-2 0 0,-6 0 0,1 2-795,-1 3 1,3-3 0,1 3-1,2-3-502,-2-2 0,5 5 0,2 1 1,4-3-1995,1-1 0,5-2-145,1 0 1,8 0-1,2 0 155,9 0 0,12 0 1847,5 0 0,4 7 0,1 2 0</inkml:trace>
  <inkml:trace contextRef="#ctx0" brushRef="#br1" timeOffset="113">6478 13627 7933,'9'-15'763,"5"4"0,-4 2 514,4 2 0,7-3 1,0 5-1,0-1-665,2-1 0,-4 6 0,6-4 0,-3 3-910,-2 2 1,-8 0 0,-2 0-1437,3 0 1,-7 7 0,-2 3-1498,-8 4 3231,-4 2 0,-8 0 0,0-1 0</inkml:trace>
  <inkml:trace contextRef="#ctx0" brushRef="#br1" timeOffset="114">6541 13722 8187,'2'8'1931,"3"-2"-805,6-5 0,-3-1 0,3 0 0,1 0-1012,2 0 0,7 0 0,2 0 0,-1 0-1424,1 0 0,9 0 1310,-6 0 0,14 0 0,-7 0 0</inkml:trace>
  <inkml:trace contextRef="#ctx0" brushRef="#br1" timeOffset="115">7359 13172 7933,'-16'-7'5918,"7"5"-5334,2-5 1,9 14 0,1 3 0,4 6 0,0 3 282,0 2 0,6 7 0,-3-3 0,4 1-467,2 0 1,0-2 0,-1 4 0,1-1-154,0 0 1,-1-4-1,-1-2 1,-1-3 59,-3-3 0,-5-1 0,4-1-458,-2-3-450,-2-7 0,-6 4 270,-5-7 1,3-1 0,-6-5 0,0-4 110,1-4 0,-1-2 0,-3-1 0,3-4-52,2-5 1,-4-9-1,6-2 1,2 0-116,1-1 1,4 0 0,5-6-1,7 4 77,5 1 1,4 4 0,-2 7 0,5 4 272,4 1 0,-1 4 0,-1 9 0,-2 4 180,2 5 1,2 1-1,1 0 1,-1 0-101,-4 0 0,4 12 0,-4 4 0,4 3 636,1 3 0,-4 3 1,-3 6-1,-1 1 166,-4-1 1,-2 1 0,-1-1 0,0 1-345,0-1 0,-6 0 0,-1-1 0,-2-2-238,-4-2 0,4-7 0,-1 2 1,-1-3-18,2-2 1,-5-1 0,3 1-348,-3 0 0,-2-6-3664,0 1-3512,0-8 7277,0 4 0,7 0 0,1 2 0</inkml:trace>
  <inkml:trace contextRef="#ctx0" brushRef="#br1" timeOffset="116">8711 13313 7933,'7'9'0,"-5"-2"0,5-6 1093,-7 5 0,-2-5 0,-3 5-370,-6-5 0,-3-1 1,-2 0-341,1 0 0,-6 0 0,0-1 30,2-5 0,1 3 0,4-8 62,4-1 1,3 4-317,7-3 0,1 2 0,5-1 0,4 5-101,4 3 1,2 2-1,-1 0 1,1 0 24,0 0 1,0 5-1,-2 2-97,-4 2 0,2 1 0,-6 6 113,-3 0 0,-3-6 1,-5-1 42,-6-2 1,3 3-1,-3-4-7,-1-3 1,-2-1 318,-2-2-3351,7 0 0,4 0-2080,10 0 4977,11 0 0,2 0 0,4 0 0</inkml:trace>
  <inkml:trace contextRef="#ctx0" brushRef="#br1" timeOffset="117">9654 13109 7933,'9'-7'191,"-4"0"0,-8-6 0,-4 5 0,-2-1 156,-3 0 1,-2 4 0,-4-4 0,-1 2 248,-2 4 0,-7-4 0,2 2 0,-4 1-12,-1 2 1,1 2 0,2 0 0,4 0-175,1 0 0,-3 2 0,5 2 0,2 3-77,1 1 1,2 3 0,1 3-107,-1-4 1,7 4 0,4-3-130,3 3 0,4 1 0,3-1 0,6-1-160,3-3 1,7 1 0,3 3 0,4-2-23,5-2 1,7-1 0,-1 3 0,1-1-67,4 1 1,-4-3 0,0 1 0,-2 2 127,-3 2 0,-3 4 0,-6 1 0,-5 2 143,-3-2 0,-8-1 1,-1-3-1,-2 1 344,-4 0 0,-1-1 0,-2 1 0,-2-2-38,-3-3 1,-4 3 0,-8-6 0,-2 3 547,-2-1 0,-7-6 1,1 1-1,-2-3-602,-3-2 1,1 0-1,-1 0 1,1 0-337,0 0 1,-1-5 0,1-2 0,-1-2-115,1-3 0,1 3 0,2 0 0,4 0-3636,1 1 1,-3 4 3712,5-1 0,0-4 0,5 0 0</inkml:trace>
  <inkml:trace contextRef="#ctx0" brushRef="#br1" timeOffset="118">10126 13423 7933,'9'0'0,"-1"0"2801,-2 0 99,-5 0-2025,6 7 0,-14-5-489,-3 3 0,-4-3 1,0-4-116,3-3 1,-1 1 0,5-6-73,-2-2 0,6 3 0,-1-2-119,8-1 1,5 5 0,6 2-1,1 3-56,0 2 0,-6 0 0,1 0-19,1 0 0,0 2 0,1 1 57,-3 3 1,-7 1 0,1-4 0,-8 2 0,1 2 0,-7-3-44,-3 1 0,-1 0-532,-1-5 1,-1 0-3427,0 0 2470,7 0 0,4 0 1469,10 0 0,4 0 0,7 0 0</inkml:trace>
  <inkml:trace contextRef="#ctx0" brushRef="#br1" timeOffset="119">11085 13297 7933,'14'-7'0,"-2"-3"0,-3-4 0,0-2 0,-2 0 1211,0 1 1,-2-1 0,-5-1-498,0-4 0,-5 3 1,-4-3-1,-3 4-130,-6 1 1,-3 2 0,0 2-265,-5 1 0,2 8 1,-3-4-1,-1 2 0,0-1-106,2 3 1,-2 6 0,6 6 0,-3 3-107,-3 6 0,5 3 0,3 0 1,4 3-16,5 1 0,-1 4 0,7-3 0,1 2-166,3-1 1,1 1-1,0-8 1,1 0-16,5-3 1,2-1-1,10 0 1,1-2 19,2-4 1,5 2 0,-3-7 0,1-1 91,4-2 0,2-2 1,1 0-1,1 0-45,-1 0 0,-4-2 0,-3-3 0,-1-4 9,-4 0 1,-2-5 0,-3 4 0,-3-6-27,-6-5 1,-3 4 0,-2-6-1,0 0-78,0-3 1,0 3-1,-2 1-473,-3-1 970,-4 6 1,0 3 0,4 14 134,3 8 1,11 11 0,5 4 0,7 2 241,4 3 0,-1 0 0,4-1 0,-2-2-386,2-2 1,-3 3 0,-1-5 0,-1-2-605,-4-2 0,4-1 1,-2-2-1,-2-2-1137,-2-1 0,-3-1 0,-2 6 0,-3 0-5948,-2-1 7317,5 1 0,-17 0 0,3 0 0</inkml:trace>
  <inkml:trace contextRef="#ctx0" brushRef="#br1" timeOffset="120">7374 13910 7933,'-7'9'-549,"-3"-4"3808,3-3-2364,0-2 1,19 0 0,4 0-523,1 0 1,6 0-1,0 0 1,3 2 161,7 3 0,0-3 0,9 3 1,2-3-164,1-2 1,4 0 0,4 0-1,3 0-157,0 0 0,5 1 0,-2 3 0,4 1-29,0-1 1,10-3 0,-6-1 0,2 0 49,0 0 1,0 0 0,3 0 0,3 0 62,6 0 1,6 0 0,-3-1 0,-2-3-4,-2-1 0,6 0 0,1 5 0,2 0-131,0 0 1,-44-3 0,0 0 0,3 1 0,1-1-1,2 1 1,1 1-6,3 0 0,0 0 1,5 1-1,-1 0 1,0 0-1,-1 0 0,0 0 1,0 0 27,-3 0 0,1 0 0,4 0 0,-1 0 0,-4 0 0,0 0 0,1 0 0,0 0-84,0 0 0,0 0 0,-4 0 1,-1 0-1,-1 0 0,0 0 1,-3 0-1,0 0-55,42 0 1,-5 0 0,-11 0-1,-6 0-49,-8 0 0,-5 0 0,-8 0 0,-6 0 0,-9 0 0,-1 0-2683,-9 0 1049,0 0 1,-19 0 0,-9 0 0,-11 0-15,-8 0 0,-11 7 0,-8 3 1,-9 4 651,-9 2 1,-18-2 995,-2-3 0,37-4 0,1 0 0,-3-3 0,1 0 0</inkml:trace>
  <inkml:trace contextRef="#ctx0" brushRef="#br1" timeOffset="121">8789 14382 7866,'-10'-14'0,"-1"3"0,1 4 874,1 0 0,2 4 0,7-8-196,0-1 1,2-2 0,5 0 0,7 2-80,5 2 0,14 1 1,1-3-1,4 3-178,6 2 0,1 2 0,1 5 1,-5 0 28,-4 0 0,-4 1 0,-3 3 0,-4 3-240,-5 2 1,-3-1-1,-3 5 1,-1-3-5,-3 2 1,-4 2 0,-7 2 0,0 0-127,0-1 0,-2 6 0,-3 0 0,-6-2-259,-3-1 0,-3-2 1,-4-1-1,-4-1 262,1-3 1,-6 1 0,4-5 0,-4 0 88,-1 0 0,1 0 0,2-3 1,4 1-47,1-2 1,-3 1 0,5-1 684,2 2 1,3 2-302,6-1 1,3-3-1,8 6 1,5-2-68,4-4 0,11 4 1,7 0-1,7 0-76,7 0 1,10-1-1,6-5 1,3 3-368,2 1 0,2 0 0,-1-5 0,1 0 0,-4 0 0,-5 6 0,0-1 0,-7-2 0,-4-1 0,-3 3 0,-10 0 0,-3-1-440,-3-2 0,-3-2 0,-7 0-5275,0 0 5715,-1 0 0,-20-7 0,-5-2 0</inkml:trace>
  <inkml:trace contextRef="#ctx0" brushRef="#br0" timeOffset="122">10629 14963 8157,'0'11'1164,"2"-1"1,3 3 839,5 1 1,4 3-1,4 4 1,1 5-432,2 4 0,7 1 1,-2 1-1,4-3-605,1-2 1,1 2-1,-2-3 1,-4 2-969,-5-1 0,-4 1 0,-1-7 0,-2-2 0,-4-2 0,3-1 0,-6 0-4014,1-1 1,-4-4 4013,1-1 0,-10-13 0,-4 1 0</inkml:trace>
  <inkml:trace contextRef="#ctx0" brushRef="#br0" timeOffset="123">10204 16048 8157,'6'-16'257,"-1"0"1,0 1-1,-5-3 1,0-1 864,0-2 1,0 0 0,-2 5 0,-1 1 98,-2-1 0,-8-5 1,3 0-1,-4 2-263,-2 1 0,1 4 1,-1 2-1,0 2-263,0-2 0,-1 5 0,-2 0 1,-2 1-399,2 1 1,-1 0 0,1 7 0,-2 1-205,2 2 1,1 8 0,3-1 0,-1 5-141,0 4 0,2 5 0,2-3 0,3 2 55,2 2 0,2 1 0,5 0 1,0-3-41,0-2 1,0 3-1,2-5 1,3-2-162,6-2 0,3-1 0,3 0 0,2-2-184,2-4 0,7 2 0,-2-6 0,2-3-115,-1-1 0,2-2 1,-3 0-1,2 0 186,-1 0 0,-5-5 0,-6-2 0,0-2 193,-1-3 1,-1-4 0,-1-3 0,-5-2 226,-1 2 1,-1-4 0,-6 2 0,0 2 813,0 1 1,-2 4 399,-3 4 1,3 5-856,-3 10 1,3 4 0,4 8 0,1 2-315,2 2 1,8 2-1,-3-4 1,4 2-1009,2-2 0,-6-1 1,1-3-1,1 1-1501,2 0 1,2 0-1,-1-2 588,1-4 1,0-3-1,0-7 1,-1 0-305,1 0 1,0 0 2065,-1 0 0,8-14 0,2-3 0</inkml:trace>
  <inkml:trace contextRef="#ctx0" brushRef="#br0" timeOffset="124">10535 15875 8157,'0'-16'168,"0"1"1,1 8 0,5 8 925,4 13 0,4 4 1,2 10-1,0 3-197,-1 4 1,-1 2 0,-2-6 0,-1 1-325,1-1 0,-5-5 0,0-1 0,-2-3-15,1-2 1,-1-3-343,-5-1 1,-2-7-41,-3-4 1,1-3 0,-4-4-1,-1-3-25,0-6 1,4-3 0,-4-2-1,2-1 47,4-4 1,-1-4 0,1-6 0,-3 0-93,3-1 0,1 1 1,2 1-1,2 2-333,3 2 0,-1 7 0,6-2 0,4 5 60,5 6 1,-1-3-1,5 8 1,-1 2-344,5 1 1,-3 2 0,2 0 0,0 0 100,-1 0 0,5 5 0,-4 2 1,2 0 449,-2 0 1,2 0 0,-5-3 0,1 1-3,4-2 1,-5-1-1,-1-2 1,-1 0 359,0 0 0,0 0 0,-7-2 1,-2-1-14,-1-2 1,-6-8 0,4 3-192,-2-4 1,-2-2-1,-5 0 1,-2 1-353,-3-1 0,-4 2 0,-6 2 0,-1 3 123,0 2 0,1-3 0,-1 4 0,0 3 65,0 1 0,1 4 1,-1 3-1,0 6 19,0 3 0,1 8 0,1 4 0,2 2 359,1-1 1,8 6 0,-3-5 0,5 0-33,1 1 1,0-1 0,1 0 0,5-3-462,4-3 0,4 5 0,4-6 0,1-2-95,2-2 0,5-1 1,-3 0-1,1-2-13,4-4 0,7 2 0,2-5 1,-2 0-797,-2 0 0,3-1 0,1-6 0,-2 0 750,-2 0 0,-1-2 0,-1-3 0,1-6 251,-1-3 1,-6-2 0,-5-1 0,-2-2 48,-2-2 1,-2-5 0,-4 3 0,-5-2 56,-3-3 0,-2 4 0,-3-2 0,-4 0 61,-4 1 1,-12-3 0,8 7 0,-4 2 53,-4 2 0,5 6 1,-4 2-1,1 2 84,0 4 1,0 1-1,5 6 1,0 4-79,1 8 1,-1 10-1,0 0 1,0 4 175,1 2 1,4-3-1,2-1 1,2-2-173,4 2 0,1-3 0,2-1 0,2-1-98,3-4 1,4-1 0,7-4-40,-1-4 1,8 2-1,2-6-189,-1-3 0,-1-1 0,-6-4 0,2-1-224,2-3 0,0-6 0,-5 0 1,2-6 215,2-3 0,-7 0 0,2 8 0,-1 0 283,0 3 1,-5 5-1,-2-4 1,0 2-56,4 3 0,-3 4 1,3 6-1,-1 4 284,-1 4 1,5 2 0,-4 1 0,3 2-1014,-3 2 0,4 0 1,-5-5-1,0 0-3455,-4 0 0,4-1-2097,1 1 6143,4-7 0,2-2 0,0-7 0</inkml:trace>
  <inkml:trace contextRef="#ctx0" brushRef="#br0" timeOffset="125">12673 16016 8157,'0'-10'802,"0"0"0,0 4 0,0-4 772,0-2 0,0 3 0,0-2-227,0-1 0,-2 5 0,-1 0 1,-4 2-895,-2 0 1,-2-1 0,-4 6 0,-1 0-371,0 0 0,1 2 0,-1 3 0,0 6 7,0 3 1,1 2 0,-1-1 0,0 3-170,1 3 0,6-4 0,4 4 0,3-3 101,2-3 0,0 6 1,0 0-1,2-2 493,3-1 0,9-2 1,7-1-1,0 1 72,1 0 1,1-6-1,5-1 1,-3-2-263,-3-4 1,4-1 0,-5-2 0,-1 0-326,-3 0 0,4-5 0,0-2 0,-4-2 0,-4-3 0,1-2 0,-6-3 0,1-3 0,-4-1 0,2-5 0,-1 4 0,-3-1-402,-1 0 1,-2-3 0,-2 3-1,-1 1-583,-3-1 1,-4 2-1,3 5 1,-2 0-463,-3 1 0,3-1 1,-1 0-1,-2 1-1312,-2-1 1,5 0-1,4 0 2759,3 1 0,2-1 0,0 0 0</inkml:trace>
  <inkml:trace contextRef="#ctx0" brushRef="#br0" timeOffset="126">13239 15576 10379,'14'-7'1409,"-4"-3"0,3-4-704,-8-2 1,0 6 0,-7 1 21,-3 2 0,2 9 0,-6 10 1,0 7-96,0 7 0,1 9 0,-3 4 0,4 1-88,0 4 0,5-1 0,-3 1 0,4-2-303,1 1 0,0-2 0,0-1 0,0-2-779,0-3 0,0-2 0,0-3 0,0-4-764,0-5 0,5 2 0,0-2 0,0-2-258,2-1 0,0-8 0,5-1 0,-1-2 580,1-4 0,2-1 0,4-2 0,1-2 980,2-3 0,5-4 0,-5-6 0,0-1-101,2 0 1,-6-5-1,4 0 1,-3 4 924,-3 4 0,-4-1 0,-3 4 906,-1-4 0,-3 0 1,-9 2-904,-6 1 0,-8 6 0,-5-4 1,-4 2-821,-6 4 1,-8-4-1,1 2 1,-3-1-423,2-1 0,-2 6 1,6-5-1,-1 5-1025,1 1 1,1-5 1439,6-1 0,-1-6 0,1 3 0</inkml:trace>
  <inkml:trace contextRef="#ctx0" brushRef="#br0" timeOffset="127">13789 16079 8157,'11'0'960,"-1"0"0,1 2 0,4 2-105,1 1 1,0 0 0,1-3 0,3 1-89,1 3 0,5-1 0,-2-5 0,2 0-246,2 0 0,6 0 0,-10 0 0,0 0-284,-3 0 0,2-7 0,-2-4 0,-2-1-112,-1 2 1,-3-4 0,-1 1 0,-3-4-254,-6-4 1,-3 0 0,-2 5 0,0 1 29,0-1 1,-7 0 0,-4 0-1,-3 2 68,-1 4 0,-6-2 0,-2 7 0,0 1 62,1 2 0,-1 2 0,4 0 0,-4 2 47,-1 3 1,4 4 0,-1 8 0,6 4 196,4 6 1,-1-3 0,7 2-1,1 0 24,2-1 1,8 3 0,2-5-1,5-1-227,4 1 1,2 3 0,-1-5 0,3-2-504,5-1 0,-2-2 0,3-1 0,1 1-1214,1 0 1,1-1-1,0-1 1,-2-1 154,0-3 1,8-5 0,-6 4-1,0-2-829,-1-3 2318,12-3 0,-15-1 0,12 0 0</inkml:trace>
  <inkml:trace contextRef="#ctx0" brushRef="#br0" timeOffset="128">14858 16142 10835,'0'-21'0,"0"-1"617,0-3 1,-1 4-1,-5-5 1,-4 0-606,-4 1 1,-2 3 0,0 8 0,1 1 857,-1 3 1,-5 6 0,-2-1-1,1 3-353,-1 2 1,-3 7 0,3 6-1,0 4-382,1 4 0,-5 7 1,6-2-1,4 4 3,5 1 0,3-4 0,6-3 0,-3 0-72,3 1 0,3-6 0,3 4 0,4-4-71,2-3 0,1 3 0,6-9 0,0 3 50,0-3 0,5-1 0,0-6 0,-2 3-26,-2-3 1,4-1 0,0-4 0,-2-1-113,-1-3 0,-2-6 0,-1 2 0,1-3 50,0 3 0,-2-4 0,-2 5 0,-2-1 290,3-1 0,-5 8-287,3-2 0,-1 5 0,6 5 29,0 5 0,-6 4 0,1 2 0,1-2-1101,2-4 1,-4 4 0,1-3 0,1 1-1041,2-1 1,2 1-1,0-7 2152,-1-1 0,1-3 0,0-1 0</inkml:trace>
  <inkml:trace contextRef="#ctx0" brushRef="#br0" timeOffset="129">15330 16174 8157,'0'-21'1288,"0"0"1,0 0-1,-2 5-841,-3 0 0,-4 1 0,-6 1 0,-1 3-45,0 6 1,-5 3 0,0 4 0,2 3-55,2 6 1,-4 3 0,0 3 0,1 4 85,3 5 1,3-3 0,2 0 0,3-2-130,2 0 1,2 5 0,7-5 0,1-2-242,2-2 1,7-1-1,1 0 1,4 0-218,4-1 0,7-1 0,-3-2 1,1-3-3,0-2 0,0 0 0,6-3 0,-3 1-4,-2-2 0,6-3 0,-5-3 0,0-4-279,1-2 0,-6-1 0,0-8 1,-2-3 182,0-5 1,0-4 0,-6-3 0,1-2 77,0-1 1,-6-6-1,-1 3 1,-2 1-33,-4-1 1,-1 3 0,-2 6-61,0 4 0,-2 7 797,-3 13 1,2 13 0,-6 18 0,2 5 325,4 8 1,-4 0-1,1 4 1,3 0-289,1-2 1,2 4 0,0-7 0,0-4-4,0-5 1,0 2 302,0-4-133,0-4-659,0-6 1,5-11-1,2-8 1,2-4-122,3-2 1,2-1 0,2-6 0,1 2-128,4 4 0,-1-4 1,6 5-1,0-2-175,-2 1 1,6 6-1,-4-1 1,2 5 90,-1 5 0,2 4 0,-3 7 0,2 0-198,-1-1 0,-5 4 1,-6 1-1,0-3-756,-1 2 1,-1 6 0,-3-2 0,-8-1-561,-6 1 1772,-13-2 0,-15-5 0,-9-1 0</inkml:trace>
  <inkml:trace contextRef="#ctx0" brushRef="#br0" timeOffset="130">10283 16645 8157,'0'16'2534,"0"0"1,0 6-1159,0 5 1,0 7 0,0 5 0,0 1-362,0 4 1,0-6 0,0 1 0,0-5-777,0-2 0,0 3 0,2-9 0,1 2-777,3-2 1,1-3-1,-4-7 1,2-1-1109,-1 1 0,-1-2 0,1-2 0,3-3 227,1-2 1,-2 3-1,4-4 1,2-3 798,2-1 0,2-4 0,0-3 0,1-6 620,4-3 0,-1-3 0,6-2 0,0-4 0,-2-1 0,6-3 0,-4-4 0,2 0 0,-2-1 0,-3 2 0,-9 4 0,-2 5 0,-1 4 0,-6 1 0,4 0 1090,-2 1 1,-4 6 0,-8 4-1,-5 1 114,-4-1 1,-2 3 0,-2-3-1,-3 3-749,-5 2 0,2 0 1,-2-2-1,-1-1-547,3-2 0,-4 0 0,7 5 1,0 0-347,-2 0 1,6-6 0,-4 1-1,3 2-1934,3 1 1,4 0 650,1-3 0,6 1 1721,-1-6 0,10-1 0,4-4 0</inkml:trace>
  <inkml:trace contextRef="#ctx0" brushRef="#br0" timeOffset="131">10692 16912 9775,'17'21'0,"3"0"800,1-1 1,-2 4 0,-7 2-1,-3 2-521,-2-2 0,3 2 0,-5-7 1,-1-2 787,-2-1 1,-2 3-1,0 0 496,0-2-818,0-9 1,-2-3-317,-3-7 0,-4-8 1,-5-6-109,3-5 1,3-2 0,4 3-1,-1-1-58,2-2 0,1-7 1,4 2-1,1-4-112,2-1 1,9-1 0,0 1-1,5 1-426,1 4 0,4-2 0,2 7 0,2 2-682,-2 1 1,4 4 0,-4 4 0,4 5-154,1 3 0,-1 2 0,-2 0 0,-3 0-655,-3 0 1,-1 2-1,-7 3 842,-3 5 1,1-1 0,-7 2 0,-1 1 922,-3 2 0,-1 2 0,0 1 0,0 2 589,0 2 1,6 5 0,-1-1-1,-2 1 451,-1 2 0,0 9 0,1-8 0,4 1-121,2 0 0,-4 3 0,6-9 0,-1 1-78,-1-4 1,5 1-1,-3-1 1,1-1-1616,-2-3 0,4-3 0,-5-2-3067,0-1 1,5-10 3840,-4-1 0,-3-14 0,0-10 0</inkml:trace>
  <inkml:trace contextRef="#ctx0" brushRef="#br0" timeOffset="132">11274 16661 9286,'1'-16'0,"5"2"694,4 4 1,-1-2-1239,1 6 0,1 1 1,3 7-1,-2 3 82,-2 5 1,-1 4 0,3 2 461,-1 0 0,6 7 0,8 1 0</inkml:trace>
  <inkml:trace contextRef="#ctx0" brushRef="#br0" timeOffset="133">11745 17070 9410,'25'0'521,"-4"0"1,-9-7 0,-3-4-244,-2-3 1,-2-2 0,-5 1 0,-2-1 368,-3 0 1,1 2 0,-6 2 0,-2 2-303,-2-3 0,-2 6 0,0 2 0,1 3-94,-1 2 0,0 0 1,0 0-1,1 4-139,-1 6 1,0 3 0,1 13 0,-1 0 86,0-2 1,6 6 0,1-4 0,2 2 23,3-2 1,3 2-1,1-5 1,1 0-95,5-1 1,2-1 0,8-7-1,0-1-56,0-3 0,-1-1 0,1 1 0,0-4-296,-1-5 1,1-1 0,0 0-1,0-1-131,-1-5 0,1 3 0,0-8 0,-1-1 114,1-2 1,0-2 0,0 1-1,-2-1 227,-4 0 1,4 1 0,-5-1 663,0 0 1,5 7-91,-4 4 0,-1 12 1,1 7-210,2 5 1,-3 4 0,2-4 0,1 2-537,2-2 0,0-1 0,-2-2 0,-3-1-611,-2 1 1,3-5-1,-3-3-2848,2-1 1972,1-2 1,4-6 0,-3-5 0,-4-4 1323,0-4 1,-5-2 0,5 1 0,-2-1 346,0 0 0,0-7 0,2-1 0,2-7 0</inkml:trace>
  <inkml:trace contextRef="#ctx0" brushRef="#br0" timeOffset="134">12201 17070 9090,'14'1'0,"-2"3"0,-3 5 0,0 3 627,0 5 1,-4 8-1,4-3 1,-2 1-19,-4 0 0,4 3 0,-2-3 0,-1-1-72,-2 1 1,3-2 0,0-5-1,-1-1 98,-3 1 1,-1-5 139,0-1-629,0-6 1,6 1 0,-1-10-1,-2-6-252,-1-3 1,-2-2 0,2 1-1,1-3-123,3-3 0,4-1 1,-3-6-1,2 1-24,3 0 1,7-3 0,2-2 0,0 3 111,2 3 1,-6 3 0,6 7-1,-2 2-58,0 4 0,5 3 0,-5 7 0,-2 0 204,-1 0 0,-3 12 1,1 4-1,0 3 329,0 4 0,-6-4 0,-1 7 0,0 0-159,-1-1 0,-4 4 1,1-4-1,-1 1-991,1 0 0,-3-7 0,5 4 1,-2-2 119,0 0 1,0 0 0,-5-5 0,2-2-1176,3-4 0,-1-3 1871,6-7 0,1 7 0,4 2 0</inkml:trace>
  <inkml:trace contextRef="#ctx0" brushRef="#br0" timeOffset="135">13365 17242 8157,'0'-15'0,"5"-6"0,-2 0 0,-4 0 181,-8-2 0,-5 6 0,-2-4 0,1 3 621,-1 3 1,-5 1 0,-2 1 0,-1 5-438,-4 1 0,0 1 0,0 8 0,3 3 244,3 6 1,-5 8 0,7 4 0,0-1-266,3 1 1,3 3 0,2-5 0,3-1-21,2-3 1,2-1 0,5-1 0,0 1-122,0 0 0,5-6 1,2-1-1,2-2-150,3-3 0,2-1 0,2 1 1,-1 1-49,1-2 1,5-1 0,0-2 0,-2 0-303,-1 0 0,3 0 0,0 0 0,0 0 26,1 0 0,-4 2 0,3 5 0,-4 7 518,-1 5 1,3 9 0,-1-2 0,-5 4 54,1 1 1,-5 2 0,0 2-1,-2 4 89,-4 1 0,-1 0 0,-2 2 0,-2-5 285,-3-4 1,-4-2 0,-6 1-1,1-3-615,3-2 0,-3-5 1,4-6-1,-4-2-194,-2-4 0,6-3 0,-1-7 0,-1 0-154,-2 0 1,0-1-1,2-5 1,3-4-1943,2-4 1,2-2 0,5-1 0,0-2 638,0-2 1,2-7-1,5 0 1,6-5 1589,7-4 0,8-14 0,-4-5 0,8-15 0</inkml:trace>
  <inkml:trace contextRef="#ctx0" brushRef="#br0" timeOffset="136">13616 16739 8157,'16'2'434,"0"3"0,-8 4 0,-2 7 234,-5 0 1,5 6-1,-1 6 1,-2 5 0,-1 6 95,-2 1 0,0 2 0,0 3 0,0-1-12,0-2 0,0-7 0,2 3 0,1-3-371,3-3 1,6 3 0,-2-11 0,4 0 4,2-3 0,0 2 1,1-2-1,2-2-164,2-1 1,6-8-1,-5-1 1,3-2-133,3-4 1,1-1 0,1-2 0,-4 0-100,-5 0 1,2-2 0,-2-3 0,-2-5-180,-1-4 1,-3-9 0,-1-3 0,-3-4-605,-6-1 0,-3-1 0,-2 1 1,-2-1 318,-3 1 1,-4 1 0,-7 4-1,1 7 659,-1 7 0,0 5 0,1 7-171,-1 0 0,2 7 0,3 3 0,6 6 303,3 5 0,2-2 1,0 7-1,2 0-741,3-1 0,4 5 0,7-4 1,1 2-1041,4-2 1,-2 4 0,8-4 0,1 2-2764,1-2 4226,3-3 0,-1-8 0,1 1 0</inkml:trace>
  <inkml:trace contextRef="#ctx0" brushRef="#br0" timeOffset="137">14638 17588 8947,'26'0'0,"-1"0"1635,-2 0 0,-4-7 0,-9-3-2379,-4-4 0,-1-2 0,-5 0-742,-7 1 0,-14-1 1486,-11 0 0,-6-6 0,-9-3 0</inkml:trace>
  <inkml:trace contextRef="#ctx0" brushRef="#br0" timeOffset="138">7359 13785 8157,'7'-14'593,"3"3"1,-3 2 0,0 6 1361,0-2 0,-5 1-940,3 9 0,-3 4 0,-4 9 0,-1 1 107,-3 2 1,-11 7-1,1 0 1,-3 7-279,-4 6 0,4 7 0,-9 4 0,-3 6-120,-4 3 0,-7 7 0,3 2 1,-1 0-725,-4-1 0,6 0 0,0-7 0,1 0 0,0-5 0,2-3 0,7-7 0,4-1 0,1-4 0,2 0 0,5-9 0,3-5 0,2-4 0,-1-3 0,5-5 0,-2 0 0,4-2 0,-6-4-616,8-3 0,-9-9 0,6-3-1165,3-5 1,-1-8 0,1 1 0,-2 3-499,1 0 1,2 0-1,1-2 1,-3 0-1756,-1 1 4034,0-1 0,-2 0 0,-2 0 0</inkml:trace>
  <inkml:trace contextRef="#ctx0" brushRef="#br0" timeOffset="139">6557 14853 8519,'-16'-7'1299,"6"6"1,1-6 76,2 0 1,0 5 0,3-2-469,-1 8 1,0 10 0,5 9 0,0-1-373,0 1 0,0 5 1,0-2-1,-2 4-181,-3 1 1,3-1 0,-3-2-1,3-2-14,2 2 0,0-5 1,0-1-1,0-1 62,0 0 1,2-1-1,1-8 1,4-2 9,2 2 0,2-3 1,4 0-1,1-2-55,0-4 0,5-1 0,1-2 0,3 0-319,3 0 0,2-2 0,1-3 1,0-5-40,1-4 0,5 3 0,-1 1 0,-3-2 0,-5-2 0,0 0 0,-5 1-252,2 3 1,-8-1-9580,-1-4 9465,-15 6 0,-16 2 1,-10 7-1</inkml:trace>
  <inkml:trace contextRef="#ctx0" brushRef="#br0" timeOffset="140">3318 15419 8157,'0'-10'0,"2"1"1958,3 2 0,-2 9 1,6 10-1,-2 9-330,-3 10 1,3 3-1,0 7 1,0 3-881,0 2 0,0 1 0,-4 0 0,4 0-120,2 0 1,-6-7 0,4-5 0,-1-5-1071,-1-4 1,5-1 0,-3 1 0,0-5-783,0-4 0,5-1 1,-3 0-697,0-1 1,5-6-62,-4-4 1,4-10 0,0-5-1,-1-6 1113,-3-5 1,0-4 0,6-8 0,0-3 867,0-6 0,-6-2 0,-1-1 0,-2 1 0,-4 0 0,-1 2 0,-2 11 0,0 1 0,0 4 0,0 3 0,0 8 0,0-1 0,2 7 1477,3 4 1,-1 5-1,4 5-174,-1 6 0,6 10 0,-5 5 0,3 4-558,-1 1 0,1 6 1,3-1-1,-2-1-40,-2-2 1,1-1 0,3-1 0,-2-1-1073,-1-4 1,-3-3 0,5-6-1359,-3 4 1,-6-3 147,1 3 1,-5-11-1,-5-5 1,-6-3 235,-3-2 0,-7-7 1341,0-3 0,-14-18 0,2-5 0</inkml:trace>
  <inkml:trace contextRef="#ctx0" brushRef="#br0" timeOffset="141">3286 15718 14367,'23'0'0,"3"0"1343,4 0 0,7 2 1,3 1-1,4 2-597,5-1 0,1-2 1,-3-2-1,-1 0-332,-4 0 1,1 0-1,-6 0 1,-4 0-1583,-5 0 0,-5 0 0,-7 0 0,-2 1-1290,-4 5 0,-5-5 1,-12 5-1,-8-5-1062,-10-1 3520,-11 0 0,-5 0 0,-6 0 0</inkml:trace>
  <inkml:trace contextRef="#ctx0" brushRef="#br0" timeOffset="142">3412 15796 9585,'7'16'972,"2"-5"1,7-3-1,1 1-217,4 0 0,4-4 0,8 4 0,2 0 154,1-1 1,3-3 0,-2 4 0,3 0-635,0 0 0,5-1 0,-3 5 0,2-5-2087,-2-1 0,3 6 0,-3-3 0,2 2 1812,-2-1 0,10 3 0,-3-6 0</inkml:trace>
  <inkml:trace contextRef="#ctx0" brushRef="#br0" timeOffset="143">4906 15734 12294,'7'-16'-338,"-7"0"1,-7 2 0,-9 2 0,0 3 225,1 2 1,-3 2 0,-3 5 0,-3 2 1620,-1 3 0,-3 5 0,7 10 0,1 2-1096,-3 3 0,5 1 1,-1 5-1,5 1-216,4-1 1,6-5 0,-1-1-1,3-1 34,2 1 1,2-6 0,5 2 0,7-4 170,5-1 0,9 0 0,-2 0 0,4-2 92,1-4 0,1-3 1,-1-7-1,-1 0-207,-4 0 0,2 0 1,-7 0-1,-2-2-150,-1-3 0,-2-5 0,-2-10-122,-4-1 0,-3-5 1,-7 4-1,0-3-242,0-3 0,-5 0 1,-2 0-1,-2 4-1366,-3 1 0,-2 0 1,-2 4-1,0-2-5066,1 2 6659,-1 2 0,0 1 0,0 0 0</inkml:trace>
  <inkml:trace contextRef="#ctx0" brushRef="#br0" timeOffset="144">5551 15671 8157,'0'-16'0,"0"0"70,0 1 1,-2-1-1,-3 0 1,-6 2 344,-3 4 0,0-4 1,2 5-1,1-2 0,-1 3 358,-2 1 0,-7 1 0,0 6 0,2 0 272,2 0 1,-6 9 0,-2 5-294,1 5 0,7 9 0,6-1 0,1 2-113,1 3 1,2-1 0,7 1 0,0-3-104,0-3 0,0 4 0,0-4 0,0 2-830,0-2 1,5 2 0,2-5 0,2 0-900,3 0 1,-3-3 0,1-4-1,2 0-317,2 0 0,2-6 0,0-1 0,1-2 172,4-4 1,2-1 1337,3-2 0,11 0 0,-4 0 0</inkml:trace>
  <inkml:trace contextRef="#ctx0" brushRef="#br0" timeOffset="145">5598 15875 8157,'-16'-14'363,"0"4"1,-1 3 930,-4 0 1,-2 5-1,-5-5 1,2 2-687,-2-1 1,-7 1 0,-2 3 0,2-1-1001,2-2 1,2-1-1,-2 6 1,-2 2-859,-2 3 1,0-3 1249,6 3 0,-1 4 0,1 0 0</inkml:trace>
  <inkml:trace contextRef="#ctx0" brushRef="#br0" timeOffset="146">6164 15576 8157,'5'11'0,"0"-1"352,-1 3 0,-1 8 0,1 5 1,3 3 1898,1 3 0,-2 4 1,2 3-1,1-1-1354,0 1 0,-4 3 0,4-6 0,0-1-667,-1-2 0,-2-1 0,2-1 0,-1-1-802,-3-4 0,3 2 0,-2-7 0,0-2-2316,2-1 0,-5-2 1,5-3-1410,0-2 4297,-5-4 0,12 0 0,-6 2 0</inkml:trace>
  <inkml:trace contextRef="#ctx0" brushRef="#br0" timeOffset="147">6541 15938 11930,'-16'-5'0,"1"-1"262,-1 3 0,0-4 0,0 2 1,1 1 362,-1 2 0,-1-3 1,-3 0-1,-1 1-749,2 3 1,0 1 0,0-2-1,-2-2-1012,2-1 0,6-2 0,3 4 0,-1-4-2599,3-2 3735,1 6 0,7-18 0,0 3 0</inkml:trace>
  <inkml:trace contextRef="#ctx0" brushRef="#br0" timeOffset="148">6525 15938 8157,'27'30'1060,"-1"-4"1,-9 3-1,1-2 1,-6 1-1108,0-2 0,0 2 0,1-6 0,-5 1 1106,-1 0 0,4-2 0,-6-5 0,-1-1-348,-3 1 0,-1 0-395,0-1-118,0-6 0,-5-4 0,-2-10 1,0-5-109,0-4 1,-3-2-1,3-2 1,0-1 90,0-2 0,1-7 0,6 2 1,0-4-93,0-1 1,0 0 0,0-1-1,0 1-452,0-1 1,7 3-1,2 1 1,2 3-178,-1 3 0,1 1 1,4 7-1,1 3-689,0 6 0,5-2 0,0 2 0,0 3 341,1 5 1,-4 1 0,5 5-1751,-1-2 2638,-11-2 0,17 2 0,-11 2 0</inkml:trace>
  <inkml:trace contextRef="#ctx0" brushRef="#br0" timeOffset="149">6981 15891 8157,'9'0'4047,"5"-7"-5745,-12 5 1698,5-5 0,-14 14 0,-2 2 0</inkml:trace>
  <inkml:trace contextRef="#ctx0" brushRef="#br0" timeOffset="150">6966 15875 8157,'15'5'0,"-1"2"720,-3 2 0,-2 3 0,-6 9 0,2 4 619,-1-1 0,3 11 0,-2-2 1,-2 4-680,-1 1 0,-2-1 0,2-6 0,1-1-271,3-4 1,-1 4 0,-3-6 0,1 1-456,2-4 0,6-4 0,-6-1 0,0-2-2742,2-4 0,-3 3-3021,6-8 5829,-6 0 0,10-12 0,-5-2 0</inkml:trace>
  <inkml:trace contextRef="#ctx0" brushRef="#br0" timeOffset="151">6981 15686 8157,'16'-5'-423,"0"0"1,-6 0-1,1 5 322,1 0 0,-3 5 1,1 2 100,2 2 0,2 8 0,2 8 0</inkml:trace>
  <inkml:trace contextRef="#ctx0" brushRef="#br0" timeOffset="152">7595 16126 8930,'0'-15'0,"1"-1"0,3 0 0,-1 2 741,-5 4 0,1-4 1,-10 3-1,-1-1-497,-2 2 1,-3-2 0,-3 5 80,-1-2 0,0 5 0,6 1 0,-3 5-176,-3 3 0,4 7 1,-4-2-1,3 4-118,3 2 1,-1 0-1,2 0 1,2-1 81,1 1 0,6-2 0,-4-2 0,2-1-292,4 1 0,1-3 0,4 1 104,3 2 0,4-5 0,6-1 0,1-3 51,0 2 1,0-3-1,-1 3 20,1-3 1,0-7 0,0 0 0,-1-1 124,1-1 1,0 4 0,-1-6 225,1 2 1,0 2 0,0 5 54,-1 0 0,1 5 1,-2 2-1,-2 2-251,-1 3 1,-3 2 0,5 2-448,-3 0 1,-6-1-1,3-1 1,-2-2-110,0-1 0,0-6 1,-3 4-6227,3-2 5767,-3-2 1,5-12 0,-7-3 863,0-4 0,0-9 0,0-1 0</inkml:trace>
  <inkml:trace contextRef="#ctx0" brushRef="#br0" timeOffset="153">7705 16079 6898,'10'7'1041,"-1"4"0,-2 3-497,-4 1 1,4 1 0,-2 0 0,-1 0-254,-2-1 1,-2 6 0,1 0 0,3-2-3,1-1 0,0-8 0,-5 1 450,0 1-183,0-5-425,0 0 0,6-14 0,-1-3-112,-2-4 0,1-2 1,-1 0-1,4-1-26,2-4 0,-4 3 0,4-4 1,0 1 88,0 0 1,-1 0-1,5 5 1,-3 2 78,2 4 1,2-3 0,2 8-159,0 2 1,-6 3 0,1 5 0,-1 5 43,-1 4 1,5 2 0,-5 2 0,1 1-199,1 2 0,-6 5 0,4-3 1,-3-1-381,-2 1 0,3-2 1,-2-4-1,-1 3-456,-3 1 1,-1-6 0,0-4 0,2-1-337,3-1 0,-1 3 1323,6-7 0,1 1 0,5-6 0,-1 0 0</inkml:trace>
  <inkml:trace contextRef="#ctx0" brushRef="#br0" timeOffset="154">8302 16252 8821,'5'-21'0,"2"0"634,2 2 1,-6-4 0,3 2-396,-5 2 1,-6 2 0,-2 3 0,-1 3-17,-5 6 1,-1-2 0,-1 2 0,1 3 28,3 6 1,-3 4-1,4 8 1,-4 0-97,-2-1 1,5 6 0,3 0-1,1-1 143,3-3 1,3 4-1,1 0-57,0-2 1,1-3 0,5-4-243,4-1 1,4-8 0,2 2 16,-1-3 1,6-2-1,0 0 1,-1-2 64,-3-3 0,-1 2 1,-1-6 56,1 2 0,0 2 1,0 6 96,-1 5 0,-4 4 0,-2 11 0,-1 5 122,1 4 1,-5 1-1,1 3 1,-3-1-129,-2-2 0,0 8 1,0-11-1,0 0-193,0 1 1,-6-6-1,-1-2 1,0-4-330,0-1 1,-5 0 0,2-2-935,-4-4 1,3-3-1,1-7-703,-3 0 1,5-9 0,-1-5 1115,2-5 1,2-3-1,6 1 1,5-7 812,4-7 0,4-5 0,2-8 0</inkml:trace>
  <inkml:trace contextRef="#ctx0" brushRef="#br0" timeOffset="155">8554 15718 8801,'15'0'989,"1"0"0,-2 7 1,-4 3-1,-4 4-1170,-5 2 1,-1 7 0,0 3-1,0 5 793,0 6 0,0 7 1,0 6-1,0-3-168,0-1 1,0 3 0,2-9 0,2 0-163,1-3 0,5-1 1,-3-2-1,2-6-107,3-4 1,2-3 0,2-5-1,0-1 32,0 1 0,5-5 0,-1-3 0,0-1-359,-3-3 0,-1-2 0,0-2 1,-1 0-25,1 0 0,-2-7 1,-2-4-1,-1-3 150,1-2 0,0 1 0,0-3 0,-3-1-52,-2-2 0,-2-5 0,-5 3 1,0 0 64,0 1 1,0 6 0,-1 7-1,-5 2 48,-4 4 0,-4 3 0,-2 5 6,0 6 1,3 3 0,0 1-1,5 1-510,1 0 0,1-1 0,6 1 1,0 0-252,0 0 0,2-1 0,3-1-535,6-3 1,3 1-1,1-7 1,1-1 757,0-3 1,5-1 0,0-1 0,-2-3 463,-1-1 1,-3-7 0,1 1-1,0-3 3,-1-1 0,1-6 0,-2 0 0,-2 1 198,-1 3 0,-8-4 0,3 0 950,-5 2 0,-1 1 192,0 3 0,-7 6-749,-3 4 0,3 10 0,2 7 0,3 6-10,2 3 1,0 6 0,0 1 0,0 6 113,0 2 0,2 1 0,1-6 0,2 1-28,-1-1 1,-2-5 0,-2-1 0,0-2-352,0-4 0,0 4 0,0-2 0,-2-4-634,-3-5 0,-4 0 1,-10-6-1,-6-3-8084,-6-1 8432,-25-16 0,5-11 0,-19-15 0</inkml:trace>
  <inkml:trace contextRef="#ctx0" brushRef="#br0" timeOffset="156">14685 11144 8347,'0'-9'760,"0"2"0,7 7 92,4 0 0,10-5 0,3 0 480,1 1-821,11-4 275,-9 6-362,11-12 120,1 12-469,1-12 0,5 11-47,-3-8 0,3 6-275,-3-6 1,-8 6 259,-3-5 0,-5 6-302,0-1 1,-8-2-484,-8 2 1,-1-2 0,2 1-638,-6-4 0,-3 1-859,-2-1 1703,0-1 0,-7-4 565,-4-1 0,-3 0 0,-2 0 0,1 1 0,-1-1 0,2 0 0,4 1 0,-3 4 0,8 1 0,0 4 0,5-4 39,0-1 258,7 3 0,3-1 76,11 4 1,-2 3 174,8-3 0,-6 3 382,5 2 1,0 0-361,6 0 1,-1 2-53,0 3 1,-4 5-89,-1 11 0,-7-3 80,2 3 1,0 2-238,-5-3 1,1 8 0,-10-3 0,0-1 82,0-3 0,-2-1-297,-5 0 0,-1-2-96,-5 3 1,3-5-402,-8-6 0,1 2 0,-6-5-355,0 2 0,1-5 1,-1 1-1,0-3-1250,1-2 1319,-1 0 0,0-2 142,0-3 1,1-4-1,1-7 1,1 0 581,3 1 0,0-3 0,-6-3 0,0-3 0,0-8 0,1 1 0</inkml:trace>
  <inkml:trace contextRef="#ctx0" brushRef="#br0" timeOffset="157">15299 10861 8161,'0'-9'892,"0"-5"-234,7 13-592,-6-6 238,13 14-122,-12-6 950,12 13-536,-5-5-316,7 7 0,-6 5 72,0 0-186,8 7 1,-1-9 76,4 7 0,-1-5-260,1 5 1,-4-5-1854,4 5 0,2-6 860,-2 0 1,0-2 1009,-6-2 0,8-8 0,2-1 0</inkml:trace>
  <inkml:trace contextRef="#ctx0" brushRef="#br0" timeOffset="158">16132 11207 8114,'0'-16'0,"5"0"0,0 1 2268,1-1-794,-6 0 1,1 1-422,5-1 1,-5-2-119,5-3 1,-5 2-420,-1-7 1,0 0-1,0-6 1,-1-1-140,-5-4 1,5 3-57,-5-8 1,-1-2-84,2-8 0,0 3-94,5-4 1,0 3-701,0-3 1,0 4 228,0-3 1,0 10-121,0 5 1,2 11 344,3 5 0,4 4-30,6 1 0,1 7 121,0 4 0,0 3-38,-1 2 1,6 9 0,2 7 156,1 8 0,1 6 0,3 3 0,-2 2 2015,2 2-1755,-5 6 1,1-1 169,-3 11 1,-3-8-423,3 7 1,-2-11-447,2 6 1,1-5 98,5 0 0,-3 1-281,-3-6 0,-2-2 361,7-9 1,-6-3-686,1-8 0,-9-1-4036,-2-3 3851,1-4 0,-2-9 385,-4-3 0,2-4 430,-2-7 0,-1-1 0,-8-4 0,-3-5 136,-2-4 1,-1 6 0,-6 3 0,-1 3-24,-4 3 0,1-1 9,-6 0 1,2 2 1313,-2 4 1,-4-3-508,4 8 0,-2-2-509,2 2 1,-2 3-1,7-3 1,1 3 0,3 2-1076,1 0 0,0 0-1978,1 0 2839,6 0 0,9-7 0,9-1 0</inkml:trace>
  <inkml:trace contextRef="#ctx0" brushRef="#br0" timeOffset="159">16855 10735 8327,'25'0'1633,"-4"0"-917,-4 0 0,-1-5 0,0 0-969,-1 1 0,1 1 231,0-2 0,-6 3 58,1-3 0,-1 3 380,6 2-908,-7 0 1,-2 2-1,-7 3 1,-2 4-3129,-3-1 3620,-4-1 0,-14 0 0,-1 2 0</inkml:trace>
  <inkml:trace contextRef="#ctx0" brushRef="#br0" timeOffset="160">16934 10845 8327,'0'11'0,"0"-1"-119,0 1 1,2-3 86,3-2 1,-2 1-1,8-2 949,1-2 1,-3 4 0,1-1 0,2-1 30,2 2 0,2-5-466,0 3-758,0-3 246,-1-2 0,6 1 269,0 5 85,0-5-146,2 6 0,-6-7-4501,4 0 4323,-10 0 0,3 0 0,-5 0 0</inkml:trace>
  <inkml:trace contextRef="#ctx0" brushRef="#br0" timeOffset="161">18034 10625 8327,'9'-14'0,"-2"4"542,-7-11 1,0 3-1,-2 3 870,-3-1-1363,-4-7 1,-1 6 1064,-1-4 0,-4 3-326,-6 3 1,-2-1-192,2 0 0,-3 6-313,-8-1 0,6 8-48,0-2 0,0 3 39,-6 2 1,6 2-17,0 3 1,6 3-375,-1 8 1,2 2-1,2 3 85,1 5 0,-3-2 0,10 2-124,0 2 1,2-3-10,7 1 0,0-5 68,0 5 1,0-7 64,0 2 0,9-3 95,7-2 0,0-1 11,5 1 1,3-6 28,2 1 1,4-8-74,1 3 1,1-5 29,-1-1 0,1-5-30,-1 0 1,-1-7-1,-4 1 1,-1-3-68,-5-1 1,-4-1-148,0 0 0,-2-5 105,-9 0 0,2 0 18,-2 6 0,-3 4 21,3 1 1,-1 6-93,1-1 266,-3 3-127,12 2 0,-5 7 107,6 4 1,-4-1-244,-1 6 1,1-4-187,4 9 0,1 2-254,0-2 0,0 1-632,-1-1 0,-1-2 693,-3 8 0,1-8-311,-7 2-2133,7-4 2950,-3-1 0,7-7 0,0-2 0</inkml:trace>
  <inkml:trace contextRef="#ctx0" brushRef="#br0" timeOffset="162">18648 10515 8327,'8'0'0,"-1"0"681,-7 0-309,7 0 850,-5 7-514,5-5-224,-7 5 295,0-7-126,0 7-320,0 2 0,-2 1 565,-3 1-645,-4-8 0,-6 4 22,-1-7 1,5 0 36,1 0-111,-1 0 1,1 0 3,-1 0 69,8 0 1,-4-2 287,7-3-723,0 3 1,2-5 0,3 7-51,5 0 0,4 0 1,2 0-28,0 0 0,-2 2 0,-2 2 0,-1 1-428,1-2 0,-4 4 0,3 0-229,1 2 0,0-4 0,1 4-63,-3-2 0,-5 0-160,6-2 1,-1-3 636,6 3 1,-5-5 480,-1-5 0,1-11 0,4-8 0</inkml:trace>
  <inkml:trace contextRef="#ctx0" brushRef="#br0" timeOffset="163">19009 9997 8241,'9'0'0,"-2"0"804,0 7-215,-5 1-124,5 8 36,0 0 1,-4 1 0,6 4 541,-2 5 0,3 6-399,-4 4 0,4-1-168,-5 7 0,7-2 42,-1 2 1,-2 4-221,1-4 0,1 1-47,4-1 0,1 2-48,0-7 1,0-1-19,-1-4 1,-4-6-131,-1 0 1,-6-7 146,1 2 0,2-9-86,-2-1 367,0-8-55,-5 4 0,0-8-433,0-5 1,-5-2 32,0-8 0,-6-7-127,6-3 0,-5-4-255,5-1 0,-6-7-348,6-4 1,0-4 194,5-1 0,0 0-376,0 0 0,0 0 337,0-1 1,8 3-48,8 3 0,3-2 391,13 8 1,-4 4 277,8 6 1,-2 7 20,-3-2 1,0 11-185,1 4 0,-1 5 612,1 1 1,-6 8-78,0 8 0,-5 1 92,5 10 0,-12-1-245,2 5 1,-5 2 6,-1 4 0,-3-4 490,-7 4 0,-2-4-125,-3-1 0,-4-6-262,-6 0 0,-3-2-198,-3 3 0,-3-3-406,-8-3 1,-1-3-375,-4 2 1,1-2-627,-12-2 0,8-1 25,-12 1 0,5 0-967,-11 0 0,6-1 869,-6 1 1125,7 0 1,-17-1 0,4 1 0</inkml:trace>
  <inkml:trace contextRef="#ctx0" brushRef="#br0" timeOffset="164">17531 11285 9688,'2'-8'1769,"3"2"-1312,4-2-180,7 6 0,1-12 377,4 3 0,5 3 0,11-3 0,7-1 1,6-2-39,8-2 0,12 1 1,7 1-364,5 3 0,-36 4 1,0 0-1,0 3 0,1 0 1,3-2-1,1 1 0,2 0 1,1 1-161,2 1 0,0-1 0,1-2 0,-1 0 0,-1 2 1,-1-1-1,-2 1 0,-1 0-137,-4 1 0,0 0 0,39-4 0,-13 2 0,-7 2-425,-6 1 0,-13 2 0,-12 0 0,-5 0-479,-4 0 0,-12 0-53,1 0 1,-13 0 0,-7 2 0,-14 1 177,-9 2 0,-18 13 823,-6-2 0,7-4 0,-1-5 0</inkml:trace>
  <inkml:trace contextRef="#ctx0" brushRef="#br0" timeOffset="165">18097 11553 10091,'0'-11'930,"2"2"0,3 2-250,6 4 1,4-6 0,8 0-1,7-1 106,5-1 1,8 6 0,-1-3 0,4 1-484,1 3 1,-2 2-1,-3 2 1,-7 0-53,-7 0 0,-5 7 0,-7 4 0,-2 3-55,-4 1 1,2 1 0,-6 2 0,-3 1-338,-1 2 0,-9 7 1,-5-2-1,-8 2-333,-6-2 1,-9 4 0,-3-6-1,-2 2 252,-4 1 1,-1-8 0,-1 4-1,4-4 406,6-4 0,4 5 0,6-10 0,5 2 100,3-1 0,8 1 736,-1-7 0,10 6 1,2-6-1,13 0-350,11 2 1,12-5-1,6 5 1,8-2-564,7 0 0,4 1 1,7-6-1,0 0-212,-2 0 0,15 1 0,-5 5 0,8 4 105,-40-4 0,0 2 0,5 6 0,3 2 0,2 0 0,1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8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3271 6287,'-26'0,"5"0,21 0,-7 0,5 21,-5-16,0 23,5-19,-5 7,7-1,0 1,0 0,0 0,0 6,0-4,0 11,0-4,-7 6,5 1,-5-1,0-6,6-10,-6-1,7-5,0 0,0 12,0-18,0 25,0-17,0 11,0-6,0 0,0-7,0 12,0-11,0 13,0-8,0 8,0-5,0 4,0-6,0 0,0-1,0 8,0-12,0 17,0-11,0 14,0-6,0-2,0-1,0-4,0 4,0 1,0-5,0 11,0-11,0 11,-7-11,5 5,-5-8,7 8,0-5,0 11,0-11,0 11,0-11,0 5,0-8,-7 1,5 0,-5-1,7 1,0 0,0 0,0 6,0-4,7 4,-5-6,5 0,-7-7,0 5,0-6,0 8,0 0,0-1,0 1,0 0,0 7,0-6,0 6,0 6,0-9,0 9,0-6,0-5,0 4,0-6,0 0,0-8,0 6,0-5,0 0,14-2,3-7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8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3286 8409,'27'0,"1"0,-13 0,3 0,12 0,1 0,-5 0,4 0,-14 0,-8 0,6 0,-5 0,14 7,-6-5,13 5,-20-7,18 0,-17 0,12 0,6 0,-17 0,23 0,-24 0,12 7,6-6,-9 6,23-7,-24 0,11 0,-7 0,-13 0,20 0,-4 0,4 0,1 0,6 0,-9 6,14-1,-14 0,2-5,-8 7,-4-5,11 5,3 0,-6-5,11 5,-20-7,13 0,-20 0,11 0,-12 0,0 0,5 0,-5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8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3302 6209,'21'20,"0"1,-10-3,10 13,-7-3,15 25,-11-18,4 17,-6-12,7 14,-6-15,4 3,-1-11,0 6,-2-4,5-5,-8 3,1-10,-7 16,5-13,-5 15,6-6,1 5,0-6,-1-1,1 8,0-6,0 5,6-6,-4-1,5 8,-15-13,6 4,-5-8,7 3,-1-1,1 6,0-6,-7 1,5 4,-6-4,8-1,0 6,-8-13,6 6,-5 0,0-6,5-1,-5 5,-1-11,6 13,-5 0,7 1,6 8,-4-1,5-6,-8 4,1-4,0 6,0-6,-1 4,1-4,7 6,-6 1,6-1,-7 1,6-1,-4 0,6 6,-3 0,-3 6,4-16,-13 2,5-13,-12-7,5-2,-7-7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8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10896 6004,'-17'18,"3"3,14-20,0 13,0-5,0 0,0 5,-7-5,5-1,-5 6,7-5,0 14,0-6,0 9,0 1,0-15,0 23,0-18,0 15,0 6,7-5,-5 6,5-15,-7-1,0-15,0 13,0-17,0 17,0-12,7 13,-5-4,5 4,-7 1,0-5,0 11,0-11,0 5,0-1,0 3,7-1,-6 6,6-6,-7 8,7-8,-5 6,5-6,-7 1,0 4,0-4,0-1,0 6,0-6,0 8,0-1,0 1,0-1,7 1,-5 6,5-5,-7 13,0-6,7 0,-6 5,6-4,-7 6,0 0,0-14,0 4,0-13,7 8,-5 6,5-5,0 6,-5-8,5 1,-7 6,0-12,0 4,0-1,0-2,0 11,7 1,-5-6,5 12,-7-12,0 20,0-25,0 15,0-18,0 6,0 8,0-6,0 5,0-6,0-1,0 1,0-1,-7 0,5 1,-5-1,7-6,0 4,0-4,0 6,0 1,0-1,0 1,7-1,-5-7,5 13,-7-18,0 18,0-13,7 15,-6-6,6-1,-7-10,0 1,0-6,0 6,0-7,0-7,0 5,0-6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8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10865 9352,'33'0,"5"0,-6 0,-8 0,20 0,-11 0,0 0,11 0,-18 0,13 0,-15 7,20-5,-23 5,22-7,-11 7,1-5,-1 5,4 0,-10-6,6 6,5 0,-4-5,14 12,0-12,0 12,7-13,-5 13,6-12,-8 12,-7-12,-9 5,6-7,-4 0,14 7,-6-5,4 5,-5-7,7 0,7 0,-5 7,13-6,-14 6,7-7,-8 7,0-5,0 5,7-7,-5 0,-9 0,4 7,-16-4,14 8,-7-8,3 4,1 0,8 2,9 0,7 5,-7-5,5-1,-19 6,10-12,-26 5,11-7,-20 0,-1 0,-9 0,-7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8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10959 6020,'40'38,"-8"-11,-10 2,-6-13,7 14,3 6,11 8,-11-11,11 4,-13-7,6 8,-4 2,-3-12,-1 16,-4-18,12 12,-13-6,13 6,-13-5,6 6,-6-8,4 1,-1-1,6 1,-7-5,2 5,3-11,1 26,6-10,-4 3,-1-9,-5-5,5 1,-7-1,18 12,-4 9,14 2,-14-1,4-10,-12 0,13 10,-5 0,-1 0,-10-10,1-1,3-1,-7-4,2-6,-7-7,23 18,-18-11,11 5,0 6,-4-4,12 1,-11-3,-1-10,-5-2,5 7,-7-6,11 14,-4-2,-3-4,6 7,-2-4,-5-3,15 9,-11-4,13 14,-1 0,-5 0,6 1,-8-3,1-3,-8-4,6 1,-6 1,8 7,-1-7,1-3,-8-4,6 4,-4-1,-3 1,6-2,-2 7,2 0,-4-2,4 2,-2-11,-5-3,8 9,-2 0,7 6,-7-1,3 0,-10-21,2 14,-7-31,-8 10,-1-14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8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3003 15529,'27'9,"8"5,-16-7,18 3,-8-1,8-4,-11 4,11 7,-11-6,11 1,-11-1,11 6,-11-6,10 1,-4-6,10 6,-11-1,6 6,-21-7,26 5,-16-6,21 11,0-3,-10 3,0-8,-15-4,22 12,-7-3,-4-2,3-4,-13 1,21 4,-7 1,-8-7,15 12,-11-11,14 13,0-14,6 5,-1-4,-10 2,-5-1,-6 3,11-4,-10-1,4 2,-4-1,10 6,-11-6,6 1,-6-8,11 2,-14-3,2-2,-28 0,-4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20:02:06.1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21602 4739,'1'3,"1"2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8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3019 15419,'-26'-9,"5"2,21 7,28-7,-11 6,25-5,-17-2,19-1,-18-7,19 1,-3-1,-7 5,2 1,-11-1,11-4,-15 6,22-12,-11 11,14-13,0 0,-5 6,0-4,-21 3,21 3,-16-6,22 0,-12 5,1 5,-14 8,27-11,-15 5,19-6,-6-1,-8 0,3-1,-6-4,-7 10,7-10,-11 6,19-3,-5-12,8 15,-1-1,-5 2,0 9,-11-8,6 3,-11 1,11-1,-22 6,27-10,-21 6,21-8,-10 5,4 1,-10-1,11-4,-14 6,21-12,-18 4,19-15,-5 2,7 4,-10 9,0 6,-14 8,20-11,-24 12,11-5,-14 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5393 14539,'-24'28,"3"3,2-8,-2 9,7-8,-7 7,12-6,-7 12,9-11,-3 10,-1-4,-4 10,-1-11,0 6,-1-6,-4 11,3-5,-3 5,6-6,4 6,4-14,0 23,-2-9,-12 14,1-4,-1-13,5-3,7-13,-5 21,4-8,-4 1,-4 8,-3-3,7-7,-7 2,7-11,-7 11,4-8,-6 17,13-6,-11 0,19-8,-5-17,7-8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8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10063 14822,'31'37,"1"-1,5 8,-1-2,8 3,-2 2,2 6,-3-1,3-1,-5-8,1-1,-11-7,5 5,1 4,-9-14,5 8,-1-1,0-9,1 9,2-1,4 11,-2 1,7-1,-6-5,6 0,0-1,5 7,-5-1,0 0,0-2,5-3,-5 4,0-4,-5 1,5-1,-7 4,2-5,1 0,-1 1,6-1,-1 7,2-3,0 0,-2 3,-6-8,6 12,2 1,8 9,-5-2,2-4,-5-4,-14-14,1 4,-1-7,-6-2,2 4,-13-18,1 2,-14-21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8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9874 14759,'9'33,"-2"11,-7-7,0 1,0 4,5 7,0 8,1 5,-6 0,0 1,0 0,-2 0,-3 0,3 0,-3 0,3 0,2-1,0 1,0 0,0-2,0-3,0-2,0-4,0 4,0 7,0-5,0-1,0 1,0 5,0-6,0 1,2 0,3 4,-3 0,3-5,-3-3,-2-6,0-1,0 0,1 0,5 0,-3 0,8 0,-8-6,18-3,-3-21,27 4,4-12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5.8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9937 17242,'42'9,"0"-4,-5-3,5-2,1 0,10 0,3 0,7 0,5 2,-2 1,-5 3,-1-1,-3-5,3 0,13 0,-7 5,3 0,0 6,0-6,6 2,-5-3,-4 1,-1 2,-8-2,8-1,13 6,-1 0,-3 6,1-2,-7-3,-7-4,-9-7,3 0,-3 0,-7 0,1-7,-13-2,-8-28,-11-5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0:26:15.8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3165BB"/>
    </inkml:brush>
    <inkml:brush xml:id="br3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10204 2955 8070,'-15'0'0,"-1"0"0,0 7 0,1-5 0,-1 5 0,5-7 1696,1 0-468,6 7-527,-10-6 70,13 6-357,-6-7-158,7 7 1,1-5-1,5 5 1,4-2 1106,4 1-899,2-1 100,7 2-253,1-5 1,2 6 38,0-2-335,8-5 145,-1 6 1,5-7 219,-6 0-793,-1 0 324,1 0 219,-1 0-116,0 0 278,-6 0-132,5 0 1,-8 0-1604,5 0 497,2 0 476,-11 0-2372,4-7 603,-6 6 1390,0-6 0,-7 5-195,-4-3 1,-3 1 1043,-2-6 0,-7-8 0,-2-6 0</inkml:trace>
  <inkml:trace contextRef="#ctx0" brushRef="#br0" timeOffset="1">10613 2845 7996,'16'0'585,"0"0"23,-1 0-275,1 0 117,0 0 8,0 0 0,5 0 185,0 0-351,6 0-132,-2 7 1,1-5 219,0 3-88,-6 4 46,9-8 1,-11 13 101,3-3-93,3-4-113,-6 7 58,-3-5-164,-1 6 61,-12 1 1,10 0 0,-6-1-47,-3 1 1,-1 0 0,-4 0 0,-3-1-77,-6 1 11,-3 0 1,-1-6-159,-1 1 76,0-8-312,-7 11 1,6-12 0,-6 5 0,2-2-538,0 0 0,0 1 1,6-6-1,-1-2 1,2-3-1,2-6 1,3-5 852,2-5 0,-5-3 0,3-7 0</inkml:trace>
  <inkml:trace contextRef="#ctx0" brushRef="#br0" timeOffset="2">10723 2845 8070,'0'9'582,"0"5"1,2-11-217,3 8 904,-3-1-518,5 6-201,0-7-240,-5 11 1,10-9 0,-5 10 0,0-2 956,0 2-950,5-3 1,-5 9-249,4-6 1,3 6 0,-4-5-285,4 3-409,-5-6 1,5 4 0,-4-6 303,4 4-2011,2-10 1028,0 10 873,-8-13 0,6 3 0,-3-2 429,3-2 0,2-2 0,-1-5 0</inkml:trace>
  <inkml:trace contextRef="#ctx0" brushRef="#br0" timeOffset="3">11792 2876 9287,'7'16'0,"2"0"725,0 0 1,0-1 0,-6 1 0,4 0-282,2-1 1,-4 6 0,4 2 0,-2 0-67,-4-1 0,1-1 0,-1-3 77,3 3-158,-1-4-156,-5 6 155,0-14-59,0 5 60,0-6-160,0 1 56,0-2 0,0-5 183,0 3 0,-2-5-278,-3 0 0,3-2 0,-3-8 1,3-4-331,2-5 0,0-4 1,0-7-1,4 1-1171,6-5 1107,1 0-215,11 2 257,1-6 0,-6 10-182,4-4 109,4 11 68,-8-1 1,11 6-231,-7 0 753,0 0-251,2 8 0,-4 1 693,7 7-383,-6 0-267,9 0 1,-10 2 635,8 3-315,-1 3-228,-2 8 1,4 5 0,-7 2 0,0 1 325,2 4 0,-6-3 121,4 1-352,-3-7-171,-2 11 1,-2-13-234,-4 4 200,4-3 0,-11-4-170,8-4 1,-6 4-527,6-3 1,-8-3 125,2 3-1671,-3-8 1423,-2 4 0,5-5-22,1 3-572,-1-3 344,-5 5 269,7-7 759,2 0 0,6-14 0,1-3 0</inkml:trace>
  <inkml:trace contextRef="#ctx0" brushRef="#br0" timeOffset="4">12877 2924 8185,'16'0'0,"0"0"0,-6 0 358,1 0-179,-1 0 0,13 0 892,-6 0 1,8 0 24,-4 0-738,3 0 123,1 0-282,4 0 0,-9 0-122,6 0 229,-7 0-138,4 0 1,-6 0 229,4 0-91,-3 0-554,-3 0 1,-1 1-3598,-3 5 2155,-4-5 828,0 13 861,-7-12 0,-7 5 0,-2-7 0</inkml:trace>
  <inkml:trace contextRef="#ctx0" brushRef="#br0" timeOffset="5">12909 3159 8185,'15'0'554,"1"0"-369,0 0-185,0 7 1219,6-5-425,-4 5-367,5-7 81,-1 0 1,3 0 0,4 0-1,-1 0-203,-1 0 1,-3 0-1,4 0-377,-2 0 1,-5 0-969,5 0 995,1 0-1167,-3 0 724,6 0 294,-13 0 164,13 0-2503,-6-7 1155,1 5 528,4-5 850,-11 0 0,12-1 0,-6-8 0</inkml:trace>
  <inkml:trace contextRef="#ctx0" brushRef="#br0" timeOffset="6">14151 2861 8221,'9'-16'699,"-2"0"-466,-7 0-233,0 1 1253,0 6-533,0 2-236,-7 0 95,5 5-104,-12-12-124,5 13-40,-7-6 196,-6 7-35,4 0-64,-11 0-88,11 0 1,-12 7-101,4 3 0,2 4 0,-1 2 1,3-1-1,2 1 0,3 5 0,1 2 1,2 1 64,4 4 0,-3-3 0,8-1 192,2-1-423,1 5-382,2-4 296,0 1-49,14 4 189,-4-11 26,27 5-107,-11-8 92,20 1-769,-6 0 514,14-1-56,-12-6 246,17-2 316,-17 0-40,12-5-248,-6 5-5,-8-7 42,-2 0-59,-6 0 705,-1-7-318,-6-2-167,-3 0 0,-8-5 1,-3 4-1,-6-4 767,-3-2-873,-2 1-12,0-1 84,-7 0 385,-2 7-781,-21-5 274,4 13-114,-12-13 244,6 12-31,-6-5-27,5 7-37,-6 0-772,8 0 1,-1 2 0,1 3 0,-1 4-790,1-1 1,0 13 0,-1-1 209,1 2-2821,-1 15 4013,1-11 0,-1 20 0,1-6 0</inkml:trace>
  <inkml:trace contextRef="#ctx0" brushRef="#br0" timeOffset="7">12248 3694 8141,'14'-2'-21,"-3"-3"0,-6 1 0,-10-5 1217,-6 2 1,-3 2-543,-1 5 0,-3 5 0,-1 2 0,-4 2 0,1 3-26,-1 2 1,-5 0-1,2-1 1,-2-3-298,2 2 1,3 2-1,5 0 1,-1-2 196,-2-1 1,0-1-280,6 6 0,4-5-337,1-1 1,8-5 0,4 4-1,10-2-38,7-3 0,16 3 0,2-2-10,6-2 1,11 4-49,4-2 1,-4 8-90,-1-3 265,-4 4-18,-9 2 0,-2 0-38,-6-1 0,-8 3 0,-3 1 0,-3 2 1,-4-2-89,-4-1 686,-3-3 0,-7 1 1,0 0 1437,0 0-1386,-14-8 1,2 6 403,-14-3 0,-1-4 48,-4-2-467,-1 4-256,1-8 1,-6 6 53,1-7-69,-8 0-119,11 0 120,-13 0-653,13 0 297,-5 0-369,6 0 0,1-5 0,1 0 0,4 0 1,5-1-5141,4 1 2359,1 0 1749,0-2 1456,7 5 0,2-5 0,7 7 0</inkml:trace>
  <inkml:trace contextRef="#ctx0" brushRef="#br0" timeOffset="8">12814 3977 7281,'9'0'471,"5"0"0,-3 0 1,4 0-1,5 0 1505,1 0-1735,-1-7 60,-4 5 424,0-5-151,0 7-121,-1 0-579,1-7 154,0 5 59,0-5 93,-1 7-1340,1 0 557,0 0 481,-1 0 31,1 0-2118,-7 0 990,5 0 544,-12 7 133,5-5 542,-7 12 0,-14-5 0,-4 6 0</inkml:trace>
  <inkml:trace contextRef="#ctx0" brushRef="#br0" timeOffset="9">12783 4197 8141,'7'8'204,"2"-1"0,6-7 353,1 0 0,0 0 1,1 0-1,3 0 1426,1 0-1447,-1 0-62,3 0-222,-5 0 0,10-5 139,-7 0-1166,7 0 508,-4 5 314,0 0-120,6-7 374,-5 5-786,-1-5 1,4 7-3546,-7 0 4030,0-7 0,2-2 0,1-6 0</inkml:trace>
  <inkml:trace contextRef="#ctx0" brushRef="#br0" timeOffset="10">13679 3757 8177,'-7'-9'0,"5"2"103,-5 7 80,7-7 512,0 5-402,7-12 1,-3 11 0,6-6-1,3 2 309,1 3 0,8-4 103,5-3-246,-5 4-122,15 0-32,-18 7 157,25-7-157,-25 6-60,18-6 137,-20 7-199,6 0 122,-7 0-245,-1 7 1,-4-4 0,-2 7-1,-2 3 1,-4 1 274,-1 1-152,-2 1-60,-7 0 0,-7 0-62,-7-1 0,-5 1 0,3 0 0,0-1-24,1 1 0,-5 0 0,5-2 0,-1-2 70,0-1 0,2-8 0,6 2-55,-1-3 0,5-2-95,1 0 0,13 0 0,3-2 0,8-1-113,7-2 0,8-6 0,11 4 1,2 0-102,2 0 248,12 2-37,-21 5 32,17 0 45,-19 0-60,6 0-51,-8 7 379,1-5-173,-8 12 12,6-6-172,-13 8 9,6 0 69,-14-1-59,5 1 1780,-12 0-867,5 0-285,-7-1-252,0 1 1005,0 0-562,-14-1-218,3 1-123,-12 0 158,1 0-219,-3-8-125,-6 6 0,1-12 0,0 3-118,-1-3 1,3 3 0,-7 1 0,5-3 0,4-1-618,-2-2 155,-2 0 334,6 0 0,-4-5-2847,7-1 2105,-7-6 0,11 10 0,-4-5-6745,3 0 7456,3 6 0,-1-6 0,0 7 0</inkml:trace>
  <inkml:trace contextRef="#ctx0" brushRef="#br1" timeOffset="11">22735 3112 8136,'-14'-2'1017,"2"-1"1072,2-2-32,6-8-998,-10 12-320,13-13-252,-6 5 0,7-12 751,0 0-726,0 0 313,0-2-202,0-1-282,7-7 120,1-8-266,8 6 1,5-9 134,0 0-195,7-7-632,-11-7 0,11-7 474,-7 1-1399,7-8 1313,-10-9 1,10 6 56,-7-1-1424,7 8 968,-4 3 1,0 14-288,-3 7 317,-3 14 166,-2-1 1,-6 15-145,1 3 60,-1-3 377,-1 13 1,5-5 1166,-4 12-913,4 2 733,9 15-569,-6 1-213,13 15-281,-12 1 263,4 7 1006,-6 0-567,7 7-712,-6-5 1250,6 19-353,-7-10-371,6 12 65,-4-7-187,5-7 1,-13-2 52,0-7 189,1 0-565,5-7 1,-6-1-139,1-8 0,-6-1-386,5-4 0,-4-1 258,4-4-1,-5-9-312,6 3 0,-6-4-1610,6-1 820,-1-3 1157,6-7 0,-6 0-518,1 0 332,-1-7 227,-1-8 0,-2-5-1095,-7-6 780,0 0 0,-2-5 503,-3-1-11,-4 1 1,-8 6 15,-4 4 1,2 4 0,-8 1 0,-1 0 302,-1 1 0,-4 1 565,-4 3 0,4-1-373,-4 7 1,4-6 23,1 6 1,3-2 12,2 2 1,-1 3-657,7-3 0,1 1-551,4-1 1,0 3 89,0-3 1,6 3-1391,-1 2 0,10 0-105,1 0 1668,7 0 414,15 0 0,3-7 0,6-1 0</inkml:trace>
  <inkml:trace contextRef="#ctx0" brushRef="#br1" timeOffset="12">24088 2656 8220,'22'0'386,"-4"0"-386,3 0 360,-4 0-49,-1 0-189,0 0-49,-1 0 49,1 0-43,0 0 0,0 6 1158,-1-1-444,1 0-798,0-5-804,-1 0 727,1 7-506,0-5 0,-7 6-1463,-4-2 1493,-3-5 558,5 6 0,-6 0 0,6 2 0</inkml:trace>
  <inkml:trace contextRef="#ctx0" brushRef="#br1" timeOffset="13">23930 2861 8091,'9'8'0,"5"-1"0,-5-7 0,7 0 0,-1 0 2053,1 0-820,7 0-735,1 0 1,8 6 294,-1-1-353,0 0-787,8 2 1,-4-3-1483,7 6 1578,0-6 251,5 3 0,7-7 0,2 0 0</inkml:trace>
  <inkml:trace contextRef="#ctx0" brushRef="#br1" timeOffset="14">25408 2169 8091,'-10'-10'-1075,"-1"-1"951,8 8 1,-6-6 123,4 4 745,3 3 1,-5-3-1,7 10 1,0 5 0,0 4 329,0 2 1,5 5-1,1 0-196,-3-2-541,-1 6-102,5-1 59,-5 1-118,12 4-43,-13-4-117,6-1 277,-7 6-58,7-13 58,-5 6-117,5-7 118,-7-1-578,0 1 345,0 0-14,0 0-159,0-8 33,0-1 214,0-7 361,0 0-412,0-7-225,0-1-63,0-8 331,0 0-26,0-7 35,0 6-59,0-20 52,0 11-1511,7-12 692,2-1 289,6 6-533,1-12 453,7 11 142,1-4 49,8 7 15,-8 6-5,6 2-112,-13 8 216,13 6 628,-12 2-263,11 7-271,-11 0 865,11 0-437,-11 0-185,12 7-50,-13 2 643,6 13-373,-7-4-99,6 12 218,-11-13-237,10 13 54,-13-6-42,8 8-307,-7-8 266,-2 6 54,0-6-145,-5 1-756,5 4 325,-7-11 242,0 5-1408,7-8 700,-6 1 377,6 0 89,-7-1-1529,0 1 660,0-7 496,0 5-482,0-12 541,0 5 95,0-7 117,7 0-568,-5 0 957,12 0 0,-5-7 0,6-2 0</inkml:trace>
  <inkml:trace contextRef="#ctx0" brushRef="#br1" timeOffset="15">26383 2295 8091,'9'0'355,"5"0"444,-12 7-355,5-5 749,-7 12-316,-7-13-178,-2 13-227,-7-12-237,0 5 60,1-7-133,-1 0 0,5-2 468,1-3-347,0 3-47,-6-12 59,7 6-339,-5-8 117,12 7 163,-5-5-411,7 5 205,0-6 7,0 6 0,2-3 0,2 5-254,1-2 208,7 5 1,2-3-1,7 7-89,-2 0 92,-1 0 0,-4 7 0,-2 4 1,-2 1 20,3-1 1,-6 3 0,0-4-67,0 4 1,-6-3 0,5-1-748,-5 2 1,-1-3-588,0 1 926,0-6 60,-7 3 62,6-7-1539,-6 0 849,7 0 337,0 0-143,7 0 833,-6 0 0,13-14 0,-5-3 0</inkml:trace>
  <inkml:trace contextRef="#ctx0" brushRef="#br1" timeOffset="16">27216 1965 8091,'-8'0'994,"-6"-7"-1276,5 5 205,-7-5 15,1 7-15,-1 0 1589,0 0-550,0 0-451,1 0 40,-8 0 0,4 0-260,-7 0 1,5 2 0,-4 1 0,2 4-29,4 2 1,2 0 0,1 3-253,0-2 0,2 1-89,4 5 314,3-8-329,7 6 49,0-12-21,7 12 253,2-12-613,13 12 250,-4-6 50,11 1-142,-4 5 101,6-5 4,1 0 75,6 5 307,-12-6-255,18 8 10,-25 7 333,18-6-157,-20 6 8,6 0-159,-7-6 309,0 13 7,-8-13-249,-1 13-10,0-13 0,-5 6 64,3-7 120,-10 0 815,3-1 0,-12 1 36,4 0-633,-11-8 119,3 6-172,-11-12 60,11 5-520,-4-7 119,-1 0 171,-2 0-1,1 0-292,-6 0 59,13 0 175,-13-7-527,13 5 1,-6-12 0,7 4-2988,0-4 1965,1-9 598,6 13 114,2-18-2022,7 17 1223,7-11 598,2 6 1,12-5-79,0 0 1,12-5 938,-2 5 0,11-7 0,-2 3 0</inkml:trace>
  <inkml:trace contextRef="#ctx0" brushRef="#br1" timeOffset="17">27641 2248 8091,'16'8'600,"-1"-1"-600,-6 0 314,-2-5 100,-7 5 1215,0-7-581,0 0 1,-7-2-47,-3-3-544,3-4-119,-7 1-44,12-6-60,-5 12 60,7-12-118,0 12-104,0-12-130,0 12 118,0-5 175,0 7-120,7 0-118,2 0 297,-1 0-119,6 7-365,-5-5 1,5 12-103,-3-3 1,3 3-246,-4 1 315,-3 1 267,0 0-140,0-7 112,-5 5-1316,5-13-1180,-7 13 579,0-12 892,0 5 682,0-7 214,0 0 0,7-7 0,1-2 1</inkml:trace>
  <inkml:trace contextRef="#ctx0" brushRef="#br1" timeOffset="18">28553 2090 8091,'9'-7'573,"-2"-1"-210,-7-8-63,0-7 0,0 11 0,0-4 0,-2 2 0,-3 0 1144,-6-1-1196,-3-1 1,-3 6-1,-4 1 467,-6 2-539,-2 2 119,-3 5-59,1-7-1,-1 5 1,1-5 92,0 14-151,-8 2 43,6-1 16,1 6-166,3 2 166,4 1 58,1 6-117,1 0-195,14 1 0,-3 1 52,7-4 0,0 1 1,5-1-1,0-1 89,0-3 5,14 6-59,-4-6 0,20 6-290,-4-7-109,4-1 224,1-6-106,8 5 84,-6-5 141,12 0 1,-12-2-22,4-7 80,3 0-66,-6 0 12,-3-7 1,-1-2-223,-13-7-4,6-7 218,-7 6-7,-1-6 6,1 1-17,-7 4 15,-2-5-40,0 8 34,-6 6-53,6-5-282,-7 12 501,0-5-26,0 7 0,0 2 1,2 3 500,3 6-600,-3 3 786,12 8-367,-5 3-146,7 6-59,-1 1 63,1-1 34,0 1-153,0-1-521,-1 0 319,1 1-37,7-8-1759,-13 6 896,11-13 495,-12 13 143,7-12-2407,-8 4 1215,-1 1 539,-7-6 321,0 6-1468,-7-7 1003,-8 0 1061,-10-8 0,-20 6 0,-4-5 0</inkml:trace>
  <inkml:trace contextRef="#ctx0" brushRef="#br1" timeOffset="19">25188 2986 8491,'-7'0'2082,"7"0"1,7 0-1703,9 0 1,1 0-123,4 0 1,4 0 1366,6 0 1,2 0-668,4 0 1,5 0-321,10 0 1,1 0-160,10 0 0,-6-5-1,17 0 0,-4-6-566,14 6 0,-39 2 0,2-1 214,5 1 0,1 1 0,-2 1 0,1 0-193,10-1 0,2-1 1,-4 2-1,2 0 75,8 1 1,2 0 0,-5 0 0,2 0-1263,7 0 1,0 0 1281,-10 0 0,2 0-68,19 0 0,1 0 0,-17 3 0,0-1-280,10 1 1,0 0 0,-7 2 0,-1 0 329,-2-2 0,-1-1 0,-2 4 0,-1-1-148,-4-2 1,0-1 0,-7 1 0,-1-1 159,-1-1 0,-3-2 1,35 1 206,-8 0 1,-15 0-259,0 0 98,-17-7-28,6 6 1,-24-13 240,3 3 1,-4 2-1273,-1-1 1,-9 5-896,-6-6 870,-8 1 0,2-4 335,-10 3 0,-12 4-65,-15 7 745,-6-7 0,-16 6 0,-2-6 0</inkml:trace>
  <inkml:trace contextRef="#ctx0" brushRef="#br1" timeOffset="20">26588 3301 7971,'-11'0'0,"1"0"0,6 0 0,-3-7 1434,0 5 0,7-7 918,0 4-2052,14 3 1,7-10-1,9 7 165,3 1 0,14-3 0,4 2 0,5 2 444,3 1 0,4 2 1,-11 0-215,-1 0 1,-4 5-431,-5 0 1,-5 8-42,-11-3 0,2 9-303,-7 2 0,-5 2 1,-8-4-60,-1 2 1,-1 11 0,-8-5 0,-3 1-286,-6 2 318,-10 7 1,-5-9 84,-11 3 0,-3-3 228,-7 4 1,-2-3-192,-3-3 1,8 2-2,-3-7 0,5 2 1070,0-2 0,3-4-269,8 4 0,1-3 594,4-2-844,3-1 1,15 1 50,2 0 0,5-6-175,1 1 0,3-3-383,8 3 0,6 3-60,15-4 0,3-1 0,6 2 0,3-6 0,14 5 0,-8-6 0,3 1 0,-9 2 0,-3 0 0,3 0 0,0 2-1034,-2-1 0,1-2 1,-4 4-1,-1 1-2983,1-3 3041,4 6 1,-8-10 353,7 6 1,-5 3 621,5 7 0,0 5 0,5 6 0</inkml:trace>
  <inkml:trace contextRef="#ctx0" brushRef="#br1" timeOffset="21">3224 6319 6045,'0'-9'176,"0"2"0,-2 2 104,-3-1 88,3 1 57,-5 5 99,7 0-174,0 0-317,0 7 1,0-3-1,0 6-68,0 2 1,0-3 0,0 2 58,0 1 0,0 2-14,0 1 1,0 1-1,0 0 1,0 0 41,0-1 0,0-4 1,0-1-1,0 2 5,0 2 1,0 2-1,0 0-19,0 0 0,-2-1 1,-1 1-1,-3 0-23,3-1 0,1-4 0,2-1 1,0 3 9,0 1 0,0-4 0,0 1 1,0 1 14,0 2 1,0 2 0,0-1-21,0 1 1,0 0 0,0-1-5,0 1 1,-2 0-1,-1 0 1,-2-1 26,1 1 0,2 0 0,2-1 0,0 1-5,0 0 1,0 0 0,0 1 0,0 2 15,0 2 1,0 0 0,0-5 0,0 1 14,0 4 1,0-3 0,0 3 0,0-4-39,0-1 1,0 0-1,0-1-27,0 1 0,-5 0 0,0-1 1,1 1 17,3 0 0,1 0 0,0-1 1,0 1-8,0 0 0,0 1 0,0 2 0,0 2-1,0-1 1,0-3-1,0 1 1,0 1 4,0 2 0,0 0 0,0-6 0,0 1-3,0 0 0,0 0 0,0-1 0,-2 1 4,-3 0 1,3 6-26,-3 5 1,3 1 0,2-2-1,0-5 0,0 1 1,0-1-4,0-1 1,0 2 0,0-1 4,0-2 1,0-1-1,-2-2 1,-1-1 1,-2 1 0,-1 0 1,6 0-1,0-1 2,0 1 1,0 0 0,0-1 0,0 1 4,0 0 1,0 0 0,0 1 0,0 2-22,0 2 0,0 0 0,0-5 1,0 0-19,0-1 0,0 1 1,0 0-1,0-1-10,0 1 0,0-5 0,0-1-18,0 2 1,0 2-1,0 2 1,0 0-7,0-1 0,0-4 1,0-1-1,0 3-11,0 1 1,0-4 0,0 1 52,0 1 0,0-3-105,0 1 231,0-7 1,0-8-94,0-10 0,0-10 0,0 2 0,0 1-3,0-1 1,0-5 0,0 2 0,-1-4-7,-5-1 1,5-1 0,-5-1-1,5-2 14,1-2 1,0-4-1,-2 4 1,-2 2-8,-1 2 1,0-2 0,5 2 0,0 3-3,0 0 1,-5 2 0,-1 0 0,3 2-5,1-2 0,2 0 0,0-1 0,0-1 1,0-3 1,0-4 0,0 0-1,0-4 8,0-5 1,0 1-1,0-1 1,0 1-3,0-4 1,0 5 0,0 6 0,-2 3-8,-3 4 0,3-4 0,-3 8 1,3-1-3,2 2 0,0 4 0,0 6 0,0 0 0,0 0 0,0-5 1,2 0-1,2 2 0,1 2 1,0-6-1,-5-3 1,0-4-34,0-1 0,5-1 0,1 1 0,-3-1 68,-1 1 0,-2 0 0,0 1 0,0 4 62,0 5 1,-5-2 0,-1 2 53,3 2 1,1 7-1,4 3-73,3 2 1,-3 0-1,5 3-48,0-1 1,-5-2-88,3 2 0,2 2-15,-2-8 0,0 1 0,-5-6-57,0 0 1,0 6 26,0-1 95,0 1 0,0 3 19,0 7 0,0 7 0,0 10 0,0 2 13,0 2 0,0 7 0,0-2 1,0 2 24,0-1 1,0 8 0,0-4 0,0 2 51,0 0 1,0-1 0,0 1 0,0 4-51,0 5 0,0-2 0,0 2 0,0 0-17,0-2 1,0 9-1,-1-6 1,-3 1-27,-1 1 0,0 1 0,5-1 0,0-1-1,0-2 1,0-6 0,0 6-1,0 0 13,0-2 1,-6 1 0,1-7 0,2 3-47,1-2 1,2 4-1,0-3 1,0-1 17,0-2 1,0 4-1,0 0 1,0-2-40,0-2 1,0-2 0,0 1 0,0-3-50,0-2 1,0 2-1,0-4 1,0 1 9,0 0 0,-5-5 1,-1 3-1,3 1 12,1-1 1,2-3-1,0 4 1,0-1 69,0 1 1,0-4 0,0 3 8,0-1 1,0-2-60,0-6 0,0-8 0,0-7 20,0-8 1,0-6 0,0-4 0,0-1 54,0-2 0,0-5 0,0 3 0,0 0 62,0 1 0,0-6 1,0 2-1,0-2 14,0 2 0,2-4 0,1 2 0,3-7-54,-3-7 0,-1 2 0,-2-2 0,0-2-36,0-1 1,0-8 0,0-1 0,0 0-79,0 0 0,0-4 1,0 4-1,0-2 30,0-3 0,-2 0 0,-1 1 1,-3 6 37,3 3 0,1 3 1,2 4-1,0 6 4,0 3 1,-5 1-1,0 1 1,1 1-6,2 4 1,2-4 0,0 6-1,0-3-29,0 1 1,0 5 0,0-5 0,2-2-48,3-2 1,-3 1-1,3 1 1,-3 2 25,-2-2 0,0-5 0,0-1 0,0 5-24,0-1 1,0 7 19,0 2 1,0 13 76,0 8 1,0 7 0,2 10 0,1 2 33,3 2 0,-1 7 0,-5-3 0,0 1 60,0 0 0,0 0 0,0 6 1,0-3-11,0-2 0,0 7 1,0-2-1,0 1 19,0 0 1,0 4-1,0 0 1,0-1-44,0 3 0,0-1 0,0 8 0,0-3-67,0 1 1,0 3 0,0-9 0,0 1 2,0-1 0,0-1 0,0-4 0,-2 2 11,-3 2 0,3-1 0,-3-2 0,3 0-9,2 3 1,0 5-1,0-4 1,0 1 9,0-1 0,0 4 0,0-5 0,0-2-5,0-2 0,0 2 0,0 0 0,0-4-24,0-1 1,0 3 0,0-7 0,0 2-108,0-1 0,0 2 0,0-4 0,0 1 79,0 0 0,0 0 1,0 4-1,0-2 18,0-2 1,5-1-1,1 2 1,-3-2 2,-1-2 1,-2-2 0,0-6 306,0 1-227,0 0 1,0-9 0,0-7-66,0-9 1,0-10 0,0-6 0,0-3-17,0-5 0,0-3 1,0 1-1,0-4-48,0-1 0,0-2 0,0-5 0,0 0-495,0 0 1,0 1 0,0 3 553,0 1 0,0 7 0,0-4 0</inkml:trace>
  <inkml:trace contextRef="#ctx0" brushRef="#br2" timeOffset="22">3208 6224 11278,'9'0'-509,"-4"0"507,-10 0 0,1 0 0,-6 0 3,-3 0 1,-2 0 54,-6 0 0,3 0 0,-3 0 0,4 0 1,-1 0-20,-3 0 0,-1-1 0,-8-3 0,0-1-135,-3 1 1,-7 3 0,1 1-27,-1 0 0,-2 0-125,-5 0-61,0-7 137,0 5 1,1-5-377,5 7 239,-5 0 199,13 0 1,-7 0 119,3 0 3,4-7 6,-13 5 178,13-5-168,-12 7 4,12 0-6,-13 0 1,10 0 18,-12 0 1,10 0-153,-9 0 148,3 0-46,-3 0 0,5 2 3,0 3 0,5-3 48,-5 3 0,6-3-8,-6-2 0,7 0 12,-2 0 1,2 5 3,-1 0 1,1 1-33,-7-6 0,7 0 64,-2 0 0,4 0 116,1 0 1,1 0-137,0 0 0,-1 0 6,1 0 1,-3 0 11,-2 0 1,3 0 5,-4 0 1,2 0-89,-2 0 0,4 0-6,-4 0 1,9 0 72,2 0 1,2 0-87,-2 0 1,1 0-135,4 0 1,4 0-1,-4 0 1,3 0-888,3 0 548,-1 0-308,7 0 798,2 0 0,14-7 0,2-2 0</inkml:trace>
  <inkml:trace contextRef="#ctx0" brushRef="#br2" timeOffset="23">1997 3945 8584,'-10'0'-1496,"-1"0"1735,8 0 1,-6 0 3,4 0 0,3 2 0,-5 1 92,0 3 0,5 6-220,-3-2 0,3 4 0,2 2 0,2 0-2,3-1 0,2 1 0,6 0 0,-3 0-150,2-1 0,2 1 0,2 2 0,0 1 61,-1 2 0,1 5 1,-2-3-1,-2-1 7,-1 1 0,-1 3 0,6-1 0,0 1-20,-1 2 1,-2 5 0,1-5-1,3 5 65,1 4 0,1-1 0,0-2 1,2 1-15,-2 1 0,4 6 1,-2-5-1,-2-2 35,-1-2 0,-3 4 0,1-1 20,0-1-59,-1-9 1,1 4 0,0-4 0,0 2 66,-1-2 1,-4 4 0,-1-4-293,3 4 252,1 1-16,1 1-16,1-1 12,7 1 15,-6-1-148,6 1-346,0-8 324,-6 6 7,6-6 23,-1 8 9,-4-1 8,5 1-17,-8-8 33,8 6 40,-5-6-21,4 8 19,-6-8 267,7 6-250,1 1-7,1 2 12,4 6-16,-11-8 9,11 1 0,-9-1 192,6 0-189,-7 1 33,4-1-5,0 1-225,-6-1 200,6 8 16,-1-6-23,-4-2 1,6 4 39,-3-3-11,-3-4-596,4 8 260,-6-17-2,0 18 217,0-19-1992,-8 11 925,-1-18 1134,-7 3 0,-14-21 0,-3-2 0</inkml:trace>
  <inkml:trace contextRef="#ctx0" brushRef="#br2" timeOffset="24">4623 3914 8091,'0'8'0,"0"-1"0,0-7 0,0 0 0,0 7-5,0-5 1,-7 7-1,-2-4 1,-1 4 147,-1 0 1,1 3-1,-6-5-10,0 2-57,1 1 1,1 6 0,1-1 0,3 1 5,-2 0 0,3 1 0,-2 3 0,-1 2-33,-2 3 5,6-6 82,-6 4-115,5-1 1,-7-2-370,0 6 188,1-7 14,-1 11 0,0-11 119,0 7 1,-5-5 20,1 5 0,-8 0-11,1 6 24,5-8 60,-15 13 1,16-11 89,-10 11-143,3-4-83,3-2 84,2 1 4,8-1 0,-1 1 195,0-1-186,1 1 55,-1-1 0,0 2 133,0 4 1,-1-4-110,-4 4 0,3 1 111,-2-1 1,0 1-112,-1-1 0,2-2 13,-7 7 0,0-5-8,-6 4 0,1 1 20,-1 5 1,6 1-40,0-1 1,7 2 85,-2 3 1,3-8 4,3 3 0,-1-9-15,0 4 1,0-5 131,1 5 0,-1-7-85,0 1 115,1-2-210,-1-3 1,-2-5 266,-3 0-218,4 1 36,-6 4 16,0-6-249,6 4 0,-7-10 1,4 6-1,-1-1-38,2 1 1,2-6 5,1 2 1,0-4-155,1-1 1,4-2-168,1-3 0,4 1-1211,-4-7 491,6 0 266,-3-5 0,16 0-1110,7 0 1944,7-7 0,8-15 0,0-12 0</inkml:trace>
  <inkml:trace contextRef="#ctx0" brushRef="#br2" timeOffset="25">3381 6240 8105,'16'9'-496,"-1"-6"496,1-6 0,0 1 0,-1-3 0,1 1 528,0-1 1,5 3-1,2-5 1,1 2-123,4 0 1,2-6-1,1 6 266,1 2-435,-1-6-59,0 7 0,1-10 44,-1 7 0,3-2-1,2 1 1,-3 5-1,4-5 1,-4-1 104,-1 2-294,-1 0-8,8-2 0,-4 5 85,6-3-61,-6-4 65,11 8 126,-6-6-270,7 7-384,-7-7 537,6 5 0,-6-5 108,7 7-65,0 0-150,-7 0 1,6 0 39,-4 0 1,-2 0 20,2 0 1,-5 0 12,5 0 0,-6 5 38,6 0 0,-5 1-65,5-6 0,-2 5-110,2 0 1,5 2 381,0-2 0,-3-3-42,8 3 1,-6-3-145,6-2 0,-6 5 134,1 0 0,-9 2-102,9-1-234,-3-5 165,3 6 0,0-7 121,1 0 24,-8 0-132,5 0 1,-12 0-780,4 0 290,-4 0 168,-1 0 1,-1 0-95,1 0 0,-1-1-182,0-5 0,-4 5-1261,-1-5-233,-7 5-833,4 1 2800,-15 0 0,-1 7 0,-7 1 0</inkml:trace>
  <inkml:trace contextRef="#ctx0" brushRef="#br2" timeOffset="26">3459 6554 6712,'16'0'0,"0"0"0,-7 0 0,-2 0 0,-7 0 0,1 0 0,5 0-813,-5 0 1064,6 0-130,-7 0 1556,0 0-1492,0 7 1,0-3 48,0 6-122,-7-6-46,6 3 1,-13-7 66,3 0-19,-3 7-97,-2-5 1,6 6 107,-1-3-175,1-3 106,-6 5 0,1-2 76,-1 1 9,7-1-89,-5 2 1,4-5 42,-11 3 0,3-3-49,-5-2 0,8 5-43,-1 0 74,0 0-29,-6-5 29,4 0 0,-10 0 80,7 0-112,-7 0 1,6 0 42,-5 0 2,-2-7-58,11 6 0,-6-6 12,3 7 39,3 0-53,-4-7 0,6 5 44,0-3-46,0-4 0,1 5 0,-1-4 47,0 1-3,1-5-124,-1 10 0,-2-12 105,-3 3-176,4 4 144,-6-7 0,7 7 22,1-3 5,-1-4-16,0 5-9,1-7 56,-1 1-60,0-1 0,6 0 0,1 1 60,2-1-61,2 7 1,-1-5-30,1 4 29,0-4 1,0-7 0,-1 0 0,3 2 66,1 1-122,-5 2 0,6-5-64,-5 0 122,-2 1-70,6-3 0,-5 4-42,7-8 108,0 8-19,0-3 1,0 4 0,0-1 9,0-2 0,0 0 0,0 5 0,0 0 242,0 1-250,0-1 0,0 0 6,0 1 166,0-1-158,0 0 1,2 0 28,3 1-17,-3-1 0,5-1 0,-6-3 109,5-1-41,-5 0-54,6 6 1,-2-1 55,1 0-44,6 1-68,-10-1 1,10 0-101,-7 0 1,7 6 73,-1-1 0,-2 1-7,1-6 1,1 1 52,4-1 1,-4 5-5,-1 1 1,1 1-4,4-1 1,-4-4-32,-1 3 0,1-1 18,5 2 0,-6-3 6,1 8-1,-8-7 7,11 10 0,-5-10 0,7 7 1,-6-6 7,0 6 0,1-6 39,5 6-268,-1 0 236,8-2 0,-5 5 4,3-3-22,-4 3 7,6-5 0,-6 5 38,4-3-53,-3 3 4,-3 2 0,1 0-12,0 0-11,7-6 62,-6 4 1,6-5 27,-8 7-62,1 0 5,0 0 0,1 0 2,4 0 22,-3 0-10,11 0 0,-11 0-13,3 0 83,3 0 48,-6 0 0,5 0-109,-8 0-241,8 0 227,-6 7 1,6-5 9,-7 3 44,0-4-51,-1 6 0,3-5-13,3 3 0,-7 2-5,7-1 1,-13 1 9,8-2 1,-4-3-12,4 3 0,0 2 39,0-2-38,-1 7 8,1-10 1,-6 7 3,1-4 1,-1-3 0,4 12 1,-1-5 6,-3-1-15,1 6-13,4-5 0,-4 7-4,-1-1 21,1 1-2,-2 0 1,4-6-1,-4 1-38,0 1 42,5 2-9,-5 2 19,-1-1 1,5 1 0,-6 0 0,0 0 0,1-1 69,1 1-81,-5 0 1,8-1 0,-7 1 3,-1 0 0,3 0 0,-2-1 0,0 1 25,2 0 1,-5-1 0,3 1-1,-2 0 35,3 0 1,-5-1-1,6 1 1,-1 0-2,-1-1 1,0 1 0,-5 0-17,0 0 1,2-2 0,1-2-1,3-2 17,-3 3 1,-1-5 0,-2 3 67,0 1 9,0 2-81,0 2-11,0-8 66,0 6-27,-7-5 2,5 7 0,-7 0 9,4-1 1,2-4-2,-8-1 205,8 1-253,-11-3 1,10 6 32,-6-3 1,-1-2 9,-4 1 0,-1-5 216,0 6-193,0-1-45,8-1 0,-6 5 89,3-4-34,-3-3-53,-1 7 0,4-10 69,1 6-13,-1-6-58,2 10 1,-5-11 16,4 8 1,3-6 43,2 6-9,-4-8-35,7 4 34,-12 0-59,12-5 0,-6 5 62,2-7-122,5 0-23,-13 7-79,12-6-45,-12 6 88,12-7-1463,-5 0 565,7 0 333,0 0 0,7-14 0,2-3 0</inkml:trace>
  <inkml:trace contextRef="#ctx0" brushRef="#br0" timeOffset="27">2941 6869 8190,'-9'0'-76,"0"1"0,6 5 792,-3 4 0,3-3 0,6 0-192,3 0 1,6 0 0,-2 4-1,4-6-190,2-3 1,0-1 0,1 3 0,4 1 268,5-1-434,4-3 0,2-1 107,-1 0 0,2 0-101,4 0 1,1 0-220,4 0 1,4 0 205,-4 0 1,-2-1 5,2-5 0,-2 5-154,2-5 1,-4 5-124,-6 1 1,-6-2 0,-2-2-1,-1-1-70,-4 2 0,-1-1 210,-3-1 0,1 3 0,0-3-46,0 3-195,-8 2 0,6 0 79,-3 0 123,-4 0 1,0 2 25,-7 3 1,-2-1 128,-3 6 0,-4-5 1,-8 4-1,-4 0 2,-6 0-77,-9-6 0,1 9 19,-7-7 0,0 2-64,-5-1 0,0-5-6,-1 5 1,5-5-12,-4-1 0,8 0-13,-8 0 0,9 0 25,-4 0-61,7 0 42,-11 0 1,13 0-1,-4 0 1,4 0 0,4 0 58,2 0 1,-1 0 0,6 0 26,-3 0 1,9 0 0,-3-1 0,0-3 10,2-1 1,4 0 35,3 5-45,6 0-269,-3 0 81,7 0 0,7 0 12,4 0 139,3 0 1,2 0 141,-1 0 1,3 0-137,3 0 1,-2 0 123,7 0 0,0 0-87,6 0 0,1 0 9,4 0 0,3 0-2,7 0 0,-3 0 25,3 0 0,-4 0-286,10 0 0,-4-6 24,-2 1 1,-7 0 63,-3 5 0,-9 0 1,-4 0-113,-1 0 173,-2 0 0,-11 0 4,1 0 15,-8 0-63,4 0 28,-7 0 1,-1 0 259,-5 0 0,-8 0-76,-7 0 0,-8 0-136,-3 0 1,-1 5-70,-9 0 0,0 6-165,-5-6 0,-2 6 54,-3-6 0,6 5-181,-6-4 1,12-1 206,-7-5 1,8 5 3,-3 0 0,13 1 134,-3-6 1,6 1 38,0 5 0,3-5 258,7 5 0,1-5 211,-1-1 265,7 0-511,2 0 0,9 0 0,3 0 0,7 0 154,8 0 1,4 0-192,7 0 1,1 0 0,-1 0 0,8 0-228,3 0 0,3 0-330,2 0 0,0-1 111,1-5-752,-1 5 620,0-6 0,-12 7 21,-4 0-1016,-10-7 606,2 5 145,-7-5-1538,-1 7 849,-6 0 303,-2 0-1133,-7 0 992,0 0 582,-7 0 0,-7 5-393,-7 0 927,-7 1 0,4-6 0,-8 0 0</inkml:trace>
  <inkml:trace contextRef="#ctx0" brushRef="#br0" timeOffset="28">2909 7073 8508,'11'0'1670,"-1"0"-1164,1 0-254,4 0 1,-2 0 401,2 0-347,-3 0-50,18 0 1,-9 0 551,11 0-502,-11 0-39,15 0 1,-13 0 130,3 0-153,-3 0-116,-7 0 219,-1 0-283,-6 0 333,-2 0-92,-7 0-123,-14 0 106,-3 0-107,-15 0-908,-6 0 539,5 0 0,-13 0-123,4 0 1,2 2 130,-2 3 1,7-3 230,-2 3 0,4-3 54,2-2 1,5 1 438,-1 5-389,8-5-63,-4 6 257,8-7 50,6 0 0,4 0-562,10 0 1,4 0 81,6 0 0,3 0-1363,3 0 0,-2 0-50,7 0 0,-1 0-1979,1 0 3471,-3 0 0,-1 0 0,3 0 0</inkml:trace>
  <inkml:trace contextRef="#ctx0" brushRef="#br0" timeOffset="29">3208 7104 8190,'-9'0'0,"2"0"924,0 0 128,5 0-311,-5 0 147,7 7-229,-7-5-257,6 12 1,-12-10 188,8 6-407,-7 1 297,10-3 0,-10 6-141,7-3 0,0 3 0,5 1 238,0 1-557,0 0 66,0 0 0,1-1 312,5 1-448,2 0 356,8 0-131,0-1 1,1 1-11,4 0 1,-2 1 9,8 4 0,4-3 46,6 3 0,1-4 6,-1-1 0,3-1 14,7 1 1,2 0 310,3 0-830,-3-1 424,20 1 0,-12 0 264,11-1 1,-1 1-40,1 0 1,-4 0-147,5-1 1,-5-1-32,-1-3 0,0-4 30,0-7 1,2 1-31,3 5 0,-2-5-101,7 5 1,-6-5-130,1-1 1,-3 0-1,-6 0 199,-7 0-388,8 0 1,-24 0-47,12 0 0,-12 2-117,1 3 1,-9-3 213,-2 3 1,-7-3 97,2-2 1,-3 0-504,-2 0 0,-6 0-1973,1 0 0,-3 2 15,3 3 1,-4-1 2535,-7 6 0,0-6 0,0 3 0</inkml:trace>
  <inkml:trace contextRef="#ctx0" brushRef="#br0" timeOffset="30">6007 7419 8190,'0'-16'-218,"-6"6"218,1-1 0,-7 8 1168,1-3 0,-3 5-20,-1 1 379,-1 0-275,0 7-395,0-6-457,1 13 1,-6-5 121,0 7-219,0 0-73,-2 6 1,6-4 203,-4 3 1,-2-2-9,2 2-342,7-4-28,0 13 0,11-11 105,-8 7 1,8-5-128,-3 6 1,5-8-146,1 2 0,8 1 90,8-1 0,2 0 102,8-5 0,-5 0-56,5-1 1,0-4 192,6-1-156,-1-6 18,0 3 1,3-7-1,-1 0 1,0 0-1,-3 0 147,-1 0 1,-1-2 0,-1-3-56,-6-6 1,-6-3-1,-4-1 251,-6-1-346,-3 0 1,-9 1-177,-4-1 1,-8 0 34,-2 0 1,-2 1-141,2-1 0,-3 6-169,-7-1 1,4 2-443,1-1 0,5-2 0,-3 6 0,1 3-2147,4 1 2590,1 2 0,8 0 0,1 2-3647,2 3 4019,9 4 0,14 7 0,8-1 0</inkml:trace>
  <inkml:trace contextRef="#ctx0" brushRef="#br0" timeOffset="31">6510 7607 8051,'-7'-15'471,"5"-1"1,-12 0 1442,3 1-1226,-10-1-365,4 7 1,-6-3 124,8 7-159,-1-1 537,0 6-210,0 0-222,-6 0-415,4 7 253,-4 2 57,13 7-115,-5 0-252,12-1 126,-12 8 0,12-6 184,-5 13-158,7-12-115,0 4 330,7-6-116,2 7 49,7-6-299,7 6 40,-6-7 166,13-1-39,-6 1-16,8-7 609,6 5-259,-5-6 38,-1 1-307,4-2 476,-16 0-207,16-5-1,-18 5-146,4-7 49,-6 0-152,0-7 115,-7-2-57,-2-7 0,0 1 0,-6-1 57,6 0-1093,-7 1 598,0-1 143,-7-7-1745,-1 13 1233,-8-18 0,5 23 20,1-11-2121,-1 4 749,3-4-792,-6 7 1401,12-5 357,-5 12 199,7-5 530,0 7 232,7 0 0,9 0 0,8 0 0</inkml:trace>
  <inkml:trace contextRef="#ctx0" brushRef="#br0" timeOffset="32">7013 7435 8051,'0'-16'0,"0"0"1498,-7 0-662,-2 8-245,-7-6-319,1 12 1,-1-5-143,0 7 1,0 2 129,1 3 1,4 4 86,1 6 1,5 1 0,-4 2-1,2 1 86,3 2 0,10 0-239,4-6 1,4 6-76,2 0 0,6-5 200,5-5 1,-3-3-30,2 3 1,-7-3-59,2-2 0,2-5-43,-2 5 1,0-5 305,-5-1 0,0-7-250,-1-3 1,-4 1-1,-3-1 1,-1-2 304,-3-2-650,-2-2 113,-2 0 1,0-1-290,0-4 0,-7 3-624,-4-3 1,-3 9-1485,-1 2 1,-8 6 1124,-3-1 0,1-2 1259,-1 2 0,0-8 0,-6 5 0</inkml:trace>
  <inkml:trace contextRef="#ctx0" brushRef="#br0" timeOffset="33">6227 5863 8055,'-7'-9'0,"3"-3"0,-6 7 0,6-1 366,-3-1 948,0 6-560,5-13-464,-5 5 29,7 0-6,0-5 0,7 7 563,4-3-417,3-4-248,9 12 80,-6-12-117,13 12 116,-6-5-58,8 7-146,-8-7 1,6 6 0,-6-5-75,1 5 146,-3 1 1,-6 5 0,0 2 39,0 2 0,-2 1-695,-4 6 307,4-1 130,-12 8 1,5-5 84,-7 3 63,0-4-31,-7-1 0,2 1 23,-11 4 0,4-3 35,-9 3-129,3-11 69,2 4 28,1-5-20,-8 0 1,6-1 48,-4-3 26,3-3-298,2 5 1,6-7 7,-1 0 113,1 0 77,1 0-390,2 0 210,7 0 1,7-5 12,4 0 117,10-7-20,3 10 1,8-7-116,-1 4 0,2 3 55,4-3 1,-7 3-242,6 2 234,-13 7 89,14-5 1,-20 12 130,4-4 1,-3 4-17,-3 2 1,-1 0 240,-3-1 0,-4 1-39,-7 0 400,0 0-442,0-1 1,-7 1 11,-4 0 0,-3-2-42,-1-4 0,-6 2 154,0-6 0,-7 4-254,2-5 0,1 1-326,-1-6 1,0 0-129,-6 0 1,2 0-397,4 0 1,4 0 80,6 0 0,0 0-497,0 0 0,8-2 698,2-3 1,5 1 0,2-6-360,5-3 0,8-1 0,10-1-1163,6-1 1955,-2 0 0,17-6 0,-5-3 0</inkml:trace>
  <inkml:trace contextRef="#ctx0" brushRef="#br0" timeOffset="34">6981 5768 8055,'9'-15'569,"-2"6"1,-7 0-117,0 4-217,-7 3-62,-2-5 116,-6 7-116,-1 7 432,-7 2-299,6 14 0,-11-4 91,7 7-108,0-7-121,-2 11 1,6-11 403,-4 7-107,3 1-365,2-3 1,3 6-44,2-4 0,4-2 189,7 3 0,2-6 101,3 5-58,11-7-978,8 4 457,8-8 174,-1 1-86,1-7 138,6 5 0,-3-11 104,7 8 0,-2-8-18,2 3 1,-4-5-6,-6-1 451,-8 0-76,6 0-178,-13 0 361,-1-7-348,-9-1 0,-7-3 166,0 1-178,0-1-102,-14-5 0,2-5-322,-14 0 162,7 1 10,-11 4 0,5 5 189,-6 1 1,-1-1-501,1-4 0,5 6-701,0 4 1,1-2 307,-1 1 1,3 1-401,8 5 0,4 0-1429,1 0 1855,6 0 1,-1 0-284,10 0 1,6 2 568,10 3 1,-2-3 369,7 3 0,0-3 0,6-2 0</inkml:trace>
  <inkml:trace contextRef="#ctx0" brushRef="#br0" timeOffset="35">7484 5926 8055,'-15'-14'150,"-1"3"0,0-1 496,1 7-268,-8-1-284,5 6 814,-4 0-424,6 0-39,0 0 4,0 7 58,1 2-333,-1 7 297,7 0-311,2 6 0,2-2 217,0 6-200,0-7-2,5 11 115,0-6-116,0 1 112,7-3-97,1-6 0,8 0 101,0-1 0,6 1-131,3 0 1,1-6 362,0 1-232,1-8-130,4 4 0,-1-5 260,-4 3-130,4-3-145,-13 5 1,11-9 0,-7-1 0,-4-4 197,-4-2 1,-1-3-83,-7-9 0,0 2-533,-5-8 245,0 8 21,0-10 100,-7 4-873,-1 1 1,-8-4 147,0 7-1514,1 0 1393,-1-2 1,0 11-139,0-4 483,1 4-16,-1-4-116,7 7 365,-5 2-3372,12 0 3546,-5 6 0,14-13 0,2 5 0</inkml:trace>
  <inkml:trace contextRef="#ctx0" brushRef="#br0" timeOffset="36">7846 5580 8037,'0'-9'726,"-7"-5"-333,5 12 114,-12-5-349,13 7 73,-13 0 1,5 0 0,-7 2-2,0 3 0,6-1 87,-1 6-29,1 1-89,1 12 1,-3-6 156,7 4 1,0-4-41,5-1-179,0 0 50,0 0 0,0-6 53,0 1 1,7-6-1,3 5 0,4-6 318,2 1-371,-1-3 0,1-2 187,0 0-414,-7 0 443,5-7-188,-6-2-151,8-7 0,-7 1-65,-4-1 0,-3 0-284,-2 0 1,0 6-1278,0-1 1,0 1-3944,0-6 4313,0 8 1192,0 1 0,-7 0 0,-2-2 0</inkml:trace>
  <inkml:trace contextRef="#ctx0" brushRef="#br0" timeOffset="37">8050 6004 8037,'9'0'969,"5"0"1,-3-2 0,3-1-356,1-2 1,1-1-1,2 6 1,1 0-640,2 0 1,1 0 0,-2 0 0,1 0-359,-2 0 0,4 0 0,-2 0-2242,-2 0 1832,-2 0-902,-1 0 1695,-7 0 0,-2 0 0,-7 0 0</inkml:trace>
  <inkml:trace contextRef="#ctx0" brushRef="#br0" timeOffset="38">8223 5784 8037,'0'-16'1087,"-5"6"-330,0-1-831,0 8 362,5-4-356,0 7 1,0 2-641,0 3 703,7-3-737,-6 19 1,8-11 188,-4 11 553,-3 4 0,12-1 0,-5 7 0</inkml:trace>
  <inkml:trace contextRef="#ctx0" brushRef="#br0" timeOffset="39">8239 6209 8037,'7'8'1196,"2"-1"-512,0-7-169,-2 7-115,0-5 142,1 5 1,3-7-77,-1 0 1,1 0-1369,4 0 0,1-2 1,0-1 335,0-3 1,-2 0 0,-2 0 0,-2-2-1199,3-1 1764,1-5 0,1 5 0,1-7 0</inkml:trace>
  <inkml:trace contextRef="#ctx0" brushRef="#br0" timeOffset="40">8915 5753 8037,'0'-16'47,"0"6"1,0-1 0,-2 1-1,-3 1 1,-5 4 402,-4 3-261,5 2 0,-5 2 914,4 3-604,-4 11-112,-9 1 0,5 13 60,-3-4-159,4 4-184,1 1 0,2 0 0,4 1 340,5-1-352,-4 1 1,7-1-111,-3 1 253,3-8-70,9 6 0,-2-13 102,11 4-121,-4-3-204,18-3-57,-6 1 277,8 0 199,-1-7-79,1 5-116,-1-13-14,1 6 305,-8-7-161,6 0 0,-11 0-24,7 0 164,-7 0-264,4-7 1,-12-1 183,-1-8-16,-6 0-167,3-7 115,-7 6-1243,0-6 609,-7 8 235,-2-1-548,-7 0 342,0 0 162,1 8-38,-8-6-1609,6 12 869,-13-5 229,12 7-192,-11 0 1,2 7 895,-9 3 0,-4 4 0,-8 2 0</inkml:trace>
  <inkml:trace contextRef="#ctx0" brushRef="#br0" timeOffset="41">5912 6727 7909,'-10'-2'0,"-1"-3"0,8 3 637,-4-4 0,8 6 1,5 0-3,4 0 1,6 0-212,5 0 1,-4 0-380,4 0 227,4 0-858,-8 0 0,11 0 452,-7 0 0,5 0-954,-5 0 1,0 5 345,-5 0 1,-7 7-307,-4-1 1048,-3-4 0,-9 14 0,-2-4 0</inkml:trace>
  <inkml:trace contextRef="#ctx0" brushRef="#br0" timeOffset="42">5881 6869 7909,'10'1'0,"1"5"866,-8-5-351,11 6-95,-5-7-196,7 0 0,-6 0-7,1 0 1,-1 0 57,6 0 1,1 0-350,4 0 0,-3 2-379,3 3 1,1-3 77,-1 3 0,2-3-462,-2-2 0,3 2 443,8 3 1,-1-3-458,1 3 851,-1-3 0,1-2 0,-1 0 0</inkml:trace>
  <inkml:trace contextRef="#ctx0" brushRef="#br0" timeOffset="43">6981 6664 7935,'0'-15'88,"0"4"177,0 1 0,-1 6 319,-5-1-264,-2-4 324,-8 7-158,0-5-229,-7 7 1,4 6 18,-7-1 1,5 7-102,-5-1 1,0 4-131,-6 6 0,6-1 74,0 6 0,7-5-188,-2 5 1,8-7 143,3 2 1,5-2-76,-6 2 0,8-3 117,-3 3 0,6-4-111,6-1 1,4-6 44,11 1 1,4-6 66,6 6 0,2-8 1,4 2 154,5-3-192,-4-2 0,8 0 35,-4 0 1,-4 0 62,-1 0 1,-9-2 21,-2-3 0,-7 2 0,0-8 295,-6-1-350,-6-2 1,-7-2-24,0 0 0,-7 6-493,-4-1 264,-10 8-227,4-11 0,-11 10-673,7-6 714,-7 7-159,3-4 0,-1 7-1140,0 0 1052,7 0-1100,-4 0 655,7 0 611,1 0 0,6 7 19,4 3 1,3-1 353,2 1 0,14 1 0,3 4 0</inkml:trace>
  <inkml:trace contextRef="#ctx0" brushRef="#br0" timeOffset="44">7563 6837 7935,'7'-15'0,"-5"-1"0,3 0 780,-10 7-362,-4-5 110,-7 13-308,-6-6-155,4 0 100,-12 5 111,6-5-154,-7 7 0,4 5 125,1 0 1,7 6-95,-2-6 1,3 7 0,3-1 0,1 3 135,3 2 0,4 4-143,7 1 0,7 0-135,4-5 0,3-2 252,1-3 1,8 3-88,3-4 1,4-1 23,2 1 1,-1-6 51,0 1 0,-1-2 135,-4 3 0,2-5-131,-7 5 0,0-5 83,-5-1 1,-2-7 307,-4-3-330,4-4-42,-12-2-182,5 1 0,-9-3-40,-3-3 0,2 4-847,-8-4 0,1-2-141,-6 2 0,5 5-2225,1 6 1820,6-1 521,-9 3 1,13 1 818,0 7 0,7 0 0,8 0 0</inkml:trace>
  <inkml:trace contextRef="#ctx0" brushRef="#br0" timeOffset="45">8113 6712 7935,'-7'-16'0,"-1"5"0,-8 1 366,0 6-183,0-3 0,8 0 559,-6 6 0,5-6 277,-7 7-699,1 7 110,6-6-341,2 13 1,2-10 0,-1 6 0,3 3 301,1 1-309,9 1 97,2 1 0,7-6-176,-1 1 0,3-2 75,3 1 0,-4 2-5,4-6 1,-3-1 53,-3-5 219,1 0-179,-7 0 1,5 0 0,-5-2 612,-1-3-663,-1-4 0,-7-7 87,0 1 0,-7 4-12,-3 1 1,-4-1-35,-2-4 0,6-1-1124,-1 0 1,1 7-1366,-6 4-1414,7 3 3745,2 2 0,7 7 0,0 2 0</inkml:trace>
  <inkml:trace contextRef="#ctx0" brushRef="#br0" timeOffset="46">8554 6884 7935,'8'0'-112,"-1"0"0,-7-7 1,0-1-1</inkml:trace>
  <inkml:trace contextRef="#ctx0" brushRef="#br1" timeOffset="47">10833 5957 8408,'-7'-16'0,"6"1"0,-6-1 0,7 7 0,0 2 317,0 0-139,0 5 119,0-5-97,0 7 983,0 0-1007,0 7 1,0-3 37,0 6 1,0 1 11,0 5-18,0-1-108,0 8 1,0-5 78,0 2 61,7-2-73,-6 5 56,6-6-32,-7 13 46,0-13-88,0 13-135,0-6 168,0 8 2,0-8-11,7 13 54,-5-11-161,5 13 1,-7-6-90,0 3 1,5-2 125,1 2-238,-1-3 215,-5 6 1,0-6 85,0 4-195,0-4 102,0-2 1,0 6 33,0 0-32,0-1-16,7 3 0,-5-6 23,3 4 0,-3 1-6,-2-1 1,0-1 148,0-4-142,0-1-53,7 8 0,-6-6-9,5 4 0,-5 1 41,-1-1 0,6-1 8,-1-4 0,0-1-201,-5 1 17,7-1 161,-5 1 8,5-1-29,-7 0 1,0 1 22,0-1-73,0 1 329,0-1-251,0 1-7,0-1 94,0 0-94,0 1 1,5-1 50,0 1-93,0-8 52,-5 6 0,0-6 42,0 8-27,0-1-32,0 1 0,0-1 51,0 1-22,0-1-47,0 0 0,0 1-72,0-1 120,0-6 24,0 4 1,0-6 117,0 3 0,0 2-217,0-7 0,0 5 4,0-5 1,-5 6-6,0-6 1,0 6-13,5 0 1,-2 1 72,-3-2 0,3 3-17,-3-2 0,1 1 306,-1-2 0,3 4-258,-3-4 1,3 3 0,2 1-186,0-4 121,-7 4 0,6-6 134,-5 8 1,-1-6-57,2 0 0,-2 0 114,2 6 1,1-6-86,-6 0 0,6 0-3,-1 6 0,2-6 33,-3 0 0,5-1 77,-5 1 0,5 2-3,1-7 1,-2 5-58,-3-5 1,3 5 7,-3-5 1,3 2-57,2-2 1,0-4 3,0 4 30,0-3-50,0-3 1,0 1-105,0 0 0,2 0-2955,3-1 105,-3-6-1201,5 5 2685,0-12 1358,-6 5 0,6-14 0,-7-2 0</inkml:trace>
  <inkml:trace contextRef="#ctx0" brushRef="#br1" timeOffset="48">11022 9399 10089,'9'0'881,"5"0"-771,-6 0 1,8 0 140,0 0 1,0 0-112,-1 0 0,6 0 41,0 0 1,7 0 36,-2 0 1,6 0-80,5 0 1,-2 0-7,6 0 0,1 0 30,6 0 1,-5 0-28,4 0 1,-5 0 85,5 0-18,1-7-76,-8 6 0,2-6-99,0 7 1,0-6 10,5 1 1,0-2-63,0 2 0,0 3 60,0-3 0,1 3-142,-1 2 1,2-5 98,3 0 1,-6-1-148,6 6 1,-5 0 120,11 0 0,-6 6 14,6-1 0,-11 2-118,5-2 0,-6-3 148,6 3 1,-8-1 101,-2 1 0,-5-3-77,4 3 1,-6-3 120,2-2 1,-2 5-86,2 0 0,-4 0 15,4-5 0,-2 0 16,1 0 1,-1 0 0,5 0-41,-1 0 0,3 5 0,-6 1 0,1-1 66,1 2-81,-4-5 1,6 6 2,-3-2 1,-8-5-4,8 5 0,-13 1-37,8-2 1,-9 0-121,3-5 1,-12 0-815,1 0 417,-2 0 156,2 0-1260,-6 0 0,-2-7 454,-7-3 0,-9-11 1154,-6-5 0,-15-4 0,-10-2 0</inkml:trace>
  <inkml:trace contextRef="#ctx0" brushRef="#br1" timeOffset="49">10991 5973 8139,'-9'-7'0,"-5"5"-584,5-5 314,0 0 296,2 5-92,0-5-61,6 7 262,-6 0-50,7 0 0,0 2 0,0 3 1,1 6 69,5 3 0,2 1 1,8 3-1,0 3-9,0 5 1,5 4 0,1 1-1,3 1-49,3-1 0,1 6 1,5 1-1,1 2 266,1 4-250,1 1 0,-4-3-93,4 0-58,-4 0-1429,5 5 1601,-6 0-201,6 1-749,-5-8 862,6 12-53,-8-17 44,8 18 42,-13-13-38,18 7 254,-18-7-240,19 12 19,-12-17-37,6 18 191,-8-13-155,1 7-3,-1-7 17,1 6-225,-1-13 216,1 12 23,-1-12 216,0 13-227,-6-13 27,5 12-158,-6-11 117,8 18 44,-1-17-21,0 17-530,1-19 518,-1 13 32,-6-13-92,4 5-183,-4-6-27,6 6 250,-6-4-18,5 11 1,-11-10 8,7 7 18,0-7-81,-1 3 0,-1-6 997,-3-1-736,-4 0 262,6 1 1,-2-1-439,0 1 1,2-1 55,-2 1-48,-4-1 47,6 0 0,-2 1-125,0-1 1,2 1 253,-2-1-171,-4 1 294,13-1 1,-13 1-352,4-1 0,2 0 203,-2 1 0,2-4 13,-2 3 0,-4-3-46,4 9 1,-2-6 174,2-5 0,-3 6-220,3-1 0,1-4-35,-1 4 1,2-3 246,-2 3-166,-4-6-69,13 4 75,-12-4-214,11-1 0,-10 4 209,8-7-420,-8 7 152,4-3 1,-6-1-186,4-3 1,-3-3-395,2-3 0,-2 1-18,-2 0 1,-2-6-513,-4 1 0,2-6-1935,-6 5 1821,-1-6 1283,-5 3 0,-14-7 0,-4 0 0</inkml:trace>
  <inkml:trace contextRef="#ctx0" brushRef="#br1" timeOffset="50">11069 8849 8290,'-7'9'-225,"-3"-4"1,1-3 0,-1-2 923,-3 0 1,-1 0 159,-1 0 0,1 2 662,3 3-1232,4-3 1,9 5 0,3-7-224,6 0 253,3 7-112,8-6 1,-2 6 144,6-7-33,0 0-127,5 0-715,1 0 334,-8 0 160,6 7-21,-6-5 0,1 5 97,-4-7 0,-4 2-504,-1 3 284,0-3 62,0 5 0,-1-6 1,1 3 201,0 1-19,-1 7 1,-1-8 26,-3 6 0,1-4 17,-7 4 0,2-5-74,-1 6 1,-5-6 105,5 6 0,-3-1 346,2 6 1,-3-1-96,3 1 0,-1 0-18,1 0 1,-3 5-49,3 0 1,-3-1 147,-2-4 1,0 5-175,0 0 0,0 5-7,0-5 1,5 5 107,0-5 1,0 6-71,-5-6 0,6 0 133,-1-6 0,0 1-282,-5 0 1,0-1-134,0 1 0,5-5 34,1-1-732,-1-6-643,-5 3-1691,0-7 1696,0 0 1,-5-7-3279,-1-4 4558,1-3 0,-9-9 0,-3-1 0</inkml:trace>
  <inkml:trace contextRef="#ctx0" brushRef="#br2" timeOffset="51">11635 9714 8270,'2'10'2567,"3"1"1,-3-1-1725,3 6 0,2 1-226,-2 4 1,1-2 0,-5 6 0,3 1 296,1 4 1,0-8 125,-5 10-550,0-4-158,0-4 0,0 6-7,0-4 0,0-3-954,0-2 0,0 2 501,0-3 0,0 1-1558,0-5 0,2 0 463,3 0 0,-3-6-105,3 1 1,-1-8 163,1 2 0,-1-3-1389,6-2 2553,1 0 0,11 0 0,3 0 0</inkml:trace>
  <inkml:trace contextRef="#ctx0" brushRef="#br2" timeOffset="52">11997 10154 8088,'9'-16'1245,"-1"7"1958,-2 4-2047,-5 3 891,6 2 378,0 0-1420,-5 0-449,5 0-1906,-7 0-8481,0 0 7186,7 0 2645,-5 0 0,5-7 0,-7-1 0</inkml:trace>
  <inkml:trace contextRef="#ctx0" brushRef="#br2" timeOffset="53">12641 9745 11217,'-15'2'1204,"-1"3"1,0-3 0,1 5-463,-1 0 0,0-6-417,0 5 1,1-5-143,-1-1 1,0 0-26,1 0 0,-1 0-159,0 0 1,0 0 76,1 0 0,-1-1-185,0-4 0,6 3 185,-1-3-47,8 3 0,-9 4 0,5 1 164,-2 2 0,5 7 1,-1-1 61,3 3 0,-3 2 1,0-1 13,1 1 0,-3 0-54,2 0 1,0-6-40,5 0 1,-2 1 72,-3 5-422,3-1 59,-5 1 1,7-5-228,0-1 1,2-6 48,3 1 0,-1-3 0,6-2-29,2 0 0,8 0 0,1 0 1,-1 0-30,3 0 0,0 0 0,5 0 1,-2 0-314,2 0 606,-5 0 1,1 5-52,-3 0 1,-3 2 305,3-2 1,-4 2 30,-1 4 0,-1 3 319,1-4 0,-5 2-106,-1-1 0,-6 3 310,1-4 0,-3 4-340,-2 2 0,-2-6 13,-3 1 0,-1-2 676,-9 1 0,1 2-118,-12-6 1,5 4-294,-6-5 0,6 6 1,-3-6-1,-1-1-342,1-3 0,5 1-348,-2 3 0,-2-3 0,2 3 0,2-3 0,1-2 0,1 0 0,-4 0 0,5-2-1208,1-3 0,-1 3-2417,5-3 17,-3 3 3608,-1-5 0,-1-1 0,0-8 0</inkml:trace>
  <inkml:trace contextRef="#ctx0" brushRef="#br2" timeOffset="54">3208 6177 6260,'0'0'0</inkml:trace>
  <inkml:trace contextRef="#ctx0" brushRef="#br2" timeOffset="55">3208 6177 7541,'-16'7'-386,"7"-3"1,4 6 212,3 2 1,2-3 0,0 1-1,0 3 198,0 1 1,0 8 0,0 3 0,0 1-1,0 0 0,0-1 1,0 3-1,-1-4-240,-5-1 215,5-2 0,-13 1 0,5 3 0</inkml:trace>
  <inkml:trace contextRef="#ctx0" brushRef="#br2" timeOffset="56">10896 6083 11668,'0'-11'-1426,"0"1"397,0 6-225,7-10 1074,-5 13 384,5-13-144,-7 12-82,0-5-280,0 7 1059,7 0 12,-5 0-44,5 0-345,-7 0 274,0 0-361,0 7 1,0-4 276,0 8-52,0-8-124,0 11-364,-7-5 0,5 7 17,-3 0 1,1-1-251,-1 1-24,3 0 401,-5-1 1,7 1-229,0 0 267,-7 0-74,6 6 1,-6-4-184,7 3 156,-7 3-36,5-6 0,-5 10-14,7-8 0,0 7 13,0-6 1,0 1 49,0-1 0,0-1 127,0 6-165,0-7-56,0 4 0,0-6 141,0 4 0,0-3-87,0 2 0,5 3 21,0-2 1,2 5 22,-1-5 0,-5 2-28,5-2 1,-5-2-69,-1 7 1,0-6-27,0 1 0,0-4 89,0-1-17,0-1-44,0 8 0,0-5-111,0 3 84,0-4 26,0-1 1,0-1 82,0 1-56,0 0 1,7 0 1,-5-1 28,3 1 0,-3 1-17,-2 4 0,2-3 9,3 3 0,-3-4 56,3-1-72,-3 0-8,-2 6 0,0-4-50,0 3 0,0-2 67,0 2 1,0-3-11,0 2 0,0 3 17,0-2 0,0 0-3,0-5 1,0 5 35,0 0 0,0 0-13,0-6 0,0 6-14,0 0 1,0 0 0,0-5-41,0 0 1,5 5 0,0 0 0,-1-2-54,-3-2 0,-1 1 1,0 1 15,0 2 1,0 2 0,0-4-1,0 2 1,0-2 8,0-2 0,0 4 0,0 0 0,0-1 11,0-3 1,0-1-1,0 1 1,0 2 77,0 2 0,0 0 1,0-5-1,0 2-31,0 3 1,0-4 0,2 4-1,2-4-12,1-1 1,0 0-1,-5 0 1,0-1 44,0 1-103,0 0 1,0-1 8,0 1 1,0 0 101,0 0-71,0-1 1,0 1-91,0 0 0,0-1 9,0 1 0,0 0-3,0 0 0,0-1 72,0 1 1,0 0-1,0-1 0,0 1-29,0 0 1,0 0-13,0-1 0,0 1-8,0 0 1,0-6-17,0 1 1,0-1-2,0 6 0,0 0 1,0-1 0,0 1-1,0 0 1,0 0 12,0-1-200,0 1 205,0 0 0,0 1-11,0 4 1,0-3 5,0 3 0,0-4 443,0-1-312,7-1 1,-5 1-131,3 0 4,-3 0 1,-2-1-9,0 1-20,0 0 0,0-1-12,0 1 1,0 0-19,0 0 1,0-1-23,0 1 0,0 0 76,0-1 0,0 3-5,0 3 1,0-4 7,0 4 0,0-3-20,0-3 1,2 1-31,3 0 30,-3 0 44,5-1 0,-7 1 193,0 0-226,0 0 3,0-1 0,0 1 18,0 0-12,0-1-7,0 1 1,0 0-1,0 0-66,0-1 0,0-4-277,0-1 256,0 1 1,0 4-150,0 1 1,0-5 90,0-1 0,0-5 0,-2 4 0,-2 0-267,-1 0 1,-2-6-430,2 2 426,3-3 283,-12-2 0,11-2 0,-6-3 136,2-5 1,2 1 0,3 0 0,-2 0 40,-1 1 1,0-3 514,5-5 0,0 6-297,0-1 1,0 6 0,0-5-132,0-2 1,0-2 0,-2-2 0,-1 0 23,-2 0 0,-1 1 1,6-1-1,-1 0-40,-5 1 0,5-6 1,-5 0-1,5 1 52,1 3 1,-6-4-1,1 0-9,2 2 0,1-4-82,2 2 0,0-2-164,0 2 0,0 2 137,0-7 1,-2 5-14,-3-5 1,3 5 18,-3-5 0,3 5-13,2-5 0,0 5 179,0-6 0,-5 8-80,0-2 1,-1-1-47,6 1 1,0-6 8,0 6 0,0-5 0,0 5 1,0-5-32,0 5 0,0-5-1,0 5 1,0-5 10,0 5 1,0-5-62,0 5 1,0-5-134,0 5 0,0-7 124,0 1 0,0 3-11,0-2 0,0 5 38,0-5 1,0 5-17,0-6 1,0 7-35,0-7 1,0 3-28,0-2 48,0-4 7,0 6 1,0-3 31,0 1 1,0 7 0,0-4 0,0 2 60,0 0 1,0-1-68,0 1 1,0 1 3,0-6 0,0 5 1,0-5 1,0 5-2,0-5 0,0 5 3,0-5 0,-5 5 1,0-5 0,0 5-24,5-6 1,0 7-61,0-7 1,-2 6 41,-3-5 0,3 5-3,-3-5 0,3 7-37,2-2 1,0-2-9,0 2 1,0-5 48,0 5 0,5-5-3,0 5 0,1-7-74,-6 2 1,5 1 43,0-1 27,0 0-144,-5-6 139,0 8 1,0-6-5,0 4 1,0 3 0,0 1 0,0 1 48,0 0 0,0 0 0,2 5 0,2-1 107,1-4-125,0 3 0,-5-4 6,0 6 1,0 0 9,0 0 1,5-5 104,1 0 1,-1-1-86,-5 1 1,0 2-4,0-8 1,0 6 57,0-5 1,0 7 3,0-2 0,0 2-8,0-2 1,0 3 4,0-3 0,0 4-47,0 1 0,0-1 4,0-4 0,0 3-49,0-3 58,0 4-10,0 1 0,0-5-156,0 0 168,0-7-81,-7 11 0,5-7 7,-3 3 0,1 3 108,-1-3 0,3 4 119,-3 1-194,3 0 1,2 1 3,0-1 1,0 0 171,0 0 1,0 6-91,0-1 1,0 1-59,0-6 0,0 6-149,0-1 0,0 6-622,0-5-802,0 6-1547,0-3-3063,0 7 6127,0 0 0,-7 14 0,-1 3 0</inkml:trace>
  <inkml:trace contextRef="#ctx0" brushRef="#br2" timeOffset="57">11022 9038 8470,'-9'-7'0,"1"5"0,2-3 1468,5 3-1091,-6 2 1,8 0 9,5 0 1,2 0-1,8 0-97,0 0 1,5 0-1,0 0 1,0 0-4,1 0 1,1 0 0,7 0 0,-1 0 469,5 0-983,1 0 1,-2 0 161,3 0 0,-8 0 34,4 0 0,-11 0 82,0 0 1,-9 0-330,-1 0 95,-8 0 215,4 0 1,-9 0-355,-3 0 227,-4 0 1,-13 0 0,-6 0-23,-7 0 121,-5 0-160,-1 0 1,-4 0-146,3 0 1,2 0 211,-2 0 0,7 0 56,-2 0 1,9 0 10,2 0 1,2 0 137,-3 0 0,5 0 0,6 0 1,0 0 343,1 0-71,-1 0 1,9 0-311,7 0 0,9 0-13,12 0 1,3 0-29,7 0 1,8 0-94,3 0 1,8-5 0,1 0 210,-5 1-138,8 2 0,-18-3-514,12 0 233,-12 0 29,-4 5 1,-4 0 18,-7 0 0,0 0 190,-6 0 1,1 0-19,0 0 166,-8-7 1,-1 3-1,-7-6-133,0-3 750,0 6-463,0 0 1,0 6 239,0-5-388,0 5 0,0-5-26,0 12 0,-1 1 0,-3 7 1,-1 0 162,1 3 1,3 4 0,1 0-1,0 5-87,0 4 1,0 1-1,0 1 1,0-1 795,0 1-657,0-8 0,5 6 60,0-4 1,0-3-110,-5-2 0,0-4 43,0-1 0,0 0-108,0-1-766,0 1 44,0-7 523,0 5-436,0-13 158,0 6 168,0-14 0,6-1 0,1-8 0,0 0-240,0 1 0,5-3 0,-3-3 0,1-3-20,1-1 0,-8-4 0,2 4 0,-3 1 64,-2 3 0,0 3 0,0 2 381,0 1 0,0 4 185,0 1 0,0 8 1,0 2 890,0 9-863,0 12 433,0-4 1,-5 8-242,0-4 1,-6-4 0,6 6 0,1-2-119,3 0 1,-5 5-1,1-5 1,2-2-575,1-1 0,2-3 0,0 1-14,0 0 1,0-6-177,0 1 1,0-6-662,0 5 0,0-4-3401,0 4 4458,0-6 0,-7 3 0,-2-7 0</inkml:trace>
  <inkml:trace contextRef="#ctx0" brushRef="#br2" timeOffset="58">11352 6633 8470,'9'0'566,"-2"0"1075,-7 0-151,0 0-1021,0 7 1,-5 2 0,-2 6 0,0 1 73,0 0 0,-5 1 0,1 2 1,-3 2-191,-2-1 1,1-3-1,-1-1 1,0 0 819,0-1-985,1 1 0,-6 0 85,0-1 1,-2-4 34,2-1 0,4-1-150,-4 2 0,3 1 29,2-7 1,1 6 130,-1-6 151,7 7-23,2-10-488,7 5-685,0-7 587,0 0 1,7 0-194,4 0 0,8-2 0,2-2 1,0-3-1031,2-1 1058,1-3 0,2-3-82,1 4 1,-1-4-45,5 3 1,-1-3 114,-4-1 1,-1-1 13,-5 0 0,-2 6-228,3-1-151,-4 1 734,-1-6 429,0 0 505,-7 8-698,-2 1 1,-14 8-1,-4 5 1,-3 4 12,-2 4 118,1 2 1,-6 1 203,0 4 1,-5-3 452,5 3 1,-6-4-533,6-1 0,-5-2-208,5-4 1,-5 4-250,5-3 1,-2-3 0,4 1 0,-2 0-212,2 0 0,1-6 1,3 2-54,-1-3 0,0-2-52,1 0 0,4 0-2757,1 0 0,4 0-3226,-4 0 6211,6 0 0,-10-7 0,6-2 0</inkml:trace>
  <inkml:trace contextRef="#ctx0" brushRef="#br2" timeOffset="59">10849 6161 8381,'0'11'0,"0"-1"0,0-6 0,-2 8-30,-3-7 0,-4 1-865,-6-6 373,6 0 147,-5 0 294,5 0 12,-7-7 99,8 5-19,-6-5-35,12 0 0,-3 5-38,10-3-47,-3-4 69,12 7 22,-13-5-6,13 0 10,-12 6 92,5-13 0,-7 10 72,0-6 1,2 1 79,3-1 46,-3 3-223,5 0 220,-7 5 0,0-12-157,0 12 364,0-12-201,0 12 136,0-12 164,0 13-381,0-6 93,0 7 1,0 1 59,0 5 0,0 2 0,0 8-164,0 0 1,5 0 0,0-1-1,1 1 270,1 0-448,-6 6 137,13-4 1,-12 5-47,3-8 0,-3 6 0,-2 2 0,0 0-2,0-1 0,0 6 0,0-3 0,0 1 24,0 0 0,0-5 0,0 4 0,0-1 22,0 0 1,0-3 0,0 4 0,0-1-26,0 1 1,0-4 0,0 3 0,0 1-150,0-1 66,0 2 1,0 4 0,0-2 136,0-2-133,0 0 0,0 2 9,0 4 0,-2-10 86,-3 10 1,3-6 11,-3 0 1,3 4-58,2-4 1,0-2 2,0 3 1,0-3 65,0 2 1,0 2-47,0-7 0,0 5 1,0-5 0,0 2 0,0-2 0,-5-2-17,0 7 1,0-6-12,5 1 1,0 1 1,0-1 0,-2 5-30,-3-5 0,3 6 38,-3-6 0,3 7-105,2-2 0,0-2 83,0 2 0,0-1 0,0 3 36,0-2 1,0-5 0,0 5-1,2 0 274,3-1-321,-3 4 0,5-9 47,-7 6 0,1-5 6,5 5 0,-5-5-15,5 5 0,-5-5-29,-1 5 1,0-5 25,0 5 0,6-5-19,-1 6 0,0-3-67,-5 2 0,0 4-5,0-4 1,5-1 112,1 1 0,-1-5 6,-5 5 1,5-5 0,0 5-81,1-7 8,-6 11 1,5-11 242,0 7 0,2-5-133,-2 6 1,-3-3-72,3 2 1,-1 4 34,1-4 0,-3-1 21,3 1 0,-3-2 27,-2 2 1,0 2 15,0-7 0,1 6 16,5-7 1,-5 3 0,5-2 1,-5-3-274,-1 3 1,0-4-414,0-1 0,0-6-1515,0 1 496,0-8 204,0 4 1,-1-7 456,-5 0-3486,-9 0 4321,-10-21 0,-6-5 0,-1-21 0</inkml:trace>
  <inkml:trace contextRef="#ctx0" brushRef="#br2" timeOffset="60">3318 6303 23860,'-9'0'-282,"2"0"152,0 0-1663,5 0 1225,-5 0 1,6 0 520,-5 0 755,5 0-19,-6 0 204,7 0-1132,0-7 1,-2 5-589,-3-3-18,3 3 42,-5 2 1552,7 0 339,0 0-614,-7 7-304,5-5 373,-5 12 0,6-11 394,-5 8-304,5-8 362,-6 4-748,0 0-14,5 2-971,-5 0 438,0 5 81,5-13 318,-5 13 1,7-10-664,0 6 431,0 1 0,0-1 0,0 1-892,0 1 762,0-5 1,0 7-1,2-4 213,3 4 1,-3 2 0,5 0-1148,0 0 939,-5-8 1,5 6 0,-7-3-165,0 3 576,0 1-178,0-6 1,0 5-15,0-3-74,0-4 211,0 7 1,0-6 219,0 8 307,0-7-740,0 5-43,0-5 65,7 6-38,-6 1 1,6 0-259,-7-1 380,0 1 31,0 0 1,2 0-35,3-1-134,-3 1 159,5 0 1,-7 5 178,0 0 70,7 0-133,-5 1 1,5-4-119,-7 3 43,0-4 53,0 6 1,0-6 210,0 4 5,0-3-375,0-3 1,0 6 208,0 0 90,0 0-50,-7 2 1,5-6 39,-3 4-342,3-3 42,2-2 1,0 5 187,0 0-213,0 0 140,0 1 1,0-4 22,0 3-123,0-4 37,0 6 0,0-6 247,0 4 78,0-3-247,0-3 1,0 1 50,0 0-47,0 0-52,0-1 1,0 1 21,0 0 55,0-1-106,0 8 0,0-5 9,0 3 29,0-4 4,0-1 0,0-1-1,0 1-34,0 0-14,0 7 0,0-6 16,0 4-95,0-4 86,0-1 0,0 2 13,0 3-10,0-4 31,0 6 0,0-2 19,0 0 246,0 0-244,0-6 0,0 6 60,0 0 8,0 0-75,0-5 1,0 1 155,0 4-99,0-3-31,0 5 1,0-8 49,0 1 7,0 0-75,0-1 1,0 1 84,0 0-8,0 0 19,0-1 4,0 1-42,0 0-241,0-1 1,-5 1 100,0 0 141,-1-7-88,6 5 1,0-6 56,0 8-266,0 0 88,0-1 1,0-4 117,0-1 498,0 1-100,0-2-245,0 5-115,0-6 74,0 8 1,0-5 486,0-1-257,0-6-458,0 9 248,-7-11-14,6 12-234,-6-12 250,7 5-101,0 0-38,0-5 103,0 5-80,0-7 13,0 7 87,0-6 7,0 6-382,0-7 241,0 0-48,-7 0 26,5 0-795,-5 0 1,7 2-614,0 3 492,0-3-731,0 5 1,2-7-1372,3 0 1,4 0 3040,6 0 0,8-7 0,1-2 0</inkml:trace>
  <inkml:trace contextRef="#ctx0" brushRef="#br2" timeOffset="61">11211 7057 11318,'8'7'701,"1"-3"0,-5 6 1,1 2-265,-2 2 0,4 2 0,0 2 1,0 1 314,0 2-549,-1 0 587,-6-6 58,0 8-159,0-5-257,-7 4 0,-2-6 299,-7 0 0,-1 0-217,-4-1 0,-4-1-71,-6-3 1,-1 1 0,1-7 0,-1 0 0,3-5-108,3 0 0,-4 0 0,5 0 0,-1 0 350,0 0-1256,7 0 544,-11 0 1,13-1-1094,-4-5 0,3 5 0,2-6-1187,1 0 1,-1 3-1,0-5-71,1 2 2334,6 2 1,-5-2 0,5-1 0</inkml:trace>
  <inkml:trace contextRef="#ctx0" brushRef="#br2" timeOffset="62">9120 7419 10509,'-6'-11'-876,"1"1"1691,0-1-370,5 3 182,0-6 52,0 12-188,0-12 0,7 7 0,5-5 1,6 3 960,3 2-1016,6 2-3,-9 5 1,5 0 189,-8 0 0,1 5-323,0 0 0,0 7 0,-2-1-51,-4 3 1,2 7-1,-7 0 1,-1-2 12,-2-1 1,-4-1 0,-3 2 0,-6 2-118,-3-2 0,-1-1 0,-3-2-94,-3-1 1,4-4-165,-4-1 1,3-1 80,2 1 0,1-1-67,-1-4 0,6-3 195,-1 3 0,6-3 115,-6-2-411,8 0 1,-4-7-1,9-2 101,3 1 1,9-5-1,10 6-189,6-1 0,-6 4 206,13-1 1,-12 3 0,6 2-54,-1 0 0,-8 2 0,1 3 188,0 6 1,-7-3 0,1 3-1,-6 1 506,-4 2 1,0 2-499,-2 0 0,-3-6 320,3 1 0,-3-1 505,-2 6 0,-7-6-503,-4 1 0,2-3-102,-1 3 1,-1 1-780,-4-7 0,4 2 409,1-1 0,-1-5 327,-5 5 1,6-5-1908,-1-1-3111,1 0 3664,-6 0 1,6 0 2,-1 0 0,8-1 1,-1-3-2382,8-1 3484,5 0 0,6-9 1,1-4-1</inkml:trace>
  <inkml:trace contextRef="#ctx0" brushRef="#br2" timeOffset="63">9764 7466 10509,'-15'-11'524,"-1"1"1,-5 7-77,0-3 0,-2 5 148,2 1 0,4 0-150,-4 0 0,3 7 235,3 3 0,4 4 271,1 2-249,6-1-531,-3 8 0,7-5 362,0 3 0,2 1-12,3-1 0,4 0-71,7-5 0,1 0-74,4-1 1,-2-1 113,7-3 0,1-3-183,4-2 0,1-5-34,-1 5 0,-5-5 1677,0-1-753,-6 0-653,2 0 1,-6-7 1447,0-3-1526,-8 3-401,-1-7 1,-7 0-99,0-7 0,0-2-15,0 2 1,-7-3-39,-3-7 1,-4 6-66,-2 4 0,1 4-2124,-1 1 1,-2 7-568,-3 4 0,4 3 297,-4 2 2550,10 0 0,-9 7 0,2 2 0</inkml:trace>
  <inkml:trace contextRef="#ctx0" brushRef="#br2" timeOffset="64">13113 8881 8431,'0'-9'0,"0"2"1787,-7 0-829,-2-2-345,-6 0 45,6 2-94,-5 7-67,12 0-227,-12 0 0,6 0 760,-1 7-628,-5 2 0,5 2 229,-7-1 1,8 1-413,-6 4 0,5 1 504,-7 0-372,0-1 0,1 3-18,-1 3 1,6-4 0,1 6-1,0 0 164,0 3 0,4-2 0,-4 1 0,2-2 302,4-4-614,1-2 1,2-1 118,0 0-294,0-1 0,2 1 201,3 0 0,-1-6 159,6 1-32,-6-8-3290,10 11 1512,-13-12 566,13 5-2230,-5-7 2040,0 0 1,0 0-134,-4 0-397,-3 0 0,6 0 56,-3 0 1061,-3-7-853,5-2 1330,-7-6 0,-14-8 0,-3-2 0</inkml:trace>
  <inkml:trace contextRef="#ctx0" brushRef="#br2" timeOffset="65">12390 8519 10581,'-16'-7'-368,"2"4"276,4-8 1,-4 8 971,3-3-368,4-2-108,-7 6 693,6-5-758,-8 7 0,5 2 1,1 3-1,-2 5 172,-2 4 0,-2 4-111,0 3 1,1-2 129,-1 7 0,2-5-207,3 5 0,-3-1-178,4 1 1,3 2 0,2-7-1,3 0 1,2 0 17,0 0 1,0 0-1,2-6-105,3 1 1,4-2-424,6-3 212,1 3 118,0-13 1,1 12-56,4-8 0,-3 5 166,3-5 0,-4 1 24,-1-6 0,0 0 43,-1 0 1,-1-2 127,-3-3 0,-2 1-90,-4-6 0,-4-1 0,5-4-256,-5-1 1,-6 5-1,-2 3 1,0-1-557,0 0 24,-5 6 0,3-11 206,-6 3 0,-1 4 103,0 2-41,0-4 131,1 8 0,4-8-2731,1 4 1439,-1 3-808,3-5 1643,-6 7 0,19 0 1,0 0 707,7 0 0,11 0 0,1 0 1</inkml:trace>
  <inkml:trace contextRef="#ctx0" brushRef="#br2" timeOffset="66">12736 8692 10581,'-7'-11'-299,"-4"1"418,-3 7 325,-1-11-454,-1 12 103,0-5 1,0 2 382,1-1 1,-1 3 592,0 8-346,1-3-479,-1 12 0,0-5 0,2 8 0,2 2 0,3 2 152,2-2 0,2-1 0,5-2 0,0-1 121,0 1-267,0-7 0,2 5-26,3-4 0,-2-1-43,8 1-216,-1-6 67,6 3 1,5-2 140,0 0 0,2 1 51,-2-6 0,-4 0 301,4 0 0,-3-2-190,-3-3 1,1-2 16,0-4 1,-7-3-148,-4 4 1,2-4-309,-2-2 1,0 0 27,-5 1 1,-1-1-301,-5 0 0,3-3 212,-8 3 0,1-3-821,-6 8 1,0 5 947,1 0 0,-1-2 0,0-1 1</inkml:trace>
  <inkml:trace contextRef="#ctx0" brushRef="#br2" timeOffset="67">13978 5658 18245,'0'9'-2833,"2"-2"2242,3-7 0,-3 2 451,3 3 1,4-3 1097,1 3-649,-3-3 25,7 5 0,-5-5 275,7 3-644,-1-3 865,8-2-571,-6 7 0,13-6 1,-4 5-1,2-5 46,-2-1 1,4 0-1,-4 2 1,4 2-248,2 1 1,4 0 0,1-5 0,-2 0 148,-2 0 1,4 0 0,1 0-1,1 0-137,-1 0 0,4 0 0,-4 0 1,1 0 71,-1 0 0,4 2 0,-3 1 0,-1 2 83,0-1 0,6-2 1,-4-2-1,2 0 253,0 0-212,0 0-389,5 0 327,0 0-345,8 0 246,-6-7 239,5 5-111,0-5 38,-5 7-467,12 0 308,-12 0-33,12 0-127,-12 0 140,12 0-151,-5 0 102,0 0-226,5 0 255,-5 0 14,0 0-3,5 0-43,-5 0 21,0 0 17,-2 0-24,0 0-7,-5 0 9,5 0 173,-14 0 119,6-7 182,-6 5-424,7-5 172,-7 7-188,13 0 63,-11 0-555,12-7 1098,-7 6-551,7-6 1,2 5-122,7-3 1,0 3 236,0-3-105,0 3-1420,-1 2 1485,1-7-56,0 5 1,2-5-823,3 7 487,-3 0 241,11 0 68,-11 0-80,12 0 0,-5 0 173,6 0 0,-3 2-73,4 3 1,-4-3-1,9 3 0,-7-3 189,1-2 0,-8 0-176,9 0 1,-6 0-55,1 0 0,-8 0-246,-3 0 110,-11 0-33,16-7 0,-17 5-249,7-3 1,-11-2 486,5 2-15,-13-8 32,13 12-233,-19-13-153,6 12-3898,-15-5 1851,-1 0 2524,-14 5 0,5-12 0,-6 6 0</inkml:trace>
  <inkml:trace contextRef="#ctx0" brushRef="#br2" timeOffset="68">14277 5030 11124,'0'-16'-1035,"0"7"1194,7-5 1,1 6 0,8-6 0,0 1 0,1 5 704,4 1 0,2-4 0,5 6-134,-2 1-582,0-4 176,-1 6 52,4-5-212,-11 7 1,5 0 72,-8 0 129,-6 7-346,5-5 1,-12 12-126,3-4 1,-3-1 92,-2 1 1,0 3 45,0 8 1,-2-4-25,-3 4 0,-4 2 63,-7-2 0,-6 5 34,-5-5 0,3 1-1,-2-1 0,1-3-34,-1 3 1,-2-4 447,7-1-340,-7 0-100,11-1 1,-8-4 332,4-1-207,11-6-31,-11 3-222,12-7-9,0 0 1,1 0 143,2 0-733,5 0 484,8-7 1,8 3 0,13-4 0,-1-1-224,1 0 1,3 4 274,6-5 0,-2 6 204,7-1-284,-8 3 175,5 2 0,-13 0 108,0 0 1,-1 7-144,1 3 0,2 4 93,-7 2 1,-2 0 47,-8 0 0,1-1 1,-7 1 324,-1 0 0,-3 1 0,-1 2 116,0 2 0,-7 0 26,-3-5 0,-4 0-131,-2 0 0,-7-1-177,-3 1 0,-3-2 135,-3-4 1,1-1 40,-1-4 1,1-3 205,-1 3-1475,1-3 637,-1-2 1,6 0-1429,0 0 781,7 0 222,-4 0 0,7-2-712,1-3 0,1-4 1,3-6 352,6-1 0,10 0 0,7 1 0,8-1-783,6 0 1528,4 0 1,8 1 323,4-1-62,-4 0 1,8-6-1,-6-3 1</inkml:trace>
  <inkml:trace contextRef="#ctx0" brushRef="#br2" timeOffset="69">15283 5124 11124,'0'-9'-1557,"0"-5"921,-7 6 114,5-1 797,-19-5 1,11 10 1168,-11-6-901,3 6-141,3-3 1,-6 7 50,0 0 128,-7 0-270,3 0 0,-1 2 374,0 3-67,7-3-585,-11 12 227,12-5 165,-4 7-431,6-1-45,-7 8 349,13-6-208,-11 13-160,12-12-171,-7 11 316,8-11 0,1 10-38,7-7 0,0 5 0,0-5 0,0-2-8,0-2-135,7-1 6,1 0 257,15 0 177,-5-1-285,11-6 426,-11 5-24,18-12-214,-9 12 0,11-12 1,-5 3 882,4-3-553,-4-2-10,6 0 168,-8-7-9,0 5-457,1-12 0,-6 5 0,-1-7 615,-3 1-432,-1-1-174,-5 0 97,0 0-159,-8-6-288,-1 4 1,-7-6 0,0 3 73,0-5-1514,0 3 1030,0 0 1,-7 2-48,-3 0-1764,-4 0 972,-2 6 540,-6 6 368,4-5 112,2 12-15,2-12-446,13 13 440,-6-6-1601,7 0 0,1 5-691,5-3 2691,-5 3 0,20-5 0,-3-2 0</inkml:trace>
  <inkml:trace contextRef="#ctx0" brushRef="#br2" timeOffset="70">15817 4747 15857,'0'-9'-3198,"0"2"2046,0 7 6602,0 0-4603,0 7-756,0 2 1,0 7-1,0-1 363,0 1-433,0 0-125,0 6 0,0 1 716,0 3-380,0 4-518,0-6-77,0 15 580,0-6 92,0 5 77,0-6-531,0 6 531,0-5-154,0 6 0,0-2-89,0-1 201,0 8-159,0-11 0,0 12 247,0-3-233,0 4-22,0 1 0,-1-3 127,-5 3 52,5-11-1001,-6 24 1003,7-25-118,0 17-208,0-5-41,0 2 0,0 5 1,0-7 228,0 1 1,0 1 0,0 1 184,0 3-528,0-1-820,0-5 1080,0 7 48,0-5 442,0 5-514,0 0 1,5-8-38,0 6 501,0-6-306,2 15 53,-5-19-327,5 17 89,0-10-155,-5 7 301,5-2 577,0 0-247,-5 2-218,5 0 1,-2 0-119,0-4-322,0-3 70,-5-2 0,0-1-10,0-4-50,0-4 61,0 7 0,0-10-31,0 7-10,0-7 166,0 4 1,0-8-143,0 0 2,0-6 4,0-2 8,0-1 1155,0-4-2299,0 4 525,0-13-3444,0-2 2724,0-7 0,0-3 33,0-8-3491,0-6 2313,7-22 2512,2-1 0,7-28 0,0-5 0</inkml:trace>
  <inkml:trace contextRef="#ctx0" brushRef="#br2" timeOffset="71">16635 4873 8473,'0'-16'21,"0"0"452,-7 7 140,5-5-139,-12 13-167,6-6 1,-8 7 0,0 0 267,0 0 1,-1 0-308,-4 0 0,4 0 0,-6 1 1,2 5-34,0 4 0,-2 6 0,4 3 1,-2 4-1,2-1 322,1 1-497,-4 5 0,4-3 69,-3 6 0,9 0-212,1 1 119,1-1 55,1 1 0,1-6-40,2 0 0,5-1-136,-5 1 62,5 3 24,8-11 0,-4 5 1,7-6 67,3 4 1,2-5 0,5 1 0,2-5 73,3 1 0,-1-5 0,4 1 0,-2-2 45,2-3 0,0-3 1,-1-1-1,-6 0 179,-4 0 0,4-7 0,-2-3-11,-5-4 0,0-2 1,-9 0-1,-1 1-397,-2-1 0,-2 0 1,-2-1-1,-3-2-307,-6-2 1,-8 0 0,-2 5-1,2 0 77,1 1 0,-3-1 0,0 2 0,0 2-1209,-1 1 1,4 6-1,-3-4-295,4 2 0,3 0-220,3 2 1995,4 3 0,7-5 0</inkml:trace>
  <inkml:trace contextRef="#ctx0" brushRef="#br2" timeOffset="72">17233 4920 11340,'-16'-9'-528,"4"-3"158,-4 6 75,11 1 1061,-23 5 0,17-5-229,-10 0 0,2 0-128,-2 5 46,4 7-110,-6 1 209,7 8-183,-7 0-102,6-1 1,-11 8-115,7 3-192,0 4 245,5-6 1,1 6-190,-1-4 0,7 2 0,4 0 0,3-3 41,2-3-93,0 6 0,2-8 101,3 6-133,-3-7 165,12 4 0,-5-8 156,6 1-108,8-7 63,2 5 378,-1-12-139,6 11 11,-6-11-8,8 5 253,-1 0-310,0-5 133,1 5-507,-1-7 164,-6 0 11,4 0-136,-11-7 0,10 3 0,-7-6 0,-4-2-276,-4-2 1,-1-4 0,-7-1 32,-1-2 71,-3-7 31,-1 4 0,-7-8-128,-3 1-2578,-4-1 1803,-2 1 1,-1 5-1947,-4 0 1500,3 6 626,-4-9 172,6 11-637,7-11 1277,-5 18 0,5-17 1,-6 11-1</inkml:trace>
  <inkml:trace contextRef="#ctx0" brushRef="#br2" timeOffset="73">18034 4637 24570,'-8'2'2089,"2"3"-4017,5-4 1018,-6 13 1,5-10 943,-3 6 1,1 1-307,-1 5-72,3-1 269,-5 1 1,7 0-542,0 0 0,0 1-234,0 4 0,0-2 427,0 7 0,-5-5 328,0 5 1,-1 1-13,6 4 0,0 1 48,0-1 1,0 2-215,0 4 1,0-4 137,0 4 1,0-4 283,0-2 0,0-3-47,0 4-53,0-4-145,0 10 0,0-7 96,0 1 1,0 1 43,0 4 1,0-4-44,0 4 0,0-2 120,0 1 1,6-1-98,-1 7 0,5 0-115,-4 5 1,1 0-178,-2 0 0,-3-6 101,3-5 1,2-1-127,-2 2 1,0-6 270,-5 1 1,0-3 27,0-8 1,0 6-106,0-6 161,0 7-17,0-11 0,6 11-32,-1-7-64,0 7 83,-5-11 1,0 13 20,0-4-41,0 4 33,0 1 0,5-4-45,1-1-49,-1 0 42,-5 5 1,0 1-254,0-1 267,0 1-43,0-1-11,0 1 3,0-1 37,0 0 229,0 1 0,0-1-99,0 1 0,0-1 67,0 1 0,0-1-21,0 0 0,0 1 254,0-1 1,0 2-230,0 4 1,0 3-52,0 7 1,-5-5 183,-1 0 1,1 2-101,5 8 0,-5-4-28,0 9 1,-1-15-70,6 10 0,-5-6 9,0 1 1,-2-5 162,2 0 1,3-12 182,-3 1 0,1-8-319,-1 3 0,3-2-230,-3 3 1,3 0-2,2-6 0,0 2-423,0-2 442,0-3-609,0 4 1,2-6 128,3 0-1874,-3-1 1587,5 1 1,-5-5-319,3-1 484,-3-6 115,5 3 135,-7-7 397,0-14 0,7-18 0,1-17 0</inkml:trace>
  <inkml:trace contextRef="#ctx0" brushRef="#br2" timeOffset="74">18805 4715 27878,'0'-15'-6668,"0"-1"4375,0 7 1884,0-5 189,-7 5 1,-2-1 1163,-7 0 1,1 1-135,-1-2 1,0-1 25,0 7 1,-5 0-841,1 5 2367,-1 0-1159,-2 0 0,0 0 133,-3 0 0,-2 7-300,7 3 0,-2 6-1037,2 5 0,4-2 0,-4 7 0,5-5 0,4 5 0,1 2 0,8 2 0,-4 0-972,7-4 1,0 4-1058,0-4-355,0-4 987,7 1 1,-4-2-614,8 0 833,-1 0 688,6-5 0,2-2 316,3-4 0,-4 2 414,4-6 1,2-1 299,-2-5 0,5 0-283,-5 0 0,5 0 0,-3-2 1,-1-3-1,1-6 40,-4-3 1,-1-1 0,-2-1 0,-1-1-113,1-4 1,0 1 0,-2-4-1,-2 1-54,-2 4 0,-6 2 0,3 1 412,0 0-674,-5 7 0,5 1 216,-7 2 0,1 5-242,5-5 493,-5 12 1,6 4-436,-7 11 1,0-2 0,0 7 0,0 2 394,0 2 0,0 2 0,0-1 0,0 0 128,0 1 0,0-6 0,0 0 0,0 0-665,0-1 13,0 5 1,0-13-49,0 4-2056,0-4 1233,0 6 1,2-11 842,3 4 1,-3-4-541,3 4 0,-3-5-1614,-2-1 1,0-5 34,0 6 642,7-8 1579,2 4 0,7-7 228,-1 0 0,-4-7 0,1-3 129,5-4 1,6-16 0,9-3 0</inkml:trace>
  <inkml:trace contextRef="#ctx0" brushRef="#br2" timeOffset="75">19465 4810 20648,'-2'-16'-5868,"-3"0"4130,3 1 1111,-12 6 2122,13-5-1656,-13 5 1246,5 0-645,-7 2-281,1 7 1538,-1 0 30,0 0-110,0 0-622,1 0 717,-1 7-834,0 2-202,0 7-255,1 0-604,-1-1 76,7 8-438,-5-6 326,6 13-412,-1-5 122,-5 6 275,12 0 0,-10 1 256,7-1-305,-1-6-26,6 11 268,0-16-453,0 16 568,0-11-142,7 6-61,-5-6 35,12 4 587,-5-11-397,7 4 822,-1-6 30,8 0 72,-6 0-216,13-1 731,-5-6-109,6 5-267,1-12 197,-1 5-161,0-7-550,8 0-645,-6 0 0,5 0 0,-6 0 0,-1-7 0,1-2 0,-8-7 0,-1 1 0,0-8 0,-6 5 0,6-11 0,-14 4 0,-2-6 0,-7 6 0,0-11 0,0 17-162,-7-18-982,5 19 635,-12-11 1,5 11 81,-7-3 285,1 4 387,-8 1 166,6 0-631,-6 1-354,7 6 124,-7-5 0,6 7-871,-4-3 1182,-4 3 228,8 7-2328,-6 0 0,1 0 418,-5 0 2003,5 7 0,-8 8 0,6 10 0</inkml:trace>
  <inkml:trace contextRef="#ctx0" brushRef="#br2" timeOffset="76">14528 6224 16230,'-9'-7'-1853,"-5"6"2243,6-13-365,-8 12 0,6-10 435,-1 6 0,2-1-114,-1 2 0,1 3 1369,4-3-74,3 3-1250,-5 2 458,7 0-340,0 0-113,7 0 0,-3 7 1,6 2-1,2 3 304,2 4 1,2-7-236,0 12-580,-1-7 860,1 8 0,2-4 0,1 1 0,4 4 229,1 1 1,-5-3-930,2 5-648,4-6 445,-8 9 392,6-11-105,-7 4-82,-1-6-27,1 7 242,0-6-831,-1 6 1,-4-12 391,-1-1-105,-6 0-2551,10 6 0,-11-7-3872,8-4 5554,-1-3 0,6-4 0,-2-3 576,-3-6 0,3-3 652,-4-1 1,4-8-1,2-1 1</inkml:trace>
  <inkml:trace contextRef="#ctx0" brushRef="#br2" timeOffset="77">15016 6146 16230,'0'-9'-1128,"-7"2"1334,-2 7 1126,-7 0-421,0 0-504,1 0 0,-1 2 392,0 3 32,-6 4 1,-3 8 0,-8 2 2450,-4 2-1100,4 0-1277,-12 2 654,11 1-866,-11 1-312,12 5 1,-11-8-1,7 6 1,3-3-62,0-3 0,8-1 1,0-3-321,-2 3 0,5-4 0,-6 6 0,11-9 0,-3-4 0,4 4 0,8-5 0,-5 0 0,12-2-3918,-5 0 1864,7-5 378,0 4 273,0-6-3861,0 7 1894,14-5 3413,-3 5 0,25-7 0,-2 0 0</inkml:trace>
  <inkml:trace contextRef="#ctx0" brushRef="#br2" timeOffset="78">18475 6083 16613,'-16'0'-54,"0"0"270,0 0 1,6 0 0,-1 0 1641,-1 0 0,4 0-977,-3 0 683,8 0 1,-3-7-1209,12-4 0,2 4 0,8 0 926,0 0-970,-1 6 0,8-12 0,3 8 0,4 0 504,1-2-449,1 5-291,-8-5 6,6 7 1,-7 0 419,3 0 26,-3 0-402,-1 0 0,-9 0 9,2 0-258,-2 7-476,-5-5 620,-1 12-953,-7-5 628,7-1 0,-5 6-701,3-3 729,-10 3 0,2 2 0,-8 1 117,-1 4 1,-7-4-1,-4 6 2,-2 0 1,5-4 184,-7 7 0,6-5 81,-5 5 617,7-6-448,-4 2 1,7-4-774,1 3 1,-1-7 0,0 5-224,1 0 0,1 0 483,3-3 463,4 0 251,7-8-122,0 6-48,0-5-5,7 0 1,2 3 707,7-7-528,6 8-111,3-12-358,6 6-15,1 0 0,-1-5 0,1 5 0,-1-7 0,0 0 0,-1 0 0,-4 0 0,4 0-571,-4 0 1,-1 0-262,1 0 0,-2-2-722,3-3 0,-3 3 0,-5-3-3142,2 3 3984,0-5 0,-5 6-689,0-5 0,-1-1 0,1 0 0,-2-1-458,-3-5 1859,2 6 0,-4-14 0,7 4 0</inkml:trace>
  <inkml:trace contextRef="#ctx0" brushRef="#br2" timeOffset="79">19198 6161 8560,'-9'-15'1509,"2"-1"-672,0 0 473,5 1-287,-5 6-530,7 2 0,2 7 0,3 2 257,6 3 1,-2 4 0,1 4-1,2 1 166,2 2 0,2-4-570,0 9 0,-1-1 105,1 1 1,0-4 815,0 4-626,-1 3-319,1-6 0,0 6 33,0-3-2,-1-3-141,1 4-106,-7-13-70,5 5 246,-13-5 1,13 7-1040,-12-8 413,12 6 310,-12-12-63,12 5-7,-12 0-1336,12-5 0,-11 5-2302,8-7 1,-6 0 2706,5 0 1,-4-2 0,2-3-1,1-7 1,-2-8 1034,0-6 0,12-11 0,-1-3 0</inkml:trace>
  <inkml:trace contextRef="#ctx0" brushRef="#br2" timeOffset="80">19670 6114 16230,'-16'0'0,"-7"7"264,6-5 3338,-13 12-1630,5-5-869,-13 6 831,5 1 1,-7 5-118,3 0-1303,-3 7 1517,-7-11-958,6 6-781,-4 0-292,12-6 0,-6 6 0,8-7 0,0-1 0,6 1 0,-5-7 0,13 5 0,-6-12 0,7 12 0,1-13 0,-1 13 0,7-12-1697,-5 12 716,13-12-114,-6 12-7177,7-13 8087,0 13 1,7-12-1,1 5 1</inkml:trace>
  <inkml:trace contextRef="#ctx0" brushRef="#br2" timeOffset="81">16163 6397 17061,'0'9'-1407,"0"0"2106,0-4-516,0-3 0,0 12 1,0-4 228,0 4-310,7 2 616,2-1-108,0 1-821,5 0 912,-12 0-468,12-1 270,-13 1-270,13 0 68,-5-1-288,0 1 372,-2-7-37,0 5-448,-6-5 489,13-1 1,-10-1-474,6-7 1,-4 0 0,2-1-1,-1-5 17,-3-4 1,-2-4-1,-2-2 1,0-1-457,0-4 289,0-4 0,-2-6-307,-3-1 0,3-1 200,-3-3 1,-2 1 161,1-7 1,-4 7-714,5-2 0,-6 9-31,6 2 0,-6 7 451,6-2 1,-5 3 356,4 3 1,-4-1 327,5 0 0,-6 1-89,6-1 589,-7 7-427,10-5 0,-7 7 574,4-3-495,3-4 961,-5 12 101,7-5-1054,0 7 1,2 0 0,3 0 0,6 0 293,3 0 0,2 0 488,-1 0 615,8 0-1084,-6 0 0,11 0 766,-7 0-143,7 0-991,-3 0 0,6 0 444,1 0-376,-8 0-174,6 0 0,-7 0 96,3 0 1,-2-5-166,-3-1 1,-5-1-467,0 2 0,-1 3-699,-4-3-926,3 3 1453,1 2-5278,-6 0 3421,5 0 456,-12 7 1690,5 2 1,-14 7 0,-2 0-1</inkml:trace>
  <inkml:trace contextRef="#ctx0" brushRef="#br2" timeOffset="82">16446 6177 17451,'9'0'1050,"0"-5"-766,-4 0 89,4-8 0,7 12 0,1-6 0,2 1 194,2 1 0,0 0 1,-3 5-1,1 0 415,2 0-832,-7 0 155,0 0-55,-6 0 1,6 7-511,-3 3 110,-4-3 1,-2 7-540,0-3 290,1 3 0,-8 2 330,-3-1 0,1 1-473,-6 0 397,-1-1-650,-5 8 659,1-12 305,-1 10 495,0-13-445,1 8 0,-1-2 84,0-4 1,0 3 108,1-8 0,4 2-160,1-2 0,6-5-128,-1 0 0,5-2-488,5-8 128,11-1 1,1 1 0,6 1 281,0 2 0,1 0 0,6 4-97,-4-2 0,4-1-138,-4 6 0,-3 2-8,-2 3 431,-4-3-254,6 12 1,-7-5 122,-1 6 1,1 1-1,-7 0 1,0 0 507,-4-1 0,-3 1 0,-2 0 124,0-1-1111,0 1 410,-7-7 0,-2 3 534,-7-7 0,0 6-301,1-6 0,-1 6-135,0-6 1,-1 0 471,-4-5 0,3 5 194,-3 1 0,4-1-1776,1-5 859,0 0 187,-6-7-327,11 5-2485,-10-5 1317,13 0 1,-8-2-1,2-6 1,3-1-4595,6 0 3882,3 0 375,2 1 1663,7-8 0,9 6 0,9-6 1</inkml:trace>
  <inkml:trace contextRef="#ctx0" brushRef="#br2" timeOffset="83">17264 6177 19666,'9'16'-583,"5"-7"1736,-6 5-969,8-6 437,0 8 78,-7 0-411,5-1 1,-6 1 96,8 0 0,0 0-353,-1-1 545,1-6-369,0 5 1,0-5 600,-1 6-614,1 1-1137,0-7 0,0 3 0,-1-5 0,1 0-2204,0 0 3109,-1-2-358,-6-5-416,5 0 1,-5-1 0,5-5-2495,-4-4 3260,-3-11 1,0-4 0,2-6 0</inkml:trace>
  <inkml:trace contextRef="#ctx0" brushRef="#br2" timeOffset="84">17704 6146 16230,'-16'7'2496,"1"-6"-2049,-1 13 0,0-5 1446,1 7-1163,-8 0 48,-2-1 0,-3 3 497,-3 3 0,7-2-739,-13 7 1,7-7-278,-7 2 0,4-3 0,2-3 0,-1 1-328,1 0 0,5 0-3992,0-1 2257,6 1 1097,-2 0 733,-1-8 0,-2 6 0,-6-5 0</inkml:trace>
  <inkml:trace contextRef="#ctx0" brushRef="#br2" timeOffset="85">13601 7042 9813,'8'0'1061,"6"0"-950,-5 0 0,7 0 169,-1 0-51,1 0 0,0 0-113,0 0 44,6 0 145,3 0-150,6 0 0,1 0 1,-1 0 0,2 0-133,4 0 0,-2 0 173,7 0 0,-4 0-14,9 0 1,-6 0-162,11 0 1,-10 0-351,10 0 298,-13 0-782,20 0 723,-17 0 33,12 0 0,-7 0 149,1 0-132,-8 0 27,12 0 0,-15 0-130,10 0 0,-3 0 186,3 0 1,-7 0 88,-3 0 1,1 0-58,-1 0 0,1 0 16,-1 0 1,-2 0-30,7 0 0,-5-2 44,5-3-10,-1 3-43,7-5 1,-5 7 61,4 0-304,-10 0 403,23 0 0,-19-5-145,12-1 1,-2 1-9,1 5 0,-7 0-35,8 0 0,-8 0-12,8 0 0,-4 0 4,-2 0 40,0 0-36,7 0 1,-3-5 23,6 0-419,1-1 416,-2 6 1,7-1-190,0-5-16,0 5 111,6-6 0,-6 5-139,0-3 0,2 3 106,3-3 0,-3 3-12,3 2 1,-4 0 57,-1 0 1,-3 0-5,3 0 1,-4 0-33,9 0 0,4 0 29,1 0 1,0 0 176,6 0 0,-7 0-109,12 0 0,-11 0 8,11 0 0,-11 0-10,11 0 0,-11 0-1,11 0 0,-5 0-18,10 0 0,-3 0 0,-39 0 0,0 0 1,-2 2-1,1 1-108,3 0 1,1-1 0,-1 2 0,-2-1 168,1 0 0,-1 0 0,0-2 0,0-1 113,0 3 1,0 0 0,41 0 19,-4 2 0,-9-3-36,-2 3 1,-7-3-62,3-2 0,-12 0 463,-4 0-419,-4 0 19,-9 0 517,-2 0-299,-6 0 85,-8 0-321,-1 0 1,-13-2 29,1-3 0,-6 3-135,5-3 1,-6 2-1130,1-3-509,-3 5 327,-2-6 0,-5 8 1314,-1 5 1,-6-5 0,4 6 0</inkml:trace>
  <inkml:trace contextRef="#ctx0" brushRef="#br1" timeOffset="86">14402 7356 8026,'-8'-16'1007,"-6"1"-303,12-1-266,-12 7 57,12-5-323,-5 12 308,0-5 446,6 0 281,-6 6-712,7-6 96,0 14 1,0-4-146,0 8 0,0 1-159,0 9 0,0-2 118,0 7 0,5-5 517,0 5 0,0 1-511,-5 4 1,5-5 0,1 0 313,-3 2-605,-1 2 0,0-4 12,3 0 1,-3-5-12,3 6 0,-3-8-197,-2 2 0,1-4 258,5-1 1,-5 0-360,5-1 1,-5-4-1888,-1-1 0,0-4-310,0 4 1325,0-7 0,2 4-859,3-7 436,-3 0 1,10-1 581,-6-5 890,6 5 0,-3-20 0,6 3 0</inkml:trace>
  <inkml:trace contextRef="#ctx0" brushRef="#br1" timeOffset="87">14638 7702 8026,'16'0'0,"0"0"704,-8 0-352,6 0 112,-12 0 0,7 1 1067,-4 5-940,-3-5 741,5 6-493,-7 0-392,0-5 116,0 5-406,0-7 1,-2 0 245,-3 0 1,1 0 492,-6 0 0,5 0-801,-6 0 1,2-2-1,-3-1 1,3-4-249,3-2 1,-1 4 0,3-6-995,-1-1-1572,0 5 1,6-5 0,5 7 2718,4 1 0,11-4 0,3-1 0</inkml:trace>
  <inkml:trace contextRef="#ctx0" brushRef="#br1" timeOffset="88">15409 7246 8018,'15'9'0,"1"-2"0,-7-7 1132,-2 0 1060,0 0-1284,-5 7-504,-2-6 1,-9 6-179,-7-7 1,-1 2 0,-3 2 0,-2 1-1,-1-2 483,0-1-685,-5-2 1,9 0 0,-5-2 17,1-3 0,-3 3 0,3-5 199,-1 0-237,4 6 0,-1-8 27,11 4 103,-4 3-5,12-5 1,-5 9-178,7 3 1,0-2 0,0 8 0,0 1 73,0 2 0,0 2 0,0 0 0,0-1-25,0 1 0,-2 0 0,-1-1 0,-2 1-46,1 0 9,3 0 1,1-1 48,0 1 1,-6-6 5,1 1 1,0-6-50,5 6 1,0-6-232,0 5 83,0-6 75,0 10 0,2-12 51,3 3 1,4-5-49,6-5 0,1 3 0,0-3 1,-1 3-43,1 2 1,2-5 96,3-1 1,-4 1-1,4 5-83,-4 0 136,6 0 0,-4 2-8,8 3 1,-8-1 24,2 6 0,1 1 153,-1 4 0,0-4 187,-5-1 0,-5 1-155,-1 4 0,-1 1 301,1 0 0,-3 0-179,-7-1 0,0 1-82,0 0 0,-1-6 326,-5 1 1,3-1 845,-8 6-860,1 0-111,-13-1 0,6 1 155,-4 0 1,1-6 196,0 1-576,2-8 1,-6 9-1,3-6 1,-4-3 216,1-1-415,-6-2 1,11 0-153,-7 0 0,1 0 94,-1 0 1,-2 0-410,7 0 0,5 0 0,6 0 0,-2 0-3405,-2 0 0,7 0 3843,7 0 0,14 7 0,10 2 0</inkml:trace>
  <inkml:trace contextRef="#ctx0" brushRef="#br1" timeOffset="89">18726 7403 8504,'7'-16'3275,"2"8"-2901,7 1 0,6 1 144,5 1-73,-5 0-1,15 5-156,-18-7-114,18 5 115,-13-5-148,1 7 1,3 2 44,-7 3 103,0-3-116,-6 12 138,-6-5-138,5 6 0,-12 1 174,3 0-87,-3 0 0,-2-1 115,0 1-169,0 0 25,-7-1 0,-2 1 58,-7 0-369,1 0 109,-8-1 80,5 1 0,-6 0 0,5-1 0,-2-1 29,2-3 0,-1 3-160,-1-4 0,9-3 130,-4-1 0,6-3-183,-1 2 174,-2-3-247,11 5 24,-5-7 249,7 0-655,0 0 267,0-7 159,7 5 1,7-6 61,7 2 1,8 5 22,3-5-798,-1-2 520,8 6 0,-8-5-201,1 7 586,-1 0-197,1 0 1,-6 7 447,0 3-214,-7-3-80,4 7 1,-7-5 712,-1 7-340,1-1-52,0 8 0,-6-5 278,1 3 0,-8-2-85,2 2 215,-3-4-447,-2 6 1,-2-7 336,-3-1 1,-5 1 141,-11 0 0,-4 0 890,-6-1-782,-1 1-531,1-7 1,-2 3-98,-4-7 0,-1 0-286,-4-5 0,-2 0 0,7 0 0,-1 0 0,1 0 0,4-1 0,-4-5 0,9 3 0,2-8 0,7 8-3832,-2-2-2347,11-4 3178,3 7 1415,7-12 1586,7 12 0,8-18 0,10 2 0</inkml:trace>
  <inkml:trace contextRef="#ctx0" brushRef="#br1" timeOffset="90">12358 6570 8045,'-10'-7'149,"0"-3"1,4-3 0,-2 1 0,1 2 1983,3-3-1113,-5-1 0,8 4-711,-5 0 1,6 6 0,4 1 0,3 4-137,2 5 1,1 6-1,8-2 1,1 4 18,2 2 0,0 7 0,-4 1 0,2 2-156,2 0 1,0-5 0,-5 4 0,0-2 106,-1-4 1,-4 3 0,-2-1 0,-2-1 162,-4-3 1,-1-1-142,-2 0 1,-2-2-1,-3-2 1,-6-4 122,-3-1 1,-7-1 0,-1-6 0,-1 1 3,0 5 0,-5-5 0,4 5 1,-2-6 58,0-6 0,1 3 1,-3-6-1,4 0-92,1 1 1,-3-3-1,3-4 1,0-1-26,1 0 1,1 2-1,5 2 1,2 1-361,3-1 1,-1 3-154,7-1-49,0 6 0,6-2 1,5 7-64,4 4 1,4 2 0,2 6 0,0-3 171,-1 2 1,1 2-1,0 4 1,0 1 26,-1 2 0,1 0 0,0-5 1,-1-1 156,1 1 1,-5 5 0,-1 0 0,1-2-39,-3-1 0,5-3 0,-8 1 0,-2 0 21,-1 0 1,-2-1 0,0 1 244,0 0 0,0-1 0,-2-1 0,-1-1 137,-2-3 0,-8-5 1,3 4 245,-4-2 1,-2 4-1,0-6 1,1-2-69,-1-1 1,0-4 0,-1-3-1,-2-4 142,-2 1 1,-6-12 0,5 3 0,-1-4-141,0-2 1,-3-3 0,5 3 0,2 1-511,1-1 0,-3 0 0,0 4 0,2-2 0,2 2 0,6 3 0,1 4 0,-1 1 0,3-1 0,-6-2 0,3-1 0,-3-1 0,4 5 0,1 1-4906,2-2 940,-5 5 0,5 7 3966,-4 10 0,11 18 0,9 5 0</inkml:trace>
  <inkml:trace contextRef="#ctx0" brushRef="#br1" timeOffset="91">3161 7089 8365,'-21'5'0,"-2"0"0,-1-1 0,4-3-132,-9-1 0,6 2 1,-5 2-627,2 1 0,5 0 343,-5-5 434,6 0 0,-8 0 25,7 0-25,1 0-76,-3-7 76,5 5 0,-4-5 0,6 0 4,7 6-47,-5-13 1,12 10 0,-3-6 23,3-2 0,2-2 0,0-2 0</inkml:trace>
  <inkml:trace contextRef="#ctx0" brushRef="#br1" timeOffset="92">16839 8142 8058,'0'-9'0,"0"2"378,0 7 1,-1 0 303,-5 0 1,5 7 0,-5 4-137,5 3 0,1 7 1,0 1-1,0 3 17,0 3 1,-6 1 0,1 3 0,2-1-229,1 1 1,2 4-1,0 1 1,2-2 105,3-2 0,-3-2 0,5 1-27,0-1 0,-4 1 5,8-1 0,-6-5-303,5 1 117,1-8-45,-2 4 1,-1-8-406,-2 1 0,-5-6-661,5 1-1088,2-1 999,-6 6 1,10-5-2590,-6-1 1673,-1-6 919,-5 3 1,-7-9 963,-4-3 0,-3-4 0,-1-7 0</inkml:trace>
  <inkml:trace contextRef="#ctx0" brushRef="#br1" timeOffset="93">16619 8692 9783,'0'9'481,"0"5"1,2-11 0,2 8 0,3 1 0,0 2 0,0 3-178,-4 4 1,6-3 0,-1 4-1,3-1-165,-1 0 0,-4 6 0,4-7-123,2 0 1,-3-3 84,2-1 1,-1 0 95,6-1 1,-4 1-16,4 0 1,-7-6 161,11 1 1,-6-8 291,7 2 0,-1-3-273,1-2 1,-4 0-52,4 0 1,-2-2 401,2-3 1,-2-4-7,8-6-674,-8-1 155,4 0 0,-6 1 130,4-1-1230,-4 0 695,6 0 0,-12 1 293,-1-1-3811,1 7-747,-3 2 4481,6 7 0,-19 7 0,3 2 0</inkml:trace>
  <inkml:trace contextRef="#ctx0" brushRef="#br1" timeOffset="94">15330 9556 8058,'0'-8'-152,"-7"-6"-1,5 12 153,-5-5 1187,7 7 1268,0 0-2116,0 7 1,0-4 0,0 8 62,0 1 1,7 2 0,4 4 0,1 1-72,-1 2 1,8 5 0,-4-3 0,5 1-133,2 4 0,-4-5 0,3-1 0,-2-1-91,2 0 18,-11 0 1,11-5 34,-10 0-76,3 0 1,-4-3-104,1-2 1,-6-4 197,6-7 1,-8 0 5,4 0 0,-7-2 0,0-3-112,0-6 0,0-8 0,0-3 0,0-3-153,0-3 0,-2-7 0,-3-1 0,-4-1-784,1-2 600,-6-8 0,5 4-116,-7-4-253,7 10 378,-5-9 0,7 18-34,-3-3 0,1 10 14,4 0 0,3 4-33,-3 1 0,3 5 223,2 1 1,0 5 2219,0-6-1587,0 8 0,2-9-47,3 6 1,4-1-213,7 2 0,6 3 14,5-3 0,-3 2-75,2-3 1,2 5 39,9-5 1,-2-1-479,7 2 0,-7 0-174,1 5 1,-2 0-342,-3 0 0,-5 0-74,0 0 0,-6 7-680,1 3 0,-6 4 429,-4 2 0,-4 0-225,-7 0 0,0-1 492,0 1 782,0 0 0,-7 6 0,-2 3 0</inkml:trace>
  <inkml:trace contextRef="#ctx0" brushRef="#br1" timeOffset="95">15817 9572 9101,'0'-9'604,"0"2"1,7 2-1,2-2 1,3 0-1,2-2 1,4 3 144,-1-1 1,1 1-1,-2 6 1,-1 0 299,1 0-694,0 0 0,-1 0 7,1 0 1,-7 7-152,-4 4 0,-3 3 1,-4 1-25,-3 1 0,1 0-247,-6 0 0,-1-2-200,-4-4 1,-1 4 151,0-4 0,1-3-137,-1-1 0,0 1 0,0-2-714,1-2 460,6-1 338,2-2 61,21 0 0,3 0 142,15 0 0,-1 0-94,1 0 1,4 2 334,1 3 1,0-1-2,-6 6 1,-1 1 114,-4 4 0,2 1 143,-7 0-265,0-1 0,-7 1 158,-4 0 0,-3 0 0,-7-1-58,0 1 1,-7-5-1,-3-3-582,-4-1 1,-7 0 0,0-3-606,2 1 0,1 0 88,3-5 0,-1 0 1,0-2-483,0-3 1,1 3 0,-1-4-877,0-1 636,8 5 1,1-12 634,7 3 0,0 3 811,0-3 0,7-6 0,1-8 0</inkml:trace>
  <inkml:trace contextRef="#ctx0" brushRef="#br1" timeOffset="96">16635 9698 8058,'16'9'0,"-7"-2"0,-3-7 0,-4 0 0,3 0 2987,-3 0-1600,5 0 173,-7 7 151,0-6-977,0 6-643,0-7-108,0 0 0,7 0 0,4 0-21,3 0 0,1 0 1,1 0 188,0 0 0,-6 6 0,-1 1 0,0 0 270,0 0 1,-6 5 156,2-2-304,-3-3-71,-2 0 1,-7-7-241,-3 0 1,1 0-46,-2 0 0,1 0-43,-6 0 1,0 0 40,1 0 1,4-2-387,1-3 190,-1-4 0,2-6 100,4-1 0,5 6 1,5 1-165,6 2 353,3 2 1,2 5 42,-1 0 0,-4 0 0,-2 1 225,-2 5 0,3-3 46,-5 8 0,1-6-83,-6 5-167,-7-6 1,3 3-128,-6-7-11,-1 0 0,1-2 31,-1-3 1,1 1-347,-6-6 292,0-1 0,2-4-123,4-1 1,-2 0-37,6 0 152,1 1 1,5 4-216,0 1 247,7 6 0,2-8 0,6 7-14,1 1 1,0 3-1,0 1 1,1 1-177,4 5 0,-3-5 0,3 6 0,-4-1-1324,-1-1 624,-1 7 1,-4-5-142,-1 3 85,1 4 1,5-10-179,-1 6 646,-6-6 541,5 3 0,-5-7 0,7 0 0</inkml:trace>
  <inkml:trace contextRef="#ctx0" brushRef="#br1" timeOffset="97">17217 9352 8058,'7'-16'1441,"-5"6"-614,3-1-371,-3 8-292,-2-4 155,0 7-28,0 0-117,-7 0 1,5 7 173,-3 3 187,3 4 0,2 9 0,0 2 0,0 1 59,0 0 1,0 0 0,0 4 0,0-2-39,0-2 0,0-2 1,0 3-246,0-6 1,5 1-210,0-1 0,1 0-181,-6-5 0,5 0 110,0-1 1,2-1-316,-2-3 411,-3 3-943,5-12-1231,0 11-1141,-5-11 1709,12 5-62,-13-7 0,13 0 255,-3 0 449,3-7 447,2-8 390,-8-3 0,13-19 0,-3 4 0</inkml:trace>
  <inkml:trace contextRef="#ctx0" brushRef="#br1" timeOffset="98">17861 9321 8058,'9'-7'897,"-2"5"1139,-7-12-922,0 12-632,-7 2 0,-2 7-64,-6 4 1,4-3-187,1-2 1,-1-5 28,-4 5 1,-1-5-162,0-1 0,0 0 132,1 0 1,1-1-181,3-5 1,-3 3-102,4-8 0,-3 6 0,1-4-200,2 2 289,6-5-188,-10 11 121,6-6 1,-3 7-37,1 0 18,6 0 1,-8 7 52,7 3 1,-2-1 16,1 1 1,3 1 35,-8 4 1,3 1 270,-3 0-256,-3 0 1,6-1 94,-8 1 0,7 0-94,4-1 1,3-4 10,2-1 1,0-4-69,0 4 0,0-5 19,0 6-65,0-1-4,7 6 1,2-6 0,7-1-75,-1-2 44,1-2 0,1-5 2,4 0 1,-1 6-8,6-1 1,0 0-6,5-5 1,-4 5 37,-1 1 1,-5 1 6,5-2 0,-5 4 172,5 6 0,-5-2 51,5 2 1,-6-3 91,1 9 1,-4-1 0,-1-1 120,-1 2 0,-1 5 0,-1-5 75,-3-2 1,-6 0-29,1 2 0,-3-3-112,-2 3 0,0-2 148,0 2-68,0-4 1,-7 6-58,-4-7 1,-3-7 49,-2-4 0,1 2-180,-1-2 1,-1 0 0,-4-5 0,3 0-72,-3 0 1,2 0-176,-2 0 240,4 0-45,-6 0 1,7 0-156,0 0 1,-1-1-868,-4-5 1,3 5 0,-1-6-1061,7 0 920,-2 5 579,5-12 1,-5 10-503,4-6-843,3 6 0,7-4-1529,0 2 1,2 5 3268,3-5 0,4-2 0,6-1 0</inkml:trace>
  <inkml:trace contextRef="#ctx0" brushRef="#br1" timeOffset="99">16258 7497 8058,'-6'-10'0,"1"-1"0,-2 6 0,2-5 0,3 4 0,-3-4 0,-4 0 558,8 1 1,-6-5 1762,7 3-1545,0 4-358,0-7-111,0 6 0,1-6 0,5 1 379,4 3 1,4 1-236,2-1 5,-1-4-214,8 12 1,-5-10 135,3 7-190,-4-1 1,-1 6 189,-1 0-204,-6 0 33,5 0 26,-12 7-81,12-5 1,-12 12 0,3-3 359,-3 3-345,-2 8 0,-2-4-71,-3 3 1,-4 3-163,-7 2 123,0-3 56,-6 7 103,4-6-220,-4 1 0,1 3-138,0-8 0,-2 7 162,2-6 0,4 0 419,-4-6-349,3 1 21,2 0-10,8-8 47,-6 6 906,12-12-236,-5 5-429,7-7 0,2 0 198,3 0-104,4 0-513,6 0 1,8 0-216,3 0 1,-1 0-412,1 0 0,5-2-79,6-3 0,0 3-756,-6-3 0,1 3 531,-1 2 1,-1 0-161,-4 0 0,2 0 348,-7 0 342,0 0 197,-5 0 233,-1 0 0,1 7 0,0 2 0</inkml:trace>
  <inkml:trace contextRef="#ctx0" brushRef="#br1" timeOffset="100">16761 7686 8886,'17'0'829,"4"0"585,-19 0-677,5 0-166,-7 0 3882,0 0-4047,-7 0 1,-2 0 807,-6 0-576,6 0-369,-5 0 1,5-2 14,-7-3 0,1 2 35,-1-8-582,7 8 141,-5-11 1,11 12 0,-6-5-1936,2 0 1812,2-2 1,5-1-625,0-1 1,2 8 0,3-3 0,5 5 0,6 1-5288,5 0 5251,3 0 905,1 0 0,5 7 0,-6 1 0</inkml:trace>
  <inkml:trace contextRef="#ctx0" brushRef="#br1" timeOffset="101">17264 7450 8058,'16'-24'0,"-8"1"0,-1 7 0,-1 1 1306,-1-1-450,0 0-398,-5 1 1277,0-1-779,0 7-363,-7-5-194,5 12 0,-10-6 400,7 2-269,-7 5-298,3-6-101,-7 7 58,1 0 0,-1 7 131,0 3-30,0 4-57,1 2-1,-1 0-16,0 6 0,0-3-31,1 8 1,1-6 0,2 5-53,1 2 1,8 0 0,-3 0 0,5-2-159,1 2 0,1-6 0,6 1-99,9 0 1,1-6 128,10 4 96,-1-3-2,12-10-89,-4 6 387,11-12-16,-12 12-50,6-12 113,-8 5-33,0-7-287,1 0 0,-8-5 220,-3-1 1,-5-6 0,-4 3 0,-3-1 189,-2-1 1,-4 1 76,-8-6-379,-10 1 238,-3 6-495,-12-5 1,6 12 87,-8-3-994,1 3 685,0 2 0,4 0 139,1 0 68,0 0 0,1 0-483,5 0 0,-1 7 1,3 4-2664,4 3 0,4 1-2224,-1 1 5409,4 0 0,7-1 0,0 1 0</inkml:trace>
  <inkml:trace contextRef="#ctx0" brushRef="#br0" timeOffset="102">12075 4998 8120,'0'-15'0,"0"-1"0,0 7 9,0-5 1,0 5 187,0-6 101,0-1-59,0-7 635,0 6-494,-7 1 0,0 2 117,-3 4 0,-4-3-167,4 3 0,1-2 264,-2 6 0,1-4-87,-6 5 0,0 0-74,1 5 1,-1 0-259,0 0 1,1 0 0,-3 1 311,-3 4-355,4 4 1,-8 9-79,4 3 0,4-2 184,-4 7 1,3-5 29,3 5 1,-3 0-249,-3 6 1,9-1-7,-4 1 0,6-6 150,-1 0 0,4-5-109,7 5 0,0-7-112,0 2 0,0-3 27,0-2 0,7-6 1,4-1-1,4-2 0,5-4 15,1-1 1,5-2 0,-3 0 0,1 0-549,4 0 350,2-7 1,-1-2 0,-1-6-517,-2-1 561,-6 0 0,2-1-42,-6-4 0,0-2 0,-2-5 0,-4 4-214,-4 1 1,1 0 230,-2 2 0,0 9 312,-5-4 1,0 9 461,0-3 0,2 8 1,1 2-1,4 7-123,2 2 1,-6 5 0,4-4 0,-1 4-426,-1 2 0,5 0 0,-3-2-1105,2-4 0,0 4 154,1-3 733,4 3 1,-5 0-2067,7-4 101,0 4 1,-1-12 2149,1 3 0,0 4 0,-1-1 0</inkml:trace>
  <inkml:trace contextRef="#ctx0" brushRef="#br0" timeOffset="103">12406 4983 8120,'15'-9'0,"-6"-5"768,5 5-175,-5 0-295,7-5-281,-1 13 0,1-6 0,0 7 0,-1 0-274,1 0 1,-7 1 0,-4 5-2534,-3 4 2790,-2 4 0,-7 2 0,-2 0 0</inkml:trace>
  <inkml:trace contextRef="#ctx0" brushRef="#br0" timeOffset="104">12358 5124 8120,'-1'9'-799,"-5"-4"1316,5-3 0,-4-2 0,11 0 0,8 0 1979,6 0-2182,1 0 0,-4 0-420,4 0 0,-2 0-324,7 0 0,-1 0-491,1 0 1,-1-2 762,-4-3 1,-4 3 215,4-3 1,-5 1-59,-6-1 0,11-4 0,-3-6 0</inkml:trace>
  <inkml:trace contextRef="#ctx0" brushRef="#br0" timeOffset="105">12783 4778 8120,'2'-21'0,"3"0"0,-3 0 444,12 6 1,-6 4 774,8 1-698,0-1-231,7-5 1,-4 8 1139,7 3-596,-7-4-469,11 7 0,-13-5 347,4 7-473,-3 0-50,-2 0 0,-1 2 130,1 3-21,-7 4-70,-2-1 1,-7 6 74,0-3 0,0 3-65,0 2 1,-7 5 14,-4 0 1,-3 1 370,-1-1-388,-1-3 1,-5 10 0,0-7-1,3-2 491,6-2-489,-2 6-14,12-13 0,-10 11-57,7-10 1,0-2 0,5 1-147,0 2 1,2-3-1,3 0-373,5-2 1,4-2 347,2-5 1,1 0 0,3 0 141,1 0-2491,7 0 1,-9-5 963,7 0 0,-5-6 0,3 4 0,-1 0-360,-4 0 0,1-5 1749,0 1 0,-2-3 0,5-1 0</inkml:trace>
  <inkml:trace contextRef="#ctx0" brushRef="#br0" timeOffset="106">13396 4857 11054,'9'0'1845,"-2"0"0,-5 0-625,3 0-1350,-3 0 315,5 0-622,-7 0 1,1 0-702,5 0-456,2 0 0,3 0 0,-1 0 1594,3 0 0,1-7 0,1-2 0</inkml:trace>
  <inkml:trace contextRef="#ctx0" brushRef="#br0" timeOffset="107">13789 4542 9927,'-15'-8'1569,"-1"1"-1352,7 7-87,-5 0 1159,5 0-801,-6 7 1,-1 1 111,0 8 1,-5 2 372,0 3-513,0 3-22,6 0 1,-1 6-201,0-5-152,7-1 1,2 4-49,7-7 0,0 5 1,2-5-1,3-2 86,6-1 0,5-4 0,6-2 0,8-3-205,5-2 0,2-2 1,-4-5-1,2 0 171,1 0 1,-4 0-1,-8-2 1,-1-1 36,-4-3 0,-3-6 0,-6 2 111,-4-4 1,-5 3-127,-1 1 1,-1 1 0,-5-1-1,-4 4-58,-4 5 1,-9-5-468,-3 1-13,3 0 0,-10 5-256,7 0 1,-7 2 0,7 1-1247,-4 2 0,-2 8 1,3-5 1927,3 1 0,-4 5 0,5-5 0</inkml:trace>
  <inkml:trace contextRef="#ctx0" brushRef="#br0" timeOffset="108">21698 6790 8035,'0'16'0,"0"-7"0,0 5 0,0-11 0,0 7 1198,0-6-513,0 3 930,0 0-779,0-5 703,7 5-741,-6-7-198,13 0-84,-5-7 0,7 1 802,0-9-779,-1 3-112,8-11 1,2 0-8,6-3 1,-3-6-35,3-4 1,-3 1-185,9-7 1,-9 0-143,-2-5 0,-1-2-176,1-3 1,2 1-344,-7-7 1,5 6 138,-5-6 1,2 6-534,-2-6 0,-4 9 513,4 2 0,2 7-3,-2 9 1,0 6-487,-6 4 635,1 4 1,0 8 276,0 4 1,-1 10 66,1 5 0,5 13 324,0 9 1,5 6-46,-5 9 0,5 4 383,-5 6 1,2-2-421,-2 13 0,-4-7-26,4 7 1,-3-10 163,-2-6 1,-1-3-233,1-2 0,-2-7-337,-4-3 1,4-9-59,-3-2 0,-2-7-785,1 2-31,-6-3-1074,10-3 1201,-13-6 239,6-2 1,-7-9 0,2-3 0,2-5-1027,1-4 0,0-4 868,-5-3 0,-2 2 374,-3-7 1,2 5 303,-8-5 1,-5 1 3,-5-1 0,-7 3 277,2 8 0,-5 4 1047,-6 1-810,-3 6-182,0-10-613,-6 12 928,6-5 1,-7 7 46,0 0-367,7 0 4,-6 0 1,13 0-274,-4 0 1,9 0-563,2 0 0,7 0-79,-2 0 0,9 0-1885,1 0 1657,8 0-1318,-4 0 2249,7 0 1,7 0 0,2 0 0</inkml:trace>
  <inkml:trace contextRef="#ctx0" brushRef="#br0" timeOffset="109">23239 6366 8073,'8'0'0,"6"-7"1120,-12 5-531,12-5-90,-5 7 971,6 0-530,-6-7-613,12 5 0,-10-5-56,10 7 22,3 0-355,-6 0 1,6 0-176,-3 0 1,-4 2-976,4 3 0,-5-1 761,-5 6 1,1 1-896,-7 4 0,0-4 204,-5-1 1142,0 1 0,-14 5 0,-3-1 0</inkml:trace>
  <inkml:trace contextRef="#ctx0" brushRef="#br0" timeOffset="110">23239 6570 8073,'0'9'1890,"0"-2"-1336,0-7 1,7 0 751,3 0-767,11 0-143,-4 0 0,13 5 344,-4 0-253,4 0-419,2-5 0,4 0-59,1 0 39,7 7-3643,-4-5 3595,7 12 0,7 2 0,2 8 0</inkml:trace>
  <inkml:trace contextRef="#ctx0" brushRef="#br0" timeOffset="111">24685 5690 8073,'-2'-14'0,"-3"3"0,3 4 738,-5 7 181,0 0 1,-1 0-328,-8 0 1789,0 0-1162,0 7-815,1 2 0,-6 7 1,0 0-1,0-1 1,0 3-1,0 1 210,2 2 1,-4 7 0,0-2 0,1 4-239,-1 1 0,2 1 1,5-1-1,0 0-79,1 1 1,-1 5 0,2-1 150,4-1-155,3-2-121,0-1 1,5-6 114,-3 0 5,10-7-131,-3 11 0,17-12 219,-3 3-146,10-4-170,-2-1 0,9-2 142,4-4 526,3 4-392,0-12 0,1 5 121,-5-7 275,-10 0-409,11 0 1,-12-2 19,6-3-347,-6-4 0,-3-7 0,-6 1 0,0-1 0,-8 0 0,-1-6 0,-7 2 0,0-4 0,0 1 0,0 2 0,-1 4 0,-5-4 0,-2 10 0,-15-10 0,4 14-762,-7-3 471,6-4-96,-9 12 1,4-5-695,-6 7 648,6 0 124,-4 0 0,6 0-289,-3 0 365,-4 0-1310,12 0 597,-11 0 443,11 0-1851,-4 7 1534,6-5 1,0 5-48,0-7-3901,8 0 1240,-6 7 3528,19-5 0,-3 12 0,13-6 0</inkml:trace>
  <inkml:trace contextRef="#ctx0" brushRef="#br0" timeOffset="112">25251 6067 8073,'0'-9'0,"2"2"1068,3 7 0,-1 0-44,6 0-283,-6 0 1,4 2-225,-2 3 1,1 4-284,3 7 0,-3-6 88,-7 1 1145,0-1-635,0 6-165,0 0-293,-7-8 0,3-1 129,-6-7-201,0 0 1,-6 0 0,0 0 223,0 0 1,1-1-206,-1-5 1,2-2-84,3-8 1,-1 0-50,7 1 0,0 4-60,5 1 0,0-1-251,0-5 102,7 1 1,3 1 0,9 3-175,2 6 1,6 3 0,-6 2 30,-2 0 0,3 2 0,-1 1 0,-1 4 50,-3 2 0,-6 0-55,-1 1 1,-6 4-165,1-3 570,-3-4-315,-2 7 82,0-12 0,-7 5 0,-4-7 2,-3 0 0,-2 0-32,1 0 0,-1 0-326,0 0-92,1 0 0,-1 0-857,0 0 1,0-2-3209,1-3 3258,6 3 1250,2-5 0,7 7 0,0 0 0</inkml:trace>
  <inkml:trace contextRef="#ctx0" brushRef="#br0" timeOffset="113">25959 5721 8073,'-16'-7'423,"5"0"0,3-5 1,1 2 644,3-3 0,4-1 1,5-1-309,6-1 0,5 6 0,5-1 0,3-1-216,1-2 0,4 3 0,-3 3-201,4 1 1,2 1-111,-1 6 1,-7 0-104,-3 0 0,-3 2 83,-2 3 0,-2 4-129,-4 7 1,-1 1 102,-4 4 1,-3-2-29,3 8 0,-10-1 7,-6 5 1,-4 4-1,-6-3 1,1 3-120,-6-9-63,0-4 126,2 8 1,-4-14-129,7 0 207,0-1-78,-2-6 1,5 0-100,-2-4-71,2-3 151,2 5-184,1-5-23,6 4 145,-5-6-9,12 0-227,-5-6 162,7-3 1,0-2-71,0 1 0,7 5 0,5-6-71,8-1 0,4 3-13,7-1 1,8 4 79,3-4 1,0 6 24,5-1-51,-3 3 80,10 2 0,-12 7-72,0 4 321,-7 3-99,3 2 0,-8-1 387,-4 1-211,-3 7-120,-8-6 1,-1 11 877,-3-7-418,3 7-363,-12-10 1,3 6 73,-10-3 0,-4-4 243,-7 4 0,-1-1 449,-4 1 0,0-9-524,-11 3 0,4-4-54,-8-1 0,2 3-547,3-8 103,-1 0 82,-6-5 0,5 0-707,-4 0 1,4 0-333,2 0 0,-1-5-906,1 0 1,1-6 743,4 6 0,-2-6-336,7 6 0,5-5-1539,6 4-1179,6-6 4190,-3 4 0,14-15 0,2-2 0</inkml:trace>
  <inkml:trace contextRef="#ctx0" brushRef="#br0" timeOffset="114">27122 5988 9644,'16'-8'1286,"0"3"1,-1 3 0,-1 4 268,-3 3-964,-4-3 129,-7 4-310,0 1 0,-2 2 92,-3 7 1,-4-7 0,-7-2 0,1-2-180,-1 0 0,0 0 1,0-5-1,1-1-145,-1-5 1,0 3 0,0-8 265,1-1 1,6-2-352,4-2 0,3 6 1,4 1-1,3 2-320,5 4 98,4 1 76,2-5 0,5 5 42,0-3 0,0 3 0,-5 4-349,0 3 0,-1-1 0,-1 6 82,-3 3 1,1-5 0,-7 3-806,-1 1 1,-3-3 0,1 1-974,3 2 1,-3-3-1,5 0 268,0-2 0,-3-2 1788,6-5 0,1 0 0,4 0 0</inkml:trace>
  <inkml:trace contextRef="#ctx0" brushRef="#br0" timeOffset="115">27814 5580 8073,'-9'0'0,"2"-7"0,0-2 908,5-7-143,-5 1-213,7-1 744,0 0-1012,0 1 0,7 4 1,4 2-1,3 2 0,3 4 1,3 1 883,1 2-642,6 0-292,-2 0 186,-1 0-244,6 0 116,-5 0-117,-1 7-50,-1 2 108,-8 7 60,1 6-154,7 3 0,-11 6 138,4 1 16,-4 6-59,-3 2 2,-2 0-67,-7 13-243,0-11-236,0 12 301,-7-7-44,-9 0-489,-1-7 528,-13 6 180,12-20-53,-11 11 268,4-20-76,-6 6-203,-1-15 525,1 6-195,-1-12-80,1 5-150,0-7-41,-1 0 40,8 0 200,-6-7-40,6 5-377,-8-12 327,8 6 457,1-8-515,7 0 25,7 1 15,-5-1-118,13 0-277,-6 0 126,14 1-88,1-1-89,8 0 150,7 7-11,1-4 0,10 11 173,2-3-141,-3 3 42,13 2 1,-11 2 28,7 3 21,-7-3-18,3 11-526,-6-4-537,-1 7 453,-7 0 257,6-1-727,-5 1 465,-1 0 167,-1 0-2177,-8-8 1091,1 6 692,0-12 170,0 12 260,-8-12 1,1 10-31,-4-7 57,-3 0-3387,12-5 1782,-12 0 1898,5 0 0,0 0 0,2 0 0</inkml:trace>
  <inkml:trace contextRef="#ctx0" brushRef="#br0" timeOffset="116">28521 6036 8073,'16'0'1381,"0"0"-1184,0 0 858,-1 0-499,-6 0-73,5 0-59,-5 0 702,-1 0-534,-1 0-92,-7 7 768,0-6-429,0 6-332,0-7 1516,0 0-1683,-7 0 154,6 0-59,-13 0-143,5-7-116,0 6-37,-5-6 36,13 0 117,-6 5-58,7-5-184,0 0-118,0 5 360,0-5-1247,0 7 672,0 0 90,7 0 231,1 0-1153,8 0 1,0 0 0,-1 0-2707,1 0 2779,0 7 1,0-5 39,-1 3-1112,1-3 1027,0-2 339,0 0 748,-8 0 0,13 0 0,-3 0 0</inkml:trace>
  <inkml:trace contextRef="#ctx0" brushRef="#br0" timeOffset="117">29292 5580 8073,'9'-16'789,"-2"7"-526,-7-5 399,0 6-263,0-1 0,0-5-217,0 12 981,0-5-552,-7 7-101,5 0-58,-12 0-17,5 0 0,-7 7-143,-6 2-116,4 7-1,-12-1 0,11 8 1,-7 3 922,-2 4-491,5 1-273,1 1 267,6-1-310,0 8 0,8-4 138,2 7 9,5-8-263,1 5 118,0-8 21,14 8-80,-4-13-44,27 18 0,-11-23 132,11 10-30,3-10-117,-7 2 1,7-8 591,-3 1-266,-4-7-161,12 5 1,-17-12 340,4 3-296,-4-3-130,3-2 0,-6-6 175,-4 1 0,-4-7-222,-1 1 1,-7-3 120,-4-1-236,-3-1 0,-2 0-100,0 1-12,-7-1 312,-2 0-523,-7 0 0,-5 6 58,0-1 0,-5 6-131,5-5 1,-7 6-335,2-1 1,-4 3-788,-1 2 1,-6 0-37,0 0 1,-8 7-917,-2 4 1,-2-1-2254,-9 6 4629,1-4 0,-20 11 0,-4-7 0</inkml:trace>
  <inkml:trace contextRef="#ctx0" brushRef="#br0" timeOffset="118">23978 6837 7937,'-16'-17'0,"0"-4"0,0 9 1190,1-4-643,-1 4-320,7 3 1390,-5-5-788,12 12-311,-5-5 1,7 5 79,0-3-412,0 3 1,7-4-1,6 6 449,6 0-113,5 0-96,8 0-200,6 0 1,4 0 396,11 0-138,-4 0-342,19 0 1,-7-2 279,17-3 0,-1 3-1013,-32-1 1,-1 1 654,38 0-15,-32 2 1,0 0 0,-5-3 0,1 1-136,6-1 0,1 0 1,0 0-1,0-1 202,5 1 0,0 1 0,-1 1 1,1-1-104,4-4 0,2 1 1,-2 3-1,1 1-31,8-2 0,0 0 1,0 0-1,1-1-408,9 2 0,1-1 1,1-2-1,3 0 407,-21 3 1,2 0-1,0 0 1,0-1-1,-1-1 1,2 1 29,8 1 0,1 0 1,1 1-1,-3-1 1,1 0-1,0 0-246,4 2 0,1 0 0,-1 0 0,-1 0 1,-1 0-1,1 0 312,1 0 1,1 0-1,-1 0 1,-7 0-1,-1 0 1,1 0-50,4 0 0,1 0 0,-2 0 0,-7 0 0,-1 0 0,1 0-50,3 0 0,0 0 0,-1 0 1,-6 2-1,-2 0 0,1 0 179,1-1 1,0 1 0,-1 0 13,23 4 1,-1 0-59,-24-5 1,0-1 0,-1 1 0,17 3 0,-2 1 0,2-3 0,-1-1 0,-5 2 0,-2-1 0,-6 0 0,-1 0 149,-4-1 1,-1 0 0,0-1 0,-2 1 0,-6 1 0,-1 0 0,0 0 0,-1 1-162,-3-1 1,0 0-1,39-1 1,-12-2 0,-9-3-670,-9-1 0,-14 0 0,-8 3-305,-10-3 1,-15 3-1226,-12-3 1,-18 3-1,-24 2 1,-12 2-3049,-15 3 5144,24-1 0,-1 1 0,6-1 0,-1 0 0,-8 0 0,0-1 0</inkml:trace>
  <inkml:trace contextRef="#ctx0" brushRef="#br0" timeOffset="119">25880 7073 7987,'-9'-7'340,"2"-3"1,2-4 3092,0-2-2540,0 7-363,12-5-722,1 5 459,8-6 1,7 4 796,3 1-594,11-1-348,10 3-723,9-6 826,7 12 57,-8-5 57,7 7 1,-15 0 248,0 0-363,-7 7-42,-8-5 0,-8 12 83,-3-4 0,-5 4 96,-6 2 1,2-1-173,-6 1 0,-1 0 399,-5 0 0,-9 5-395,-7-1 31,1 8-42,-22-3 0,9 1 141,-14 0-43,0-7-126,2 11 1,-5-11 45,3 8 1,7-8 110,-2 2 1,13 1 209,-8-1 1,11 0-107,0-5 1,6 0 109,4 0 1,-1-1-97,7 1 81,-1-7-214,6 5 1,7-7-266,4 3 1,10 2 148,5-6 100,11 6-765,3-10 1,9 5 260,3-7-1023,-3 0 859,5 0 0,-5-2 83,4-3-2059,-12 3 0,10-12 805,-14 3 0,-7-3 1,-11-1-1,-7-1-1979,-7 0 3537,-3-13 0,-23-5 0,-5-13 0</inkml:trace>
  <inkml:trace contextRef="#ctx0" brushRef="#br0" timeOffset="120">25204 5941 7947,'-9'-8'0,"2"-6"109,0 5-55,5 0 167,-5-5-51,0 12 106,6-5 29,-6 0 165,7 6 237,0-6-242,0 7 557,0 0 350,0 7-890,0 1 0,7 8 221,3 0 0,-1 0-215,1-1 1,3 3-1,6 1 630,2 2-400,0 7-166,-5-11-262,-1 13 0,1-12 70,0 2-83,-1 5-99,1-8 0,0 6-214,0-7 116,-8 0-285,6-1 0,-7-4-637,4-1 832,3 1-481,-13-3 1,8 5-1803,-4-8-1109,-3 0 2183,5-5 0,-7-3 1,0-6 1218,0-7 0,0-10 0,0 2 0</inkml:trace>
  <inkml:trace contextRef="#ctx0" brushRef="#br0" timeOffset="121">25471 5926 7947,'0'-9'2467,"0"2"-2060,0 7 1451,-7 7-1212,-2 2 0,-6 8 109,-1 4-281,-7-3-308,6 4 111,-13 1 1146,6-6-518,-8 13-369,1-12 1027,6 4-754,-4-6-210,4 0-272,1-1 203,1 1-308,7 0-1,1 0-166,-8-8 0,11 4-250,-4-6 221,4-1 196,-4 2-1,7-5 0,-5 5 56,13-7-5499,-6 0 2336,7 0-3337,0 0 6223,7 0 0,8-7 0,10-2 0</inkml:trace>
  <inkml:trace contextRef="#ctx0" brushRef="#br0" timeOffset="122">27106 5973 7947,'0'-16'630,"-7"7"-288,6-5 111,-13 13-231,12-13 54,-5 12 29,0-12 1049,5 12-311,-5-5-358,7 7 0,0 2 262,0 3-12,7-3-549,-5 12 0,12-4 75,-4 11 1,10-3 51,1 3 1,0 1-142,-6-1 1,3 2 275,3-2-213,-4-3-326,6 11 0,-2-11 251,0 3-139,0-4-41,-6-1 0,1 0 124,0-1-2332,0-6 1400,-1 5 1,-1-11 104,-3 8-1965,3-8 1106,-12 4 554,12 0 155,-13-5-1292,6 5 871,-7-7 381,0 0 329,0-7-110,0-2 272,0-6 1,0-1 221,-7 0 0,-1-6 0,-8-3 0</inkml:trace>
  <inkml:trace contextRef="#ctx0" brushRef="#br0" timeOffset="123">27342 5941 7947,'0'-8'0,"0"1"1737,0 7-159,0 0-131,-7 0-916,5 0 1,-12 1 93,4 5 1440,-4 2-1354,-9 8 0,4 2 96,-7 2 861,0-2-723,-6 12-306,8-13-293,-6 6 112,13 0-292,-6-13 0,2 11 982,0-11-463,0 4-633,5 2 0,6-5-286,-1-1 0,1-5-514,-6 6 1,6-6-2332,-1 5 2154,8-6-2482,-4 10 3407,7-5 0,14 6 0,3 1 0</inkml:trace>
  <inkml:trace contextRef="#ctx0" brushRef="#br0" timeOffset="124">21682 9368 7947,'0'10'0,"0"1"213,-7-8 1,4 9 0,-6-5-1,0 2 3162,0 3 0,4 1-488,-5-3-943,6 4-803,-3-5-483,7 0 1,0-1 852,0-2-581,7-5-622,-5 6 0,10-14 1,-7-3-1,1-4 0,1-2 380,3 0-672,-3-6 1,7-4-162,-3-11 0,2 0-176,3-10 1,0 2-439,0-13 1,1 6 519,4-6 1,2 0-610,3-5 0,2 8-2330,-7 2 2038,7 4 718,-4 9 0,3 2 39,-1 6 0,-7 8 242,2 3 1,-4 5 151,-1 6 1,0 3-1,0 7 94,-1 0 0,6 7 1,0 5-158,-2 7 0,4 7 246,-2 11 0,2 5 1269,-2 10 1,-4-1-612,4 7 0,-9-11 14,-1 5 0,-8-7-433,3 8 1,1-11-182,-2-6 1,0-2-145,-5-3 1,2-1-156,3-4 0,-1 2 225,6-7 1,-6 0-502,1-5 1,2-1-2556,-2 1 0,6-6 1088,-6 1 1,2-8 126,-2 3 0,-2-5 1067,8-1 1,-6 0 240,6 0 0,-1-8-1449,6-8 257,0 0 1081,-1-13 0,-4 9 466,-1-6 0,-1 5 0,2-5 0,-3 7 0,-3-2 0,-3 3 269,3 3 1,-10 4 290,-5 1 0,-4 6 18,-2-1 0,-1-2 613,-4 2 0,-4-6-547,-6 6 1,-1-2-5,1 2 0,-2 3-270,-4-3 0,4 3-184,-4 2 1,4-5 0,1 0-1,1 1-237,0 2 1,4 2-291,1 0 1,5 0-1,-2-1-1367,6-5 1,-2 5 969,8-5 0,6 3 0,5-1 738,9-1 0,12-7 0,3 3 0</inkml:trace>
  <inkml:trace contextRef="#ctx0" brushRef="#br0" timeOffset="125">22893 9163 8005,'15'0'0,"1"0"224,-7 0 1,5 0 0,-4 0 1787,4 0-1489,9-6-341,-6 4 1,1-5-1,-8 7 29,3 0 0,1 0 0,1 0 22,1 0 1,0 2-1454,0 3 1,-6-2 205,0 8-897,1-8 955,-2 11 956,-2-12 0,-7 12 0,0-5 0</inkml:trace>
  <inkml:trace contextRef="#ctx0" brushRef="#br0" timeOffset="126">22893 9399 8005,'15'0'471,"-4"0"462,-1 0-765,1 0 18,12 0-258,-6 0-1,6 0-17,-1 0 2555,-4 0-1549,5 0 0,-2 0-831,0 0 1,5 0-1,-5 0 1,-2 0-2813,-2 0 1274,6 0 1453,-5 0 0,4 7 0,-6 2 0</inkml:trace>
  <inkml:trace contextRef="#ctx0" brushRef="#br0" timeOffset="127">23805 8786 8005,'0'-10'0,"0"-1"0,0 1 0,0-6 1953,7 7-891,-6-5 1003,13 6-1004,-5-8-332,7 7-336,6-5 231,3 13-312,-1-6 1,6 7 72,-4 0 0,-1 0-167,1 0 0,-7 7 0,2 1 309,-3 1-384,-10 5 1,5-4 0,-8 10 355,-2 1-412,-1 7 0,-5-9 1,-6 7-24,-7 2 0,-10 2 0,0 1 0,-4 0-205,-1 1 1,-1-1-1,1-1-39,-1-4 1,3 2 280,2-7 0,5 0-73,6-5 1,5-1-38,1 1 0,6-5 587,-1-1 154,3 1 0,4-1-393,3 1 0,4-8 0,7 2 0,1-3-75,4-2 0,4 0-198,6 0 1,2 0-872,4 0 0,-2-7 0,5-2 0,-1-1-1665,-4-1 0,0 1 1464,1-6 1,-3 2-81,4 4 1,-4-4 122,-1 3 0,-1-3-1487,1-1 2450,-1-1 0,1-7 0,-1-1 0</inkml:trace>
  <inkml:trace contextRef="#ctx0" brushRef="#br0" timeOffset="128">24606 8692 8080,'25'-16'0,"-2"1"1368,-8 6-479,-6-5-258,5 12 0,-5-5 946,7 7-977,-1 0-298,1 0 1,-6 0 468,1 0-536,-8 0 31,11 7 0,-12 2 360,3 7-182,-3-1 172,-9 8-103,-2-6-58,-6 13-19,-8-12-275,5 11 1,-9-11 160,6 3-375,-7-4 114,10-1 0,-5-2 175,8-4-190,-1 4-9,0-12 1,8 7 343,2-4-844,5-3 223,1 5-18,0-7 0,8 0 91,8 0 1,7 5 146,8 0 0,2 0 84,4-5 1,1 6 370,4-1-432,-3 7 188,-8-3 0,-1 7 260,-4-1 1,-3 1-53,-7 0 9,-8-1-60,6 1 0,-12 0 1,5 0 0,-7-1 390,0 1 1,-2 0-380,-3-1 0,-4-4 0,-6-2-62,-1-2-337,-7 5 333,6-10-118,-13 5-1203,13-7 765,-13 0 0,11 0 226,-8 0-1159,8 0 347,-3 0-3262,6 0 1923,0 0-807,7-7-662,2 5 2529,7-12 535,0 12 592,7-12 0,9 5 0,9-6 0</inkml:trace>
  <inkml:trace contextRef="#ctx0" brushRef="#br0" timeOffset="129">25471 9085 11702,'0'-9'3775,"0"2"-3113,0 7 0,-7-5 987,-3 0-1031,3-1-279,0-1 116,0 6-279,5-6 1,-10 5 175,7-3 334,-1 3-68,6-5-594,0 7-13,0 0-30,7 0 0,2 2 0,7 1-981,-1 3 0,-4 0 0,-1-2-1415,3 1 0,1 0 0,1-5 904,1 0 1,-2-1 1510,-3-5 0,3-9 0,-6-10 0</inkml:trace>
  <inkml:trace contextRef="#ctx0" brushRef="#br0" timeOffset="130">26084 8629 8082,'9'-9'503,"5"-5"-194,-12 13 1,7-6 455,-4 7 0,-2 0 557,8 0-695,-8 0 0,4 7 0,-7 3-202,0 4 0,0 2 0,0 0 0,-1-1 1874,-5 1-1920,-2 7 0,-8-6 76,0 4 1,-1 2-66,-4-2 0,3 1-70,-3-1 1,2-1 0,0 4-1,-2-1-28,2-4 0,3 0 0,4 0 0,3 2 30,2-1 0,2-8-212,5-2 0,0 1 83,0 4 1,0-4 41,0-1 0,7-4-263,3 4 1,4-5-1,4 4 1,1-2 0,2-3 7,-2-3 1,4-1 0,-1 0-1,3 0 37,3 0 0,-4-1 1,3-5-1,-1-2-1076,-2-1 0,4-9 0,-7 6 0,0-2-1399,2-5 0,-6 2 1,4-11-1,-3-2 2366,-3 0 1,1-12-1,0 9 1</inkml:trace>
  <inkml:trace contextRef="#ctx0" brushRef="#br0" timeOffset="131">26399 8723 8082,'0'11'0,"0"-1"0,0 1 0,-7 12 0,5-6 0,-5 13 0,5-11 0,-3 7 1868,3 7 1,-6 0-1,4 4 1,-1-4-941,1-1 1,3 4-1,1 1 1,0-4 753,0-5-1416,0 2 0,0-7 57,0 3-29,0-3-2116,0-1 0,0-4-5952,0 3 7774,0-11 0,-7 4 0,-2-5 0</inkml:trace>
  <inkml:trace contextRef="#ctx0" brushRef="#br0" timeOffset="132">26729 8865 8082,'9'9'0,"-2"-2"480,-7-7 0,0 7 0,0 3 0,1 6 874,5 5 0,-5-4 1,5 6-1024,-5 0 0,-1-1 0,0 4 0,0-3 62,0 0 1,0-6 0,0 4 116,0-3-465,0-3-76,0 1 162,0 0-133,0-7 65,-7-2 1,6-14-1,-5-4 21,5-3 1,1-3-1,1-2 1,3-4-143,1-2 0,7-1 0,1-5 1,4-1-386,4 1 1,7 1 0,-3 2-56,-1 2 0,6 7 218,-4-2 1,2 3 179,-2 3 0,2 6 239,-7 4 0,0 3-244,-5 2 1,5 7-34,0 3 0,0 6 606,-6 5 1,1 0 214,0 11 0,-6-10 16,1 10 0,-8-4-182,2 3 1,-3-5-237,-2 0 0,0-6 0,-2 1 0,-1-4 0,-4-3 313,-2-3 0,4 1-218,-6-7 0,1-2-267,-6-8 0,8-5 0,2-9-437,5-2 1,1-2 0,1 2 0,5-5 198,4-4 0,6-1 0,5-1 0,5 1-542,4-1 0,1 6 0,0 2 0,3 1 269,2 4 0,-2 3 0,2 6 0,-3 4 966,-1 5-325,-1 8 0,1 1 257,-1 8 0,-1 1-158,-4 4 0,-1-1 175,-4 6 1,-9-5-183,3 5 0,-4-5-80,-1 5 1,3-5-287,-8 5 1,0-7-709,-5 2 184,0-3 1,0-2-288,0-1 1,0-4-2382,0-1 884,0-6-714,0 3 2244,0-7 1,0-9 812,0-7 0,14-6 0,4-10 0</inkml:trace>
  <inkml:trace contextRef="#ctx0" brushRef="#br0" timeOffset="133">28176 8220 8082,'-16'-7'635,"7"-1"-317,2-8-160,7 7 358,0-5 641,0 13 701,0-13-1313,14 5-188,-3 0 0,11 2-2,-6 7 0,7 0 1,1 0 149,1 0 1,-1 2-176,-3 3 1,-4 4-30,4 7 0,-8-4 1,-3 3 0,-6-2 29,1 8 0,-5-2-96,-5 2 0,-6 3 54,-10 8 1,2-6 555,-7 0-376,0-7-116,-6 11 226,8-13-402,1 6 116,7-7 178,1-7 1,1 5 0,3-4 189,6 4 0,7-3 0,6-3-329,8-1 1,10-2-11,0-5 0,4 0-164,2 0 1,-1 0-184,0 0 1,3 2-180,2 3 1,-2-3-749,2 3 0,4 4-1364,2 2 1,5 6 262,6 9 0,5 2 1725,10 14 0,-4-7 0,6 4 1</inkml:trace>
  <inkml:trace contextRef="#ctx0" brushRef="#br1" timeOffset="134">9308 10547 8365,'-15'0'-264,"1"-2"0,1-2 411,3-1 1,5 0 776,-6 5-383,1 0 0,3 0-272,7 0 1,7 0-1,8 0-122,1 0 1,0 5-1,0 0 1,-1 1 19,1 1 0,0-6 0,-1 6 0,1-1-66,0-1 1,0 0 0,1-3 0,2 1-158,2 3 1,0 1 0,-5-4 0,1 2 88,4-1 0,-3-2 1,5-2-1,-2 0-20,-1 0 0,7 0 1,-5 0-1,3 0-26,3 0 0,2 0 0,1 0 0,2 0 16,4 0 0,-4 1 0,5 3 0,-1 1-11,0-1 0,1-3 0,-1-1 0,3 0 27,0 0 0,6 0 0,-6 0 1,2 0-9,0 0 0,5 0 0,5 0 1,-1 0 3,-2 0 1,3 5 0,1 1 0,-3-3 3,-1-1 1,4 0-1,-1 1 1,-1 2-19,-2-1 1,1 3 0,1-2 0,-2-1-9,2-3 0,5 5 1,-2-1-1,0-2 7,0-1 0,5-2 0,-1 0 0,1 2 63,-1 3 1,3-3 0,-3 3 0,1-3-51,-1-2 1,3 5 0,-2 0-1,4-1-13,0-2 0,9-2 0,-7 1 1,4 3-4,7 1 0,-1 0 1,0-5-1,-2 0-4,2 0 1,2-1 0,2-3 0,-1-1 1,1 1 1,0-3 0,1 2 0,0 2 27,-1 1 0,8-3 1,-8-1-1,-1 1-19,-2-2 1,4 5-1,-3-3 1,1 3-26,5 2 0,4-5 1,-3 0-1,0 1 2,1 3 1,1 1 0,-41-1 0,1 0 0,-2-1 0,1 0 5,0 0 1,1-1 0,0 0 0,0 1-1,1 2 1,0 0 0,0 0 0,-1 0-20,43 0 1,-40-2-1,0-1 1,-2 0-1,0 0 1,1 2 0,0-1 21,1 1 0,-1 0 1,-1-1-1,0-1 0,1 0 1,0 1-1,1-1 1,0 1 23,0-2 1,1 1-1,1 1 1,0 0-1,-2-2 1,-1-1-1,2 1 1,0 1-40,-1 1 1,0 1 0,1-1-1,1 0 1,0 1 0,0-1 0,-1-1-1,1 1 55,-1 0 0,1 0 1,3-1-1,1-1 1,-3 1-1,0 1 0,0 0 1,-1 0-59,2 2 1,-1-1-1,3-2 1,0 0-1,-2 1 1,-1-1-1,1 1 1,1 1 13,-2 0 1,0 0 0,7-1-1,0-1 1,-3 0 0,1 0-1,-1 1 1,0-1 35,-1 0 0,0-1 0,1 3 0,0 0 0,-3-1 0,0-1 0,2 2 0,-1-1-34,-2-1 1,0 1 0,9 1 0,-1 0 0,-6-3 0,-1 1 0,0 0 0,0 1 6,-1-1 0,1 0 0,3 0 1,0-1-1,0 3 0,0-1 0,0-1 1,1-1 1,-1-1 1,0 1 0,2 2 0,-1 1 0,-3-3 0,-1 1 0,0 0 0,0 0-5,2 1 0,0-1 1,6 0-1,-1-1 0,-4 2 1,0 1-1,1-2 1,-1 0-1,0 2 1,0-1 0,5-1 0,0-1 0,-4 0 0,0 1 0,-1-1 0,0 1 0,-1-1 1,0 1 0,3-1 0,1 1 0,-3 1 0,0 1 0,0-2 0,1 0 0,-1 2 1,0-1 0,3-2 0,1 1 0,-5 0 0,0 1 0,1-1 0,0 0-8,-1 0 0,1-1 1,4 3-1,-1 1 0,1-3 1,-1 0-1,-1 2 0,-1-1 11,1-1 1,0 1-1,-2 1 1,1 0 0,0-2-1,0 1 1,0 0 0,1 2 0,-1 0 1,1 0 0,5-2 0,0-1 0,-6 0 0,0 0 0,1 1 0,1 1 6,-2 0 0,1 0 0,2 1 0,1 0 1,-2 0-1,0 0 0,0 0 0,-1 0-1,3 0 1,-1 0-1,0 0 1,1 0-1,0 0 1,0-2-1,-2 1 1,-1-1 18,-2-1 1,0 1 0,5-1-1,2 0 1,-5 3 0,1 0-1,0 0 1,1 0 29,-1 1 0,0-2 0,1-1 0,-1-1 0,-2 0 0,0 1 0,-1 0 0,-1 0-40,2 1 1,0 1 0,2-1 0,1 0-1,-2-1 1,1 0 0,-1 0 0,-1-1-22,-1 2 1,0-1-1,3-2 1,1 1-1,-4 0 1,0 1 0,1 0-1,1 0 26,0 1 0,1 0 0,1-1 1,0-1-1,-2 0 0,0 1 1,-1 0-1,-1 0-29,0 1 0,0 1 0,2 0 0,-1 0 0,1-1 0,0 0 0,-1-1 0,-1 0 16,0 0 1,0-1-1,2 0 1,-1 1 0,2 1-1,-1 0 1,1 0-1,-1-1 1,1-1 1,0 0-1,0-2 1,0 0 0,-2 2-1,0 1 1,-1 0 0,1 0 4,3 1 0,-1 0 1,1 1-1,1 0 1,0 0-1,0-1 1,-1-1-1,-1 0-8,-1 0 1,1-1-1,2 0 1,0 1-1,-1 1 1,1 2-1,1-1 1,0 0-80,1 0 0,0 0 1,-1 0-1,1 0 1,0 0-1,0 0 1,0 0-1,0 0 68,0 0 1,0 0 0,0 0 0,-1 0 0,1 0 0,0 0 0,-1 0 0,0 0 34,-1 0 1,-1 0-1,1 0 1,0 0-1,-2 0 1,-1 0-1,1 0 1,-1 0-11,1 0 0,-1 0 1,-1 0-1,0 0 1,-3 0-1,0 0 0,-1 0 1,1 0-7,-1 0 1,0 0 0,4 0 0,0 0 0,-5 0-1,-1 0 1,-2 0 0,0 1-27,-2 2 1,0 0-1,4-2 1,-1-1-1,-2 3 1,-1 0 0,1-2-1,0-1 8,0 0 1,0 0 0,-2 3 0,0 0 0,0-1-1,-1 1 1,41 0-3,-6-1 0,6-2 0,-11 0 0,-2 2 26,-1 3 0,-4-3 1,-5 3-1,0-3 6,0-2 0,-2 0 0,-2 0 1,-5 2 124,-5 3 1,7-3 0,-9 3 0,1-3 96,-5-2-203,10 7 1,-17-6-1,10 5 275,-6-5 1,-3 5 0,-6-1 0,1-2-180,-1-1 1,-5-2 0,-1 0-1,-3 0 367,-2 0-372,-10 0 0,4 0 27,-3 0-321,-5 0 0,1-2-1026,-7-3 1,7 3-252,4-3 1,5 3-1,5 4 1,5 3 1435,4 6 0,8 10 0,2 3 0</inkml:trace>
  <inkml:trace contextRef="#ctx0" brushRef="#br0" timeOffset="135">10409 11348 16166,'10'16'1396,"1"0"-1045,-8-1 1,11 6-1,-5 0 341,0-1 1,3-1-365,-7 2 0,2-2-58,-2 7 1,-3-7 169,3 2-395,-3-3 0,3-8 0,1 1 340,-3 1 54,-1-5-445,-2 7-127,0-12 324,-7 5-322,5-7 0,-10-2 135,7-3 1,-6-1-126,6-9 1,-5 6-21,4-12-192,1 7 212,-2-16 0,5 4 58,-3-11-1201,3 4 884,2-5 0,7 1 1,4 1-1,5-1 0,4 2-2026,7 3 2054,2-2 14,-4 16 118,5-5 0,-8 15 742,4 2-413,4 5-128,-5 1 1,6 8-310,0 8-10,1 0 908,-1 14 1,-4-11 2113,-1 7-1805,-7 0-158,4 6 0,-8-6 520,1 0 1,-5-5-452,-1 5 1,-6-5-256,1 5 1,-3-7-541,-2 2 1,5-8-369,0-3 1,0 1-1157,-5 4 641,0-6-70,0 5 0,2-12-385,3 3 1,-1-3-1200,6-2 1,-4-2-1544,4-3 4085,0-4 0,13-14 0,2-1 0</inkml:trace>
  <inkml:trace contextRef="#ctx0" brushRef="#br0" timeOffset="136">11415 11348 9519,'9'0'1709,"5"0"0,-11-1-1707,8-5 134,-1 5 50,6-6 0,0 7 254,-1 0-170,1 0 204,0 0 1,0 0 203,-1 0-2704,-6 0 1468,5 0 1,-7 1 386,4 5-2611,-4-5 1018,-7 13 1023,0-12-139,0 5 880,-7 0 0,-9-5 0,-9 5 0</inkml:trace>
  <inkml:trace contextRef="#ctx0" brushRef="#br0" timeOffset="137">11384 11458 8439,'0'9'-778,"0"5"778,0-12 1760,0 12-778,7-13-288,1 6 523,1-7-371,5 0-390,-5 7-93,7-5 1,-1 5 0,1-7-1,0 0-306,-1 0-360,1 0 388,0 0-655,0 0 0,5 0-682,0 0 1,5 0 853,-5 0-2215,7 0 1258,-4-7 1355,8-2 0,-1-6 0,0-1 0</inkml:trace>
  <inkml:trace contextRef="#ctx0" brushRef="#br0" timeOffset="138">12516 11097 9041,'-11'0'2280,"1"0"-526,6 0-1071,-10 0 1,4 0-107,-11 0 1,3 0 13,-3 0 0,2 0-23,-2 0 0,4 0-224,-4 0 0,3 0-185,3 0 0,-1-5 5,0-1 1,0 1 215,1 5-55,-1-7-367,0 5 1,1-5 42,-1 7-231,7 0 1,-3 2-194,7 3 349,-1-3 0,1 12 0,-2-3 0,0 3 149,0 1 0,2 6 0,3 0 0,-1-2-17,-3-1 1,-4-2-1,5-1 1,1 1 479,2 0-485,-5-1 82,6 1 95,-6 0-9,7 0-800,0-8 420,0-1 0,7-7 1,3 0-1,4 0 0,2 0-130,0 0 1,5 0 0,1 0 0,3 0-462,3 0 493,1 0 1,3-5-133,-1 0 150,1 0 104,-1 5 1,-5 1 219,1 5 1,-6 2 248,5 8 0,-7 0 0,0-1 672,-7 1-855,2 0 1,-12-6-111,3 1 0,-3-1 760,-2 6 0,-2 0 979,-3-1 1,2-1 487,-8-3-1189,1 3-662,-13-5 0,4 1 626,-7 1-1043,6-8 0,-9 4 0,4-7 0,-6 0 0,6 0 0,-4 0 0,4 0 0,-6 0 0,1 0-281,4 0 1,-4 0-905,4 0 1,3 0-1092,2 0 1,4 0 2275,1 0 0,0 0 0,1 0 0</inkml:trace>
  <inkml:trace contextRef="#ctx0" brushRef="#br0" timeOffset="139">10660 12228 8439,'-7'-8'1660,"-3"2"1,-4 6 0,-2 4-682,1 1 1,-3 7 0,-1-3-1,-2 2-364,2-1 1,1 1-1,2 3 1,1-2-266,-1-2 1,6-1-1,1 3 1,0-1-158,0 1 1,6-3-1,-2 1-324,3 2-21,2-5 0,7 0 0,5-7 0,7 0-141,8 0 1,7 0 0,5 2 0,-1 2 126,1 1 1,-3 5 0,-4-1 0,-2 2 132,-4 1 0,-4 10 0,-8-6 1,-3 2 369,-6-1 0,-3-1 0,-2 0 0,0-1 210,0 1 1,-7 0-1,-5-2 1,-6-2-32,-3-2 0,0-1 1,4 2-1,-2-6-385,-2-3 0,0 3 0,5 0 0,-1-1-360,-4-3 1,3-1-1,-3-1 1,4-3-657,1-1 1,0-2 0,0 2-1,3-6-850,2-3 0,4-2 0,7 1 1,0-1 166,0 0 0,7-6 0,5-5 1568,7-2 0,13-3 0,8 1 0</inkml:trace>
  <inkml:trace contextRef="#ctx0" brushRef="#br0" timeOffset="140">11321 12213 8439,'16'0'0,"-1"0"276,1 0 1,0 0-1,1 0 228,4 0 0,-3 0 0,3 0 0,-4 0 436,-1 0 0,-1 0 0,1 0-876,0 0 0,0 0 0,-1 0-5236,1 0 5172,-7 7 0,-2 1 0,-7 8 0</inkml:trace>
  <inkml:trace contextRef="#ctx0" brushRef="#br0" timeOffset="141">11337 12354 9029,'15'11'195,"1"-1"0,7-6 1,1 1-1,2-3 360,1-2 1,4 1-1,6 3 1,-2 3 22,-2 2 0,3-4 1,5 5-1,2 4-2869,6 6 1,9 4 2290,0 7 0,10 8 0,3 1 0</inkml:trace>
  <inkml:trace contextRef="#ctx0" brushRef="#br0" timeOffset="142">10770 13407 8439,'0'-15'131,"-1"1"1,-3 1-1,-3 5 582,-1 1 1,2-4-1,-4 6-332,-2 1 0,-2-3 0,-2 2 0,-2 2 0,-1 1-38,-2 2 0,-1 0 0,2 0 0,-1 2-108,2 3 0,0 2 1,0 5-1,-2-1-22,2 1 1,3 4-1,4 3 1,1 4-86,-1 1 0,0 0 0,-1 3 0,5-5-65,1 1 1,1-6-1,6 4 1,0-3-43,0-2 1,2-1 0,3 1 0,6-2-158,3-3 1,2-3-1,1-4 1,2 1-38,2-2 0,5-1 0,-3-2 0,0 0 86,0 0 1,-2-2-1,-6-1 1,1-4 57,0-2 0,-1-1 1,-1-6-1,-1 0-11,-3 1 0,-6-1 0,1-2 0,-3-1-49,-2-2 0,0-5 0,0 5 0,1 2-271,5 1 0,-5 8 413,5-1 1,-5 10 0,1 1 92,3 8 1,-3 6 0,5 2-1,-2 0 28,1 0 0,-1-1 0,-3 1 0,1 0 124,2-1 0,6 1 0,-4 0 0,1 0-635,5-1 1,-5-1-1,3-1 1,1-3-488,2 2 0,-3-3 1,-1 0-1,2-2-216,2-4 1,-3-1 0,-1-2 0,2 0 1039,2 0 0,2 0 0,0 0 0</inkml:trace>
  <inkml:trace contextRef="#ctx0" brushRef="#br0" timeOffset="143">11211 13360 8439,'10'-5'-1,"1"0"0,-6-1 0,5 6 0,1-1 195,-2-5 1,5 5 0,-4-5 0,4 5 873,2 1 1,0 0-1,-1 0-1152,1 0 0,0 0 0,-1 0-2729,1 0 154,0 0 2659,-7 7 0,-2 1 0,-7 8 0</inkml:trace>
  <inkml:trace contextRef="#ctx0" brushRef="#br0" timeOffset="144">11148 13486 8439,'2'16'149,"3"-1"1,4-6 0,6-2 0,1-2 895,0 1 1,-1-1 0,3-5-1,3 0-753,5 0 0,2 2 0,2 1 1,-1 2-693,5-1 1,8 3 0,1 0 0,8 1 399,7 5 0,17 15 0,5 5 0</inkml:trace>
  <inkml:trace contextRef="#ctx0" brushRef="#br0" timeOffset="145">3412 15403 8439,'-1'-8'-721,"-3"1"599,-1 0 0,0 3 0,3-4 835,-3 1 0,3 0-100,-3 1 0,3 3 1118,2-8-807,0 8 1,-2-4-83,-3 7 0,3-2 740,-3-3-595,3 3-765,2-5 1,7 9 0,4 1-85,3 3 1,-4 4 0,-1-3 0,-1 2-13,1 3 0,-4-3 0,4 1 0,0 2-156,0 2 1,-4 2-1,4 0 20,-2 0 1,0 5 0,-4 0 249,2-2 1,6 5-144,-6 2 1,0-3 0,-5-2 0,0-3-32,0-3 1,0 1 0,0 0 5,0-1 0,-7 6 1,-1 0 21,-1-1 1,-5-3 0,3-1 0,-3-1 31,-1 1 1,4-5 0,1-1 0,-2 1 180,-2-3 0,-2 1 1,0-5-1,0 3-89,1 1 1,-1-4-1,0 3 1,0-2 177,1 0 0,-1 0 0,0-3 0,1 2-126,-1 1 0,0 0 1,0-5-1,1 0-59,-1 0 0,0 0 1,1 0-1,-1 0-47,0 0 1,0 0 0,1 0-158,-1 0 1,0 0-2763,0 0-6141,1 0 8896,6 0 0,2 0 0,7 0 0</inkml:trace>
  <inkml:trace contextRef="#ctx0" brushRef="#br0" timeOffset="146">3381 15922 7963,'0'-9'1055,"2"2"-621,3 7 0,-2 0 0,6 2-9,-2 3 1,-2-1 0,-5 6 13,0 3 0,0 1 0,0 1-169,0 1 1,-1 0-1,-3-1 1,-3 1-60,-2 0 0,4 0 0,-5 1 1,-1 4 9,2 5 1,-10-1 0,3 1-1,-1 2-7,-1 2 0,-2-4 1,-3 0-1,0 0-13,0-1 0,-5 2 0,4-6 0,0-1-59,3-3 0,-2-1 1,2 0-1,2-1 20,1 1 0,-3-6 0,0-1 0,2 0 8,2 0 0,6-6 0,1 2 0,-3-1-72,-1 1 0,4-3 1,-1 3 135,-1-3 1,-2-2-632,-1 0 1,4-5-2042,1-1-2550,6-6 996,-3 3 3992,7-6 0,7-1 0,2 0 0</inkml:trace>
  <inkml:trace contextRef="#ctx0" brushRef="#br0" timeOffset="147">944 16787 8439,'0'-11'860,"0"1"1,0 4-344,0-4 0,7 6 0,3-3 0,4 2-204,2 0 0,0 0 1,1 5-1,2 0-51,2 0 1,0 0 0,-5 0 0,-2 2-67,-4 3 0,3 3 1,-8 8-1,-2 0-141,-1 0 0,-2 1 1,-2 2-1,-1 2 69,-2-2 1,-8 4-1,3-2 1,-4-2-8,-2-1 1,1-4 0,-1-2-31,0-2 0,0-1 0,1 3-32,-1-1 1,5-8-307,1 3 124,7-5 1,3-2 0,10-3 0,4-1-4,2 1 0,5 1 0,1-1 0,1-1 37,0 2 1,-2 3 0,-6 3 0,1 4 44,0 2 1,0 1-1,-1 6 1,-1 0 242,-3 0 0,1-1 0,-7 1 0,-1 0 135,-2-1 0,-2 1 0,-2-2 0,-3-2 73,-6-1 1,-3-2 0,-2 3 0,-1-3-267,-4-3 0,3 5 0,-2-6 1,2 0-190,2 2 1,-5-5 0,0 3 0,2-3-599,2-2 0,1 0 0,0 0-1882,1 0 1,1-7 1368,3-3 1,6 1-1,12-2 1,7-1 1162,5-2 0,14-1 0,-1-1 0,1 0 0,7-7 0,0-1 0</inkml:trace>
  <inkml:trace contextRef="#ctx0" brushRef="#br0" timeOffset="148">1478 16912 8439,'0'-15'114,"0"4"1,0 1 0,0-3 184,0 0 1,-1 2-1,-5 1 493,-4-3 1,-4 6 0,-2 2-166,0 3 0,1 2 0,-1 2-347,0 3 1,6-1-1,1 8 1,0 4-20,1 3 0,4 4 0,-1-4 0,3 4-60,2 1 1,0 2-1,0 4 1,0-2-213,0-2 1,7-7 0,4 4 0,3-2 39,1 0 0,6-2 1,2-7-1,1-1 168,4 1 1,2-3-1,0 0 1,-2-3 178,-2-2 1,-5-2 0,3-2 0,-3-2 16,-7-3 1,2-4 0,-7-7-1,0 1-119,-4-1 0,-4 0 0,-1 0 0,0 1-375,0-1 1,-1 6-1,-4-1 1,-6 1-224,-3 1 1,-2-3-1,1 5 1,-3 0-72,-3 0 1,4 0 0,-6 3 0,2-1-172,0 1 0,0 3 0,5 1 0,1 0-1556,-1 0 1,0 0 790,0 0 0,9 0 0,7 1 834,9 5 0,5-5 0,4 5 0,3-5 497,5-1 0,-2 0 0,3 0 0,-1 0 0,-2 0 0,6-7 0,-6-1 0</inkml:trace>
  <inkml:trace contextRef="#ctx0" brushRef="#br0" timeOffset="149">1793 16960 8439,'7'-14'8,"3"3"0,-1-3 0,0 4 347,-2-4 1,-2-2 605,-5 0 1,-2 6-230,-3-1 1,2 8-1,-8-2-406,-1 3 1,0 9 0,-1 2 0,5 1-87,1 0 1,0 6 0,3 7-1,-1 0 25,1-1 1,3 4 0,1-3 0,0 0-79,0 0 1,0 3 0,1-5 0,6-2-75,9-2 0,0-1 1,8 0-1,1 0 86,1-1 1,11-6 0,-9-2 0,0-2 15,1 0 1,-6 1 0,-2-6-1,-4-2 148,-1-3 0,-2 1 0,-2-6 0,-3-2-68,-2-2 1,-2-7 0,-5-2-1,-1-2-500,-5-2 0,3 2 1,-9-1-1,-4 0-391,-3 1 0,-8 3 0,6 6 0,1 0-1095,-3 0 1,5 2 0,-3 2-1025,4 2 1809,8 6 1,4-3 0,12 7-1,7 0 906,5 0 0,9 7 0,-10 2 0,4 7 0</inkml:trace>
  <inkml:trace contextRef="#ctx0" brushRef="#br0" timeOffset="150">2265 17054 8929,'15'-9'477,"1"2"0,0 5 1,-1-1-1,1-2 5,0 1 0,5 2 0,0 2 0,-2 0-236,-2 0 1,4 0 0,0 0 0,-1 0-154,-3 0 1,-1 0 0,0 0-1,-1 0-566,1 0 0,0 0 0,-1 0-1380,1 0 0,-5 0 975,-1 0 1,-8-1 877,-2-5 0,-14-2 0,-11-8 0</inkml:trace>
  <inkml:trace contextRef="#ctx0" brushRef="#br0" timeOffset="151">2516 16881 8323,'0'-16'130,"-5"6"1,0-1 2286,1-1-1660,2 5 0,4 0-728,3 7 0,2 2 1,6 3-1,-5 6-2488,-1 3 0,4 1 2459,-6 1 0,7 0 0,-3-1 0</inkml:trace>
  <inkml:trace contextRef="#ctx0" brushRef="#br0" timeOffset="152">2548 17164 6973,'0'16'1219,"0"-6"1,1-1-58,5-2 1,-3 3 0,7-5-198,3-1 0,-5-2-664,3-2 1,-6 0-1649,6 0 1,-6 0-612,5 0 1,1-2 583,5-3 1,-2-4 1373,-4-7 0,4 1 0,-5-1 0</inkml:trace>
  <inkml:trace contextRef="#ctx0" brushRef="#br0" timeOffset="153">3066 16850 8323,'16'0'125,"0"0"0,-6-6 882,1 1 0,-6 0 982,6 5-1569,-8 0 0,2 0 0,-10 0-261,-5 0 0,-4 0 0,-2 0 1,2-2-121,3-3 1,-3 3 0,4-3-214,-4 3 1,-2 2 164,0 0 0,6 0 1,1 2-71,2 3 0,-3 4 0,3 7 243,-2-1 0,0 1 1,-3 0-1,2-1 0,6 1 0,-3-2 19,0-3 0,5 3-125,-3-4 1,5 2 0,4 0-229,1-1 0,7-8 1,-1 3-1,3-5 28,1-1 1,1 6-1,0-1 1,-1 0 59,1 2 0,0-3 1,0 6 83,-1 2 0,-1 2 0,-1 2 1,-5 0 465,-1-1 0,-1-4 0,-6-1 0,0 3 322,0 1 0,0 1-180,0 1 0,-2-2 1,-3-4-396,-6-4 0,2-5 1,-1-1-1,-2 0-30,-2 0 1,-7 0 0,0 0-1,0 0-561,-2 0 0,6 0 1,-6 0-1,2-1-2177,0-5 1,5 5 0,6-6-1536,-2 0 4088,5-2 0,0-7 0,7 1 0</inkml:trace>
  <inkml:trace contextRef="#ctx0" brushRef="#br0" timeOffset="154">3475 17038 8336,'0'-9'2195,"2"2"-1700,3 7 1,4 0-1,7 2-214,-1 3 1,1-3 0,0 3-1,-1-3-334,1-2 1,0 2 0,0 1 0,-1 3-515,1-3 0,-2 1 1,-2-1-1,-1 2-193,1-1 1,-5 5 759,-2 1 0,-17-3 0,-5 0 0</inkml:trace>
  <inkml:trace contextRef="#ctx0" brushRef="#br0" timeOffset="155">3412 17148 8234,'6'11'0,"0"-3"412,3-1 0,2 0 0,4-3 1,3 3 570,3 2 0,-4-6 0,6 4 0,0-2-692,3 0 0,-2 2 1,3-3-1,-1 1-724,-2-1 1,4 3 0,-7 0 0,-2 0 481,-1 0 0,-2 0 0,-1-4-49,1 2 0,0 1 0,0-6 0</inkml:trace>
  <inkml:trace contextRef="#ctx0" brushRef="#br0" timeOffset="156">4025 16787 8439,'-8'0'-87,"2"0"0,12 0 1580,4 0 0,6 0 0,5 0 1,3 0-752,1 0 1,10 0 0,-2 0 0,5 0-514,6 0 1,-6-2 0,-1-2-1,-5-1-75,-6 2 0,2 1 0,-7 2 0,-2 0-59,-2 0 0,-8 2 1,-2 1-1,-2 4 171,1 2 0,-1-4 0,-5 6 0,0 1-29,0 2 0,0 2 0,0-1 0,0 1 357,0 0 0,0 5 0,0 0 0,0 0-288,0 1 1,0-4 0,0 3 0,0-4-642,0-1 1,0 0-1,0-1-1603,0 1 0,0 0-834,0-1 1,-2-6 1921,-3-4 1,-4-5 0,-8-3-1,-3-2 850,-1 1 0,-13-5 0,0 1 0</inkml:trace>
  <inkml:trace contextRef="#ctx0" brushRef="#br0" timeOffset="157">4246 17070 8439,'7'-9'447,"1"2"1,8 5 0,1-1 826,4-3 1,-3 1 0,5 5 0,-2 0-732,0 0 1,1 0 0,-3 0 0,2 0-690,-1 0 0,4 0 0,1 0 0,1 0-198,0 0 0,-2 0 1,4 0-1,-3 0-1390,-2 0 0,-2 0 1734,-6 0 0,8 0 0,1 0 0</inkml:trace>
  <inkml:trace contextRef="#ctx0" brushRef="#br0" timeOffset="158">4733 16787 8439,'7'-11'0,"3"1"0,4-3 0,2 1 544,0 2 0,5-2 1,2 6-1,-1 3 449,1 1 0,3 2 0,-5 0 0,-2 0-387,-1 0 0,-2 5 0,-1 2 0,-1 2 23,-3 3 1,-4 4 0,-7 3-299,0 2 1,-4 0 0,-5-3 0,-8 1-4,-6 2 1,2 1 0,-5-2 0,0 1 70,1-2 1,3-2-1,6-1 85,0 0 1,2-1 0,4 1 66,5 0 0,5-7 0,3-2-53,2 0 0,13-6 1,-1 5-1,4-5-291,2-1 1,5 0-1,-2 0 1,4 0-208,1 0 0,1 0 0,-1-1 0,1-3-1297,-1-1 1,-1 0 0,-2 5-1,-4 0-1704,-1 0 0,3 0 0,-5 0-3338,-2 0 6339,-1 0 0,-10 7 0,-1 1 0</inkml:trace>
  <inkml:trace contextRef="#ctx0" brushRef="#br0" timeOffset="159">5661 16629 8924,'-7'-8'1160,"-2"1"1,-7 7-1,0 0-116,1 0 1,-6 0 0,0 0-1,2 1-205,1 5 1,4 2 0,2 8-340,1 0 1,8 0-1,-2-1 1,3 1-203,2 0 0,2-1 1,5-1-1,7-1 139,5-3 1,7-5 0,-3 4 0,-1-2-76,1-3 0,3-3 0,-3-1 0,0 0 39,0 0 0,-8-1 0,-6-5 1,0-4-122,-1-4 1,-4-2 0,1 0 0,-3 1-401,-2-1 1,-7 0 0,-4 1 0,-2-1-1224,-3 0 1,-2 6-1,-1 1 1,-2 0 1342,2 1 0,-13-10 0,-1-6 0</inkml:trace>
  <inkml:trace contextRef="#ctx0" brushRef="#br1" timeOffset="160">9843 14822 8378,'0'-9'1156,"2"-3"-210,3 7 0,-2-1 0,6 8-419,-2 3 1,-2-1-1,-5 6-65,0 3 1,2 1-1,2 1 1,1 1-58,-2 0 0,-1-1 0,-2 1 1,0 0-15,0 0 0,5 5 0,0 1 0,-1 1-187,-2 0 1,-2 5 0,0-4 0,0 2 26,0 1 0,0-3 1,0 4-1,0-2-2,0 2 1,0-4 0,0 3 0,0 1-291,0 1 1,1 1-1,3-2 1,1-2 46,-1 2 0,-3 0 1,-1 0-1,0-2 101,0 2 0,0-3 1,0 1-1,0 2-22,0 1 1,0 1-1,0-2 1,0-2 27,0 2 1,0 0-1,0 2 1,0-2 78,0 0 0,0 3 0,0-8 0,0 0 4,0-1 0,0 4 0,0-5 1,0-1-133,0-3 1,0 4 0,0 0-1,0 0 17,0 2 0,0-6 0,2 6 1,2-1 26,1 5 1,0-3 0,-5 2 0,0 2 44,0 2 1,5-4-1,1 0 1,-1 1-27,2-3 1,-5 6-1,5-6 1,-2 2-15,0 1 1,2-7 0,-3 5 0,1-1 66,-2 1 1,-1-6 0,-2 4-1,2-2 34,3 0 0,-3 0 0,3-4 0,-3 2-96,-2 2 0,0 2 0,0-4 1,0 2-43,0-2 1,0 1 0,0-1 0,0 3 48,0 3 1,0-6 0,0 4 0,0-2-179,0 0 0,0 0 1,0-4 26,0 4 1,0 2 0,0 3 60,0-5 0,0-4 1,0-1 274,0 0 1,-2 0-262,-3-1 0,3 1 0,-5-2-29,0-4 0,4 4-387,-8-3 0,8-2-1387,-3 1 0,5-5-1570,1 6 1,0-6 855,0 6 1,7-8-1,3 2 917,4-3 1,-3-2 1570,-1 0 0,-6-7 0,3-2 0</inkml:trace>
  <inkml:trace contextRef="#ctx0" brushRef="#br1" timeOffset="161">10063 17400 9278,'9'0'3034,"-1"0"-2640,-2 0 0,-3 0 0,8 0 62,1 0 0,-3 0-209,1 0 0,-5 0 0,6 0 1,1 0-22,2 0 0,2 0 0,-1 0 0,1 0-7,0 0 1,1 0-1,3 0 1,2 0 2,3 0 0,-1 0 1,4 0-1,-2 0-29,2 0 0,-3-6 1,1 1-1,2 2-102,2 1 1,-4 2 0,0 0-9,2 0 1,-4 0 0,3 0 0,1 0 0,0 0 158,-2 0 1,3 0 0,-2-2 0,2-1 11,3-3 1,-2 1 0,-3 5-1,-2 0 38,-2 0 1,5 0 0,-2 0-1,2 0-86,-2 0 0,2 0 0,-5 0 0,1 0-104,4 0 1,2-5-1,-1 0 1,-1 1 8,-1 2 1,-3 2 0,4 0 0,-4 0 15,-1 0 0,3 0 1,-3-1-1,0-3-31,-1-1 1,1 0-1,-2 5 1,4 0-2,-1 0 1,4-2-1,-5-1 1,-1-3 14,1 3 0,3 1 1,-1 2-1,1 0 10,2 0 0,5 0 0,-7 0 1,4 0 47,2 0 0,-1 0 0,0 2 0,1 1 22,-1 3 1,-4 1 0,-1-4-1,0 2-32,-2-1 1,4 3-1,-7-2 1,0 0-734,2 2 0,-6-5 0,4 5 1,-3-2-1463,-2 0 1,-1 1-889,1-6 1,-7-2-1,-7-5-2162,-11-9 5087,-9-7 0,-20-15 0,-2-2 0</inkml:trace>
  <inkml:trace contextRef="#ctx0" brushRef="#br1" timeOffset="162">10110 14900 8378,'-10'0'0,"-1"0"263,-1 0 840,5-6-512,0 4 1,9-5-352,3 7 0,-2 5 0,8 2 0,-1 2 26,-1 3 0,5 2 1,-2 3-1,6 4-128,3 6 1,1 0 0,-2 3 0,2 0-25,3 3 0,1 2 1,6-2-1,-1 4 52,0 5 1,1 1-1,-1 1 1,1-2 2,-1 2 0,-1-6 0,-2-1 0,-2-4 23,2-2 1,-4 1-1,1-1 1,-1 1-47,1-1 1,-4 1 0,5 1 0,0 2-58,-1 1 1,4 1 0,-2-4 0,2 2 102,3 2 1,-6-1 0,0-4 0,0-1-34,-1 1 0,3-1 1,-7-1-1,0-2-7,1-2 1,-4-2 0,5 4-1,-2-3-152,-1-2 1,7 3-1,-6-4 1,-2 1-3,-2 0 0,4-2 0,2-4 0,0 3-33,-1 0 0,1 7 1,-4-6-1,2-2 102,-1-2 1,2 4 0,1 2 0,0 0 52,-1-1 1,-1 5-1,-3-5 1,1 1 121,2 0 1,5 5 0,-3-4-1,1 2-10,4 0 0,-3 1 0,1 4 0,0-1 277,-1-4 1,3 4 0,-6-6 0,1 2-51,0 1 1,-2-8-1,-6 3 1,1-1-176,0 0 1,0 2-1,-1-2 1,1 3 28,0 1 1,5-1 0,0-4 0,-2 2-182,-2 3 0,-1-6 0,-2 2 0,-2-4-1263,-1-1 1,-6-7 0,4-2-1195,-2 0 1,3-7-1,-5 0-4053,-1-9 6378,-9-19 0,-11 2 0,-8-13 0</inkml:trace>
  <inkml:trace contextRef="#ctx0" brushRef="#br0" timeOffset="163">10126 16771 28138,'-16'0'0,"0"0"172,1 0 1,-1 0 907,0 0 1,6 0 1042,-1 0-2123,8 0 0,-2 0 0,10 0 0,5 0 0,4 0 0,2 0 0,1 0 0,4 0 0,2 0 0,7 0 0,0 0 0,3 0 0,2 0 0,-4 0 0,1 0 0,-1 0 0,0-5 0,-1-1 0,-4 3 0,-5 1 0,-3 2 0,-3 0 0,1 0 0,-5 0 0,-1 0 0,-6 7 0,1 4 0,-3 3 0,-2 1 0,0 1 0,0 7 0,0 1 0,0 1 0,0 3 0,0-6 0,0 1 0,0 0 0,0 5 0,0-4 0,0 2 0,0 1 0,0-1 0,0 5 0,1-1 0,5-4 0,-3 2 0,8-7 0,-1-2 0,-1-1 0,5-3 0,-5 1 0,1 0-737,0-1 1,-4 1 736,4 0-1322,-6-7 1,1-2-2978,-10-7 1,3-9 4358,-3-7 0,-4-7 1,0-8-1</inkml:trace>
  <inkml:trace contextRef="#ctx0" brushRef="#br1" timeOffset="164">11242 15451 26615,'0'-11'-8968,"0"1"7473,0-3 1,0 5 2448,0-3 397,0 8 1,0-3-216,0 12 1,2 4 0,1 9-496,3 2 1,4 0 0,-5-3-1,-1 1-205,-2 2 1,3 0 0,0-5 0,0 1-629,2 4 0,-5-3 0,3 2-488,-3-2 0,-2-2 0,0-1-429,0 1 1,2 0-2345,3 0 1,-1-8 1802,6-2 0,-5-5 1972,6-1 0,-1-7 1,6-1-1</inkml:trace>
  <inkml:trace contextRef="#ctx0" brushRef="#br1" timeOffset="165">11682 15435 12260,'-1'-14'0,"-3"2"0,-1 1 0,0 1-263,-2 1 1,3-3 2131,-6 7 1,4-1-1,-4 6 1,-2 0-229,-2 0 1,3 0 0,1 0 0,-2 2-1117,-2 3 0,-2 4 1,0 7-458,0-1 1,6 1-1,-1 0 1,1 1-158,1 4 1,-3-3-1,7 3 1,1-4-69,3-1 0,1 0 0,1-1 0,5 1 548,4 0 1,4 0-1,3-1 1,3-1 140,1-3 0,7 1 1,-2-5-1,2 0-85,-2 0 1,4-2-1,-6-5 1,1 0-290,-4 0 1,1-2-1,-1-1 1,-2-4-159,-1-2 0,-8-3 0,-1-7 0,0-2 0,0 2 0,-6-4 0,2 2 0,-3 0 0,-2-2 0,0 6 0,-2-2 0,-1 5 0,-2 3 0,-8 2 0,3-1 0,-4 5 0,-2 3 0,0 2 0,1 0 0</inkml:trace>
  <inkml:trace contextRef="#ctx0" brushRef="#br1" timeOffset="166">10377 15278 30942,'0'15'-1253,"0"-4"1,0-1 0,-1 1-1,-3-1 1,-3-1 1503,-2-2 0,1 5-121,-3-1 1,-3-2-1,4-1 1,-4 1 313,-2 0 1,0-4-1,1 4 1,-1-2 175,0-4 0,0-1 0,1 0 0,-1 1-122,0 2 0,1 1 0,-1-6 0,0 0-227,0 0 0,1-2 0,-1-2-271,0-1 0,2-2 0,2 4 0,2-3 0,6 1 0,-1 5 0,10 0 0,4 7 0,7 2 0</inkml:trace>
  <inkml:trace contextRef="#ctx0" brushRef="#br1" timeOffset="167">10142 15686 30699,'15'0'402,"-4"0"0,-1 0 1,2 0-116,2 0 0,-3 2 0,-2 3-444,-2 6 0,-2-2 0,-5 1-907,0 2 0,0 2 0,-2 2 179,-3 0 0,-2-6 0,-5 1 516,1 1 0,2-3 0,-3-1 300,2-1 0,5-1-1560,-6-6 1498,8 0 0,-3 0 1,12 0-1,4 0-117,4 0 1,3 0 0,3 0 399,1 0 0,0 1 0,-6 5 675,1 4 1,0 4-1,-2 2-62,-4-1 1,-3-4 0,-7-1-159,0 3 1,0-5-554,0 3 1,-7-2 0,-3 3 135,-4-2 1,3-6-1,1 1-188,-2-3 1,3-2-1,-2 0-1657,-1 0 1,-2 0-1371,-2 0 0,2-7-1304,4-4 4215,3 4 0,7-7 0,0 6 0</inkml:trace>
  <inkml:trace contextRef="#ctx0" brushRef="#br1" timeOffset="168">10613 15718 25132,'-8'-7'1656,"-1"5"0,4-3-580,-6 3 1,-3 2-1,-2 0-812,1 0 0,-1 0 1,0 2-1,0 3-355,1 6 1,1-3-1,2 3 1,1-1-195,-1-1 1,3 5-1,0-4 1,2 4-402,4 2 1,1 0 0,2 0 547,0-1 0,0 1 0,2 0 0,3-1-23,6 1 1,3-5 0,1-3-1,3 1 108,3 0 1,-2-4 0,7 4-1,0-2 80,-1-4 1,-1-1-1,-5-2 1,2 0 260,-1 0 0,-3 0 0,-1 0 930,0 0 0,-8-7-1207,-2-3 1,-6-4-1,-6 0 1,-4 1 373,-4 3 0,-7 5 0,0-4 1,0 2-386,-2 3 0,6 3 0,-6 1 0,2 0-1047,0 0 1,0 0 0,5 0 849,1 0 0,-8 7 0,-1 1 1</inkml:trace>
  <inkml:trace contextRef="#ctx0" brushRef="#br1" timeOffset="169">9513 15875 19914,'-7'-16'-2045,"3"6"2623,-6-1 1,-1 3-1,-3-5 303,4 3 0,-4 6 0,3-1-218,-3 3 0,-1-3 0,-1 0 1,0 1-64,0 3 1,1 1 0,-1 0-169,0 0 0,1 0 0,-1 0 0,0 1-434,0 5 0,6-5 1,-1 6-1,1 0-303,1 4 0,-3-2 0,5 1 118,-2 2 1,1 2 0,-5 2 0,5 0-134,1-1 0,1 1 0,6 0 0,0 0-116,0-1 0,0 1 0,0 0 33,0-1 0,0 1 0,2 0 0,3-2 87,6-4 0,-2 4 0,1-3 168,2 3 1,2-5 0,0-3 0,-2 0 178,-1-1 0,-1 2 0,6-4 0,0 3 187,0-3 0,-1-1 0,1-2 0,0 0 125,-1 0 0,1 0 0,0-2 76,0-3 1,-1 1-1,1-6-368,0-2 1,-6-2 0,-1-2-1,0 2-128,-1 4 0,-2-10 1,2 5-250,-1-3 1,-1 1 0,-6 1-248,0 0 0,0 1 68,0-1 0,0 5-612,0 1 131,0-1 765,0 3 0,0 8 1,0 10 436,0 4 1,0 2 0,0 1 0,1 3 246,5 1 1,-3-1 0,6-2 0,0 1 99,-1 2 0,3 0 0,5-5 0,-2-1 145,-4 1 0,4 0 0,-4 0-497,4-1 0,0 1 1,-1-2-1,-5-2-1549,-1-1 1,6-1 0,-3 6 1605,4 0 0,9-1 1,1 1-1</inkml:trace>
  <inkml:trace contextRef="#ctx0" brushRef="#br1" timeOffset="170">10802 17714 25522,'-11'-10'-792,"1"-1"1,-1 8 4436,-4-3-2852,6 5 1,2 2 0,7 5-1093,0 4 1,5 6 0,2 3-1,2 2 412,3-2 0,7 4 0,2 0 0,-1-1-254,-3 1 1,4-2 0,0-5 0,-2-1-55,-1 1 0,-3 0 0,1-1 1,0 1-824,0 0 0,-2-6 0,-2-1-522,-2-2 0,1 4 318,4-6 1,-1-2 800,-3-8 1,-4-4 0,-7-6-1</inkml:trace>
  <inkml:trace contextRef="#ctx0" brushRef="#br1" timeOffset="171">11053 17698 25522,'-15'7'-1098,"-6"2"1,-2 7 0,-1-1 1409,-4 1 0,0 0 0,0 1 0,2 4-168,-2 5 1,0-1-1,0-1 1,3-1-168,3-4 1,1 4 0,5-2-1,0-2-1630,0-1 0,8-3 0,2 1 1350,5 0 1,1-1-1,0 1 1</inkml:trace>
  <inkml:trace contextRef="#ctx0" brushRef="#br1" timeOffset="172">27547 10830 26615,'-7'-16'-5696,"3"5"3293,-6 1 3016,-1 6 204,-5-3 0,1 7 806,-1 0 0,0 0 1633,1 0 0,-1 0-2508,0 0 1,-1 7 0,-3 2-749,-1 0 0,0 5 0,6-5 0,-1 6 0,0 1 0,1 0 0,-1-1 0,0 1 0,2 0 0,4 0 0,-4-1-656,5 1 1,0 0-288,4-1 1,10-1 0,7-3 0,8-6 294,6-3 1425,18-2 300,-3 0-202,14 0 508,-15 0-595,12 7 0,-17-4-748,7 8-40,-7-1 0,-4 6 0,-4 2 0,-1 2 0,-7-2 0,4 5 0,-7-2 0,-1 0 0,-6 0 0,-2-4 0,-7 2 0,0 2 0,0 0 0,0-5 0,-7 1 0,-3 4 0,-10-9 0,-1 4 0,-7-5 0,2-1 0,3 4 0,-13-12 0,17 5 0,-25-7 0,21 0 0,-14 0 0,13 0 0,-7 0 0,3 0 0,-4-7 0,6 3 0,0-6 0,8 5-15,3-6 0,1 6 0,8-6-5382,3-1 3499,1 5 1,4-7 1479,3 4 1,11-4-1,8-2 1</inkml:trace>
  <inkml:trace contextRef="#ctx0" brushRef="#br1" timeOffset="173">28176 10515 26615,'-1'-15'-8967,"1"6"5977,-6 2 4567,4 0 297,-12 5-645,5-5 1,-1 12 0,-1 2 0,-1 2 358,-2 3-1398,-2 2 0,0 4-311,1 3 0,4-4 861,1 4 0,1 2-260,-1-2 1,3 1-1032,7-1 0,0-7 683,0 7 1,0-7-786,0 7 0,7-9 1122,3-1 1,11-2 646,5 1 0,4-1 363,1-4 0,1-3-686,-1 3 0,1-3-793,-1-2 0,-1-7 0,-4-4 0,2 3 0,-7-3 0,-2-1 0,-8-2 0,1-3 0,-5-3 0,2-1 0,-6-7 0,4 9 0,-7-5 0,0 1 0,-7 2-802,-3 5 1,-4 2-1692,-2 4 1,-5 3 1876,0 7 1,0 0 421,5 0 430,-6 7 1,-3 2 0,-6 6 0</inkml:trace>
  <inkml:trace contextRef="#ctx0" brushRef="#br1" timeOffset="174">28003 11065 26615,'15'0'0,"1"0"0,0 0 0,-1 0 3015,8 0-1207,2 0-1144,6-7 1,-5 6-665,0-5 0,1 5 0,4 1 0,1-2 0,-1-3 0,-7 3-104,-3-3 1,2 3-746,-2 2 1,-2 7-1983,-8 3 0,1 4-454,-7 2 2752,1 0 1,-13 6 0,-2 3 0</inkml:trace>
  <inkml:trace contextRef="#ctx0" brushRef="#br1" timeOffset="175">28128 11364 26615,'7'9'-2261,"-5"-2"-499,5 0 4964,0 1-1913,-5 1 0,7 5 459,-4-3 136,-3 3-599,4 1 0,-4 1-1594,3 0 937,-3-1 651,5 1 1,-7 2-1214,0 3 491,0-4 250,7 6 1,-5-8-1795,3 1 1243,-3 0 0,0-6 1,1 1-248,2 1 1,1-3 0,-5 0-658,5-2 0,-3-2-1786,8-5 3728,-1-7 0,6-2 1,0-7-1</inkml:trace>
  <inkml:trace contextRef="#ctx0" brushRef="#br1" timeOffset="176">28443 11380 26615,'0'8'-8968,"0"6"5979,7-5 5185,-5 7-1490,5 0 1,-6-1 1673,4 1-1902,-3 0 0,5 1 0,-7 2-382,0 2-1965,7 0 2870,-5 2-851,5-6-618,-7 6 0,5-7 1172,0 0 81,8-1 335,-12 1-3121,6 0-461,0-1 1,-3-6-27,6-4 2349,-6 4-535,3-7 846,-7 5 1,0-7-1,0 0 1</inkml:trace>
  <inkml:trace contextRef="#ctx0" brushRef="#br1" timeOffset="177">28521 11631 26615,'-15'-9'1161,"6"-5"-927,-12 6 0,10-3-225,-9 1 1598,2 6-1174,2-10 1,1 13-1,-1-6 1,0 1-391,0 1 1,1 0 0,-1 3 347,0-3 0,2 1-529,4-6 1,-4-1-1,5-4 1</inkml:trace>
  <inkml:trace contextRef="#ctx0" brushRef="#br1" timeOffset="178">29575 10657 26615,'-16'0'0,"0"0"1247,1 0-298,-1 0-335,-7 0 0,6 0-312,-6 0 1,2 0 493,0 0 1,-7 5-532,2 0 0,3 9-265,2 2 0,2 0 0,-2 5 0,4 3 0,-4 2 0,8-1 0,3 1 0,1-5 0,-1 5 0,3 0-297,7 6 1,0-6-132,0 0 0,7-5 59,3 5 1,6-1 444,5 1 0,-2 2 258,7-7 1,1 1 347,4-1 0,0-3-682,1 3 1,1-6-1,4-4 0,-4 1 0,4-7 0,-2 1 0,1-6 0,-3 0 0,4 0 0,-9 0-920,-2 0 1,-1-7-2379,1-4 1,2-3 3103,-7-1 0,0-1 1,-5 0-1</inkml:trace>
  <inkml:trace contextRef="#ctx0" brushRef="#br1" timeOffset="179">29936 10877 26615,'9'0'3198,"-2"-7"-5784,-7-2 0,0-7-515,0 1 2898,0-1 212,0 0 1,-5-1 562,0-4 1,-1 2-479,6-8 0,0 6-948,0-5 0,0 2-99,0-2 0,0-4 767,0 4 0,0 1 370,0-1 0,7 5 143,4-5 0,-2 7-2318,1-2 525,1 3 775,4 2 721,-6 8 0,5-4 1,-3 6 675,2 3 1,3 3 962,0 5 1,0 9 1,-1 7 740,1 7-1504,7 3 0,-4 3 151,7 2 1,-7 3-32,2-3 0,-3 3-636,-2-3 0,-6-2-620,1 2 0,-6-3-3265,5-1 1872,-6-1 504,10-6 0,-12-3-857,3-6 0,2 0-285,-2 0-845,0-8 727,-5-1 1174,0-21 962,-7-3 1,4-8-38,-8 4 1,6-1 714,-5 1 0,1-2 158,-2 2 0,-3 9 417,4-4 1,-9 4-128,-2-4 1,0 6 0,5 1 0,0 2 2148,1 4-174,-1 1-1641,0 2 1,0 0-486,1 0 0,-1 0 0,2 2 0,2 3-3120,1 5 415,1 4-91,-6 2 1810,0-7 0,1 5 0,-1-6 0</inkml:trace>
  <inkml:trace contextRef="#ctx0" brushRef="#br1" timeOffset="180">29811 11097 26615,'8'0'0,"6"0"0,-12 0 2311,12 0-1016,-5 7 75,7-5-782,6 5 0,-3-2-588,8 0 0,-1 2 0,5-2 0,1-3 0,-1 3 0,1-3 0,-1-2 0,1 0 0,-1 0 0,-5 0 0,0 0 0,1 0 0,-3 0-503,6 0-241,-13 0 0,6 2 141,-7 3 0,-8-2 308,-2 8 0,-5-8 1,-1 4-1</inkml:trace>
  <inkml:trace contextRef="#ctx0" brushRef="#br1" timeOffset="181">29952 11427 26615,'9'2'4251,"-4"3"-6261,-3-3 810,-2 12-1976,7-13 3671,-5 13 0,6-5 0,-4 7 0,3 1 1,0 2 347,0 2 1,3 2-1,-3-4-1137,2 2 1,-5 0-1005,1-5 0,2 0-515,-2-1 0,5 1 748,-4 0 1,1-1-2724,-2 1 2159,-3-7-1095,5 5 2214,-7-12 1,0 3-220,0-10 614,0 3 1,0-19 0,0 3 0</inkml:trace>
  <inkml:trace contextRef="#ctx0" brushRef="#br1" timeOffset="182">30235 11443 26615,'0'8'-8195,"7"6"8255,-5-5 1,5 7 439,-7-1 0,5 3 0,2 1 1,0 2-1,2-2 2010,0-1-2665,-6 4 1,9-2-122,-6 6 0,1-7-381,-2 2 0,-3-4-334,3-1 1,2 0 1560,-2 0 1,2-1-1293,-2 1 0,-3-5-5125,3-1 6041,-3-6 1,5 3 0,2-7 0</inkml:trace>
  <inkml:trace contextRef="#ctx0" brushRef="#br1" timeOffset="183">30361 11710 26615,'-7'-9'-1317,"-2"2"2693,-6 0 696,-1 5 0,0-5-123,0 7-1949,1 0 0,-1 0-1290,0 0 152,0 0 776,1 0 0,-1 0 679,0 0 0,6 6-352,-1-1 0,1 0 1,-6-5-1</inkml:trace>
  <inkml:trace contextRef="#ctx0" brushRef="#br1" timeOffset="184">31084 10877 25522,'0'8'-6073,"0"6"5434,0-12 1,2 12 1148,3-3 1,2 8 824,4 2 0,3 2 1008,-4-3 1,-1 0-1305,1 6 0,1-2 27,5 3 0,-2 0-1219,-4-6 0,4 6 555,-4-6 0,3 5 352,-3-5 1,2-6-755,-6-4-2058,6-1 0,-9 4-1489,8-3 1264,-8-4 1463,4-7 1,-7-2-543,0-3 1,-7-6-1,-3-8 1393,-4-2 1,-2-7 0,0 4 0</inkml:trace>
  <inkml:trace contextRef="#ctx0" brushRef="#br1" timeOffset="185">30833 10861 24592,'0'-10'-5429,"0"-1"3863,0 8 829,7-4 1899,1 7 0,8-6 0,2 1-1400,3 2 0,-1 1 598,12 2 1,-8 0 98,13 0 0,-7 0-689,6 0 0,-1 0 704,2 0 1,-4 0-294,4 0 1,-2 5-369,2 0 1,-8 1 795,8-6 1,-13 1 133,8 5 1,-9-5-1072,3 5 1,-7-3-3340,2 2 3972,-4-3 1,-1 5-1,0-7 1</inkml:trace>
  <inkml:trace contextRef="#ctx0" brushRef="#br1" timeOffset="186">31917 10547 25522,'-15'-7'1141,"3"3"-70,-4-6-1718,4 6 917,-11-3 0,7 5 1334,0-3-196,1 3-805,-8-4 0,6 7 319,-4 4-1142,3 4-65,2 7 1,1 0-1641,-1-1-767,0 1 245,7 0-130,2 0-14,1 6 912,4-4 1047,-5 4 0,9-6 1749,3 0 9,3-7 19,8 5 1,5-6 1324,0 8-7,7-7-7,-3 5-195,-1-13-481,6 6-1780,-6-7 0,1 0 0,-1 0 0,-3 0 0,-3-7 0,4-1 0,-11-3 0,-1 1 0,-6-1 0,10-4 0,-13-3 0,5-1-150,-5-2 1,-2 2 0,-5 6-7080,-4 3 4968,-4 0 1051,-2 1 905,0 2 0,-4 7 174,-1 0 1,-2 0 378,2 0 0,-4 0 0,-6 0 0</inkml:trace>
  <inkml:trace contextRef="#ctx0" brushRef="#br1" timeOffset="187">31572 11097 26615,'10'-9'-1990,"1"4"1,-1-2 2315,6 2 0,-4-1 756,4 6 0,-2-5 401,12 0 1,-5 0-751,5 5 0,0 0 1,6 0-586,-1 0 1,-1 0 0,-2 0 0,-4 0-1334,-1 0 865,5 0 1,-11 5 89,4 0 1,-3 7-3190,-2-1 2287,-1 3 928,-6 2 1,-2-1-1,-7 1 1</inkml:trace>
  <inkml:trace contextRef="#ctx0" brushRef="#br1" timeOffset="188">31729 11694 25522,'9'2'2103,"-4"3"-2117,-3-3 1,-1 5-246,5-7 541,-5 0 1,6-7 0,-7-4-661,0-3 0,6 2 82,-1-4 0,0 4 654,-5-9-1596,7-3-90,-5 6 0,6-11 624,-2 2 0,-3-1-296,8 2 0,-6-3-195,5 2 0,-4 3 348,4-2 0,-5 8-49,6 3 572,-1-1 0,6 14 814,0-3 1,-6 3 471,1 2 0,-6 9 1,5 5-72,3 5 0,1 9 0,1-2 0,1 4 181,0 1 1,0 1-1,-1-1 466,1 1 206,0-1-1287,-1 0 0,-4 1-1090,-1-1 0,1-6-218,5-4 1,-6-4-665,1-1 0,-8 0-3405,2-1 3783,4-6 0,-7-4 1,1-10 1050,-6-5 0,-1-4 0,-6-4 0,-1-3 47,3-5 0,-5 3 0,8 2 0,0 4-297,-2 1 286,5 0 0,-10 6 235,7 0 1,-8 4 947,3-4 0,-4 6 1698,-2-1 1,1 3-954,-1 2 1,0 0-179,0 0 1,-1 0-897,-4 0 1,3 0-629,-2 0 0,2 2-905,2 3 0,-1 4-4342,-4 7 4861,3-8 0,-11 6 0,4-5 0</inkml:trace>
  <inkml:trace contextRef="#ctx0" brushRef="#br1" timeOffset="189">15534 14429 26615,'0'-11'-772,"-1"3"1,-5-1 0,-4 2 0,-4 0 0,-3 4 1677,-4 1 0,1 2 0,-4 0 835,1 0 1,-3 2-1,5 3 1,0 4-1661,-2-1 0,6 6 0,-4-3 0,3 3-81,3 1 0,-1 1 0,0-2 0,1-2 0,-1-1 0,5-2 0,3 3 0,1-2 0,1 1 0,6 4 0,9-6 0,7-4 0,8-3-278,6-2 1,3 0 0,2 0 0,4 0-192,1 0 1,0 2-1,2 3 1,-5 6 245,-4 3 1,-4 1 0,-1 1 0,-3 0 917,-2-1 1,-2 1-1,-8 0 1,0 0-424,-3-1 1,-6-4-1,1-1 1,-3 3-273,-2 0 0,-7 3 0,-4 0 0,-3 0 0,-3-2 0,-2-2 0,-4-3 0,-2-2 0,4 3 0,-5-5 0,-2-1 0,-1-3 0,-3-1 0,2 0 0,2 0 0,2 0 0,2 0 0,-2-1 0,3-3-595,0-1 1,7-7 0,-1 3-1765,5 0 0,8-5 0,-1 2 0,5-7 2041,5-7 1,4 3 0,7 0 0</inkml:trace>
  <inkml:trace contextRef="#ctx0" brushRef="#br1" timeOffset="190">15739 14398 8029,'9'7'877,"-1"1"0,-4 10-149,1 3 1,2-2 0,-3 7 0,1 2 67,-2 2 0,-1-1 0,0-1 0,1-3-349,3-3 0,0 5 0,-2-6 0,1-2-138,-1-2 1,3-1 0,0-2 0,0-2-1299,0-1 1,0-3 0,-4 5-3882,2-3 3544,8 1 0,-6-4 0,3-7 1326,-5-9 0,-3-12 0,-2-4 0</inkml:trace>
  <inkml:trace contextRef="#ctx0" brushRef="#br1" timeOffset="191">15786 14225 8029,'-9'-7'2,"4"-4"1,2-3-1,-1-2 227,-1 1 1,0 4 253,5 1-2111,0 6 1628,0-3 0,7 0 0,1-1 0</inkml:trace>
  <inkml:trace contextRef="#ctx0" brushRef="#br1" timeOffset="192">16053 14476 8029,'11'26'0,"-2"-1"0,-1-1 462,1 1 1,-4-1-1,4 4 1,0-3 267,-1-3 1,-2 4 0,2-5 0,1-1-133,0-3 1,-6-1 0,3-1 441,-5 1-223,-1 0-755,0-7 0,-7-4 1,-1-10-325,-1-6 1,-3-8 0,6-2 0,3 0-216,1-2 0,7 4 0,4-9 1,3-3 12,6-4 0,8-2 1,0 6-1,4 1 209,1 4 1,6 0-1,0 8 1,-2 6 288,-2 3 0,-2 4 0,1 7 0,-1 5 566,1 8 1,-1 1 0,-1 7 0,-2-2-1,-2 0 0,-7 5 0,2-3 0,-5-1-269,-6 1 1,3 3 0,-8-5 0,-2 0-309,-1 2 0,-2-6 0,-2 4 0,-3-3-887,-5-3 0,-3 1 0,1 0 0,2 0-1183,-3-1 1,-1-1 2046,-1-3 0,-1 3 0,0-6 0</inkml:trace>
  <inkml:trace contextRef="#ctx0" brushRef="#br1" timeOffset="193">17201 14193 8029,'9'-2'0,"-4"-3"0,-1-4 254,1 1 1,-2-6 0,8 3 152,1-3 1,4 4-1,3 1 1,4 0 0,-1 2 241,1 0 1,5 2 0,-4 5 0,3 0-163,-1 0 0,-7 7 1,2 4-230,-3 3 0,-5 7 0,-2 1 0,-6 1-8,-3 0 0,-2-1 0,0-1 1,-2 4-66,-3-1 0,-4 4 0,-6-5 0,-3 0-87,-3-1 1,5-1 0,-3-5 0,5 0-40,2-1 0,-6-4 0,8-2-100,-4-2 0,-2-2-611,1-5 418,6 0 1,7-2-1,11-1 1,5-4 14,9-2 0,3 0 0,3-1 0,1 3 99,3 0 1,2 5-1,-3-3 1,-3 3 146,-2 2 0,-3 5 1,-5 2-1,2 2 151,-2 3 0,-6 2 0,-5 2 0,1 1 160,0 4 0,-6-3 0,3 3 0,-5-4 5,-1-1 0,-7 0 0,-5-1 0,-5-1-49,-4-3 0,0 1 1,3-5-1,-3 0-464,-5 0 1,2-2-1,-1-5 1,1 0-364,-1 0 1,1 0-1,-2 0 1,5 0-884,3 0 0,-3 0 0,0-2-122,2-3 0,9 2 0,4-8 475,5-1 1,8-2 1062,3-2 0,11-6 0,3-3 0</inkml:trace>
  <inkml:trace contextRef="#ctx0" brushRef="#br1" timeOffset="194">18066 14177 8293,'-7'-13'0,"-4"0"563,-3 3 0,-1 5 0,-1-4-140,0 2 1,6 2-1,-1 5 1,-1 1-1,-2 5-59,-2 4 0,1 4 0,-1 4 0,0 2-77,0 7 0,2 2 1,2 3-1,3-1 20,2 1 1,2-1-1,5 1 1,0-1-89,0 0 1,7-1-1,5-2 1,6-4 58,3-1 0,7 3 1,0-5-1,5-1-42,4-3 1,5-3 0,-4-2 0,0-3 171,1-2 1,-1-2 0,-3-5-1,0 0 47,-5 0 0,-4-5 0,-7-4 0,1-3-237,-6-5 0,0-3 1,-9 3-1,-2-2-266,-1-2 1,-4 0 0,-5 3 0,-7 1-121,-5 1 1,-4-3 0,2 8 0,-5-1-136,-4 2 0,1-3 0,1 8 1,3 2-203,3 1 1,-5-3-1,6-1 1,2 3-699,2 1 0,1 2 0,0 0-3231,1 0 3870,6 0 0,4 5 0,10 2 0,5 0 564,4 0 0,2-1 0,0-6 0</inkml:trace>
  <inkml:trace contextRef="#ctx0" brushRef="#br1" timeOffset="195">18600 14366 8194,'16'0'0,"0"-2"0,0-1 594,-1-2 1,3-1 0,1 6-273,2 0 0,5 0 0,-5 0 1,-2 0-1,-1 0-347,-2 0 1,-1 0-977,1 0 0,-7 2 1,-4 3 432,-3 6 1,-11-2 0,-7-1 567,-8-1 0,-6 6 0,-1-5 0</inkml:trace>
  <inkml:trace contextRef="#ctx0" brushRef="#br1" timeOffset="196">18553 14492 8029,'7'10'314,"4"1"1,3-8 0,1 3-1,1-5 1,2-1 281,3 0 0,-2 6 0,5 0 0,1 1-632,-1 0 0,-5 0 1,4-1-1,-2 2-1331,0 1 1367,0 5 0,-5-5 0,-1 7 0</inkml:trace>
  <inkml:trace contextRef="#ctx0" brushRef="#br1" timeOffset="197">19512 13989 8029,'-5'-11'484,"0"1"1,0 5 606,5-6 0,1 9-567,5 2 0,-3 7 0,8 9 1,1 2 366,2 3 0,7-2 1,0 7-1,-2 2-231,-2 2 0,-1-1 0,0-1 1,0-3-297,-1-3 0,-1 6 1,-2-3-1,-3 1-185,-2 0 1,4-7 0,-4 2 0,0-3-799,0-2 0,-2-6 1,-3 0-1290,3 3 0,-2-6 0,8-2 212,1-3 0,-3-2 1,1 0-588,2 0 2283,-5-14 0,7-4 0,-5-13 0</inkml:trace>
  <inkml:trace contextRef="#ctx0" brushRef="#br1" timeOffset="198">19984 14036 8029,'-7'9'695,"-2"-1"0,-6-4 0,-1 3 352,0 2 0,-1 1 1,-4 6-1,-6 1-546,-2 4 1,-3-1 0,-1 6-1,0 0 641,1-2 1,-8-1-1,9-7 1,-1 0-1032,4-1 0,1-1 0,4-2 0,0-3-1630,0-2 0,2 5 0,7-1 967,4 3 552,3 9 0,7-6 0,0 6 0</inkml:trace>
  <inkml:trace contextRef="#ctx0" brushRef="#br1" timeOffset="199">19339 14759 8029,'-15'0'0,"1"-2"556,3-3 0,-3 3 2256,4-3-1906,3 3 1,3-3-1,13 0-260,7 1 1,10 1-1,2-1 1,5-1-166,4 2 0,12-6 1,0 0-1,3 0-176,2 4 0,4-2 1,-6 0-1,-1 0-52,-2 0 0,-4 0 0,-1 4 1,-6-2-319,-5 1 1,1 2 0,-13 2-1,-2 0-975,-2 0 1,-1 0 0,0 0 406,-1 0 0,-8 7 0,-7 4 633,-8 3 0,-20 8 0,-5 3 0</inkml:trace>
  <inkml:trace contextRef="#ctx0" brushRef="#br1" timeOffset="200">19497 15152 8161,'0'-16'0,"-2"6"601,-3-1 911,3 1 1,-7 1-1048,4 4 0,1 5 0,-4 5 618,1 6 0,0 3 0,3 3 0,-3 2-435,-2 2 0,6 2 0,-2-2 0,3 3-422,2 1 1,0 4 0,0-4 0,0-1-121,0-3 0,0 2 0,0-2 0,0-2-1196,0-1 1,5-3-1,0 1 1,-1 0-826,-2-1 0,5-4 1263,3-1 1,4-6 651,2 1 0,7-3 0,1-2 0</inkml:trace>
  <inkml:trace contextRef="#ctx0" brushRef="#br1" timeOffset="201">20000 15136 8161,'0'-21'694,"0"0"1,0 0 0,-2 6 135,-3-1 1,-6 7-197,-10 4 1,-1 3 0,-6 6 0,3 4-305,2 8 1,-3 5 0,4 0 0,-1 5-131,0 4 1,2 1 0,5 1 0,2-1-74,4 1 0,3-3 0,7-1 0,2-3-21,3-2 0,9 3 0,10-4 1,3 1-49,1 0 0,10-2 0,-7-7 0,3-4 136,-1-5 1,-2 2 0,1-1 0,-3-3 211,-2-1 0,1-9 0,-6-4 0,1-3 10,0-1 1,-4-6 0,-7-2 0,-3 0-253,-2 1 0,-2-4 1,-5 3-1,0 0-87,0 0 1,-7-3-1,-3 5 1,-4 2-988,-2 2 0,-5 1 0,-2 2 0,-1 2 910,-4 1 0,-16 8 0,-5-4 0</inkml:trace>
  <inkml:trace contextRef="#ctx0" brushRef="#br1" timeOffset="202">15503 16252 8161,'2'-7'427,"3"7"0,-2 7 0,8 9 0,-1 0 685,-1-1 1,5 8-1,-3 2 1,3 1-633,1 0 0,-4-5 0,-1 3 0,3 1-234,1-1 0,-4-5 0,0 2 1,1-3-231,-2-2 1,3-1 0,-5-1 0,0-1-1711,0-3 1,5 0 698,-1 6 0,-3-7 0,3-4 0,1-3 215,2-2 0,-3 0 0,-1-2 0,2-3 780,2-6 0,2-10 0,0-3 0</inkml:trace>
  <inkml:trace contextRef="#ctx0" brushRef="#br1" timeOffset="203">15865 16284 8161,'-16'0'213,"0"1"1,0 3 780,1 1 0,1 7 1,2 1-1,1 4-124,-1 4 0,0 5 1,-1-3-1,3 0-398,-2-1 0,-2 5 0,-2-7 0,0 0-236,1-3 0,1-1 0,0 0 0,1-1-798,1 1 0,-5-5 0,6-1 0,-3 0-5872,-2-1 6434,1-2 0,-8 0 0,-1 2 0</inkml:trace>
  <inkml:trace contextRef="#ctx0" brushRef="#br1" timeOffset="204">16446 16378 8161,'16'0'1392,"0"-2"-612,0-3 0,1 3 0,2-3 0,4 3 0,0 1-207,-1-5 0,5 5 0,-5-5 1,1 3-592,0-2 0,-2 3 0,-6-3-584,1 3-1951,0 2 0,-13 7 0,-4 2 2553,-6-1 0,-11 6 0,-6-5 0</inkml:trace>
  <inkml:trace contextRef="#ctx0" brushRef="#br1" timeOffset="205">16509 16457 8161,'0'10'0,"2"-1"198,3-2 1,4 0 0,7-4 0,1 2 0,2-1 392,2-2 1,7-2-1,-1 0 1,2 0 49,3 0 0,-1 0 1,-1 0-1,-2 0-490,-2 0 1,0 0 0,6 0 0,-3 0-1559,-2 0 0,2-6 1,-4-1-1,1-1-1490,0-4 2897,-7-2 0,11-9 0,-6-2 0</inkml:trace>
  <inkml:trace contextRef="#ctx0" brushRef="#br1" timeOffset="206">17343 16001 8161,'8'-16'3208,"1"7"-2510,-4 4 0,2 12 0,5 7 0,-3 7 63,-2 3 1,-2 3 0,-5 4 0,2 0-296,3 1 0,-3 1 0,3 2 0,-3 2 150,-2-2 1,0-4 0,0-3 0,0-4-552,0-1 0,5 3 1,1-5 5,-3-1 1,4-3 0,-2-1-2292,-1-1 1,3-4-1,0-1 1153,2 3 0,1-6 0,8-2 627,3-3 0,-4-9 440,4-4 0,3-3 0,1-2 0</inkml:trace>
  <inkml:trace contextRef="#ctx0" brushRef="#br1" timeOffset="207">17877 16016 8161,'-2'-15'0,"-3"1"503,-5 3 0,1-1 0,-2 7 110,-1 1 1,3 3 0,-1 2 0,-2 6-178,-2 9 1,0 5 0,2 9-1,1-1-114,-1 5 1,-2 0 0,-2 0-1,2 1 69,4 1 1,-2 1 0,6-6 0,3-1-118,1-4 1,9 2-1,5-7 1,6-2 35,3-1 1,7-2-1,-2-1 1,4-1 53,1-3 0,0 1 1,1-7-1,-1-1-38,1-3 0,-3-1 0,-2 0 0,-6-1 121,-4-5 1,-1-2-1,0-10 1,-2-3-467,-4-5 0,-3-4 0,-7-3 1,0-2-562,0-1 1,-2-1 0,-3 4-1,-5-2-408,-4-2 1,-2 7-1,0 10 1,-1 2-65,-4 2 0,3 8 1,-3 4 1051,4 8 0,1 4 0,0 8 0</inkml:trace>
  <inkml:trace contextRef="#ctx0" brushRef="#br1" timeOffset="208">18836 16064 8161,'0'-9'0,"-7"-3"175,-3 6 0,-4 1 587,-2 5 1,0 0 0,1 0-1,-1 0 1,0 0-13,0 0 1,1 5 0,-1 2 0,0 0-386,1 0 1,1 6 0,1-5 0,5 3-7,1-1 0,0-4 0,3 4-292,-1 2 1,1 0 0,10 1 0,4-3-74,4 2 1,9 1 0,3 1-1,4 0 65,1 3 1,6 2 0,0-3 0,-3 1 73,0 4 0,-5-3 1,-2 5-1,-6-3 143,-4 1 0,-3 0 1,-4-5 501,-4 0 0,-5 0-380,-1-1 1,-7-6 0,-3-2 0,-4-2-144,-2 0 0,-5 1 0,-1-6 0,-1-2-420,0-3 1,-3 1 0,3-6-1,-1-1-931,-4 3 0,3-6 0,1 3 0,1-1-339,4 1 1,2-3 0,3 4 0,1-4-281,3-2 1,6 1 0,1-1-48,6 0 1762,-1 0 0,19-13 0,-3-4 0</inkml:trace>
  <inkml:trace contextRef="#ctx0" brushRef="#br1" timeOffset="209">19041 16048 8111,'15'23'0,"1"1"349,0 1 0,-6 2 1,1-4-1,-1 2 654,-1 3 0,3-1 1,-5 1-1,2-1-491,3 1 1,-3-6 0,1 1 0,3-2-477,1 0 0,0 0 0,-2-7 0,-3-2-398,-3-1 1,5-6-2482,-6 5 0,0-8-322,-5-2 3165,0-7 0,-7-16 0,-1-1 0</inkml:trace>
  <inkml:trace contextRef="#ctx0" brushRef="#br1" timeOffset="210">19025 15844 8111,'0'-11'-250,"0"1"1,7 6 0,3-1 235,4 3 1,2 2 13,0 0 0,0 0 0,-1 0 0</inkml:trace>
  <inkml:trace contextRef="#ctx0" brushRef="#br1" timeOffset="211">19308 16221 8111,'21'29'451,"0"-2"1,0 2 0,-5-4 0,-1 1-99,1 0 1,0-7-1,-1 4 1,-1-2 215,-3 0 1,3 0 0,-5-5 0,1-1 298,1 1 0,-8-5-249,2-1 0,-3-8-391,-2-2 1,-2-7 0,-1-9 0,-4-1-63,-2-4 0,4-2 1,-4-5-1,2 2-620,4-2 1,3-2-1,5-3 1,5 0-83,4 1 1,7-2 0,0 9-1,0 1 359,2 3 1,-6 5 0,6 5 0,-2 6 213,0 3 1,0 4 0,-4 3 0,1 6-17,-2 3 1,6 7 0,-9 2-1,-1 1 236,2 4 0,-2-4 0,0 3 0,-3 1-264,-2 1 1,3-3 0,-4 1 0,-3-1-392,-1-2 0,-2 1 0,0-6 1,0 2-504,0-2 1,0-7 0,-2-3-1356,-3-2 2256,-4-2 0,-7-12 0,1-1 0</inkml:trace>
  <inkml:trace contextRef="#ctx0" brushRef="#br1" timeOffset="212">20251 16032 8161,'7'-16'525,"-5"1"0,3-1-200,-3 0 0,5 1 0,3 1 159,4 3 0,2 4 0,0 5 0,0-1-23,-1-2 1,1-1 0,0 6-1,-1 2-32,1 3 0,-2 6 0,-2 8-94,-1 2 0,-8 2 0,3-4 0,-6 4-76,-6 1 0,-2 1 0,-8 3 0,0-4-68,0-1 0,-4 3 0,-1-5 0,1-4-26,3-4 1,1-1 0,0-5 0,1 0-194,-1 0 0,6-2-382,-1-5 1,9-2-1,2-1 298,9-3 1,7-1 0,6 4 0,8-2-382,5 1 1,4 3 0,-3 1 0,4 0 238,1 0 1,-3 6-1,-7 5 1,-1 3 558,-4 2 1,-3 5-1,-7 1 1,0 1 220,-1 0 0,-6-1 0,-4-2 0,-3 1 104,-2-2 1,-2 4-1,-3-3 1,-7 1-167,-7 2 0,1-11 0,-5 4 0,2-4-206,0-3 0,-7 3 1,4-6-1,-2-3-363,0-1 0,1-2 0,-3-2 1,2-3-605,-2-6 0,4 3 1,-1-3-1,2-1-592,4-2 0,7-2 0,3 0 0,2 1 558,4-1 1,3-1 0,7-3 0,7-2-1706,5-3 1,9-1 2447,-2-5 0,11-8 0,3-1 0</inkml:trace>
  <inkml:trace contextRef="#ctx0" brushRef="#br1" timeOffset="213">21022 16001 8161,'15'-16'3147,"-6"0"-2484,-2 8 1,-9 8-1,-1 10 1,-4 4-190,-2 2 0,-1 6 1,-6 5-1,0 2-121,1 3 1,1-1-1,1 1 1,5-1-46,1 1 1,1-1-1,6 0 1,2-1-101,3-4 0,4 2 1,9-7-1,2-2 31,7-1 0,2-2 0,3-2 1,-1-2 2,1-2 1,4-6-1,1 1 1,-4-3-135,-5-2 1,5 0 0,-6 0 0,-5 0-43,-2 0 1,-5-6 0,-1-1 156,-3-1 1,-4-3-171,-7-4 0,-7 1 0,-4 1 0,-4 3-132,-6-2 0,-4-1 0,-6 1 0,-1 2-332,1-2 1,-1-1-1,-1 1 1,0 2-497,2-3 1,-3 6 0,13 0 0,2 2-2113,2 0 1,6-2-834,1 2 3852,13 3 0,6-5 0,15 7 0</inkml:trace>
  <inkml:trace contextRef="#ctx0" brushRef="#br1" timeOffset="214">22012 16016 7998,'-2'-14'0,"-1"2"-25,-2 2 0,-6 5 0,4-4 758,-1 2 1,-3 0-23,-5 2 1,6 3 717,-1-3-284,1 3-191,1 2-175,2 0-316,7 0 0,-2 0-170,-3 0 1,2 0-1,-6 2-36,2 3 0,0-3 0,2 3-294,-6-3 0,2-2-105,-1 0 120,7 0 0,-4 1 69,7 5 0,0-3 14,0 8 0,-2-8 131,-3 2 256,3-3-257,-5-2-164,7 0-457,0 0 89,0-7-388,7 5 0,-4-5-826,8 7-932,-8 0 0,6 2 2487,-4 3 0,-3-3 0,5 5 0</inkml:trace>
  <inkml:trace contextRef="#ctx0" brushRef="#br1" timeOffset="215">21808 16064 8161,'-11'-6'721,"1"1"157,6-7 0,-1 10 0,10-3 1,6 3-192,3 2 1,3 0-1,4 0 1,7 0-314,7 0 0,4 0 0,6 2 0,0 1 248,4 3 1,0 1 0,-5-4 0,-4 2-294,-1-1 1,-5 3-1,-6-2 1,-3 0-371,-2 2 0,-2-5-1325,-6 3 0,-6-1 454,-4 1 1,-5-3 0,-5 3 0,-5-1-231,-4 1 0,-7-3 0,-2 4 0,-2 0-1754,-3-1 2896,-1 0 0,-3 2 0,1 2 0</inkml:trace>
  <inkml:trace contextRef="#ctx0" brushRef="#br1" timeOffset="216">21886 16284 7170,'-7'15'811,"13"-1"0,-1-1 847,7-3 1,6-5 0,3 4-1,5 0-627,3-1 0,3-4 0,-1 3 0,1-2-468,-1 0 0,6 2 0,0-3 1,-2 1-397,-2-1 1,-4-3 0,-1-1 0,-1 0-125,1 0 0,-4 2 1,0 2-1,-1 1-936,-4-2 1,4 1 0,-2-1 0,-2 3-1067,-1-3 0,-4 6 0,-2 0 0,-2-1 1959,3-2 0,1 2 0,1 1 0</inkml:trace>
  <inkml:trace contextRef="#ctx0" brushRef="#br1" timeOffset="217">23459 15702 7977,'15'0'434,"-6"-2"0,-2-1 136,0-2 1,-3-2 730,6 1 1,-5 5 626,6-5-1250,-8 5 0,3 1-386,-12 0 1,-2 5 0,-8 0-1,0-1-56,0-3 1,-1 5 0,-2-1 0,-4-2-214,-1-1 0,4-2 0,-2 0 0,1 0-132,0 0 1,-5 0-1,5 0 1,1 0-138,3 0 0,1 0 0,0 0-52,1 0 1,4 0 102,1 0 109,6 0 1,-3 7 90,7 4 1,0 3 0,0 1 83,0 1 1,0 0 0,0-1 0,-2 3 20,-3 3 0,4-4 1,-5 6-1,3-2-29,-2 0 1,3 5 0,-3-5-1,1-2-62,-1-1 1,3 3 0,-5 0-60,0-2 1,5-2 0,-5-3-49,0-3 0,4-4-520,-8-7 431,8 0 0,-4-7 0,10-2 0,6-1-2,7-1 1,5 1 0,0-6-1,5 0-58,4 0 1,8 1-1,2 1 1,2 3 177,0 6 0,-7 3 1,2 2-1,-6 0 254,-5 0 0,2 2 1,-7 3-1,-1 6-185,-3 3 0,-1 1 0,-2 3 0,-4 1 460,-5 2 0,2 0 1,-1-3-1,-3 1-5,-1 2 1,-9 0-1,-4-6 1,-1 1-118,2 0 0,-4 0 0,2-3 0,-6 0-197,-3-3 0,0-6 1,5 3-1,1-2-192,-1 0 1,0 0-1,1-5 1,-1 0-778,0 0 0,6 0 0,-1 0-1845,-1 0 1,5-1 115,2-5 1,5 5 2546,5-5 0,11-2 0,8-1 0</inkml:trace>
  <inkml:trace contextRef="#ctx0" brushRef="#br1" timeOffset="218">23883 16268 8161,'16'0'1226,"0"0"0,-6 0 1033,1 0 1,-6 0-696,5 0 0,-4 0 1228,4 0-3209,-6 0-161,3 0 1,-9 0-6967,-3 0 7544,-4 7 0,-7-5 0,0 5 0</inkml:trace>
  <inkml:trace contextRef="#ctx0" brushRef="#br1" timeOffset="219">24386 15875 8028,'-8'-7'0,"-5"-2"0,6-5 0,0 2 0,0 2 0,2-1 0,5-5 986,0 1 0,0-1 0,0 0 0,2 1-319,3-1 0,6 5 0,8 3 0,4-1-343,1 0 0,-3 4 0,5-4 0,0 2-130,-1 4 0,-2 1 0,-6 2 1,0 2-133,-1 3 1,3-2 0,-8 8 0,1 1-102,-1 2 0,1 2 1,-7 1-1,-1 2 21,-3 2 1,-2 7-1,-5-1 1,-4 2-89,-4 3 1,-7-1 0,-2 2 0,1 1 105,-1-3 0,-3 7 0,5-10 0,3 0 54,6 2 0,0-6 0,6 1 0,3-1-5,1 1 0,2-6 0,2 2 0,1-4 185,3-1 1,8 0 0,0-2 0,5-2 56,0-2 1,4-6 0,0 1 0,-1-3-20,1-2 1,-2 0-1,-5 0 311,-1 0 1,-1-7 0,-3-5-1,-4-6-357,0-3 0,-5-7 0,1 4 1,-6-2-396,-8 0 0,1-1 0,-4-4 0,-4 1-38,1 4 0,-3-2 0,1 5 1,-2 1-664,2-1 1,-4 2 0,2 5 0,2 1-12,2-1 0,1 5 0,0 1-1637,0-2 1,6 5 1269,0 1 0,8 10 0,2 3 1248,9 2 0,5 1 0,1 6 0</inkml:trace>
  <inkml:trace contextRef="#ctx0" brushRef="#br1" timeOffset="220">25047 15859 8161,'0'-15'0,"0"-1"86,0 0 0,0 0 0,0 1 0,1-1 619,5 0 0,-3 2 1,8 2-1,1 3-241,2 2 1,7-3-1,0 5 1,0 1-190,1 2 1,-4 2-1,5 0 1,-2 0-41,0 0 0,0 6 1,-7 1-1,-2 1-76,-2 5 1,-1 1 0,1 3 0,-4 2-95,-5 2 1,-1 5 0,0-1 0,-1 3 141,-5 5 0,-4 2 1,-9-2-1,-4 2 19,-1 2 0,-1 5 0,-3-6 0,4-1-51,1-2 0,2-3 0,7-2 0,2-4-129,1-1 1,8-2-1,-2-5 1,5 0 90,5-1 0,4-1 0,6-2 1,1-3 89,0-2 0,5 4 1,1-6-1,3-2 17,3-1 1,-5-4 0,-1-1 0,-1-4 71,0-2 0,-2-3 1,-8-7-1,-6-4-147,-3-1 1,-2-1-1,0-3 1,-2 2 30,-3-2 0,-6-2 0,-8-1 0,-4-1-1142,-1 1 1,-2 1 0,-6 4-1,3 3 266,2 1 0,0 10 0,4-2 0,0 5-2109,0 5 1,2 4 2784,6 6 0,-1 2 0,0 8 0</inkml:trace>
  <inkml:trace contextRef="#ctx0" brushRef="#br1" timeOffset="221">5173 15576 8161,'7'-8'1066,"-5"-1"701,3 4-1173,-3 3 0,-2 2 1,-2 10 185,-3 4 0,-4 2 0,-7 0-464,1 0 0,1-1 1,2 1-1,1 0 71,-1-1 0,3-4 0,0-1 31,2 3 0,-3 1-300,5 1 1,-1-4-161,6-1 0,2-6 0,3 1-305,6-3 1,3-2-1,2 1 1,-1 3 192,1 1 0,0 0 1,-1-3-76,1 3 0,-2-1 0,-2 5 76,-1-2 0,-8 5 0,4-3 195,0-1 0,-5 1-129,3-4 0,-3-1 159,-2 6 249,0-6 1,0 1-280,0-10 1,0 1 0,0-6 0,2-2-53,3-2 0,-1 3 1,4-1-1,1-4-107,0-3 0,1-2 0,6 5 0,0 1-95,-1-1 1,1 0-1,0 2 1,0 4 111,-1 4 1,1-1-1,0 2 315,-1 2 1,-4 3 0,-2 5 0,-1 4 133,1-1 1,0 6 0,1-3-1,-3 3 66,0 2 0,-5-1 0,5 1 14,0 0 1,-5-1-1,3 1-489,-3 0 0,-7 0 1,-2-2-860,-2-4 0,-2 2-1679,-4-7 824,-1 1 1,7-8 1773,4-3 0,10-11 0,4-8 0</inkml:trace>
  <inkml:trace contextRef="#ctx0" brushRef="#br1" timeOffset="222">5629 15545 12362,'9'7'4230,"-2"-4"-3588,-7 8 1,5-6-2010,0 6 168,8-8-5772,-12 11 6971,6-12 0,-7-2 0,0-9 0</inkml:trace>
  <inkml:trace contextRef="#ctx0" brushRef="#br1" timeOffset="223">5393 15262 7952,'-8'-7'89,"-1"0"1,5-5 317,-1 1 1,0 1 0,5-6-18,0 0 1,7 1-1,3 1 1,4 2 42,2 1 1,0 2 0,-1-3 0,1 3-195,0 2 0,0-3 0,-1 5 225,1 1 0,0-3-350,0 2 1,-1 1-71,1 10 1,-7 2-1,-4 8 125,-3 0 0,-2 5 0,0 1 0,0 3 83,0 3 1,0-4-1,0 1 1,0-1-17,0 1 1,0-6 0,1 4-168,5-1 0,1-4 0,5 1 0,-2-5-98,3-4 1,1-6 0,1 1 120,1-3 0,0-2 0,0 0 1,-1-2 76,1-3 1,-6-2 0,-1-5-65,-2 1 0,4 1 0,-6-6-67,-2 0 0,-6 6 0,-4 1 0,-2 2 1,-3 4 1,-2-4 0,-2 1 0,1 3-49,-1 1 0,-5-3 0,0 0 1,2 1-21,1 2 0,-3 2 0,0 0 1,4-1 68,5-5 0,-2 5-1791,3-5 1,2 5 0,1-1-1262,1-3 1,8 3 3011,10-3 0,3-4 0,2 0 0</inkml:trace>
  <inkml:trace contextRef="#ctx0" brushRef="#br1" timeOffset="224">5661 14979 8155,'0'-16'140,"0"6"0,1-1 0,3-1 216,1-2 1,7-2 0,-1 1-115,3-1 1,2 6 0,-1 1 0,1 2 9,0 3 1,-1-3-1,1 2 99,0 2 0,0 1-75,-1 2 1,-1 7-1,-3 3-18,-6 4 1,2 2 0,-2 0 0,-1-1 34,-3 1 0,-1 5 1,0 2-1,0 1 113,0 4 0,6-3 1,1-1-1,0-1-142,0-4 0,5-1 0,0-3 0,6 1-142,3 0 0,1-8 1,-3-1-1,2-1 44,-1-1 0,-3 0 1,-1-5-1,0 0 27,-1 0 1,-1-2 0,-2-3-107,-1-5 0,-8-4 0,3-2 0,-5 0-155,-1 1 1,-7 4 0,-3 1 0,-4-1-199,-2 2 0,-5-3 0,0 5 0,0 0 141,-1 0 1,-1 2-1,-5 3 1,2-1-109,-2-3 1,5 1 0,0 5-1,2 0-611,1 0 1,-1 0-1,5 0 1,0 0-3793,0 0 4636,1 0 0,-1 0 0,0 0 0</inkml:trace>
  <inkml:trace contextRef="#ctx0" brushRef="#br0" timeOffset="225">12500 12213 25457,'-11'0'-151,"3"-2"1,-1-3 344,0-6 1,6 3 0,-1-1 753,8 2 0,-1 0 1,8 3-1,3-1-140,5 2 1,0 1-1,6 0 1,-1-1-809,1-3 0,-6 1 0,2 5 0,-4 0 0,-1 0 0,0 7 0,-2 4 0,-4 3 0,-3 3 0,-7 2 0,0 2 0,-2 0 0,-3-3 0,-5 1 0,-4 2 0,-4 5 0,-1-5 0,-2 0 0,2 2 0,1-6 0,3 4 0,-1-2 0,0 2 0,2-3 0,2 3 0,1-4 0,8-1 0,-2 0 0,3-1 0,9-6 0,3-4 0,4-3 0,2-2 0,5-2 0,2-1 0,0-4 0,-1-2 0,6 6 0,-3-4 0,1 1-1485,0 1 0,0-5 1,4 4-1,-2 3-4762,-2 1 6504,-7-5 0,4-2 1,-7-6-1</inkml:trace>
  <inkml:trace contextRef="#ctx0" brushRef="#br0" timeOffset="226">13145 12417 25431,'15'0'2116,"-4"0"1510,-1 0-3095,-6 0 0,1 0 1,-10 0-532,-6 0 0,3 0 0,-3 0 0,-1 0 0,-2 0 0,3-2 0,3-3 0,1-5 0,1 1 0,6-2 0,2 6 0,3-4 0,6 2 0,3 4 0,2 1 0,-1 2 0,1 0 0,0 0 0,0 2 0,-1 3 0,-1 4 0,-3 7 0,-4-1 0,-9-1-1183,-3-3 0,3-2 1,-5-6-2547,0 2 0,3 2 4216,-6-1 0,6-12 0,-2 5 1</inkml:trace>
  <inkml:trace contextRef="#ctx0" brushRef="#br0" timeOffset="227">13931 12118 26478,'-16'0'3393,"0"0"-2669,1 0 0,-1 0 0,-2 0 0,-1 0-724,-2 0 0,-5 0 0,3 0 0,1 0 0,-1 0 0,-3-1 0,5-3 0,1-3 0,3-2 0,1 6 0,1-4 0,-1 0 0,5 5 0,3-5 0,1 0 0,1 6 0,6 1 0,0 10 0,0 4 0,0 2 0,0-1 0,0 1 0,0 0 0,0 0 0,0-1 0,0 3 0,0 1 0,0 2 0,0 0 0,-1-5 0,-3-1 0,-1 1 0,0 0-997,5-1 15,0 1 1,1-7 742,5-4 1,-3-5 0,8-3 0,1-3 86,2 3 1,9-4 0,1 0 0,2 0 632,0 0 1,1 2-1,4 5 1,1 0 166,-1 0 0,-7 0 0,-3 2 0,-3 3-648,-2 5 0,-1 4 0,-1 2 0,-3 0 0,-6-1 0,-3 1 0,-2 0 0,0 0 0,0-1 0,-7 1 0,-4 0 0,-3-2 0,-1-4 0,-3 4 0,-3-5 0,-3 0 0,-1-4 0,-4-3 0,2-2 0,-1 0 0,2 0 0,-2 0 0,6 0 0,-3 0 0,6 0-4563,-2 0 1,12-7 4666,9-4 1,14-3 0,11-2-1</inkml:trace>
  <inkml:trace contextRef="#ctx0" brushRef="#br0" timeOffset="228">14245 12417 25812,'11'0'3477,"-1"0"1,-5 0-3478,6 0 0,-6 0 0,6 0 0,-8 0 0,6 0-1299,-4 0 0,-3-2-1664,3-3 1,2 2 2740,-2-8 1,8-6 0,-5-8 0</inkml:trace>
  <inkml:trace contextRef="#ctx0" brushRef="#br0" timeOffset="229">14575 12071 26183,'16'-21'-540,"0"0"1,0 0-1,1 7 1,2 2 1586,2 2 1,5 5 0,-5-4-1,0 2 91,2 3 0,-5 3 0,2 1 0,-2 1-1138,-2 5 0,-1 1 0,-1 5 0,-1 0 0,-3 5 0,-6-1 0,1 7 0,-5-2 0,-5 0 0,-6 7 0,-8-2 0,-4 2 0,-1-2 0,-1 2 0,-3-5 0,2 1 0,-2 4 0,5-5 0,2-1 0,4-1 0,1 0 0,2 0 0,4-5 0,5 0 0,3 0 0,5-1 0,6-1 0,7-3 0,5 1 0,-2-7 0,4-1 0,1-3 0,-3-1 0,4 0 0,-3 0 0,-3 0 0,4-7 0,-2-3 0,-2-4 0,-8-2 0,-6 1 0,-3-1 0,-4 0 0,-3 0 0,-6 1 0,-3-1 0,-7-5 0,-1 0 0,-3 2 0,-3 1 0,-1 1 0,-3-2 0,1-2 0,-1 1 0,1 3 0,1 3 0,4 2-596,5 1 1,3 3-1,5-5-4017,2 3 1,6 6 780,10-1 0,6 3 3988,9 2 0,5-7 0,6-1 1</inkml:trace>
  <inkml:trace contextRef="#ctx0" brushRef="#br0" timeOffset="230">15267 12056 24745,'0'-16'-2313,"0"0"1,-5 0-1,0 1 1871,1-1 1,2 6 0,4 1 1475,3 2 0,4-4 1,7 6-1,0 2-90,-1 1 1,1 2 0,0 0-1,0 0 17,-1 0 0,6 0 0,0 0 372,-2 0 0,-1 7-1065,-2 3 1,-2 4 0,-4 2 0,-5 0-370,-3-1 0,-2 1 0,-2 2 1,-3 1 637,-5 2 0,-6 5 0,-3-3 0,-2-1-537,1 1 0,3 3 0,3-3 0,2 0 0,1-1 0,8 5 0,-2-6 0,3-2 0,2-2 0,2-1 0,3 0 0,5-1 0,4 1 0,7-2 0,0-3 0,0-4 0,2 0 0,-6-6 0,4 4 0,-3-3 0,-3-2 0,1-7 0,-2-3 0,-2-4 0,-1-2 0,-8-5 0,3-2 0,-5-1 0,-1-4 0,-7 4 0,-5-1 0,-7 1-474,-7-1 1,-4 6 0,-1 0 0,-3 5-4443,-2 3 1,-4 8 5184,-8-2 1,-6-4 0,-2 0-1</inkml:trace>
  <inkml:trace contextRef="#ctx0" brushRef="#br0" timeOffset="231">13129 12181 32759,'5'16'-1655,"0"0"0,6-1 0,-4 3 0,2 1 2006,3 2 1,-3 0-1,1-3 1,1 1 5,-3 2 1,6 0 0,-3-6 0,3 1-378,1 0 1,-4 0 0,-1-1 0,3 1-840,1 0 0,-4-1 0,1 1-2837,1 0 0,-4-7-2087,3-4 4751,-1-3 1,4-9 0,-3-4 1328,-6-3 0,4-9 0,0-1 0</inkml:trace>
  <inkml:trace contextRef="#ctx0" brushRef="#br0" timeOffset="232">13380 12228 25549,'-10'9'-295,"1"-2"0,1-2 1638,-1 1 0,5 1 1,-3-4-1,2 4-735,0 2 1,-7 1 0,1 6 0,-3-2-609,-2-3 0,1 6 0,-3-5 0,-1 0 0,-2 2 0,0 0 0,4 2-13,-4 0 1,3 0 0,-3-1-1,4-1 25,1-3 1,0 3-1,1-6 1</inkml:trace>
  <inkml:trace contextRef="#ctx0" brushRef="#br0" timeOffset="233">16022 12244 25444,'10'0'2716,"1"0"0,1 0-2086,2 0 0,2 0 1,-1 0-631,1 0 0,7 0 0,3 0 0,-3 5 0,-2 1 0,-4-3 0,-3 1 0,-2-1 0,-1 4-1858,1 2 0,-3-6 0,0 4 1514,-2 0 1,-2-5-1,-5 5 1</inkml:trace>
  <inkml:trace contextRef="#ctx0" brushRef="#br0" timeOffset="234">16085 12527 25431,'15'0'162,"1"0"1,0-2 0,0-1 0,-1-2 1564,1 1 0,7 2 1,1 2-1353,1 0 1,-8 0 0,-6 0 0,1 0-376,2 0 0,-4 6 0,1-1-597,1-2 1,0 1-1,1-1 1,-3 3-5701,2-3 6172,-5-1 0,14 5 0,-3 2 0</inkml:trace>
  <inkml:trace contextRef="#ctx0" brushRef="#br0" timeOffset="235">16918 11977 25431,'0'-9'-5080,"0"2"6859,0 21 0,5-3-1865,1 10 1327,-1 3-623,2 1-449,-5-1 1374,5 6 1,-2-8-2602,0 5 0,5 1 592,-4-7-13,-1 6 352,2-9 1,-5 5 189,3-8 1,2 1 0,-2 0-523,0-1-6269,2 1 2942,-5 0 1033,12-7 1,-7-4 1505,4-10 1705,3-4 1,-6-14 0,8-1-1</inkml:trace>
  <inkml:trace contextRef="#ctx0" brushRef="#br0" timeOffset="236">17122 11993 25431,'9'7'215,"3"-4"-276,-6 8 1,4-6 810,-5 5-2310,8 1 5051,-12 12-2238,13-6-494,-12 6 0,7-2-976,-4 0 0,-1 5-357,6-5 1,-5 1 34,6-1 1,-6-1-219,5 6 0,-4-7 668,4 2 1,-5-4-705,6-1 1,-2 0-1651,1 0 1,-1-1-383,-4 1 0,-1-5 1439,6-1 1,-5-6 1882,6 1 0,-1-3 0,6-2 0</inkml:trace>
  <inkml:trace contextRef="#ctx0" brushRef="#br0" timeOffset="237">17547 12323 25431,'10'0'1666,"1"0"0,-6 0 336,6 0 0,-6 0-2002,5 0 0,-4 0 0,4 0 0,-6 0-3622,10 0 3617,-13 0 1,6-7 0,-7-2 0</inkml:trace>
  <inkml:trace contextRef="#ctx0" brushRef="#br0" timeOffset="238">17783 11867 26524,'0'-9'-8710,"0"-5"9082,7 13 0,-4-8 0,8 5 1505,1-1 1,2-2-1,3 4 1,3-3 62,1 3 0,5 1 1,-3 2-1688,1 0 0,0 0-253,3 0 0,2 0 0,-11 0 0,5 2 0,-8 3 0,-1-1 0,-3 6 0,1-5 0,-7 6 0,0-1 0,-5 6 0,6 1 0,-1 4 0,0-1 0,-5 4 0,0-1 0,0 5 0,-5-4-640,0 8 1,-2-3-64,1-3 1,5 2 260,-5-7 0,5 2 108,1-2 1,0-4 526,0 4 0,0-3 181,0-2-588,7-1 1,1 1 412,8 0 0,-5-6-72,-1 1 0,-5-8-3404,6 2 0,-8-5 0,1-5 1030,-8-5 1,-11-11 0,-10-4 0</inkml:trace>
  <inkml:trace contextRef="#ctx0" brushRef="#br0" timeOffset="239">17893 12166 26524,'2'-9'-835,"3"4"1,5 3 2773,4 2 1,2-2 0,0-1-1,1-3-1888,4 3 0,-3 1 1,4 2-52,1 0 0,-5 0 0,11 0 0,-11 0 0,11 0 0,-11 0 0,12 0 0,-8 0 0,4 0 0,4 0 0,-5 0 0,-1 0-1074,6 0-3279,-6 0 2128,8 0 2294,-8 0 1,6-7-1,-6-2 1</inkml:trace>
  <inkml:trace contextRef="#ctx0" brushRef="#br0" timeOffset="240">18993 11788 25431,'0'-8'-4524,"-7"-6"2161,6 12 2905,-13-12 1,10 12 853,-6-3 1,5 1-218,-6-1-270,1 3-282,-13-5 1,5 9 1518,-3 3 2701,4-3-4843,-6 12 1,6-5-5,-4 7 0,2 5 0,-2 0 0,3 5 0,-3-5 0,9 7 0,1-2 0,3-2 0,-3 3 0,4-1 0,7 3 0,0-2 0,0 2 0,9-10 0,7 8 0,6-8 0,10 2 0,1-4 0,4-1 0,1-2 0,4-4 0,2 3 0,-8-8 0,1 0 0,-5-5 0,-1 0 0,1 0 0,-8 0 0,-3 0 0,-11-7 0,-3-2 0,0-6 0,-5-1 0,-2 0 0,-10 1 0,-6 4 0,-5 1 0,-5-3 0,-4 5 0,-1-3 0,-1 6 0,1-6 0,-1 8 0,1-2 0,1 3 0,2 2 0,2 0 0,0 0 0,0 7 0,-1 3 0,8 6 0,-2 5 0,4-3 0,1 11 0,0-4 0</inkml:trace>
  <inkml:trace contextRef="#ctx0" brushRef="#br2" timeOffset="241">25691 13282 24349,'0'-16'-3338,"0"0"1,0 6 3798,0-1 1,2 8 757,3-3 0,-3 6 0,3 6 1,-3 4-963,-2 4 1,2 2-1,1 1 1,3 3 31,-3 0 1,-1 8 0,-2 0 0,2 6-133,3 2 1,-4 6 0,5-3-1,-5 1 57,-1 3 0,2 8 0,2 3 0,1 0-330,-2 0 0,-1 6 1,0-3-1,1 6 357,3 5 1,-1 2 0,-3 7 0,1-2-94,2 0 1,2 7-1,-1-6 1,2 0-435,1-4 0,3 1 1,-5-1-1,0 1 447,0 1 1,4-1 0,-6 7 0,-1 2-41,-3 2 0,-1-39 0,0 1 1,0 43-1,0-44 0,0 1-89,0 43 1,0-39 0,0 1-1,0-1 1,-1 0 0,-1 0-1,0 1 15,0 1 0,-1 1 0,0-1 0,1-1 0,1-3 0,2 0 1,-1 0-1,0 0-36,0-1 0,0 0 1,0-1-1,0-1 1,0 37-1,0 4 3,0 3 1,0-43-1,0 0 1,0 37-1,0-5 13,0-1 1,-6-4 0,1-10-1,0-2 4,-2-3 1,3 1 0,-4-6 0,1-4 19,3-6 0,-3-4 0,2-10 0,1-1 18,3-1 1,-1-14 35,-3 3 0,3-12 1,-3-6-93,3-12 0,-5-30 0,-2-13 1</inkml:trace>
  <inkml:trace contextRef="#ctx0" brushRef="#br2" timeOffset="242">26289 13407 24657,'0'-10'-8224,"-2"1"7752,-3 2 1,1-3 0,-6 4 0,-2 3 1725,-2 1 1,3 2 0,1 2 0,-3 3 80,-1 6 1,-1 1 0,-1 0 0,0-1-536,1 1 0,-1 2 1,0 1-1,2 1-454,4 0 0,-3 5 0,8 0 0,2-2-41,1-2 0,2-1 0,0 0 1,0 0-518,0-1 0,2-1 0,3-1 0,5-3-60,4 2 1,2-3 0,0 0 0,0-1-498,-1 1 1,6-5-1,2 3 1,0-2-1062,-1 0 0,5 0 1,-3-5-1,2 0-979,2 0 1,4 0 2867,-11 0 1,7 0-1,-4 0 1</inkml:trace>
  <inkml:trace contextRef="#ctx0" brushRef="#br2" timeOffset="243">26729 13517 14755,'0'-15'40,"0"-1"1,-7 5-1,-3 3 1,-3-1 732,3 0 1,-9 6 0,3-3 0,-2 5 213,1 1 1,-4 0 0,0 0 0,2 1-342,1 5 0,3-3 1,-1 8-1,0 1-271,0 2 1,2 2-1,2-1 1,4 1-59,1 0 1,1-1 0,6 1-280,0 0 0,2 0 0,3-2 0,7-2 213,8-2 0,4-1 0,8 3 1,-1-3 212,1-2 1,4 3-1,1-4 1,-4-3 59,-5-1 0,2-2 0,-6 0 0,1 0-417,-4 0 0,-4-5 0,-3-2 0,-2-2-196,-1-3 0,-8-2 1,2-4-1,-3-1-12,-2-2 1,-2 0-1,-1 4 1,-4-2-997,-2-2 0,1 0 0,-5 7 0,3 1 52,-2 3 1,-2 1 0,-2-1-5534,0 4 3179,7 5 0,4 8 3299,10 3 1,11 4-1,9 2 1</inkml:trace>
  <inkml:trace contextRef="#ctx0" brushRef="#br2" timeOffset="244">27201 13407 15441,'8'-15'-150,"-2"1"1,-10 1 0,-3 5 447,-2 1 1,-1-4-1,-6 6 1,-1 1 908,-4 3 1,3 1 0,-3 0 0,2 0-423,-2 0 1,4 7 0,-4 1 0,5 3-534,6-1 1,-3-4 0,8 4-224,2 2 1,1-3 0,4 2-58,3 1 1,4-4-1,8 3 1,4 1 83,5 2 0,4 0 0,1-2 1,1-1 215,-1 1 1,-1 7-1,-2 2 1,-4-2 94,-1-1 1,2-2 0,-8-1 0,-5 1 129,-3 0 1,1 0 0,-4-1-225,-3 1 0,-3-6 0,-5-1 0,-6-2 16,-3-3 1,-6 3 0,-3-2 0,-2-2-157,-3-1 0,4-2 0,-2 0 0,0-2-43,1-3 1,-3 3 0,5-5 0,1 0-1765,-1-3 0,2 1 0,5 0 1,2 1-1019,4-1 1,-4-1 774,3-6 0,6 0 0,7 2 323,12 4 1,3 3 1768,10 7 1,6-7 0,7-2-1</inkml:trace>
  <inkml:trace contextRef="#ctx0" brushRef="#br2" timeOffset="245">27704 13140 18906,'-9'-16'186,"4"1"1,10-1 0,6 2-1,3 2 671,1 1 0,6 8 0,2-2 1,0 3-288,-1 2 1,1 0 0,-4 0 0,2 2-248,-2 3 1,-6 2 0,-5 7-1,-1 0-196,-3 3 0,-2 2 0,-2-1 0,-2 1 214,-3 2 0,-4 5 0,-9-5 0,-1-2-4,-2-1 0,-5-2 1,3-1-1,1-1-113,-1-3 0,2-4 1,5-6 421,1 5 1,-1-5-1327,0 5 1,9-10 114,7-1 1,7-6 0,11 6 0,1 0 369,2-2 1,7 5 0,0-3 0,5 3 312,4 2 0,-1 2 0,-4 3 0,-3 6 85,-2 3 1,-5 1 0,-6 1-1,0 0 416,-1 0 0,-6-1 0,-4 3-216,-3 3 1,-4 1 0,-1 5-164,-2-6 0,-13-6 0,2-2 1,-1-5-375,0-1 0,-4-2 0,0-3 0,0 2-263,-2 1 0,5 0 0,-2-5 0,2 0-756,2 0 0,1-5 1,-1 0-1,2-1-878,3-1 0,3 4 0,4-7 1110,-1-3 1,7 5 0,10-3 0,7-1 1019,7-2 1,4-9-1,1-1 1</inkml:trace>
  <inkml:trace contextRef="#ctx0" brushRef="#br2" timeOffset="246">28459 13124 18126,'8'-7'-441,"-3"-3"0,-5 3 0,-3 0 0,-4 2 1157,-2-1 1,-1-4 0,-6 5 133,0 1 0,1 4 1,-1 5-1,0 4-301,0 0 0,2 10 1,2-1-1,4 3 107,1 1 1,-4 6 0,6-2-1,1 2-396,3-1 1,2 2 0,5-3 0,4 2 223,4-1 1,3 2-1,3-4 1,2-1-223,3-3 0,1-3 0,6-4 0,-1-2 238,0-2 1,-1-6-1,-2 1 1,-3-3-501,-3-2 0,-1-7 0,-7-4 0,-2-3 0,-1-1 0,-8-1 0,4-2 0,-1-1 0,-1-2 0,-2 0 0,-8 6 0,-5 1 0,-4 3 0,-2-3 0,0 5 0,0-1 0,1-1 0,-6 6 0,0-3 0,2 1-344,1 3 0,2 2 1,1 2-1,-1 0-2390,0 0 0,1 0 0,-1 2 2733,0 3 0,0 4 0,1 7 0</inkml:trace>
  <inkml:trace contextRef="#ctx0" brushRef="#br2" timeOffset="247">29056 13250 23949,'10'0'299,"1"0"1,-4-5 524,9 0 0,-4-2 1,9 3-1,-4-1 0,-1 1 200,0 3 1,5 1-1,0 0 1,-2 0-1025,-2 0 0,-1 0 0,0 0-440,0 0 0,-2 1 1,-4 5-3600,-5 4 1,-5 2 3959,-5-1 1,-11-4 0,-8-7-1</inkml:trace>
  <inkml:trace contextRef="#ctx0" brushRef="#br2" timeOffset="248">29087 13439 26532,'21'0'0,"2"0"0,0 0 1368,0 0 0,3 0 0,-4 0 0,3 0-1178,3 0 1,-4 0 0,2 0 0,1 0-191,-3 0 0,4 0 0,-7 0 0,0 1-5025,2 5 4903,-6-5 0,13 13 1,-6-5-1</inkml:trace>
  <inkml:trace contextRef="#ctx0" brushRef="#br2" timeOffset="249">30188 13109 13353,'5'-16'0,"0"0"-210,-1 1 0,-2-6 0,-4 0 865,-3 1 1,-2 3 0,-5 1 0,1 0 728,-1 1 0,-2 4 0,-2 3 1,0 1-334,1 3 1,-1 2-1,0 2 1,1 0-293,-1 0 0,-5 13 0,2 2 0,1 4-373,1 4 1,10-4-1,-9 6 1,4-1-229,3 1 0,2-6 1,7 4-1,0-2-380,0 0 1,2 0-1,3-6 1,5-1 388,4-3 0,2 3 1,2-6-1,1 1 364,2-4 1,5-3 0,-3-2 0,1 0-394,4 0 0,-3-2 0,-1-1 1,-1-4-139,-4-2 0,2-1 0,-4-6 0,-3 0-177,0 1 0,-7-6 0,-1 0 0,-5 0-86,-1-2 1,0 5 0,0-2 0,-1 4-1312,-5 5 1709,5-3 0,-6 14 0,7 0 0,0 9 547,0 5 0,5 2 0,2 1 0,0 2-667,0 2 1,3 0 0,-3-5 0,0 0-403,0 0 0,4-1 0,-6 1-297,-2 0 1,4 5 0,-1 0-4233,-3-2 1,-1-2 4541,-2-1 1,-7 0 0,-2-1-1</inkml:trace>
  <inkml:trace contextRef="#ctx0" brushRef="#br2" timeOffset="250">29685 13580 26544,'16'0'1338,"-1"0"1,3 0-1,1-2-786,2-3 0,7 3 0,0-3 0,5 3-552,4 2 0,6-5 0,1 0 0,5 2 0,3 1 0,6-3 0,-4-1 0,0 3 0,1 1 0,-3 2 0,-5 0 0,-1 0 0,-5 0 0,3 0 0,-7 0 0,-4 0 0,-5 0 0,0 0 0,-7 0 0,-2 0 0,-1 0 0,-10 7 0,-2 4 0,-5 2-293,-1 3 1,-14 0 0,-3 0-1</inkml:trace>
  <inkml:trace contextRef="#ctx0" brushRef="#br2" timeOffset="251">29826 13863 30781,'6'16'-622,"-1"0"1,-2 1 0,-1 2 1234,-2 2 1,0 0 0,2-5 0,1 1-485,3 4 0,1-3 0,-4 3 1,2-4-406,-1-1 1,3 7 0,0-1-553,2-2 0,-6 0 0,2-9-2270,-3 3 0,-2 2 126,0-1 1,0-4-1734,0-1 1324,0-6 3726,7 3 1,2-7 0,6 0-1</inkml:trace>
  <inkml:trace contextRef="#ctx0" brushRef="#br2" timeOffset="252">30298 14130 23949,'9'-24'-1148,"-2"1"0,-7 7 1,0 1 816,0-1 0,0 0 0,-2 1 688,-3-1 1,-4 7 0,-7 4-1,1 3 1154,-1 2 1,-2 0-1,-1 2 1,-2 3-806,2 6 1,2 3 0,1 3-1,0 2-487,0 2 1,2 7 0,4-2-1,5 2-123,3-2 1,2 4 0,2-5 0,3 1-196,5 0 1,11-7 0,6 2 0,2-3 581,3-3 1,-1 1 0,1-2 0,-1-3-448,1-6 0,-1-3 0,-1-2 1,-2 0-37,-2 0 0,-7-9 0,2-5 0,-4-7 0,-1-4 0,-7-1 0,-4-7 0,-3-2 0,-2-2 0,0-4 0,-2 4 0,-3 2 0,-6 2 0,-8 3 0,-2 2 0,0 4-1874,-1 1 1,2 9 0,-6 9 2120,-2 3 0,-1-5 0,-3-2 0</inkml:trace>
  <inkml:trace contextRef="#ctx0" brushRef="#br2" timeOffset="253">26477 15356 24657,'6'-15'-2059,"-1"-1"0,-2 0 0,-1 0 3431,-2 1 1,0-1 0,0 0 0,-2 1-107,-3-1 0,-4 2 0,-6 2-488,-1 1 0,0 8 0,1-3 0,-1 5-307,0 1 1,-5 0-1,0 1 1,2 3-472,2 1 0,1 9 0,0 0 0,0 5 0,1 1 0,1 2 0,3-1 0,6 0-228,3 2 1,2-6-1,0 4 1,0-3 454,0-3 1,2 3-1,3 1 1,7 0-228,8-5 0,-1 0 0,5-7 0,1 0 0,-1 0 0,2-2 0,6-5 0,-2 0 0,-4 0 0,3 0 0,-4 0 0,-1-1-228,-3-4 1,-3 1-1,-4-6 1,-4-4-386,-5-6 0,-3 3 0,-2-6 0,0 2 116,0 0 1,-2-5-1,-1 5 2118,-2 2-1034,0 8 0,5 6 1,1 10-1,3 6-367,1 3 1,7 2-1,-1-1 1,1 1-221,-2 0 0,4-1 0,-3 1 0,3-2-373,2-3 1,-2 3 0,-2-4 0,-2 2-2086,2-1 0,2 1 1,2-5-1,2 0-1388,3 0 0,-2-2 4315,7-5 0,0 0 1,6 0-1</inkml:trace>
  <inkml:trace contextRef="#ctx0" brushRef="#br2" timeOffset="254">27154 15325 24820,'7'-16'266,"3"2"1,9 4 995,2 4 0,2 5-1131,-2 1 0,2 0 1,3 1-896,-5 5 0,-11-3 0,-5 8 254,-3 1 0,-2 2 1,0 2-1</inkml:trace>
  <inkml:trace contextRef="#ctx0" brushRef="#br2" timeOffset="255">27106 15419 24956,'7'9'925,"4"-4"0,3-3 1,2-2 34,-1 0 1,6 0 0,0 2 0,0 1-1173,2 2 1,0 1 0,6-6 0,-1 0-113,0 0 0,5 0 0,-6 0 1,2 0 376,3 0 0,-1 0 1,1 0-1</inkml:trace>
  <inkml:trace contextRef="#ctx0" brushRef="#br2" timeOffset="256">28081 15011 26138,'-9'-7'2038,"2"7"1,7 0-2306,0 8 0,0 6 0,0 2 0,0 1 1172,0 4 0,-1-1 0,-3 6 0,-1 0-905,1-2 0,3 4 0,1-5 0,0 0 0,0-1 0,0-1 0,0-5 0,0 0 0,0 0 0,0-1 0,0 1 0,0 0 0,0-6 0,0 1-4916,0 1 1,7-5-1,3-2 1,4 2 5276,2-2 1,7 1 0,1-6 0</inkml:trace>
  <inkml:trace contextRef="#ctx0" brushRef="#br2" timeOffset="257">28537 15073 23949,'-7'-15'-1501,"4"4"0,-8 2 1,-1 2 3761,-2 4 0,-2 1 1,-1 2-998,-4 0 0,3 9 1,-3 5-1,4 5-895,1 0 1,-5 6 0,2-1 0,3 2-370,4 1 0,9-6 0,-3 3 0,5-1 0,1-4 0,1-2 0,5 1 0,4 1 0,4 2 0,7-2 0,0-6 0,0-5 0,2-1 0,-1 4 0,6-6 0,-3 0 0,-3 2 0,5-5 0,-5 3 0,1-5 0,0-5 0,-2 1 0,-6-6 0,-1-4 0,-3-5 0,-2 0 0,-6-6 0,2 1 0,-1-1 0,-2 6 0,-4-4 0,-2 2 0,-1 0 0,-7 0-9831,1 6 9880,-3 6 1,-1 9-1,-1 9 1</inkml:trace>
  <inkml:trace contextRef="#ctx0" brushRef="#br2" timeOffset="258">28946 15356 28121,'9'-24'615,"-1"6"-2827,-2 8 2775,-5 6-4902,13-3 2575,-12 7 0,10 7 1723,-6 4 0,6 3 0,-3 2 0</inkml:trace>
  <inkml:trace contextRef="#ctx0" brushRef="#br2" timeOffset="259">29528 15105 24657,'-11'-16'-444,"1"0"1,-1 6 0,-5 1 0,3 0 2092,2 1 1,-3 4-1,4-1 1,-4 3-829,-2 2 0,0 0 0,0 0 1,1 0-822,-1 0 0,0 7 0,2 4 0,2 3 0,2 1 0,4 1 0,-2 0 0,1 1 0,3 4 0,2-3 0,2 3 0,2-2 0,3 2 0,4-4 0,7 6 0,1-2-201,4 0 1,-2 0-1,8-5 1,1-1-637,1 1 1,3-2 0,-1-2-1,1-1-1556,-1 1 1,1-3-1,-1-1 1,0-1-1755,1-3 4208,-1-2 1,1-9 0,-1-2 0</inkml:trace>
  <inkml:trace contextRef="#ctx0" brushRef="#br2" timeOffset="260">30031 15199 24657,'0'-16'-1438,"-7"1"1,-4-1 0,-3 0 1693,-1 1 0,-1 4 0,-2 2 0,-1 2 1439,-2 4 0,0 1 0,6 2 0,-1 0-685,0 0 0,2 2 0,2 3 0,3 6-937,2 3 0,-3 3 1,4 2-1,3 2-279,1-2 1,2 4-1,0-2 1,2 0 297,3 2 0,-1-6 0,8 4 0,4-3-320,3-3 0,7 1 0,-3-2 0,1-2 640,4-1 1,2-6 0,1 4 0,1-2-413,-1-4 0,-5-1 0,1-2 0,-1-2 0,-2-3 0,2 1 0,-8-6 0,-4-2 0,0-2 0,-7-4 0,-2-1 0,-3-4 0,-2-1 0,-5 5 0,-2-4 0,-4 2 0,-6 0 0,1 0 0,-3 5 0,5 1-1256,3-1 0,1 2-7127,-6 4 6192,7 3 1,4 8 1935,10 5 0,4 2 0,7 8 1</inkml:trace>
  <inkml:trace contextRef="#ctx0" brushRef="#br2" timeOffset="261">30534 15121 16694,'-16'-16'0,"0"0"31,1 0 1,-1 2 0,0 2 3019,1 2 0,-1 4-1142,0-4 0,2 8 0,4 2-1903,4 9 1,13 7 0,7 3-308,6 2 0,2 0 1,-1-4-1,4 3 28,-1 0 1,6 7-1,-6-5 1,1 1 497,-4 0 0,0 3 0,-4-3 0,-5-1 453,-3 1 0,2 0 0,-6-4 0,-2 2 258,-1-2 1,-2-1 0,-2-3-937,-3 1 0,-4-2 0,-6-3 0,-1-5 0,0 1 0,1-5 0,-1 3 0,0-3 0,0-2 0,1-5 0,-1-2 0,0-2-1637,0-3 1,6 0 0,1 0 0,2 1-474,4-1 0,1-2 1891,2-2 0,0 0 0,0 1 0</inkml:trace>
  <inkml:trace contextRef="#ctx0" brushRef="#br2" timeOffset="262">30958 14869 23950,'-8'-10'-2426,"2"-1"1,6 1 2968,6 1 0,2 2 0,8 5 1,0-1 911,0-3 0,5 1 0,0 5 0,-1 0-718,3 0 1,-5 0 0,3 2 0,-4 1-375,-1 3 1,-2 6-1,-4-2 1,-3 4-303,0 2 0,-5 0 0,3-1 0,-3 1 195,-2 0 1,-5 5-1,-4 0 1,-3-2-257,-6-1 0,-1-3 0,3 1 0,1-2 0,-1-4 0,0 3 0,0-8 0,1-2 0,-1-1 0,9-2 0,7 0 0,9 0 0,5 0 0,7 2 0,1 1 0,3 4-377,3 2 1,0 0 0,0 5-1,-4 0 229,-1 3 1,-2 2 0,-5-1 0,-1 1 452,1 2 1,-5 5-1,-3-3 1,-1 0-88,-3-1 0,-3 5 0,-1-6 1,0-2-219,0-2 0,-7-1 0,-3-2 0,-4-2 0,-2-1 0,1-8 0,-1 2 0,0-3 0,0-2 0,-5 0 0,0 0 0,2-2 0,2-3 0,1-2 0,0-5 0,2 1-1314,4-1 1,-2-2-1,6-2-1144,3 1 0,10-3 1,9-1-1,8-4 2280,6-1 0,8-2 1,2-6-1</inkml:trace>
  <inkml:trace contextRef="#ctx0" brushRef="#br2" timeOffset="263">31729 14916 23950,'16'0'1614,"-8"-2"-981,-2-3 0,-6 3 815,-6-3 1,-2 5 0,-10 5 0,-1 6-1414,-2 3 1,-2 9-1,4 5 1,-2 5-36,2 3 0,3 1 0,4-4 0,3 2 0,2 2 0,2 0 0,7-6 0,3 0 0,5 1 0,4-6 0,4-1 0,3-3 0,5-3 0,-2-1 0,1-2 0,-1-2 0,1-4 0,-1-3 0,4-7 0,-3 0 0,-3 0 0,-1-7 0,-5-3 0,0-4 0,-6-2 0,-1 0 0,-2 0 0,-4 1 0,-8-1 0,-7 0 0,-5 1 0,-4-1 0,-7 0 0,0 0 0,-6 2 0,-2 4 0,-8 3 0,0 7 0,-6 0-2624,-8 0 0,-7 10 2829,3 1 0,-19 13 0,8-6 0</inkml:trace>
  <inkml:trace contextRef="#ctx0" brushRef="#br2" timeOffset="264">26540 16771 23949,'11'-7'-754,"-1"-4"0,-4-3 1,2-1 1086,-1-1 0,-1 0 1,-6 1 209,0-1 0,-2-5 0,-2 0 172,-1 2 1,-7 3-1,1 6 1,-3 3 364,-1 0 1,-1 5 0,0-5 0,0 2-765,1-1 0,-3 1 0,-1 5 1,-2 2-317,2 3 0,-4-1 0,2 6 0,2 2 0,2 2 0,3 2 0,1 0 0,3-1 0,-2 1 0,5 0 0,1 1 0,5 3 0,1 1 0,0-1 0,0-4 0,1 0 0,5 0 0,4-1 0,9 1 0,2 0 0,-2 0 0,6-6 0,1-1 0,4-2 0,1-4 0,1-1 0,-1-2 0,1 0-15,-1 0 1,4 0 0,-2-2 0,-5-3-983,-3-6 0,1-1 0,-5-2 652,-2-1 0,-7-3 1,-3-8 128,-2 5 952,-2 3 154,-5 10 1,5 8-1,2 8 1,0 3-891,0-1 0,6 1 0,-3 5 0,4-1 0,2-1 0,0-1 0,-1-3-217,1 2 0,-2-3 0,0 0 0,0-2-3060,3-4 0,3 1 0,-3-1 2535,4 2 0,3 1 0,8-6 0</inkml:trace>
  <inkml:trace contextRef="#ctx0" brushRef="#br2" timeOffset="265">27311 16677 24617,'15'-16'-541,"1"7"0,0 4 771,0 3 0,-1 2 0,1 0 0,0 0 0,0 0-3,-1 0 0,1 0 0,-2 2-4581,-4 3 3956,-3-3 1,-7 12 0,0-5 0</inkml:trace>
  <inkml:trace contextRef="#ctx0" brushRef="#br2" timeOffset="266">27169 16850 25432,'7'8'564,"2"-1"0,7-7 1,-1 0 445,1 0 0,5 0 0,2 0 0,1 2-900,4 3 0,-5-3 0,0 3 1,-1-1-1626,5 1 1,-5-2 0,1 6-1,-2 0-3063,0 0 4488,7 1 1,-4 6 0,8 0-1</inkml:trace>
  <inkml:trace contextRef="#ctx0" brushRef="#br2" timeOffset="267">27861 16394 23949,'0'-18'-6929,"0"-1"6874,0-2 1,0 0 0,0 5 0,2 1 0,3-1 0,6 0 3478,2 1 1,10-1-2492,3 0 0,4 7 0,2 4 0,-1 3-139,0 2 0,1 0 0,-1 0 0,-1 2-267,-4 3 0,-3 4 1,-7 9-1,-2 1-492,-4 2 1,-1 5-1,-6-3 1,3 1-223,-3 4 0,-8 2 0,-7 3 0,-8 0 269,-6-2 1,2 4 0,-1-10-1,3-1-179,2-3 1,3 2 0,3-2 0,2-4 301,1-4 1,8 1 0,-3-4-237,5 4 1,8 0 0,5-2 0,5-3 122,4-2 1,2-2 0,-2-5 0,3 0-93,1 0 0,3 0 0,-7 0 0,-2-2 0,-1-3 0,-3-4 0,-1-6 0,-3-1 0,1-1 0,-7-3 0,-3-1 0,-6 2 0,-4 2 0,-8 1 0,0 0 0,1 1 0,-1-1 0,0 0 0,0 2-1811,1 4 0,-6-4 1,0 5-1693,2 0 1664,1 2 1773,9 7 0,2 0 1,7 0-1</inkml:trace>
  <inkml:trace contextRef="#ctx0" brushRef="#br2" timeOffset="268">28490 16598 25290,'19'5'1256,"-3"1"1,-4-1 1225,4-5 0,0 0-2482,-1 0 0,-4 0 0,-1 0 0,-5 0-3176,6 0 0,-6-2 2973,6-3 0,-1-11 0,6-8 0</inkml:trace>
  <inkml:trace contextRef="#ctx0" brushRef="#br2" timeOffset="269">28930 16315 23949,'11'2'1185,"-1"3"1,-5 7 0,4 8-1,-2-3-166,-3 2 0,3 7 0,-2 1 0,-2 2-1019,-1 3 0,-2-3 0,0 1 0,0-2 0,0 0 0,0 5 0,2-7 0,1 2 0,3-2 0,-1-1 0,-5-6-165,0 2 1,5 0 0,0-5-8440,-1 0 8604,5-8 0,-8-15 0,6-10 0</inkml:trace>
  <inkml:trace contextRef="#ctx0" brushRef="#br0" timeOffset="270">12186 13297 10263,'1'-15'-600,"5"-1"1997,4 0 1,9 6 0,4-1 0,0 1 0,1-1 19,1 1 1,-4 4 0,3-2-873,-1 1 1,-2 2 0,-6 5-1,1-2 175,0-3 0,0 3 0,-1-3-142,1 3 0,-7 9 0,-4 3-478,-3 4 1,-2 2 0,0 1 0,-2 3-321,-3 1 0,-4 7 1,-7-2-1,1 3 225,-1 3 0,0 5 0,0-1 0,2-1-213,4-2 0,3-1 0,7-3 0,0-2 508,0-6 1,0 1 0,0-1 0,2-3 63,3-6 0,4 0 0,6-5 1,1 0-218,0 0 0,0-2 0,-1-5 0,1 0-314,0 0 0,-1 0 0,1 0 156,0 0 0,-2-1 1,-2-3-1,-3-3-120,-2-2 0,-2-1 0,-5-6 0,0 1-148,0-1 0,-2-2 0,-3-1 1,-5-4-224,-4-1 0,-7 0 1,-2-4-1,0 3 67,1 2 0,-5 2 0,5 6 0,-1-1-829,0 0 1,2 6 0,5 1-1,1 2-545,-1 4 1,6 1 0,1 0-306,2-3 0,3 3 2108,10-3 1,9-4 0,10 0 0</inkml:trace>
  <inkml:trace contextRef="#ctx0" brushRef="#br0" timeOffset="271">12830 13549 10263,'11'-2'9830,"-1"-3"-6516,-6 3-6121,3-5 0,-7 5-1662,0-3 4425,0 3 0,0-12 0,0 6 0</inkml:trace>
  <inkml:trace contextRef="#ctx0" brushRef="#br0" timeOffset="272">13208 13062 10263,'6'8'170,"5"-1"1,1 0 1721,-1 4 0,-3 3 1,-4 3-1,3 6-287,2 8 0,-4 2 0,4 8 0,-2-1-737,-4 0 1,1 0 0,-1 2 0,2-5-586,-1-4 1,-2-2 0,-2-1 0,0-4-296,0-5 1,0 2-1,0-2-2102,0-2 0,0-1 2063,0-3 0,7 1 0,1 0 1</inkml:trace>
  <inkml:trace contextRef="#ctx0" brushRef="#br0" timeOffset="273">13836 13549 9934,'0'-9'3680,"0"14"-2854,0 11 1,6 8 0,1-3 0,0-1-325,0-3 1,3-1 0,-3 0 0,0-1-22,0 1 1,4 0 0,-4-1 0,1 1-755,4 0 0,-3-2 0,0-2 1,0-3-1389,-1-2 1,-2 3-1,4-3-1494,2 2 1,-3-7 3124,2-2 44,-8-7 0,4-16 0,-7-1 0</inkml:trace>
  <inkml:trace contextRef="#ctx0" brushRef="#br0" timeOffset="274">13836 13313 9013,'0'-16'0,"0"1"564,0-1 0,6 0-295,-1 0 0,2 6-2670,-2-1 2456,4 8 1,7-4-1,-1 7 1</inkml:trace>
  <inkml:trace contextRef="#ctx0" brushRef="#br0" timeOffset="275">14245 13517 10185,'23'16'-27,"-6"0"1,3 1 0,-6 2 733,-4 2 1,1 0 0,4-5 0,1 0 486,0 0 1,-6-1 0,-1 1-410,-2 0 0,3-6-315,-4 1 1,-1-10-370,-5-1 1,0-7-1,0-10 1,-2-2-328,-3-2 0,3-5 0,-3 3 1,3-2-395,2-3 1,2 1-1,3-1 1,6 1 405,3-1 1,7 6 0,1 1-1,3 5 710,3 6 1,1-3-1,5 8 1,1 3 134,1 6 0,1 5 1,-4 8-1,0 2 299,-1 2 1,3 5-1,-11-3 1,1 0-704,-4 0 0,-6 3 0,-3-4 0,-3 1-945,-2 0 1,4 3 0,-6-3 0,-2-1-388,-1 1 0,0 3 0,1-5 0,3-1 1105,-3-3 1,13-8 0,1-2 0</inkml:trace>
  <inkml:trace contextRef="#ctx0" brushRef="#br0" timeOffset="276">19559 12071 13657,'0'16'1363,"6"0"0,-1-1 0,-2 1-729,-1 0 1,3 0 0,1-1-1,-1 1-638,2 0 0,-5-1 0,5-1 1,-2-1-1055,0-3 0,0-5 0,-3 6-1693,3 1-55,-3-5 1,-2-9 2802,-10-13 1,-4-8 0,-2-9 0</inkml:trace>
  <inkml:trace contextRef="#ctx0" brushRef="#br0" timeOffset="277">19449 11741 10178,'11'-16'-112,"-1"1"0,-4 4-307,4 1 0,1 6-1054,4-1 1456,1 10 0,0 4 1,-1 7-1</inkml:trace>
  <inkml:trace contextRef="#ctx0" brushRef="#br0" timeOffset="278">19921 12087 9795,'16'21'0,"-2"0"0,-2 2 1019,-2-1 1,-1 1-1,3-7 1,-1-1-385,1 1 0,-5 0 0,0-2 0,-2-2 54,1-1 0,-1-6 877,-5 5-1198,0-6 0,0-9 0,0-11-493,0-2 1,0 1 0,0-1 0,2-1-192,3-2 1,4 6-1,6 4 1,3 1 113,3 1 1,-2-3-1,7 6 1,2 3 410,2 1 1,1 4-1,1 1 1,-1 4 689,1 2 1,-6 2-1,-2 4 1,-1 1-198,-4 0 1,4-1-1,-2 3 1,-2-1-1007,-1-1 1,-4 9 0,-2-10 0,-2 3 360,2-1 0,1-1 0,-1-2-58,-2-4 1,-6 4 0,3-5 0</inkml:trace>
  <inkml:trace contextRef="#ctx0" brushRef="#br3" timeOffset="279">13302 18280 14422,'0'16'-817,"0"-1"1,0 1 0,0 0 1703,0-1 2099,0 1-612,0-7 1,-2-2-833,-3-7 0,3-2 0,-3-3-870,3-6 0,2-4 0,0-5-509,0 0 1,0-3-1,0 2 1,2-5-653,3-4 0,-3-1 1,5-3-1,-2-2-518,0-6 1,8-4 0,-5 1 0,3 1-62,-1 2 0,-1 2 0,3-2 0,-1 6 406,1 2 0,2 10 1,2 5 520,-1 7 0,1 5 1,2 10-1,1 6 550,2 6 0,5 12 0,-3 2 0,1 10 748,4 8 1,2 4-1,1-3 1,1 1 35,-1-1 1,-1 6-1,-4-12 1,-5-4-559,-4-3 0,3 0 0,-3-2 0,-3-5-635,0-4 0,-2 3 0,1-6 0,-5-2-386,-1-2 0,0-3 0,-3-2-1390,1-1 0,2-8 0,-4 1 902,3-8 1,-1 1 0,-5-9 0,0-4-258,0-3 1,0-7-1,-2 3 1,-1 0 718,-3 1 0,-6-5 1,0 5-1,-5-1 258,-4 0 1,-6 4 0,5 7-1,-1 3 196,0 2 1,-8 2-1,3 3 1,0-1 995,-2-3 1,2 1 0,0 5 0,2 0-409,-2 0 0,5 0 1,1-2-790,-1-3 1,0 3 0,-1-5 307,8 0 0,9 6-149,12-5 0,4-2 0,7-1 0</inkml:trace>
  <inkml:trace contextRef="#ctx0" brushRef="#br3" timeOffset="280">14528 18028 14422,'16'-1'900,"0"-5"0,-1 5 0,1-5 0,0 3-3,0-2 1,-1 3-1,1-3 1,0 3-1354,-1 2 0,-4 0 0,-1 2-328,3 3 0,-6-2 632,-2 8 1,-3-1 0,-2 6 0</inkml:trace>
  <inkml:trace contextRef="#ctx0" brushRef="#br3" timeOffset="281">14481 18186 14422,'7'8'-331,"2"4"0,6-6 2177,1-3 1,2 4 0,1-2-1,2-1-593,-2-2 0,4-2 0,-1 0 0,1 0-1666,0 0 1,-2 0 0,-4 0 0,3 0-763,1 0 1,5 0-1,-5 0 1171,-2 0 0,5-7 0,1-2 0</inkml:trace>
  <inkml:trace contextRef="#ctx0" brushRef="#br3" timeOffset="282">15786 17541 14618,'9'0'3931,"5"0"-2434,-13 0 1,-2 0 0,-13 0-645,-5 0 0,-4 0 0,4 0 1,-4 0-388,-2 0 1,1 0 0,-4 0-1,4 0-305,1 0 0,-3-2 1,3-1-1,0-4-48,1-2 1,-5 4 0,6-4 0,2 0-387,2 1 1,1 4-1,0-1 1,1 3-106,-1 2 0,5 0 1,1 0 250,-2 0 1,3 7 0,0 4-1,2 3 206,4 1 1,-4 1-1,1 2 1,3 1-63,1 2 1,2 5 0,0-3 0,0-1 60,0 1 0,0 3 0,0-5 0,0-2-225,0-1 0,0-2 0,0-1-299,0 1 0,0-6 1,2-1-165,3-2 0,-1-2 400,6-5 1,1 0 0,4 0 0,1-1-301,0-5 0,6 3 1,3-8-1,1 1 138,0 1 0,8-5 1,6 6-1,2-3 229,0 1 0,3 6 0,4-1 1,-5 3 412,-4 2 1,-4 2 0,-4 3 0,-2 6 144,-4 3 0,2 1 0,-7 3 0,-4 1 500,-5 2 0,-3 2 0,-5-4 0,1 4 239,-2 1 1,-3-3 0,-3 3 0,-4-1-702,-2-4 1,-7 4 0,-5-2 0,1-4-481,-3-4 0,-2 1 1,-6-6-1,-1 1 50,1-4 1,0-3-1,-1-2 1,1 0-5,-1 0 1,1 0 0,-1 0-1,3-2-38,2-3 0,-1 2 0,6-8 1,-1 1 21,0 1 1,2-5 0,6 5-1,1-1-3239,3-1 1,-1 1 1254,7-6 1,8 2 0,11 4-1,7 3 2059,4 0 1,1-2 0,5-7 0</inkml:trace>
  <inkml:trace contextRef="#ctx0" brushRef="#br3" timeOffset="283">16761 17730 14856,'0'15'1496,"-2"1"0,-3 2 0,-4 1 454,0 2 0,-5 0 0,4-6 0,-4 1-939,-2 0 1,2 0 0,2-2 0,2-2-994,-3-2 0,5-4-1272,-3 4-7418,1 0 5319,-6-1 1,7-4 2224,4-10 1,3-4 1130,2-6 1,0-8 0,0-1 0</inkml:trace>
  <inkml:trace contextRef="#ctx0" brushRef="#br3" timeOffset="284">16478 17714 14422,'16'7'-355,"-6"2"1,1 6 0,1 1 1432,2 0 0,1 1 1,3 3-1,1 0 729,2 0 0,0 2 0,-3-1 0,1-1-764,2-3 0,0-1 0,-6-1 0,1 1-1122,0 0 1,0 0 0,-1-1-472,1 1 0,-7-5 0,-2-1-5418,0 2 5899,1 2 1,8-5-1,0-2 1</inkml:trace>
  <inkml:trace contextRef="#ctx0" brushRef="#br3" timeOffset="285">17437 17337 9495,'2'15'2564,"3"3"1,5 3 762,4 5-2792,-5 11 0,5 3 0,-3 7 0,3 0 165,1 0 0,1-1 1,0-4-1,-1-6 173,1-2 0,-5-3 0,-1-1 1,1-4-119,-3-5 1,5-4 0,-8-1-747,-2 0 1,4-1-267,-1 1 0,-1-5 1,-4-3-2402,5-1 1,-5-3 199,5-9 0,2-4 1,1-7-1,2-1 495,-1-4 0,-1 2 0,3-8 1963,-1-1 0,-1-8 0,6-4 0</inkml:trace>
  <inkml:trace contextRef="#ctx0" brushRef="#br3" timeOffset="286">17720 17352 8499,'10'0'476,"1"0"-261,1 0 1,0 7-1,1 4 1,-3 3 881,2 2 1,-3 6-1,1 5 1,1 2 958,-2 3 0,3 4 1,-5 1-1,0-2-881,0-2 1,3-1-1,-3-3 1,0-1-700,0-2 1,0-6-1,-3 2-480,1 1 0,0-6 0,-3 4 0,2-3-1930,1-2 0,0-6-7897,-5 1 3143,7-8 6688,2 4 0,13-14 0,3-2 0</inkml:trace>
  <inkml:trace contextRef="#ctx0" brushRef="#br3" timeOffset="287">18144 17761 9073,'16'5'3350,"0"1"1,-6-1 1466,1-5-4071,-8 0-1894,4 0 1,-5 0-1,2 2-6408,1 3 7556,0-3 0,-5-2 0,0-9 0</inkml:trace>
  <inkml:trace contextRef="#ctx0" brushRef="#br3" timeOffset="288">18349 17211 20979,'7'-16'210,"7"8"0,8 1 0,1 1 72,0 1 0,5-5 1,-4 4-1,3 3-222,-1 1 1,-5 2 0,3 0-1,-1 0 6,-4 0 0,-7 0 0,-1 2 0,-1 3 17,-1 6 0,0 8 0,-6 5 0,2 4 750,-1 5 0,-2 9 0,-2-2 1,1 2-15,5 0 0,-5-2 0,5 2 0,-5-5-481,-1-4 0,0-3 0,2-4 0,2-3-440,1 0 1,2-6 0,-4 4-1420,3-4 0,4-1 0,-5 0-2509,-1 0 1,-2-6 1327,-2 1 0,0-10 0,-2 1 2749,-3-5 0,-11-17 1,-9 3-1</inkml:trace>
  <inkml:trace contextRef="#ctx0" brushRef="#br3" timeOffset="289">18506 17573 15106,'16'-11'1016,"-1"1"1,1 4-1,2-2 1,1 1-30,2 3 1,7-3 0,-4 0 0,2 0-873,1 0 0,-3 2 0,4 5 0,-3-2-244,-3-3 1,4 3-1,-3-3 1,0 3-952,0 2 1,-2 0 0,-4 2 0,2 1-2136,2 3 1,0-1 3220,-5-5 0,7-7 0,1-2 0</inkml:trace>
  <inkml:trace contextRef="#ctx0" brushRef="#br3" timeOffset="290">19418 17164 14422,'0'-11'-402,"-2"3"0,-3 1 1308,-6 3 0,-2 2 1,-5 4-1,-1 3-50,-2 6 0,-5 5 0,5 5 0,1 5-22,3 3 0,1 1 0,1-2 1,1-2-416,3 2 0,4 2 1,7 1-1,0 1 131,0-1 1,0-6 0,2-3 0,3-1-469,6 0 1,4 5-1,6-5 1,5-1-216,4-3 0,2-3 0,1-2 0,2-3 182,1-2 1,1 4 0,-5-6 0,-1-2-209,0-1 0,-4-4 0,-3-3 0,-3-5 103,-7-4 0,0-2 0,-9 0 0,-1 0 5,-2 1 0,-2-1 0,-2 0 0,-5 1 84,-9-1 1,-1 0 0,-8 2 0,1 2 137,-1 1 0,-1 6 0,-4-4 0,2 1-228,2-1 1,2 5 0,-4-1-1,2 4-604,-2 1 1,0 0-1,0 0 1,3 0-1082,3 0 1,-1 5 0,4 2 0,-1 1-675,6 5 0,0-5 2406,9 3 1,0-8-1,5 4 1</inkml:trace>
  <inkml:trace contextRef="#ctx0" brushRef="#br3" timeOffset="291">20110 17494 14637,'8'7'4,"-4"3"1,-6 4 946,-3 2 0,-5 0 1,3 0-1,0 1-334,0 4 0,-6-4 1,5 4-1,-3-3-6,1-2 1,4-1 0,-2 1 0,1 0-560,3-1 0,-3 1 0,0-2-1923,-2-3 0,4 3-1371,-5-4 0,4-3 684,-4-2 2620,0-3 0,-6-16 0,0-3 0</inkml:trace>
  <inkml:trace contextRef="#ctx0" brushRef="#br3" timeOffset="292">19811 17494 12011,'16'14'0,"-1"-2"280,1-1 1,0-1 0,1 8-1,3 1 1385,1 2 1,5 0 0,-4-4 0,3 2-741,3 2 0,0 0 1,0-5-1,-4 0-889,-1-1 1,-2 1-1,-4 0 1,1 0-2072,-2-1 1,3 1 0,-9 0-25,4-1 0,0 1 2050,-3 0 1,3-7 0,-6-2 0</inkml:trace>
  <inkml:trace contextRef="#ctx0" brushRef="#br3" timeOffset="293">20629 17368 12807,'0'-10'5,"0"-1"0,1 1 353,5 1 1,1-5-1,7 4 1,0-4 786,3-2 0,7 2 0,-1 2 0,2 1-767,3-1 1,0 3 0,-1 1 0,0 1-119,1 3 1,-6 1 0,-1-1 0,-3-1 19,-2 1 0,-8 4 1,-1 6-1,-2 4-124,1 4 0,-1 3 0,-7 4 1,-3 6 373,-6 2 1,-8 5-1,-3 2 1,-3 4 96,-3 1 0,4-1 0,-1-5 0,1 1-425,-1-1 0,6-2 0,0-3 0,7-2-23,6-2 1,-1-7-1,2 2 1,2-3-371,1-2 0,9-1 1,3-1-1,6-2 224,5-1 1,-2-8-1,6 3 1,-3-5 295,-2-1 0,4 0 0,1 0 0,1-1-161,0-5 0,-7 3 0,2-8 0,-3-2-153,-3-7 1,-4 3 0,-2-6-1,-2 0-55,-4-3 1,-1-3 0,-4-3 0,-3 2-490,-6 4 0,-10-3 1,-3 4-1,-2-1-358,0 0 0,1 6 0,-3 0 0,4 2 84,1 2 0,2 6 0,5 1-2419,1 2 0,8 2 700,7 5 1,7 0 2529,8 0 1,15 7 0,3 2-1</inkml:trace>
  <inkml:trace contextRef="#ctx0" brushRef="#br3" timeOffset="294">21383 17620 16843,'9'7'4915,"-2"-6"0,-7 8-5152,0-4 0,2-3-4883,3 3 3265,-3-3 0,6-2-788,-2 0 0,-3 0 2627,8 0 1,-1-14 0,6-3 0</inkml:trace>
  <inkml:trace contextRef="#ctx0" brushRef="#br3" timeOffset="295">21588 17242 14538,'15'0'1708,"1"0"0,-7 2 1,-4 5-1,-3 7-709,-2 5 0,0 9 1,0 0-1,0 7-636,0 7 1,0-2-1,2 0 1,3 1 729,5-1 1,-1-5-1,0 1 1,0-2-1155,-1-3 0,-4-5 1,3-1-1,-2-3-1147,0-2 1,0 2 0,-5-1-1,0-2-1834,0-1 1,-7-2 0,-5-1 2967,-7 1 0,-5 0 0,-8-1 0</inkml:trace>
  <inkml:trace contextRef="#ctx0" brushRef="#br3" timeOffset="296">15362 18421 8861,'8'7'1892,"1"-5"-941,-4 3 0,-1-3 1,6-2-396,2 0 0,-3 0 0,2 0 0,1 0-174,2 0 0,2 0 0,1 0 0,2 0-209,2 0 0,7 0 0,-2 0 0,4 0 27,2 0 1,-1 0-1,0-2 1,1-1-140,-1-2 0,1-1 0,1 6 0,2 0-37,2 0 1,-1 0 0,-4 0 0,-1 0 24,1 0 0,3-5 1,-1 0-1,0 1-42,1 3 0,0 1 0,-4 0 0,0 0 70,1 0 0,5 0 0,1 0 1,2 0 34,4 0 1,1 0 0,4 0 0,2 0 127,1 0 1,8-6 0,-3 1-7,4 2 1,-3 1 0,1 2-1,3-2 1,2-1-58,3-3 1,-6-1-1,9 4 1,-2-2-151,0 1 0,7 1 0,-2-1 0,4-1 86,2 1 1,5-3-1,1 2 1,-1 0-139,-3-2 1,6 5 0,-8-5 0,-1 2-108,-3 0 0,6-2 0,-4 3 0,-1-3 140,1-1 0,7 4 0,-7-3 0,0 2 5,0 0 0,1-2 0,-8 3 0,0-1-19,0 1 1,0-3 0,-4 2 0,2 0 45,-1-2 0,-4 5 1,-4-3-1,-1 3 16,1 2 0,0 0 0,1 0 0,-4 0 65,-2 0 0,4 0 0,-4 0 0,0 0-8,0 0 1,0 0 0,-3 0 0,3 0 22,2 0 0,-4 2 1,4 1-1,-2 3-122,-3-3 1,-2-1-1,-2-2 1,0 0-154,0 0 0,-1-2 0,-2-1 1,-4-3-318,-2 3 1,-1 1 0,-6 0-1,-1-1-535,-4-2 0,-3 0 0,-7 5-1678,-1 0 1,-2 1 515,-8 5 1,-10-5 2152,-22 4 0,-6 4 0,-14 0 0</inkml:trace>
  <inkml:trace contextRef="#ctx0" brushRef="#br3" timeOffset="297">17799 18500 7875,'-9'0'444,"14"-5"0,13-1 355,4 3 1,4-4 0,6 0 0,-2 0-325,-4 0 0,7 0 1,-5 3-1,0-1-114,2 2 0,-8 1 1,-1 2-1,-3 0-177,-3 0 1,-1 7-1,-3 3-117,-6 4 1,-3-3-1,-2-1 1,-2 3 85,-3 1 1,-9 7-1,-7 1 1,0 1-213,-2 0 0,1 5 1,-6-4-1,3 1 192,2-5 1,-3 3 0,5 0 0,2 0 283,2-1 1,-3-1-1,3-5 1,3 0 131,0-1 1,0 1-1,0 0 1,2 0 427,1-1 0,8-4-467,-2-1 1,3-5 0,4 4-223,3-2 0,5-2 1,11-6-1,5-3-277,4-1 1,12-2 0,2 3 0,-2-1 110,-2 2 1,0 1 0,-7 2-1,-3 0-279,0 0 0,-2 0 0,-2 0 0,-5 0-793,-4 0 0,-1 0 0,0 0-2363,-1 0 0,-4 0 3313,-1 0 0,1 0 0,5 0 0</inkml:trace>
  <inkml:trace contextRef="#ctx0" brushRef="#br3" timeOffset="298">22044 18154 7772,'0'9'1671,"1"-2"-1015,5-7 0,2 0 0,8 0 0,0 0 551,0 0 1,-1 0-1,1 0 1,1 0-549,4 0 1,-3-2 0,3-1-647,-4-3 1,-1 1 0,0 5-321,-1 0 1,-1 2-1,-3 3-1342,-6 6 1,-3-3-1,-4 1 1649,-3-2 0,-11-2 0,-8-5 0</inkml:trace>
  <inkml:trace contextRef="#ctx0" brushRef="#br3" timeOffset="299">22028 18374 7772,'7'9'477,"-4"3"0,8-7 0,1-1 916,2-2 0,2-2 1,0 0-1,-1 0-467,1 0 0,0 0 0,-1 0 0,1 0-392,0 0 0,0 0 0,-1 0-982,1 0 1,-5 0-1,-1 0 1,0 1-3270,-1 5 0,5-5 3717,-3 5 0,-4-5 0,0-1 0</inkml:trace>
  <inkml:trace contextRef="#ctx0" brushRef="#br3" timeOffset="300">23018 18075 7772,'-15'0'539,"4"0"0,3-1 2216,1-4-2013,-6 3 0,12-7-432,-5 4 1,12 3-1,4-5-120,4 0 1,3 4-1,3-6 1,2 0-103,3 0 0,1 4 0,6-4 0,-1 1-138,0-1 0,1 5 0,-1-1 1,-1 3 10,-4 2 0,2 0 0,-7 0 0,-2 0 178,-1 0 1,-2 0 0,-2 2 0,-2 2-16,-2 1 1,-6 7 0,1-1-45,-3 3 0,-2 1 0,0 3 0,-2 1-55,-3 2 0,-4 5 1,-7-3-1,-1 1-30,-4 4 1,3 0 0,-4 0-1,1-3 65,0-3 0,-5 1 0,3-4 0,0 2-56,0-2 1,2 4 0,6-2-1,1-2 349,3-1 1,-3-3-1,6 1 297,-1 0 1,2 0-324,7-1 1,2-6 0,3-4-122,5-3 1,4-2-1,2 0 1,1 0-83,4 0 0,-3 0 0,3 0 1,-2 0-116,2 0 1,-4-5-1,4 0 1,-3 1-524,-2 2 1,5-3-1,0 0 1,-2 0-816,-2-2 0,1 5 0,1-5 0,4 2 150,1-1 1,1-1-1,3 4 1,-4-4 380,-1-2 1,-2 4 797,-6-6 0,1-6 0,0-7 0</inkml:trace>
  <inkml:trace contextRef="#ctx0" brushRef="#br3" timeOffset="301">23757 18091 7772,'0'-16'1533,"0"1"-881,0-1 0,2 0 0,3 2-341,6 4 0,3-2 0,2 6 0,-1 3-36,1 1 1,0 2-1,-1 0-92,1 0 0,-5 0 0,-3 2 0,1 3 5,0 6 1,-6 3 0,3 1-1,-5 1-49,-1 0 0,0 1 0,-1 2 1,-5 2 29,-4-1 0,-4 2 0,-2 1 1,-1 0-61,-4-1 0,3-1 0,-3-5 0,4 0 67,1 0 1,0-6 0,1 1-159,-1 1 1,5-5-18,1-2-135,7-3 0,3-8 0,10-1 1,6 0-174,5 1 0,1-7 0,8 5 0,0-1 32,3 4 0,2-2 0,-4 1 1,1 3 162,-1 1 0,-5 2 0,-1 2 0,-2 3-71,-4 6 1,-2 1 0,-3 0 0,-1-1 671,-3 1 0,-6 2 0,1 3 0,-4 2 70,-1 2 0,-1 0 1,-4-5-1,-6 0-169,-3-1 0,-3 1 0,-3 0 0,-1-2-226,2-4 0,-4 4 1,1-5-1,-1 0-201,0-4 0,1 2 0,2-2 0,-1-1-665,2-3 0,-3-1 0,1 0 130,1 0 0,3 0 0,1 0-781,0 0 0,6-5 0,1-2 259,2-1 1,2 2 0,5-4 0,2-2 1093,3-2 0,11-2 0,8 0 0</inkml:trace>
  <inkml:trace contextRef="#ctx0" brushRef="#br3" timeOffset="302">24496 18154 7772,'0'-16'156,"0"1"0,0-3 0,2-1 249,3-2 0,1-2 0,6 4 1,4-2-1,-1 4-85,5 4 1,-1 1 0,-4 7 0,1 0-88,0-2 0,5 5 0,0-1-58,-2 6 1,-1 6 0,-5 6 0,-2 3 18,-6 3 0,-3 2 0,-2 5 0,0-2 6,0 2 1,-12 3 0,-4 4 0,-1 2 36,-1-2 0,-3-2 1,0-2-1,4 1-103,4-1 1,1-1-1,7-2 1,1-4-60,3-1 1,2 3 0,5-5 3,4-2 1,4-8 0,2-6 0,0-3 214,-1-2 1,1 0 0,0 0 0,0-2-5,-1-3 1,1-6-1,-2-8 1,-2-4-72,-1-1 1,-8-1 0,2-2-1,-3 0-124,-2-1 0,-7 4 0,-5-2 0,-6 0-608,-3 1 1,-5-3 0,4 7 0,-3 2-144,-3 2 1,0-3-1,2 3 1,3 3-235,1 0 0,4 7 0,-3 0 444,4 0 0,1 5 446,0-3 0,7 3 0,3 2 0</inkml:trace>
  <inkml:trace contextRef="#ctx0" brushRef="#br3" timeOffset="303">25298 18547 7772,'-8'-7'253,"1"4"1674,7-8-1545,0 8 1,7-4 0,3 7-1,2 1 1,0 3 93,-1 1 1,-6 6-1,4-4 91,-2 1 0,-2-2-333,-5 4 1,-7-7 0,-3 3-155,-4-5 1,-2-8-1,0-3 1,1-2-218,-1 1 0,0-3 0,2 4 0,2-4-254,1-2 1,8 0 199,-2 1 1,5 1 0,5 3 0,5 6 181,4 3 1,2 2 0,0 2 85,0 3 1,-2-1 0,-2 5 0,-4-1 299,-1 1 0,-1-4 0,-6 6-13,0 1 1,0 2 0,0 2-157,0-1 1,-2-4-1,-3-1-175,-6 2 0,2-5 1,-1-1-260,-2-5 0,3-1 0,-1 0-576,-3 0 1,5 0 0,-1-1-286,2-5 0,2-2 0,6-8 0,5 0 1087,4 1 0,11-15 0,4-3 0</inkml:trace>
  <inkml:trace contextRef="#ctx0" brushRef="#br3" timeOffset="304">26021 18044 8317,'-10'-5'1737,"0"0"-691,6-1 0,-3 10 1,7 5-705,0 6 0,0 4 1,2-1-1,1 3 276,3 5 0,4 4 0,-3 1 1,0 1-162,0-1 1,0 1 0,-4-1-1,4 0-214,2 1 1,-4-2 0,4-3 0,0 0-275,0 1 1,-6-6 0,4-1 0,-2-3-634,1-3 0,4 1 0,-5 0 0,1-2-732,1-4 1,-4-1 0,8-5 632,1 1 1,-4 0 0,3-7 0,1-3-526,2-5 1,4-11 1287,3-6 0,-4-9 0,6-4 0</inkml:trace>
  <inkml:trace contextRef="#ctx0" brushRef="#br3" timeOffset="305">26383 18028 7772,'16'0'939,"-2"2"0,-2 3 1,-3 8-616,-2 6 0,-2 0 1,-5 7-1,0 2 234,0 2 0,-2 6 0,-3 1 0,-5-2 106,-4-2 1,-2-1 0,-2 1-1,-1 0-378,-2-2 1,2 4 0,7-8 0,3 1 45,2-2 0,2-2 0,5-5 0,0 2-81,0-1 0,2-3 1,3-3-272,5-3 0,4 1 1,4-7-1,1-2-383,2-1 0,7-2 0,-2 0 0,4 0-410,1 0 0,1-7 0,1-3 0,2-4 169,1-2 0,1 0 1,-7-1-1,-2-4-349,-2-5 1,-9-4-1,1-1 1,-8-1-309,-3 1 0,-1-6 1301,-6 0 0,-7-6 0,-2 3 0</inkml:trace>
  <inkml:trace contextRef="#ctx0" brushRef="#br3" timeOffset="306">26745 18264 7772,'-16'12'145,"0"4"1,6 9 0,1-3 0,2 3 977,4 3 0,-4 3 0,1 4 1,1 2-524,-2-2 0,5-4 0,-3-3 1,3-4-612,2-1 1,0 3 0,0-5-1,0-2-309,0-1 1,7-2 0,4-1-684,3 1 0,2-7 0,1-4 0,2-3 1003,2-2 0,7 0 0,-3 0 0</inkml:trace>
  <inkml:trace contextRef="#ctx0" brushRef="#br3" timeOffset="307">27295 18186 7772,'0'15'857,"0"1"0,0 0-78,0-1 1,0 6 0,2 2-1,1 2-229,3 2 1,1 8-1,-2 2 1,3-2-264,1-2 0,3-3 0,-5-2 0,2-4-129,3-1 0,-3 3 0,0-5 1,0-2-1061,-1-1 1,-4-3-1,3-1-1991,0-3 1,-7-6 1814,0-10 0,-9-11 1078,-12-10 0,-3-11 0,-8-3 0</inkml:trace>
  <inkml:trace contextRef="#ctx0" brushRef="#br3" timeOffset="308">27138 17965 7772,'0'-15'176,"0"-1"1,0 6 0,0-1-68,0-1 0,2 5 0,3 2-386,5 3 0,4 2 1,2 2-1,1 3-353,4 5 1,-3-1 629,3 2 0,-4-1 0,-1 6 0</inkml:trace>
  <inkml:trace contextRef="#ctx0" brushRef="#br3" timeOffset="309">27421 18138 7772,'14'21'303,"-4"0"0,2 7 1,-5-3-1,0 1 316,0 0 0,6-5 0,-5 5 0,3 2-60,-1 2 1,-4 0 0,2-3-1,1 0-186,0 1 1,-6 0-1,4-2 1,-1-5 84,-1-4 1,0-1 35,-5 0 1,-2-8-378,-3-2 1,3-12 0,-5-6 0,2-5-352,0-4 1,-2-11-1,3 3 1,-1-3-210,2-3 1,3-1 0,5 1 0,5-2 111,4 2 1,4 2 0,3 3 0,3 4 28,1 5 0,8 4 1,-5 3-1,0 3 393,1 6 1,1 5 0,2 5 0,-3 6 114,-2 3 1,0 6 0,-4 3-1,0 0-23,0 0 0,-2 5 1,-7-4-1,-2 2-228,-2 0 1,-6-5 0,3 6 0,-2-1-459,0-2 0,0 1 1,-5-6-1,-1 2-1034,-5-2 1,3-2-1,-8-1 1537,-1 0 0,-2-7 0,-1-2 0</inkml:trace>
  <inkml:trace contextRef="#ctx0" brushRef="#br3" timeOffset="310">28018 17651 7997,'11'-16'0,"-1"2"514,2 4 1,2-2 0,4 6 0,3 3 12,5 1 1,4 2 0,1 0 0,1 0-207,-1 0 0,-6 2 0,-3 3 1,-3 7-59,-3 8 0,2-3 0,-13 6 0,-2 0-38,-1 3 0,-4-2 0,-3 2 0,-7 1 54,-7-3 1,-4 4 0,-5-5 0,2-1-58,-2 1 0,-2-2 0,1-5 1,2-1 48,6 1 1,9-2 0,3-2 0,2-1-69,4 1 0,3 0 0,5 1 1,7-5-5,8-1 1,4 4-1,7-6 1,3-2-104,2-1 0,-1 0 1,7 1-1,0 3-524,-2-3 1,4-1 0,-6-2-1,3 2-1277,2 3 1,-3-2 0,1 8-1,-1-1 1705,0-1 0,2-2 0,5-7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6.1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12028 10452,'-33'9,"10"-2,9-7,13 0,-13 0,33 14,9-10,35 6,-7-6,1-4,-6 0,-4 0,7 0,4 0,3 0,2 0,0 0,0 0,1 0,5 0,-5 0,4 0,2 5,-2 0,0 0,-5-5,0 0,0 0,0 0,0 0,0 0,0 0,1 0,4 0,-1 0,6 0,-5 0,6 0,-1-2,6-3,-6 3,0-3,-4 2,4-2,-5 3,4-3,-2 3,-4 2,-1 0,1 0,-1 0,-4 2,0 3,-5-3,1 3,1-3,-2-2,5 0,-12 0,3 0,10 0,1 0,-11 0,-7 0,-13 0,-8 0,-8 0,-9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6.1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28286 10798,'33'-9,"2"4,-4 10,13 4,20 5,-1-3,-2 1,-10-7,5 0,5 2,0-3,13 5,3-1,5 1,-36-5,2 1,5 1,1 0,1-1,1 0,2 2,0-1,6-2,1 0,1 2,1-1,3 0,1 0,2 0,1-1,7 3,0 0,1-2,1 1,1 0,1 1,-26-1,1-1,-1 0,2-1,0-1,-1 1,28 0,-1 0,-2 1,-1-1,-5 1,-2-1,-3-2,-2-1,-8 2,-2 0,-3-2,-3-1,-3 1,-2-2,32 0,-20-3,-9-1,2-7,-28 3,-17-7,-25 9,-39 9,-10 12,-3 2,-20 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6T20:26:16.1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10142 17965,'-55'-15,"13"6,8 6,34 13,14 0,41 10,1-8,2-7,21 2,-3-2,8-1,0-2,5-2,0 0,-44 0,1 0,4 0,0 0,2 0,1 0,2 0,0 1,-1 1,0 0,-2 0,1 1,3 0,0-1,-4-1,0 0,-1 1,0 0,-2 0,0 1,36 7,-6-4,-11-3,-9-1,-10-2,-7 0,0 7,-9-5,-17 4,-18-6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20:26:16.159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30141 4998 7772,'9'0'0,"-2"0"0,-7 7 0,0 4 0,5 3 1737,0 1 0,2 3-826,-2 3 1,-3 2 33,3 3 0,2 3 557,-2-2 1,6 2-652,-6 3 111,7-8-405,-10 6-177,12-13 1,-12 6-292,5-7-102,0 6 268,-5-4-532,12 5 240,-13-15 1,6 6 290,-7-12-2163,7 12 901,-5-5 551,5 0-43,-7-2-2877,0-7-3371,0 0 5961,0-14 787,0-4 0,-14-20 0,-3-3 0</inkml:trace>
  <inkml:trace contextRef="#ctx0" brushRef="#br0" timeOffset="1">29936 4747 7772,'7'-16'0,"-5"0"624,12 8 330,-12-6 355,12 5-797,-5 0-179,6-5 314,1 12-298,0-5 102,-1 7-225,8 0 29,2 0-51,6 0 50,1 0-133,-1 7 134,0-5-102,1 12-118,-1-5 130,1 7 1,1 1 115,4 4-208,-4-3 80,5 11 98,-6-4-48,-1-1-209,1 6 118,-8-6 1,6 8 31,-4-1 47,-3 1-30,6-1 27,-11 0-69,5 8 67,-8-13-83,1 18 1,0-22 23,-1 15 62,-6-14-75,-2 13 181,0-11-181,-5 6 71,5-6-77,-7 4 0,-2-6 70,-3 3 7,-4 4-221,-7-12 214,1 11-34,-8-11 29,6 11-248,-13-11 55,12 5 116,-11-1-291,4-4 140,-6 4 0,-1-6 121,1 0 333,-1-7-188,1 5-83,0-13 0,-1 6 0,-1-7 0,0 0 189,1 0 1,-10-8 0,6-8 0,-6-9-60,0-4 0,-2-3 0,6-1 0,-1-2-98,1-2 0,-4-6 0,7 1 0,4-2 92,3 2 0,10-3 0,1 5 0,6 0 179,4 3 1,4-2 0,8 3-1,5 1 923,4 2-1016,9 1 1,-5 1-376,11-1 292,-4 8-103,6-6-430,-6 13 215,4-6 133,-4 7 1,6 1-310,-6-1 145,4 7 102,-11-5 15,12 12-2309,-13-4 972,6 6 621,-8-7-3882,-6 5 2008,5-5 1206,-12 7 579,5 7 782,-7-5 0,0 5 0,0-7 0</inkml:trace>
  <inkml:trace contextRef="#ctx0" brushRef="#br0" timeOffset="2">28254 4039 7772,'-9'-10'0,"4"0"0,3 6 568,2-3 356,0 0 0,0 4-188,0-8 431,0 8-470,7-4-178,2 7-216,14 0-70,-6 0 1,11 1 0,-5 3-1,1 3-50,4 2 1,-5 1 0,0 6-1,-2-1-31,0 1 0,-6-5 0,-6-1 1,-2 2-2,-3 2 1,-3 2 0,-2 0 0,-5 0-109,-4-1 0,-11 1 0,-5 0 0,-4-1-29,-1 1 1,-6-2 0,0-2 0,2-3 152,2-2 0,7 3 1,1-3-1,3 0 405,3 0 1,1 0-66,2-1 11,8-5 471,1 13-766,7-12 0,1 10 0,5-5 1,4 0 421,4 0-486,9-1-353,1-6 168,8 7 0,4-6 255,1 5-1466,7-5 886,-4-1 0,0 6 76,-3-1 141,-4 0-526,-2-5 1,-6 0-2653,-4 0 2032,-4 0 613,-1 0-1686,-7 0 1098,-2-7 469,-7 5 366,0-12-1092,-7 6 1512,-9-8 0,-8 0 0,-8 0 0</inkml:trace>
  <inkml:trace contextRef="#ctx0" brushRef="#br0" timeOffset="3">28113 3882 7849,'7'-8'0,"1"-5"0,8 8 0,0-7 544,6 10 0,-2-7 0,6 6 1,2-2-1,3 1 0,4 2 1038,2 2-1429,7 7-1,-9-3 1,5 6 288,-2 3-94,6 1-457,-11 8 375,5-4-107,1 4 107,-13 1-54,11-5 0,-13 11-394,1-4 250,4 6-106,-11 1 236,5-1 1,-8 7-173,1-4 147,0 4-158,-8-6-71,-1 6 187,-7-5 3,0 13-63,0-13 53,-7 5-27,-8-13-8,-10 4 30,1-4-3,-13-1 4,11-1-376,-19-7 1255,4-1-478,-6 1 224,0 0-294,-7-8 6,5-1-889,-12-7 829,12 0-237,-5 0 105,7 0-52,-1-7 221,1-1-222,0-8 234,7-7-70,1 6 105,1-13-268,5 13-1,1-13-39,3 6 0,11-8 170,-3 1 0,6-2 209,4-4 0,4 0-84,7-10 0,0 9-256,0-10 1,2 7 127,3-1 0,4-2-627,6 7 1,1 6-341,0 5 1,0 6-1,-1-1-69,1 4-778,7 8 0,-6-3-182,4 7 1,-3 0-575,-3 5 0,-4 0 990,-1 0 1241,1 0 0,5 0 0,-1 0 0</inkml:trace>
  <inkml:trace contextRef="#ctx0" brushRef="#br0" timeOffset="4">28977 1886 7772,'0'-9'0,"6"-5"0,-1 4 0,2-2 0,-2 1 274,-3-3 0,17 11 0,-3-6 0,1 2 0,2 4 1,2 1 2948,6 2-2864,-5 0 51,1 0-289,0 7 0,-6-4 0,2 8 1,-5 3 413,-3 5-631,-8-2 74,4 6 101,-7-7 4,0 7 0,-8-6 134,-8 4-131,0-4-43,-14-1 1,8 0-116,-4 0 0,-4-6 160,4 1 0,1-6-56,-1 5 1,7-6 2,-2 1 0,3-3 85,3-2 1,4 0 50,1 0-68,6 0-57,-3 0 12,7 0 0,7 0-38,4 0 1,10 0-124,5 0 1,9 0 169,1 0 0,3 1-101,-2 5 1,1-3-134,4 8 1,-4 1 196,-6 9 1,-1-4 144,1 4 0,-8 2-170,-3-2 529,-10 7-345,3-4 1,-13 3-23,5-1 0,-5-7-54,-1 2 1,-1-4 207,-5-1 1,-2 0 32,-8 0 1,0-6-407,0 1 0,-6-8 0,-3 2 0,-1-3-509,0-2 0,1 0 1,-4 0-1,1 0-1126,0 0 1,-5-2 962,6-3 1,3-4-106,-2-6 0,5-1 439,-5 0 0,6-7 14,-1-3 376,4-3 0,1-17 0,0-3 0</inkml:trace>
  <inkml:trace contextRef="#ctx0" brushRef="#br0" timeOffset="5">28757 1635 7772,'16'-27'1277,"0"1"-877,-1 7-102,8-11 224,-5 13-184,11-6-1,-4 7-70,13 8 1,-1-4 189,10 6 1,-7 1-191,13 5 1,-4 9-37,13 6 1,-13 3 101,9 8 1,-6 0-277,6 6 1,-4 1 37,-7 4 0,-1-2 61,-4 6 0,1 7 0,-6 4 0,-5 2 73,-6-1 1,-7-3-41,2 8 1,-5-1-59,-6 6 1,-3-5 40,-7 0-76,-7-8-192,-2 11 0,-13-17 197,-5 3 1,-4-8 0,-6 1 524,-5-2-532,-3-1 0,-7-11 35,-1 0 1,-6-8 438,1-3 0,2-1-4,-1-8 1,4-1-241,-4-5 1,6-2-96,-2-3 0,3-4 200,-3-7 1,8-4 0,-4-3 336,4-2-601,-4-1 1,10-7 258,-3-4 0,4 2 132,6-7 1,8-1 0,3-8 138,4-1-555,8-8 1,2 6 62,7-3 1,0-3 122,0 8 1,9-6-345,6 6 0,3-1 300,8 6 1,-5 2-258,5 3 0,0 11-416,6 10 1,1 5-1243,4 5 1,-1-1-1,8 7 1,3 3 777,2 6 0,-2 11 855,11 12 0,-6-3 0,6 2 0,1 2 0,3 2 0</inkml:trace>
  <inkml:trace contextRef="#ctx0" brushRef="#br0" timeOffset="6">1415 6696 8329,'-1'-14'0,"-3"2"0,-1 1 1821,0 8 305,5-4 0,0 8-1400,0 5 0,0 2 333,0 8 0,0 7-130,0 3 641,7 4-752,-6 8 212,13-5-418,-5 13-112,0-13 578,5 12-312,-5-5-351,-1 1 131,6 4-323,-12-12 101,12 6-129,-12-1-854,12-5 362,-12 6 375,5-8-64,-7-6-2192,7 4 1109,-6-4 441,6-1 324,-7-8 219,0-2-323,0-12-377,0 5-5596,7-7 3614,-5 0 1841,5-7-1629,-7-9 2555,7-16 0,-5-15 0,5-9 0</inkml:trace>
  <inkml:trace contextRef="#ctx0" brushRef="#br0" timeOffset="7">1337 6774 8329,'-9'-15'0,"2"-1"0,0 0 1306,5 7-555,-5-4-246,7 4 0,0-7-181,7 7-129,2-5 129,14 13 717,1-13-392,8 12-194,6-12 176,2 12-130,8-5-176,-1 7-66,-7 0-289,5 0 290,-5 0 64,1 7-129,4 2 296,-19 14-232,11-6 1,-13 13-64,1-13 129,-2 13-130,-8-13 77,-6 13 1,-2-5 494,-7 6-251,0 0 1,-2-3 491,-3 4-521,-11-11-170,-1 15 1,-15-16 321,1 6-315,0-7-264,-15 4 1,11-8-112,-7 1 75,7 0 235,-3-7-48,6 5 0,-4-13 587,-1 5-1681,0-5 459,6-1 348,6 0-1273,-4 0 1,11 0 0,-1-1-1,5-5-4468,4-4 4226,6-4 601,-3-2 462,14 0-1699,9 1 1549,8-8 1,15 4 677,3-7 0,3-8 0,2-6 0</inkml:trace>
  <inkml:trace contextRef="#ctx0" brushRef="#br0" timeOffset="8">2076 6554 8329,'9'0'1030,"-2"7"1,-2 2-59,0 7 0,2-1 665,-2 1 0,2 7 630,4 3-1173,3 4-635,-6 1 0,3 1 1,-1 1 1528,3 4-1499,1-4 0,1 10 101,1-6 0,-5 0-293,-1-6 1,1-1-35,4-4 1,-4 2-210,-1-7 1,-5 5-258,6-5 1,-6 5-2182,6-5 1257,-8 0 253,4-5-3049,0 0 1807,-5-1 607,12 1-1600,-12-7 1537,12-2 1003,-6-7 1,5 0-321,2 0 889,-3-7 0,18-2 0,-5-7 0</inkml:trace>
  <inkml:trace contextRef="#ctx0" brushRef="#br0" timeOffset="9">2972 7104 8329,'9'-15'0,"-2"-1"0,-7 0 0,-2-1 0,-3-4 0,1 3 1598,-6-3 0,-2-1-615,-9 1 1,1 0-163,-6 5 1,5 6-182,-5-1 0,2 2-22,-3-1 0,-2 3-274,2 7 0,3-5-85,-2-1 1,5 3 442,-5 8-520,6-3 29,-2 12 0,6 0-168,0 7 1,6 7 101,-1-2 0,8 4 19,-2 1 1,3 1 34,2-1 1,0 0-142,0 1 1,7-2 47,3-4 0,4-4 3,2-6 0,5 0-44,0 0 1,7-2 97,-2-4 0,0-3-141,6-7 0,-4 0 35,8 0 1,-2-2-157,-3-3 1,-5-4 2,0-6 1,-1-3-251,1-3 0,-3 2 211,-8-7 1,-1 5 54,-3-5 92,-4 6-582,0-2-351,-5 6 841,5 0 515,-7 8-263,0 1 487,0 7-465,7 0 1,-4 1 62,8 5 0,-1 2 58,6 8 1,0 0-307,-1-1 1,3 1-400,3 0 1,-2 0-1104,7-1 0,-7 1 756,2 0 0,-3-1-397,-3 1 0,1-2 441,0-3 1,0 1-2244,-1-7 1887,1 0 0,0-5 38,0 0 1,-6-8 1010,1-8 0,-8 0 0,11-20 0,-5 2 0</inkml:trace>
  <inkml:trace contextRef="#ctx0" brushRef="#br0" timeOffset="10">3412 6979 8329,'9'7'308,"0"-4"1,-4 8 0,5 3 948,4 5 0,2 0 1,-2 6-346,-3-3 0,3 4-643,-4-5 1,2 6 0,1-6 145,-3-2 0,-5 2 0,4-4 1,-2-3 582,-4 0-327,-1 0-645,-2-5 1,0-9 0,0-12 0,0-6 118,0-3 0,0-7 1,2 0-1034,3-7 1,4 2 148,7-4 1,6 4-126,5 2 0,2-1 624,3 1 1,-1 8 512,1 8 1,-6 1 0,0 8 0,2 3 93,2 1 0,1 4 0,1 3 0,-1 7 0,0 6 1615,1 3-1177,-8 0 0,4-4-260,-7 4 1,0-3-286,-5 3 1,0 1-314,-1-1 0,-4 0 0,-2-5 0,-2 0-912,-4-1 0,4 1 1,-2 0-249,-1-1 1,-2-4-994,-2-1-916,0-6 1,0 1 3121,0-10 0,7-11 0,1-8 0</inkml:trace>
  <inkml:trace contextRef="#ctx0" brushRef="#br0" timeOffset="11">4481 6916 8329,'9'-7'0,"3"3"324,-6-6 1,-1 5 1071,-5-6-829,7 8-318,-5-4 0,6 7 0,-2 1 655,4 5-904,-3 2 0,7 15 0,-5 2 0</inkml:trace>
  <inkml:trace contextRef="#ctx0" brushRef="#br0" timeOffset="12">4560 7199 8329,'2'14'0,"3"-4"1746,-3 4-645,5-5-250,0 0 0,-4-2 1783,8-7-2072,-1 7 0,6-6 0,0 5-761,-1-5 4,-6 6 0,0-3 441,-4 6-246,4 1 0,0-2 0,-2-2 0</inkml:trace>
  <inkml:trace contextRef="#ctx0" brushRef="#br0" timeOffset="13">5724 6963 8202,'10'-26'408,"-1"-2"1113,-2 0-983,-2 0-235,-12 4 0,-2 1 0,-6 7 1,-3 0-1,-1 1 0,-4-1 1,0 2 422,1 3 0,-5-1 0,5 7 0,-1 2-234,0 1 0,-3 2 0,3 0 0,1 2-73,-1 3 0,-3 4 0,5 6 0,2 3-123,1 3 1,4 1 0,2 6 61,1-2-259,8 1-123,-11 4 333,12 1-124,-5-8 123,7 6-100,7-6 34,-5 1-193,19 4 115,-11-11-20,13 11-172,0-11 15,1 5 2,1-8 190,4 1-1063,-4 0 630,6-1 0,1 1-13,-1 0-1867,1-7 1028,-1 5 353,1-13-1955,6 6 1137,-5-7 693,6 7 316,-1-5 158,-5 5-63,6-7 282,-1 0-1865,-5-7 833,13 5 381,-13-12 836,5 6 0,-6-8 0,-1 4 0,-3-4 0,-7-7 0,-7-5 0</inkml:trace>
  <inkml:trace contextRef="#ctx0" brushRef="#br0" timeOffset="14">6415 7089 8202,'9'-16'195,"-4"0"717,-3 1-665,-2-1 0,0-7 61,0 6-123,-7-6 124,-2 7-62,-13 1 1627,4-1-813,-12 0-346,13 0 333,-13 1-308,6 6-277,-1-5-1,-4 12 32,4-5 61,-6 7-370,6 0-142,-4 7-124,11 2 389,-12 7-61,13-1 62,-6 1-124,8 14 123,-1-11-122,7 18-308,-5-13 154,12 8 61,-5-8 93,7 6-366,0-6 111,0 1 90,7-3-89,2-6 175,7 0-20,6-1 81,-4 1-85,12-7 2,-6 5 1,13-12 0,-1 3 125,-1-3-246,-1-2 0,-3-7 1,1-4-381,-1-3 287,0-2-427,1-6 345,-8 4 0,3-11 1,-12 2-106,4 5 0,-17-6-87,3 7 65,4 0 255,-7-2-78,5 6 0,-7-1 549,0 8-154,0 6-219,0-3 57,0 7 98,0 0 1,7 7 0,3 4 104,4 3 0,2 7 0,2 0 0,1-2-80,2-2-74,7 6 1,-11-6 156,4 4-121,-3-3-928,-3-2 0,1-1-2652,0 1 2411,-1 0 567,1-8 1,0 5-592,0-8-511,-1 0 1,1-5 218,0 0 772,-7-7-74,5-2 0,-13-13 629,5-4 0,2-4 0,1-2 0</inkml:trace>
  <inkml:trace contextRef="#ctx0" brushRef="#br0" timeOffset="15">6745 6570 8202,'0'-9'891,"0"2"1010,0 7-1217,0 0-55,7 7 0,-3 4 1236,6 10-1252,1-4-275,5 20 0,-1-11 93,1 11-122,0 3 667,0-7 1,-1 13 27,1-5-753,0-2-81,-1-1 0,1-6 231,0-1-1338,0 1 767,-1-8 1,-2 6 64,2-4-2179,-9-3 1541,14 6 1,-11-11 212,7 3 0,0-4 5,-1-1 1,-4 0-4086,-1-1 2714,1-6 1896,5-2 0,-8-14 0,-1-2 0</inkml:trace>
  <inkml:trace contextRef="#ctx0" brushRef="#br0" timeOffset="16">7595 6932 8154,'-9'-16'1687,"-5"0"-813,5 0-226,-7 8 739,8 1-512,-6 0-494,5 5 0,-7-5 555,0 7-404,-6 0-190,4 0 0,-6 7 51,3 3-90,3 4-131,-4 2 0,6 2 232,0 3-101,0-4-180,8 13 0,-4-11-12,6 7 1,1-7 160,5 2 0,0-2 61,0 2-30,7-3-672,2 5 0,8-8 170,4 1 139,4 0 126,6-8 1,1 5 51,-1-8-880,7 0 509,-4 2 0,6-5-24,-4 3 0,-2-5-43,2-5 0,-2 1 124,-3-6 0,-5-1 0,-1-6 1,-3-2-1,-2-2-395,-3 2 525,-8 1 0,3-3 175,-7 0-276,1 7 182,-6 0 0,0 6 265,0-8-260,0 7 579,-7 2-251,5 0-185,-5 5 91,7-5 0,0 9 353,0 3-407,0 4 0,0 7 168,0 0-153,0-1-89,0 8 0,7-9 79,3 7-23,4-14-96,2 14 1,1-12-24,4 6 1,-1-4-124,6-1 0,-2-6 247,2 1-586,-3-3 268,0-2 1,-4 0-180,7 0 1,-6 0 66,0 0 0,-2-2 62,-2-3 0,-1-4 22,1-7 1,-5-1-145,-1-4 1,-6 3 202,1-3 1,-3 4-15,-2 1-25,0 1 574,0 6-260,0-5 36,0 12-307,0-5 1030,0 7-526,0 0 562,7 0-596,1 7 1,8 2 87,0 7 151,-1-1-294,1 1 0,5 0 64,0-1 1,0 1-51,-5 0-31,0 0-120,6-1-1867,-4 1 1200,4-7 1,-6 5-1678,0-4 1,0-3-1160,-1-2 522,1-3 1895,0-2 422,-8 0-1107,6 0 854,-12-7 735,5-9 0,-7-1 0,0-13 0,0-1 0,0-9 0</inkml:trace>
  <inkml:trace contextRef="#ctx0" brushRef="#br0" timeOffset="17">8506 6633 8154,'0'-16'2756,"0"0"-1864,0 1-579,0 6 0,0 9 692,0 11 1,7 4-217,4 6 1,3 4 28,2 6 0,1 2-382,4 4 0,-4-2-182,4 7 1,4-6-336,1 6 0,-3-7-540,-2 2 1,2-4-24,-3-1 0,1-1-771,-5 0 1,0-1 58,0-4 0,-1-1 578,1-4 1,0-9-452,-1 4 1,1-11 362,0 0 866,0-3 0,6-2 0,3 0 0</inkml:trace>
  <inkml:trace contextRef="#ctx0" brushRef="#br0" timeOffset="18">9371 7104 8154,'9'-7'-1966,"3"-1"2427,-7-8 1,1 0 840,-6 1 0,-2-3-469,-3-3 0,-4 4 174,-7-4 0,0 2-542,1-2 1,-3 8-71,-3-2 1,-1 2 192,-5-2 1,-2 4-127,2 1 0,3 6 16,-2-1-266,7 3 0,-9 2-67,7 0-120,0 7 171,5 2 1,6 7-70,-1-1-152,1 8 267,1-5-59,2 11 0,7-6-22,0 3 1,2 2-357,3-7 0,4 5 62,6-5 1,3 0-60,3-5 0,-2 0 143,7-1 1,0-1-39,6-3 0,-6 1 13,0-7 0,0 0-172,6-5 0,-6 0 176,0 0 1,-5-1-46,5-5 0,-6-2-176,1-8 1,-6 0 269,-4 1 1,3 4 133,-4 1 0,-1 6-73,1-1 1,-4-2 221,4 2 1,1-1 349,4 6-307,1 7-121,0-5 1,0 12-42,-1-3 1,6 1-93,0-2 1,0 3-852,-5-8 0,0 5 438,-1-4 1,1 4 42,0-5-1370,0 0-310,-1-5 0,1-1 899,0-5-435,-8-2 1143,6-8 0,-12-1 1,3-3-1,-3-4 100,-2-6 1,0 1-1,0-12 292,0 3 0,-7-13 0,-2 2 0</inkml:trace>
  <inkml:trace contextRef="#ctx0" brushRef="#br0" timeOffset="19">9749 6539 8154,'0'-9'0,"0"2"0,0 7 0,0 7 0,6 2 1878,3 13-32,7 3-832,7-1 664,-6 6-986,13 1-31,-13 3-300,6 11 121,0-5-240,-6 0 0,6 6-215,0-6-235,-6 0 133,6-2 122,0-6 123,-6-8 72,6 6 0,-8-6-2244,1 1-2166,7-2 1858,-6-8 1367,6 1-722,0-7 1305,-6-2 360,6-7 0,-7-14 0,-1-4 0</inkml:trace>
  <inkml:trace contextRef="#ctx0" brushRef="#br0" timeOffset="20">10472 6979 8154,'8'0'1120,"6"0"-742,-12 0 0,3 0 356,-10 0 1,2 0 469,-8 0 0,-1-6-684,-9 1 0,-3-7-226,-8 2 1,4 1-238,-3-2 17,3 8 38,-11-11 1,8 12-1080,-1-3 1,6-2 0,2 2-858,1 1 1,2 2 0,5 2 1823,1 0 0,-1-7 0,0-1 0</inkml:trace>
  <inkml:trace contextRef="#ctx0" brushRef="#br0" timeOffset="21">10409 6963 8154,'47'9'388,"-2"-2"149,-3-7 1,2-2-207,-7-3 1,5 1-90,-6-6 0,1-1 360,-6-4 1,-1 4-115,-4 1 1,-5-1 543,-10-5-379,3 1-356,-12-1 1,5 0-109,-7 1 114,-7-1-229,-9 0 0,-3 0-64,-8 1 0,1 6 143,-5 4 0,-1 3-260,1 2 409,-1 0-240,1 0 0,1 7-15,4 3 156,3 4 36,8 9 1,6-4-4,4 7 191,3 1-178,2 4 1,7-5 14,3 1 313,11-1-297,4-2 0,8 4 251,4-7-393,-4 0 55,12 2-236,-5-6 197,15 6 1,-6-7 0,3-2 410,-3-4-1136,-2 4 0,-2-12 89,-3 3 1,-3-3-292,-8-2 0,-6 0-1904,-4 0 915,-4 0 582,-8 0 1,-4 0-418,-10 0 1,-11 0 1596,-10 0 0,-11 0 0,-3 0 0</inkml:trace>
  <inkml:trace contextRef="#ctx0" brushRef="#br0" timeOffset="22">12594 7057 8154,'14'-15'0,"-3"-3"0,-6-3 223,4 4 1,-8-13 0,5 4 0,-6-2 1136,-6 2 0,-2-4 0,-10 6 1,-1-1-614,-2 4 1,-7-2 0,2 4-135,-4 5 0,-1 0-281,-1 9 0,3-5-19,2 4 1,-2 1-301,3 5 0,-2 7 91,1 4 1,5 4-146,6 6 0,0 4-39,1 6 0,1-3-14,3 3 1,4-8 43,7 9 1,0-6-121,0 0 0,0-2 108,0-3 0,2-8-2,3 2 1,6-4 300,10-1-233,-4-3 3,13 0 8,-13-5-45,13 5 1,-6-9-13,8-3 0,-1 2-119,1-8 0,-1 1 113,1-6 0,-6 5-16,0 1 0,-7 1 56,2-1 1,-2-3 0,1 8 37,1 2 1,-1 1-1,-4 4 11,0 3 1,5 4-1,0 5 1,0 0 101,2 1 0,-4-6-269,7 12 0,-5-12 0,3 7-360,-1-3 0,0 1 0,-4 0 0,2-1-504,-2-3 0,-3-5 0,-4 4 0,-1-2-1279,1-3 1927,9-3 1,-4-1-846,4 0 0,-3-7 280,-3-3 907,1-4 0,7-16 0,1-3 0</inkml:trace>
  <inkml:trace contextRef="#ctx0" brushRef="#br0" timeOffset="23">13113 6570 6944,'0'-9'-908,"0"2"3261,0 7-905,0 0-542,0 7-423,0 2 1428,0 7-925,7 6-281,2 3-262,7 6 61,-1 1-323,1-1 122,0 1 979,-7-1-429,4 1-336,-4-1-26,7 0-310,0 1 122,-8-1-337,6-6 0,-7 3-375,4-7 288,3 0 1,-11 0-1,6-1-752,-2 0 1,0-5-1008,-2-4 960,-3 3 92,5-12 146,-7 12 264,0-13-2175,0 6-754,0-7 3347,0 0 0,7-1 0,3-5 0,3 3 0,-3-8 0,4 1 0,-5-6 0</inkml:trace>
  <inkml:trace contextRef="#ctx0" brushRef="#br0" timeOffset="24">13475 6586 8154,'0'-16'0,"0"7"0,0 2 659,0 7-230,0 0-29,7 14-286,2-3-1,6 18 2084,-6-4-1069,12 6-352,-11 8 584,13 1-1156,-7 0 318,7 13 60,-6-19-291,6 19 0,-8-20-286,1 4 1,0-6-410,0-5 1,-6 2-292,1-7 1,-8 0-711,2-5 1,-3 0 828,-2-1 805,0-6-408,-7-2 179,-2-7 0,-13-7 0,-3-2 0</inkml:trace>
  <inkml:trace contextRef="#ctx0" brushRef="#br0" timeOffset="25">14733 6633 8154,'-9'-7'0,"-5"-2"0,3-7 1613,4 8-716,-7-6 454,13 5-363,-6 0-550,7-5 1,7 7-167,3-3 1,9-2 505,2 6 1,7 1-269,-1 5 0,0 0-112,0 0 0,-3 7-254,-3 4 1,-3-1-146,3 6 0,-11-4 194,-5 9 0,-3-4 49,-2-1 0,0 5 91,0 0-333,-7 7 18,-2-10 1,-12 4-16,0-6 29,0 0 29,6-1 1,-1-6-248,0-4 126,0 4-133,1-7 173,6 5 0,6-7-160,13 0 1,4 0 292,17 0 78,-3 0-195,18 0 1,-6 2-3,7 3 0,-5 2 57,0 3 0,-2 4 598,2-3 0,-10 3-126,-11 1 0,-4 6 79,-1 0 0,-8 0-10,-2-5 0,1 0 226,-2-1 0,-2-1-111,-8-3 397,-4 3-672,-6-5 0,-1 1 164,0 1-596,1-8 0,-8 4 0,4-2 0,-8 0 0,-1-1 0,-1-2 0,-3-2 0,1 0 0,-1-2 0,1-2-1276,0-1 0,1-5 0,4 3 0,5 0-5039,3 0 5809,2-5 1,10 5-1,7-4 1,15 4-1,14 2-4195,10 0 4701,5-1 0,9-1 0,2-1 0</inkml:trace>
  <inkml:trace contextRef="#ctx0" brushRef="#br0" timeOffset="26">16651 6932 8154,'9'-30'0,"-4"4"0,-4-4 0,-7 13 0,2-8 1190,-6 4 1373,-1 4-1191,-12-13-504,6 12-404,-13-11 844,6 11-624,-15-4-130,6 6-60,-5 0-192,6 7-120,1-4 391,-1 11-413,1-5 143,-1 7-61,1 7-393,7 1 105,-6 8 122,12 7 105,-11-6-39,18 13-60,-10-5 160,12-1 0,-6 6-522,6-6 162,2 1 67,7 4-32,0-11-4,0 4 184,7 1-248,2-12-271,13 17 206,3-25-4,6 18 162,1-19 62,-1 12-13,1-13 8,-1 6-34,1-7 28,6 0-63,-5-7-149,-1 6-118,-3-13 20,-4 5 250,-1-7 22,-1 8 7,0-6 0,-11 7 97,4-4 1,-4 4 241,4 7-58,-1 0 1,1 0 0,0 2 0,-1 3 50,-6 4 41,5 0-269,-5 5 112,7-6-65,-8 8-1,6 0 0,-5-1-45,7 1-156,0 0 237,-1 0 8,-6-1-3795,5 1 1678,-5 0 779,6-8-1006,1 6 972,0-12 427,-7 5 364,5-7-914,-13 0 579,13 0 572,-12 0 0,10-7 0,-6-3 0,-3-6 188,-1-5 0,-2 4 0,0-20 0,0 4 0</inkml:trace>
  <inkml:trace contextRef="#ctx0" brushRef="#br0" timeOffset="27">16902 6869 8154,'9'0'190,"5"1"0,-3 5 1,1 4 716,-2 4 0,4 2 1,-3 0 228,3-1-645,-6 1-97,6 0 483,-12-1-302,5 1-121,0-7 230,-5 5-173,5-12-329,-7 5 227,0-7 0,-2 0 126,-3 0-389,3-7 0,-5 3-37,7-6 0,-5-3 1,0-6-1,1-2 1,4 2 700,5 2-1281,-3-6 1,14 4 38,0-8 1,1 8-236,9-2 1,0 4 303,6 1 0,-1 0-4,1 1 0,-3 6 1,-1 4-426,-1 3 592,-1-5-33,-2 5 35,6-5 1,-11 7-282,7 0 95,-6 7 620,9-5 1,-4 10-166,6-7 0,-1 2 1,-2-3 6,-2 1 0,-5 2 1,4-3 242,-3 1-418,-1 0 76,-5-5 441,0 0-207,-1 0 1,1 0 0,-2-2-68,-3-3 0,-3 2 1,-4-8 84,1-1 0,0 3 305,-5-1-235,0 6 61,0-10 174,0 6-354,0-8 0,-7 7 0,4-3 350,-8 7-310,1-1-42,-6 6 58,7 0-31,-12 0 15,11 0-50,-20 0 0,11 0 112,-7 0 132,7 7-256,-11 2 1,12 9 163,-3 2-60,4-2-130,1 5 0,6-2 181,-1 0-34,8 7-100,-4-11 0,7 11-145,0-7-42,7 7 157,2-11 0,8 11-327,4-7 151,3 0 9,15-5 1,-4 0 241,7-1-188,-7 1-661,10 0 1,-6-8 0,2-1 0,-2-1-1,-2-1-3681,-1-2 2977,1-1 482,-13-2-376,6 0 0,-12-2 489,3-3 0,-4 2 53,-1-8-683,-8 8 651,6-11 140,-12 5 571,12-7 0,-12 1 0,5-1 0,0 0 0,2 0 0,6 1 0</inkml:trace>
  <inkml:trace contextRef="#ctx0" brushRef="#br0" timeOffset="28">18302 6916 8154,'8'-9'155,"-1"2"87,0 0-147,-5 5 30,5-12 207,-7 6 663,0-8-407,0 0-112,-7 8-122,-2-6 490,-6 5-392,-1-7 121,0 0 329,-7 8-270,6-6-285,-13 12 480,13-12-383,-13 12 121,13-5-361,-6 7 0,2 2 1,0 3-9,2 6 0,1 3 0,4 3 1,2 2-113,2 2 0,6 2 0,-1-4 0,3 4-44,2 1 0,7-4 1,5 2-174,8 1 1,-1-6 2,7 4 0,0-5 8,6-5 0,-1 1-90,1-7 1,-1 2 148,0-2-151,-6-3 88,5 5 0,-11-7 0,5-2-89,-1-3 1,-4-4-1,-7-5-70,-1 4 0,-2-4-24,1 3 691,4-3-215,-12-1-50,5 6 137,-7 2-16,7 7 1,0 2 0,5 3 0,-1 5 136,1 4 1,-3 2 0,1 0 15,2 0-243,2-1 0,0 1 0,-2 0 1,-1-1-3199,1 1 1230,2-7 848,2 5 319,0-5-1590,-8-1 1001,6-1 439,-5-7 372,14 0-831,-6 0 791,6 0 0,-7 0 471,-1 0 0,1-8 0,0-8 0,-1-2 0,1-8 0,0 0 0,0-5 0</inkml:trace>
  <inkml:trace contextRef="#ctx0" brushRef="#br0" timeOffset="29">18883 6806 8154,'-8'-23'12,"-6"6"-12,-2-6 0,-2 5 0,-2-2 0,2 9 1264,2-10 0,6 19-35,-1-3-851,8 3 1,-4 4 65,7 3-142,7 4-60,9 14 61,1-6-122,13 13 315,-6-6-330,15 15 1,-6-4 226,4 7-91,-4-7-136,-2 3 1,-6-5 540,-4 4-217,-4-11-61,-1 11 216,-7-13-292,4 1 121,-11 4-178,5-11 0,-7 4 618,0-6-580,-7-7 0,-1 3 1,-8-7 874,0-1-742,-7-2-437,-1-2 0,-8-2 0,1-3-32,0-6 0,-8-3 0,-1-2 449,0 1-2783,-6-1 382,13 0 1,-7 2 132,3 4-2322,11 3 1981,-11 0 2162,27-2 0,-4-7 0,14 1 0</inkml:trace>
  <inkml:trace contextRef="#ctx0" brushRef="#br0" timeOffset="30">20581 6979 8154,'16'-16'44,"-2"-1"0,-3-3 0,-6-2 0,-3-1 0,-2 0 397,0 4-457,-7-5 623,-2-1 0,-9 1 1883,-3 3-1648,4-4 395,-13 15-497,13-11-249,-13 12 61,13-7-159,-13 8 0,11 1 152,-7 7-643,6 0 146,-9 0 1,9 1-1,-4 5 1,-1 4-1,3 6 41,-1 5 0,4-4 0,7 6 1,1 0 270,-1 3-700,5-3 236,0-1 18,7-6 0,0 5-55,0 0 158,0-7 40,7 0 1,2-7-1,8 5 1,4-3-1,4-2 56,-1-4-235,13-1 171,-11-2 0,14 0 52,-3 0-60,3 0 44,0-7-695,-1 5 100,-8-12 220,0 13-5,-6-13 380,-2 12 0,-8-5-151,1 7 275,0 0-129,0 0 1,-1 0-174,1 0 287,-7 0 1,5 5-75,-4 0-59,4 8-412,2-12 240,-7 13 0,3-10 115,-7 6-482,7-6 233,-10 3 0,5 0-1367,0-6 689,-5 6-488,12-7-349,-13 0 1115,13 0-260,-12 0-230,12 0 632,-5 0-239,0 0 742,5-7 0,-13-1 0,6-8 0,-7 0 0,0-6 0,0 4 0,0-5 0,0 8 0,-7-1-351,6 0 313,-6 1 1,7-1-20,0 7-198,0-5 493,0 12-423,0-5 349,0 7 1928,7 0 0,1 0-76,8 0-1436,0 0 513,0 7-455,-1 2-198,1 7 216,0 0-146,-1-8-240,1 13 0,0-16 685,0 11-432,-1-4-146,-6 4 1,0-5 196,-4-1-272,-3-6 122,5 10-1,0-13 67,-6 6 363,6-7-591,-7 0 1,0-7 0,0-3-506,0-4 263,0-9-1512,0 13 710,7-18 471,2 17 98,14-11-1018,-6 6 500,13 0 292,-5 0-110,6 1 99,0 6 243,1-5 1,1 12 0,0-3 0,2 3-1,-3 2 186,-3 0 1,3 7 0,-10 4 0,1 3 315,0 1 0,3 1 0,-5 0 0,-2 1 64,-1 4 1,-4-3-1,-2 4 1,-3 1-308,-2 3 1,3-3 0,-5-2-1,1-4 174,1-1 1,-6 5-2197,5 0 743,-5 0 587,-1-5-3197,0-1 2566,7-6 0,-3 3 54,6-6 1217,1-1 0,5-5 0,-1 0 0</inkml:trace>
  <inkml:trace contextRef="#ctx0" brushRef="#br0" timeOffset="31">22342 6947 8154,'9'-22'0,"-2"4"0,-7-5 921,0 1-430,-7 4-34,-2-4-60,-6 6-95,-1 0-120,-7 0 1342,6 8-775,-13-6 0,6 12 110,-8-3-323,8 3-370,-6 9 1,6-2 166,-8 11 283,8-4-217,-6 11 60,12 0-277,3-6-95,1 13-29,12-13 1,-10 11 335,7-7-152,-1 0-46,13 2 1,4-6-578,10 4 246,-4-3 123,13-3 1,-6-6 135,8-4-40,-1 4 0,1-7 117,-1 3-83,1-3-46,-8-9 0,4-2-73,-7-7-109,0 1 219,-5-8 1,-2-2 102,-4-6-93,4-7-835,-12 4-153,5-18 1,-7 14 115,0-15-420,0 8 714,0-16 0,-2 17-234,-3-3 244,3 10 246,-12 6 0,12 8 34,-3 7 1143,3 8-514,2 1-432,0 7-97,0 14 88,0 3-229,7 21 243,2 3 1632,14 6-1071,-6 7 0,6-3-1064,-7 6-814,-1 1 1247,1 5 0,-7-2-2701,-4-4 718,-3 5 1243,-2-21 333,-14 12-1550,-4-27 1994,-27 4 0,0-16 0,-15-4 0,-3-5 0,-7-3 0</inkml:trace>
  <inkml:trace contextRef="#ctx0" brushRef="#br0" timeOffset="32">18868 6680 8154,'8'0'-278,"-1"2"-530,-7 3 2073,0-3 598,0 5 107,0-7-759,0 0-1030,7-7 1,-3 3 52,6-6 1,3 5-47,8-6 0,-2 6 15,7-6 1,0 6-133,6-5 1,-4 6-257,3-1 0,-8-2-311,8 2 1,-3-1-708,4 6 1,-6 7-1849,0 4 1607,0-4 1444,6 7 0,-1-5 0,1 6 0</inkml:trace>
  <inkml:trace contextRef="#ctx0" brushRef="#br0" timeOffset="33">23710 7073 8154,'25'-7'0,"3"-2"0,-7-6 141,-7-1 1,-2-5-1,-7-2 1,0 1-1,1-3 1,-1 1 982,-2-4 1,-6 0 0,-4 0 0,-2 3-679,-3 3 1,-2-5 0,-4 6 0,-1 1-79,-2-3 1,-1 7 0,2-1 47,-1 4 0,-1 8-314,1-5 1,3 6 0,-3-1-84,4 3 0,1 9 0,0 4 77,1 3 1,1 7-304,3 0 0,-1 6 1,7-2-4,1-1 1,2 6 0,2-5 50,0-1 1,2 0 93,3-3 1,4-3 57,7 3 1,0-5 96,-1-6 0,8 2 1,1-7-67,1-1 0,3 3 1,-5-2-1,-1-1 203,1-3 0,3-6 1,-5-2-1,-2-2-52,-1-3 0,-2-3-79,-1-6 1,-6 3 0,-2-1 0,-2 5 319,1 3-260,-1 8-587,-5-4 1,5 9 65,0 3 1,6 4-92,-6 6 0,7 1-15,-1 0 0,3 3-205,1-3 1,-4 8 89,-1-8 0,1-2-195,5-4 0,-1 1 58,1 5 0,0-6 286,-1 1 0,3-8 155,3 2 1,-2-1-24,7 1 0,0-3 201,6 3 1,-1-3-116,1-2 582,-1-7-352,-6 5 1,3-7 153,-7 4 1,0-4 70,-6-6 0,-4-3 0,-2-1 0,-2-4 0,-4-1 256,-1-4 1,-4 0 0,-5 0 467,-9 2 0,-1 1-368,-9-1 0,5 2 0,-6 4-172,0-1 1,2 6 0,1 6 0,-1 2-256,1 4 0,4 1 0,0 2 0,2 2-176,2 3 1,2 5 0,2 11-1,3 5-118,2 4 1,2-4-1,5 0-20,0 2 0,7 2 129,4 2 0,-3-8-155,3-3 0,1 2 206,9-2 1,-2-2 129,7-9 0,-5 3 83,6-8 0,-6 0-57,5-5 1,-5 0 136,5 0 1,-7-2-58,2-3 1,-3-4-79,-3-6 0,1-3-109,0-3 0,-2-3 20,-4-8 0,-3-1 153,-7-4-865,0 4 445,0-19 1,0 8-218,0-13 1,-7 4-352,-3-4 1,-4 6-19,-2-2 0,0 6 369,1 5 1,1 6 268,3 10 0,2 5-230,4 10 315,3-3-16,-5 12 1,7-1-318,0 13 618,0 1 0,0 24 27,0-4 0,6 15 1,2 1-1,3 2 25,1 1 0,11 10 0,-7-13 0,-1 2-706,-2 0 0,4-4 0,-5-3 1,0-5-533,2-4 1,-1-2 0,-1-1 0,-2-4 170,3-5 0,1-3 0,1-3 0,1-1 760,0-3 0,-1-4 0,1-7 0</inkml:trace>
  <inkml:trace contextRef="#ctx0" brushRef="#br0" timeOffset="34">25078 6994 8154,'0'-15'0,"0"-1"0,-7-7 690,-2 6-163,-6-13-121,-8 13 1025,6-6-685,-13 0-161,5 6-248,-6-6 1,-1 9-5,1 4-30,0-4 266,-1 12-41,1-5-60,6 7-165,-4 0-257,11 7 0,-5 2 0,8 6 0,1 3 113,3 3-86,-3-4 0,12 6 0,-3-6-84,3 4 0,2-3 0,2 3 0,3-4 0,6-1-29,3 0 0,3-1 0,4-1 96,6-3 0,-1 1-239,5-7 246,-3 1-45,11-6 41,-8 0-8,0 0 2,1 0-30,-8 0-33,6-7 0,-12-2 0,2-9 1,-2-1-88,-2-2 0,-2-7 0,-4 0 0,-5-5 69,-3-4 0,-2-6 1,-2 1-1041,-3-3 442,-4-3-610,-6 1 901,-1 7 167,7 2-58,-5 13 73,13 2 586,-6 8-233,0 6-84,5 2-251,-5 7 1584,7 7-1281,7 2 0,-2 13 0,9 6 0,3 7 1,3 5 1092,2 1-916,-4 11-329,12-10 77,-13 12 326,13-14-2000,-13 13 819,6-18 419,-7 17-2902,-1-19 2141,1 13 0,0-15-106,0 0 1210,-8-6 0,4-11 0,-6-4 0,-1-3 0</inkml:trace>
  <inkml:trace contextRef="#ctx0" brushRef="#br0" timeOffset="35">25974 6303 8154,'14'7'0,"-3"3"851,3 4-425,-12 9 1085,11 1 0,-6 15-65,4 3-1024,3 3 1,-5 4 0,6 2 737,1 1-957,7 1 0,-6-8-5,4-3 0,-5 1 74,-6-6 0,4-5-240,-3-6 1,-2-2-1371,1 2 0,-5-3-138,6-7 1,-6-7 41,6-4 0,-6-3 1,5-4-240,3-3 1673,-6-4 0,13-14 0,-2-1 0</inkml:trace>
  <inkml:trace contextRef="#ctx0" brushRef="#br0" timeOffset="36">26572 6743 8154,'-4'-9'400,"-6"4"1,-2-2-344,-15 2 0,-1-2-57,-8 2 0,1 3 2523,-7-3-1050,7-4-963,-10 7 0,4-10-76,-6 7-131,7-8-223,-5 5 0,11-3-38,-2 1 1,2-1-252,3-5 0,1 6-1233,4 0 1186,3-1 247,8-5-998,6 1 1,4-1 1006,10 0 0,11-7 0,8-1 0</inkml:trace>
  <inkml:trace contextRef="#ctx0" brushRef="#br0" timeOffset="37">26446 6334 8154,'23'16'0,"-13"0"0,11-1 688,-12 8-463,7 2 0,-6 6 61,1 0 1485,-1 8-855,6 1-639,-7 7 27,4 7 1,-6-5 180,4 4-183,3-4 511,-5-2-194,-1-7-280,6-2 50,-12-6-51,5-8-35,-7-1-122,7-7 409,-5-8-257,5 6 212,-7-12-156,0 5 1,-2-9-75,-3-3 1,1-4-1,-4-8 316,1-4-1262,1 3 1,6-11 0,0 3-28,0-4 1,7-2 0,4 1 0,3 0 16,2-1 1,5 2-1,1 4 1,1 5-182,0 4 655,-2 1 1,0 7-76,0 4 0,0 3-30,-6 2 0,1 7 726,0 4 1,-1 3-102,1 2 0,0 4 71,0 1 0,-1 2-90,1-2 0,0 4 71,-1 6 0,1-5-49,0 0 0,0-1 58,-1 1 1,1-2-143,0-3 1,0-3-26,-1 3 1,3-9 79,3-1 1,-4-6-224,4 5 1,2-6-1,-2 1 1,-2-3 0,-2-2-37,-1 0 0,0 0 1,0-2-1,-1-3-92,1-6 1,-5-3-1,-3-3 1,-1-2-15,-3-2 0,-2-11 0,-2 3 0,-2-3-608,-3-3 0,-4 0 1,-7 4-1,0 1-562,1 4 896,-1 3 554,0 8-218,0 6 1,1 2-325,-1 7 1039,0 0-574,1 0 0,6 12 848,4 4-550,-4 10-240,7-2 0,-5 8 1,7-1 1,2 2-10,3 4 1,-1-4 15,6 4 0,1-9-346,4-2 1,1-7-341,0 2 1,1 2-1,2-4-1800,2-5 1459,0 2 0,-5-9-290,0 3 0,0-3 0,-1-7 0,1 0 324,0 0 0,-2-7 1,-2-5-1,-3-5 762,-2-4 0,3-7 0,-5 0 0,-1-5 0,-2-4 0,-2-3 0,0 7 0,0 3 0,0 0 0,0 8 0,1 2 261,5 8 1,-3 5 0,6 9 137,-2 3 1,3 9 0,-3 11 0,2 2 732,3 7 0,2 6 0,0-2-252,-3 2 1,3-3-334,-4 5 1,2-12-1,1 1-73,-3-1 0,-6-8 0,1-1 768,-3-3-1039,-2-9 0,0-4 0,0-12 0,0-7-276,0-5 0,-6-4 0,1 2 0,2-3-542,1-1 0,2-8 0,2 3 1,1-1-60,2-4 0,8 2 0,-3 5 0,4 3-851,2 3 1548,-8 1 0,6 7-158,-3 3 0,3 4 0,2 9 0,-2 3 1,-2 4 518,-2 0 1,1 5-1,4-4 384,1 4 0,-5-5-126,-1-4 1,-5-5-605,6-5 1,-6 1-1,4-6 1,0-1-436,-1 3 309,-4-6 0,10 12 44,-4-3 0,4 5 0,2 5 0,0 7 222,-1 7 1,6 6-1,2 6 1,0 1 317,0-1 0,-3-1 0,-4-2 1,0-4-173,0-1 0,-6-2 39,1-5 24,-8-8-807,4 6-866,-7-12 1,0 3 0,0-10 1285,0-5 0,-7-11 0,-2-4 0</inkml:trace>
  <inkml:trace contextRef="#ctx0" brushRef="#br0" timeOffset="38">1148 9305 8154,'-9'7'1373,"-5"-5"0,11 5 3806,-7-7-4179,6 0 106,-3 0 1,2-2 0,0-3-362,1-6 0,2-3 0,4-1 0,3-1 0,6-2 954,3-3-1489,1-3 1,1-9-1,2-2 1,1-4-204,2-1-65,0 5 1,-5-10 121,-1 3-1041,1-3 826,0-3 0,-2 1 0,-2 0-650,-2 0 0,-4 0 1,2 1-308,-1 4 875,6 4 0,-10 8 0,6 2 0,0 4-142,-1 1 1,-2 4 724,4 9-478,0 3 369,6 7 0,-5 1 0,-1 5 484,2 4-206,2 11 0,2 3 1,0 10 1149,0 2 86,-1 4-1019,1 8-176,0 6-460,-8-5 0,10 12 0,-4-5 1,0 0-101,0-4 0,9-3 0,-8-4 0,3-3 0,-1-3 0,-1-8 0,0 0 0,-1-6 0,1-2 0,-7-1 0,3-9 0,-7 2-865,8-2-817,-12-5 1094,13-1 1,-7-9-1,4-3 268,-6-5 1,-3-4 0,-2-2 0,-2 0 193,-3 1 1,-4-1 0,-8 0 0,-3 0 347,-1 1 0,-5 1 1,3 2-1,-1 3 330,-4 2 1,4-4 0,-3 6 0,1 2-85,2 1 1,-6 0-1,4-1 1,-2-3-703,2 3 1,-2 1-1,5 2 1,0 0-2482,1 0 1,1 0 1323,5 0 0,7-2 1,6-1 1390,6-2 0,20-15 0,10 3 0</inkml:trace>
  <inkml:trace contextRef="#ctx0" brushRef="#br0" timeOffset="39">1950 8943 8154,'9'0'4150,"5"7"-3458,-12-5-347,5 12-172,-7-5 0,6 14 439,-4-6 1,12 7 404,-3-3 0,-4 2 0,0 5 1,-2-3-408,0-3 1,2 4 0,-3-5-1,1-1-166,-2-3 0,-1-1-343,-2 0 233,0-8 0,-2 4-146,-3-6 1,2-3-1,-6-8 1,2-6-155,3-2 1,3-3 0,1-2 0,0-1-254,0-2 1,0-9 0,0 1 0,1-6-278,5 0 318,-5-5-1118,13 7 1,-5 1 1073,7 11 1,0 0 0,1 4 0,2 5 256,2 3 0,0 4 1,-3 5-1,1 0 178,2 0 0,5 1 1,-3 3-1,-1 3-91,1 2 1,3 1-1,-3 6-170,2-1 186,-6-6-84,10 5 19,-11-12-69,12 12 0,-13-12 1,4 3-1,-2-3 1,0-2 319,2 0-151,0 0 6,2 0-166,-5-7 148,4-2 0,-6-5 1,0 2 74,-1 1-320,1 1-14,0-6 188,-7 0 2,5-6-244,-13 11 247,6-17 1,-7 18-581,0-13 276,0 14 85,-7-5 13,6 6-183,-20-1 0,10 2 161,-12 7 72,1 0-127,4 0 284,-11 0 1,9 5 0,-4 4 0,1 3 1008,4 5-951,-5 3 0,6 2-35,-5 3-102,15-1 1294,-6 6-546,12-6-263,-5 8-90,7-8-61,0 6 0,0-6-151,0 8 1,2-6-487,3 0 422,-3-6-57,12 2-1892,-6-6 922,15 0 520,-5-1 96,11 1-2655,-4-7 1274,6 5 720,-6-12 322,4 5 136,-4 0-86,6-6 1,2 6-3576,4-7 2336,-4 0 787,13 0-264,-13 0 1280,12 0 0,-5-7 0,8-1 0</inkml:trace>
  <inkml:trace contextRef="#ctx0" brushRef="#br0" timeOffset="40">3381 9022 8022,'0'-23'1905,"0"6"-839,0-13-361,0 13-324,-7-6 1106,-2 7-715,-7 1-186,1-1-287,-8 7 0,4 0 78,-7 4 0,1 3 994,-1-3-954,3 10 0,2 4 1,0 9 652,2 3-784,2-4 0,1 13 0,2-4 0,2 4 992,1 1-1072,8 0 1,-10 1 71,8-1 0,0-1 94,5-4-86,0 4-129,0-13 1,7 6-400,3-7 251,4-7-57,2 5 1,2-13 41,3 4 0,3-3 1,6-2-131,-4 0 0,4 0 1,-4-3-1,2-6-243,-2-7 0,-2-3 1,-4 3 114,1 1 1,0-6 143,-6 0 0,-4 0 951,-1 5-480,1 0 1,-1 2 466,1 4 162,-8 3-338,11 7 1,-10 3 0,6 8 0,1 8-337,-3 4 1,5-1-1,-6-4 1,0 1-307,0 2-2408,5 0 1085,-10-5 428,4 0 0,-4-6-1972,3 0 42,-3 1-1514,5 5 1594,-7-1-375,0-6 3120,7-2 0,2-7 0,7 0 0</inkml:trace>
  <inkml:trace contextRef="#ctx0" brushRef="#br0" timeOffset="41">4183 8755 7654,'8'0'4252,"-1"3"1,-7 6-2998,0 7 1,0 10-1,0 0-391,0 4 1,6 1-150,-1 1 1,2-1-350,-2 1 1,-1-3-55,6-3-72,-6 4-1237,10-12 666,-13 4 189,6-6-2447,0 0 1860,-5-1 1,7-4-89,-4-1-2600,-3-6 1168,5 3 1143,-7-7 801,7 0 0,-6-2-390,5-3 1,-5-4 0,-2-8-445,-5-4 1,3-4 1138,-8-6 0,-6-8 0,-7-1 0</inkml:trace>
  <inkml:trace contextRef="#ctx0" brushRef="#br0" timeOffset="42">4010 8629 7654,'0'-23'1478,"7"6"-571,1-6-499,15 1 0,2 4 340,6-3-337,-6 4-219,11 1 917,-10 0-531,20 7-121,-6 2-496,14 7 802,-12 0-285,17 7-95,-24-5-180,18 19 1,-13-3 108,7 13-120,-14 0 362,11 8-263,-18-6 1,11 18-73,-11-4 0,-3 9 1,-7 0 164,-1 5-186,1-9-66,-7 16 0,-2-17 180,-7 7-1118,-7-8 484,-9 4 300,-1-13-44,-20-3 80,11-7-40,-20-6 157,6-2-913,-7-15 108,0 6 474,0-12 0,-1 3 267,1-10-147,0 3-113,0-12 1224,7 6-524,-6-8-285,6-7 91,0-1 0,2-4 814,6-4-737,1 4-54,6-24-107,2 10-14,8-12-82,-1 7 1,7-4-1,6 2 235,6 4-128,6 1-48,7 4 0,6 2 0,10 6-2925,-6 8 1278,18 1 560,-18 7 425,5 8-2582,-1 1 1430,-12 7 321,4 0 1,-13 1-2040,-4 5 3340,-10 2 0,-18 15 0,-10 1 0</inkml:trace>
  <inkml:trace contextRef="#ctx0" brushRef="#br0" timeOffset="43">881 9666 10182,'17'0'919,"4"0"1,0 0-1,11 2 1,8 2 534,9 1 0,9 0 234,10-5 0,5 0-1444,11 0 0,-39 0 0,1 0 331,6 0 1,1 0 0,0 0 0,2 0-341,7 0 0,2 0 1,0-2-1,3-1-413,11 1 1,1-1-1,-7-3 1,1 1 413,15 3 0,2-1 1,-3-2-1,2 0-207,-20 2 0,2 2 0,-1-1 0,-5-1 1,-1-1-1,1 1-29,8 1 0,1 0 0,-1 1 0,-8-2 0,-1 1 0,1 0 0,11 0 0,2 0 0,-1 0 0,-10 0 0,-1 0 0,0-1 0,4 0 0,0-1 0,-1 1 0,-6 0 0,-2 1 0,-1 0-181,28 1 0,-3 2 0,-12-1 0,-3 0 181,-1 0 0,-2 0 0,-11 0 0,-2 0 82,-3 0 0,-2 0 0,31 0-82,-17 0 0,-10 0 958,-17 0-958,1 0 0,-26-2-431,-1-3 1,-8 3-570,-8-3 0,-16 3-5251,-15 2 6251,-21 0 0,1-7 0,-13-2 0</inkml:trace>
  <inkml:trace contextRef="#ctx0" brushRef="#br0" timeOffset="44">6117 9399 12781,'0'-15'1192,"0"-1"0,0-2 0,0-1 1,0-4-693,0-1 0,7-2 0,3-7-376,4-4 1,3 0 1024,4-10-1226,-3 3 94,12-10 1,-11 7 175,7 0-466,-7 0-184,4 7 0,-7 0-605,-1 3 1,1 5 534,0 1 0,-6 1-280,1 9 354,-1 7 779,-1 0-333,5 13 98,-5-6 0,1 7 89,1 0 0,-1 1-38,6 5 1,5 4 45,0 11 1,2 4 124,-2 6 0,3 7 0,6 4 692,-4 4-709,4 1 0,-6 2 224,7 3 1,-4-3-518,-1 3-332,0-3 376,-1-2 1,3-5-1033,-8 0 698,1-7 1,-5 2 228,0-11 0,-2-3 0,-2-7 0,-3-1-4232,-2 1 2303,-2-7 1638,-5-2 0,-5-14-431,0-4 517,-8-10 1,6 2-1,-5-7 370,2-2 0,1 0 28,-2 2 0,-3-2 0,4 5 141,-4-1-188,-2 4 1,-1 0 152,-4 9 0,2-3 0,-8 5 0,-1 1 0,-1 1 552,-3 0 1,1 5-1,-1-3 1,1 3 516,0 2-1336,6-7 1,-5 5-1,6-3-1076,-1 3 803,3 2 1,6 0 336,0 0-1580,1 0 0,13 0 0,7 0 0,9-2 1542,7-3 0,3-4 0,8-6 0</inkml:trace>
  <inkml:trace contextRef="#ctx0" brushRef="#br0" timeOffset="45">7422 8865 7654,'8'0'0,"6"0"0,-3 0 0,3 0 0,1 0 2072,1 0-940,0 0-422,0 0-402,6 0 0,-4 0 74,3 0-792,-4 0 360,-8 0 0,5 5 65,-4 0-2274,-3 1 1534,0 1 0,-8-4-828,-5 8 1162,-2-8 1,-10 9 390,-3-7 0,-3 8 0,-8-5 0</inkml:trace>
  <inkml:trace contextRef="#ctx0" brushRef="#br0" timeOffset="46">7374 9053 7654,'0'9'132,"0"-2"0,7-7 0,4 0 1,5 0 925,5 0 0,-2 0 1,7 0-1,2 0 939,2 0-1702,1 0-76,1 0-63,-8 0 1,6 0 107,-4 0-1568,-3 0 482,6 0 1,-11 0 0,3 0 0,-4-2-2642,-1-3 3463,-7-4 0,-2-6 0,-7-1 0</inkml:trace>
  <inkml:trace contextRef="#ctx0" brushRef="#br0" timeOffset="47">8381 8598 7654,'-16'-16'0,"-2"2"0,-3 3 0,4-1 0,-2 5 0,5 0 1283,3 0 0,6 2-266,-5 5 1,6 4 0,-1 4-1,3 10 1,4 4-399,3 6 1,2 7-1,7 4 1,-2 1-372,1 4 1,4-1 0,-5 1-1,4-4-87,0-2 0,3 4 0,-10-5 0,-1-2-160,-2-2 1,1-3 0,-2-4 0,-2-5 246,-1-4 1,-4-3-39,-3-3 1,2-4 0,-8-7 0,1-2-41,1-3 1,-3-4 0,5-7 0,0 1-417,0-1 1,1-5 0,8-2 0,5-1-297,9-4 0,7-2 0,10-1 0,2 1 273,1 4 1,8 3-1,-2 8 1,2 1 345,-2 3 0,1 4 0,-6 9 0,-2 3 7,-2 6 1,-3 3-1,-4 1 1,-5 3 641,-4 3 1,-6-2-1,-2 7 1,-2 0 8,-4-1 0,-3 4 1,-5-2-130,-6 2 0,1-2-257,-6-1 0,2-7-97,-12 2 0,5-4 1,-5-3-1,-2-1 0,-2-5 26,-1-1 0,-8-1 0,-1-6 0,-2 0-633,0 0 1,7 0-1,-3 0 1,3 0-641,4 0 1,-3-6 0,13 1 0,4 0-731,5-2 0,5 3 1,8-6 788,5-2 0,9-2 0,13 0 0,7 1-1038,7 3 0,9-1 0,3-6 1974,2-4 0,-5-3 0,3-8 0</inkml:trace>
  <inkml:trace contextRef="#ctx0" brushRef="#br0" timeOffset="48">9638 8865 7654,'0'9'0,"-1"-2"1088,-5-7 0,3 1 0,-8 5 0,-1 4 2080,-2 4-2832,-8 2 1,2-1-57,-6 1 0,5 5 1,-3 0-1,1-2 167,4-1-207,1 4-48,3-4 0,4 5-762,1-8 1,6 1 0,-3-2-1,2-2-2441,0-1 0,-1-6 1927,6 5 0,0-8 299,0-2 1,0-12 784,0-9 0,-7-7 0,-1 4 0</inkml:trace>
  <inkml:trace contextRef="#ctx0" brushRef="#br0" timeOffset="49">9245 8865 7654,'7'-9'1043,"-3"2"-214,6 7 0,1 0-561,5 0 1,-4 5-136,4 1 0,-4 6 1538,9-2 1,3 4-767,2 2 0,-1 0-145,1-1-296,0 8-565,6-5 0,-1 4-566,1-6 660,-1 0 0,-1-1-77,-4 1 0,2 0 0,-5-2 0,-1-2-1275,1-1 1,-2-6 0,-5 4 0,-1-2-1869,1-4 2732,0-1 0,-2-9-263,-4-4 758,4-3 0,-5-8 0,7-3 0</inkml:trace>
  <inkml:trace contextRef="#ctx0" brushRef="#br0" timeOffset="50">9969 8629 7654,'0'-16'3142,"0"8"-2385,0 1-229,0 7 1,0 1-229,0 5 1,1 4-97,5 11 0,-3 5 1931,8 11-971,-1-4-483,6 20 1,-6-13 239,1 7 0,-1 0-422,6-5 0,-6-4-2,1-1 0,-6-4-192,6-1 1,-8-8 132,2-3 0,-3-4 171,-2-1 0,0-9-612,0-7 1,0-7-1,0-9 1,0 1-487,0-1 0,2-7 0,3-3 4,6-4 0,10 4 25,5 0 0,-2 7 0,2 0-205,2 6 433,9 6 1,-2 7 280,7 0 0,-5 2 198,5 3 0,-1 4 186,7 7 0,-6 1-168,-1 4 0,-6-1-64,2 6 1,-4-5 0,-1 3 0,-3 1 0,-2-3-1092,-6 1 0,-4-2 0,-3-5-537,-3-1 1,-4 3-1721,-7 3 1,-7-4 3146,-4 4 0,-10 4 0,-3-1 0</inkml:trace>
  <inkml:trace contextRef="#ctx0" brushRef="#br0" timeOffset="51">5944 10704 7787,'0'16'0,"7"-1"0,-6-6 0,6 5 2179,-7-12 0,2 5-919,3-7 1,-1-2 0,6-3-612,3-6 1,1 3-129,1-3 1,3-1 0,1-7 72,2-2 0,2-2 1,-4 2-245,2-5 1,5 1-321,-5-1 0,5-2-145,-5-8 1,2 2-138,-2-2 0,-4-5-29,4 0 0,-3 0-311,-3-1 1,-1 2 335,-3-2 1,3 4-60,-4 7 1,-1 6-130,2 4 382,-1 4 1,6 10 0,1 7 160,4 8 0,-3 13 0,4 7 0,-1 7 3296,0 7-2708,7 4 0,-10 6 239,3 0 0,-2 6-508,2-6 1,-9-3-285,4-2 1,-4-10 0,2 5 0,-2-5 0,-3-4-147,-2-2 104,-2 4 1,0-17-391,1 3 0,-1-4-2417,-5-1 1,2-6-427,3 1 1950,-3-8 1,6 4 745,-2-7 1,-5-1-1,6-5 1,-1-4 126,-1-4 1,0-2 0,-5-1 0,0-3 0,-2 0-368,-3 0 629,-4 3 0,-8 1 550,-4 0 1,2 2-139,-7 4 0,-1-2 274,-4 6 0,1 1-227,4 5 1,-4-5 139,4 0 1,2 0-203,-3 5 1,8 0 26,-2 0 0,4-2-257,1-3-1384,0 3 1,2-12-1,6 3-4082,8-3 5355,14-1 0,17-8 0,9-1 0</inkml:trace>
  <inkml:trace contextRef="#ctx0" brushRef="#br0" timeOffset="52">7154 10468 7778,'21'0'0,"0"0"0,-2 0 0,-1 0 1806,-2 0-724,-8 0-374,6 0 0,-5 0 0,7 0-1796,-1 0 1,-4 0-1820,-1 0 2907,-6 0 0,-4 7 0,-9 2 0</inkml:trace>
  <inkml:trace contextRef="#ctx0" brushRef="#br0" timeOffset="53">7076 10625 7778,'7'9'0,"3"-4"0,-1-3 0,1-2 0,3-2 1343,8-3 1,-4 1-605,4-6 1,3 7-507,3-3 0,2-1-497,3 2 0,-1-5-341,1 4 0,-1-1 0,1 2-820,-1-5 1,6-4 1424,-1-2 0,1 0 0,-5 1 0</inkml:trace>
  <inkml:trace contextRef="#ctx0" brushRef="#br0" timeOffset="54">7940 10169 7778,'9'-15'2098,"-2"6"0,-7 4 1,0 10-1672,0 5 0,0 11 5,0 6 0,-7-3 1035,-3 2 1,-4 2-592,-2 9 1,0-4-425,1 4 0,-1-4 1,0-2-1,0 3 1,1-1 54,-1-2 1,2 4 0,2-10 0,3-1-25,2-3 0,2 2 0,5-2-170,0-2 1,7-2-1,3-3 1,4-2-195,2-1 0,5-8 0,2 3 1,1-5 51,4-1 0,2 0 0,3 0 0,2-1-1600,1-5 1,1-2 0,-4-6 0,1 2 324,-3 1 1,4 1-1,-11-6 1,1 2-2174,-4 3 0,-4-8 0,-1 2 3264,0-6 0,-1-3 0,1-6 0</inkml:trace>
  <inkml:trace contextRef="#ctx0" brushRef="#br0" timeOffset="55">8271 10389 7778,'-11'14'1104,"1"-3"0,4 3 1,-2-2-1,1 6 502,3 3 0,2 6 0,2 0 0,0 2-970,0 3 0,0-1 1,0 1-1,0-3-35,0-2 0,2 2 1,2-4-1,1-1-1175,-2-3 0,4 2 1,0-2-1,0-2-1165,0-2 1,6-1-1,-3-2 102,4-3 1,2-4 0,1-7 0,2 0-1624,2 0 3260,7 0 0,-3-7 0,6-2 0</inkml:trace>
  <inkml:trace contextRef="#ctx0" brushRef="#br0" timeOffset="56">9104 10342 9877,'7'-8'1124,"-5"2"1,1 13 0,-5 7-1598,-3 6 1,-7 6-1,1-4 1,-3 3 1436,-1 3 0,-1 0 1,0 0-1,1-4 162,-1-1 1,0 0-1,0-4 1,2 2-1440,4-2 1,-4-2-1529,3-1 1,-1 0-1361,2 0 601,3-8 1,9-8 2599,3-10 0,3-18 0,8-5 0</inkml:trace>
  <inkml:trace contextRef="#ctx0" brushRef="#br0" timeOffset="57">8899 10452 7778,'25'11'0,"-4"-1"1424,-4 3 1,-3 1 0,-1 1 0,-3 3-103,2 3 0,2-4 0,2 4 0,-2-3-1192,-4-3 0,4 6 0,-3 0 0,1-2-1491,-1-1 1,1-1 0,-7 3-1788,-1 0 3148,-3 1 0,6-12 0,2-2 0</inkml:trace>
  <inkml:trace contextRef="#ctx0" brushRef="#br0" timeOffset="58">9670 10028 7778,'23'-7'0,"-6"-2"0,4-6 2506,-3 6-1177,4-5-1384,-4 12 452,11-12 1,-2 12 473,9-3 1,-1-2-423,7 2 1,-7 0-22,2 5 1,-6 0-111,-5 0 1,2 1 79,-7 5 0,0 2 198,-5 8 0,-5 0-221,-1 0 1,-7 6 352,3 4 1,-5 6 3,-1 5 1,0-3 159,0 8 1,-5 0-306,0 5 298,0 1-523,5-8 1,0-2-41,0-6 1,0-1-119,0 1 1,0-8-4,0-3-407,0-4 173,0-1 1,0 0-2419,0 0 849,0-1 0,0-4-3683,0-1 3670,0-6 0,-2 3-558,-3-7 0,-4-4 1029,-7-6 1144,1-1 0,-1-18 0,0 4 0</inkml:trace>
  <inkml:trace contextRef="#ctx0" brushRef="#br0" timeOffset="59">9906 10389 10281,'22'0'0,"5"0"1007,2 0 1,-1 0-896,4 0 0,-4 0 769,8 0 1,5-1 116,0-5 0,7 5 796,4-4 1,-3 3-1103,3 2 0,-3-5-336,-2-1 0,-5 1-884,0 5 0,-7 0-911,2 0 1,-6 0-3788,-4 0 2700,-5 0 1005,-6 0 1521,0 0 0,6 7 0,3 2 0</inkml:trace>
  <inkml:trace contextRef="#ctx0" brushRef="#br0" timeOffset="60">10975 10452 7684,'0'9'854,"0"-2"879,0-7 701,0 0 1,7 5-2087,3 1 0,4-1 17,2-5 0,5 0 198,0 0 1,5 0-424,-5 0 1,2 0-347,-2 0 1,-4 0 175,4 0 0,-9 0 0,-1 0 0,1 0-8160,2 0 8190,-5 0 0,-2 0 0</inkml:trace>
  <inkml:trace contextRef="#ctx0" brushRef="#br0" timeOffset="61">10975 10641 7684,'16'9'0,"-1"-4"2787,-6-3-1638,5-2 1,-3-2-76,9-3 0,0 3 207,6-3 0,-5 3-1091,5 2 1,-5-2 0,3-1-1,-1-3-583,-4 3 1,4 1-1,-2 2 1,-2-1-1,-1-3-463,-2-1 856,6-7 0,3 3 0,6-7 0</inkml:trace>
  <inkml:trace contextRef="#ctx0" brushRef="#br0" timeOffset="62">12091 10107 7676,'18'-16'0,"3"0"0,-4 0 0,6 8 0,-13-5 1972,1 8-1045,-1 0-116,13-2 0,-4 5 577,7-3 1,-5 3-720,6 2 1,-6 2 20,5 3 0,-5 4-323,5 7 1,-5 1-1,3 4 1,-1 5 200,-4 4 0,-3 1-318,-6 1 0,-1 1 0,-5 4 654,1 5-713,0-4 1,-12 6-110,-3-8 1,-4 6 0,-4-3 0,-3-1 0,-5-1-32,-4-7 0,1 1 1,1-7-1,2 1-52,-2-4 1,0-4-1,0-3-11,1-3 1,3 1 0,-2-7 0,3-1 0,2-3 71,0-1 0,0-1 0,5-3 0,1-3 80,-1-2 1,7-1 0,4-6 0,3-1-73,2-4 1,0 2 0,2-8 0,5 1-39,9 2 1,6-1 0,10 6 0,1-2-210,4 2 0,6 8 0,8 6 0,-2 4 76,2 1 1,-1 1-1,-4 4 41,-4 6 1,-4 3-155,-6 2 0,-3-1-80,-3 1 0,-3 2 0,-7-1 0,0 2-435,-1 0 0,-1-5 0,-3 7-5479,-6-3 2559,-3-2 2030,-2-8 798,0-1 823,0-7 0,7-14 0,2-3 0</inkml:trace>
  <inkml:trace contextRef="#ctx0" brushRef="#br0" timeOffset="63">13145 10185 7705,'31'-31'0,"1"-1"0,-8 8 457,6 1 1,-13 7 642,4 1 1,-2 4-409,2 1 1150,-3 6-1208,4-3 1,-11 7 85,-1 0-517,1 7 0,-2 7 1,-4 9 559,-3 1-324,-2 3-99,-7 4 514,-2 7-354,-14 3-457,6 6 263,-20 0 1,11 0 127,-11 0 0,2 0-19,-1 1 358,9-8-362,-9 5-32,18-12-100,-5 6-32,8-8-50,6-6 49,2 4 213,7-11 0,0 4 71,0-6-95,7 0-238,2 0 141,6-1 0,3-1-212,3-3 0,2-4 0,6-7 1,-1 0 224,0 0-406,5 0 68,-8 0 0,5-7-119,-4-4 1,2-8 0,-7-2 0,-4 2-325,-5 1 260,2-4 0,-12 4 0,3-4-291,-3-1 275,-9-2 1,-3-1-249,-11 0 356,3 0-44,-12 1 0,6-4-93,-7 2 98,-1 5 90,1-8-100,-1 13-19,1-13 0,6 12 1,3-2-1,1 0 1,1 1-637,6-2 0,-1 0 0,6 5 0,-1 1-856,-1-1 1,8 0-1,-1 2 384,8 4 0,4-2 1,11 6-1789,8 3 2295,-1 1 0,23 2 747,-7 0 0,14 0 0,-7 0 0</inkml:trace>
  <inkml:trace contextRef="#ctx0" brushRef="#br0" timeOffset="64">14198 10185 7705,'18'-16'0,"2"-6"1265,-18-3-608,5-6-156,-7 6-176,-7-4-1,-2 11-127,-6-11 50,-8 11 1390,-1-5-646,-8 15-610,1-6 0,3 12 651,-4-3-464,11 3-260,-15 2 535,11 7-348,1 2-148,1 6-1,7 8 663,1 2-480,6 13-92,-5 2-49,12 7 219,-5-7 47,7 13-179,7-11-226,2 19 1,3-12-51,4 3 0,-4-3 394,9-2-197,-4-7-492,6 6 1,-5-13-804,3 4 791,-11-4 153,4-9 1,-7 4 149,4-7 52,3 0-99,-13-5-6697,13-7 3704,-12 5 1023,5-13 1205,-7 6 0,7-7-48,3 0 222,-3 0-2019,14-14 2462,-17 4 0,24-27 0,-11 4 0</inkml:trace>
  <inkml:trace contextRef="#ctx0" brushRef="#br0" timeOffset="65">14292 10500 7705,'-10'0'1676,"-1"0"-985,1 0-51,-13 0 0,-1 0 0,-6 0 0,2 0 338,2 0 1,0 0 0,-6 0 0,-1 0 50,-4 0 1,9 0-553,-3 0 0,3 0-1455,-3 0 549,6 0 353,2 0 1,8-6-1524,-1 1 1,5-2-640,1 2 986,7 3 0,3-7 314,10 4 0,7-4 938,10-6 0,-1-1 0,12 0 0</inkml:trace>
  <inkml:trace contextRef="#ctx0" brushRef="#br0" timeOffset="66">14465 10091 7702,'16'0'846,"-7"0"-423,5 0-211,-13 7 948,6 2 0,-5 13 0,2 4 0,1 6 546,-2 5 1,4-3-1,0 10-569,2 5-761,2-9 136,4 20 0,1-24 1057,0 11-1060,0-3-354,-1 3 1,1-7-214,0-3 139,-1-4-1035,-6-1 0,5-1 368,-3 1-2719,-4-8 2225,0 6 1,-2-18 21,0 4 334,0-4 273,2-3 11,-5-2 99,12-7-3375,-12 0 3716,12 0 0,-6-14 0,8-4 0</inkml:trace>
  <inkml:trace contextRef="#ctx0" brushRef="#br0" timeOffset="67">14968 10452 6308,'-15'-8'3693,"-3"-5"-1774,-3 8-1273,4 0 1050,-6 5 0,6 0-176,-4 0-1039,3 0-204,-11 0 1,9 0-7,-6 0-25,0 0-98,1 0 98,-4 0-49,4 0-1300,1 0 816,1 0 1,7-2-2350,1-3 1045,-1 3 716,0-5-2147,7 7 30,-5 0 2992,13-7 0,1-2 0,8-6 0</inkml:trace>
  <inkml:trace contextRef="#ctx0" brushRef="#br0" timeOffset="68">15236 9855 7702,'15'0'0,"1"-7"255,0-2 0,-6-6 1,1 1 310,1 3 1,4 4 0,3 5 0,4-1 114,1-2 0,1-1 0,3 6 0,-2 0 129,2 0-408,-6 7 0,1 2 9,-7 7 1,-2-4 139,-4 4-305,-3-4-98,-7 11 238,0-1 0,-7 3 0,-7 6 87,-10 1 1,1-1-37,-13 1 1,6-3-22,-7-2 428,4 2-482,2-4 1,6 1 541,4 0-492,11-7 0,3 4 0,7-6 0,0 3 381,0 1 1,7 0 0,5-6 442,7 1-873,-1 0-197,18-1 1,-15-4-167,11-1 0,-4-6 0,3 10 0,-5-7 0,0 3 0,-5 3-3854,6-8 0,-8 7-94,2-1-374,-4 3 4322,-1 1 0,-7-6 0,-2-2 0</inkml:trace>
  <inkml:trace contextRef="#ctx0" brushRef="#br0" timeOffset="69">708 13282 7471,'0'21'0,"0"-1"228,0 0 1,0-3 0,-2-1 0,-1 1 0,-3 3 134,3 0 0,-1 1 0,1-5 1,-2 0 278,1 0 1,3-1 0,1 1 903,0 0 1,0-1 1122,0 1-1443,0-7 1,0-4 0,1-10-585,5-6 0,-3-3 0,6-1 0,-1-1-387,1 0 0,2-6 0,4-5 0,1-2-463,0-3 1,5-1 0,2-4-1,-1-4-193,1-5 1,3-1 0,-3 0-1,0 0-104,-1 0 0,4-6 0,-5 1 0,0 1-131,2 2 1,-5 9 0,3 3 0,-4 4 384,-1 2 0,-1 6 0,1 6 0,0 7 550,0 7 0,-6 3 0,1 4 0,1 5-7,2 8 0,2 8 1,-1 12-1,1 5 577,0 7 1,-1 9-1,1-3 1,-2-3-216,-3-1 1,3-2 0,-4 0-1,2-1-830,-1-4 0,3 1 0,-6-6 1,3-4-638,-1-5 1,-4 0 0,2-7-1,1-2-681,0-1 0,-6-3 0,4-1-227,0-3 1,2 1 1062,7-7 0,-2-6 0,-4-10 694,-4-3 0,-5-2 0,-1 1 0,-1-1 232,-5 0 1,-2 1 0,-8-1-1,-2 2 150,-3 3 0,2-1 0,-5 5 0,-1 0 345,1 0 1,-1 2-1,-3 3 1,4-1-477,1-2 1,-3-1 0,5 6 0,0 0-596,-2 0 0,6 0 0,-4 0 0,3 0-400,3 0 0,-1 0 0,2 2-1888,4 3 0,4-3 2596,12 3 0,9-3 0,10-2 0</inkml:trace>
  <inkml:trace contextRef="#ctx0" brushRef="#br0" timeOffset="70">1730 13156 10437,'0'16'560,"0"-1"1,0 1 0,2 1 412,3 4 0,-3-3 0,3 3 0,-3-4-254,-2-1 0,5 0 0,0-1 14,-1 1 0,-3-5 713,-1-1-1125,7-6 1,-5 1 0,3-10-302,-3-6 0,-2 2 0,0-1 0,0-2-57,0-2 1,2-7 0,1 0 0,4 0-95,2-2 1,2 4-1,6-7 1,2 0-138,2 1 0,5-3 1,-3 5-1,2 1-85,3-1 0,1-3 0,1 5 0,-2 3-160,-2 6 0,-1-2 0,1 5 0,-4 1-725,1 3 1,-5 3 0,3 2-523,-4 0 1,-3 7-1,-3 3-310,-6 4 2070,-3-5 0,-2 5 0,0-5 0</inkml:trace>
  <inkml:trace contextRef="#ctx0" brushRef="#br0" timeOffset="71">2217 13140 8086,'16'9'504,"0"-4"0,0-3 0,1-2 0,2 0 330,2 0 0,5-2 0,-3-1 0,2-4-208,2-2 1,-4 4-1,0-4 1,-2 0-91,0 0 1,0 1 0,-5-5-332,-1 3 0,-1 0 0,-3-6-142,-6 0 1,-3 0 0,-2 1 0,-2 1-213,-3 3 0,-4-3 1,-7 5-1,1-1 72,-1 0 1,-5 6 0,0-1 0,2 3-54,1 2 0,-3 2 1,0 3-1,4 6 264,5 2 1,-2 5 0,5 1 0,0 4 314,4 1 1,3 1 0,2 3 0,0-2-128,0 2 1,2 0 0,1 0 0,4-4-334,2-1 0,2 0 0,4-4 0,3 2-727,3-2 1,-4-2-1,6-3 1,0-1-526,3-3 0,-2-1 0,2 1 1,1-3-168,-3 0 1,9-5 0,-5 3-1,0-3 1430,2-2 0,0-7 0,1-2 0,1-6 0</inkml:trace>
  <inkml:trace contextRef="#ctx0" brushRef="#br0" timeOffset="72">3192 13093 7729,'0'-16'0,"0"1"0,-2-1 822,-3 0 0,-4 2 1,-6 4-1,-3 4 87,-3 5 0,2 1 1,-5 1-1,-1 5-346,1 4 1,4 6 0,0 5 0,4 3-66,5 1 1,-1 4-1,7-4 1,1 1-226,3 0 0,1-7 1,0 2-1,0-3-48,0-2 0,7-1 0,3-1 0,4-2-196,2-1 1,-1-8 0,1 3 0,0-5-94,0-1 0,5 0 0,0 0-131,-2 0 0,-2-5 1,-3-4-1,-2-1 71,-1-2 1,-6-6 0,4 8-1,0-4 132,-1-2 0,-2 0 0,4 2 1,1 2 227,-3 2 0,6 6 0,-3-1 0,3 3 106,1 2 0,3 5 0,1 2 1,2 2-299,-2 3 0,-1 1 0,-2-1 0,-1-2-495,1 3 1,-2 1 0,-2 1-1,-3 1-1236,-2 0 0,-4-1 0,-8 1 219,-5 0 1,-11 0-1,-7-2 1,-7-2 1467,-7-2 0,-11-6 0,-2 3 0</inkml:trace>
  <inkml:trace contextRef="#ctx0" brushRef="#br0" timeOffset="73">834 13816 11077,'-9'16'462,"4"-8"0,8-1 0,4-1 0,4 1 740,6 1 1,1-4 0,10 1-1,5-1-261,7 1 1,12-3-1,6 3 1,5-3-631,5-2 0,9-2 0,10-2 0,-42 2 0,1-1 175,2 1 1,0 1 0,7-3 0,2 1 0,1 0 0,1 0 0,4 1 0,2-1-368,3-1 0,0 1 1,-1 2-1,0 0 1,1-1-1,-1-1 1,-1 2-1,-1 0-119,-3 1 0,0 0 0,0 1 0,-2 0 0,-5 1 0,-1 0 0,-5 0 0,-1 1 0,40 0 0,-15 4 0,-7-1 0,-6-3 46,-8-1 1,-10-2-1,-7 0 1,-7 0-47,-7 0 0,-3 0-3277,-3 0 0,-6-2 0,-4-3 3277,-3-6 0,-2-3 0,0-1 0</inkml:trace>
  <inkml:trace contextRef="#ctx0" brushRef="#br0" timeOffset="74">4356 12967 7767,'-11'-2'271,"2"-3"263,2-5 1,-5-2 0,3-1 0,1 3 0,2-2 579,5-2 1,1-2 0,0 0 0,1 0-613,5 1 1,2 4 0,10 3 0,3-1 9,5 0 1,4 6 0,1-3-1,1 5-219,-1 1 0,1 0 1,-3 1-1,-3 5-151,-5 4 1,-5 6 0,-5 5 0,-6 5-103,-3 4 1,-4 1-1,-5 0 1,-9 1-62,-8-1 1,-6 1-1,-1-1 1,-1 1-81,1-1 0,-1-5 1,1-1-1,1-3 428,4-2 0,3-3 0,9-1 0,4 0 1026,4-1 0,5-4-928,1-1 1,12-1 0,5 1 0,6-4 140,5-5 0,2-1 0,3 0 0,4 0-694,5 0 1,-2 0 0,2-1-1,0-3-848,-2-1 0,3-6 0,-6 4 0,-4 1-787,-5-1 1,0-4 0,-7 4-687,-2-2 1,-8 4 0,-9-5 128,-11-3 1,-9-6 2319,-13-2 0,-7-14 0,-3 2 0</inkml:trace>
  <inkml:trace contextRef="#ctx0" brushRef="#br0" timeOffset="75">4120 12621 7767,'9'-31'265,"6"0"0,10 3 1,11 3-1,6 8 394,4 3 0,6-2 0,4 11 1,2 1 18,1 3 0,11 8 1,-7 3-1,2 6 87,-1 5 1,-3 8 0,-3 12-1,-6 2-217,-3 6 1,-9 9 0,-5-1 0,-7 3-156,-7-3 0,-3 4 0,-4-3 0,-4 1-137,-5-1 0,-10 1 0,-7-6 0,-7-4-155,-7-6 1,-13-1 0,-6-8-1,-6-7-128,0-2 1,-5-6 0,-1-8 0,-3-6 207,3-3 0,-3-2 0,6 0 0,0-2 99,0-3 1,2-4-1,4-7 1,1-1 109,0-4 0,2-2 1,1-5-1,4 2-27,1-2 1,3-7 0,4-3 0,2-1-264,4 1 0,4-6 0,8 2 1,3-1-367,6 1 1,3-9 0,4 4 0,5-2-277,9 0 1,5-2 0,8 1-1,3 1-4374,6-2 1,8-6 4766,6-1 0,-3-10 0,-22 32 0,0 0 1</inkml:trace>
  <inkml:trace contextRef="#ctx0" brushRef="#br0" timeOffset="76">6085 13643 12751,'0'-16'1892,"0"6"1,0-1-1,2-1 1,1-2-843,3-2 0,-1-1 0,-3-4 0,1-5-770,2-4 0,8-1 0,-5-2 0,3-2-339,-1-2 1,-1-10 0,3 1 0,-3 1 264,-2 0 0,3-4 0,-3 7 0,2-4-100,3-1 1,-3 7-1,0 3 1,0 4 15,-1 2 0,1 6 0,3 4 0,-3 4 501,-2 1 0,0 7 0,-2 4-548,6 3 1,3 11 0,3 7 0,2 8-46,2 6 0,6 12 0,-6 3 0,-2 1-12,-2-1 1,4 9 0,0-5 0,-2 2-4,-1-2 0,-2 5 0,-1-10 0,-1-3 2,-3 0 1,3-5 0,-6-4-1,3-3-1,-1-2 1,-6-5-1,3-8 1,-2-1-701,0-3-942,1-7 1,-6 3 0,0-12-1,0-4 881,0-4 1,0-3 0,-2-4-1,-3-4 573,-6 1 0,-8-1 1,-4 6-1,-1-2 516,-4 2 0,0 1 1,0 4-1,2 2 402,-2 2 0,-2 6 0,0-3 0,2 2-226,2 0 0,5 0 0,-3 3 0,1-2-679,4-1 1,3-2 0,4 4-2236,1-3 1,8-6-1,-1 3 1,10-1 2396,9-1 1,8-6 0,9-7 0</inkml:trace>
  <inkml:trace contextRef="#ctx0" brushRef="#br0" timeOffset="77">6934 13109 11550,'21'0'0,"0"0"0,-2-2 1613,-1-3 0,-3 3 0,1-3 0,0 1-559,0-1 1,5 3 0,0-3 0,-2 3 0,-2 2-2918,-1 0 1,-6 0-3415,1 0 5264,-8 0 0,11 7 0,-5 2 0</inkml:trace>
  <inkml:trace contextRef="#ctx0" brushRef="#br0" timeOffset="78">7028 13203 11550,'0'16'1313,"7"-8"1793,4-2 1,3-5-1,2-1-2232,-1 0 0,1 0 0,2 0 0,1 0-1530,2 0 0,1 0 1,-1 0-1,4 0 673,-1 0 0,13-7 0,-4-1 0</inkml:trace>
  <inkml:trace contextRef="#ctx0" brushRef="#br0" timeOffset="79">8082 12794 11550,'0'-8'-628,"-2"1"1,-1 8 1736,-3 5 0,1-1 1,5 9-1,0 7 1,0 5 827,0 7 1,-5 4-1,0-2 1,1 1-480,2-1 1,2 2 0,2-2-1,2-4-1472,1-1 0,0 1 1,-3-8-1,1 0 14,3 0 1,4-2-1,-5-6-1,-1 1 0,-1-6-81,3 1 0,-3-2 1,6 3 141,-2-2 0,0-4 135,-2 4-63,-3-6-45,5 3 0,-7-9-82,0-3 0,-2 3 0,-1-5 28,-3 0 1,1-2 31,5-7-159,0 1-53,0-1-78,0 7 169,0 2 0,2 7 228,3 0 120,-3 0-87,5 0 5,-7 0-40,0 0 1,2-5-260,3 0 1,-2-2-1,8 2-109,1-6 0,2 2 0,3 1 1,3-1 58,1 0 1,1 0 0,-2-3-1,2 3-43,3 2 1,-1 1 0,4 2-1,-3-1 189,-3 1 1,-1 3 0,-3 1 0,1 1 359,2 5 1,-2-3-1,-7 7 1,-1 1-101,1-2 1,-5 5 0,0-2 0,-2 5-341,1 4 0,-1 0 0,-5-3 1,0 1 52,0 2 1,-7 0-1,-4-4 1,-3 3-3,-1 0 1,-1 1 0,0-5 0,-1-2 17,-4-3 1,3 1 0,-4-7 0,1-1 15,0-3 0,-6-1 1,5 0-1,-1 0-4,0 0 1,2 0 0,6-1 0,-1-3-1341,0-1 1,6-7 0,1 1 0,0-1 38,0 1 0,6-3 1,-2 4-1,3-4-695,2-2 0,7 1 0,5-1 0,6 0 288,3 0 1,10-5 1723,-5 1 1,21-1 0,-5 5-1</inkml:trace>
  <inkml:trace contextRef="#ctx0" brushRef="#br0" timeOffset="80">9135 13124 11550,'0'16'359,"-1"-2"0,-5-2 1290,-4-1 0,-9-2 1,-2 3-1,1-2-534,3 2 0,-4 2 0,0 0 0,2-1-644,1-3 1,-3 1 0,0 3-2446,2-4 0,2-3 1445,1-7 0,0 0 1,2-2-3890,4-3 1,3-4 4355,7-6 0,-7-1 1,-2 0-1</inkml:trace>
  <inkml:trace contextRef="#ctx0" brushRef="#br0" timeOffset="81">8805 13077 12242,'16'9'0,"-2"-2"1179,-4 0 0,4 0 1,-3 5-1,3-1 871,1 1 1,1 2-1,0 2-1390,0-1 0,-1 6 1,1 0-1,0-2 0,0-1-287,-1-2 0,1-1 1,0-1-1,-2-2-1630,-4-1 1,4-2 0,-3 3-1520,3-2 0,-4-6 1,1 1-3773,1-3 6554,2-2 0,1-7 1,1-2-1</inkml:trace>
  <inkml:trace contextRef="#ctx0" brushRef="#br0" timeOffset="82">9576 12637 11550,'7'-9'2382,"0"4"-1094,3 10 1,2 9 0,-7 9 0,1 3-211,1 7 0,-6 1 1,6 8-1,-1-1-15,-1 0 0,0 2 1,-5-4-1,2-1-565,3 1 1,-3-3-1,3-4 1,-3-3-493,-2-2 1,0 0 0,0-6-1,2-1-36,3-3 1,-3-1-285,3 0 291,-3-8 1,-2-2 0,0-12-498,0-4 1,5-4 0,2-4 0,2-1-89,3-2 0,2-1 0,2 2 0,-1-1 261,1 2 1,0 2 0,1 3-1,2 1 663,2 3 0,7 6 1,-2-1-1,4 5 124,2 5 0,-6 4 1,0 7-1,0 0-120,-1-1 1,3 3-1,-6 1 1,1 2-353,0-2 1,-4-1 0,-7-1-1,-3 2-2172,-2 2 1,-2 0 0,-7-5 20,-3 0 1,-11-1 0,-11-1-1,-8-1 2227,-7-3 1,-4 1 0,-1 4 0</inkml:trace>
  <inkml:trace contextRef="#ctx0" brushRef="#br0" timeOffset="83">8161 13737 15059,'15'0'1267,"1"0"1,7 0 0,1 0-1,4 0 1,2 0 595,3 0 0,14 0 1,2-1-1,5-3-1201,6-1 1,8-6 0,7 4 0,7-1-667,-38 2 0,1-1 1,1 3-1,1 0 0,0-1 1,0 1-1,-1 0 0,1-1 2,-3 1 1,1 0-1,0 2 1,-1 0 0,34-3-1,-8 3 5,-9 2 0,-6 0 0,-8 0 0,-4 0 2,-6 0 0,-2 5-25,-14 1 0,-7 1 1,-12-4-1236,-11 2 1,-8 1 0,-17-5-1,-2 3-6231,-6 1 7479,-11 7 1,4-3 0,-5 7-1</inkml:trace>
  <inkml:trace contextRef="#ctx0" brushRef="#br0" timeOffset="84">8601 13989 13249,'21'0'4264,"1"-2"0,3-1-2438,3-3 0,2 1 0,3 5 1,3-2-1238,6-3 1,7 3-1,0-3 1,-5 3-582,-4 2 0,-3 2 0,-8 2 0,-2 3-31,-6 1 0,-4 3 1,-3 5-1,-3-1-50,-6 1 0,-4 0 1,-1 1-1,-1 4 18,-4 5 0,-9-1 1,-9-1-1,-2 1 14,-3-1 1,-7 1-1,-3 1 1,1-5 10,4-4 0,-5 4 0,10 0 0,2-3 3,1-6 1,4 2 0,5-4 0,1 4-30,-1 2 1,6-6 0,1 1-65,2 1 0,2-3 75,5 1 1,7-1 0,5 2 0,5-4 110,4 0 0,12-6 1,1 6-1,4-1 7,6-1 0,-4 0 0,2-3 0,0 1-30,-2 2 0,-2 2 0,-4-3 0,-1 3-15,-2 2 0,4-4 1,-10 4-1,1-2 35,0-4 1,-7 4 77,2-2-84,-10 1 0,3-6 0,-6 0 0</inkml:trace>
  <inkml:trace contextRef="#ctx0" brushRef="#br0" timeOffset="85">26918 3426 6354,'-11'-5'400,"1"0"0,6-2-155,-1 2 0,5 3 207,5-3 1,4 3-168,7 2-123,-1 0-56,1 0 0,0 0 36,0 0 1,-4 0-255,4 0 119,-11 0 84,23 7 1,-18-5 13,11 3 1,-3-3 36,-3-2-293,1 0-38,7 0 284,-6 7-80,6-6 0,-6 6 5,4-7 38,-3 0-37,12 0 0,-11 0 17,7 0 18,-7 0-26,11 0 1,-11 0 11,7 0 1,-5 6-10,5-1 1,1 0-27,4-5 1,1 0-135,-1 0 0,0 0 98,1 0 0,-4 0 32,3 0 0,-6 0-29,11 0 1,-6 0 6,7 0 1,-4 0 15,-2 0 0,1 0 3,-1 0 0,3 0 0,2 0 0,-3 0 0,6 0 0,-6 0-32,4 0 30,-4 0 0,5 0 0,-4 5-1,2 1 0,-3-1-13,4-5 1,-2 5-1,2 0 0,-4 1 10,4-6 0,-2 0-4,1 0 4,-3 0 2,6 0 1,-8 0-14,1 0 46,-1 0 165,1 0 0,-6 0-34,0 0-139,0 7 9,6-6 0,-1 6 60,1-7-134,-8 0 74,6 0 1,-7 0 30,3 0-14,-4 7-11,1-5 0,-5 5-185,3-7 187,-11 0-135,4 0-1146,-5 0 704,6 0 539,-6 7 0,5 2 0,-5 7 0</inkml:trace>
  <inkml:trace contextRef="#ctx0" brushRef="#br0" timeOffset="86">29260 3537 8563,'9'0'-1473,"-2"0"1274,-7 0 18,0 0 280,7 0 225,-5 0 14,5 0-305,-7 6 1,0-2 105,0 6-115,0 1 1,0 5-1,0-1 32,0 1 0,-5 2 1,-1 1 13,3 2 0,1 5-14,2-5 0,-2 2-8,-3-2 0,3 3-167,-3 7 1,-2 1 158,2-1 1,-2-3-7,2 4 1,3-4 0,-3 8 1,1-1-8,-1 2 0,3 3 98,-3 7 1,3-5 103,2 0 0,0 0 24,0 5 0,-5-3-23,0 3-96,-8-10-63,5 15 1,-3-14 107,1 4-162,6-3 74,-10-1 1,11-3 67,-8 7 171,8-7-242,-11 3 0,12-1 88,-3 0 16,3-1-124,2-4 0,0-1 129,0 1-101,0-1-8,0 8 0,0-11-158,0 3-25,7-3 196,-5-4-174,5 6 128,-7-13 1,0 11-67,0-7 1,0 2-16,0-2 1,5-3 67,0 2 1,1-2-12,-6-2 1,0-1-1103,0 1 0,1-2 96,5-3 974,-5 3 0,6-13 0,-7 6 0</inkml:trace>
  <inkml:trace contextRef="#ctx0" brushRef="#br1" timeOffset="87">28804 3489 9059,'0'-10'-213,"0"-1"142,0 8 582,-7-4 931,6 7-696,-6 0-571,7 0-13,0 0 0,-6 2 0,1 3 163,2 5 1,-4 4-1,1 2-162,3 0 1,1 5-1,2 0 1,0-2-132,0-2 0,0-1 0,0 0 1,0 0 21,0-1 0,0 1 0,0 0-116,0-1 1,0 1-45,0 0 1,0-6 49,0 1 19,0-8 1,0-8 0,0-11 0,0-3 0,0 3 1,0 1-69,0-1 0,2-5 1,1-2-1,3 1-16,-3-1 0,1 0 1,-1 4-1,2-2 51,-1 2 0,-2 1 1,-2 3-1,1 1 84,5 3 1,-5-3 253,5 4-188,-5 3 1,-1 2 0,0 10 0,0 5 1,0 9 0,0 2 0,0-1 17,0-3 1,0 4 0,0 2 0,0-1 118,0 1 1,0-2 0,0-3 0,0 1-149,0 2 1,0 0-1,-1-7 1,-3-2-46,-1-2 1,0 1-1,5 5-198,0-1 251,0-6-15,0-2 0,0-9 0,0-3 0,0-5-82,0-4 1,0-2 0,1 0 0,3-1-123,1-4 1,6 3-1,-6-4 1,-2 1-3,-1 0 1,3-2 0,1 4-13,-3-2 0,-1 0 52,-2 5 106,0 7 1,0 4-1,0 10 62,0 6 0,-5 3 1,-1 2-1,1-1 56,-2 1 0,5 5 1,-5 0-1,2-2-20,0-1 1,-6 2-1,4 1 1,0-1-7,0-3 1,0-1-1,4 0-91,-2-1 0,0-4 0,3-1 0,-2 2 83,-1 2 1,0 2-1,7-2 11,3-3 0,4 1 1,6-5 22,1 2 256,7-6-65,-6 4-143,13-7 0,-6 0 135,8 0-120,-1 0-6,8 0 2,-6 0-114,5 0 36,-13 0 1,3 0-99,-7 0 0,5 0 0,-5 0 0,-2 0-586,-2 0 119,-1 0 0,0 0-1315,0 0 1472,-8 7 1,-1-4 294,-7 8 0,-7-8 0,-1 4 0</inkml:trace>
  <inkml:trace contextRef="#ctx0" brushRef="#br1" timeOffset="88">29418 7277 6839,'-9'0'-619,"2"2"624,7 3-106,0-3 40,0 5 21,0-7 68,0 0-7,-7-7-26,5 5 1,-12-5-1,5 7 1</inkml:trace>
  <inkml:trace contextRef="#ctx0" brushRef="#br1" timeOffset="89">29480 7387 9047,'-8'0'-1223,"1"0"1,5 0 1204,-3 0 71,3 0 36,-12 0-45,5 0 1,-1 0 81,-1 0 1,6 0 432,-5 0-335,6 0 0,-5 0 89,4 0 1,2 0 176,-8 0 47,8 0-75,-4 0-148,0-7 147,5 6-357,-5-6 209,7 0-64,0 5-103,0-5 60,0 7-92,0-7 1,2 5 146,3-3-207,-3 3-166,12 2 1,-4 0 212,11 0-147,-3 0 160,11 0 0,-4 0 142,6 0-415,8 0 80,1 0 1,0 0 195,-3 0-361,-4 0 273,5 0 1,-10 0-10,4 0 1,-11 0-23,0 0 1,-4 0 47,-1 0 48,-7 0-224,5 0 1,-14 2-1,0 1 1,-9 3-57,-5-3 1,-9-1 0,-3-2 0,-4 0 61,-1 0 1,-6 0-1,0 0-106,2 0 0,1 0 179,-3 0 1,9 0 127,-4 0 0,6 0-122,0 0 0,-2 0 236,7 0-227,0-7-31,5 5 312,1-5 0,-1 7 139,0 0-383,1 0 74,6 0 0,-3-2 275,6-3 0,-1 3 31,2-3 0,5 4-263,0 1 0,2 0 1,8 0-1,3 0-85,1 0 0,6 0 0,3 0 0,0 0 33,0 0 1,8 0-1,-3 0 1,0 0-607,2 0 353,-1 0 0,-2 0-20,-1 0 1,-5 1 118,5 4 1,-5-3-397,5 3 381,-7-3 63,4-2-181,0 7 155,-6-5 0,6 5-97,-7-7-7,-1 0 151,1 0 0,0 0 0,0 0 215,-1 0 0,-4 0-54,-1 0 1,-5 0 22,6 0-54,-8 0 0,6 0-58,-4 0 109,-3 0 12,5 7-145,-7 2 1,-2 6 68,-3 1 0,2-5-32,-8-1-61,8 8 13,-4-1 1,7 6-5,0-8-88,0 8 87,0-5 0,0 11 40,0-3-207,0-3 171,0 7 0,0-11-148,0 7 156,0-7-11,0 11 1,0-12-228,0 3 229,0-4-19,0 6 1,0-11-166,0 4 163,0-4-81,0 4 1,0-6-84,0 1 146,0-8-75,0 11 1,1-12-75,5 3 139,-5-3-33,6-2 23,-7 0-162,0 0 0,2-7 0,2-4 124,1-3 1,0-1-1,-3-3-49,3-3 58,-3-3-20,5-8 63,0 1 0,-5-1-36,3 1 0,-3 0 0,-2-1 0,0 2-201,0 4 746,0-3-317,0 18 0,0-10 971,0 11-618,0-4-110,0-2 33,0 7-335,0 2 124,0 7 35,0 0-336,-7 7 255,5 2-8,-12 7 49,12-1-114,-5 8 94,0-5-120,5 11-233,-12-4-29,6 6 189,-1 1 1,2-1-1,7 0-129,0 1 108,0-1 1,0-1-1,0-4-344,0-5 203,0 4-186,0-8 13,0 6 265,0-7 36,0-1-64,0-6 4,0 5 45,0-12 65,0 12-85,0-13-50,0 6 59,0-7 219,0 0-125,0-7 0,0-1 0,0-8 0,0 0-36,0 1 1,2-3 0,1-3 0,2-5-247,-1-4 239,-2-8-359,5 5 348,-6-13-28,6 13-20,-7-12-138,0 11 162,0 3-61,0 1 172,0 13 337,0-6-496,0 14 659,0-5-287,0 13 7,0-6-239,0 7 413,0 7-172,0 1-36,0 8 75,0 0-30,0 7-78,0-6-179,0 13 0,0-11 0,0 5 0,0 1 0,0-2-490,0-1 51,0 6 1,-1-9 0,-3 6-603,-1-2 0,0-3 1,3-6-1969,-3-3 2967,3 3 0,-19-12 1,4 5-1</inkml:trace>
  <inkml:trace contextRef="#ctx0" brushRef="#br1" timeOffset="90">29402 7325 7949,'-9'0'-104,"2"0"121,7 0 649,0 0-573,7 0 1,2 0 0,7 0 0,1 0-9,4 0 29,-4 0-27,13 0 1,-4 0 71,11 0 0,-4 0-119,4 0 0,-4 0-17,-1 0 1,1 0 0,0 0 0,0 0 0,-5 0-11,-3 0 0,-4 0 0,-6 0-142,1 0 21,-7 0 0,-11 0 0,-12 0 48,-5 0 0,-4-2 1,2-2-1,-3-1-142,-1 2 0,-10 1 1,4 2-1,-2 0 75,-1 0 0,5 5 1,1 0-1,3 1 10,3 0 0,-5-4 1,6 5-67,2 0 1047,2-5-712,8 5 1,4-7-1,10 0-112,6 0 0,2 0 1,3 0-1,2 0 5,3 0 1,-2 0-1,7 0 1,2 0-74,2 0 1,1 0 0,-1 0 0,-2 0 33,-2 0 0,-2 2 1,3 1-1,-6 4-10,-4 2 1,-1-4 0,0 6 0,-2 1 28,-4 2 0,4 2 0,-5 1 0,-1 2 58,-2 2 1,1 7-1,-2 0 1,-2 5-3,-1 4 1,-2 1-1,0-1 1,0 5 65,0 3 1,0 1-1,0-3 1,0-2-36,0-3 1,0 2-1,0-7 1,0-5 20,0-3 0,0 1 0,0-5-196,0-2 1,2-3-518,3-6 0,-1 3-709,6-8 0,-6-2 1289,1-8 0,4-18 0,-1-10 0</inkml:trace>
  <inkml:trace contextRef="#ctx0" brushRef="#br1" timeOffset="91">1321 14948 7916,'16'0'3559,"-7"0"-2885,5 0 1,-14 0-1,0 0-244,-9 0 1,-5 5-1,-4 0 1,-1-1-201,-2-3 0,0-1 0,4 0 0,-2 0-92,-2 0 0,0 0 0,5 0 0,0 0-3,0 0 1,1 0 0,-1 0-278,0 0 0,1 0-40,-1 0 0,0 0 39,0 0 0,1 7 0,1 4 114,3 3 0,3 7 0,4 0 0,-1 0 182,1 1 0,-3-2 0,2 6 0,2 0 62,1-2 0,-3 1 0,-1-6 0,3 2-36,1-2 1,0 4-1,-1-2 1,-2-2-68,1-1 0,2-8 1,2 1-173,0 1 0,0-3-694,0 1 590,0-7 1,7 3 0,4-12 0,3-2-78,2-1 1,1-5 0,2 4 0,4-3 85,1 3 0,1-2 0,3 6 0,-2 1 65,2-2 1,-5 5 0,-1-3 0,-1 5 133,0 5 1,0-1 0,-5 6 0,-2 3 172,-4 1 0,3 1 0,-8 3 0,-2 1 633,-1 2 1,-2 5-1,0-5 1,0 0-391,0 2 1,-7-6 0,-3 4 0,-3-3-199,3-3 0,-9 1 0,3-2 1,-1-3-35,-1-6 0,-5 2 1,-1-2-1,-2-2-755,0-1 0,1-2 1,-1 0-1,5 0-523,3 0 1,3 0 0,1-2 0,1-1-385,3-2 1,7-7 0,-1 1 718,8-3 1,9-2 0,10-1 714,2-4 0,8 3 0,7-4 0</inkml:trace>
  <inkml:trace contextRef="#ctx0" brushRef="#br1" timeOffset="92">1557 15466 8333,'16'0'3463,"-6"-5"1807,1 0-3892,-8 0-3045,4 5-2100,-7 0 1074,0 0 0,2-7 2693,3-4 0,-3-3 0,5-2 0</inkml:trace>
  <inkml:trace contextRef="#ctx0" brushRef="#br1" timeOffset="93">1730 14948 8668,'16'-7'226,"-6"5"0,-1-5 210,-2 0 1,5 5 0,-1-3-1,3 3 1,1 0-47,1-3 1,5 3 0,2-3 0,-1 3-321,1 2 0,3 0 0,-3 0 0,0 0 27,-1 0 0,-1 2 1,-5 2-1,0 3 66,0 1 1,-6 3 0,-1 5 0,0-1 194,-1 1 1,-4 5-1,1 3 1,-2 3 345,3 1 0,-5 5 0,5-7 1,-5 4-76,-1 1 0,0 1 1,0-1-1,0-1-294,0-4 0,0 2 0,0-7 0,2-2-468,3-2 1,-3-1 0,3 0-1135,-3 0 1,-2-1-4787,0 1 3290,0-7 0,0-4 2763,0-10 0,0-11 0,0-8 0</inkml:trace>
  <inkml:trace contextRef="#ctx0" brushRef="#br1" timeOffset="94">1919 15356 8900,'7'-8'0,"3"1"789,4 0 0,2 3 1,1-5-1,4 2-39,5 4 1,2-1 0,0 1 0,-1-2-724,0 1 0,3 2 1,0 2-1,-2-1-533,-2-5 0,-2 5 0,3-5 0,-5 5-1220,1 1 1,-5 0 0,3 0 1725,-4 0 0,-1-7 0,-1-2 0</inkml:trace>
  <inkml:trace contextRef="#ctx0" brushRef="#br1" timeOffset="95">2437 14680 8194,'7'-8'476,"-3"-6"0,6 5-157,3 0 0,1-3 0,1 7 1,1 0-108,0-2 0,5 5 0,1-3 0,1 3 95,0 2 1,-2 0 0,-5 0 2,-1 0 1,1 7 0,-2 3-61,-4 4 0,-3-3 1,-7-1-1,0 2 70,0 2 0,-7 2 0,-3 0 1,-2 0-53,1-1 0,-3 6 1,4 0-1,-4-2 66,-2-1 1,0-4-1,2-2 1,2-1 315,2 1 1,4 2-145,-4 1 1,8-4-345,2-1 0,2-6 0,8 1 0,3-3-184,1-2 0,7 0 0,1 0 0,3 0-1416,3 0 0,-4 0 0,2 0 1,2 0-1167,2 0 1,0 5 2603,-4 0 0,11 1 0,-4-6 0</inkml:trace>
  <inkml:trace contextRef="#ctx0" brushRef="#br1" timeOffset="96">2783 15293 7916,'0'-8'1829,"0"1"0,7 7 0,4 0-1455,3 0 0,7 0 0,0 0 0,-2 0-134,-2 0 0,-1 0 0,2 0-137,3 0 0,-4 0 0,4 0 0,-4 0-1573,-1 0 1,-5 0-411,-1 0 0,-8 0 562,-2 0 0,-7 5 1318,-9 0 0,0 7 0,1-3 0</inkml:trace>
  <inkml:trace contextRef="#ctx0" brushRef="#br1" timeOffset="97">2815 15372 7916,'0'9'1215,"2"-2"1,3-7-1,5 0-491,4 0 1,2 1-1,1 3 1,3 1-115,1-1 0,1-3 0,-1-1 1,4 0-477,-1 0 0,4 0 0,-7 0 1,-2 0-311,-1 0 1,3 0 0,0 0-1,0 0-1383,1 0 1,-2 0 0,6 0 1558,2 0 0,1-7 0,3-1 0</inkml:trace>
  <inkml:trace contextRef="#ctx0" brushRef="#br1" timeOffset="98">3774 14806 7916,'0'9'2478,"0"-2"-1521,0-7 1,0 7 0,-2 3 0,-1 4-225,-3 2 1,-1 5-1,2 2 1,-4 1-224,1 4 1,-5 2-1,6 1 1,1 1-112,-1-1 0,-4 1 1,6-1-1,0 0-81,-2 1 0,5-2 0,-3-3 0,3-2-71,2-2 1,0-2 0,2-6 0,1 1-4,2 0 1,8-1-1,-3 1 1,4-2-22,2-3 0,1 1 0,2-5 0,4 0-226,2 0 0,-4-2 0,3-5 0,0 0-638,1 0 1,-4 0 0,3-2 0,-1-1 375,-4-2-1,4-8 1,0 3 0,-1-2-1518,1 1 0,-4-3 0,-6 4 1,-3-4-248,2-2 1,-5 0 0,-2 1 2029,-3-1 0,-2 0 0,0 0 0</inkml:trace>
  <inkml:trace contextRef="#ctx0" brushRef="#br1" timeOffset="99">4057 15089 7916,'0'16'965,"0"-6"0,0 3 1,0 2 207,0 4 1,0 8-1,0-5 1,0 3 3,0 3 1,2 7 0,1 1 0,4-1-676,2-2 1,-4-3 0,4-2 0,0-3-248,-1-3 1,-4-1 0,1-5-1,-3 0-2011,-2-1 1,0 1-4669,0 0 4632,0-7 0,0-4 1,0-10 1791,0-6 0,14-3 0,3-2 0</inkml:trace>
  <inkml:trace contextRef="#ctx0" brushRef="#br1" timeOffset="100">4308 14555 7816,'0'-16'721,"0"0"1,2 2-141,3 4 1,4 1 0,7 6 0,0-3-274,-1 3 0,1 1 1,2 2-1,1 0 183,2 0 0,0 0 0,-6 0-117,1 0 0,-2 2 0,-3 3-147,-6 6 1,-3 3 0,-2 1 0,-2 1-12,-3 0 1,-2-1 0,-7 3 0,1 1 11,1 2 0,-5 5 1,6-5-1,-1 0 60,2 2 1,-4-6 0,5 4 0,0-3 67,4-3 1,3 1-1,2 0 1,0 0 14,0-1 1,7-4 0,4-2 0,3-1-174,1 1 0,1-5 0,1 1 0,3-4-339,1-1 1,5 6 0,-3-1-1,-1-2-921,1-1 0,3-2 0,-5 0 0,0 0-519,2 0 1,-4 0-1,5 0 1,-1 0 246,-4 0 1,4 0 0,-2 0 1333,-2 0 0,-1-7 0,-3-2 0</inkml:trace>
  <inkml:trace contextRef="#ctx0" brushRef="#br1" timeOffset="101">4953 14900 8181,'0'11'1528,"0"-1"1,0 1 0,0 5 0,2-1-733,3 1 1,-3 7 0,3 3-1,-1 4-179,1 1 0,-2-1 0,6-2 0,0-4-667,0-1 0,-4 3 0,3-3 0,1-1-1496,0 1 0,-6-2 0,4-5 824,0 0 1,-5-6 0,2-1-1280,-8-2 0,-5-4 1,-6-6 2000,-1-2 0,0-8 0,-6 5 0,-3-8 0</inkml:trace>
  <inkml:trace contextRef="#ctx0" brushRef="#br1" timeOffset="102">4812 15199 7827,'0'-16'902,"0"1"1,7 1 0,3 2 0,6 3-455,5 2 1,3 2 0,8 5 0,-1 0-293,1 0 0,-1 0 1,2 0-1,2 0 24,2 0 0,-1 0 0,-4 0 0,-1 0-894,1 0 1,-1 0-1,1 0 1,-3-2 265,-2-3 0,1 1 0,-7-5 1,-1 1 447,3-1 0,-5-16 0,4-8 0</inkml:trace>
  <inkml:trace contextRef="#ctx0" brushRef="#br1" timeOffset="103">5551 14570 7916,'7'-8'1191,"3"2"0,-3 6-526,-2 6 0,-3 4 1,-2 11-1,0 5 0,-2 4-100,-3 1 0,3 6 0,-3 2 0,3-1 117,2 0 1,0-1 0,0-4 0,0 2-286,0 2 1,0 0-1,2-6 1,2 0-132,1 1 0,2-6 0,-4-2 1,2-1-47,-1-4 1,-2-1 0,-1-4-64,5-4-262,-5-3 1,6-8 0,-5-5 6,3-4 1,-1-4 0,5-4 0,-1-1-661,1-2 1,2-5 0,4 3 0,1-1 272,0-4 1,0 5 0,1 2 0,2 6 313,2 4 0,0-1 1,-3 7-1,1 1 101,2 2 0,5 15 0,-5 2 1,-2 5 636,-1 2 1,-3 1 0,1 5-1,-2-2 241,-3 2 1,1 2 0,-7-1 0,0-1-646,2-1 0,-5-8 1,3 3-1,-3-1-946,-2 0 0,0 0 0,0-5-2,0 0 0,0-6-6444,0 1 7229,0-8 0,0 4 0</inkml:trace>
  <inkml:trace contextRef="#ctx0" brushRef="#br1" timeOffset="104">6132 14476 7916,'0'-16'460,"0"1"0,7-1 1,4 2-11,3 4 1,7 3 0,1 5-1,1-2-250,0-1 0,3 0 0,-3 5 0,-1 0 55,1 0 1,-2 2 0,-5 1 0,-2 4 48,-4 2 1,3 1-1,-8 6-133,-2 0 0,-1 1 0,-4 2 0,-3 2 8,-5-1 1,-3 2-1,1-1 1,2-2 498,-3-1 1,-1 5-299,-1 3 0,6-4 0,5-2 0,8-6 57,6-4 1,6-5 0,3 4-1,4-2-178,2-3 1,-4 3 0,3-2 0,0-2-646,1-1 1,-6-2-1,4 2-813,0 3 0,-6 2 0,2 5 1199,-7-1 0,-5-1 0,-7 6 0</inkml:trace>
  <inkml:trace contextRef="#ctx0" brushRef="#br1" timeOffset="105">1211 16205 7916,'-9'-7'1605,"-5"5"91,4-3-1032,3 3 0,0 9 0,7 4 0,0 5-41,0 4 0,0 0 0,2 6 1,1 0-128,2-1 0,6 8 0,-6-4 0,0 1-97,2 0 0,-5 3 0,3-7 0,-1 2-152,1-2 0,-3-1 1,3-6-1,-3 2-132,-2-2 1,0-1-1,2-3 1,1 1-525,2 0 1,1-1-335,-6 1 610,0-7 1,1-2 0,3-9 0,1-3-274,-1-6 0,-1-3 1,1-3-1,2-2-115,3-2 1,-4-2-1,6 4 1,1-2 203,2 2 1,2-2 0,0 3 0,-1 4 371,1 0 1,0 7 0,1 2 0,2 3-118,2 2 0,0 2 0,-3 3 0,1 4 683,2 0 1,0 10-1,-7-3 1,-2 1-266,-1 1 1,-3-1-1,5 2 1,-5 2 185,-1-1 0,4-3 0,-6-1 0,-1-1-238,-3 1 0,-1 0-4252,0 0 2590,0-1 1,-1-1 437,-5-3 0,5-6 0,-5-10 0,5-6 920,1-3 0,7-15 0,1-5 0</inkml:trace>
  <inkml:trace contextRef="#ctx0" brushRef="#br1" timeOffset="106">1871 16064 8082,'0'-16'549,"0"0"1,0 0 0,2 2-227,3 4 0,-1-4 1,6 5-1,3-1 31,1-1 0,1 8 0,3-2 1,1 1-28,2-1 0,5 3 0,-5-3 0,-2 3-85,-1 2 0,-2 5 1,-1 2-1,1 2 61,0 3 0,-6 2 0,-1 2 0,-2 0-2,-4-1 1,-1 6-1,-2 0 1,-2-1 15,-3-3 0,-4 6 0,-6-1-37,-1-2 1,2 1-1,2-11 144,1 4 1,3 2-51,-3 0 1,4-6-110,7 0 0,4-6-317,6 1 0,6-3 0,12-2 0,-4 0 74,-1 0 0,3 0 1,-3 0-1,1-2-755,4-3 1,0 3 0,0-3 0,-3 3-301,-3 2 0,6 0 0,-3 0 0,-1 0-271,-3 0 0,-3 0 1,-3 2 525,1 3 0,-7-1 778,-4 6 0,-3-6 0,-2 3 0</inkml:trace>
  <inkml:trace contextRef="#ctx0" brushRef="#br1" timeOffset="107">2406 16488 7878,'2'9'2361,"3"-4"-2030,5-3 0,-1 3 1,2 0-1,1-1 500,2-3 0,-4 1 1,1 2-264,1 1 0,2 0 1,2-3-607,0 3 0,-6-3 1,0 3-999,3-3 0,-6 0-3563,-2 3 3472,-3-3 1,-4 5 1126,-3-7 0,-4-7 0,-7-2 0</inkml:trace>
  <inkml:trace contextRef="#ctx0" brushRef="#br1" timeOffset="108">2390 16677 9307,'11'5'0,"-1"0"0,2-1 1221,2-3 1,2 5 0,2-1 0,3-2-584,5-1 0,-2-2 0,2 2 0,1 1-285,-3 3 0,4-1 1,-7-3-1,-2 1-98,-1 2 1,-3 0 0,1-3-771,0 3 1,-6-3-1085,1 3 0,-8-1-776,3 1 1,-6-3 1682,-6 3 0,3-3 0,-6-4 692,2-3 0,-5-4 0,3-7 0</inkml:trace>
  <inkml:trace contextRef="#ctx0" brushRef="#br1" timeOffset="109">3617 15969 7916,'8'-10'322,"-2"-1"0,-3 8 381,2-2 0,-3 5 1,3 5-1,-3 5 248,-2 4 1,0 4-1,0 1 1,0 4 0,0 1-408,0 4 1,0 2-1,0 3 1,0 2-99,0 2 0,0-3 0,0-4 0,0-2-350,0 0 0,0 3 1,0-8-1,0 0-462,0 0 1,0-2-1,0-6-519,0 1 1,0 0-1069,0-1 1,7-1 505,4-3 1,3-4-1,3-7 1,2-2-267,2-3 1713,7-4 0,-3-14 0,6-1 0</inkml:trace>
  <inkml:trace contextRef="#ctx0" brushRef="#br1" timeOffset="110">4308 16064 7916,'9'-7'422,"-4"-4"0,-3 2 0,-2-1 548,0-2 1,-7 5 0,-3 1-386,-4 5 1,-2 2-1,0 5 1,1 4-49,-1 4 0,0 7 0,0 2 0,1 0-127,-1-1 1,0 6 0,2-2 0,2 4-147,2 2 0,1-1 1,-2-1-1,6-2-90,3-2 1,2 0 0,0 4-1,2-2-134,3-2 1,4-5-1,9 3 1,1-1-129,2-4 0,7-1 0,-2-4 0,2-2 59,-2-2 0,4-6 1,-4 1-1,4-3 50,1-2 0,-6 0 0,-5 0 0,-2 0 219,-2 0 0,-2-7 0,-2-2 0,-3-1-45,-2-1 1,-2 1-1,-5-6 1,-2 0-254,-3 0 1,-2 1-1,-5 1 1,1 3-125,-1 6 1,-2-2-1,-2 2 1,1 1 0,-1 3 1,0-5 0,0 1 0,1 2-176,-1 1 0,5 2 1,1 0-1,-2 0-1550,-2 0 1,-2 2-195,0 3 0,8-2 1136,2 8 1,6-8 0,6 3 0,4-5 963,4-1 0,9 0 0,1 0 0</inkml:trace>
  <inkml:trace contextRef="#ctx0" brushRef="#br1" timeOffset="111">4812 16504 7916,'8'0'9118,"-1"-7"-5965,-7 5-1507,0-5-1423,0 7-10054,0 0 7269,7 0 0,-3 0 2562,6 0 0,1-7 0,4-2 0</inkml:trace>
  <inkml:trace contextRef="#ctx0" brushRef="#br1" timeOffset="112">5110 16126 7916,'6'-10'0,"-1"0"0,0-1 309,-5-5 1,0 6-1,2 1 1,1 0 488,3 1 0,-1 2-25,-5-4 0,0 5 1,2-4-182,3 2 1,-4 3 0,5 10-206,-5 4 0,-1 4 0,0 2 0,-1 0-83,-5-1 0,3 6 1,-6 2-1,1 0-113,-1-1 1,4 1 0,-4-4 0,0 4-8,0 1 0,6-4 0,-4 2 0,2-1 55,-1 0 0,1 0 0,5-5-58,0 0 1,0-6-1,0 1 1,2-1-5,3-1 1,4-2 0,8-7 0,4 2-50,6 3 0,2-3 0,3 3 0,-1-3-134,1-2 1,-1-6-1,-1 1 1,-2 0-443,-2-2 1,-2 3-1,3-4 1,-5 1-817,1 3 0,-6-3 1,6 2-1257,0 1 1,-6 3-795,4 1 3314,-10 0 0,-11 0 0,-9 0 0</inkml:trace>
  <inkml:trace contextRef="#ctx0" brushRef="#br1" timeOffset="113">5503 16205 7916,'-7'-9'2300,"6"4"1,-5 10-1935,5 6 1,1 3 0,0 3 0,0 2 469,0 2 0,1 6 0,3-5 1,1 1-422,-1 0 1,3 3 0,0-5-1,0-2-454,0-1 1,0 3 0,-4-1 0,4 0-111,2-3 1,-4-3 0,4-2-1,0-1-1044,-1 1 1,-4-3-1,3 0-1835,0-2 1,-4-2 1881,8-5 0,-3-7 1146,3-4 0,3-10 0,-5-3 0</inkml:trace>
  <inkml:trace contextRef="#ctx0" brushRef="#br1" timeOffset="114">6101 16189 8446,'23'-31'0,"-6"-1"0,-6 1 264,-5 0 0,0 1 0,-6 2 0,0 4 270,0 1 1,0 2 0,0 5 0,-2 2-29,-3 4 0,1-3 0,-6 6 0,-2 1-78,-2-1 0,-2 1 0,-2 6 0,-1 0-143,-2 0 1,0 7-1,6 5 1,-1 8-15,0 6 0,0 4 0,2 1 0,2 0 3,2 1 0,6-1 0,-3-1 0,2-2-141,0-2 0,-1-7 0,8 2-186,3-3 1,-1-4-1,6-4 1,3-5-230,1-3 1,3-2-1,2 0 1,2-2 72,-2-3 0,-1-3 0,-2-8 1,-1 0-33,1 0 1,-2 1-1,-2-1 1,-1 0 130,1 0 0,2 3 440,2 2 1,-1 4 0,-1 9 0,-1 1 41,-3 3 0,-1 6 1,3 0-1,-3 5-80,-2 4 1,3 0 0,-3-3-1,0 1-121,0 2 0,-1 0 1,-6-5-1,0-1-902,0 1 1,0 5-1,0 0 1,0-2-1109,0-1 1,-7-3-1,-4 1 1,-3-2 1838,-2-3 0,-6 3 0,-3-6 0</inkml:trace>
  <inkml:trace contextRef="#ctx0" brushRef="#br1" timeOffset="115">4874 16472 9670,'11'0'3289,"-1"0"-2945,-6 0 1,1 0-1,-10 0 244,-6 0 1,3 0 0,-1-1 588,2-5-1004,-5 5 1,12-6-264,0 7 1,7 0 0,8 0 0,1 0-1759,0 0 0,5 7 0,2 1 1848,1 1 0,2 5 0,6-5 0</inkml:trace>
  <inkml:trace contextRef="#ctx0" brushRef="#br1" timeOffset="116">1243 17494 7916,'-11'9'0,"1"-4"111,-3-3 1,5-2 0,-3 0 968,-1 0 0,3 7 1,0 3-428,2 4 0,2 4 0,3 1 0,-1 3-114,-2 3 1,-1-4 0,6 5-1,2 2-214,3 2 1,-1 1-1,6 1 1,3-3-115,1-3 0,-4 4 0,1-4 0,1 2-85,2-2 1,0 2 0,-2-5 0,-3 0-40,-2 0 0,3-3 89,-5-4-505,1 0 0,-6-9 1,0-7-170,0-9 1,0-7 0,0-3 0,1-3 68,5-3 0,-3-6 0,8-6 1,1 2 18,2 2 1,7 3 0,0 4 0,-2 5 315,-2 4 0,4 6 0,2 2 0,0 4 314,0 7 0,3 3 0,-4 9 0,1 0 141,0 4 0,3 2 0,-5 0 0,-2 1 75,-1-2 0,-4 4 0,-2-2 0,-2-2-104,3-2 1,-5-1 0,1 0 0,-2-1-703,-3 1 0,3 0 0,0-2 0,0-2-627,0-2 0,0-4 0,-2 2 0,4 1 106,-1 0 1,6-6 0,-3 3-837,3-5 1,1-6 1726,1 0 0,0-14 0,0 1 0</inkml:trace>
  <inkml:trace contextRef="#ctx0" brushRef="#br1" timeOffset="117">2202 17824 7747,'15'0'2173,"1"2"-1508,0 3 1,1-3-1,2 5 1,2-2-452,-1 0 0,-1 0 1,0-3-1,2 2-601,-2 1 0,-1 0 0,-4-3 1,-2 1-821,-2 3 1,-6 6 0,-1-2 1206,-6 4 0,-13 2 0,-8 0 0</inkml:trace>
  <inkml:trace contextRef="#ctx0" brushRef="#br1" timeOffset="118">2170 18060 8125,'7'10'0,"4"-1"482,3-2 1,1-2-1,3-5 1,1 0 121,2 0 1,5 0-1,-3 0 1,1 0-563,4 0 0,0 0 0,0 0 0,-3 0-696,-3 0 0,-1 0 0,-5 0 0,0 0 654,0 0 0,-1-7 0,1-2 0</inkml:trace>
  <inkml:trace contextRef="#ctx0" brushRef="#br1" timeOffset="119">2956 17541 8024,'-15'0'0,"-1"0"0,0 0 0,0 0 278,1 0 0,1-2 824,3-3 1,6 2-655,10-8 0,4 6 0,8-4 0,4 0-210,6 1 0,2 2 1,3-2-1,-1 1-117,1 3 0,-1-3 0,1 2 1,-3 2 54,-3 1 1,2 2 0,-7 0 0,-1 2-166,-3 3 0,-1 4 0,-2 6 87,-4 1 1,2 0 0,-6 1-1,-3 2-16,-1 2 1,-2 5 0,0-3 0,0 0-2,0 0 0,-7 3 0,-4-5 0,-3 0-103,-1 1 0,4-4 1,1 3-1,-2-5 25,-2-6 1,-2 2 0,0-5-1,0 0 60,1 0 0,4-2 0,1-5-20,-2 0 1,3 0-156,-2 0 0,10-7 1,-1-3-395,5-4 1,15 0-1,-1 2 1,6 1 240,5-1 1,7 0-1,3 0 1,1 3 88,-1 2 0,4 2 0,-4 5 0,1 0 98,-1 0 1,-1 5 0,-6 2 0,1 2 447,-1 3 1,-6 2 0,-2 2 0,-4-1 86,-4 1 0,3 1 0,-13 3 1,0 1 103,2-2 0,-5 0 0,2 0 0,-6 2-76,-3-2 1,-8-1 0,3-2 0,-4-1-202,-2 1 0,-5-2 1,0-2-1,0-3-137,-1-2 1,2-2 0,-4-3 0,0 1-138,-1 3 1,4-1 0,-3-5 0,1 0-667,4 0 1,1 0-1,3-2 1,-1-1-488,0-3 1,6-1-1,1 2-646,2-5 0,3-4 0,10 0-1606,4 3 3395,4-3 0,9 6 0,1-8 0</inkml:trace>
  <inkml:trace contextRef="#ctx0" brushRef="#br1" timeOffset="120">3978 17981 8024,'16'0'0,"-7"2"0,-2 1 475,0 3 0,-4-1 0,6-3 1745,-2 3-637,-2-3-1054,-5 5 0,-5-9-134,0-3 0,-6 1-583,6-6 1,1 6 46,10-1 0,-3 3 0,8 2 0,1 0-35,2 0 0,2 7 227,-1 4 1,-1-3 525,-3 3-262,-4-8 1,-14 4 0,-4-7-129,-3 0 0,-1 0-215,-1 0 1,7-1 41,4-5 0,5 5-602,5-5 0,4 5 0,7 1-26,-1 0 0,1 0 1,0 0-1,0 1-214,-1 5 0,-1-3 1,-2 6-1,-1-2-1251,1-4 2079,-5 6 0,7-7 0,-5 5 0</inkml:trace>
  <inkml:trace contextRef="#ctx0" brushRef="#br1" timeOffset="121">5032 17431 7916,'7'11'224,"3"-1"845,-3-6 1,0 4-678,-7-3 1,-7-3-1,-3 3 1,-4-1-123,-2 1 1,0-3 0,-1 3 0,-2-3 28,-2-2 0,-6 0 0,5 0 0,-1 0-186,0 0 0,-3 0 0,5 0 0,2-2-183,1-3 0,3 3 0,-1-3-155,0 3 1,1 2-1,1 2 41,3 3 1,4 4 0,7 7-1,0-1 131,0 1 0,0 5 0,0 2 0,0-1 74,0 1 0,0 5 0,0-3 0,0-1 148,0-3 1,0 2 0,-2-2-1,-1-2-3,-2-2 1,-1-6 0,6-1-169,0 2 0,0 2 101,0 2-233,0-7 1,7-2-1,2-9-3,0-3 0,5 1 1,-2-6-1,5-1-8,4 3 0,7-6 0,-1 5 0,2 0 50,3 4 1,-1-2-1,1 2 1,-3 1 95,-2 3 1,2 6-1,-3 2 1,2 2 249,-1 3 1,1 2 0,-6 3 0,1 2 97,0 2 0,-8 0 1,-6-3-1,0 1 101,0 2 0,-6 2 0,2-4 0,-5 2 47,-5-2 1,2-2 0,-8-3 0,-1-1-164,-2-3 1,-7-5 0,0 4 0,2 0 17,1 0 0,-3-6 0,-1 2 0,-1-3-161,0-2 1,-3 0 0,5 0 0,2 0-146,1 0 1,3 0-1,-1 0 1,-2 0-204,-3 0 1,4-2 0,-4-1-555,4-2 0,1-6 0,0 6-1204,0 1 0,6-3-309,-1 2 1,10-5 1291,1 4 0,7 1-1,10 5 1,2 0 420,2 0 0,6 0 512,-6 0 0,6-7 0,-2-2 0</inkml:trace>
  <inkml:trace contextRef="#ctx0" brushRef="#br1" timeOffset="122">5865 17557 7916,'14'-7'0,"-4"-4"0,-4-3 0,-5-1 178,-1-1 0,0 5 0,-1 1 218,-5-2 1,-2-2-1,-8 0-121,0 3 0,2 3 0,2 4 0,2-1-88,-3 1 1,-1 3 0,-1 2-1,-1 5-33,0 4 1,1 4 0,-1 4 0,2 2 21,3 7 1,-1 2-1,5 5 1,0 0-15,0 3 1,2 5 0,5-4 0,0 1-38,0-1 1,7 4 0,3-3 0,4-1-114,2 1 0,-2-3 0,-2-6 0,-1-2-97,1-2 0,2-7 0,2 2 0,-2-3-400,-4-3 1,4-1 0,-5-1 0,1-5-645,1-1 1,-1-1 0,6-6 741,0 0 0,-2-7 0,-2-6 0,-2-4 387,3-4 0,-5-7 0,3 2 0,-1-11 0,6-3 0</inkml:trace>
  <inkml:trace contextRef="#ctx0" brushRef="#br1" timeOffset="123">6069 17903 7916,'16'0'352,"-5"0"32,-1 0 0,-8 0 0,-2 1 17,-9 5 0,-12-5 0,-5 6 0,-4-1 82,-1-1 1,-1 0 0,-1-5 0,-4 0-112,-4 0 0,0 0 1,1 0-1,2 0-389,3 0 1,2-5-1,1 0 1,2-1-660,4-1 0,4 4 0,8-8 55,3-1 1,4-2-1,9-2 1,3 1-1222,6-1 1,8-1 1841,2-4 0,14-11 0,-2-8 0</inkml:trace>
  <inkml:trace contextRef="#ctx0" brushRef="#br1" timeOffset="124">6038 17463 7916,'10'22'475,"1"4"1,-6 9 0,4 2-1,0-2-98,-1-2 0,1 4 0,3-1 0,-1 1-132,1 2 1,0-5 0,0 7 0,-1-3-92,1-3 1,7 3-1,4-1 1,0-2-509,0-2 0,3-3 0,-4-4 0,3-5-299,3-3 0,-5-5 0,-2-2 0,-4-8 653,-1-6 0,6-13 0,3-8 0</inkml:trace>
  <inkml:trace contextRef="#ctx0" brushRef="#br1" timeOffset="125">6573 17745 6310,'-25'0'204,"-3"0"1,5 2 0,-1 2 1547,-4 1 1,-7 5 0,-2-4 0,1-1-1376,-3 2 0,4-4 1,-7 6-1,0-2-684,2-3 0,-5 3 1,5 0-1,-2 1 307,0 4 0,0-5 0,-5 0 0</inkml:trace>
  <inkml:trace contextRef="#ctx0" brushRef="#br0" timeOffset="126">7579 16174 10883,'-7'-9'2377,"3"-5"1,-4 3-1864,1-3 0,1-1 1,6-3-1,0-3 0,0-5-139,0-4 1,6-1 0,1-4 0,1-3-680,5-4 0,-1-11 0,0 8 0,-3 0-101,-2-1 1,0-6 0,-4 8 0,2 2-21,-1 2 0,3 3 0,0 8 0,0 2 96,0 6 1,5 6 0,-1 4 348,3 6 0,1 5 0,3 5 0,3 8 205,5 6 1,2 5-1,0 9 1,-2 4 323,2 5 0,0 3 0,0 3 1,-4-1-90,-1 0 1,0-2 0,-4-1 0,2-4-425,-2-2 0,4-1 1,-2-5-1,-2-3-202,-1-3 0,-3 2 0,1-7 0,0-1-953,-1-3 0,1-3 0,-2-2-1359,-3-1 0,1-10 1743,-7-1 0,0-7 0,-6-8 0,-3-1 542,-1 0 0,-7-5 1,3 0-1,-2 2 586,1 2 0,5 6 0,-6 3 22,-1 1 1,-2-4-1,-4 6 1,-1 1 624,-2 3 0,0 1 0,4 0 0,-2 0-507,-2 0 1,-6 0 0,7 0 0,-1 0-631,-2 0 0,5 0 1,-4 0-1,1 0-432,0 0 1,0 0-1441,5 0 1969,7 0 0,2-7 0,7-2 0</inkml:trace>
  <inkml:trace contextRef="#ctx0" brushRef="#br0" timeOffset="127">8506 15844 8702,'25'0'178,"-4"0"0,-4-6 1,-1 1-1,0 2 222,-1 1 0,1 2 0,0 0 496,0 0 0,-6 0 1,1 0-2096,1 0 1,-7 0-1,-5 2 1199,-9 3 0,-19-3 0,-5 5 0</inkml:trace>
  <inkml:trace contextRef="#ctx0" brushRef="#br0" timeOffset="128">8365 16016 8193,'16'9'0,"-1"-4"454,1-3 1,0-2 0,0 0-1,1 0 228,4 0 0,-2 0 0,6 0 1,-3 0-146,-2 0 1,2 0-1,-1 0-101,-2 0 0,-1 0-436,-2 0 0,-8 7 0,-1 2 0</inkml:trace>
  <inkml:trace contextRef="#ctx0" brushRef="#br0" timeOffset="129">9355 15419 8193,'6'-10'444,"-1"-1"1,2 8 201,-2-3 0,-3 13 0,3 7 0,-3 7 239,-2 4 1,0-1 0,0 6 0,-2 0-249,-3 3 1,-2 2 0,-5-4 0,1 1-315,-1-1 0,0 6 0,0-1 0,3-1-128,2-1 0,2-8 1,5-2-1,0-1 1,0-4 1,0-1 0,0-3 0,1 1-125,5 0 1,-3-2 0,8-2 0,1-3-344,2-2 0,1-2 1,1-5-1,2 0-242,3 0 1,-2 0 0,5-2 0,1-3-675,-1-6 1,1-3-1,3-1 1,-4-1-8,-1 0 1,3 1 0,-5-3 0,-2-1 493,-1-2 1,-10-7 0,-2 0 699,-5-7 0,-1 2 0,0-5 0</inkml:trace>
  <inkml:trace contextRef="#ctx0" brushRef="#br0" timeOffset="130">9638 15639 8788,'-7'16'762,"6"0"0,-5-1 0,5 1-82,1 0 0,0 7 0,0 3 1,0 5 329,0 6 0,5-4 0,0 4 0,0-4-631,2-2 1,-3-4-1,5-3 1,-1-1-471,1-4 0,-4 4 1,6-2-1,-1-2-305,-1-2 1,5-3 0,-3-2 0,3-1-2847,1 1 1,1 0 3241,0-1 0,6 3 0,3-5 0</inkml:trace>
  <inkml:trace contextRef="#ctx0" brushRef="#br0" timeOffset="131">10629 15608 8193,'-7'10'576,"-3"1"0,1-1 0,0 6 0,0 1 0,1 3 158,-5 1 1,-1 5 0,0-4 0,2 1-7,2 0 1,-1-2-1,-5-4-992,1 4 0,4-3 0,1 3-737,-2-4 0,3-8 0,-2-4 267,-1-3 0,-2-2 1,-2-2-1,1-5 734,-1-9 0,0-13 0,1-11 0</inkml:trace>
  <inkml:trace contextRef="#ctx0" brushRef="#br0" timeOffset="132">10189 15561 8193,'15'17'795,"1"2"0,0 2-58,0-2 0,1 4 0,4 0 1,4 1-239,-1 4 0,6 2 0,-6 1 0,2 3-536,1 2 1,-6-1 0,3 7 0,-1 2 36,-4 1 0,-2 2 0,-1 0 0</inkml:trace>
  <inkml:trace contextRef="#ctx0" brushRef="#br0" timeOffset="133">10802 15341 8193,'-7'-9'0,"-2"2"565,0 0 1386,-5 5-1359,13-12 1,-4 12-1,10-3 1,5 3-226,4 2 0,4 0 0,3 0 0,3 0-149,1 0 0,3 2 0,-8 3 0,1 6-90,2 3 1,-5 7 0,1 2 0,-5 1-99,-4 4 0,-6 0 0,1 0 0,-3-4 39,-2-1 0,-7 3 1,-4-5-1,-3-2-41,-1-1 0,-3-4 1,-1-2-1,-2-3 143,2-2 0,-4-2 1,2-5-1,2 0-36,1 0 0,3 0 1,-1 0-1,0 0-272,0 0 1,8-2 0,3-3-121,3-6 0,5 3 0,6-1 52,7 2 0,15 0 0,2 4 1,4-3 63,1 3 0,10 3 0,-5 5 0,-1 6 189,-2 3 1,1 1-1,-8 1 1,-5 0 208,-4-1 1,-3 1-1,-7 2 1,-2 1-147,-1 2 0,-8 0 0,3-6 0,-5 1 333,-1 0 1,-7-2 0,-3-2 0,-4-1-3,-2 1 0,0-5 1,-1-2-1,-2-3-502,-2-2 1,-5 0 0,3 0 0,0 0-472,0 0 0,-4 0 0,2 0 0,1 0-580,3 0 1,3-6-1,2 1-1176,1 2 1,8-4 1486,7 2 0,8-6 0,13 4 1,4-2 799,-1-3 0,13-2 0,-4-2 0</inkml:trace>
  <inkml:trace contextRef="#ctx0" brushRef="#br0" timeOffset="134">11604 15765 8193,'22'16'277,"-9"-8"0,1-1 587,-6 0 1,-2-3 388,-6 6 0,-2-6-542,-3 1 0,1-3 1,-6-2-1,-3-2-329,0-3 1,-3 1 0,0-4 0,2-1-142,4 0 1,1 4-275,4-6 0,3 6 0,-2-4-72,8 3 1,5 0 0,6 6-137,1 0 1,0 5 0,0 1 0,-3-1-230,-2 2 0,3-4 0,-4 8-262,4 1 1,-3-3 0,-1 1 100,3 3 1,-5-5 0,3 1-1,-1 0-831,-1 0 0,5-6 1462,-4 2 0,4-10 0,2-4 0</inkml:trace>
  <inkml:trace contextRef="#ctx0" brushRef="#br0" timeOffset="135">12311 15309 8193,'7'-9'2671,"-5"2"-1855,12 7 1,-14 0-524,0 0 0,-2 0 0,-8 0 0,-2 0-83,-2 0 1,-2 0 0,-2 0 0,-1 0-59,-2 0 0,-1 0 1,2-1-1,-1-3 53,2-1 1,2 0 0,1 5-353,0 0 1,6 0 0,-1 0-3,-1 0 0,3 1 178,-1 5 1,1 2 0,-1 8 0,4 0 57,5 0 1,-5-1-1,1 1 1,2 0-1,1-1 0,0 3 1,-1 1-1,-3 2 10,3-2 1,1-1 0,2-3-49,0 1 0,0 0-4,0 0-136,0-1 0,2-6 106,3-4 0,-1-3 1,6-2-1,1-2-364,-3-3 1,12 2 0,-5-6 0,3 0-11,-1 0 1,4 4 0,2-4-1,0 2 216,-1 4 1,4 1-1,-3 2 1,0 0 156,0 0 0,3 2 0,-5 3 0,-2 4 131,-2 0 0,4 5 1,0-4-1,-3 4 168,-6 2 0,2 0 0,-5-1 0,1 1 91,1 0 0,-8-1 0,3 1 0,-5 0 50,-1 0 0,0-1 0,-1 1 0,-5 0-39,-4-1 1,-4-4-1,-4-2 1,-1-1-113,-2 1 0,-5-4 0,3 4 0,-1-2 87,-4-3 0,3-3 0,-1-1 0,0 0-111,2 0 1,-4 0-1,5-1 1,0-3-144,0-1 1,-3-6-1,5 4 1,2 0-244,2 0 1,-4-3-1,0 3 1,1 0-559,3 0 0,1-4 1,2 4-1491,4-1 1,-4 4-5012,3-1 7166,4 3 0,-7-12 0,6-3 0</inkml:trace>
  <inkml:trace contextRef="#ctx0" brushRef="#br0" timeOffset="136">9591 16362 8193,'-10'0'375,"-1"0"-32,8 0 1,-2 0 0,12 0 0,7 0 408,5 0 1,16 0-1,3 0 1,11 0-405,9 0 0,8 0 0,6 0 0,3 0-54,5 0 0,-35 0 1,1 0-1,1 0 1,0 0-1,3 0 1,0-1-123,-2-2 0,2 0 1,6 2-1,1-1 0,-4-2 1,-1-1-1,1 1 0,1 1-10,2 1 0,0 1 0,-5-1 0,1 2 0,-3 0 0,-1 0 0,-2 0 0,-1 0 159,41 0 1,-1 0 0,-16 0 0,-5 0-224,-4 0 0,-8-2 1,-10-1-1,-7-3-450,-7 3 0,0-4-1150,-7 2 1,-9-8 1028,-12 3 1,-16 3-1,-15 2 1,-11 3 472,-9 2 0,-12 7 0,-8 2 0</inkml:trace>
  <inkml:trace contextRef="#ctx0" brushRef="#br0" timeOffset="137">10142 16787 8372,'0'-9'3675,"0"-5"-3243,0 3 0,7 3 1,3-1-1,6 0-80,5 1 0,-2 2 0,7-2 0,0-1 49,-1 0 0,3 6 1,-7-3-1,-2 5-153,-2 1 1,-1 0 0,0 1 0,0 3-183,-1 1 0,-4 7 1,-2-1-1,-1 1-69,1-2 0,-6 4 1,3-3-1,-5 3 0,-1 2 0,0-1 0,-1 3 1,-5 1-247,-4 2 0,1 0 0,-1-5 0,-2-1 149,-2 1 1,-2 0 0,0-2 0,0-2 341,1-2 1,4-1-1,2 3 1,1-3 267,-1-2 0,6 5 0,-4-3 376,0 0 0,5 0-534,-3-4 0,5-3 0,5 5 0,5-2 41,4 0 1,9 0 0,5-5 0,5 0-41,4 0 0,6 0 0,-1 0 0,2 0-280,-2 0 0,7-1 0,-4-3 1,1-3-140,-1-2 0,2 6 1,-10-4-1,-4 2-1105,-5-1 1,0 1 0,-7 5-2273,-2 0 0,-8 2 3443,-6 3 0,-10 4 0,-4 7 0</inkml:trace>
  <inkml:trace contextRef="#ctx0" brushRef="#br0" timeOffset="138">7736 18154 8005,'0'16'386,"0"-6"1,0 1 1335,0 1 1,0-3 865,0 1-2138,0-6 0,0 1 1,2-10-1,1-6-229,2-3 0,6-1 1,-4-3-1,0-3-153,0-5 0,-2-9 1,-3-5-1,1-4-349,3-5 0,1-8 0,-4-3 0,2-3-446,-1 0 0,3-1 0,0 11 362,2 3 1,-1 4 0,5 8 0,-3 8 288,2 6 1,2 5-1,2 10 318,0 9 0,1 7 0,2 10 0,4 6 174,2 9 1,-6 4-1,3 10 1,-1 1 147,0 7 0,0-2 1,-5 2-1,-2-3-110,-3-4 0,3 4 0,-6-11 0,1 0-543,-4-3 0,2-6 1,0-4-1,0-7-671,0-2 1,4-2 0,-4-1-761,1 1 1,-2-7 1033,4-4 0,-1-5 0,3-3 0,-3-4 0,-2-2 274,-4-3 1,-1-2-1,-2-2 1,0 0 341,0 0 0,-2 3 0,-3 0 1,-5 5 292,-4 1 1,-2-4-1,0 4 1,-1 0 256,-4 0 1,-2 0-1,-7 4 1,1-4-440,-5-2 1,-2 4-1,1-4 1,-4 2-388,-1 3 1,3-2 0,-3 0 0,4 3-1029,6 1 0,0 2 1,9 0-540,2 0 0,10 2 0,11 1 1713,12 3 0,9 6 0,8-4 0</inkml:trace>
  <inkml:trace contextRef="#ctx0" brushRef="#br0" timeOffset="139">8868 17761 8126,'16'-7'220,"-1"5"0,-4-6 0,-1 4 0,3-1 0,1 1 798,1 3 0,1-5 0,0 1-916,0 2 1,-1 1-493,1 2 0,-7 2 1,-4 3-1,-5 4 390,-5-1 0,-11 13 0,-8-3 0</inkml:trace>
  <inkml:trace contextRef="#ctx0" brushRef="#br0" timeOffset="140">8821 17934 8126,'16'0'297,"5"5"1,0 1 0,-1-3 333,3-1 1,2-2 0,6 0 0,-1 0 80,-4 0 0,4 0 1,-4 0-1,4 0-1286,1 0 0,-1 0 0,-2 0 1,-2 0-2795,2 0 3368,-5 0 0,6 0 0,-4 0 0</inkml:trace>
  <inkml:trace contextRef="#ctx0" brushRef="#br0" timeOffset="141">9780 17698 8112,'-16'0'0,"1"0"0,-3 0 154,-3 0 1,4-5-1,-4 0 3089,3 1-2888,9-4 0,4 6 1,10-3-1,8 1 0,6 1-202,7-3 0,6 1 0,4 5 1,4-2-198,1-3 1,7 3-1,-4-5 1,-2 2-130,-2 0 0,2 0 0,-5 5 0,-4 0 35,-5 0 0,-4 0 1,-4 0 153,1 0 0,0 0 0,-7 1 1,-2 5 148,-2 4 1,-6 4 0,1 2 0,-3 0 272,-2-1 0,0 6 0,0 2 0,0 1-39,0 4 0,0 2 0,0 1 0,0 1-95,0-1 1,0 6 0,0 0-1,2-4-42,3-5 1,-2 0-1,8-6 1,-1 1-445,-1 0 1,3-2-1,-5-5 1,2-1-1030,3 1 1,-3-2 0,0-2-1175,-2-1 1,-2-10 1541,-5-1 1,-7-8-1,-5-12 843,-8-1 0,-4-13 0,-7 0 0</inkml:trace>
  <inkml:trace contextRef="#ctx0" brushRef="#br0" timeOffset="142">9953 18013 8112,'16'8'1130,"1"-2"1,2-5-351,2-1 1,7 0 0,0 0 0,5 0-381,4 0 1,7 0 0,-2 0 0,3-1-28,2-5 0,-1 5 1,-3-6-1,-1 1-502,2 1 0,-6 0 1,1 5-1,-4-2-999,-4-3 0,4 3 0,-10-3 0,1 5-436,0 5 0,-7-1 1564,2 6 0,-3-6 0,-3 3 0</inkml:trace>
  <inkml:trace contextRef="#ctx0" brushRef="#br0" timeOffset="143">11305 17887 8112,'14'-18'0,"-2"-1"0,-3-3 0,-2-3 0,-2 1 421,-5-3 0,0-6 1,0 5-1,-2 2-83,-3 2 1,-3 3 0,-8 5 0,0 0-70,0 1 1,-6 4-1,-5 2 1,-1 2-26,2 4 1,-3 1 0,4 2 0,1 2-15,3 3 0,3 4 0,2 8 0,3 4-50,2 5 0,4 15 1,7 2-1,0 1 0,0 1 1,7 1 0,4 1-1,2-2-31,3-3 1,5-3 0,2-8 0,0 0-219,-1 1 0,6-1 1,-2 1-1,4-3-92,2-2 1,-6 1-1,-2-7 1,1-2-1293,-1-2 1,-5-3 0,2-3 0,-3-6 773,-2-3 1,-6-2 0,-1-4 0,-2-6 678,-4-11 0,1-7 0,-1-4 0,4 1 0,2 0 0,-6-1 0,4 1 0,-1 1 0,-1 4 0,5 3 0,-3 9 0,2 4 596,-5 3 1,1 7-1,-10 1 1,-6 3 196,-3 1 1,-7 0-1,-1-5 1,-3 2-371,-3 3 1,-2-3 0,-1 3 0,0-3-430,-1-2 0,1 0 1,-1 0-1,1 0-168,-1 0 0,6 0 1,2 0-1,1-2-509,4-3 1,6 3 0,5-5-326,1 0 1,8-1-1,10-8 1,5 0 1007,5 0 0,3-6 0,8-3 0</inkml:trace>
  <inkml:trace contextRef="#ctx0" brushRef="#br0" timeOffset="144">11698 17635 8353,'30'39'0,"-4"3"500,-5 3 1,0 1-1,-2-3 1,-1-3-64,1-1 0,0-3 0,-1-2 1,1 1 34,2 1 1,0 1-1,-6-6 1,1 1-441,0-1 1,0 1-1,-1-1 1,1-1-529,0-4 0,-1-2 0,1-6 0,0-1-1077,0-3 0,-1-8 0,-1-5 1573,-3-9 0,3-17 0,-5-15 0</inkml:trace>
  <inkml:trace contextRef="#ctx0" brushRef="#br0" timeOffset="145">12154 17903 8247,'-26'0'0,"0"0"269,-2 0 0,-4 0 0,-3 0 1,-3 0-1,-2 0 259,-4 0 0,-1 0 0,-4 0 0,-4 0-800,-4 0 1,-4 0 0,-2 0-1,0-2-2492,0-3 2764,-7-4 0,-2-14 0,-6-1 0</inkml:trace>
  <inkml:trace contextRef="#ctx0" brushRef="#br0" timeOffset="146">865 12150 7621,'-21'2'0,"0"1"0,2 2-472,2-1 0,6 5 0,2 1 583,2 4 0,2-3 0,5-1 11,0 2 0,5-3 0,2 0 0,2-2 50,3-4 0,8 1 0,1-1 0,-1 2-53,3-1 0,2-2 1,6-2-1,2 1-89,4 5 1,-2-5-1,9 5 1,3-5 42,3-1 1,10 0 0,-3 0-1,6 0 16,5 0 1,-3 0 0,7-1 0,1-3-39,6-1 0,3 0 1,-2 3-1,1-2 45,-3-1 1,10-2 0,-10 4 0,2-3-46,1 3 0,-3-4 0,3 2 1,-1 1-26,-1 2 1,-35 0-1,1-1 1,37-2-1,4 0-15,-3-2 1,-37 6 0,-1 0 0,1-2-1,-1 1 1,1 1 0,-1 0 5,1 1 1,1 0 0,-1 0 0,0 0-1,2 0 1,0 0 0,0 0 0,0 0-22,-1 0 1,1 0 0,1 0 0,-1 0 0,42 0 0,-45 0 0,0 0-3,45 0 0,-42 0 0,0 0 0,-3 0 0,0 0 0,2 0 1,-1 0 11,3 0 1,0 0 0,-2 0 0,0 0 0,4 0-1,0 0 1,-2 0 0,-1 0-8,-1 0 1,1 0-1,4 0 1,1 0 0,-4 0-1,-1 0 1,3 0 0,0 0-25,-2 0 0,1 0 0,1 0 1,0 0-1,-2 0 0,1 0 1,0 0-1,0 0 45,1 0 0,-1 0 0,-3 0 1,0 0-1,2 0 0,0 0 1,-2 0-1,-1 0-10,-1 0 0,1 0 0,4 0 0,1 0 0,-4 0 0,0 0 0,1 0 0,0 0-5,0 0 1,0 0 0,1 0 0,0 0 0,0 1 0,0 0 0,0 0 0,0 1 3,2 1 1,1 0 0,0-1 0,1 1-1,0-3 1,0 0 0,-1 0 0,-1 0-25,0 0 0,0 0 0,1 0 0,1 0 0,-3 0 0,1 0 0,0 0 0,-1 0 41,1 0 0,0 0 1,-1 0-1,-1 0 1,-1 0-1,0 0 0,1 0 1,0 0 5,1 0 0,0 0 0,0 0 0,-1 0 0,-1-1 0,-1 0 0,0-1 0,0 1-10,0-2 0,0 0 0,3 0 0,0 1 0,0 2 1,-1 0-1,0 0 0,0 0 5,-1 0 0,0 0 0,0 0 0,-1 0 0,0 0 1,0 0-1,1 0 0,0 0-28,2 0 0,0 0 0,-3 0 0,0 0 0,1 0 1,0 0-1,-2-1 0,-1 0-10,0-1 0,1-1 1,0 2-1,0 0 0,1-1 1,-1-1-1,-1 2 0,1 0 15,43 1 0,-7-1 1,2-3-1,-4-1 56,-1 1 1,5 3 0,0-1 0,-4-2-54,-5-1 1,7 0 0,-3 5-1,-1 0-10,-3 0 0,1-2 0,-7-1 1,1-3 8,0 3 0,0-4 0,-4 2 1,1 1 8,-6 2 0,2-3 0,-5 0 0,3 1 43,2 3 1,-2-1-1,-2-2 1,-1-1-52,1 2 0,1 1 1,-1 2-1,-1 0 60,1 0 0,-1 0 0,-2 0 1,-6 0-69,1 0 1,-2 0 0,-6 0 0,-2 0-200,-3 0 0,4-2 0,-5-1 0,-2-4-113,-2-2 0,-7 4 0,-2-4 1,-1 0-1196,-4 1 1091,-1 4 0,-2-8 0,-1 7 47,1 1 1,-5-3-1,-1 2 370,2 1 0,-5 1 0,-2-2 0,4 3 0,0-5 0</inkml:trace>
  <inkml:trace contextRef="#ctx0" brushRef="#br0" timeOffset="147">12752 12134 8259,'0'-9'-148,"0"2"321,0 7 0,7 0-78,3 0 0,4 0 0,2 0 1,-1 0-34,1 0 0,5 0 0,2 0 0,0 0 6,-1 0 1,4 0 0,-3 0 0,2 0-55,3 0 1,1 0 0,4-1 0,2-3-29,2-1 0,5 0 0,-4 3 0,3-2 33,2-1 0,1 0 0,0 5 0,-2 0-53,1 0 0,-4 0 1,-3 0-1,-2 0-15,-3 0 1,-1 0 0,-2 0 0,-4 0-213,-1 0 0,-2 0 1,-5-2 184,-1-3 1,1 2 0,0-6 93,-1 2 1,-4 2 0,-2 3-1,-1-2 127,1-1 1,2 0-143,4 5 0,1 0 64,0 0 1,-6 0 0,-1 2 54,-2 3 0,0 2 0,-4 5 41,3-1 0,-1-1 0,-5 6-29,0-1 1,0 1 0,0 0 91,0 0 1,0 1-1,0 2 1,0 4-103,0 1 1,0 1 0,-2 3 0,-1-2-64,-3 2 0,1 5 0,5 2 0,0-3-60,0-3 0,0 10 1,0-8-1,0 2 14,0 0 1,0 4-1,0 0 1,0-1-5,0 3 1,0-4 0,2 5 0,1-2 21,3-3 1,-1 5-1,-5 2 1,0 2-66,0-2 0,2 3 1,1-1-1,2 3 57,-1 0 0,3 9 0,-2-9 1,0 4 23,2 3 1,-5-5 0,3 5 0,-1-1 23,1-1 0,-3 4 0,3-5 0,-3-3 26,-2 3 0,0 7 1,0-1-1,2 3-79,3-3 1,-3 3 0,3-6 0,-3 2-47,-2 3 1,0 0 0,0 3 0,0-3-33,0 0 1,5 6 0,0-7 0,-1 1 95,-3-1 1,-1 6-1,0-3 1,2 2-57,3 4 1,-3-1 0,5-1 0,-2 1 9,0 2 0,6 2 0,-6-2 1,-1 4 47,-3-1 0,5 4 0,-1-7 1,-2 1 8,-1 0 0,-2-4 0,0 5 0,0-2 76,0 0 0,5 7 0,1-1 0,-3 1 4,-1-2 0,0 2 1,1-3-1,2 1-36,-1 2 1,-2 9 0,-2-7-1,0 0 91,0 0 0,0 6 0,0-6 0,0 0-10,0 0 1,0 7 0,0-9-1,-2 0 57,-3 2 0,1-2 1,-5 2-1,2-2-46,4 0 0,-4 9 0,2-7 0,1-2-226,2-4 1,2 11 0,0-12 0,0 4-284,0 2 0,6-6 1,1-2-1,1-7-232,5-8 1,-1-3-1,0-15 1,-1-7 555,1-10 0,9-9 0,3-9 0</inkml:trace>
  <inkml:trace contextRef="#ctx0" brushRef="#br0" timeOffset="148">16698 8535 22389,'0'56'-3377,"0"-2"1,0 0 3382,0 4 0,0-3 0,0 3 0,0 1 0,0 3 156,0 0 0,0 1 0,0 0-233,0 0 0,0-5 0,0-2 0,0-1 0,0 0 57,0-1 1,0 3 0,0-2-1,0-1 36,0 0 1,0 9 0,0-4 0,0 0-5,0 3 0,0-3 0,0 0 1,0-3-430,0-2 0,0 6 0,0-4 0,0-1 445,0-2 1,0 6 0,0 1 0,-2-3 111,-3-1 0,3 4 0,-3-3 0,3 3-72,2-3 0,-5 3 0,0-6 0,1 0 41,2 0 1,2 7 0,-1-5 0,-3-2 42,-1 4 0,0 1 1,5 6-1,0-1-52,0-1 0,0 9 0,0-9 0,0 0-62,0-4 0,0 6 1,0-6-1,0-1-26,0-3 0,0-2 0,0-8 1,-2-1 16,-3-2 1,1-9-1,-4 0 1,-1-7-29,0-3 0,4-4 0,-4-6 0,0-5 152,1-1 1,2-1 0,-4-6 120,-2 0 0,3 0 0,-2 0-264,-1 0 1,-2-2 0,-1-2-227,-1-1 1,-2-2 0,-1 4 0,-2-4 25,2-2 1,-6 4 0,1-4 0,-2 0-25,0 0 0,-1 4 1,-4-4-1,-2 1 129,-4-1 0,2 4 1,-7-4-1,-1 0 120,-3 1 0,-3 2 0,-3-2 0,-6-1 138,-3 0 0,-2 6 0,-2-3 0,-1 5 26,-2 1 0,-7 0 0,1 0 0,-2 0-42,-3 0 0,-7 5 1,-1 2-1,0 0-163,3 0 0,0 3 1,4-3-1,3 0-78,0 0 1,7-2 0,0-5 0,4 0 11,3 0 0,-7 0 1,11 0-1,1 0-251,2 0 1,0 0 0,5-1-1,4-3-342,2-1 0,3-2 0,11 4 1,-1-3-1372,1 3 0,4-6 2030,1-1 0,0-11 0,-5-4 0</inkml:trace>
  <inkml:trace contextRef="#ctx0" brushRef="#br0" timeOffset="149">17720 9085 8244,'-16'2'-4,"0"3"83,8-3 1,-6 6 660,3-2-490,-3-5 1,6 13 62,-6-5-125,12 0 297,-12-2 351,12 0-293,-12-5 157,12 4-364,-5-6-30,0 0-57,6 0 0,-8 0 209,4 0 1,3-6 43,-3-5 0,3-5 337,2-5 0,0-3 42,0-8-381,0 1-235,0-7 1,7-3-178,3-6 0,4-2-109,2-3 0,-2 1-241,-3-6 0,3-1 145,-4-5 1,-1 4-160,1-4 1,-4 11 55,4-6-1076,-7 7 911,11 11 1,-10 3-133,6 11 56,-6 4 297,3 13 1,0-3-434,3 6 326,-3 1 69,14 19 1,-10 0 655,10 17-294,3-3-28,1 25 0,1-8 115,0 18 1,-1-9 99,1 9 0,-4-9 238,-6 4 0,-2-7 155,-3 1-375,3-10-100,-13 10 0,13-12-475,-3 8 1,-2-3-221,1-8 0,-1-1-324,1-4 0,4-3 254,-3-2 1,-3-5-360,3-6 1,-8-5-3,3-1 556,-5-6 0,-1 1 205,0-10 1,0-4 0,-1-7 9,-5 0 1,3-5 0,-8 0 0,1 2 568,1 2-367,-5-6 1,6 6 173,-8-4 1,0 5 249,0 5 0,-5-3-212,0 4 0,-5 1-3,5-1 0,-5 6-73,5-1 0,-7-2-45,2 2 0,1 0-704,-1 5 0,7 0-226,-2 0 0,4 0 0,1 0-791,0 0 0,6 0-909,-1 0 2427,8-7 0,-4-2 0,7-7 0</inkml:trace>
  <inkml:trace contextRef="#ctx0" brushRef="#br0" timeOffset="150">18144 8818 8139,'18'0'0,"3"0"1179,-12 7-787,6 1 0,1 10 0,0 1 0,-1 2 1,-1 5 0,-1-3 256,-3 1 0,-5-3-265,6 6 0,-8-3-75,3 2 0,-5 2-54,-1-7 1,0 0-1,0-5 1,-1-6-12,-5 1-82,-2-8 1,-8 4-70,0-7 1,2-2-79,4-3 1,-4 2-1,5-8 1,0-3-15,4-5 1,3 0-1,2-6 1,0 1-736,0 0 176,7-3 1,2-4 0,9-1 64,2 1 0,5 7 197,6 3 0,1 3 123,-1 2 0,1 2 4,-1 4 0,1 1 114,-1 4 0,0 3-37,1-3 1,-4 3 172,3 2 0,-6 0 73,11 0 0,-6 0-103,7 0 0,-4 6 31,-1-1 0,-6 0 78,0-5 1,-2 0 151,3 0 0,1 0-55,-8 0 1,1 0-1,-5-2 177,0-3 1,-2-4-225,-4-6 0,-3 4-164,-7 1 1,0-1 142,0-5 0,-5 1-257,0-1 0,-9 0 58,-2 1 0,0-1 62,-5 0 1,2 7-41,-2 4 1,4-2-286,-4 2 358,-4 0-131,8 5 0,-6 7 0,8 3 40,-1 4 0,0 2 0,0 1 0,2 2 40,4 2 0,1 7 1,6-1-8,-3 2 0,1 1-7,5-4 0,5 2-147,1-7 1,6 7-232,-2-2 1,6-1-2,5 1 1,-3-7-308,2 2 1,3-4-608,-2-1 513,7 0 380,-10-7 1,11 3-252,-3-7 0,4 2 85,2-2 0,4-3 4,1 3 0,3-3 542,2-2 0,-7 0 0,7 0 0,-7-7 0,-4-3 0,-6 3 0,5-14 0,-6 3 0</inkml:trace>
  <inkml:trace contextRef="#ctx0" brushRef="#br0" timeOffset="151">19559 8912 7609,'14'-17'-88,"-3"-4"0,-4 3 88,-7-3 0,0 4 318,0-6 1,-2 6 1075,-3-4-835,-4 3-155,-7 2 1,-4 1 426,-1-1-371,0 0-118,-2 1 0,-2 6-11,-6 4-169,7 3 18,-6 2 1,5 2-51,-6 3 1,6 4 0,4 8-5,4 4 0,1 3 0,1 8 0,1-1 387,3 1-479,-3-1 0,12-5-114,-3 1 1,3-3-63,2 2 0,0 2 75,0-7 1,2 0-1,3-5 1,6-1 6,10 1 0,-2-5 23,7-1 1,-5-6 32,5 1 1,-5-3-1,4-2 1,-1-2-1,-1-3-9,0-6 1,-2-3 0,-6-2 0,-1 1 47,-3-1 0,3-5 0,-4 0 97,4 2-71,-5 8 1,5-1 86,-4 7-146,-3 0 0,7 5 0,-5 1-27,0 5 1,5 1-1,-5 5 1,1-2-259,1 3 0,-3-5 0,5 3 0,-5 1-708,-1 2 1,4-3-1,-4-1-832,1 2 1,3 0 1822,5-1 0,-1-4 0,1 0 0,0 2 0</inkml:trace>
  <inkml:trace contextRef="#ctx0" brushRef="#br0" timeOffset="152">20251 8456 8157,'0'-31'0,"0"6"0,0 3-93,0 6 361,7-7 0,2 11 394,7-4 0,-1 6-267,1-1 0,2-1 46,3 7 1,-4-6-203,4 6 1,-2 0-51,2 5 1,-9 2-37,4 3 1,-5 5 0,1 10-139,-2 0 1,-6 8 0,1-1-1,-5 2 46,-5 3 0,-6-3 0,-8-1 0,-4-3 15,-1-2 1,0-3-1,-4-4-33,1 0 0,6 0-8,-5-1 55,7-6 1,2 3 7,6-6-197,8-1 0,-1-5 1,13 0-1,8 0 1,6 0-103,5 0 261,2 7 1,3-4 0,2 6 46,1-2 0,-1 5 0,-7-1 78,-1 3 0,-8 1 0,2 1 0,-6 0-27,-4 0 1,1 1 199,-7 4 1,2-4-113,-1 4 0,-5-3-243,5-2 1,-6-1-59,-6 1 1,-2 0-281,-8-1 1,0-4-154,0-1 1,-1-6-452,-4 1 0,2-3 547,-7-2 0,5 0-320,-6 0 1,1-7-817,-5-4 0,-1-4 1024,1-6 0,-6 0 504,1-11 0,-1-3 0,5-12 0</inkml:trace>
  <inkml:trace contextRef="#ctx0" brushRef="#br0" timeOffset="153">20015 8048 8157,'39'-25'2,"-4"-3"219,7 7 0,1-5 200,10 5 1,-3 2 0,6 7 745,-1 1-879,4 8 1,-8-4-1,4 8 0,0 5 1,2 2 0,-3 10-234,2 3 0,-10 5-87,1 11 0,-5 3-38,0 7 0,-4 9-45,-6 7 0,-8-2 185,-3 12 1,-9-8 28,-1 13 1,-8-6-43,3 7 0,-6-10-11,-6 10 1,-2-6-8,-8 1 1,-9-4 146,-6-8 1,-2-11 26,-9-4 1,0-10 105,-5 0 1,-7-11-139,-4-5 0,0-11-38,-5-5 1,4-5 114,-9-5 0,1-5 167,-1-11 1,9 0-158,-4-11 0,5 4 40,1-8 1,8 1 0,10 0 1003,6-2-1133,5-6 1,14 4 53,4-3 0,3-5-216,7 0 0,7 3-327,3-8 0,16 7 185,6-8 0,10 4-78,0 2 1,3 10 138,2 1 1,-1 13-70,-4-3 1,-4 8-2124,-6 8 0,-3 3 306,-2 7-497,-5 0 1595,-6 7 0,-7 5-49,-4 14 969,-17 0 0,-13 20 0,-15-6 1</inkml:trace>
  <inkml:trace contextRef="#ctx0" brushRef="#br0" timeOffset="154">17610 9462 8074,'-16'9'0,"7"-2"401,-5-7 2273,13 0-2003,-6 0 1,15 5 0,8 0 0,10-1 745,9-2-1098,5-2 1,16 0 137,7 0 1,12 0-574,-28 0 1,1 0 0,1-3 0,1 0 232,9 1 0,3-1 0,4 0 0,2 1-361,5 1 1,1 2 0,4-1 0,1 0 334,5 0 0,0 0 0,4 0 0,2 0-329,-27 0 0,0-1 0,0 2 0,0 0 0,0 1 0,0 0 455,24 1 1,-1-1-1,-5 2 1,-2-1 116,-2 0 0,-2 0 0,-10 0 1,-1 2-284,5 3 0,-1 0 0,-8-3 0,-1-1 176,-1-2 0,-1 1 1,-6 0-1,-1 1 103,1-1 1,-2-1 0,29 3-97,1-5 0,-7-1 113,-9-5 1,-4-1-176,-12-3 1,-7-4 372,-3 4 0,-11-4-692,-5-2 1,-5 5 409,-6 1 1,-3-1-2672,-7-4-972,0 6 3380,0-5 0,-14 19 0,-3-3 0</inkml:trace>
  <inkml:trace contextRef="#ctx0" brushRef="#br0" timeOffset="155">17421 11175 8146,'-2'9'0,"-1"-2"1245,-2 0 0,-2-5 279,1 3 1,5-5-1,-5-5-641,5-6 1,1-3 0,0-1-1,1-3-394,5-3 0,2-3 1,8-9-1,2-4-320,3-5 1,3-3 0,8-4 0,-1-2-439,0-1 0,-4-8 1,-3 3-1,-1-3-260,-4 3 1,4-10 0,-2 6 0,-2 2-12,-2 5 1,-6 6-1,-1 7 1,1 6 264,-2 7 0,3 5 0,-5 7 316,1 1 1,-2 6-1,4 7 1,1 9 312,-3 9 0,6 17 0,-3 5 1,3 11 240,2 9 1,5 10 0,0 5 0,-2 2 32,-2-1 0,-1 6 1,1-6-1,3-6-368,1-7 1,5-4 0,-5-8 0,-2-5-492,-2-4 1,-1-5-1,0-9 1,-2-5-2929,-4-3 1524,4-3 0,-7-8 1,4-7 853,-6-8 0,-3-13 0,-4-6 0,-3-2 384,-6-3 1,-3 1 0,-3 1 0,-2 2 383,-2 2 1,-6 7 0,5-2-1,-3 5 455,-3 6 1,-1-3 0,-5 7 0,0-1 451,-3 0 1,0 1 0,6 6 0,-1-1-415,1-5 0,-1 5 0,1-5 0,1 5-547,4 1 1,-2-2 0,7-2-1,2-1-1177,1 2 0,3 1-1083,-1 2 1,9 0 2326,7 0 0,7-7 0,9-2 0</inkml:trace>
  <inkml:trace contextRef="#ctx0" brushRef="#br0" timeOffset="156">18695 10782 8964,'-7'-8'4212,"7"2"-3748,8 5 0,6-5 0,2 1 0,0 2-179,0 1 0,-1 2 0,1 0 0,0 0-367,0 0 0,-1 0 1,1 0-1,0 0-1248,-1 0 0,6 2 0,0 1 1,-1 4-286,-3 2 1,-8-4 1614,-4 6 0,-3-1 0,-2 6 0</inkml:trace>
  <inkml:trace contextRef="#ctx0" brushRef="#br0" timeOffset="157">18726 11002 10336,'16'0'57,"0"0"1,-1 0 0,1 0 511,0 0 0,6 0 0,3 0 0,1 0 648,0 0 1,-1 0-1,3 0 1,-4 0-1601,-1 0 0,0 0 1,-4 0-1,2 0-1936,-2 0 1,-1 0 2318,-3 0 0,1 0 0,0 0 0</inkml:trace>
  <inkml:trace contextRef="#ctx0" brushRef="#br0" timeOffset="158">19937 10217 8146,'9'-7'0,"-1"5"0,-2-3 0,4 3 0,-3 9 0,0 3 0,-2 4 1139,0 2 0,6 7 0,-6 1 1,-1 2-1,-3 1 124,-1 1 0,0 1 0,0 4 1,0 2-1008,0 2 1,0 0 0,0-6 0,0 1-127,0-1 1,0-5 0,0-1 0,0-3-629,0-2 1,0 2 0,0-1-1430,0-2 0,0-6 279,0-3 1,2-8 0,3 0 867,6-6 0,5-13 0,3 1 0,4-3 337,1-4 1,0-1 442,3-8 0,2-6 0,-4-2 0</inkml:trace>
  <inkml:trace contextRef="#ctx0" brushRef="#br0" timeOffset="159">20283 10264 9037,'8'-16'178,"-1"14"0,-7 9 0,0 11 796,0 8 0,0 4 0,0 1 0,0 2-96,0 4 0,-1-2 0,-3 7 0,-1 0-389,1-2 1,3-2 0,1-6 0,0-3-299,0-2 0,0 1 0,0-8 0,0 0-495,0-3 1,5-1 0,2-2-3266,2-4 1315,-6-3 1,4-8 0,-7-5 109,0-4 2144,0-11 0,-14-4 0,-3-6 0</inkml:trace>
  <inkml:trace contextRef="#ctx0" brushRef="#br0" timeOffset="160">19622 10169 8146,'11'-10'955,"-1"-1"0,3 8 1,6-2-1,3 3-49,3 2 0,1 0 0,7 0 0,2 0-561,2 0 0,10 2 0,-1 1 1,1 2-146,3-1 0,1-2 0,-4-2 0,-1 0-361,-4 0 1,1 0 0,-4 0-1,-1 0-579,1 0 1,-3 1 0,-6 3 0,-2 1-383,-2-1 0,-7-1 0,2 1 0,-3 3-432,-3 1 0,-4-2 1554,-1 4 0,-6 1 0,3 4 0</inkml:trace>
  <inkml:trace contextRef="#ctx0" brushRef="#br0" timeOffset="161">20786 10389 8146,'9'16'546,"-4"0"0,-3 0 305,-2-1 0,5 6 0,0 2 1,-1 0-209,-3-1 1,5 6 0,-1-3 0,-2 1-374,-1 0 1,-2-7 0,0 2 0,0-3 205,0-2 1,0-1 0,0 1 656,0 0-810,0-8 0,-7-1 1,-2-8-1,-1-3-75,-1-1 1,6-13 0,-4 3 0,1-4-54,-1-4 1,5-2 0,1-6 0,5 0-300,3-1 1,12 1 0,-1-3 0,3 0-60,4-3 0,0 5 1,5 8-1,-4 1-394,-1 4 1,3 3-1,-3 4 1,1 3 223,4 2 1,0 2 0,0 5 0,-2 0-1318,2 0 0,0 0 0,0 0 1,-3 0-2094,-3 0 3743,-1 0 0,2 0 0,1 0 0</inkml:trace>
  <inkml:trace contextRef="#ctx0" brushRef="#br0" timeOffset="162">21462 9965 8146,'0'-16'0,"2"-5"0,1 0 0,4 4 503,2 5 0,-4-2 0,7 5 0,4-1 253,3-1 0,4 6 1,-4-4-1,4 2-395,1 4 0,-4 1 0,1 2 0,-4 2-138,-1 3 0,-2-2 1,-4 8-1,-5 1 4,-3 2 0,-2 7 1,-3 0-1,-6 0-20,-7 2 1,-10 1 0,-2 8 0,-5-1-4,-4 0 1,-1-1-1,5-2 1,-1-2 78,5 2 1,8-5 0,0 0 0,3-2 16,3-1 1,6 1 0,4-5 0,3 0 205,2 0 1,7-6 0,5 1-1,7-1 35,7-1 1,9 3-1,6-5 1,2 0-388,6 0 0,4-2 0,-3-5 0,3 0-136,-3 0 1,-2-2-1,-5-1 1,-4-2-836,-6 1 0,0-3 1,-12 2-8644,-2 2 9460,-8 1 0,-4 9 0,-7 1 0</inkml:trace>
  <inkml:trace contextRef="#ctx0" brushRef="#br0" timeOffset="163">19497 11081 8146,'-9'0'2185,"4"0"-1657,10 0 1,4 0 0,6 0 0,3 0 211,3 0 1,8 0 0,12 0-1,4 0-2,9 0 0,13 0 0,8 0 0,7 0-408,7 0 1,-43 0 0,0 0-1,2 0 1,-1 0 0,0 0-1,0 0-28,0 0 0,0 0 1,43 2-1,-3 1 0,-1 3-107,-4-3 0,-4 4 0,-4-2 1,-8-1-162,-7-2 1,-4-2 0,-10 1 0,-5 3-630,-8 1 0,-3 0-2030,-8-5 1,-8 7 1448,-13 4 1,-14 3-1,-16 1 1,-9 1 642,-8 0 0,-16 0 533,0-1 0,-17-6 0,0-2 0</inkml:trace>
  <inkml:trace contextRef="#ctx0" brushRef="#br0" timeOffset="164">19795 11553 8690,'-15'0'951,"6"0"1,5-2 0,13-2 0,9-1 0,4 0-30,6-2 0,7 5 0,5-5 0,2 2-381,2 0 1,10-1 0,-8 6 0,-3 0-244,-4 0 0,-8 2 0,-3 3 1,-4 4-236,-1 0 1,-7 10 0,-7-3 0,-2 1-20,-4 1 0,-1 4 0,-4 5 0,-3 4-249,-6 6 0,-8-4 0,-5 4 1,-4-4-554,-5-2 0,-4-1 1,2-2-1,-2-4 586,2-1 1,2-2 0,2-5 0,-1-2 256,1-4 0,6 2 1,4-5-1,4 0 2558,1 0-1341,7-1 0,9-6 0,13 0 1,6 0-645,7 0 0,9 0 0,5-2 0,4-2-537,5-1 0,1-7 0,-2 3 0,-1-1-225,0-1 1,0 2 0,2-3 0,2 3-2280,1 3 1,1 0 0,-5 6 2382,5 0 0,3 14 0,7 4 0</inkml:trace>
  <inkml:trace contextRef="#ctx0" brushRef="#br0" timeOffset="165">22185 10845 7943,'16'0'0,"-6"0"60,1 0 1,-1 0 0,6 0-1,0 0 1,-1 0 570,1 0 1,5 0-1,2 0 1,1 0 1023,4 0 1,-3 0-1212,1 0 0,-7 0 0,2 0 1,-3 0-713,-3 0 1,1 0 0,0 0-2256,0 0 744,-8 0 1779,-1 0 0,-14 7 0,-1 2 0</inkml:trace>
  <inkml:trace contextRef="#ctx0" brushRef="#br0" timeOffset="166">22374 11065 8325,'21'0'0,"0"0"722,-2 0 1,-2 0 0,1 0-1,1 0 23,2 0 1,7 0-1,-2 0 1,4 0-428,1 0 0,1 0 1,-1 0-1,1 0-45,-1 0 0,2 0 1,2 2-274,2 3 0,7 4 0,-4 7 0</inkml:trace>
  <inkml:trace contextRef="#ctx0" brushRef="#br0" timeOffset="167">26808 3379 8001,'15'0'501,"1"0"0,-5 0-101,-1 0 0,2 0-96,9 0 172,-3 0-210,4 0 0,1 0 65,3 0-55,4 0 69,1 0 111,8 0-235,1 0 0,0 0-592,13 0 647,-11 0-172,19 0 0,-11 0-92,8 0 0,0 6 120,5-1 1,-6 0-191,1-5 1,0 0-149,4 0-861,1 0 1063,7 7 0,-3-5-15,6 3 1,-3-3-247,8-2 0,-6 5 176,12 0 1,-7 2 135,7-2 0,-6-3 89,-4 3 0,-4 2-56,-8-1 1,-6 1 224,-3-2 0,-6-2-365,-5 8 115,-4-8 59,-6 11 0,-3-12-75,-2 3 0,-10-3 1080,-6-2-981,-8 0 467,4 0-536,-7 0-135,0 0 7,-7-7 1,-9 4 38,-10-8 0,0 1-5,-6-6 0,-2 0 227,-14 0-175,-6 1-10,5 6 0,-15-3-171,-4 7-658,3-1 819,-19-1 1,12 6 0,-6-5 0,-1 5-424,1 1 1,-3 0 72,-3 0 0,7 5 189,-6 0 0,6 2-60,-7-2 0,4-3 210,1 3-128,7-3 44,-12-2 0,16-2 149,-10-3 1,8 2-75,-4-8 172,8 8-208,-11-4 0,16 5-26,-7-3-12,7 3 67,-2-5 1,3 7-22,8 0 140,7 0-114,-1 0 0,13 0 159,-4 0 7,11 0-163,-4 0 0,13 0 213,-4 0 799,4 7-889,8-5 827,2 5-880,7-7 41,0 7 0,2-6 115,3 5-85,11-5-40,8-1 0,11 0 43,7 0 1,2 0 4,13 0 0,8 0 0,8-1 0,8-3-102,-37 2 0,1-1 0,42-2-292,-35 4 0,1 2 0,-5-1 0,2 0 225,7 0 1,1 0 0,-2 0-1,2 0 42,7-1 1,1 2 0,-10-1 0,1 1-13,6 2 0,0 0 0,-7-2 1,0 1 44,2 3 0,-1 1-863,-4-1 1,-1 0 831,3-1 1,-2 1 0,33 7-4,-41-9 0,-1-1-143,27 10 61,6-10 1,-21 7-300,-3-4 379,-11-3-2,-4 5 1,-14-7 56,-3 0 759,-3 0-904,-9 0 1753,-2 0-1667,-7-7 209,-14 5 1,0-12-487,-18 4 252,-3-4-174,-19 5-745,-2-5 910,-21 5-1580,4 1 1496,24 0 1,-2 2 0,-32 4 26,36 0 0,-1-1 28,-1-2 0,0 1 27,1 3 0,0 0 0,-1-2 0,0-1-609,2 4 0,0 0 407,-37 0 35,34 0 0,1 0 0,-32 0 37,-3 0 293,18 0-88,-9 0 1,23 0-151,-11 0 21,10 0 38,6 0 1,3 0 1068,8 0-659,-1 0 442,13-7 1,-4 5-209,7-3 1060,7 3-1274,0 2 719,12 0-908,-5 0-37,14 0 1,10-5 39,15 0-15,6 0-1863,23 5 1870,11 0-80,15-7-51,-40 6 1,1 0-1,5-3 1,0 1 60,2 3 1,0 0-103,5 0 0,1 0-99,-2 0 1,1 0-138,-1 3 1,1 1 138,-5 0 1,0 1 34,3 2 0,-1 1-69,-11 0 0,-1 0 51,9 0 0,-2 0-54,22 8 87,3-1-195,-22-6 209,0 5 0,-15-7-387,-4 3 376,-9 4-46,-5-12 35,-13 5-160,-2 0 144,-7-5 802,0 5 0,-3-7-271,-8 0 166,-13 0-528,-17 0 1,-14-2 7,-8-3-106,-14 3-307,-11-12 1,42 12 0,-2 1 147,1-5 0,0 1-464,0 4 0,-1-1 165,-2-5 0,-1 0 207,3 2 0,0 1 110,1 0 1,0-1-146,-39-2 195,0 0 0,17 6-172,-5-5-704,18 5-1636,-12 1 2588,19 0 0,-8 3 0,6 4 0,0 4 0,-1-1 0</inkml:trace>
  <inkml:trace contextRef="#ctx0" brushRef="#br0" timeOffset="168">23867 10295 7943,'-7'-23'0,"4"6"0,-6-4 132,2 4 0,-3 6 0,3 2 2427,-2 2-1927,6 2 0,-4 14 1,7 7-209,0 8 1,0 2 0,0 6 0,0 4-1,1 5 1437,5 0-1518,-5 1 0,8 4 15,-4-4 0,-1-2-2,6-3 1,-4-4-221,4 3 1,-5-2-100,6-3 0,-6-1 142,5-4 0,-6 2 41,1-7 1,2 0-2577,-2-6 1171,1-6 114,-6 5 0,5-10-614,0 6 1,2-6 717,-2 1 0,-1-5-116,6-5 0,1-4 739,5-7 1,-1-1 343,1-4 0,7-11 0,1-8 0</inkml:trace>
  <inkml:trace contextRef="#ctx0" brushRef="#br0" timeOffset="169">24229 10295 7943,'-2'12'0,"-3"4"0,-2-2 929,-3 12 1,3-5 119,7 5 1,0 6 547,0 5 0,-2 4-1005,-3-4 1,3 5-258,-3-5 1,3 5 51,2-6 0,2 1 221,3-6 1,-2-4-962,8-1 245,-1-7 116,-1 4 0,5-8 178,-3 1 1,-3-2 596,3-3-3569,-1 3 1,-8-18-1,-9 1 1376,-10-10 0,-8-2 0,-8-15 1410,-4-3 0,-10-16 0,-9 0 0</inkml:trace>
  <inkml:trace contextRef="#ctx0" brushRef="#br0" timeOffset="170">23443 10217 7943,'-9'0'3075,"2"0"-2655,7 0 1,7 0-29,4 0 1,11-2-62,10-3-55,-1 3-124,15-5 0,-4 2 207,10-1 1406,4 1-1103,14 5 1,-9-2-161,7-3 0,-5 3-246,10-3 0,-4 3-99,4 2-750,-14 0 744,9 0 1,-24-5-722,3 0 1,-10 0-359,0 5 1,-11 0-2235,-5 0 2175,-4 7 211,-1 1 0,-7 8 870,-4 0 0,4 7 0,-1 1 0</inkml:trace>
  <inkml:trace contextRef="#ctx0" brushRef="#br0" timeOffset="171">25503 9776 7943,'-7'-8'403,"-2"1"-222,-7 7 1803,0 0-1285,8 0 1,-8 7-164,0 3 0,-6 11 1,-10 5-84,1 4 1,-1 7-1,-1 1 1,-2 2 353,-2 4-470,1 1 0,6 4 26,4 4 1,3-3 73,7 8 0,8-13-179,2 3 0,5-1 88,1 0 0,1 3-211,5-8 0,4-3-164,11-2 1,2-4-235,3-2 222,4 1 58,-6-1 1,2-5-1253,1 0 0,-1-8-6,5-2 1,-5-2-439,1-9 1,-1 0 679,5-5 0,-1 0-265,-4 0 1,4-7 483,-4-3 780,-3-4 0,7-16 0,-6-3 0</inkml:trace>
  <inkml:trace contextRef="#ctx0" brushRef="#br0" timeOffset="172">25833 10075 7943,'0'-16'0,"0"8"0,0 1 0,-7 7 0,5 0 1967,-5 0-1325,7 0 1,-5 7-30,0 3-267,-8 4-283,12 9 1,-13 1 1264,3 8-150,-10 6-717,4-5 0,-6 7-168,7-3 1,-3-4 0,2 4 174,3-4-266,1-1 0,3-1 75,-1 1 0,8-3 0,-2-3 0,3-1-29,2-4 1,0-4-28,0 4 0,2-3-128,3-3-109,4-6 0,8 5 0,2-5-13,2 0 0,2-2 1,-4-7-1,4 0-402,1 0 0,3 0 0,6-2 0,0-2-319,-2-1 0,10-7 0,-10 1 1,2-3-548,0-1 0,-1-3 0,-1-1 1,-1-4 444,-4-1 0,-3-2 852,-7-6 0,-1 1 0,1-1 0</inkml:trace>
  <inkml:trace contextRef="#ctx0" brushRef="#br0" timeOffset="173">26132 10295 7943,'-9'0'661,"-5"7"1,10 2 189,-6 7 0,1 1 21,-1 4 1,-3 3 1101,8 8-1612,-7-1 0,5 4 0,-5 0 1,3-2 1001,2 2-1150,2 0 1,5-2 166,0 4 0,0-9-472,0 3 0,2-10 138,3 0 1,-2-3-698,8-2 1,-6-1 295,5 1-1309,1-7 0,5-2 659,-1-7 1,-4 0 450,-1 0 0,-1-2-317,2-3 0,4-6-359,1-10 0,0-5 1229,5-11 0,3-3 0,1-7 0</inkml:trace>
  <inkml:trace contextRef="#ctx0" brushRef="#br0" timeOffset="174">26226 9698 7943,'16'0'0,"-1"0"276,1 0 0,-4 0-292,4 0 1972,-4 0-1288,18 7 1,-11 2 26,7 6-239,1 8-299,11 1 0,-5 15 109,4 3 935,-11 10-925,4 4 1,-13 9 145,4 3 0,-5-2-108,-6 8 1,-3-8-1,-7 0 69,0-6 0,-1-3 0,-5-8 0,-2-5-303,-1-4 1,-5-3 0,3-6 0,-2-1-283,-3-4 0,0-3 0,0-8 1,1-1-78,-1-3 1,-5 1-423,0-7 0,0 1-3495,5-6 2819,8 0 441,-6-7-1144,12-2 1092,-5-7 439,7-7 549,7-1 0,2-14 0,6-3 0</inkml:trace>
  <inkml:trace contextRef="#ctx0" brushRef="#br0" timeOffset="175">26871 9572 8045,'0'-16'0,"0"8"0,0-6 384,0 12-204,0-5 0,7 0-212,-6 5 8,13-5 1,-7 6-1,5-3 1939,-1-1-971,-1 0 0,6 5-160,0 0-552,0 7-283,-8 1 282,-1 1 58,-7 5-116,0-5-99,0 6 155,0 1-70,0 7 56,-7-6-40,-1 6-36,-8 0 75,0-6-32,0 13-3,1-6 2,-8 1 287,6 4-141,-6-11 0,9 10 206,3-7-256,4 7 1,7-9 0,0 5 0,0-1 168,0-4 1,6 1 0,2-1 182,6 2-58,-1-7-116,9 0-167,1-6-114,-6 1 115,13 5-58,-5-12 58,6 12-358,0-12 358,1 5-282,6-7 1,-4 0-237,2 0 367,-3 0-116,-1-7-1128,-1 5 567,-6-12 237,4 12 177,-11-12-1940,5 12 1019,-15-12 238,6 13 383,-12-6-204,12 0 231,-12 5-118,-2-5-2024,-9 7 2540,-21 7 0,-3 2 0,-14 6 0</inkml:trace>
  <inkml:trace contextRef="#ctx0" brushRef="#br0" timeOffset="176">23962 11348 14727,'17'0'1053,"4"0"-603,4-7-275,13 6 115,2-13 105,7 12 0,13-12 80,13 3 1,-1 3-179,-26 2 1,2 1 0,-4 0 0,1 0-264,7-3 1,1 0-1,-1 0 1,1 0 27,2 0 1,0 1 0,-2 1 0,1 1 7,1-1 1,0 2-1,-4 2 1,1 0-31,6-1 0,-1 1 0,-9 1 0,0 0 83,2 1 1,0 0-1,37 0-351,2 0 1,-12 0 248,2 0 0,-18 0 0,-5 0-622,-11 0 1,-7 0 0,-8 0-1678,-4 0 0,-12 0 593,-14 0 1,-14 5 0,-14 2-1,-8 2 1685,-11 3 0,-8 2 0,-7 2 0</inkml:trace>
  <inkml:trace contextRef="#ctx0" brushRef="#br0" timeOffset="177">24606 11584 8054,'9'-16'1380,"5"6"1,-3 1-1,3 0-1061,1 1 0,13 4 0,4-3 1,3 2 263,3 0 0,1-6 0,4 6 1,-3 1-257,-1 3 0,-4 1 0,-7 0 0,-4 1-247,-1 5 1,-4 2 0,-7 8 0,-3 0-58,-2 0 1,-2 5 0,-5 1 0,0 3-35,0 3 1,-14-4-1,-7 2 1,-5 0-78,0-1 1,-9 8 0,4-7 0,-4-1 166,-4-1 0,11-6 0,-3 3 0,3-4 528,3-1 1,3 0-1,8-1 201,3 1 0,4 0 1,9-1-229,3 1 1,4-5 0,8-1 0,4 1-289,6-3 0,4 5 1,4-8-1,3-2-527,3-1 0,6-4 0,5-3 0,1-5-978,1-4 0,-4-2 1,8 0-1,0 0-1104,-2 1 0,5-1 1,-5 0 2316,0 1 0,-2-1 0,-7 0 0</inkml:trace>
  <inkml:trace contextRef="#ctx0" brushRef="#br0" timeOffset="178">26792 10924 8054,'16'0'0,"-1"0"0,1 0 0,0 0 1432,7 0-916,1 0 1,2 0 808,0 0-718,-6 0-278,9 0 0,-9 5-154,6 0 0,-7 1-188,2-6 1,-4 1 256,-1 5-536,0-5 221,-7 6-922,5-7-244,-13 7 0,5 2-1056,-12 7 2293,-2-8 0,-15 6 0,-2-5 0</inkml:trace>
  <inkml:trace contextRef="#ctx0" brushRef="#br0" timeOffset="179">26792 11160 8054,'16'0'0,"6"7"0,-4-6 323,12 6 1,-6-1 0,7 1 3104,1 1-2482,6-4-549,-5 10 1,8-7 10,-5 3-117,5 4-132,-1-12 1,3 12 217,-6-4-87,7 4-4174,-4-5 3884,7 5 0,-7-5 0,-1 7 0</inkml:trace>
  <inkml:trace contextRef="#ctx0" brushRef="#br0" timeOffset="180">28286 10531 8054,'15'-7'0,"1"0"0,0-5 0,-1 1 0,1 8 0,2-4 564,3 7 1,-4-5 430,4-1 0,-3 3 1,-3 6 100,1 3-922,-7 6 1392,5-3-696,-13 6-253,6 8-193,-7-6 58,0 13-308,0-5 116,0-1-175,-7 13 0,-3-11 0,-9 11-39,-2-4 0,-5-2 0,3 1 0,-2-1 392,-3 0-394,-1-6 0,3 3-207,-1-7 1,8 5 242,-2-5 0,5 0 399,6-5 0,3-6 198,7 1-200,0-1 0,2 4-117,3-3 1,5-4-113,11-7 1,0 0-32,11 0 0,-3 0-1,13 0 1,-3 0-1170,8 0 0,-2-7-155,13-4 0,-11 2-777,6-1 0,-13 6 498,7-1 1,-5-2-510,0 2 0,-4-2 897,-6 2 1,-3 3 968,-2-3 0,-5-4 0,-6 0 0</inkml:trace>
  <inkml:trace contextRef="#ctx0" brushRef="#br0" timeOffset="181">29465 10515 8054,'0'-9'976,"0"3"-967,0 6 1232,0 0 654,-7 0 0,-7 0-1129,-7 0 1,-2 0 193,2 0-524,-3 0-260,-1 0 0,-4 0 31,2 0 83,-2 0-199,4 0 1,-3 0-103,7 0 1,-5 0 193,5 0 1,0-6 193,5 1-461,1 0 1,-1 5-377,0 0 400,1 0 0,-1 0 0,2 2 1,2 1 96,1 2 0,1 7 1,-4-1-1,1 3 41,3 2 0,-1-1 0,-3 3 0,2 1 323,2 2-285,6 0-40,-10 2 167,13-6 39,-6 6-259,0 0 0,5-6-125,-3 4 159,3-11 0,2 10-302,0-5 339,0-2-136,0 1 0,2-13 0,3 5-92,5-5 39,4-1 1,4 0 79,3 0 18,3 0-34,15 0 0,1 0-29,7 0-150,0 0 190,0 0 1,0 0 77,1 0 0,-6 2 138,-1 3 1,-11 4-121,2 7 559,-11-1-409,1 8 1,-6-5 879,0 3-470,-8-4-343,-1-1 0,-7-1 1,0 1 1029,0 0-1100,-7 0 1,-1-2-1,-8-2 289,0-2-459,-6 1 0,-3-2-276,-6-4 242,-1-3-155,8-2 1,-6 0-361,4 0 1,1 0-1038,-1 0 0,7 0 217,-2 0 747,4 0-2646,1-7 974,0 5 1118,7-12 745,2 5 0,9-7 378,3 1 0,11-1 0,9 0 0</inkml:trace>
  <inkml:trace contextRef="#ctx0" brushRef="#br0" timeOffset="182">29748 10924 8054,'22'9'385,"-4"-2"0,5-6 2397,-8 5-38,1-5-409,0 13-1785,-7-12 527,5 5-591,-13 0-917,6-5 655,-7 5 240,0-7-8482,0 0 6949,0-7 1069,0 5 0,-7-19 0,-1 4 0</inkml:trace>
  <inkml:trace contextRef="#ctx0" brushRef="#br0" timeOffset="183">30204 10562 8054,'8'0'0,"-1"0"2105,-7 0-937,0 0-409,0 7-424,7 2 0,-5 9-30,3 3 0,-3-2 976,-2 7 1,-2 2 32,-3 9 1,-4-3-397,-6 8 1,-1-5-451,0 5 0,6-7-236,-1 2 1,8-6-204,-2-5 1,3 2-272,2-7 0,0 5-151,0-5 1,0 0-1,0-5-830,0 0 260,0-8 1,0 6-1894,0-3 835,0-4 1,2 0 1137,3-7 1,-2 0 0,8-2-385,1-3 1267,9-4 0,-11-7 0,18-13 0,-10-4 0</inkml:trace>
  <inkml:trace contextRef="#ctx0" brushRef="#br0" timeOffset="184">30502 10594 8054,'16'0'-1906,"0"0"2313,0 0 0,-1 0 1796,1 0-1442,7-7-396,-6 5 0,11-5 72,-7 7-147,0 0 912,2 0-369,-6 7-330,6 2 331,-14 7-471,5 6 1,-13 3 91,5 6 239,-5 1-354,-1-1 0,-1 0 81,-5 1 21,-2-1-243,-8 8 0,-5-11 0,0 1 342,2-4-425,1-4 1,-3-7 0,0-2 0,2-2 1,-3-6-158,1 1 123,0-3-244,5-2-137,7 0 1,4-7 67,10-4 1,9 4 0,11 2 0,1 3 77,2 2 85,12 0 0,-14 2 45,11 3 1,-4 6 324,-2 10 1,1-4 12,-1 4 0,-6 2 103,-4-2 0,-9 5-9,-2-5 1,-6 5 103,1-5 1,-3 5-66,-2-5 1,-2 0 149,-3-5 1,-4 0-341,-6 0 31,-8-8-164,5 6 1,-11-12-24,2 3 1,3-3-53,-2-2 1,0 0-225,-6 0 0,1-5-281,-1 0 0,6-8-1349,0 3 1247,7-4-2337,-4-2 1861,7 0 0,0 1-38,1-1 1,6 0 0,4 1 0,5-1 4,5 0 0,5 0 0,11-1 1065,6-4 0,2-3 0,3-8 0</inkml:trace>
  <inkml:trace contextRef="#ctx0" brushRef="#br0" timeOffset="185">31729 10688 8054,'16'-14'0,"-8"4"925,-1-20 1,-8 7 23,-5-3-509,-2 3 138,-15 1 0,5 4 134,-3-3 28,-3 11-361,-1-4 0,-4 12-83,3-3 0,-4 3-64,4 2 0,1 4 145,-1 6 585,7 1-600,-11 25 1,13-8 0,-3 14 209,8 2 1,0 6 0,7 4 467,1 2-533,2-5-278,2 10 1,0-10-87,0 6-107,7-13-48,2 8 0,7-13-356,0 3 486,-1-4-220,1-6 1,0-6-398,0 0 455,6-7-1146,-4 4 1,4-7-286,-6-1 1,0-6 0,0-4-1,-1-3 58,1-2 1,-2-7 0,0-5-1,0-7 938,3-7 0,3-4 1,-5-2 478,1 1 0,-7 0 0,-2-1 0</inkml:trace>
  <inkml:trace contextRef="#ctx0" brushRef="#br0" timeOffset="186">31807 11081 8054,'9'-9'814,"-2"2"-407,-7 7 536,-7 0 1,-2 0 71,-6 0 1,-8 6 299,-3-1 1,-4 0-458,-1-5 263,-1 0-702,1 0 1,-6 0 211,0 0-218,1 0-396,4 0 1,1-2-1,1-1 1,4-4-357,5-2-2300,-4-1-209,8-6 610,1 0 0,13 0 1254,13 1 1,3-1-341,13 0 1324,0 1 0,12-15 0,3-3 0</inkml:trace>
  <inkml:trace contextRef="#ctx0" brushRef="#br0" timeOffset="187">32012 10610 8054,'7'22'2618,"-5"3"-1236,5 13-594,-7-5-903,0 13 0,5-6 64,0 7 88,7 0 2007,-3 7 1,1-3-945,1 7 1,-1-6-605,6 6 1,-5-13-582,-1 2 0,1-5-533,4 0 0,-4-5 553,-1-11-2955,-6-3 1982,10-8 0,-11-1 289,8-3-65,-1-4 0,6-11 814,0-6 0,-1-8 0,1-13 0</inkml:trace>
  <inkml:trace contextRef="#ctx0" brushRef="#br0" timeOffset="188">32515 11018 8054,'-16'-7'0,"-3"5"629,-7-3 0,-4-4 1,-14-1-1,-1-4 796,1-2 1,6 6-1103,-4-1 1,4 6-1,-6-4-2768,0 2 1969,-12 2 358,14 12 0,-26-5 1,4 5-1</inkml:trace>
  <inkml:trace contextRef="#ctx0" brushRef="#br0" timeOffset="189">16258 12543 8054,'-16'0'0,"0"2"-25,1 3 0,-1-3 1,0 5-1,2 0 846,4 3 1,-3-1-106,8 1 0,-5-5 1228,4 6-1609,1-8 0,5-3 0,2-8-338,3-1 1,4 0-1,7 6 1,-1-4 71,1-2 0,5 6 0,2-3 0,-1 5-5,1 1 0,9 0 0,-4 0 1,0 0-37,1 0 1,1 0 0,1 1-1,1 3 100,-1 1 1,6 2 0,1-4 0,1 4-20,-1 2 0,6-4 0,0 4 0,5 0-6,3 0 0,7-4 1,-1 4-1,3-2-31,2-4 0,2 4 0,3-2 0,5-1-33,4-2 1,9-1-1,1 3 1,-43-2-1,1 1 0,0-1 1,-1 0 0,2 1 0,1 1 0,1-2 0,0 1 0,-1-1 0,0 1-42,2 1 1,0-1-1,-2-2 1,0 0 0,5 2-1,-1 1 1,0-2-1,0 1 19,-2 0 0,1-1 1,8 1-1,0-1 0,-6-1 1,0-2-1,3 1 0,0 0 0,1 0 1,0 0-1,2 0 1,0 0 0,0 0-1,1 0 1,0 0 0,0 0-78,3 0 0,-1 0 0,-2 0 0,1 0 0,0 0 1,2 0-1,0 0 0,0 0 48,0 0 0,0 0 1,5 0-1,0 0 1,-3 0-1,0 0 1,1 0-1,-1 0 17,0 0 1,0 0 0,5 0 0,1 0 0,-2 0 0,-1 0 0,2 0 0,0 0-101,0 0 1,2 0-1,5 0 1,0 0-1,-3 0 1,0 0-1,2 0 1,-1 0 74,2 0 1,0 0 0,5 0 0,0 0 0,-1 1 0,-1-2 0,3 1 0,1-1-96,1-2 0,1 0 0,0 3 1,0-1-1,1-2 0,0 0 0,2 2 1,1 1 119,-28 0 0,1 0 1,0 0-1,1 0 0,1 0 1,0 0-1,-1-1 0,-1 1 1,1-1-1,0 0 1,-1 0-1,0-1-8,-1 1 0,0-1 0,1 0 0,3 0 0,2 0 0,0 1 0,0 0 0,-1 1 0,2-1 0,0 0 0,1 0 0,0 0-62,-1-1 0,1 1 0,0-1 1,1-2-1,0 0 0,0 1 0,-3 0 1,1 1-1,-1 0 0,1 0 1,0-1-1,1 1 105,0 0 0,1 0 0,0-1 1,4 0-1,2-1 0,-2 1 0,-4 0 1,0 1-1,-1 0 0,1-1 0,-1 1 1,0 0 24,-1-1 1,0 1 0,1 0-1,4 0 1,1 0 0,-1 0 0,-4 2-1,-1-1 1,1 1 0,1-1-1,1 0 1,-1-1-51,1 1 0,0-1 0,1 0 0,-2 0 0,1 0 1,-1 1-1,-1 0 0,1 2 0,-1-1 0,-1-1 1,1 1-1,0-1-6,1-1 1,-1 0-1,2 1 1,1 0-1,2 1 1,-2-1-1,-4-1 1,-1 0-1,1 1 1,-2 0-1,1-1 1,-1 1 18,-2-1 0,-1 1 1,2-1-1,5 1 1,1 1-1,-1-1 1,-4-1-1,0 0 1,0-1-1,1 1 1,2 1-1,-1-1 47,2 0 0,0 1 1,0-1-1,0 0 0,0 0 1,-1 1-1,1 0 1,-1 1-1,0 1 0,0-1 1,0 0-1,-1 0-17,2 0 0,0 0 0,0 0 0,0 0 0,1 0 0,-2 0 0,-5-1 0,-1 1 0,0 1 0,0-1 0,0 0 0,0 1 28,-2 1 1,-1 0-1,0 0 1,1-2 0,0 0-1,-1 1 1,29 3-1,-1-1 1,-3 0 0,-1-1 5,-4 1 0,-1 0 1,0 0-1,-1-1 1,-4-2-1,-1 0 1,-2 1-1,-1 0-6,2 1 1,0 1 0,-5-2 0,0 0-1,-2 1 1,-2 1 0,-4-2 0,-1 0-60,-5-1 1,0 0-1,3 0 1,-2 0-1,-7 0 1,-1 0 0,43 0-492,-9 0 0,-3 0 0,-9 0 0,-3 0-773,-5 0 0,-1-2 1,-7-2-3666,-1-1 2893,-2-7 2009,-9 3 0,4-8 0,-4-4 0,-8 1 0</inkml:trace>
  <inkml:trace contextRef="#ctx0" brushRef="#br2" timeOffset="190">14623 13486 8496,'8'-16'0,"-2"0"316,-5 1 1,-2 1 0,-3 2 2027,-1 1-1276,-7 8 1,8-10-120,-6 8 1,6 3-1,-1 11-294,3 7 1,2 8 0,0 1 0,0 3-13,0 5 1,5 4-1,2-3 1,2 5-381,3 1 0,2-5 0,2 2 0,0-6-399,-1-5 0,1 2 0,0-7 0,-2-2-1412,-4-1 1,3-2-5392,-8-1 4663,0-6 1,-7-4 2275,-3-10 0,-4-11 0,-6-8 0</inkml:trace>
  <inkml:trace contextRef="#ctx0" brushRef="#br2" timeOffset="191">14104 13423 9043,'0'-16'2114,"0"1"1,1 1-1328,5 3 0,2-1 1,10 7-1,3-1-66,5-1 1,11 6 0,6-5 0,6 5-132,4 1 1,4-2 0,-2-2-1,-1-1-169,0 2 0,4 1 0,-4 2 1,-2 0-279,-3 0 0,2 0 0,-11 0 1,0 0-868,-3 0 1,-6 0 0,-5 0 0,-5 0-1509,-3 0 0,-2 2 427,-1 3 1,-6 4 0,-4 6 0,-3 1 1804,-2 0 0,0 0 0,0-1 0</inkml:trace>
  <inkml:trace contextRef="#ctx0" brushRef="#br2" timeOffset="192">15456 13659 9051,'10'-16'0,"-1"0"788,-2 1 1,-2-1-1,-5 0 1,-1 0 44,-5 1 1,-2 1 0,-10 2 0,-1 1-173,-2-1 0,-5 3 0,3 0 0,-1 2-218,-4 4 1,3-4 0,-1 2 0,0 1-221,1 2 0,-3 8 0,6 1 0,-1 1-121,0 5 1,2 6 0,6 2 0,1 0-180,3 1 1,4 1 0,7 5 0,0-3-63,0-3 0,2 4 0,5-3 0,9 0 329,8 0 1,7 3 0,4-5-1,4-4 160,1-5 1,2 2 0,5-5 0,-2 0 49,-3-4 1,2-3 0,-7-2 0,-4 0 454,-5 0 1,0 0 0,-7-2 0,-4-3-587,-4-6 1,-1-3 0,-7-1 0,-2-3-323,-1-3 1,-4 2-1,-3-7 1,-5 0-357,-4 1 1,-7-3-1,-2 6 1,0-1-1031,1 0 1,-5-3 0,7 7 0,0 3-2353,3 4 1,6 3-1066,1-1 4856,13-4 0,-1 12 0,14-5 0</inkml:trace>
  <inkml:trace contextRef="#ctx0" brushRef="#br2" timeOffset="193">15613 13109 12356,'16'7'688,"0"3"0,-1 4 1,1 4-1,0 3 660,-1 5 1,1 3 0,2 3 0,1-1-707,2 1 1,0 4-1,-6 3 1,1-1-371,0 1 1,0 3 0,-1-6 0,3 1-265,3 1 0,-4-4 0,4 2 1,-3-4-666,-3-6 0,6 4 0,0-6 0,-1 0-804,-3-3 1,-1-5 0,-1-5-1,1-4 179,0 0 1,0-6 0,-1 3-2254,1-8 3535,0-4 0,0-15 0,-1-2 0</inkml:trace>
  <inkml:trace contextRef="#ctx0" brushRef="#br2" timeOffset="194">16289 13533 10188,'-16'0'1328,"1"0"0,-3 0 0,-1-2 0,-4-1-456,-1-2 0,-1-1 0,-3 6 0,2 0-433,-2 0 1,-1-1 0,-3-3 0,1-1-192,-1 1 1,3 3-1,2 1 1,5-2-1449,-1-3 0,5 3 1,-3-3-1095,4 3 0,5 2 2294,7 0 0,13 7 0,17 2 0</inkml:trace>
  <inkml:trace contextRef="#ctx0" brushRef="#br2" timeOffset="195">16745 13643 8496,'14'-7'0,"-2"-2"0,-3-1 158,-2-1 1,-2 1 0,-5-6 1148,0 0 1,-7 1 0,-5-1 0,-5 0-416,-4 1 1,-7-1 0,1 0 0,-2 0-263,-3 1 0,-4 4 1,-3 3-1,1 1-188,-1 3 0,8 2 0,5 2 0,-2 0-89,-2 0 0,6 7 0,3 4 0,5 3-138,5 1 1,-1 6 0,7 2-1,1 0-22,3 0 0,1 3 0,0-4 0,1 1-146,5 0 1,2-2-1,10-5 1,3-3-31,5-2 0,2 1 1,2-5-1,-1 0-465,5 0 1,1-2-1,-2-5 1,2 0-126,1 0 0,1-5 0,-6-2 0,1 0 60,-1 0 0,1 2 0,-2 5 0,-3 0 192,0 0 0,-8 0 0,2 0 1,-4 2 183,-1 3 1,0-3-1,0 3 70,-1-3 1,-4-2 0,-1 0-796,2 0 1,2 0 0,2-2 0,-2-3-419,-3-6 1,3 2 0,-4-1 0,2-2 1279,-1-2 0,3-9 0,-6-1 0</inkml:trace>
  <inkml:trace contextRef="#ctx0" brushRef="#br2" timeOffset="196">17060 13077 8496,'0'23'0,"0"5"0,0 5 873,0 4 0,5-1 1,4-4-1,3-1 1138,5 1 1,2 4 0,-3 3 0,0 1-1261,0 4 0,5-2 0,0-2 0,-2-5-842,-2 0 0,4-2 0,0-5 0,-2-2-1376,-1 2 1,-4-5-1,-2-1 1467,-1 1 0,-1-6 0,6 6 0</inkml:trace>
  <inkml:trace contextRef="#ctx0" brushRef="#br2" timeOffset="197">18978 13533 8496,'0'-26'0,"0"1"277,0 3 0,-2-5 0,-2 5 0,-3-1 0,-1 0 1224,-4 4 0,-4 2 0,-5 1 0,-4 0-162,1 1 0,-6 1 0,6 3 0,-2 6-1004,-1 3 0,1 2 1,-4 0-1,4 2-112,5 3 0,-1 4 0,-1 8 0,2 4-535,3 5 0,-1 4 1,9 2-1,-2-1-167,1 0 1,4-4-1,7-1 1,0 0 169,0-2 1,7-1 0,4-9 0,2-2 122,3-1 1,5-2 0,2 1 0,1-5 420,4-3 1,2-2-1,1 0 1,-1 0-176,-4 0 0,4-2 0,-5-3 0,-1-4-75,-3 1 0,-4-6 1,-3 3-1,-1-3-22,-3-2 0,-5 6 0,6 1 434,1 2 1,2 2 0,2 5-61,-1 0 1,1 2 0,0 3-1,0 4-608,-1-1 1,6 6-1,0-3 1,-2 1-212,-1-1 1,3 1 0,0-5-1,-2 0-985,-1 0 1,-3 0 0,1-4 0,0 3 134,-1-3 0,3-1 0,1-4 0,2-1 1332,-2-3 0,-1-6 0,-2 3 0</inkml:trace>
  <inkml:trace contextRef="#ctx0" brushRef="#br2" timeOffset="198">19339 13376 8148,'7'16'750,"-3"-1"1,5 1-816,-2 0 0,5 5 0,-2 0 0,4 0 1566,2 1 0,-2-4 1,-2 3-1,-1-4-489,1-1 0,-5 0 1,0-1-334,0 1-645,-5-7 0,3-2 0,-10-7 0,-4-2 3,0-3 1,-5-4-1,5-7 1,-1 1-272,-1-1 0,3-7 0,-5-3 0,5-4-143,1-1 0,2-1 0,5 1 1,0 0 78,0-1 0,12 2 1,5 4-1,4 7 27,2 7 1,10 0-1,-1 6 1,1 3 60,0 1 1,4 2 0,1 0-1,0 0 421,1 0 0,-2 5 0,-6 1 0,0-3 123,1-1 1,-1-2-1,1 0 1,-2 0-46,-4 0 1,2 0-1,-7 0 1,-2-2-95,-2-3 1,-3 1-1,-1-6-141,-3-2 1,-7 3 0,1 0-1,-8 0 2,-6 1 1,-6-1 0,-5-3 0,-3 3 110,-1 2 0,-8 2 0,5 5 0,2 0 76,2 0 1,-3 0-1,6 2 1,2 3 59,2 5 0,1 4 0,2 2 0,4 1-50,4 4 0,5-1 0,1 6 1,0 0-113,0-2 0,7 6 0,5-5 1,5 1-560,4 0 0,7-2 0,-2 3 1,4-6-539,2-4 1,4-1 0,3-1-1,-1-1-491,1-3 1,2-2-1,-4-6 1,-2 2 576,-2-1 0,4-2 0,0-2 0,-2-2 450,-2-3 1,-4 1-1,-1-6 1,-1-3 419,1-1 0,-6-6 0,1-3 0,-2 0 43,0 0 0,0-3 0,-5 4 1,-2-1 244,-4 0 1,2 2 0,-6 4 0,-3-3 324,-1 0 1,-9-1-1,-4 5 1,-4 0 232,-6 0 0,1 6 1,-6 1-1,-2 2-245,-1 4 0,2 1 0,1 2 0,0 2-54,1 3 0,-2 4 0,6 8 0,3 2-185,6 2 1,0 11 0,6-4-1,3 0 45,1 1 1,2-4 0,2-1 0,3-1-187,6-4 0,3-1 0,3-4 0,2-4-138,2-5 0,7 2 0,-2-1 0,2-3-20,-1-1 0,1-4 0,-6-3 0,1-6-687,0-3 1,-2-1-1,-6-1 1,1 0 307,0 0 0,0 1 1,-3-1-1,0 2-66,-3 4 0,1-3 1,6 8 902,4 2 0,-3 10 1,4 7-1,1 5 15,3 0 0,2 4 1,0-1-1,-3-1-532,-3-3 1,4 5 0,-5-11 0,-1 0-336,-3 2 0,-1-5 0,0-1 0,-1-1-2324,1-3 1,-6-2-597,1-2 0,-2-2 3251,1-3 0,4-11 0,-5-9 0</inkml:trace>
  <inkml:trace contextRef="#ctx0" brushRef="#br2" timeOffset="199">15110 14460 8496,'-26'-5'40,"-2"-2"0,0 0 20,-2 0 1,0 2 0,1 3 0,1-1-22,2-3 1,5 1-1,-6 5 1,1 0 911,2 0 0,1 5 1,6 1 205,-4-3 0,3 4-122,-3-2 1,12 1-651,9-6 0,7 0 0,13 0 1,4 0 114,8 0 1,9 0-1,3 0 1,5 0-179,3 0 0,8 0 0,-1 0 0,6-2-110,3-3 0,7 3 0,-1-3 1,4 1-112,6-1 0,3 1 0,-38 0 1,0 0-1,2-1 0,1 1-169,3-1 1,0 1-1,3 2 1,0-1-1,-2-2 1,1 0-1,1-1 1,-1 1 18,0 1 1,0-1 0,6-1 0,2 0 0,1 2 0,0 1 0,2-1 0,1-1-110,1 0 0,1-2 0,8 0 1,1 0-1,0-1 0,1 1 0,5-1 1,1 0 111,-28 3 1,1 0-1,1-1 1,7-1-1,1 0 1,0 0-1,-6 0 1,-2 0-1,2 0 1,2 1-1,0-1 1,0 1-103,1 0 1,-1 0-1,2 0 1,3 1 0,1 1-1,-1 0 1,-2-1 0,-1 1-1,1 0 1,0 1 0,1-1-1,0 1 111,1-1 0,1-1 1,-1 2-1,3 0 0,-1 1 1,0 0-1,-5 0 1,-1 0-1,0 0 0,-1 1 1,0 0-1,-1 0 217,-1-1 1,0 0-1,0 1 1,0 0-1,0 1 1,-1-1-1,22-2 1,-2 1-1,-2 0 1,-2 2 149,-5 0 1,0 0 0,3 0 0,-1 0 0,-11 0 0,-1 0 0,-1 0 0,-2 0 72,-1 0 1,-2 0 0,-6 0-1,-3 0 1,34-2 0,-8-1-133,-11-3 0,-11-1 0,-14 4 1,-10-4-601,-8-2 1,-3 4 0,-12-6-987,-1-1 0,-9-2 0,-4-1 0,-2-3-1033,1-3 1,-1 4 0,-4-4 0,1 2 2701,3-2 0,-3-4 1,6-6-1</inkml:trace>
  <inkml:trace contextRef="#ctx0" brushRef="#br2" timeOffset="200">21949 13140 8496,'-8'0'4020,"8"5"1,8 2-4449,1 2 1,5-4-1,-3 6 1,2 1-1973,3 2 1,0 0 2399,0-4 0,6 11 0,3-3 0</inkml:trace>
  <inkml:trace contextRef="#ctx0" brushRef="#br2" timeOffset="201">22012 13564 8819,'0'16'-744,"7"0"0,2 0 1</inkml:trace>
  <inkml:trace contextRef="#ctx0" brushRef="#br2" timeOffset="202">14953 15293 8496,'-16'-7'0,"2"-3"0,4-4 698,4-2 1,5 6 0,2-1 0,5-1 0,4 0 401,4 1 0,9-3 0,3 4-34,4-4 1,3 0-1,2 4 1,1 3-508,-1 0 0,-1 5 0,-3-3 0,-1 3-255,-4 2 1,2 2 0,-7 3-1,-4 5-53,-4 4 0,-5 2 0,-4 1 0,1 3-182,-2 1 0,-10 7 1,-6-2-1,-8 3-303,-4 3 1,-5 5 0,-5 1-1,2-1-29,-2-4 0,0 2 0,6-11 0,2 1 134,7-4 1,-1 1-1,3-2 1,4-5 187,0-3 1,7-1 773,2 5 1,5-8 0,5-2-1,6-5-95,3-1 0,3 0 0,4 0 0,5 0-620,4 0 1,1 0 0,3 0 0,1 0-119,1 0 0,1 0 0,-6 0 0,1 0-21,-1 0 0,-1-5 1,-2 0-1,-4 1-1880,-1 3 0,-2 1 0,-5 0 1,-1 0-124,1 0 0,-5 0 1,-1-2-1,2-2 2024,2-1 0,2-7 0,0 3 0</inkml:trace>
  <inkml:trace contextRef="#ctx0" brushRef="#br2" timeOffset="203">16022 15105 8407,'0'-16'552,"0"0"1,2 1-1,3 1 1,5 1 59,4 3 1,7 0 0,4-4 0,1 1-30,2 3 1,5 6 0,-7-1 0,2 3-223,-2 2 1,2 0 0,-7 2 0,-1 2-120,-3 1 0,-8 7 1,-4 0-1,-3 6-21,-2 3 1,-2 7 0,-5-2-1,-7 4 2,-5 1 1,-9 7 0,2 4-1,-4 2-120,-1-2 1,1 2 0,2-6 0,3-1 40,3-4 0,2 0 0,10-12 0,5-2 35,3-1 1,2-3 0,2 1 0,3-2 510,5-3 1,10-4 0,2-7 0,3 0-4,3 0 1,2 0 0,1 0-1,0 0-225,1 0 0,-1-11 0,1-3 1,-3-2-463,-2-3 0,-5-7 0,-6 0 0,-2-4 0,-3-1 0,-4-6 0,-7 0 0,-2 2-348,-3 2 0,-4 2 0,-7-1 0,-1 3-589,-4 2 1,1-1 0,-4 8 0,0 0-505,-1 3 0,6 1 0,-2 2-891,3 4 1,3-3 1405,-1 8 0,7 2 1,4 8-1524,3 5 1,9-1 2448,4 2 0,10-8 0,3 4 0</inkml:trace>
  <inkml:trace contextRef="#ctx0" brushRef="#br2" timeOffset="204">17138 14963 8496,'9'11'1858,"-2"-1"0,-2 3-1259,0 1 0,6 1 0,-4 3 1,0 3 162,0 5 0,3 4 0,-3 1 1,0 0 96,0 1 1,4-6-1,-4 0 1,0 0-397,0-1 1,3-2-1,-3-6-1666,2 4 1,-4 0-1,4 2 1,-2-8-379,-4-1 0,-1-5-3627,-2 2 5208,-14-8 0,-3-3 0,-15-9 0</inkml:trace>
  <inkml:trace contextRef="#ctx0" brushRef="#br2" timeOffset="205">16918 15262 10687,'7'-10'287,"4"1"1,4 0 972,6 0 1,4 6 0,6-2 0,2 1-483,4-1 1,-2 3 0,7-3 0,0 3-734,-2 2 0,5 0 1,-4 0-1,-1 0-591,-4 0 1,3 0 0,-2 2 0,-3 3 756,0 6-211,-3 10 0,1 3 0,-1 7 0</inkml:trace>
  <inkml:trace contextRef="#ctx0" brushRef="#br2" timeOffset="206">18082 14885 8496,'-16'-5'181,"0"-1"0,6-4 0,-1 5 31,-1 1 1,3-3 0,0 0 2044,2-2 0,4 6-1536,8-2 0,6 3 0,10 0 0,5-1-420,4-3 0,11-4 0,5 5 0,1-1-82,4-1 0,3 6 0,-5-4 0,-4 3 50,1 2 0,-8 2 0,-1 3 0,-6 5-101,-5 4 0,-3 2 0,-7 1 0,-2 3 54,-4 1 0,-3 12 1,-7 0-1,0 4 231,0 1 1,0 6-1,0-4 1,0 0-41,0-3 1,0-1 0,0-2 0,0-5-830,0 1 0,0-6 1,0 1-1,0-2-781,0-4 0,0-2 1,0-1-5092,0 0 4454,0-8 0,-1-1 0,-6-7 1834,-9 0 0,-7-7 0,-8-1 0</inkml:trace>
  <inkml:trace contextRef="#ctx0" brushRef="#br2" timeOffset="207">18239 15278 8496,'15'-11'0,"1"3"0,2-1 0,1 2 0,4-2 1020,1 0 1,9 4 0,7-4 0,2 2 227,0 4 0,2-4 0,5 2 0,2 1-937,-1 2 0,-10 1 0,8-3 1,-3-1-544,0 1 1,3 3 0,-3 1-1,-3 0-304,-5 0 1,1 0 0,-1 0 0,-2 0-3332,-2 0 0,-2 0 3867,1 0 0,-1 0 0,1 0 0</inkml:trace>
  <inkml:trace contextRef="#ctx0" brushRef="#br2" timeOffset="208">19638 14948 8969,'0'15'2228,"0"1"1,0 0-1218,0 0 0,5 6 0,1 4 1,-3 4-479,-1 2 0,0-3 0,1-1 0,4-2-287,2 2 0,-4-5 1,4 0-1,-1-4-1093,1-3 1,-4 6 0,4-9-1,-2-1-2010,-3 2 1,-4-7 1220,-6-2 1,-4-3 0,-11-4 1635,-5-3 0,-4-11 0,-1-8 0</inkml:trace>
  <inkml:trace contextRef="#ctx0" brushRef="#br2" timeOffset="209">19402 15183 9492,'-8'-15'998,"2"-1"0,8 6 1,7 1-543,6 2 1,12 2-1,-1 5 1,4-2 141,1-3 0,7 3 1,4-3-1,4 3-185,1 2 1,0 2-1,2 3 1,2 4-3387,1-1 0,1 11 2973,-6-3 0,0 3 0,0-3 0</inkml:trace>
  <inkml:trace contextRef="#ctx0" brushRef="#br2" timeOffset="210">20361 14869 9766,'0'-16'0,"0"1"0,0-1 1300,0 0 1,13 0 0,4 1 0,6-1-457,5 0 0,7-3 1,1 2-1,1 3-243,1 0 1,-4 7-1,2 1 1,-2 5-369,-3 1 1,-7 0-1,-3 1 1,-3 5-85,-2 4 1,-2 6-1,-4 3-68,-5 2 1,-5 5 0,-5-1 0,-7 1-325,-7 2 1,-4 10 0,-5-6-1,2 1 135,-2 0 0,0-1 1,2-3-1,5-1 583,3-2 0,2-6 0,2 1 95,4-4 1,-2-1 0,7-1 19,1 1 1,9-2 0,6-3 0,4-4-258,6 0 0,-1-6 0,6 5 0,0-5-786,-1-1 0,4 0 0,-3 0 0,4 0-320,2 0 1,4-5 0,1-2-1,-2-2-317,-2-3 0,4 3 0,-1 1 1,-2-1-3001,-6 0 0,-4 0 4090,-3-1 0,-4-11 0,6 4 0</inkml:trace>
  <inkml:trace contextRef="#ctx0" brushRef="#br2" timeOffset="211">21729 14555 8496,'0'-9'2879,"-7"2"1,-3 7-2078,-4 0 0,-4 0 0,-1 0 0,-4 0-355,-1 0 1,-1 0 0,-3 0 0,4 0-215,1 0 0,-5-5 1,4 0-1,-1 1-176,4 2 0,2 2 0,0 0 0,-2 0-108,2 0 0,1 2 0,3 3 1,1 6-133,3 3 0,-3 7 0,4 1 0,-4 1 111,-2 0 0,2 3 0,2-3 0,3-1 111,2 1 1,2-2-1,5-5 1,0-1 41,0 1 1,0 0 0,0 0-71,0-1 1,7-1 0,3-3-1,4-6-67,2-3 1,5-2 0,2 0 0,1 0 33,4 0 0,4 0 0,3 0 1,3 0 3,2 0 0,0 0 0,4 2 0,-4 1 125,-1 2 0,-3 7 1,-4-1-1,-3 3 242,-2 2 0,1-1 1,-7 1-1,-4 0 48,-5 0 1,-5 4 0,-7 1 0,0-1 37,0-3 1,-1-1 0,-5 0 0,-4-1 81,-4 1 1,-4-2-1,-1-2 1,-2-3-497,2-2 1,-4-2 0,1-5 0,-1 0-799,0 0 1,-3 0 0,3 0-1,0 0-1089,1 0 1,1-5 0,5 0 0,0 1-1765,1 2 1,6-5 3629,4-3 0,3-11 0,2-3 0</inkml:trace>
  <inkml:trace contextRef="#ctx0" brushRef="#br2" timeOffset="212">22169 14995 8496,'30'-2'0,"-4"-1"0,-5-3 1361,-3 3 0,-3 1 1,1 2 1282,0 0-5130,0 0 266,-8 0 0,-1-2 2220,-7-3 0,-7-11 0,-1-8 0</inkml:trace>
  <inkml:trace contextRef="#ctx0" brushRef="#br2" timeOffset="213">22673 14539 8694,'0'-7'639,"0"9"0,0 10 45,0 7 0,0 9 0,0 0 0,0 5 1444,0 4 1,0 7 0,0-4-1,0 2-1455,0 0 1,0-2 0,0 2-1,1-6-816,5-2 0,-3-3 0,6 0 0,0-1-714,-1-4 0,-4-3 0,3-7-1705,0-1 1,-4-1 417,8-3 1,-6-4-1,4-9-762,-2-3 2906,5-4 0,-3-14 0,6-1 0</inkml:trace>
  <inkml:trace contextRef="#ctx0" brushRef="#br2" timeOffset="214">22956 14555 9090,'15'-20'0,"1"3"0,0 3 324,-1 0 1,6 5 0,2 1-1,0 1 365,0 3 0,-1 2 0,-3 2 1,4 2 223,2 3 1,-6 4-1,0 9 1,-5 1-406,-3 2 0,-8 5 0,2-3 0,-3 1-161,-2 4 1,-2 0-1,-3 0 1,-5-4-37,-4-1 1,-2-2 0,-2-3 0,-1-1-29,-2-1 0,0 3 0,6-10-601,-1-1 0,7 1 5,4-4 1,5-3-1,5 3 1,7-3 81,8-2 0,2 2 0,8 1 0,0 3 151,3-3 1,2 6-1,-2 1 1,2 6 395,2 5 1,-2-4 0,-8 6 0,-4 0 472,-5 3 1,4 2-1,-11 0 1,-4-4-65,-4-1 1,-3 3 0,0-3-1,-1 0-211,-5-1 0,-1-1 1,-5-7-1,2-2-490,-3-1 1,-2-8-1,-5 3 1,-1-5-82,2-1 0,-3 0 1,-1 0-1,-2-1-843,-3-5 1,-1-2-1,-1-8 1,2 0-784,2 1 1,7-1-1,-2 0 1,5 0 392,6 1 0,3-6 1,7-2-1,0-3 1290,0-7 0,13-6 0,5-8 0</inkml:trace>
  <inkml:trace contextRef="#ctx0" brushRef="#br2" timeOffset="215">23993 14712 8496,'21'0'388,"0"0"0,0 0 0,-5-2 0,0-1 569,-1-3 0,8 1 0,3 5 0,2 0-381,-2 0 1,-1 2 0,-6 1 0,0 4-351,-5 2 0,0-4 0,-9 6 1,-1 1-1767,-2 2 1,-11 2 0,-7-1-1,-8 1 1540,-6 0 0,-15 0 0,-4-1 0</inkml:trace>
  <inkml:trace contextRef="#ctx0" brushRef="#br2" timeOffset="216">23883 14963 7632,'16'21'0,"0"-3"11,-1-4 0,3 1 0,3-8 0,3 0 1009,1 0 1,4-1 0,-2-5 0,2 3-1243,3 1 1,-1 2 0,1-3-1,-1-1 222,1-5 0,-1-12 0,0-10 0</inkml:trace>
  <inkml:trace contextRef="#ctx0" brushRef="#br2" timeOffset="217">25455 14492 8496,'9'-16'0,"-4"0"0,-3-1 446,-2-4 0,-2 9 0,-1-4 0,-4 2 1,0 0 644,0-2 0,-5 2 1,3 2-1,-1 3-183,-1 2 1,1 2 0,-6 5 0,0 0-317,0 0 0,1 2 0,-3 3 0,-1 7-172,-2 8 0,-5 2 0,3 8 0,0 0-120,1 3 0,-4 4 0,5-1 0,3 4-70,6 1 1,0 2-1,6-6 1,3-2-117,1-2 0,9-2 0,4 1 0,4-2-83,6-4 1,9 2 0,8-6-1,3 1 108,2 0 1,8-2-1,1-7 1,-1-2 192,-2-2 0,-4-6 1,-3 1-1,-5-3-6,-4-2 0,-8-2 0,-4-3 1,-6-6-327,-4-2 0,1-8 0,-7-2 0,-3-2 0,-6-3 0,-4 1 0,-8-1 0,-1 3 0,-4 2 0,-4-3 0,-6 5 0,1 4 0,4 5 0,-7-2 0,5 5 0,0 0-524,-2 4 1,7-2 0,2 2 0,4 1-1526,1 2 1,0 2-1,1 0-2637,-1 0 1,7 2 4685,4 3 0,10-3 0,4 5 0</inkml:trace>
  <inkml:trace contextRef="#ctx0" brushRef="#br2" timeOffset="218">26179 14429 8496,'0'-16'330,"0"1"0,-2 4 0,-3 2 592,-6 2 1,-3 0 0,-1 4-1,-1-2 114,0 1 0,-5 4 1,-2 5-1,1 6-496,-1 3 0,-3 2 0,3 1 0,0 4-238,1 5 0,1 2 0,5 2 1,0-1-86,1 5 1,6 1 0,4-4-83,3 0 1,2-1 0,2-2 0,3-2 0,5 2 227,4 2 0,11 1 0,4 1 0,8-3-125,3-2 1,-3-5-1,5-6 1,2-2 175,1-3 0,-5 1 0,-3-7 1,-4-2 89,-1-1 1,-8-4-1,-3-3 1,-4-5-363,-1-4 0,-2-7 0,-3-2 0,-6-1-170,-3-4 0,-4-7 0,-3-2 0,-6 2-872,-3 2 1,-2-2-1,-1 2 1,-2 3-11,-2 1 0,0 6 0,5 2 0,0 3-1707,1 3 0,4 4-43,1 1 0,8 8 2660,2 2 0,7 7 0,9 9 0</inkml:trace>
  <inkml:trace contextRef="#ctx0" brushRef="#br2" timeOffset="219">26808 14822 8496,'8'0'4039,"1"0"1,-5-2-1609,1-3 0,2 3-2566,-2-3-2906,-3 3 0,7 2-2446,-4 0 5487,-3 0 0,12-7 0,-6-2 0</inkml:trace>
  <inkml:trace contextRef="#ctx0" brushRef="#br2" timeOffset="220">27374 14476 10011,'0'-16'2487,"0"9"0,0 7-1319,0 9 0,0 5 0,0 4 1,1 3-465,5 5 0,-5 9 0,6 3 1,-1 1 484,-1-1 0,2 4 0,-4-5 1,4-3-831,2 0 1,-4-5 0,4-1 0,-2-3-360,-3-3 0,-1-1 0,0-5-994,3 0-2283,-1 0 0,-3-8 0,3-3 0,5-3 0,4-5 0,2-6 3136,0-7 0,0-10 0,-1 2 1</inkml:trace>
  <inkml:trace contextRef="#ctx0" brushRef="#br2" timeOffset="221">27767 14366 8496,'7'-14'0,"3"2"0,4 3 452,2 2 0,0 2 1,1 5-1,2 0 797,2 0 0,0 2 1,-5 3-1,0 5-54,-1 4 0,-1 7 0,-3 2 0,-6 1-597,-3 4 1,-2 2-1,-2 2 1,-1-3-183,-3-3 1,-11 2 0,1-7 0,-1-1-183,-1-3 0,1-1 0,-2-2 0,-2-4-413,1-5 0,3 2-145,1-1-39,7-1 1,11-5-1,16 0 1,11 0-180,12 0 1,2 2 0,3 3 0,-1 5 475,4 4 0,0 9 1,-5 1-1,-6 3 285,-5-1 1,2 0 0,-10 5 0,-1 1 279,-3-1 1,-9-1 0,-3-2 0,-2-2 185,-4 2 1,-8-5 0,-7-2 0,-6-5-183,-2-6 0,-15 2 0,0-7 0,-6-1-438,0-2 1,-1-9-1,-6-4 1,1-3-1156,0-1 1,5-3 0,2-1 0,0 0-2280,0 5 1,6-4 3368,3 3 0,0-8 0,6-9 0</inkml:trace>
  <inkml:trace contextRef="#ctx0" brushRef="#br2" timeOffset="222">29135 14445 8496,'8'-27'480,"-2"3"1,-6 1 0,-6 4 793,-4 2 0,-4 1 1,-2 0-1,0 1-680,1-1 0,-3 2 1,-1 2-1,-2 3 115,2 2 0,-4 2 1,2 6-1,2 5 34,1 4 0,4 6 0,2 5 0,4 7-392,1 7 0,-4 0 1,6 6-1,1 1 359,3-1 0,8 9 0,5-3 1,5 2-463,4 0 1,0-9 0,-3-1 0,1-3-1042,2 1 1,0 0 0,-5-6 0,-2-1-914,-4-4 0,4-3 1,-5-7-1,1-1-711,1 1 1,-1-7-1,6-4 654,0-3 0,-1-9 1763,1-4 0,7-10 0,1-3 0</inkml:trace>
  <inkml:trace contextRef="#ctx0" brushRef="#br2" timeOffset="223">29418 14775 8496,'7'2'334,"-7"1"0,-9 2 1003,-5-1 0,-7-3 0,-2-2 1,-1-3 264,-4-1 1,-7 0 0,-4 5-1,-1 0-933,-3 0 1,-1-2-1,0-1 1,4-3-675,2 3 0,1-4 0,5 2 0,3-1-511,3-1 1,-2 4-1,7-6 1,1 2-2042,3 4 1,8-6 443,4-2 1,12-3 0,9-1 0,8 1 2112,6 3 0,8-10 0,2 4 0</inkml:trace>
  <inkml:trace contextRef="#ctx0" brushRef="#br2" timeOffset="224">29512 14256 8496,'14'12'0,"-4"4"0,-1 8 0,-5-1 0,1 2 1407,-2 3 0,4 6 0,0 7 0,0 1 455,0 1 0,-1 10 0,-5-10 0,3-1-1227,1-2 1,6 2-1,-5-5 1,3-2-1001,3-2 1,1-3-1,-1-2 1,-2-4 32,3-1 1,-5-2-1,3-7 1,-1-2-2946,-1-2 0,5-8 0,-5-4 2903,0-11 0,4-10 0,-4-9 1</inkml:trace>
  <inkml:trace contextRef="#ctx0" brushRef="#br2" timeOffset="225">29921 14618 8496,'-25'0'699,"-8"0"1,3 0 0,-1 0 1114,-4 0 1,-5-6-1,1 1 1,-1 2-1056,-3 1 0,4-3 0,1-1 0,1 3-928,0 1 0,1 2 0,6-2 0,2-1-1425,2-2 1,7-1-3380,-2 6 4973,10-7 0,4 6 0,7-6 0</inkml:trace>
  <inkml:trace contextRef="#ctx0" brushRef="#br2" timeOffset="226">30094 14036 8496,'14'-16'708,"-4"1"0,9 4 1,-1 2 47,5 2 0,-3-3 0,5 5 0,-1 1 0,1 2-100,3 2 0,-5 0 0,-3 2 0,-2 3-63,-2 6 1,-2 3-1,-4 3-286,-5 4 0,-3-3 0,-4 4 0,-3-1 52,-5 0 1,-6 6-1,-5-5 1,-5 1-1,-4 0 0,0 3 0,2-5 0,4-2 91,1-1 1,2-3 0,6 1 0,1 0 83,3-1 0,4 1 1,7 0-1,2-2-170,3-4 0,4 4 0,8-5 1,3 1-274,0 1 1,8-6 0,-1 4 0,1-2-92,-2-4 0,3 4 0,-2-1 0,2-3-870,3-1 1,-6-2 0,0 0 0,0 0-1560,-1 0 0,3 0 1,-7-2-1,-2-3 2429,-1-6 0,-10-10 0,-1-3 0</inkml:trace>
  <inkml:trace contextRef="#ctx0" brushRef="#br0" timeOffset="227">32515 10342 9049,'0'-15'617,"0"-1"-617,0 7 0,7-5 0,2 12 1036,6-5-608,1 7 1,2 0 68,3 0 1,-2 0 0,7 0 38,2 0 1,0 0-117,-2 0 0,-3 6-159,-7-1 1,-1 7 33,1-1 0,-2 3-26,-4 1 1,-3 1 0,-7 0 0,0-1-11,0 1 0,-8 0 58,-8 0 1,-7 5-1,-8 0 0,-6 0-44,0-6 0,-1 3-34,1 3 0,4-4-46,-4 4 0,11-3 28,5-3 1,-1 1 40,1 0 1,5-1-6,5 1 0,8-5-158,-2-1 0,3 1 132,2 4 0,2-4 179,3-1 0,5-1-127,11 1 1,4 3-5,6-8 1,8 2-150,3-2 0,1-3-160,-1 3 1,4-3-582,-4-2 0,-2 0 385,2 0 0,-7 0-1228,1 0 0,-6 2 226,1 3 1,-8-2-220,9 8 1,-10 1-75,4 9 1,-12 3 1520,2 8 0,-4-8 0,4-1 0</inkml:trace>
  <inkml:trace contextRef="#ctx0" brushRef="#br0" timeOffset="228">12123 17180 8431,'-9'-7'0,"-3"3"604,6-6 0,3 1 0,8-2-232,6 6 1,10 2 0,5-1 0,4-1 0,1 1 209,0 3 0,1 1 0,-2 0 0,-2 0-303,-2 0 0,-7 1 0,2 5 0,-5 4-111,-6 4 0,2 2 0,-6 0 0,-3-1 10,-1 1 1,-11 5 0,-5 2-1,-7-1-222,-3 1 0,-8 3 0,-4-5 0,-1-2 235,-2-1 1,8-2 0,-2-1 0,7-1 160,3-3 1,-2 3 0,8-5 132,3-1 1,10 4-1,4-6-37,9-3 1,12-1 0,7-2 0,5 0-167,4 0 0,5 0 0,-4 0 0,1-2-554,-1-3 0,8 3 0,-6-5 1,-3 2-679,-1 0 0,-1-6 0,-3 4 0,-1 0-83,0 0 0,1-5 0,1 0 1,2-7 1032,2-8 0,6-16 0,-2-6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51709-A4D4-7E45-B21A-C072A99E7FA6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EB2A7-64EE-AA43-93FB-D20EFA2D9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4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50720D2-037E-154B-A5CE-539E4B0B3591}" type="datetime1">
              <a:rPr lang="en-US" smtClean="0"/>
              <a:t>4/26/20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21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C7E7-E894-CE40-AE05-2574AF3E3739}" type="datetime1">
              <a:rPr lang="en-US" smtClean="0"/>
              <a:t>4/26/20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5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FE7E-75D4-CB4D-9B2B-6B39F65E8C02}" type="datetime1">
              <a:rPr lang="en-US" smtClean="0"/>
              <a:t>4/26/20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2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4C57-7650-AB42-8535-3AC334CFBEEA}" type="datetime1">
              <a:rPr lang="en-US" smtClean="0"/>
              <a:t>4/26/20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0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7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C83C10B-7B1A-9C45-A451-B9BA1781DB77}" type="datetime1">
              <a:rPr lang="en-US" smtClean="0"/>
              <a:t>4/26/20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70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11D1-8882-A041-BD60-A6DCD26B303A}" type="datetime1">
              <a:rPr lang="en-US" smtClean="0"/>
              <a:t>4/26/20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1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77C4-6223-4D4B-9C2F-6D601EA18DD6}" type="datetime1">
              <a:rPr lang="en-US" smtClean="0"/>
              <a:t>4/26/20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3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388-611B-3444-AD17-4C8F99D67D4F}" type="datetime1">
              <a:rPr lang="en-US" smtClean="0"/>
              <a:t>4/26/20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9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D989-4CC6-B34D-A003-68C5765A635C}" type="datetime1">
              <a:rPr lang="en-US" smtClean="0"/>
              <a:t>4/26/20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4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071B-47B2-A341-A155-19EBBC5FBA22}" type="datetime1">
              <a:rPr lang="en-US" smtClean="0"/>
              <a:t>4/26/20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285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ED2F0C1-E5FB-3144-9EEA-D2E138643FB0}" type="datetime1">
              <a:rPr lang="en-US" smtClean="0"/>
              <a:t>4/26/20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707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E76365-C82A-334B-9513-BC824F9171E2}" type="datetime1">
              <a:rPr lang="en-US" smtClean="0"/>
              <a:t>4/26/20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customXml" Target="../ink/ink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62.png"/><Relationship Id="rId18" Type="http://schemas.openxmlformats.org/officeDocument/2006/relationships/customXml" Target="../ink/ink53.xml"/><Relationship Id="rId3" Type="http://schemas.openxmlformats.org/officeDocument/2006/relationships/hyperlink" Target="https://www.geogebra.org/m/T8ZfVMFK" TargetMode="External"/><Relationship Id="rId7" Type="http://schemas.openxmlformats.org/officeDocument/2006/relationships/image" Target="../media/image59.png"/><Relationship Id="rId12" Type="http://schemas.openxmlformats.org/officeDocument/2006/relationships/customXml" Target="../ink/ink50.xml"/><Relationship Id="rId17" Type="http://schemas.openxmlformats.org/officeDocument/2006/relationships/image" Target="../media/image64.png"/><Relationship Id="rId2" Type="http://schemas.openxmlformats.org/officeDocument/2006/relationships/image" Target="../media/image57.png"/><Relationship Id="rId16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10" Type="http://schemas.openxmlformats.org/officeDocument/2006/relationships/customXml" Target="../ink/ink49.xml"/><Relationship Id="rId19" Type="http://schemas.openxmlformats.org/officeDocument/2006/relationships/image" Target="../media/image65.png"/><Relationship Id="rId4" Type="http://schemas.openxmlformats.org/officeDocument/2006/relationships/customXml" Target="../ink/ink46.xml"/><Relationship Id="rId9" Type="http://schemas.openxmlformats.org/officeDocument/2006/relationships/image" Target="../media/image60.png"/><Relationship Id="rId14" Type="http://schemas.openxmlformats.org/officeDocument/2006/relationships/customXml" Target="../ink/ink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customXml" Target="../ink/ink55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customXml" Target="../ink/ink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customXml" Target="../ink/ink57.xml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customXml" Target="../ink/ink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9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1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13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12" Type="http://schemas.openxmlformats.org/officeDocument/2006/relationships/customXml" Target="../ink/ink66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.xml"/><Relationship Id="rId11" Type="http://schemas.openxmlformats.org/officeDocument/2006/relationships/image" Target="../media/image93.png"/><Relationship Id="rId5" Type="http://schemas.openxmlformats.org/officeDocument/2006/relationships/image" Target="../media/image90.png"/><Relationship Id="rId10" Type="http://schemas.openxmlformats.org/officeDocument/2006/relationships/customXml" Target="../ink/ink65.xml"/><Relationship Id="rId4" Type="http://schemas.openxmlformats.org/officeDocument/2006/relationships/customXml" Target="../ink/ink62.xml"/><Relationship Id="rId9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customXml" Target="../ink/ink6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5" Type="http://schemas.openxmlformats.org/officeDocument/2006/relationships/image" Target="../media/image99.png"/><Relationship Id="rId4" Type="http://schemas.openxmlformats.org/officeDocument/2006/relationships/customXml" Target="../ink/ink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0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customXml" Target="../ink/ink71.xml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2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3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VCUCx4j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customXml" Target="../ink/ink78.xml"/><Relationship Id="rId3" Type="http://schemas.openxmlformats.org/officeDocument/2006/relationships/image" Target="../media/image109.png"/><Relationship Id="rId7" Type="http://schemas.openxmlformats.org/officeDocument/2006/relationships/customXml" Target="../ink/ink75.xml"/><Relationship Id="rId12" Type="http://schemas.openxmlformats.org/officeDocument/2006/relationships/image" Target="../media/image114.png"/><Relationship Id="rId2" Type="http://schemas.openxmlformats.org/officeDocument/2006/relationships/image" Target="../media/image108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customXml" Target="../ink/ink77.xml"/><Relationship Id="rId5" Type="http://schemas.openxmlformats.org/officeDocument/2006/relationships/customXml" Target="../ink/ink74.xml"/><Relationship Id="rId15" Type="http://schemas.openxmlformats.org/officeDocument/2006/relationships/customXml" Target="../ink/ink79.xml"/><Relationship Id="rId10" Type="http://schemas.openxmlformats.org/officeDocument/2006/relationships/image" Target="../media/image113.png"/><Relationship Id="rId4" Type="http://schemas.openxmlformats.org/officeDocument/2006/relationships/image" Target="../media/image110.png"/><Relationship Id="rId9" Type="http://schemas.openxmlformats.org/officeDocument/2006/relationships/customXml" Target="../ink/ink76.xml"/><Relationship Id="rId14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0.xm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1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customXml" Target="../ink/ink82.xml"/><Relationship Id="rId4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13" Type="http://schemas.openxmlformats.org/officeDocument/2006/relationships/image" Target="../media/image129.png"/><Relationship Id="rId18" Type="http://schemas.openxmlformats.org/officeDocument/2006/relationships/customXml" Target="../ink/ink89.xml"/><Relationship Id="rId26" Type="http://schemas.openxmlformats.org/officeDocument/2006/relationships/customXml" Target="../ink/ink93.xml"/><Relationship Id="rId3" Type="http://schemas.openxmlformats.org/officeDocument/2006/relationships/image" Target="../media/image123.png"/><Relationship Id="rId21" Type="http://schemas.openxmlformats.org/officeDocument/2006/relationships/image" Target="../media/image133.png"/><Relationship Id="rId7" Type="http://schemas.openxmlformats.org/officeDocument/2006/relationships/image" Target="../media/image126.png"/><Relationship Id="rId12" Type="http://schemas.openxmlformats.org/officeDocument/2006/relationships/customXml" Target="../ink/ink86.xml"/><Relationship Id="rId17" Type="http://schemas.openxmlformats.org/officeDocument/2006/relationships/image" Target="../media/image131.png"/><Relationship Id="rId25" Type="http://schemas.openxmlformats.org/officeDocument/2006/relationships/image" Target="../media/image135.png"/><Relationship Id="rId2" Type="http://schemas.openxmlformats.org/officeDocument/2006/relationships/image" Target="../media/image122.png"/><Relationship Id="rId16" Type="http://schemas.openxmlformats.org/officeDocument/2006/relationships/customXml" Target="../ink/ink88.xml"/><Relationship Id="rId20" Type="http://schemas.openxmlformats.org/officeDocument/2006/relationships/customXml" Target="../ink/ink90.xml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3.xml"/><Relationship Id="rId11" Type="http://schemas.openxmlformats.org/officeDocument/2006/relationships/image" Target="../media/image128.png"/><Relationship Id="rId24" Type="http://schemas.openxmlformats.org/officeDocument/2006/relationships/customXml" Target="../ink/ink92.xml"/><Relationship Id="rId5" Type="http://schemas.openxmlformats.org/officeDocument/2006/relationships/image" Target="../media/image125.png"/><Relationship Id="rId15" Type="http://schemas.openxmlformats.org/officeDocument/2006/relationships/image" Target="../media/image130.png"/><Relationship Id="rId23" Type="http://schemas.openxmlformats.org/officeDocument/2006/relationships/image" Target="../media/image134.png"/><Relationship Id="rId28" Type="http://schemas.openxmlformats.org/officeDocument/2006/relationships/customXml" Target="../ink/ink94.xml"/><Relationship Id="rId10" Type="http://schemas.openxmlformats.org/officeDocument/2006/relationships/customXml" Target="../ink/ink85.xml"/><Relationship Id="rId19" Type="http://schemas.openxmlformats.org/officeDocument/2006/relationships/image" Target="../media/image132.png"/><Relationship Id="rId31" Type="http://schemas.openxmlformats.org/officeDocument/2006/relationships/image" Target="../media/image138.png"/><Relationship Id="rId4" Type="http://schemas.openxmlformats.org/officeDocument/2006/relationships/image" Target="../media/image124.png"/><Relationship Id="rId9" Type="http://schemas.openxmlformats.org/officeDocument/2006/relationships/image" Target="../media/image127.png"/><Relationship Id="rId14" Type="http://schemas.openxmlformats.org/officeDocument/2006/relationships/customXml" Target="../ink/ink87.xml"/><Relationship Id="rId22" Type="http://schemas.openxmlformats.org/officeDocument/2006/relationships/customXml" Target="../ink/ink91.xml"/><Relationship Id="rId27" Type="http://schemas.openxmlformats.org/officeDocument/2006/relationships/image" Target="../media/image136.png"/><Relationship Id="rId30" Type="http://schemas.openxmlformats.org/officeDocument/2006/relationships/customXml" Target="../ink/ink9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3" Type="http://schemas.openxmlformats.org/officeDocument/2006/relationships/image" Target="../media/image140.png"/><Relationship Id="rId7" Type="http://schemas.openxmlformats.org/officeDocument/2006/relationships/image" Target="../media/image142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11" Type="http://schemas.openxmlformats.org/officeDocument/2006/relationships/image" Target="../media/image144.png"/><Relationship Id="rId5" Type="http://schemas.openxmlformats.org/officeDocument/2006/relationships/image" Target="../media/image141.png"/><Relationship Id="rId10" Type="http://schemas.openxmlformats.org/officeDocument/2006/relationships/customXml" Target="../ink/ink99.xml"/><Relationship Id="rId4" Type="http://schemas.openxmlformats.org/officeDocument/2006/relationships/customXml" Target="../ink/ink96.xml"/><Relationship Id="rId9" Type="http://schemas.openxmlformats.org/officeDocument/2006/relationships/image" Target="../media/image1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0.xml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png"/><Relationship Id="rId4" Type="http://schemas.openxmlformats.org/officeDocument/2006/relationships/customXml" Target="../ink/ink10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2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customXml" Target="../ink/ink10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4.xml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5.xm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.xml"/><Relationship Id="rId13" Type="http://schemas.openxmlformats.org/officeDocument/2006/relationships/image" Target="../media/image163.png"/><Relationship Id="rId18" Type="http://schemas.openxmlformats.org/officeDocument/2006/relationships/customXml" Target="../ink/ink113.xml"/><Relationship Id="rId26" Type="http://schemas.openxmlformats.org/officeDocument/2006/relationships/customXml" Target="../ink/ink117.xml"/><Relationship Id="rId3" Type="http://schemas.openxmlformats.org/officeDocument/2006/relationships/image" Target="../media/image158.png"/><Relationship Id="rId21" Type="http://schemas.openxmlformats.org/officeDocument/2006/relationships/image" Target="../media/image167.png"/><Relationship Id="rId7" Type="http://schemas.openxmlformats.org/officeDocument/2006/relationships/image" Target="../media/image160.png"/><Relationship Id="rId12" Type="http://schemas.openxmlformats.org/officeDocument/2006/relationships/customXml" Target="../ink/ink110.xml"/><Relationship Id="rId17" Type="http://schemas.openxmlformats.org/officeDocument/2006/relationships/image" Target="../media/image165.png"/><Relationship Id="rId25" Type="http://schemas.openxmlformats.org/officeDocument/2006/relationships/image" Target="../media/image169.png"/><Relationship Id="rId2" Type="http://schemas.openxmlformats.org/officeDocument/2006/relationships/image" Target="../media/image157.png"/><Relationship Id="rId16" Type="http://schemas.openxmlformats.org/officeDocument/2006/relationships/customXml" Target="../ink/ink112.xml"/><Relationship Id="rId20" Type="http://schemas.openxmlformats.org/officeDocument/2006/relationships/customXml" Target="../ink/ink1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7.xml"/><Relationship Id="rId11" Type="http://schemas.openxmlformats.org/officeDocument/2006/relationships/image" Target="../media/image162.png"/><Relationship Id="rId24" Type="http://schemas.openxmlformats.org/officeDocument/2006/relationships/customXml" Target="../ink/ink116.xml"/><Relationship Id="rId5" Type="http://schemas.openxmlformats.org/officeDocument/2006/relationships/image" Target="../media/image159.png"/><Relationship Id="rId15" Type="http://schemas.openxmlformats.org/officeDocument/2006/relationships/image" Target="../media/image164.png"/><Relationship Id="rId23" Type="http://schemas.openxmlformats.org/officeDocument/2006/relationships/image" Target="../media/image168.png"/><Relationship Id="rId10" Type="http://schemas.openxmlformats.org/officeDocument/2006/relationships/customXml" Target="../ink/ink109.xml"/><Relationship Id="rId19" Type="http://schemas.openxmlformats.org/officeDocument/2006/relationships/image" Target="../media/image166.png"/><Relationship Id="rId4" Type="http://schemas.openxmlformats.org/officeDocument/2006/relationships/customXml" Target="../ink/ink106.xml"/><Relationship Id="rId9" Type="http://schemas.openxmlformats.org/officeDocument/2006/relationships/image" Target="../media/image161.png"/><Relationship Id="rId14" Type="http://schemas.openxmlformats.org/officeDocument/2006/relationships/customXml" Target="../ink/ink111.xml"/><Relationship Id="rId22" Type="http://schemas.openxmlformats.org/officeDocument/2006/relationships/customXml" Target="../ink/ink115.xml"/><Relationship Id="rId27" Type="http://schemas.openxmlformats.org/officeDocument/2006/relationships/image" Target="../media/image170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3.xml"/><Relationship Id="rId18" Type="http://schemas.openxmlformats.org/officeDocument/2006/relationships/image" Target="../media/image179.png"/><Relationship Id="rId26" Type="http://schemas.openxmlformats.org/officeDocument/2006/relationships/image" Target="../media/image183.png"/><Relationship Id="rId39" Type="http://schemas.openxmlformats.org/officeDocument/2006/relationships/customXml" Target="../ink/ink136.xml"/><Relationship Id="rId21" Type="http://schemas.openxmlformats.org/officeDocument/2006/relationships/customXml" Target="../ink/ink127.xml"/><Relationship Id="rId34" Type="http://schemas.openxmlformats.org/officeDocument/2006/relationships/image" Target="../media/image187.png"/><Relationship Id="rId7" Type="http://schemas.openxmlformats.org/officeDocument/2006/relationships/customXml" Target="../ink/ink120.xml"/><Relationship Id="rId12" Type="http://schemas.openxmlformats.org/officeDocument/2006/relationships/image" Target="../media/image176.png"/><Relationship Id="rId17" Type="http://schemas.openxmlformats.org/officeDocument/2006/relationships/customXml" Target="../ink/ink125.xml"/><Relationship Id="rId25" Type="http://schemas.openxmlformats.org/officeDocument/2006/relationships/customXml" Target="../ink/ink129.xml"/><Relationship Id="rId33" Type="http://schemas.openxmlformats.org/officeDocument/2006/relationships/customXml" Target="../ink/ink133.xml"/><Relationship Id="rId38" Type="http://schemas.openxmlformats.org/officeDocument/2006/relationships/image" Target="../media/image189.png"/><Relationship Id="rId2" Type="http://schemas.openxmlformats.org/officeDocument/2006/relationships/image" Target="../media/image171.png"/><Relationship Id="rId16" Type="http://schemas.openxmlformats.org/officeDocument/2006/relationships/image" Target="../media/image178.png"/><Relationship Id="rId20" Type="http://schemas.openxmlformats.org/officeDocument/2006/relationships/image" Target="../media/image180.png"/><Relationship Id="rId29" Type="http://schemas.openxmlformats.org/officeDocument/2006/relationships/customXml" Target="../ink/ink1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customXml" Target="../ink/ink122.xml"/><Relationship Id="rId24" Type="http://schemas.openxmlformats.org/officeDocument/2006/relationships/image" Target="../media/image182.png"/><Relationship Id="rId32" Type="http://schemas.openxmlformats.org/officeDocument/2006/relationships/image" Target="../media/image186.png"/><Relationship Id="rId37" Type="http://schemas.openxmlformats.org/officeDocument/2006/relationships/customXml" Target="../ink/ink135.xml"/><Relationship Id="rId40" Type="http://schemas.openxmlformats.org/officeDocument/2006/relationships/image" Target="../media/image190.png"/><Relationship Id="rId5" Type="http://schemas.openxmlformats.org/officeDocument/2006/relationships/customXml" Target="../ink/ink119.xml"/><Relationship Id="rId15" Type="http://schemas.openxmlformats.org/officeDocument/2006/relationships/customXml" Target="../ink/ink124.xml"/><Relationship Id="rId23" Type="http://schemas.openxmlformats.org/officeDocument/2006/relationships/customXml" Target="../ink/ink128.xml"/><Relationship Id="rId28" Type="http://schemas.openxmlformats.org/officeDocument/2006/relationships/image" Target="../media/image184.png"/><Relationship Id="rId36" Type="http://schemas.openxmlformats.org/officeDocument/2006/relationships/image" Target="../media/image188.png"/><Relationship Id="rId10" Type="http://schemas.openxmlformats.org/officeDocument/2006/relationships/image" Target="../media/image175.png"/><Relationship Id="rId19" Type="http://schemas.openxmlformats.org/officeDocument/2006/relationships/customXml" Target="../ink/ink126.xml"/><Relationship Id="rId31" Type="http://schemas.openxmlformats.org/officeDocument/2006/relationships/customXml" Target="../ink/ink132.xml"/><Relationship Id="rId4" Type="http://schemas.openxmlformats.org/officeDocument/2006/relationships/image" Target="../media/image172.png"/><Relationship Id="rId9" Type="http://schemas.openxmlformats.org/officeDocument/2006/relationships/customXml" Target="../ink/ink121.xml"/><Relationship Id="rId14" Type="http://schemas.openxmlformats.org/officeDocument/2006/relationships/image" Target="../media/image177.png"/><Relationship Id="rId22" Type="http://schemas.openxmlformats.org/officeDocument/2006/relationships/image" Target="../media/image181.png"/><Relationship Id="rId27" Type="http://schemas.openxmlformats.org/officeDocument/2006/relationships/customXml" Target="../ink/ink130.xml"/><Relationship Id="rId30" Type="http://schemas.openxmlformats.org/officeDocument/2006/relationships/image" Target="../media/image185.png"/><Relationship Id="rId35" Type="http://schemas.openxmlformats.org/officeDocument/2006/relationships/customXml" Target="../ink/ink134.xml"/><Relationship Id="rId8" Type="http://schemas.openxmlformats.org/officeDocument/2006/relationships/image" Target="../media/image174.png"/><Relationship Id="rId3" Type="http://schemas.openxmlformats.org/officeDocument/2006/relationships/customXml" Target="../ink/ink118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7.png"/><Relationship Id="rId18" Type="http://schemas.openxmlformats.org/officeDocument/2006/relationships/customXml" Target="../ink/ink144.xml"/><Relationship Id="rId26" Type="http://schemas.openxmlformats.org/officeDocument/2006/relationships/customXml" Target="../ink/ink148.xml"/><Relationship Id="rId21" Type="http://schemas.openxmlformats.org/officeDocument/2006/relationships/image" Target="../media/image201.png"/><Relationship Id="rId34" Type="http://schemas.openxmlformats.org/officeDocument/2006/relationships/customXml" Target="../ink/ink152.xml"/><Relationship Id="rId7" Type="http://schemas.openxmlformats.org/officeDocument/2006/relationships/image" Target="../media/image194.png"/><Relationship Id="rId12" Type="http://schemas.openxmlformats.org/officeDocument/2006/relationships/customXml" Target="../ink/ink141.xml"/><Relationship Id="rId17" Type="http://schemas.openxmlformats.org/officeDocument/2006/relationships/image" Target="../media/image199.png"/><Relationship Id="rId25" Type="http://schemas.openxmlformats.org/officeDocument/2006/relationships/image" Target="../media/image203.png"/><Relationship Id="rId33" Type="http://schemas.openxmlformats.org/officeDocument/2006/relationships/image" Target="../media/image207.png"/><Relationship Id="rId2" Type="http://schemas.openxmlformats.org/officeDocument/2006/relationships/image" Target="../media/image191.png"/><Relationship Id="rId16" Type="http://schemas.openxmlformats.org/officeDocument/2006/relationships/customXml" Target="../ink/ink143.xml"/><Relationship Id="rId20" Type="http://schemas.openxmlformats.org/officeDocument/2006/relationships/customXml" Target="../ink/ink145.xml"/><Relationship Id="rId29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.xml"/><Relationship Id="rId11" Type="http://schemas.openxmlformats.org/officeDocument/2006/relationships/image" Target="../media/image196.png"/><Relationship Id="rId24" Type="http://schemas.openxmlformats.org/officeDocument/2006/relationships/customXml" Target="../ink/ink147.xml"/><Relationship Id="rId32" Type="http://schemas.openxmlformats.org/officeDocument/2006/relationships/customXml" Target="../ink/ink151.xml"/><Relationship Id="rId37" Type="http://schemas.openxmlformats.org/officeDocument/2006/relationships/image" Target="../media/image209.png"/><Relationship Id="rId5" Type="http://schemas.openxmlformats.org/officeDocument/2006/relationships/image" Target="../media/image193.png"/><Relationship Id="rId15" Type="http://schemas.openxmlformats.org/officeDocument/2006/relationships/image" Target="../media/image198.png"/><Relationship Id="rId23" Type="http://schemas.openxmlformats.org/officeDocument/2006/relationships/image" Target="../media/image202.png"/><Relationship Id="rId28" Type="http://schemas.openxmlformats.org/officeDocument/2006/relationships/customXml" Target="../ink/ink149.xml"/><Relationship Id="rId36" Type="http://schemas.openxmlformats.org/officeDocument/2006/relationships/customXml" Target="../ink/ink153.xml"/><Relationship Id="rId10" Type="http://schemas.openxmlformats.org/officeDocument/2006/relationships/customXml" Target="../ink/ink140.xml"/><Relationship Id="rId19" Type="http://schemas.openxmlformats.org/officeDocument/2006/relationships/image" Target="../media/image200.png"/><Relationship Id="rId31" Type="http://schemas.openxmlformats.org/officeDocument/2006/relationships/image" Target="../media/image206.png"/><Relationship Id="rId4" Type="http://schemas.openxmlformats.org/officeDocument/2006/relationships/customXml" Target="../ink/ink137.xml"/><Relationship Id="rId9" Type="http://schemas.openxmlformats.org/officeDocument/2006/relationships/image" Target="../media/image195.png"/><Relationship Id="rId14" Type="http://schemas.openxmlformats.org/officeDocument/2006/relationships/customXml" Target="../ink/ink142.xml"/><Relationship Id="rId22" Type="http://schemas.openxmlformats.org/officeDocument/2006/relationships/customXml" Target="../ink/ink146.xml"/><Relationship Id="rId27" Type="http://schemas.openxmlformats.org/officeDocument/2006/relationships/image" Target="../media/image204.png"/><Relationship Id="rId30" Type="http://schemas.openxmlformats.org/officeDocument/2006/relationships/customXml" Target="../ink/ink150.xml"/><Relationship Id="rId35" Type="http://schemas.openxmlformats.org/officeDocument/2006/relationships/image" Target="../media/image208.png"/><Relationship Id="rId8" Type="http://schemas.openxmlformats.org/officeDocument/2006/relationships/customXml" Target="../ink/ink139.xml"/><Relationship Id="rId3" Type="http://schemas.openxmlformats.org/officeDocument/2006/relationships/image" Target="../media/image192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9.xml"/><Relationship Id="rId18" Type="http://schemas.openxmlformats.org/officeDocument/2006/relationships/image" Target="../media/image218.png"/><Relationship Id="rId26" Type="http://schemas.openxmlformats.org/officeDocument/2006/relationships/image" Target="../media/image222.png"/><Relationship Id="rId21" Type="http://schemas.openxmlformats.org/officeDocument/2006/relationships/customXml" Target="../ink/ink163.xml"/><Relationship Id="rId34" Type="http://schemas.openxmlformats.org/officeDocument/2006/relationships/image" Target="../media/image226.png"/><Relationship Id="rId7" Type="http://schemas.openxmlformats.org/officeDocument/2006/relationships/customXml" Target="../ink/ink156.xml"/><Relationship Id="rId12" Type="http://schemas.openxmlformats.org/officeDocument/2006/relationships/image" Target="../media/image215.png"/><Relationship Id="rId17" Type="http://schemas.openxmlformats.org/officeDocument/2006/relationships/customXml" Target="../ink/ink161.xml"/><Relationship Id="rId25" Type="http://schemas.openxmlformats.org/officeDocument/2006/relationships/customXml" Target="../ink/ink165.xml"/><Relationship Id="rId33" Type="http://schemas.openxmlformats.org/officeDocument/2006/relationships/customXml" Target="../ink/ink169.xml"/><Relationship Id="rId38" Type="http://schemas.openxmlformats.org/officeDocument/2006/relationships/image" Target="../media/image228.png"/><Relationship Id="rId2" Type="http://schemas.openxmlformats.org/officeDocument/2006/relationships/image" Target="../media/image210.png"/><Relationship Id="rId16" Type="http://schemas.openxmlformats.org/officeDocument/2006/relationships/image" Target="../media/image217.png"/><Relationship Id="rId20" Type="http://schemas.openxmlformats.org/officeDocument/2006/relationships/image" Target="../media/image219.png"/><Relationship Id="rId29" Type="http://schemas.openxmlformats.org/officeDocument/2006/relationships/customXml" Target="../ink/ink1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customXml" Target="../ink/ink158.xml"/><Relationship Id="rId24" Type="http://schemas.openxmlformats.org/officeDocument/2006/relationships/image" Target="../media/image221.png"/><Relationship Id="rId32" Type="http://schemas.openxmlformats.org/officeDocument/2006/relationships/image" Target="../media/image225.png"/><Relationship Id="rId37" Type="http://schemas.openxmlformats.org/officeDocument/2006/relationships/customXml" Target="../ink/ink171.xml"/><Relationship Id="rId5" Type="http://schemas.openxmlformats.org/officeDocument/2006/relationships/customXml" Target="../ink/ink155.xml"/><Relationship Id="rId15" Type="http://schemas.openxmlformats.org/officeDocument/2006/relationships/customXml" Target="../ink/ink160.xml"/><Relationship Id="rId23" Type="http://schemas.openxmlformats.org/officeDocument/2006/relationships/customXml" Target="../ink/ink164.xml"/><Relationship Id="rId28" Type="http://schemas.openxmlformats.org/officeDocument/2006/relationships/image" Target="../media/image223.png"/><Relationship Id="rId36" Type="http://schemas.openxmlformats.org/officeDocument/2006/relationships/image" Target="../media/image227.png"/><Relationship Id="rId10" Type="http://schemas.openxmlformats.org/officeDocument/2006/relationships/image" Target="../media/image214.png"/><Relationship Id="rId19" Type="http://schemas.openxmlformats.org/officeDocument/2006/relationships/customXml" Target="../ink/ink162.xml"/><Relationship Id="rId31" Type="http://schemas.openxmlformats.org/officeDocument/2006/relationships/customXml" Target="../ink/ink168.xml"/><Relationship Id="rId4" Type="http://schemas.openxmlformats.org/officeDocument/2006/relationships/image" Target="../media/image211.png"/><Relationship Id="rId9" Type="http://schemas.openxmlformats.org/officeDocument/2006/relationships/customXml" Target="../ink/ink157.xml"/><Relationship Id="rId14" Type="http://schemas.openxmlformats.org/officeDocument/2006/relationships/image" Target="../media/image216.png"/><Relationship Id="rId22" Type="http://schemas.openxmlformats.org/officeDocument/2006/relationships/image" Target="../media/image220.png"/><Relationship Id="rId27" Type="http://schemas.openxmlformats.org/officeDocument/2006/relationships/customXml" Target="../ink/ink166.xml"/><Relationship Id="rId30" Type="http://schemas.openxmlformats.org/officeDocument/2006/relationships/image" Target="../media/image224.png"/><Relationship Id="rId35" Type="http://schemas.openxmlformats.org/officeDocument/2006/relationships/customXml" Target="../ink/ink170.xml"/><Relationship Id="rId8" Type="http://schemas.openxmlformats.org/officeDocument/2006/relationships/image" Target="../media/image213.png"/><Relationship Id="rId3" Type="http://schemas.openxmlformats.org/officeDocument/2006/relationships/customXml" Target="../ink/ink15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7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11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6.xm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7.png"/><Relationship Id="rId9" Type="http://schemas.openxmlformats.org/officeDocument/2006/relationships/customXml" Target="../ink/ink5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4.xml"/><Relationship Id="rId30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22.xml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customXml" Target="../ink/ink20.xml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24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.xml"/><Relationship Id="rId18" Type="http://schemas.openxmlformats.org/officeDocument/2006/relationships/image" Target="../media/image41.png"/><Relationship Id="rId26" Type="http://schemas.openxmlformats.org/officeDocument/2006/relationships/image" Target="../media/image45.png"/><Relationship Id="rId39" Type="http://schemas.openxmlformats.org/officeDocument/2006/relationships/customXml" Target="../ink/ink43.xml"/><Relationship Id="rId21" Type="http://schemas.openxmlformats.org/officeDocument/2006/relationships/customXml" Target="../ink/ink34.xml"/><Relationship Id="rId34" Type="http://schemas.openxmlformats.org/officeDocument/2006/relationships/image" Target="../media/image49.png"/><Relationship Id="rId42" Type="http://schemas.openxmlformats.org/officeDocument/2006/relationships/image" Target="../media/image53.png"/><Relationship Id="rId7" Type="http://schemas.openxmlformats.org/officeDocument/2006/relationships/customXml" Target="../ink/ink27.xml"/><Relationship Id="rId2" Type="http://schemas.openxmlformats.org/officeDocument/2006/relationships/image" Target="../media/image33.png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29" Type="http://schemas.openxmlformats.org/officeDocument/2006/relationships/customXml" Target="../ink/ink38.xml"/><Relationship Id="rId41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customXml" Target="../ink/ink29.xml"/><Relationship Id="rId24" Type="http://schemas.openxmlformats.org/officeDocument/2006/relationships/image" Target="../media/image44.png"/><Relationship Id="rId32" Type="http://schemas.openxmlformats.org/officeDocument/2006/relationships/image" Target="../media/image48.png"/><Relationship Id="rId37" Type="http://schemas.openxmlformats.org/officeDocument/2006/relationships/customXml" Target="../ink/ink42.xml"/><Relationship Id="rId40" Type="http://schemas.openxmlformats.org/officeDocument/2006/relationships/image" Target="../media/image52.png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28" Type="http://schemas.openxmlformats.org/officeDocument/2006/relationships/image" Target="../media/image46.png"/><Relationship Id="rId36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customXml" Target="../ink/ink33.xml"/><Relationship Id="rId31" Type="http://schemas.openxmlformats.org/officeDocument/2006/relationships/customXml" Target="../ink/ink39.xml"/><Relationship Id="rId4" Type="http://schemas.openxmlformats.org/officeDocument/2006/relationships/image" Target="../media/image34.png"/><Relationship Id="rId9" Type="http://schemas.openxmlformats.org/officeDocument/2006/relationships/customXml" Target="../ink/ink28.xml"/><Relationship Id="rId14" Type="http://schemas.openxmlformats.org/officeDocument/2006/relationships/image" Target="../media/image39.png"/><Relationship Id="rId22" Type="http://schemas.openxmlformats.org/officeDocument/2006/relationships/image" Target="../media/image43.png"/><Relationship Id="rId27" Type="http://schemas.openxmlformats.org/officeDocument/2006/relationships/customXml" Target="../ink/ink37.xml"/><Relationship Id="rId30" Type="http://schemas.openxmlformats.org/officeDocument/2006/relationships/image" Target="../media/image47.png"/><Relationship Id="rId35" Type="http://schemas.openxmlformats.org/officeDocument/2006/relationships/customXml" Target="../ink/ink41.xml"/><Relationship Id="rId8" Type="http://schemas.openxmlformats.org/officeDocument/2006/relationships/image" Target="../media/image36.png"/><Relationship Id="rId3" Type="http://schemas.openxmlformats.org/officeDocument/2006/relationships/customXml" Target="../ink/ink25.xml"/><Relationship Id="rId12" Type="http://schemas.openxmlformats.org/officeDocument/2006/relationships/image" Target="../media/image38.png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33" Type="http://schemas.openxmlformats.org/officeDocument/2006/relationships/customXml" Target="../ink/ink40.xml"/><Relationship Id="rId38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420-4AD4-894D-867D-6891C6A2E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Chapter 11: Areas of Polygons and Circles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85307-31C8-F74B-8A1D-635C45D9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1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91D8E7-E9BF-BC48-853F-918442937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09300" cy="278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B98AD-2ABE-284C-9E43-F05EA50AC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2120"/>
            <a:ext cx="11811000" cy="10541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D29984-3623-6D4E-8BD5-033A5E38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203649-A56E-1644-9799-ACD97D3F4C3A}"/>
                  </a:ext>
                </a:extLst>
              </p14:cNvPr>
              <p14:cNvContentPartPr/>
              <p14:nvPr/>
            </p14:nvContentPartPr>
            <p14:xfrm>
              <a:off x="286200" y="62280"/>
              <a:ext cx="10723320" cy="657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203649-A56E-1644-9799-ACD97D3F4C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840" y="52920"/>
                <a:ext cx="10742040" cy="65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808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420-4AD4-894D-867D-6891C6A2E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133600"/>
            <a:ext cx="9068586" cy="2590800"/>
          </a:xfrm>
        </p:spPr>
        <p:txBody>
          <a:bodyPr/>
          <a:lstStyle/>
          <a:p>
            <a:r>
              <a:rPr lang="en-US" sz="6000" dirty="0"/>
              <a:t>11.2 – Areas of Trapezoids, Rhombi and Kites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3A33A-772A-454F-8C75-6828D018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0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81AA-D852-F242-9A44-DFEAF2B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0"/>
            <a:ext cx="10058400" cy="1371600"/>
          </a:xfrm>
        </p:spPr>
        <p:txBody>
          <a:bodyPr/>
          <a:lstStyle/>
          <a:p>
            <a:r>
              <a:rPr lang="en-US" dirty="0"/>
              <a:t>Trapezoid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F5333A-4EE2-0849-9716-AE4065477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2460" y="1371600"/>
            <a:ext cx="6092919" cy="3932237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D6E5C5-9E7E-7E4C-AFE2-562F962FE286}"/>
              </a:ext>
            </a:extLst>
          </p:cNvPr>
          <p:cNvSpPr/>
          <p:nvPr/>
        </p:nvSpPr>
        <p:spPr>
          <a:xfrm>
            <a:off x="571294" y="5850374"/>
            <a:ext cx="4671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https://www.geogebra.org/m/T8ZfVMFK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212177-1AA3-F348-8335-80DA6C55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353937-CAFF-7849-8949-A0A00A3CC22A}"/>
                  </a:ext>
                </a:extLst>
              </p14:cNvPr>
              <p14:cNvContentPartPr/>
              <p14:nvPr/>
            </p14:nvContentPartPr>
            <p14:xfrm>
              <a:off x="4500000" y="2376360"/>
              <a:ext cx="4815720" cy="40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353937-CAFF-7849-8949-A0A00A3CC2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4160" y="2313000"/>
                <a:ext cx="48470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3F59CF-BB81-1445-AFDC-E7C8F6A42E34}"/>
                  </a:ext>
                </a:extLst>
              </p14:cNvPr>
              <p14:cNvContentPartPr/>
              <p14:nvPr/>
            </p14:nvContentPartPr>
            <p14:xfrm>
              <a:off x="8679600" y="2421720"/>
              <a:ext cx="677880" cy="171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3F59CF-BB81-1445-AFDC-E7C8F6A42E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63760" y="2358360"/>
                <a:ext cx="70920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1A5BF35-2A69-4F49-88E8-AED3DBD680F6}"/>
                  </a:ext>
                </a:extLst>
              </p14:cNvPr>
              <p14:cNvContentPartPr/>
              <p14:nvPr/>
            </p14:nvContentPartPr>
            <p14:xfrm>
              <a:off x="3877200" y="2427480"/>
              <a:ext cx="628920" cy="1658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1A5BF35-2A69-4F49-88E8-AED3DBD680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1360" y="2364120"/>
                <a:ext cx="660240" cy="17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720808-A923-7F4D-97C0-B3BF70A940E9}"/>
                  </a:ext>
                </a:extLst>
              </p14:cNvPr>
              <p14:cNvContentPartPr/>
              <p14:nvPr/>
            </p14:nvContentPartPr>
            <p14:xfrm>
              <a:off x="3905640" y="4141800"/>
              <a:ext cx="4823640" cy="74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720808-A923-7F4D-97C0-B3BF70A940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9800" y="4078440"/>
                <a:ext cx="48549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686CD6-E7E4-0940-A962-067BBC62CCDC}"/>
                  </a:ext>
                </a:extLst>
              </p14:cNvPr>
              <p14:cNvContentPartPr/>
              <p14:nvPr/>
            </p14:nvContentPartPr>
            <p14:xfrm>
              <a:off x="577440" y="1952280"/>
              <a:ext cx="393480" cy="506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686CD6-E7E4-0940-A962-067BBC62CCD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1600" y="1888920"/>
                <a:ext cx="4248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453E335-97D5-6745-B27A-0F6139EEBF47}"/>
                  </a:ext>
                </a:extLst>
              </p14:cNvPr>
              <p14:cNvContentPartPr/>
              <p14:nvPr/>
            </p14:nvContentPartPr>
            <p14:xfrm>
              <a:off x="1137960" y="2201040"/>
              <a:ext cx="198360" cy="1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453E335-97D5-6745-B27A-0F6139EEBF4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22120" y="2137680"/>
                <a:ext cx="2296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14385A-B81A-CB43-B8FC-4FA36823A13C}"/>
                  </a:ext>
                </a:extLst>
              </p14:cNvPr>
              <p14:cNvContentPartPr/>
              <p14:nvPr/>
            </p14:nvContentPartPr>
            <p14:xfrm>
              <a:off x="1211400" y="2331360"/>
              <a:ext cx="221040" cy="2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14385A-B81A-CB43-B8FC-4FA36823A13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5560" y="2268000"/>
                <a:ext cx="2523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565A84D-CC75-184B-9FE6-BE021DCAAB37}"/>
                  </a:ext>
                </a:extLst>
              </p14:cNvPr>
              <p14:cNvContentPartPr/>
              <p14:nvPr/>
            </p14:nvContentPartPr>
            <p14:xfrm>
              <a:off x="345600" y="961920"/>
              <a:ext cx="9203760" cy="3140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565A84D-CC75-184B-9FE6-BE021DCAAB3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240" y="952560"/>
                <a:ext cx="9222480" cy="31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92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81AA-D852-F242-9A44-DFEAF2B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0"/>
            <a:ext cx="10058400" cy="1371600"/>
          </a:xfrm>
        </p:spPr>
        <p:txBody>
          <a:bodyPr/>
          <a:lstStyle/>
          <a:p>
            <a:r>
              <a:rPr lang="en-US" dirty="0"/>
              <a:t>Trapezoid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CCF169-70A2-BB4A-B8DE-2480063D7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34632"/>
            <a:ext cx="12178970" cy="3478148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AEFBD6-CC36-264C-AFB5-DF3A08EF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1879CF-9864-594B-9408-985A4BAF4E58}"/>
                  </a:ext>
                </a:extLst>
              </p14:cNvPr>
              <p14:cNvContentPartPr/>
              <p14:nvPr/>
            </p14:nvContentPartPr>
            <p14:xfrm>
              <a:off x="4177440" y="3735720"/>
              <a:ext cx="2796480" cy="94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1879CF-9864-594B-9408-985A4BAF4E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8080" y="3726360"/>
                <a:ext cx="2815200" cy="9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26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BE035E-368C-754D-83F0-9DA7AB18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58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3AB727-8F1F-4842-B20D-0DE3DCA9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200"/>
            <a:ext cx="2451100" cy="2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3C006-6DA6-6F46-9433-EAF362C75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100" y="584200"/>
            <a:ext cx="3390900" cy="22479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A35645-C9E4-8743-BE6F-905C8191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41E23D-C7D9-ED49-B105-367649304A42}"/>
                  </a:ext>
                </a:extLst>
              </p14:cNvPr>
              <p14:cNvContentPartPr/>
              <p14:nvPr/>
            </p14:nvContentPartPr>
            <p14:xfrm>
              <a:off x="458640" y="118800"/>
              <a:ext cx="10822680" cy="648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41E23D-C7D9-ED49-B105-367649304A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280" y="109440"/>
                <a:ext cx="10841400" cy="65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455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81AA-D852-F242-9A44-DFEAF2B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0"/>
            <a:ext cx="10058400" cy="1371600"/>
          </a:xfrm>
        </p:spPr>
        <p:txBody>
          <a:bodyPr/>
          <a:lstStyle/>
          <a:p>
            <a:r>
              <a:rPr lang="en-US" dirty="0"/>
              <a:t>Rhombus and Kite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889D9F-18D8-6A44-82F8-A85348A4F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0300" y="0"/>
            <a:ext cx="4711700" cy="24638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A0E395-2AB4-FB41-825D-FCAB379F7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3320"/>
            <a:ext cx="12192000" cy="393778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8A0393-F4CA-D24B-B058-B3170904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9A413F-BEC1-F040-8A68-7687545F7007}"/>
                  </a:ext>
                </a:extLst>
              </p14:cNvPr>
              <p14:cNvContentPartPr/>
              <p14:nvPr/>
            </p14:nvContentPartPr>
            <p14:xfrm>
              <a:off x="3628440" y="118800"/>
              <a:ext cx="8326440" cy="5172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9A413F-BEC1-F040-8A68-7687545F70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9080" y="109440"/>
                <a:ext cx="8345160" cy="51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0995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5B0900-2774-2742-BAAC-11DB874E3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87C6F5-DDC4-EE47-A66D-61A2048CF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15100" cy="72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5B4A1-DFA7-C443-85C8-0BD406544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2" y="724550"/>
            <a:ext cx="3134328" cy="61334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5FE70-E4A8-8F44-B50B-705AD9CF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8CB624-D354-804F-ABA7-71A4B6C516B5}"/>
                  </a:ext>
                </a:extLst>
              </p14:cNvPr>
              <p14:cNvContentPartPr/>
              <p14:nvPr/>
            </p14:nvContentPartPr>
            <p14:xfrm>
              <a:off x="198720" y="125280"/>
              <a:ext cx="11733480" cy="599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8CB624-D354-804F-ABA7-71A4B6C516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360" y="115920"/>
                <a:ext cx="11752200" cy="601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4528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BB349-487D-4E49-8636-69B0A730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25" y="-109761"/>
            <a:ext cx="10058400" cy="1371600"/>
          </a:xfrm>
        </p:spPr>
        <p:txBody>
          <a:bodyPr/>
          <a:lstStyle/>
          <a:p>
            <a:r>
              <a:rPr lang="en-US" dirty="0"/>
              <a:t>Solving for unknowns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5520A2-11B7-5F4D-A755-543CBF0F9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72590"/>
            <a:ext cx="10058400" cy="12168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CA64FA-CB10-DC43-9A8C-EC11A2DD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2103190"/>
            <a:ext cx="3543300" cy="25654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6ACE63-E3F1-5646-9E77-67ADB19D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21CC71-2B90-5E45-A3B1-E09D4E759EB7}"/>
                  </a:ext>
                </a:extLst>
              </p14:cNvPr>
              <p14:cNvContentPartPr/>
              <p14:nvPr/>
            </p14:nvContentPartPr>
            <p14:xfrm>
              <a:off x="487440" y="1861560"/>
              <a:ext cx="7045560" cy="4418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21CC71-2B90-5E45-A3B1-E09D4E759E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080" y="1852200"/>
                <a:ext cx="7064280" cy="443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755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5DBAACD-2F2B-004B-A549-6044E9629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375"/>
            <a:ext cx="10058400" cy="3695178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403AC4B-C3D5-4C4D-AB6D-BDD54083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CBC332-F2B9-3042-A7DD-232F8230E23A}"/>
                  </a:ext>
                </a:extLst>
              </p14:cNvPr>
              <p14:cNvContentPartPr/>
              <p14:nvPr/>
            </p14:nvContentPartPr>
            <p14:xfrm>
              <a:off x="153000" y="62280"/>
              <a:ext cx="11722680" cy="6518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CBC332-F2B9-3042-A7DD-232F8230E2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640" y="52920"/>
                <a:ext cx="11741400" cy="65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33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872C8-6073-D142-85C3-6E5038D07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672"/>
            <a:ext cx="12192000" cy="55226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6044E-882F-5244-B20B-666A56B5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3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420-4AD4-894D-867D-6891C6A2E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11.1 – Areas of Parallelograms and Triangles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BAC005-479F-8146-BF78-D16170A6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86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420-4AD4-894D-867D-6891C6A2E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133600"/>
            <a:ext cx="9068586" cy="2590800"/>
          </a:xfrm>
        </p:spPr>
        <p:txBody>
          <a:bodyPr/>
          <a:lstStyle/>
          <a:p>
            <a:r>
              <a:rPr lang="en-US" sz="6000" dirty="0"/>
              <a:t>11.3 – Areas of Circles and Sectors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D8570C-FD8B-C744-84EB-7546E473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87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53118-CB26-E647-94A6-C3B24F1FE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025"/>
            <a:ext cx="12192000" cy="26824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84DA1B-DC56-9E45-AC01-17E2D78AAD3C}"/>
                  </a:ext>
                </a:extLst>
              </p14:cNvPr>
              <p14:cNvContentPartPr/>
              <p14:nvPr/>
            </p14:nvContentPartPr>
            <p14:xfrm>
              <a:off x="1511280" y="357120"/>
              <a:ext cx="3057120" cy="282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84DA1B-DC56-9E45-AC01-17E2D78AAD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1920" y="347760"/>
                <a:ext cx="3075840" cy="284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7031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2CA311-4AEF-2546-A5FD-56041530A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468"/>
            <a:ext cx="10058400" cy="37705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9FA8C-1D27-1C4D-A1DF-C190C0099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E26BCB-4220-254A-88B8-8D5DAE706249}"/>
                  </a:ext>
                </a:extLst>
              </p14:cNvPr>
              <p14:cNvContentPartPr/>
              <p14:nvPr/>
            </p14:nvContentPartPr>
            <p14:xfrm>
              <a:off x="645480" y="3281760"/>
              <a:ext cx="11031840" cy="2149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E26BCB-4220-254A-88B8-8D5DAE706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120" y="3272400"/>
                <a:ext cx="11050560" cy="21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378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00C1-F72D-6540-87C4-A60EBF7A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72" y="0"/>
            <a:ext cx="10058400" cy="1371600"/>
          </a:xfrm>
        </p:spPr>
        <p:txBody>
          <a:bodyPr/>
          <a:lstStyle/>
          <a:p>
            <a:r>
              <a:rPr lang="en-US" dirty="0"/>
              <a:t>Finding missing measures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263A56-5D6F-F947-B8D8-9C2AE2F9C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6359"/>
            <a:ext cx="10058400" cy="6124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682C-083A-B34C-9027-D4DC63B9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23F02-EA59-0647-89F4-D0CDCDC82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0769"/>
            <a:ext cx="11023600" cy="558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E19378-A026-5841-B73E-8DCCFEE995A2}"/>
                  </a:ext>
                </a:extLst>
              </p14:cNvPr>
              <p14:cNvContentPartPr/>
              <p14:nvPr/>
            </p14:nvContentPartPr>
            <p14:xfrm>
              <a:off x="2479320" y="1527840"/>
              <a:ext cx="1008000" cy="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E19378-A026-5841-B73E-8DCCFEE995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3480" y="1464480"/>
                <a:ext cx="10393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95C96A-C531-4848-A55A-C07387711812}"/>
                  </a:ext>
                </a:extLst>
              </p14:cNvPr>
              <p14:cNvContentPartPr/>
              <p14:nvPr/>
            </p14:nvContentPartPr>
            <p14:xfrm>
              <a:off x="6022440" y="1550520"/>
              <a:ext cx="1913760" cy="39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95C96A-C531-4848-A55A-C073877118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6600" y="1487160"/>
                <a:ext cx="1945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F1A11C-5BD3-7F41-82FF-2B25B4CEB4A2}"/>
                  </a:ext>
                </a:extLst>
              </p14:cNvPr>
              <p14:cNvContentPartPr/>
              <p14:nvPr/>
            </p14:nvContentPartPr>
            <p14:xfrm>
              <a:off x="4907520" y="4532400"/>
              <a:ext cx="900360" cy="85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F1A11C-5BD3-7F41-82FF-2B25B4CEB4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1680" y="4469040"/>
                <a:ext cx="9316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2E52054-1C2A-9C4F-A313-41968E2E8012}"/>
                  </a:ext>
                </a:extLst>
              </p14:cNvPr>
              <p14:cNvContentPartPr/>
              <p14:nvPr/>
            </p14:nvContentPartPr>
            <p14:xfrm>
              <a:off x="9434880" y="4549320"/>
              <a:ext cx="1394280" cy="62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2E52054-1C2A-9C4F-A313-41968E2E80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19040" y="4485960"/>
                <a:ext cx="14256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E4BAAC5-A45D-0342-8434-0644389EA2A1}"/>
                  </a:ext>
                </a:extLst>
              </p14:cNvPr>
              <p14:cNvContentPartPr/>
              <p14:nvPr/>
            </p14:nvContentPartPr>
            <p14:xfrm>
              <a:off x="515880" y="1923840"/>
              <a:ext cx="10657800" cy="4476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E4BAAC5-A45D-0342-8434-0644389EA2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6520" y="1914480"/>
                <a:ext cx="10676520" cy="449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0975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2F8A1-4C74-C742-88FB-A5C24A6E6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3000" cy="71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DD5006-7FDE-D947-B7F8-BF8BBCBEF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1200"/>
            <a:ext cx="2476500" cy="2806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CB9233-3B89-6E42-8AB6-501C1812AA48}"/>
                  </a:ext>
                </a:extLst>
              </p14:cNvPr>
              <p14:cNvContentPartPr/>
              <p14:nvPr/>
            </p14:nvContentPartPr>
            <p14:xfrm>
              <a:off x="237960" y="158400"/>
              <a:ext cx="11343240" cy="6230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CB9233-3B89-6E42-8AB6-501C1812AA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600" y="149040"/>
                <a:ext cx="11361960" cy="624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4232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2F8A1-4C74-C742-88FB-A5C24A6E6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3000" cy="71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2BF2C-B7A7-534C-B6F7-16204BD7F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1200"/>
            <a:ext cx="2857500" cy="2527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56032F-4CD9-FA44-993D-4819244CC5C2}"/>
                  </a:ext>
                </a:extLst>
              </p14:cNvPr>
              <p14:cNvContentPartPr/>
              <p14:nvPr/>
            </p14:nvContentPartPr>
            <p14:xfrm>
              <a:off x="198360" y="1838880"/>
              <a:ext cx="785880" cy="357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56032F-4CD9-FA44-993D-4819244CC5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520" y="1775520"/>
                <a:ext cx="81720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EBA535-1C88-8648-91BF-26751487DD90}"/>
                  </a:ext>
                </a:extLst>
              </p14:cNvPr>
              <p14:cNvContentPartPr/>
              <p14:nvPr/>
            </p14:nvContentPartPr>
            <p14:xfrm>
              <a:off x="181440" y="780840"/>
              <a:ext cx="11615040" cy="594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EBA535-1C88-8648-91BF-26751487DD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2080" y="771480"/>
                <a:ext cx="11633760" cy="59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9833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EE08D3-7086-D84C-8D70-A144F400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72" y="0"/>
            <a:ext cx="10058400" cy="1371600"/>
          </a:xfrm>
        </p:spPr>
        <p:txBody>
          <a:bodyPr/>
          <a:lstStyle/>
          <a:p>
            <a:r>
              <a:rPr lang="en-US" dirty="0"/>
              <a:t>Area of sectors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F8088-7B9F-F049-B667-8916A1EAA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064"/>
            <a:ext cx="12192000" cy="42578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092DA0-A86A-4B40-A84E-05190B486A27}"/>
                  </a:ext>
                </a:extLst>
              </p14:cNvPr>
              <p14:cNvContentPartPr/>
              <p14:nvPr/>
            </p14:nvContentPartPr>
            <p14:xfrm>
              <a:off x="5954760" y="266040"/>
              <a:ext cx="761760" cy="232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092DA0-A86A-4B40-A84E-05190B486A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8920" y="202680"/>
                <a:ext cx="7930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CA7578-9ADB-254D-9A9D-49D7AF694FC8}"/>
                  </a:ext>
                </a:extLst>
              </p14:cNvPr>
              <p14:cNvContentPartPr/>
              <p14:nvPr/>
            </p14:nvContentPartPr>
            <p14:xfrm>
              <a:off x="1998360" y="50760"/>
              <a:ext cx="9911160" cy="3995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CA7578-9ADB-254D-9A9D-49D7AF694F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9000" y="41400"/>
                <a:ext cx="9929880" cy="401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6292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507D2-AE43-5243-8F3C-EF2B3E427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863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43D197-AD67-E44F-A684-7CD35F2E6D4B}"/>
                  </a:ext>
                </a:extLst>
              </p14:cNvPr>
              <p14:cNvContentPartPr/>
              <p14:nvPr/>
            </p14:nvContentPartPr>
            <p14:xfrm>
              <a:off x="702000" y="418680"/>
              <a:ext cx="10522800" cy="6235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43D197-AD67-E44F-A684-7CD35F2E6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640" y="409320"/>
                <a:ext cx="10541520" cy="625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0614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4C453-105D-B74A-981D-A2F6EE6AC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431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3B9A78-36F0-D948-83C3-230521DBF763}"/>
                  </a:ext>
                </a:extLst>
              </p14:cNvPr>
              <p14:cNvContentPartPr/>
              <p14:nvPr/>
            </p14:nvContentPartPr>
            <p14:xfrm>
              <a:off x="254880" y="520560"/>
              <a:ext cx="11473560" cy="632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3B9A78-36F0-D948-83C3-230521DBF7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520" y="511200"/>
                <a:ext cx="11492280" cy="63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2956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420-4AD4-894D-867D-6891C6A2E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133600"/>
            <a:ext cx="9068586" cy="2590800"/>
          </a:xfrm>
        </p:spPr>
        <p:txBody>
          <a:bodyPr/>
          <a:lstStyle/>
          <a:p>
            <a:r>
              <a:rPr lang="en-US" sz="6000" dirty="0"/>
              <a:t>11.4 – Areas of Regular Polygons and Composite Figures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702D00-2BB6-0843-8AEB-46D720E2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8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81AA-D852-F242-9A44-DFEAF2B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0"/>
            <a:ext cx="10058400" cy="1371600"/>
          </a:xfrm>
        </p:spPr>
        <p:txBody>
          <a:bodyPr/>
          <a:lstStyle/>
          <a:p>
            <a:r>
              <a:rPr lang="en-US" dirty="0"/>
              <a:t>Parallelogram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F05351-B288-3C4D-8DD2-3EC629AD9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" y="1429226"/>
            <a:ext cx="10058400" cy="268382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0BFCE4-C78E-CB44-B667-37C88AC37119}"/>
              </a:ext>
            </a:extLst>
          </p:cNvPr>
          <p:cNvSpPr/>
          <p:nvPr/>
        </p:nvSpPr>
        <p:spPr>
          <a:xfrm>
            <a:off x="735382" y="5059442"/>
            <a:ext cx="475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https://www.geogebra.org/m/VCUCx4jh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BF4EA-4581-2D48-B7A8-20CD4140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99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0668BC-4C59-EB49-8564-6EAC789A6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0"/>
            <a:ext cx="4648200" cy="47879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FB17E-8077-E644-A733-EB83CCDD8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85100" cy="247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A68FF3-3313-A443-85FC-5F35AFF59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591" y="2208329"/>
            <a:ext cx="2413000" cy="210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DB0F5B-705C-AC4F-ACF7-D63DFDC191C3}"/>
                  </a:ext>
                </a:extLst>
              </p14:cNvPr>
              <p14:cNvContentPartPr/>
              <p14:nvPr/>
            </p14:nvContentPartPr>
            <p14:xfrm>
              <a:off x="4296240" y="854280"/>
              <a:ext cx="1081440" cy="1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DB0F5B-705C-AC4F-ACF7-D63DFDC191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0400" y="790920"/>
                <a:ext cx="11127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B94AFF0-1B11-4547-8A28-4E0F534FC8FA}"/>
                  </a:ext>
                </a:extLst>
              </p14:cNvPr>
              <p14:cNvContentPartPr/>
              <p14:nvPr/>
            </p14:nvContentPartPr>
            <p14:xfrm>
              <a:off x="5518800" y="843120"/>
              <a:ext cx="1200240" cy="45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B94AFF0-1B11-4547-8A28-4E0F534FC8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2960" y="779760"/>
                <a:ext cx="12315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C821A8-5BEF-9144-930F-35860D01DF38}"/>
                  </a:ext>
                </a:extLst>
              </p14:cNvPr>
              <p14:cNvContentPartPr/>
              <p14:nvPr/>
            </p14:nvContentPartPr>
            <p14:xfrm>
              <a:off x="534600" y="1267560"/>
              <a:ext cx="3575160" cy="23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C821A8-5BEF-9144-930F-35860D01DF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8760" y="1204200"/>
                <a:ext cx="36064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F298A2F-C604-7644-9792-90BBF7DCEF30}"/>
                  </a:ext>
                </a:extLst>
              </p14:cNvPr>
              <p14:cNvContentPartPr/>
              <p14:nvPr/>
            </p14:nvContentPartPr>
            <p14:xfrm>
              <a:off x="5524560" y="1216440"/>
              <a:ext cx="1319040" cy="204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F298A2F-C604-7644-9792-90BBF7DCEF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08720" y="1153080"/>
                <a:ext cx="135036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AB52EBC-8EDA-1B4E-A290-79126E6C8BA2}"/>
                  </a:ext>
                </a:extLst>
              </p14:cNvPr>
              <p14:cNvContentPartPr/>
              <p14:nvPr/>
            </p14:nvContentPartPr>
            <p14:xfrm>
              <a:off x="260640" y="1708920"/>
              <a:ext cx="218520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AB52EBC-8EDA-1B4E-A290-79126E6C8BA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4800" y="1645560"/>
                <a:ext cx="22165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205D221-AF5D-5245-82ED-FF397054FA75}"/>
                  </a:ext>
                </a:extLst>
              </p14:cNvPr>
              <p14:cNvContentPartPr/>
              <p14:nvPr/>
            </p14:nvContentPartPr>
            <p14:xfrm>
              <a:off x="317160" y="492120"/>
              <a:ext cx="9724320" cy="607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205D221-AF5D-5245-82ED-FF397054FA7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7800" y="482760"/>
                <a:ext cx="9743040" cy="609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010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B7F9-2E65-C545-BACA-BEA3F380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48" y="-86612"/>
            <a:ext cx="10058400" cy="1371600"/>
          </a:xfrm>
        </p:spPr>
        <p:txBody>
          <a:bodyPr/>
          <a:lstStyle/>
          <a:p>
            <a:r>
              <a:rPr lang="en-US" dirty="0"/>
              <a:t>Parts of a polygon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8478F-2ABD-374B-9679-E5EEE91D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6" name="Picture 2" descr="Chapter 10 Review Area of Regular Polygons Flashcards | Quizlet">
            <a:extLst>
              <a:ext uri="{FF2B5EF4-FFF2-40B4-BE49-F238E27FC236}">
                <a16:creationId xmlns:a16="http://schemas.microsoft.com/office/drawing/2014/main" id="{FC994340-BDE8-C047-8E70-A7FB9F0AC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81" y="1612900"/>
            <a:ext cx="5023078" cy="469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210B64-33E9-1F4C-A77B-F200DF474B65}"/>
                  </a:ext>
                </a:extLst>
              </p14:cNvPr>
              <p14:cNvContentPartPr/>
              <p14:nvPr/>
            </p14:nvContentPartPr>
            <p14:xfrm>
              <a:off x="5400000" y="2206800"/>
              <a:ext cx="1924920" cy="3545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210B64-33E9-1F4C-A77B-F200DF474B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0640" y="2197440"/>
                <a:ext cx="1943640" cy="356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6999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B7F9-2E65-C545-BACA-BEA3F380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48" y="-86612"/>
            <a:ext cx="10058400" cy="1371600"/>
          </a:xfrm>
        </p:spPr>
        <p:txBody>
          <a:bodyPr/>
          <a:lstStyle/>
          <a:p>
            <a:r>
              <a:rPr lang="en-US" dirty="0"/>
              <a:t>Area of a regular polygon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8478F-2ABD-374B-9679-E5EEE91D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ADD92C-1BA6-CF4B-9828-ECBB0B362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6677"/>
            <a:ext cx="12192000" cy="32446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A3C555-0776-BA49-8F3C-ABFE2C9844F5}"/>
                  </a:ext>
                </a:extLst>
              </p14:cNvPr>
              <p14:cNvContentPartPr/>
              <p14:nvPr/>
            </p14:nvContentPartPr>
            <p14:xfrm>
              <a:off x="3107520" y="4390920"/>
              <a:ext cx="1274040" cy="104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A3C555-0776-BA49-8F3C-ABFE2C9844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1680" y="4327560"/>
                <a:ext cx="1305360" cy="11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6DB3F8-5EB7-864F-8D3E-8096ABCA77C8}"/>
                  </a:ext>
                </a:extLst>
              </p14:cNvPr>
              <p14:cNvContentPartPr/>
              <p14:nvPr/>
            </p14:nvContentPartPr>
            <p14:xfrm>
              <a:off x="1182960" y="1103400"/>
              <a:ext cx="10845360" cy="5398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6DB3F8-5EB7-864F-8D3E-8096ABCA77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3600" y="1094040"/>
                <a:ext cx="10864080" cy="541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769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DC78A-B332-D945-B4BF-36F5EA8A2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10998200" cy="1282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86AE8-6695-9E44-A83E-DC499139D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2700"/>
            <a:ext cx="2346264" cy="2116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3B9C7-D476-C944-89D6-A2D6A264A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0007"/>
            <a:ext cx="3581400" cy="71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183DB6-4F77-0846-9F52-E4DA52F9A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21207"/>
            <a:ext cx="2107077" cy="21162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4CD951-F099-0945-B272-231D4C68AAB4}"/>
                  </a:ext>
                </a:extLst>
              </p14:cNvPr>
              <p14:cNvContentPartPr/>
              <p14:nvPr/>
            </p14:nvContentPartPr>
            <p14:xfrm>
              <a:off x="1126440" y="2263320"/>
              <a:ext cx="51480" cy="66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4CD951-F099-0945-B272-231D4C68AA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0600" y="2199960"/>
                <a:ext cx="8280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354A4F-7372-0A4C-98AC-ECC82725366D}"/>
                  </a:ext>
                </a:extLst>
              </p14:cNvPr>
              <p14:cNvContentPartPr/>
              <p14:nvPr/>
            </p14:nvContentPartPr>
            <p14:xfrm>
              <a:off x="1182960" y="3027240"/>
              <a:ext cx="447840" cy="28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354A4F-7372-0A4C-98AC-ECC8272536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7120" y="2963880"/>
                <a:ext cx="4791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83CDBF-0937-5240-A4E0-C1B50217CF7D}"/>
                  </a:ext>
                </a:extLst>
              </p14:cNvPr>
              <p14:cNvContentPartPr/>
              <p14:nvPr/>
            </p14:nvContentPartPr>
            <p14:xfrm>
              <a:off x="1188720" y="2235240"/>
              <a:ext cx="436320" cy="798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83CDBF-0937-5240-A4E0-C1B50217CF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2880" y="2171880"/>
                <a:ext cx="46764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48E9E65-A87C-BB4A-8713-C690EC0E045D}"/>
                  </a:ext>
                </a:extLst>
              </p14:cNvPr>
              <p14:cNvContentPartPr/>
              <p14:nvPr/>
            </p14:nvContentPartPr>
            <p14:xfrm>
              <a:off x="3905640" y="2161440"/>
              <a:ext cx="56880" cy="1222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48E9E65-A87C-BB4A-8713-C690EC0E045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89800" y="2098080"/>
                <a:ext cx="88200" cy="13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41FB3A-5A0F-464A-94BC-1A9A5438046D}"/>
                  </a:ext>
                </a:extLst>
              </p14:cNvPr>
              <p14:cNvContentPartPr/>
              <p14:nvPr/>
            </p14:nvContentPartPr>
            <p14:xfrm>
              <a:off x="3911400" y="3366720"/>
              <a:ext cx="973800" cy="10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41FB3A-5A0F-464A-94BC-1A9A5438046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95560" y="3303360"/>
                <a:ext cx="1005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8BED772-56D2-C54F-96CE-318D19CFA1C4}"/>
                  </a:ext>
                </a:extLst>
              </p14:cNvPr>
              <p14:cNvContentPartPr/>
              <p14:nvPr/>
            </p14:nvContentPartPr>
            <p14:xfrm>
              <a:off x="3945240" y="2167200"/>
              <a:ext cx="973800" cy="1251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8BED772-56D2-C54F-96CE-318D19CFA1C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9400" y="2103840"/>
                <a:ext cx="1005120" cy="13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78DF951-1A56-FB46-B822-A2940EB8783A}"/>
                  </a:ext>
                </a:extLst>
              </p14:cNvPr>
              <p14:cNvContentPartPr/>
              <p14:nvPr/>
            </p14:nvContentPartPr>
            <p14:xfrm>
              <a:off x="1081080" y="5590440"/>
              <a:ext cx="686160" cy="221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78DF951-1A56-FB46-B822-A2940EB8783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5240" y="5527080"/>
                <a:ext cx="7174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1FBC99-1103-4449-B4BC-98EFF5EE2ED0}"/>
                  </a:ext>
                </a:extLst>
              </p14:cNvPr>
              <p14:cNvContentPartPr/>
              <p14:nvPr/>
            </p14:nvContentPartPr>
            <p14:xfrm>
              <a:off x="1069920" y="5211360"/>
              <a:ext cx="860760" cy="339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1FBC99-1103-4449-B4BC-98EFF5EE2E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54080" y="5148000"/>
                <a:ext cx="89208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0D2701-2A71-9E4F-99BE-EC4491FCC7DF}"/>
                  </a:ext>
                </a:extLst>
              </p14:cNvPr>
              <p14:cNvContentPartPr/>
              <p14:nvPr/>
            </p14:nvContentPartPr>
            <p14:xfrm>
              <a:off x="1703880" y="5234040"/>
              <a:ext cx="237960" cy="554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0D2701-2A71-9E4F-99BE-EC4491FCC7D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88040" y="5170680"/>
                <a:ext cx="26928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D66414E-D301-3F4D-8723-1EE7592EAB01}"/>
                  </a:ext>
                </a:extLst>
              </p14:cNvPr>
              <p14:cNvContentPartPr/>
              <p14:nvPr/>
            </p14:nvContentPartPr>
            <p14:xfrm>
              <a:off x="3622680" y="5335920"/>
              <a:ext cx="781560" cy="894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D66414E-D301-3F4D-8723-1EE7592EAB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06840" y="5272560"/>
                <a:ext cx="812880" cy="10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AB117D-3288-B844-8333-13CB9C9720B3}"/>
                  </a:ext>
                </a:extLst>
              </p14:cNvPr>
              <p14:cNvContentPartPr/>
              <p14:nvPr/>
            </p14:nvContentPartPr>
            <p14:xfrm>
              <a:off x="3554640" y="5313240"/>
              <a:ext cx="68400" cy="900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AB117D-3288-B844-8333-13CB9C9720B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38800" y="5249880"/>
                <a:ext cx="99720" cy="10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D1385BC-8880-3A45-BCFC-E85B3260B45B}"/>
                  </a:ext>
                </a:extLst>
              </p14:cNvPr>
              <p14:cNvContentPartPr/>
              <p14:nvPr/>
            </p14:nvContentPartPr>
            <p14:xfrm>
              <a:off x="3577320" y="6207120"/>
              <a:ext cx="810000" cy="57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D1385BC-8880-3A45-BCFC-E85B3260B4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61480" y="6143760"/>
                <a:ext cx="8413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619AD90-A64C-9E4F-897E-E7FB17224A5E}"/>
                  </a:ext>
                </a:extLst>
              </p14:cNvPr>
              <p14:cNvContentPartPr/>
              <p14:nvPr/>
            </p14:nvContentPartPr>
            <p14:xfrm>
              <a:off x="232200" y="684720"/>
              <a:ext cx="11694240" cy="6145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619AD90-A64C-9E4F-897E-E7FB17224A5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2840" y="675360"/>
                <a:ext cx="11712960" cy="616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2262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D4A3E3-AEBD-EB43-8C20-A3852DA4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290" y="160197"/>
            <a:ext cx="3225800" cy="311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72B7F9-2E65-C545-BACA-BEA3F380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48" y="-86612"/>
            <a:ext cx="10058400" cy="1371600"/>
          </a:xfrm>
        </p:spPr>
        <p:txBody>
          <a:bodyPr/>
          <a:lstStyle/>
          <a:p>
            <a:r>
              <a:rPr lang="en-US" dirty="0"/>
              <a:t>Area of composite figures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8478F-2ABD-374B-9679-E5EEE91D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B075A-B486-4A4D-9485-677CA2FB9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4897"/>
            <a:ext cx="9423400" cy="1562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2BB1D6-81A7-1643-AD24-67535B436351}"/>
                  </a:ext>
                </a:extLst>
              </p14:cNvPr>
              <p14:cNvContentPartPr/>
              <p14:nvPr/>
            </p14:nvContentPartPr>
            <p14:xfrm>
              <a:off x="4299480" y="3762720"/>
              <a:ext cx="1344240" cy="2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2BB1D6-81A7-1643-AD24-67535B4363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3640" y="3699360"/>
                <a:ext cx="13755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320A56-76FE-4845-9DA4-B5B554846C31}"/>
                  </a:ext>
                </a:extLst>
              </p14:cNvPr>
              <p14:cNvContentPartPr/>
              <p14:nvPr/>
            </p14:nvContentPartPr>
            <p14:xfrm>
              <a:off x="10182960" y="3882240"/>
              <a:ext cx="1409040" cy="101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320A56-76FE-4845-9DA4-B5B554846C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67120" y="3818880"/>
                <a:ext cx="14403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D81FE9-4161-7943-B748-E26D4BBCD4BF}"/>
                  </a:ext>
                </a:extLst>
              </p14:cNvPr>
              <p14:cNvContentPartPr/>
              <p14:nvPr/>
            </p14:nvContentPartPr>
            <p14:xfrm>
              <a:off x="3603960" y="6457680"/>
              <a:ext cx="789480" cy="49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D81FE9-4161-7943-B748-E26D4BBCD4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88120" y="6394320"/>
                <a:ext cx="8208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DE376FA-00E3-534A-98E1-32ED1DDACC97}"/>
                  </a:ext>
                </a:extLst>
              </p14:cNvPr>
              <p14:cNvContentPartPr/>
              <p14:nvPr/>
            </p14:nvContentPartPr>
            <p14:xfrm>
              <a:off x="243720" y="520560"/>
              <a:ext cx="11948400" cy="6326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DE376FA-00E3-534A-98E1-32ED1DDACC9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4360" y="511200"/>
                <a:ext cx="11967120" cy="63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9070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54FC9-021D-E746-A2A5-5B99A23B3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0"/>
            <a:ext cx="11684000" cy="3124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BAFF1D-9B1A-2C4D-9070-C20BB976FFA8}"/>
                  </a:ext>
                </a:extLst>
              </p14:cNvPr>
              <p14:cNvContentPartPr/>
              <p14:nvPr/>
            </p14:nvContentPartPr>
            <p14:xfrm>
              <a:off x="249120" y="441360"/>
              <a:ext cx="11422800" cy="6416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BAFF1D-9B1A-2C4D-9070-C20BB976FF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760" y="432000"/>
                <a:ext cx="11441520" cy="64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473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E6B94-F645-6D44-9910-9CAF870B3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67"/>
            <a:ext cx="9309100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E4CC4-BF12-8042-93D1-657F44644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100" y="0"/>
            <a:ext cx="2705100" cy="2755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135E6E-20AE-DE49-B651-D66C02A2978B}"/>
                  </a:ext>
                </a:extLst>
              </p14:cNvPr>
              <p14:cNvContentPartPr/>
              <p14:nvPr/>
            </p14:nvContentPartPr>
            <p14:xfrm>
              <a:off x="379440" y="923040"/>
              <a:ext cx="10114920" cy="5493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135E6E-20AE-DE49-B651-D66C02A297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080" y="913680"/>
                <a:ext cx="10133640" cy="55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7900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585A9-9CF7-DF40-AD9A-B6118DF10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5268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783EC6-16B7-C24D-B0EF-956A0A6B87DD}"/>
                  </a:ext>
                </a:extLst>
              </p14:cNvPr>
              <p14:cNvContentPartPr/>
              <p14:nvPr/>
            </p14:nvContentPartPr>
            <p14:xfrm>
              <a:off x="232200" y="11160"/>
              <a:ext cx="11840760" cy="684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783EC6-16B7-C24D-B0EF-956A0A6B87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840" y="1800"/>
                <a:ext cx="11859480" cy="686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8153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420-4AD4-894D-867D-6891C6A2E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133600"/>
            <a:ext cx="9068586" cy="2590800"/>
          </a:xfrm>
        </p:spPr>
        <p:txBody>
          <a:bodyPr/>
          <a:lstStyle/>
          <a:p>
            <a:r>
              <a:rPr lang="en-US" sz="6000" dirty="0"/>
              <a:t>11.5 – Areas of similar figures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702D00-2BB6-0843-8AEB-46D720E2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36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16C7-81C3-D14E-93DF-70ACCE4D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figures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C3533-7B52-9F44-9D1A-18A8A3B2C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- Two figures are similar when their corresponding sides are proportional </a:t>
            </a:r>
            <a:r>
              <a:rPr lang="en-US" sz="3000" dirty="0">
                <a:sym typeface="Wingdings" pitchFamily="2" charset="2"/>
              </a:rPr>
              <a:t> the ratio is called the </a:t>
            </a:r>
            <a:r>
              <a:rPr lang="en-US" sz="3000" b="1" dirty="0">
                <a:sym typeface="Wingdings" pitchFamily="2" charset="2"/>
              </a:rPr>
              <a:t>scale factor. 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- The perimeter of these figures is also proportional.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CB481-8DD1-4349-A1D5-CC94EEFD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92ED405-0CC2-2E4D-B5E3-11F4968D4F28}"/>
                  </a:ext>
                </a:extLst>
              </p14:cNvPr>
              <p14:cNvContentPartPr/>
              <p14:nvPr/>
            </p14:nvContentPartPr>
            <p14:xfrm>
              <a:off x="1145880" y="3089520"/>
              <a:ext cx="9869400" cy="1273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92ED405-0CC2-2E4D-B5E3-11F4968D4F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6520" y="3080160"/>
                <a:ext cx="9888120" cy="12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933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81AA-D852-F242-9A44-DFEAF2B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0"/>
            <a:ext cx="10058400" cy="1371600"/>
          </a:xfrm>
        </p:spPr>
        <p:txBody>
          <a:bodyPr/>
          <a:lstStyle/>
          <a:p>
            <a:r>
              <a:rPr lang="en-US" dirty="0"/>
              <a:t>Parallelogram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B372C0-2267-8643-96C1-CF7263E26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0" y="1988820"/>
            <a:ext cx="12188130" cy="3348990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3D7B3-B357-4847-8D7D-6064BD21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0BA935-0744-8240-8B61-946F0D66F50B}"/>
                  </a:ext>
                </a:extLst>
              </p14:cNvPr>
              <p14:cNvContentPartPr/>
              <p14:nvPr/>
            </p14:nvContentPartPr>
            <p14:xfrm>
              <a:off x="11026080" y="2993400"/>
              <a:ext cx="221040" cy="1524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0BA935-0744-8240-8B61-946F0D66F5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16720" y="2984040"/>
                <a:ext cx="239760" cy="154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1980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16C7-81C3-D14E-93DF-70ACCE4D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Similar figures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C3533-7B52-9F44-9D1A-18A8A3B2C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The areas of similar figures are </a:t>
            </a:r>
            <a:r>
              <a:rPr lang="en-US" sz="3000" b="1" dirty="0"/>
              <a:t>proportional to the square of the scale factor. 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endParaRPr lang="en-US" sz="3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CB481-8DD1-4349-A1D5-CC94EEFD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196C03-F222-494C-AF1B-B79D115BD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044" y="3541291"/>
            <a:ext cx="4254500" cy="229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69F02-0763-424C-874E-5B41A891B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006" y="4340505"/>
            <a:ext cx="2775290" cy="14994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1AB7D78-E1B0-E64C-90A8-934F93072466}"/>
                  </a:ext>
                </a:extLst>
              </p14:cNvPr>
              <p14:cNvContentPartPr/>
              <p14:nvPr/>
            </p14:nvContentPartPr>
            <p14:xfrm>
              <a:off x="407520" y="2631960"/>
              <a:ext cx="11394360" cy="4000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1AB7D78-E1B0-E64C-90A8-934F930724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160" y="2622600"/>
                <a:ext cx="11413080" cy="40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9638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3E011-5AE9-9D4D-8B0C-0BDB9EB5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343"/>
            <a:ext cx="12192000" cy="37091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68F329-035A-AB45-AFD2-14AAD4F950A5}"/>
                  </a:ext>
                </a:extLst>
              </p14:cNvPr>
              <p14:cNvContentPartPr/>
              <p14:nvPr/>
            </p14:nvContentPartPr>
            <p14:xfrm>
              <a:off x="571680" y="4934160"/>
              <a:ext cx="11620440" cy="1805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68F329-035A-AB45-AFD2-14AAD4F950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320" y="4924800"/>
                <a:ext cx="11639160" cy="18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7843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BEAE13-C07F-A94F-84C8-14DBDCA1C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379" y="1371600"/>
            <a:ext cx="4191000" cy="533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EEBB3-CA66-B649-A7FB-903333E21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1" y="2040037"/>
            <a:ext cx="7188200" cy="9779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5F9808-ECD1-6D4B-A605-CC79B144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1" y="0"/>
            <a:ext cx="1129689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the area from length measures.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8CF051-7525-644A-AF6A-7AA6B59718FA}"/>
                  </a:ext>
                </a:extLst>
              </p14:cNvPr>
              <p14:cNvContentPartPr/>
              <p14:nvPr/>
            </p14:nvContentPartPr>
            <p14:xfrm>
              <a:off x="809640" y="2302920"/>
              <a:ext cx="832320" cy="34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8CF051-7525-644A-AF6A-7AA6B59718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800" y="2239560"/>
                <a:ext cx="8636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4EACB74-C687-D643-92A2-59D1F2DEC916}"/>
                  </a:ext>
                </a:extLst>
              </p14:cNvPr>
              <p14:cNvContentPartPr/>
              <p14:nvPr/>
            </p14:nvContentPartPr>
            <p14:xfrm>
              <a:off x="2122560" y="2319840"/>
              <a:ext cx="1193040" cy="28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4EACB74-C687-D643-92A2-59D1F2DEC9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6720" y="2256480"/>
                <a:ext cx="1224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4C3E51B-2903-B844-B010-A9B66E7A8263}"/>
                  </a:ext>
                </a:extLst>
              </p14:cNvPr>
              <p14:cNvContentPartPr/>
              <p14:nvPr/>
            </p14:nvContentPartPr>
            <p14:xfrm>
              <a:off x="362520" y="2733120"/>
              <a:ext cx="2488680" cy="84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4C3E51B-2903-B844-B010-A9B66E7A82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680" y="2669760"/>
                <a:ext cx="25200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F0B3227-26C2-D445-B30B-80E096BCB126}"/>
                  </a:ext>
                </a:extLst>
              </p14:cNvPr>
              <p14:cNvContentPartPr/>
              <p14:nvPr/>
            </p14:nvContentPartPr>
            <p14:xfrm>
              <a:off x="5209920" y="3315960"/>
              <a:ext cx="572760" cy="23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F0B3227-26C2-D445-B30B-80E096BCB1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4080" y="3252600"/>
                <a:ext cx="604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4515F6A-CF64-204E-BDAC-48718C5A6DD8}"/>
                  </a:ext>
                </a:extLst>
              </p14:cNvPr>
              <p14:cNvContentPartPr/>
              <p14:nvPr/>
            </p14:nvContentPartPr>
            <p14:xfrm>
              <a:off x="7697880" y="4240080"/>
              <a:ext cx="555120" cy="26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4515F6A-CF64-204E-BDAC-48718C5A6D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82040" y="4176720"/>
                <a:ext cx="5864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B60EB80-0102-3149-8B03-AA0EA023AE13}"/>
                  </a:ext>
                </a:extLst>
              </p14:cNvPr>
              <p14:cNvContentPartPr/>
              <p14:nvPr/>
            </p14:nvContentPartPr>
            <p14:xfrm>
              <a:off x="5314320" y="3893040"/>
              <a:ext cx="577800" cy="37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B60EB80-0102-3149-8B03-AA0EA023AE1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98480" y="3829680"/>
                <a:ext cx="609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3C3E228-5F63-5E40-B5AB-29BDFB171999}"/>
                  </a:ext>
                </a:extLst>
              </p14:cNvPr>
              <p14:cNvContentPartPr/>
              <p14:nvPr/>
            </p14:nvContentPartPr>
            <p14:xfrm>
              <a:off x="7799760" y="4730400"/>
              <a:ext cx="581040" cy="68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3C3E228-5F63-5E40-B5AB-29BDFB17199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83920" y="4667040"/>
                <a:ext cx="6123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F0AA505-6FE7-F341-88CE-D99A0BE6E4F7}"/>
                  </a:ext>
                </a:extLst>
              </p14:cNvPr>
              <p14:cNvContentPartPr/>
              <p14:nvPr/>
            </p14:nvContentPartPr>
            <p14:xfrm>
              <a:off x="883080" y="5703840"/>
              <a:ext cx="767160" cy="107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F0AA505-6FE7-F341-88CE-D99A0BE6E4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7240" y="5640480"/>
                <a:ext cx="7984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5775865-AE6D-434C-AF13-DB3F9D781A86}"/>
                  </a:ext>
                </a:extLst>
              </p14:cNvPr>
              <p14:cNvContentPartPr/>
              <p14:nvPr/>
            </p14:nvContentPartPr>
            <p14:xfrm>
              <a:off x="2477520" y="5545080"/>
              <a:ext cx="812880" cy="17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5775865-AE6D-434C-AF13-DB3F9D781A8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61680" y="5481720"/>
                <a:ext cx="8442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BC3521-AA97-FF41-AE01-2D44FCF1FE51}"/>
                  </a:ext>
                </a:extLst>
              </p14:cNvPr>
              <p14:cNvContentPartPr/>
              <p14:nvPr/>
            </p14:nvContentPartPr>
            <p14:xfrm>
              <a:off x="803880" y="5075640"/>
              <a:ext cx="588960" cy="23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BC3521-AA97-FF41-AE01-2D44FCF1FE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8040" y="5012280"/>
                <a:ext cx="6202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D3EFB1-70EA-7144-A200-F9A8FABD25D5}"/>
                  </a:ext>
                </a:extLst>
              </p14:cNvPr>
              <p14:cNvContentPartPr/>
              <p14:nvPr/>
            </p14:nvContentPartPr>
            <p14:xfrm>
              <a:off x="2241720" y="4951080"/>
              <a:ext cx="955080" cy="34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D3EFB1-70EA-7144-A200-F9A8FABD25D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25880" y="4887720"/>
                <a:ext cx="9864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0E5E7CE-B138-3C42-A639-F5A732C72D11}"/>
                  </a:ext>
                </a:extLst>
              </p14:cNvPr>
              <p14:cNvContentPartPr/>
              <p14:nvPr/>
            </p14:nvContentPartPr>
            <p14:xfrm>
              <a:off x="244080" y="3089520"/>
              <a:ext cx="10097640" cy="3519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0E5E7CE-B138-3C42-A639-F5A732C72D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4720" y="3080160"/>
                <a:ext cx="10116360" cy="35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5754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15E2F-85B7-D049-945B-E52FC86B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123544"/>
            <a:ext cx="11671300" cy="3416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3442C5-2F1E-0042-ABE8-A867A80E5E2C}"/>
                  </a:ext>
                </a:extLst>
              </p14:cNvPr>
              <p14:cNvContentPartPr/>
              <p14:nvPr/>
            </p14:nvContentPartPr>
            <p14:xfrm>
              <a:off x="1094400" y="1890000"/>
              <a:ext cx="759960" cy="56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3442C5-2F1E-0042-ABE8-A867A80E5E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8560" y="1826640"/>
                <a:ext cx="7912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DE7A8C0-995D-8547-B20C-8D5DD989BE08}"/>
                  </a:ext>
                </a:extLst>
              </p14:cNvPr>
              <p14:cNvContentPartPr/>
              <p14:nvPr/>
            </p14:nvContentPartPr>
            <p14:xfrm>
              <a:off x="3337920" y="2184120"/>
              <a:ext cx="741240" cy="34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DE7A8C0-995D-8547-B20C-8D5DD989BE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2080" y="2120760"/>
                <a:ext cx="772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8A1B19-7314-D24A-B60D-3763219754D5}"/>
                  </a:ext>
                </a:extLst>
              </p14:cNvPr>
              <p14:cNvContentPartPr/>
              <p14:nvPr/>
            </p14:nvContentPartPr>
            <p14:xfrm>
              <a:off x="1239840" y="3734640"/>
              <a:ext cx="439920" cy="28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8A1B19-7314-D24A-B60D-3763219754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24000" y="3671280"/>
                <a:ext cx="4712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D324B52-1610-FC4E-912C-F930DC781CAB}"/>
                  </a:ext>
                </a:extLst>
              </p14:cNvPr>
              <p14:cNvContentPartPr/>
              <p14:nvPr/>
            </p14:nvContentPartPr>
            <p14:xfrm>
              <a:off x="1217160" y="4198680"/>
              <a:ext cx="430560" cy="22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D324B52-1610-FC4E-912C-F930DC781CA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01320" y="4135320"/>
                <a:ext cx="4618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CF7EDC-F862-974C-BAFE-F2127C12D38B}"/>
                  </a:ext>
                </a:extLst>
              </p14:cNvPr>
              <p14:cNvContentPartPr/>
              <p14:nvPr/>
            </p14:nvContentPartPr>
            <p14:xfrm>
              <a:off x="4964040" y="3740040"/>
              <a:ext cx="693360" cy="34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CF7EDC-F862-974C-BAFE-F2127C12D3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48200" y="3676680"/>
                <a:ext cx="7246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12210A-8836-5841-884D-852322BA9F83}"/>
                  </a:ext>
                </a:extLst>
              </p14:cNvPr>
              <p14:cNvContentPartPr/>
              <p14:nvPr/>
            </p14:nvContentPartPr>
            <p14:xfrm>
              <a:off x="4941360" y="4147560"/>
              <a:ext cx="810000" cy="91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12210A-8836-5841-884D-852322BA9F8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5520" y="4084200"/>
                <a:ext cx="8413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0A3F53-79BA-8D4A-A9AD-64E18E521A84}"/>
                  </a:ext>
                </a:extLst>
              </p14:cNvPr>
              <p14:cNvContentPartPr/>
              <p14:nvPr/>
            </p14:nvContentPartPr>
            <p14:xfrm>
              <a:off x="647280" y="4877640"/>
              <a:ext cx="587160" cy="34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0A3F53-79BA-8D4A-A9AD-64E18E521A8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1440" y="4814280"/>
                <a:ext cx="6184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3ABAE72-7DC7-2F47-B2B8-E63A3178A7A3}"/>
                  </a:ext>
                </a:extLst>
              </p14:cNvPr>
              <p14:cNvContentPartPr/>
              <p14:nvPr/>
            </p14:nvContentPartPr>
            <p14:xfrm>
              <a:off x="2130840" y="4837680"/>
              <a:ext cx="847440" cy="63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3ABAE72-7DC7-2F47-B2B8-E63A3178A7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15000" y="4774320"/>
                <a:ext cx="8787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BC6F0CB-105C-534B-8FC7-517EF63AF3D8}"/>
                  </a:ext>
                </a:extLst>
              </p14:cNvPr>
              <p14:cNvContentPartPr/>
              <p14:nvPr/>
            </p14:nvContentPartPr>
            <p14:xfrm>
              <a:off x="600120" y="5499360"/>
              <a:ext cx="778320" cy="856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BC6F0CB-105C-534B-8FC7-517EF63AF3D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4280" y="5436000"/>
                <a:ext cx="8096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E3814C0-A0F9-C441-B540-3E99ADE0D80D}"/>
                  </a:ext>
                </a:extLst>
              </p14:cNvPr>
              <p14:cNvContentPartPr/>
              <p14:nvPr/>
            </p14:nvContentPartPr>
            <p14:xfrm>
              <a:off x="2157480" y="5403960"/>
              <a:ext cx="797760" cy="51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E3814C0-A0F9-C441-B540-3E99ADE0D8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41640" y="5340600"/>
                <a:ext cx="8290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D95A5F-1C6A-C043-8779-C5F21AF470C1}"/>
                  </a:ext>
                </a:extLst>
              </p14:cNvPr>
              <p14:cNvContentPartPr/>
              <p14:nvPr/>
            </p14:nvContentPartPr>
            <p14:xfrm>
              <a:off x="7612920" y="3338640"/>
              <a:ext cx="515520" cy="39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D95A5F-1C6A-C043-8779-C5F21AF470C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97080" y="3275280"/>
                <a:ext cx="5468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B95F6E-47EA-C646-9790-7A20E3A2BB4D}"/>
                  </a:ext>
                </a:extLst>
              </p14:cNvPr>
              <p14:cNvContentPartPr/>
              <p14:nvPr/>
            </p14:nvContentPartPr>
            <p14:xfrm>
              <a:off x="7630200" y="3859200"/>
              <a:ext cx="487080" cy="22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B95F6E-47EA-C646-9790-7A20E3A2BB4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14360" y="3795840"/>
                <a:ext cx="5184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E75CC4-9CF6-C94A-8D86-9A362F68C3E5}"/>
                  </a:ext>
                </a:extLst>
              </p14:cNvPr>
              <p14:cNvContentPartPr/>
              <p14:nvPr/>
            </p14:nvContentPartPr>
            <p14:xfrm>
              <a:off x="11094120" y="3383640"/>
              <a:ext cx="433800" cy="34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E75CC4-9CF6-C94A-8D86-9A362F68C3E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078280" y="3320280"/>
                <a:ext cx="465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7AE1CDB-11F5-6B42-A3D6-CF315E55591F}"/>
                  </a:ext>
                </a:extLst>
              </p14:cNvPr>
              <p14:cNvContentPartPr/>
              <p14:nvPr/>
            </p14:nvContentPartPr>
            <p14:xfrm>
              <a:off x="11125440" y="4006080"/>
              <a:ext cx="628560" cy="62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7AE1CDB-11F5-6B42-A3D6-CF315E55591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109600" y="3942720"/>
                <a:ext cx="6598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5B2F198-289D-5C4C-81B3-F4C4F182006B}"/>
                  </a:ext>
                </a:extLst>
              </p14:cNvPr>
              <p14:cNvContentPartPr/>
              <p14:nvPr/>
            </p14:nvContentPartPr>
            <p14:xfrm>
              <a:off x="7335720" y="4719240"/>
              <a:ext cx="831240" cy="45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5B2F198-289D-5C4C-81B3-F4C4F182006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19880" y="4655880"/>
                <a:ext cx="862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F4A1D7F-B7F9-0D4A-BB19-8F144F4A2B36}"/>
                  </a:ext>
                </a:extLst>
              </p14:cNvPr>
              <p14:cNvContentPartPr/>
              <p14:nvPr/>
            </p14:nvContentPartPr>
            <p14:xfrm>
              <a:off x="9146880" y="4640040"/>
              <a:ext cx="970920" cy="56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F4A1D7F-B7F9-0D4A-BB19-8F144F4A2B3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131040" y="4576680"/>
                <a:ext cx="10022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FB86ABB-B510-EB41-A920-37405ACAB956}"/>
                  </a:ext>
                </a:extLst>
              </p14:cNvPr>
              <p14:cNvContentPartPr/>
              <p14:nvPr/>
            </p14:nvContentPartPr>
            <p14:xfrm>
              <a:off x="7420680" y="5262480"/>
              <a:ext cx="651240" cy="22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FB86ABB-B510-EB41-A920-37405ACAB95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04840" y="5199120"/>
                <a:ext cx="6825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5BC0737-0352-314D-9C18-AB9456F7ACFF}"/>
                  </a:ext>
                </a:extLst>
              </p14:cNvPr>
              <p14:cNvContentPartPr/>
              <p14:nvPr/>
            </p14:nvContentPartPr>
            <p14:xfrm>
              <a:off x="9435600" y="5052960"/>
              <a:ext cx="664560" cy="153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5BC0737-0352-314D-9C18-AB9456F7ACF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419760" y="4989600"/>
                <a:ext cx="6958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D992719-731D-4648-8D21-22FB51AD3D9E}"/>
                  </a:ext>
                </a:extLst>
              </p14:cNvPr>
              <p14:cNvContentPartPr/>
              <p14:nvPr/>
            </p14:nvContentPartPr>
            <p14:xfrm>
              <a:off x="430200" y="685440"/>
              <a:ext cx="11151000" cy="6172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D992719-731D-4648-8D21-22FB51AD3D9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0840" y="676080"/>
                <a:ext cx="11169720" cy="61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3035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45842-431D-044A-B975-508B29E7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463"/>
            <a:ext cx="7874000" cy="18923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7EE7D94-8D93-7940-AC4B-387A2164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1" y="0"/>
            <a:ext cx="11296890" cy="1371600"/>
          </a:xfrm>
        </p:spPr>
        <p:txBody>
          <a:bodyPr>
            <a:normAutofit/>
          </a:bodyPr>
          <a:lstStyle/>
          <a:p>
            <a:r>
              <a:rPr lang="en-US" dirty="0"/>
              <a:t>Finding lengths from areas.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D697F-A039-3F48-B611-C5B3CA206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0" y="1077044"/>
            <a:ext cx="4318000" cy="27625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A4C7A0-CBF7-5C42-9E4A-EA7BDC285DAD}"/>
                  </a:ext>
                </a:extLst>
              </p14:cNvPr>
              <p14:cNvContentPartPr/>
              <p14:nvPr/>
            </p14:nvContentPartPr>
            <p14:xfrm>
              <a:off x="2247120" y="1494000"/>
              <a:ext cx="4477680" cy="79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A4C7A0-CBF7-5C42-9E4A-EA7BDC285D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1280" y="1430640"/>
                <a:ext cx="45090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01E7C0-CAB0-1044-921A-365155B27EBA}"/>
                  </a:ext>
                </a:extLst>
              </p14:cNvPr>
              <p14:cNvContentPartPr/>
              <p14:nvPr/>
            </p14:nvContentPartPr>
            <p14:xfrm>
              <a:off x="2207520" y="1957680"/>
              <a:ext cx="4324680" cy="45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01E7C0-CAB0-1044-921A-365155B27E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1680" y="1894320"/>
                <a:ext cx="43560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775DC1-AD3E-4E45-9A75-C457825F2365}"/>
                  </a:ext>
                </a:extLst>
              </p14:cNvPr>
              <p14:cNvContentPartPr/>
              <p14:nvPr/>
            </p14:nvContentPartPr>
            <p14:xfrm>
              <a:off x="2515320" y="2370960"/>
              <a:ext cx="1373760" cy="51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775DC1-AD3E-4E45-9A75-C457825F23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9480" y="2307600"/>
                <a:ext cx="14050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F6A0A34-E5E7-614A-B955-C03F47E27CFD}"/>
                  </a:ext>
                </a:extLst>
              </p14:cNvPr>
              <p14:cNvContentPartPr/>
              <p14:nvPr/>
            </p14:nvContentPartPr>
            <p14:xfrm>
              <a:off x="635400" y="2370960"/>
              <a:ext cx="1447920" cy="39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F6A0A34-E5E7-614A-B955-C03F47E27CF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560" y="2307600"/>
                <a:ext cx="14792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A6F7A2F-9CC9-E348-9B70-8B1942620783}"/>
                  </a:ext>
                </a:extLst>
              </p14:cNvPr>
              <p14:cNvContentPartPr/>
              <p14:nvPr/>
            </p14:nvContentPartPr>
            <p14:xfrm>
              <a:off x="322920" y="2795400"/>
              <a:ext cx="1296360" cy="34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A6F7A2F-9CC9-E348-9B70-8B194262078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7080" y="2732040"/>
                <a:ext cx="1327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D479ACF-299F-024D-AD0F-E04B1F19EBA9}"/>
                  </a:ext>
                </a:extLst>
              </p14:cNvPr>
              <p14:cNvContentPartPr/>
              <p14:nvPr/>
            </p14:nvContentPartPr>
            <p14:xfrm>
              <a:off x="2097000" y="2806560"/>
              <a:ext cx="1458000" cy="34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D479ACF-299F-024D-AD0F-E04B1F19EBA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81160" y="2743200"/>
                <a:ext cx="14893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9CBC77A-F4D7-844D-A8F3-99375464BBB2}"/>
                  </a:ext>
                </a:extLst>
              </p14:cNvPr>
              <p14:cNvContentPartPr/>
              <p14:nvPr/>
            </p14:nvContentPartPr>
            <p14:xfrm>
              <a:off x="1330200" y="3434760"/>
              <a:ext cx="1370160" cy="39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9CBC77A-F4D7-844D-A8F3-99375464BBB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14360" y="3371400"/>
                <a:ext cx="14014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90FCAFF-8FD2-FE41-B516-D285F566D9FE}"/>
                  </a:ext>
                </a:extLst>
              </p14:cNvPr>
              <p14:cNvContentPartPr/>
              <p14:nvPr/>
            </p14:nvContentPartPr>
            <p14:xfrm>
              <a:off x="1379880" y="3847680"/>
              <a:ext cx="1081080" cy="23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90FCAFF-8FD2-FE41-B516-D285F566D9F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4040" y="3784320"/>
                <a:ext cx="11124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2BA507-2907-6A45-85BD-E4AF0170DEB7}"/>
                  </a:ext>
                </a:extLst>
              </p14:cNvPr>
              <p14:cNvContentPartPr/>
              <p14:nvPr/>
            </p14:nvContentPartPr>
            <p14:xfrm>
              <a:off x="3421440" y="3327120"/>
              <a:ext cx="528480" cy="68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2BA507-2907-6A45-85BD-E4AF0170DEB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05600" y="3263760"/>
                <a:ext cx="5598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028016C-447D-0942-8189-0EA2C5D70218}"/>
                  </a:ext>
                </a:extLst>
              </p14:cNvPr>
              <p14:cNvContentPartPr/>
              <p14:nvPr/>
            </p14:nvContentPartPr>
            <p14:xfrm>
              <a:off x="3273480" y="3938400"/>
              <a:ext cx="844560" cy="342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028016C-447D-0942-8189-0EA2C5D702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57640" y="3875040"/>
                <a:ext cx="8758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D14EA44-A70F-8446-8239-C3AA8DA3EACE}"/>
                  </a:ext>
                </a:extLst>
              </p14:cNvPr>
              <p14:cNvContentPartPr/>
              <p14:nvPr/>
            </p14:nvContentPartPr>
            <p14:xfrm>
              <a:off x="7103520" y="3389400"/>
              <a:ext cx="550080" cy="23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D14EA44-A70F-8446-8239-C3AA8DA3EA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87680" y="3326040"/>
                <a:ext cx="5814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331CF36-BEEF-B54B-A30D-672A261169A7}"/>
                  </a:ext>
                </a:extLst>
              </p14:cNvPr>
              <p14:cNvContentPartPr/>
              <p14:nvPr/>
            </p14:nvContentPartPr>
            <p14:xfrm>
              <a:off x="7030080" y="3949560"/>
              <a:ext cx="572040" cy="28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331CF36-BEEF-B54B-A30D-672A261169A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14240" y="3886200"/>
                <a:ext cx="603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9CF69F-9F0D-354B-90A5-3E3D5734AC43}"/>
                  </a:ext>
                </a:extLst>
              </p14:cNvPr>
              <p14:cNvContentPartPr/>
              <p14:nvPr/>
            </p14:nvContentPartPr>
            <p14:xfrm>
              <a:off x="1380600" y="4860720"/>
              <a:ext cx="542520" cy="62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9CF69F-9F0D-354B-90A5-3E3D5734AC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64760" y="4797360"/>
                <a:ext cx="5738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4B6789-E8FF-CD49-923A-1866807BC75A}"/>
                  </a:ext>
                </a:extLst>
              </p14:cNvPr>
              <p14:cNvContentPartPr/>
              <p14:nvPr/>
            </p14:nvContentPartPr>
            <p14:xfrm>
              <a:off x="2886840" y="4826520"/>
              <a:ext cx="692640" cy="45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4B6789-E8FF-CD49-923A-1866807BC75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71000" y="4763160"/>
                <a:ext cx="7239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4CB9D01-9DD5-C44D-B624-F4A523ADC856}"/>
                  </a:ext>
                </a:extLst>
              </p14:cNvPr>
              <p14:cNvContentPartPr/>
              <p14:nvPr/>
            </p14:nvContentPartPr>
            <p14:xfrm>
              <a:off x="1341720" y="5398200"/>
              <a:ext cx="696960" cy="56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4CB9D01-9DD5-C44D-B624-F4A523ADC85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25880" y="5334840"/>
                <a:ext cx="7282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77B997-2244-A144-86B2-FC239BBC9B08}"/>
                  </a:ext>
                </a:extLst>
              </p14:cNvPr>
              <p14:cNvContentPartPr/>
              <p14:nvPr/>
            </p14:nvContentPartPr>
            <p14:xfrm>
              <a:off x="3027600" y="5313240"/>
              <a:ext cx="700560" cy="28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77B997-2244-A144-86B2-FC239BBC9B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11760" y="5249880"/>
                <a:ext cx="7318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54BF99C-D0C0-594F-9C7A-F0C7FCE9A3E5}"/>
                  </a:ext>
                </a:extLst>
              </p14:cNvPr>
              <p14:cNvContentPartPr/>
              <p14:nvPr/>
            </p14:nvContentPartPr>
            <p14:xfrm>
              <a:off x="351000" y="2552040"/>
              <a:ext cx="7267320" cy="4029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54BF99C-D0C0-594F-9C7A-F0C7FCE9A3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1640" y="2542680"/>
                <a:ext cx="7286040" cy="40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917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D4326-3749-8243-949A-0F27807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571D7-A869-1C42-B0D4-DEF615715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138"/>
            <a:ext cx="12192000" cy="36714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A7157CF-3C61-8D4E-8F65-7F6F51988A55}"/>
                  </a:ext>
                </a:extLst>
              </p14:cNvPr>
              <p14:cNvContentPartPr/>
              <p14:nvPr/>
            </p14:nvContentPartPr>
            <p14:xfrm>
              <a:off x="1149120" y="3881520"/>
              <a:ext cx="613440" cy="57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A7157CF-3C61-8D4E-8F65-7F6F51988A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3280" y="3818160"/>
                <a:ext cx="6447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39A8925-A397-C940-8AA6-D06ECBA97F86}"/>
                  </a:ext>
                </a:extLst>
              </p14:cNvPr>
              <p14:cNvContentPartPr/>
              <p14:nvPr/>
            </p14:nvContentPartPr>
            <p14:xfrm>
              <a:off x="1095120" y="4277880"/>
              <a:ext cx="753120" cy="45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39A8925-A397-C940-8AA6-D06ECBA97F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9280" y="4214520"/>
                <a:ext cx="7844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ED74102-FD29-E246-B4D2-9CCFE64942A3}"/>
                  </a:ext>
                </a:extLst>
              </p14:cNvPr>
              <p14:cNvContentPartPr/>
              <p14:nvPr/>
            </p14:nvContentPartPr>
            <p14:xfrm>
              <a:off x="5569920" y="3802320"/>
              <a:ext cx="324000" cy="2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ED74102-FD29-E246-B4D2-9CCFE64942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54080" y="3738960"/>
                <a:ext cx="3553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2C35961-C5B9-0C4E-988D-2C38800BA136}"/>
                  </a:ext>
                </a:extLst>
              </p14:cNvPr>
              <p14:cNvContentPartPr/>
              <p14:nvPr/>
            </p14:nvContentPartPr>
            <p14:xfrm>
              <a:off x="5575320" y="4317480"/>
              <a:ext cx="348840" cy="11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2C35961-C5B9-0C4E-988D-2C38800BA1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59480" y="4254120"/>
                <a:ext cx="3801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C72D3AE-6078-8441-801C-07DABF257DCC}"/>
                  </a:ext>
                </a:extLst>
              </p14:cNvPr>
              <p14:cNvContentPartPr/>
              <p14:nvPr/>
            </p14:nvContentPartPr>
            <p14:xfrm>
              <a:off x="813960" y="4928400"/>
              <a:ext cx="584640" cy="23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C72D3AE-6078-8441-801C-07DABF257DC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8120" y="4865040"/>
                <a:ext cx="6159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31022C3-E61A-D749-ACA2-B13618AE17D7}"/>
                  </a:ext>
                </a:extLst>
              </p14:cNvPr>
              <p14:cNvContentPartPr/>
              <p14:nvPr/>
            </p14:nvContentPartPr>
            <p14:xfrm>
              <a:off x="2349000" y="4849200"/>
              <a:ext cx="654480" cy="56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31022C3-E61A-D749-ACA2-B13618AE17D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3160" y="4785840"/>
                <a:ext cx="6858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DED8AE-965A-8646-9792-BB0A40E6BA34}"/>
                  </a:ext>
                </a:extLst>
              </p14:cNvPr>
              <p14:cNvContentPartPr/>
              <p14:nvPr/>
            </p14:nvContentPartPr>
            <p14:xfrm>
              <a:off x="883080" y="5590440"/>
              <a:ext cx="49284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DED8AE-965A-8646-9792-BB0A40E6BA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7240" y="5527080"/>
                <a:ext cx="524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2746FFD-42F7-C446-A2D3-6E41030007BD}"/>
                  </a:ext>
                </a:extLst>
              </p14:cNvPr>
              <p14:cNvContentPartPr/>
              <p14:nvPr/>
            </p14:nvContentPartPr>
            <p14:xfrm>
              <a:off x="2394360" y="5381280"/>
              <a:ext cx="656280" cy="51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2746FFD-42F7-C446-A2D3-6E41030007B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8520" y="5317920"/>
                <a:ext cx="6876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8E56BB-DF54-FD45-87F9-B38954C8C34F}"/>
                  </a:ext>
                </a:extLst>
              </p14:cNvPr>
              <p14:cNvContentPartPr/>
              <p14:nvPr/>
            </p14:nvContentPartPr>
            <p14:xfrm>
              <a:off x="9146880" y="3780000"/>
              <a:ext cx="619920" cy="90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8E56BB-DF54-FD45-87F9-B38954C8C3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31040" y="3716640"/>
                <a:ext cx="6512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9270884-5440-2941-8CB1-BAA025726D8C}"/>
                  </a:ext>
                </a:extLst>
              </p14:cNvPr>
              <p14:cNvContentPartPr/>
              <p14:nvPr/>
            </p14:nvContentPartPr>
            <p14:xfrm>
              <a:off x="9181080" y="4266360"/>
              <a:ext cx="554760" cy="23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9270884-5440-2941-8CB1-BAA025726D8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65240" y="4203000"/>
                <a:ext cx="586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208992A-6B76-1248-B595-517D54239852}"/>
                  </a:ext>
                </a:extLst>
              </p14:cNvPr>
              <p14:cNvContentPartPr/>
              <p14:nvPr/>
            </p14:nvContentPartPr>
            <p14:xfrm>
              <a:off x="11739240" y="3791160"/>
              <a:ext cx="405360" cy="113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208992A-6B76-1248-B595-517D5423985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723400" y="3727800"/>
                <a:ext cx="4366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7158D1-821D-634B-BEC7-5B6F39994E69}"/>
                  </a:ext>
                </a:extLst>
              </p14:cNvPr>
              <p14:cNvContentPartPr/>
              <p14:nvPr/>
            </p14:nvContentPartPr>
            <p14:xfrm>
              <a:off x="11833200" y="4340160"/>
              <a:ext cx="358920" cy="41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7158D1-821D-634B-BEC7-5B6F39994E6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817360" y="4276800"/>
                <a:ext cx="3902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814D53-E1F3-254E-90BF-CE8CF1F0D642}"/>
                  </a:ext>
                </a:extLst>
              </p14:cNvPr>
              <p14:cNvContentPartPr/>
              <p14:nvPr/>
            </p14:nvContentPartPr>
            <p14:xfrm>
              <a:off x="12180960" y="4382280"/>
              <a:ext cx="11160" cy="2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814D53-E1F3-254E-90BF-CE8CF1F0D64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165120" y="4319280"/>
                <a:ext cx="424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F94C53D-EDFA-E344-BC9A-8748F94FC728}"/>
                  </a:ext>
                </a:extLst>
              </p14:cNvPr>
              <p14:cNvContentPartPr/>
              <p14:nvPr/>
            </p14:nvContentPartPr>
            <p14:xfrm>
              <a:off x="6809400" y="5081400"/>
              <a:ext cx="507240" cy="34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F94C53D-EDFA-E344-BC9A-8748F94FC72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93560" y="5018040"/>
                <a:ext cx="538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5731726-128F-3749-AC1E-D401FC6F92E2}"/>
                  </a:ext>
                </a:extLst>
              </p14:cNvPr>
              <p14:cNvContentPartPr/>
              <p14:nvPr/>
            </p14:nvContentPartPr>
            <p14:xfrm>
              <a:off x="8479080" y="5137920"/>
              <a:ext cx="790920" cy="51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5731726-128F-3749-AC1E-D401FC6F92E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63240" y="5074560"/>
                <a:ext cx="8222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054AD1A-2C7A-E24B-811D-94FCDC603DE1}"/>
                  </a:ext>
                </a:extLst>
              </p14:cNvPr>
              <p14:cNvContentPartPr/>
              <p14:nvPr/>
            </p14:nvContentPartPr>
            <p14:xfrm>
              <a:off x="6792480" y="5698080"/>
              <a:ext cx="430560" cy="45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054AD1A-2C7A-E24B-811D-94FCDC603DE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76640" y="5634720"/>
                <a:ext cx="4618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1BA6525-897A-FA4F-B444-6C43FF951175}"/>
                  </a:ext>
                </a:extLst>
              </p14:cNvPr>
              <p14:cNvContentPartPr/>
              <p14:nvPr/>
            </p14:nvContentPartPr>
            <p14:xfrm>
              <a:off x="8502480" y="5573520"/>
              <a:ext cx="716040" cy="39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1BA6525-897A-FA4F-B444-6C43FF95117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486640" y="5510160"/>
                <a:ext cx="7473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CE8F953-85E1-E94C-8920-3E02A273520B}"/>
                  </a:ext>
                </a:extLst>
              </p14:cNvPr>
              <p14:cNvContentPartPr/>
              <p14:nvPr/>
            </p14:nvContentPartPr>
            <p14:xfrm>
              <a:off x="175680" y="543240"/>
              <a:ext cx="12016440" cy="6314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CE8F953-85E1-E94C-8920-3E02A273520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6320" y="533880"/>
                <a:ext cx="12035160" cy="63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98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BF331B-98BC-CD4C-854F-E99D57E47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058400" cy="3160888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2C8686F-EC92-BD4A-91EC-15774986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B7BC4E-3C90-7C44-A2C2-2747CB2CFAC9}"/>
                  </a:ext>
                </a:extLst>
              </p14:cNvPr>
              <p14:cNvContentPartPr/>
              <p14:nvPr/>
            </p14:nvContentPartPr>
            <p14:xfrm>
              <a:off x="1670040" y="2478240"/>
              <a:ext cx="2039040" cy="4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B7BC4E-3C90-7C44-A2C2-2747CB2CFA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4200" y="2414880"/>
                <a:ext cx="20703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784983-8A3B-BC4E-9EDB-F123C2A30C92}"/>
                  </a:ext>
                </a:extLst>
              </p14:cNvPr>
              <p14:cNvContentPartPr/>
              <p14:nvPr/>
            </p14:nvContentPartPr>
            <p14:xfrm>
              <a:off x="824760" y="1024200"/>
              <a:ext cx="2178720" cy="2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784983-8A3B-BC4E-9EDB-F123C2A30C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8920" y="960840"/>
                <a:ext cx="22100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F170A9-D56F-7542-A6E0-67CEB2D54E64}"/>
                  </a:ext>
                </a:extLst>
              </p14:cNvPr>
              <p14:cNvContentPartPr/>
              <p14:nvPr/>
            </p14:nvContentPartPr>
            <p14:xfrm>
              <a:off x="2847240" y="1080720"/>
              <a:ext cx="73800" cy="139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F170A9-D56F-7542-A6E0-67CEB2D54E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1400" y="1017360"/>
                <a:ext cx="105120" cy="15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511CEB-F68B-CA49-B5FE-42A53ACB3CC3}"/>
                  </a:ext>
                </a:extLst>
              </p14:cNvPr>
              <p14:cNvContentPartPr/>
              <p14:nvPr/>
            </p14:nvContentPartPr>
            <p14:xfrm>
              <a:off x="2807640" y="1035360"/>
              <a:ext cx="84600" cy="1556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511CEB-F68B-CA49-B5FE-42A53ACB3C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91800" y="972000"/>
                <a:ext cx="115920" cy="16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2CDBA82-EF28-3149-A66A-6F56C61A69EE}"/>
                  </a:ext>
                </a:extLst>
              </p14:cNvPr>
              <p14:cNvContentPartPr/>
              <p14:nvPr/>
            </p14:nvContentPartPr>
            <p14:xfrm>
              <a:off x="2841480" y="2500920"/>
              <a:ext cx="743040" cy="28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2CDBA82-EF28-3149-A66A-6F56C61A69E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25640" y="2437560"/>
                <a:ext cx="774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347933-6B6A-D646-97AF-77347E10D1D5}"/>
                  </a:ext>
                </a:extLst>
              </p14:cNvPr>
              <p14:cNvContentPartPr/>
              <p14:nvPr/>
            </p14:nvContentPartPr>
            <p14:xfrm>
              <a:off x="2909520" y="1137240"/>
              <a:ext cx="679680" cy="1366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347933-6B6A-D646-97AF-77347E10D1D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93680" y="1073880"/>
                <a:ext cx="711000" cy="14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B312C0-732A-CB49-853B-04632A6E647D}"/>
                  </a:ext>
                </a:extLst>
              </p14:cNvPr>
              <p14:cNvContentPartPr/>
              <p14:nvPr/>
            </p14:nvContentPartPr>
            <p14:xfrm>
              <a:off x="7477200" y="820440"/>
              <a:ext cx="285120" cy="84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B312C0-732A-CB49-853B-04632A6E647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61360" y="757080"/>
                <a:ext cx="31644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A7EB82D-AC8D-BE4B-86E0-53FA1ACD8793}"/>
                  </a:ext>
                </a:extLst>
              </p14:cNvPr>
              <p14:cNvContentPartPr/>
              <p14:nvPr/>
            </p14:nvContentPartPr>
            <p14:xfrm>
              <a:off x="7776720" y="1706040"/>
              <a:ext cx="1440" cy="3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A7EB82D-AC8D-BE4B-86E0-53FA1ACD879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60880" y="1642680"/>
                <a:ext cx="32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58F1B30-01F2-C243-AB92-329494B1BCA6}"/>
                  </a:ext>
                </a:extLst>
              </p14:cNvPr>
              <p14:cNvContentPartPr/>
              <p14:nvPr/>
            </p14:nvContentPartPr>
            <p14:xfrm>
              <a:off x="7833240" y="1863720"/>
              <a:ext cx="1800" cy="3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58F1B30-01F2-C243-AB92-329494B1BCA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17400" y="1800360"/>
                <a:ext cx="331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186A057-7837-A54B-9287-28E257B666F9}"/>
                  </a:ext>
                </a:extLst>
              </p14:cNvPr>
              <p14:cNvContentPartPr/>
              <p14:nvPr/>
            </p14:nvContentPartPr>
            <p14:xfrm>
              <a:off x="7867440" y="1964160"/>
              <a:ext cx="2160" cy="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186A057-7837-A54B-9287-28E257B666F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51600" y="1900800"/>
                <a:ext cx="334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64E576C-4E21-6041-8FF1-FE17F2078F0F}"/>
                  </a:ext>
                </a:extLst>
              </p14:cNvPr>
              <p14:cNvContentPartPr/>
              <p14:nvPr/>
            </p14:nvContentPartPr>
            <p14:xfrm>
              <a:off x="7878600" y="2000880"/>
              <a:ext cx="1080" cy="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64E576C-4E21-6041-8FF1-FE17F2078F0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62760" y="1937520"/>
                <a:ext cx="324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8B602B-8FFC-C344-B257-C2F2C57CF86F}"/>
                  </a:ext>
                </a:extLst>
              </p14:cNvPr>
              <p14:cNvContentPartPr/>
              <p14:nvPr/>
            </p14:nvContentPartPr>
            <p14:xfrm>
              <a:off x="7890120" y="2029680"/>
              <a:ext cx="130680" cy="451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8B602B-8FFC-C344-B257-C2F2C57CF86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74280" y="1966680"/>
                <a:ext cx="1620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8EA8054-6DE1-6E44-91BE-6C2646E45626}"/>
                  </a:ext>
                </a:extLst>
              </p14:cNvPr>
              <p14:cNvContentPartPr/>
              <p14:nvPr/>
            </p14:nvContentPartPr>
            <p14:xfrm>
              <a:off x="7437600" y="837360"/>
              <a:ext cx="68400" cy="163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8EA8054-6DE1-6E44-91BE-6C2646E4562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21760" y="774000"/>
                <a:ext cx="99720" cy="17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8C8963-2E4C-6D43-B354-E7CD61D94C57}"/>
                  </a:ext>
                </a:extLst>
              </p14:cNvPr>
              <p14:cNvContentPartPr/>
              <p14:nvPr/>
            </p14:nvContentPartPr>
            <p14:xfrm>
              <a:off x="7482960" y="2495520"/>
              <a:ext cx="611640" cy="11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8C8963-2E4C-6D43-B354-E7CD61D94C5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67120" y="2432160"/>
                <a:ext cx="6429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8A002C3-AB1A-6649-A655-CC4EA349A805}"/>
                  </a:ext>
                </a:extLst>
              </p14:cNvPr>
              <p14:cNvContentPartPr/>
              <p14:nvPr/>
            </p14:nvContentPartPr>
            <p14:xfrm>
              <a:off x="226440" y="469800"/>
              <a:ext cx="11660400" cy="6303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8A002C3-AB1A-6649-A655-CC4EA349A80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7080" y="460440"/>
                <a:ext cx="11679120" cy="63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04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453E8-9DEE-8940-AF30-266A54103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387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6FD60-AF09-CB49-B0EA-7FCA22A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50CD5E-E8EF-B746-9FEF-30139107D9CF}"/>
                  </a:ext>
                </a:extLst>
              </p14:cNvPr>
              <p14:cNvContentPartPr/>
              <p14:nvPr/>
            </p14:nvContentPartPr>
            <p14:xfrm>
              <a:off x="1986840" y="1290240"/>
              <a:ext cx="91080" cy="1062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50CD5E-E8EF-B746-9FEF-30139107D9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1000" y="1226880"/>
                <a:ext cx="122400" cy="11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2186A31-F926-3347-8464-24409BE04435}"/>
                  </a:ext>
                </a:extLst>
              </p14:cNvPr>
              <p14:cNvContentPartPr/>
              <p14:nvPr/>
            </p14:nvContentPartPr>
            <p14:xfrm>
              <a:off x="1972440" y="1244880"/>
              <a:ext cx="2152440" cy="56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2186A31-F926-3347-8464-24409BE044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6600" y="1181520"/>
                <a:ext cx="21837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D0A8F34-4679-004C-A2A0-6179AAAE6832}"/>
                  </a:ext>
                </a:extLst>
              </p14:cNvPr>
              <p14:cNvContentPartPr/>
              <p14:nvPr/>
            </p14:nvContentPartPr>
            <p14:xfrm>
              <a:off x="1177560" y="2178360"/>
              <a:ext cx="56880" cy="192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D0A8F34-4679-004C-A2A0-6179AAAE68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1720" y="2115000"/>
                <a:ext cx="8820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EC745F6-378A-5642-8B94-2FFFBE86382D}"/>
                  </a:ext>
                </a:extLst>
              </p14:cNvPr>
              <p14:cNvContentPartPr/>
              <p14:nvPr/>
            </p14:nvContentPartPr>
            <p14:xfrm>
              <a:off x="9571680" y="1143000"/>
              <a:ext cx="79560" cy="118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EC745F6-378A-5642-8B94-2FFFBE8638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55840" y="1079640"/>
                <a:ext cx="110880" cy="13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F9A3D91-C463-F541-9F77-6CC752A76DC6}"/>
                  </a:ext>
                </a:extLst>
              </p14:cNvPr>
              <p14:cNvContentPartPr/>
              <p14:nvPr/>
            </p14:nvContentPartPr>
            <p14:xfrm>
              <a:off x="7709400" y="4068360"/>
              <a:ext cx="39960" cy="263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F9A3D91-C463-F541-9F77-6CC752A76DC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93560" y="4005000"/>
                <a:ext cx="712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F51CB7-A14D-7646-9C63-3F99E1922E80}"/>
                  </a:ext>
                </a:extLst>
              </p14:cNvPr>
              <p14:cNvContentPartPr/>
              <p14:nvPr/>
            </p14:nvContentPartPr>
            <p14:xfrm>
              <a:off x="351000" y="521280"/>
              <a:ext cx="11292480" cy="6269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F51CB7-A14D-7646-9C63-3F99E1922E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1640" y="511920"/>
                <a:ext cx="11311200" cy="628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551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81AA-D852-F242-9A44-DFEAF2B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0"/>
            <a:ext cx="10058400" cy="1371600"/>
          </a:xfrm>
        </p:spPr>
        <p:txBody>
          <a:bodyPr/>
          <a:lstStyle/>
          <a:p>
            <a:r>
              <a:rPr lang="en-US" dirty="0"/>
              <a:t>Triangles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EF30A7-0D67-BB43-B375-DD5EA481E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" y="1191400"/>
            <a:ext cx="12079660" cy="3289160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35D02E-97D9-814A-B6B7-1E0FE121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C5880B-838B-BA4B-9820-5104FE143753}"/>
                  </a:ext>
                </a:extLst>
              </p14:cNvPr>
              <p14:cNvContentPartPr/>
              <p14:nvPr/>
            </p14:nvContentPartPr>
            <p14:xfrm>
              <a:off x="8402400" y="2127600"/>
              <a:ext cx="2377440" cy="168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C5880B-838B-BA4B-9820-5104FE1437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6560" y="2064240"/>
                <a:ext cx="2408760" cy="18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C460F9-D12B-F44A-9742-3D6585B3FA97}"/>
                  </a:ext>
                </a:extLst>
              </p14:cNvPr>
              <p14:cNvContentPartPr/>
              <p14:nvPr/>
            </p14:nvContentPartPr>
            <p14:xfrm>
              <a:off x="1121040" y="266400"/>
              <a:ext cx="8687160" cy="354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C460F9-D12B-F44A-9742-3D6585B3FA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1680" y="257040"/>
                <a:ext cx="8705880" cy="356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559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81AA-D852-F242-9A44-DFEAF2B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0"/>
            <a:ext cx="10058400" cy="1371600"/>
          </a:xfrm>
        </p:spPr>
        <p:txBody>
          <a:bodyPr/>
          <a:lstStyle/>
          <a:p>
            <a:r>
              <a:rPr lang="en-US" dirty="0"/>
              <a:t>Triangles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22D2A1-D8FA-9D4D-837B-E54896D4D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0" y="1531620"/>
            <a:ext cx="12179810" cy="329184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63EBE-0252-6C4E-8DCC-C50BFC20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B60CF3-122A-1849-AED6-31BE611D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51"/>
            <a:ext cx="12192000" cy="30774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99607-3B6E-1F4D-9F65-C5BCE23E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2DDEA8-97BF-7F46-9C5B-412207E3FA41}"/>
                  </a:ext>
                </a:extLst>
              </p14:cNvPr>
              <p14:cNvContentPartPr/>
              <p14:nvPr/>
            </p14:nvContentPartPr>
            <p14:xfrm>
              <a:off x="869400" y="1652400"/>
              <a:ext cx="891360" cy="51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2DDEA8-97BF-7F46-9C5B-412207E3FA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560" y="1589040"/>
                <a:ext cx="9226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D22D68-D940-A144-98D8-185288430223}"/>
                  </a:ext>
                </a:extLst>
              </p14:cNvPr>
              <p14:cNvContentPartPr/>
              <p14:nvPr/>
            </p14:nvContentPartPr>
            <p14:xfrm>
              <a:off x="2853000" y="1663560"/>
              <a:ext cx="83160" cy="1287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D22D68-D940-A144-98D8-1852884302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7160" y="1600200"/>
                <a:ext cx="114480" cy="14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EBEADB6-7CA5-4F45-A398-F387FBC964D4}"/>
                  </a:ext>
                </a:extLst>
              </p14:cNvPr>
              <p14:cNvContentPartPr/>
              <p14:nvPr/>
            </p14:nvContentPartPr>
            <p14:xfrm>
              <a:off x="928440" y="1657800"/>
              <a:ext cx="843840" cy="1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EBEADB6-7CA5-4F45-A398-F387FBC964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2600" y="1594440"/>
                <a:ext cx="875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14A116-A8B0-814C-BD70-6BBA3EF4D9E6}"/>
                  </a:ext>
                </a:extLst>
              </p14:cNvPr>
              <p14:cNvContentPartPr/>
              <p14:nvPr/>
            </p14:nvContentPartPr>
            <p14:xfrm>
              <a:off x="911520" y="1707120"/>
              <a:ext cx="1888920" cy="128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14A116-A8B0-814C-BD70-6BBA3EF4D9E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5680" y="1643760"/>
                <a:ext cx="1920240" cy="14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FDA1D93-3098-BE45-8637-DB6524D038D2}"/>
                  </a:ext>
                </a:extLst>
              </p14:cNvPr>
              <p14:cNvContentPartPr/>
              <p14:nvPr/>
            </p14:nvContentPartPr>
            <p14:xfrm>
              <a:off x="1749240" y="1686240"/>
              <a:ext cx="1081440" cy="1279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FDA1D93-3098-BE45-8637-DB6524D038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33400" y="1622880"/>
                <a:ext cx="1112760" cy="14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ED1BCBB-62CE-5045-AB09-AD40530868A2}"/>
                  </a:ext>
                </a:extLst>
              </p14:cNvPr>
              <p14:cNvContentPartPr/>
              <p14:nvPr/>
            </p14:nvContentPartPr>
            <p14:xfrm>
              <a:off x="8351280" y="1171440"/>
              <a:ext cx="71640" cy="1203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ED1BCBB-62CE-5045-AB09-AD40530868A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35440" y="1108080"/>
                <a:ext cx="102960" cy="13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8055BF6-3769-1B49-9907-A4ADC7C9E27A}"/>
                  </a:ext>
                </a:extLst>
              </p14:cNvPr>
              <p14:cNvContentPartPr/>
              <p14:nvPr/>
            </p14:nvContentPartPr>
            <p14:xfrm>
              <a:off x="8496000" y="1114560"/>
              <a:ext cx="3436200" cy="129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8055BF6-3769-1B49-9907-A4ADC7C9E2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80160" y="1051200"/>
                <a:ext cx="3467520" cy="14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CD6D75-4B22-4449-98B5-AA3E4AA3B9A3}"/>
                  </a:ext>
                </a:extLst>
              </p14:cNvPr>
              <p14:cNvContentPartPr/>
              <p14:nvPr/>
            </p14:nvContentPartPr>
            <p14:xfrm>
              <a:off x="8371440" y="1151280"/>
              <a:ext cx="23040" cy="119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CD6D75-4B22-4449-98B5-AA3E4AA3B9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55600" y="1087920"/>
                <a:ext cx="54360" cy="13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526C8FF-1C79-3948-8F86-F7CEE72D4474}"/>
                  </a:ext>
                </a:extLst>
              </p14:cNvPr>
              <p14:cNvContentPartPr/>
              <p14:nvPr/>
            </p14:nvContentPartPr>
            <p14:xfrm>
              <a:off x="7669800" y="1154160"/>
              <a:ext cx="668160" cy="1228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526C8FF-1C79-3948-8F86-F7CEE72D447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53960" y="1090800"/>
                <a:ext cx="699480" cy="13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E5D296-15C9-4941-B1DB-4E1CDF691835}"/>
                  </a:ext>
                </a:extLst>
              </p14:cNvPr>
              <p14:cNvContentPartPr/>
              <p14:nvPr/>
            </p14:nvContentPartPr>
            <p14:xfrm>
              <a:off x="7732080" y="2370960"/>
              <a:ext cx="747360" cy="39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E5D296-15C9-4941-B1DB-4E1CDF6918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16240" y="2307600"/>
                <a:ext cx="7786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8397634-B0BD-D547-BF09-D4682D87EAB2}"/>
                  </a:ext>
                </a:extLst>
              </p14:cNvPr>
              <p14:cNvContentPartPr/>
              <p14:nvPr/>
            </p14:nvContentPartPr>
            <p14:xfrm>
              <a:off x="8524440" y="1131840"/>
              <a:ext cx="3168000" cy="1165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8397634-B0BD-D547-BF09-D4682D87EAB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508600" y="1068480"/>
                <a:ext cx="3199320" cy="12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91C657-1AD4-9241-A092-5C843358596B}"/>
                  </a:ext>
                </a:extLst>
              </p14:cNvPr>
              <p14:cNvContentPartPr/>
              <p14:nvPr/>
            </p14:nvContentPartPr>
            <p14:xfrm>
              <a:off x="8456400" y="1159920"/>
              <a:ext cx="17280" cy="1214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91C657-1AD4-9241-A092-5C84335859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40560" y="1096560"/>
                <a:ext cx="48600" cy="13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AF870C-7753-114F-8BE3-B6F851A4D516}"/>
                  </a:ext>
                </a:extLst>
              </p14:cNvPr>
              <p14:cNvContentPartPr/>
              <p14:nvPr/>
            </p14:nvContentPartPr>
            <p14:xfrm>
              <a:off x="8532720" y="2308680"/>
              <a:ext cx="3258000" cy="85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AF870C-7753-114F-8BE3-B6F851A4D51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516880" y="2245320"/>
                <a:ext cx="32893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9905C2-B8B9-8A43-AE6A-4ABFD376FB03}"/>
                  </a:ext>
                </a:extLst>
              </p14:cNvPr>
              <p14:cNvContentPartPr/>
              <p14:nvPr/>
            </p14:nvContentPartPr>
            <p14:xfrm>
              <a:off x="6396120" y="3242160"/>
              <a:ext cx="381960" cy="91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9905C2-B8B9-8A43-AE6A-4ABFD376FB0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80280" y="3178800"/>
                <a:ext cx="4132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56DBE0D-53D1-DA45-9F8D-3EC54FD65627}"/>
                  </a:ext>
                </a:extLst>
              </p14:cNvPr>
              <p14:cNvContentPartPr/>
              <p14:nvPr/>
            </p14:nvContentPartPr>
            <p14:xfrm>
              <a:off x="6373440" y="3338640"/>
              <a:ext cx="332640" cy="90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56DBE0D-53D1-DA45-9F8D-3EC54FD6562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57600" y="3275280"/>
                <a:ext cx="3639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10C9238-A375-4C42-A36F-FA45445F7847}"/>
                  </a:ext>
                </a:extLst>
              </p14:cNvPr>
              <p14:cNvContentPartPr/>
              <p14:nvPr/>
            </p14:nvContentPartPr>
            <p14:xfrm>
              <a:off x="6356520" y="3429000"/>
              <a:ext cx="334440" cy="124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10C9238-A375-4C42-A36F-FA45445F784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40680" y="3365640"/>
                <a:ext cx="3657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BC92E19-9E05-864C-81EB-E1B014207EA7}"/>
                  </a:ext>
                </a:extLst>
              </p14:cNvPr>
              <p14:cNvContentPartPr/>
              <p14:nvPr/>
            </p14:nvContentPartPr>
            <p14:xfrm>
              <a:off x="6780960" y="5432040"/>
              <a:ext cx="204840" cy="19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BC92E19-9E05-864C-81EB-E1B014207E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65120" y="5368680"/>
                <a:ext cx="2361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7E9213B-FA12-3E4B-B247-E6B410CCF81F}"/>
                  </a:ext>
                </a:extLst>
              </p14:cNvPr>
              <p14:cNvContentPartPr/>
              <p14:nvPr/>
            </p14:nvContentPartPr>
            <p14:xfrm>
              <a:off x="6701760" y="5494320"/>
              <a:ext cx="185400" cy="165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7E9213B-FA12-3E4B-B247-E6B410CCF81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85920" y="5430960"/>
                <a:ext cx="2167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1687B72-0758-9349-B84B-800232A6F049}"/>
                  </a:ext>
                </a:extLst>
              </p14:cNvPr>
              <p14:cNvContentPartPr/>
              <p14:nvPr/>
            </p14:nvContentPartPr>
            <p14:xfrm>
              <a:off x="6645240" y="5550840"/>
              <a:ext cx="254880" cy="311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1687B72-0758-9349-B84B-800232A6F04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29400" y="5487480"/>
                <a:ext cx="28620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F4AA540-F64E-9049-842F-091A994B053E}"/>
                  </a:ext>
                </a:extLst>
              </p14:cNvPr>
              <p14:cNvContentPartPr/>
              <p14:nvPr/>
            </p14:nvContentPartPr>
            <p14:xfrm>
              <a:off x="362520" y="565920"/>
              <a:ext cx="11790360" cy="6235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F4AA540-F64E-9049-842F-091A994B053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3160" y="556560"/>
                <a:ext cx="11809080" cy="625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911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{A3CCE98E-7384-8D44-87CC-56C05D27F0B4}tf10001067</Template>
  <TotalTime>312</TotalTime>
  <Words>215</Words>
  <Application>Microsoft Office PowerPoint</Application>
  <PresentationFormat>Widescreen</PresentationFormat>
  <Paragraphs>80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Savon</vt:lpstr>
      <vt:lpstr>Chapter 11: Areas of Polygons and Circles</vt:lpstr>
      <vt:lpstr>11.1 – Areas of Parallelograms and Triangles </vt:lpstr>
      <vt:lpstr>Parallelogram</vt:lpstr>
      <vt:lpstr>Parallelogram</vt:lpstr>
      <vt:lpstr>PowerPoint Presentation</vt:lpstr>
      <vt:lpstr>PowerPoint Presentation</vt:lpstr>
      <vt:lpstr>Triangles</vt:lpstr>
      <vt:lpstr>Triangles</vt:lpstr>
      <vt:lpstr>PowerPoint Presentation</vt:lpstr>
      <vt:lpstr>PowerPoint Presentation</vt:lpstr>
      <vt:lpstr>11.2 – Areas of Trapezoids, Rhombi and Kites</vt:lpstr>
      <vt:lpstr>Trapezoid</vt:lpstr>
      <vt:lpstr>Trapezoid</vt:lpstr>
      <vt:lpstr>PowerPoint Presentation</vt:lpstr>
      <vt:lpstr>Rhombus and Kite</vt:lpstr>
      <vt:lpstr>PowerPoint Presentation</vt:lpstr>
      <vt:lpstr>Solving for unknowns</vt:lpstr>
      <vt:lpstr>PowerPoint Presentation</vt:lpstr>
      <vt:lpstr>PowerPoint Presentation</vt:lpstr>
      <vt:lpstr>11.3 – Areas of Circles and Sectors</vt:lpstr>
      <vt:lpstr>PowerPoint Presentation</vt:lpstr>
      <vt:lpstr>PowerPoint Presentation</vt:lpstr>
      <vt:lpstr>Finding missing measures</vt:lpstr>
      <vt:lpstr>PowerPoint Presentation</vt:lpstr>
      <vt:lpstr>PowerPoint Presentation</vt:lpstr>
      <vt:lpstr>Area of sectors</vt:lpstr>
      <vt:lpstr>PowerPoint Presentation</vt:lpstr>
      <vt:lpstr>PowerPoint Presentation</vt:lpstr>
      <vt:lpstr>11.4 – Areas of Regular Polygons and Composite Figures</vt:lpstr>
      <vt:lpstr>PowerPoint Presentation</vt:lpstr>
      <vt:lpstr>Parts of a polygon</vt:lpstr>
      <vt:lpstr>Area of a regular polygon</vt:lpstr>
      <vt:lpstr>PowerPoint Presentation</vt:lpstr>
      <vt:lpstr>Area of composite figures</vt:lpstr>
      <vt:lpstr>PowerPoint Presentation</vt:lpstr>
      <vt:lpstr>PowerPoint Presentation</vt:lpstr>
      <vt:lpstr>PowerPoint Presentation</vt:lpstr>
      <vt:lpstr>11.5 – Areas of similar figures</vt:lpstr>
      <vt:lpstr>Similar figures </vt:lpstr>
      <vt:lpstr>Area of Similar figures </vt:lpstr>
      <vt:lpstr>PowerPoint Presentation</vt:lpstr>
      <vt:lpstr>Finding the area from length measures. </vt:lpstr>
      <vt:lpstr>PowerPoint Presentation</vt:lpstr>
      <vt:lpstr>Finding lengths from areas.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Areas of Polygons and Circles</dc:title>
  <dc:creator>Solenne Abaziou</dc:creator>
  <cp:lastModifiedBy>Solenne Abaziou</cp:lastModifiedBy>
  <cp:revision>15</cp:revision>
  <dcterms:created xsi:type="dcterms:W3CDTF">2020-04-09T14:51:10Z</dcterms:created>
  <dcterms:modified xsi:type="dcterms:W3CDTF">2020-04-26T20:49:30Z</dcterms:modified>
</cp:coreProperties>
</file>