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9"/>
  </p:notes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5" r:id="rId9"/>
    <p:sldId id="326" r:id="rId10"/>
    <p:sldId id="329" r:id="rId11"/>
    <p:sldId id="330" r:id="rId12"/>
    <p:sldId id="331" r:id="rId13"/>
    <p:sldId id="332" r:id="rId14"/>
    <p:sldId id="333" r:id="rId15"/>
    <p:sldId id="334" r:id="rId16"/>
    <p:sldId id="338" r:id="rId17"/>
    <p:sldId id="335" r:id="rId18"/>
    <p:sldId id="336" r:id="rId19"/>
    <p:sldId id="339" r:id="rId20"/>
    <p:sldId id="337" r:id="rId21"/>
    <p:sldId id="340" r:id="rId22"/>
    <p:sldId id="341" r:id="rId23"/>
    <p:sldId id="342" r:id="rId24"/>
    <p:sldId id="343" r:id="rId25"/>
    <p:sldId id="344" r:id="rId26"/>
    <p:sldId id="345" r:id="rId27"/>
    <p:sldId id="34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F7D39-F6AD-C543-9E48-1B12A3BC87E0}" v="1" dt="2020-03-30T16:41:14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nne Abaziou" userId="ee763fb5-67db-4451-868e-1497afe06cae" providerId="ADAL" clId="{294F7D39-F6AD-C543-9E48-1B12A3BC87E0}"/>
    <pc:docChg chg="custSel modSld sldOrd">
      <pc:chgData name="Solenne Abaziou" userId="ee763fb5-67db-4451-868e-1497afe06cae" providerId="ADAL" clId="{294F7D39-F6AD-C543-9E48-1B12A3BC87E0}" dt="2020-04-05T00:37:00.025" v="3" actId="7634"/>
      <pc:docMkLst>
        <pc:docMk/>
      </pc:docMkLst>
      <pc:sldChg chg="addSp">
        <pc:chgData name="Solenne Abaziou" userId="ee763fb5-67db-4451-868e-1497afe06cae" providerId="ADAL" clId="{294F7D39-F6AD-C543-9E48-1B12A3BC87E0}" dt="2020-03-30T16:41:14.982" v="0" actId="7634"/>
        <pc:sldMkLst>
          <pc:docMk/>
          <pc:sldMk cId="1940206192" sldId="318"/>
        </pc:sldMkLst>
        <pc:inkChg chg="add">
          <ac:chgData name="Solenne Abaziou" userId="ee763fb5-67db-4451-868e-1497afe06cae" providerId="ADAL" clId="{294F7D39-F6AD-C543-9E48-1B12A3BC87E0}" dt="2020-03-30T16:41:14.982" v="0" actId="7634"/>
          <ac:inkMkLst>
            <pc:docMk/>
            <pc:sldMk cId="1940206192" sldId="318"/>
            <ac:inkMk id="6" creationId="{3D93129E-F0AD-C543-94BD-90173C00A99B}"/>
          </ac:inkMkLst>
        </pc:inkChg>
      </pc:sldChg>
      <pc:sldChg chg="addSp">
        <pc:chgData name="Solenne Abaziou" userId="ee763fb5-67db-4451-868e-1497afe06cae" providerId="ADAL" clId="{294F7D39-F6AD-C543-9E48-1B12A3BC87E0}" dt="2020-03-30T16:41:14.982" v="0" actId="7634"/>
        <pc:sldMkLst>
          <pc:docMk/>
          <pc:sldMk cId="3055798327" sldId="319"/>
        </pc:sldMkLst>
        <pc:inkChg chg="add">
          <ac:chgData name="Solenne Abaziou" userId="ee763fb5-67db-4451-868e-1497afe06cae" providerId="ADAL" clId="{294F7D39-F6AD-C543-9E48-1B12A3BC87E0}" dt="2020-03-30T16:41:14.982" v="0" actId="7634"/>
          <ac:inkMkLst>
            <pc:docMk/>
            <pc:sldMk cId="3055798327" sldId="319"/>
            <ac:inkMk id="5" creationId="{B07F3213-85BC-2744-A19F-3020A12D5F0D}"/>
          </ac:inkMkLst>
        </pc:inkChg>
      </pc:sldChg>
      <pc:sldChg chg="addSp">
        <pc:chgData name="Solenne Abaziou" userId="ee763fb5-67db-4451-868e-1497afe06cae" providerId="ADAL" clId="{294F7D39-F6AD-C543-9E48-1B12A3BC87E0}" dt="2020-03-30T16:41:14.982" v="0" actId="7634"/>
        <pc:sldMkLst>
          <pc:docMk/>
          <pc:sldMk cId="935206728" sldId="320"/>
        </pc:sldMkLst>
        <pc:inkChg chg="add">
          <ac:chgData name="Solenne Abaziou" userId="ee763fb5-67db-4451-868e-1497afe06cae" providerId="ADAL" clId="{294F7D39-F6AD-C543-9E48-1B12A3BC87E0}" dt="2020-03-30T16:41:14.982" v="0" actId="7634"/>
          <ac:inkMkLst>
            <pc:docMk/>
            <pc:sldMk cId="935206728" sldId="320"/>
            <ac:inkMk id="4" creationId="{93AF0FB3-E29B-6A4C-BAEB-64CC50363467}"/>
          </ac:inkMkLst>
        </pc:inkChg>
      </pc:sldChg>
      <pc:sldChg chg="addSp">
        <pc:chgData name="Solenne Abaziou" userId="ee763fb5-67db-4451-868e-1497afe06cae" providerId="ADAL" clId="{294F7D39-F6AD-C543-9E48-1B12A3BC87E0}" dt="2020-03-30T16:41:14.982" v="0" actId="7634"/>
        <pc:sldMkLst>
          <pc:docMk/>
          <pc:sldMk cId="1341839772" sldId="321"/>
        </pc:sldMkLst>
        <pc:inkChg chg="add">
          <ac:chgData name="Solenne Abaziou" userId="ee763fb5-67db-4451-868e-1497afe06cae" providerId="ADAL" clId="{294F7D39-F6AD-C543-9E48-1B12A3BC87E0}" dt="2020-03-30T16:41:14.982" v="0" actId="7634"/>
          <ac:inkMkLst>
            <pc:docMk/>
            <pc:sldMk cId="1341839772" sldId="321"/>
            <ac:inkMk id="3" creationId="{59974B61-FA61-1C44-897C-AC577632B221}"/>
          </ac:inkMkLst>
        </pc:inkChg>
      </pc:sldChg>
      <pc:sldChg chg="addSp">
        <pc:chgData name="Solenne Abaziou" userId="ee763fb5-67db-4451-868e-1497afe06cae" providerId="ADAL" clId="{294F7D39-F6AD-C543-9E48-1B12A3BC87E0}" dt="2020-03-30T16:41:14.982" v="0" actId="7634"/>
        <pc:sldMkLst>
          <pc:docMk/>
          <pc:sldMk cId="1383804383" sldId="322"/>
        </pc:sldMkLst>
        <pc:inkChg chg="add">
          <ac:chgData name="Solenne Abaziou" userId="ee763fb5-67db-4451-868e-1497afe06cae" providerId="ADAL" clId="{294F7D39-F6AD-C543-9E48-1B12A3BC87E0}" dt="2020-03-30T16:41:14.982" v="0" actId="7634"/>
          <ac:inkMkLst>
            <pc:docMk/>
            <pc:sldMk cId="1383804383" sldId="322"/>
            <ac:inkMk id="6" creationId="{A8DF6D8C-209D-9A4E-A0B2-D09A7A89CDC5}"/>
          </ac:inkMkLst>
        </pc:inkChg>
      </pc:sldChg>
      <pc:sldChg chg="addSp">
        <pc:chgData name="Solenne Abaziou" userId="ee763fb5-67db-4451-868e-1497afe06cae" providerId="ADAL" clId="{294F7D39-F6AD-C543-9E48-1B12A3BC87E0}" dt="2020-03-30T16:41:14.982" v="0" actId="7634"/>
        <pc:sldMkLst>
          <pc:docMk/>
          <pc:sldMk cId="302465789" sldId="323"/>
        </pc:sldMkLst>
        <pc:inkChg chg="add">
          <ac:chgData name="Solenne Abaziou" userId="ee763fb5-67db-4451-868e-1497afe06cae" providerId="ADAL" clId="{294F7D39-F6AD-C543-9E48-1B12A3BC87E0}" dt="2020-03-30T16:41:14.982" v="0" actId="7634"/>
          <ac:inkMkLst>
            <pc:docMk/>
            <pc:sldMk cId="302465789" sldId="323"/>
            <ac:inkMk id="4" creationId="{DC37822F-45BD-3C48-8D6B-6C9304E6EFD1}"/>
          </ac:inkMkLst>
        </pc:inkChg>
      </pc:sldChg>
      <pc:sldChg chg="addSp">
        <pc:chgData name="Solenne Abaziou" userId="ee763fb5-67db-4451-868e-1497afe06cae" providerId="ADAL" clId="{294F7D39-F6AD-C543-9E48-1B12A3BC87E0}" dt="2020-03-30T16:41:14.982" v="0" actId="7634"/>
        <pc:sldMkLst>
          <pc:docMk/>
          <pc:sldMk cId="947825966" sldId="325"/>
        </pc:sldMkLst>
        <pc:inkChg chg="add">
          <ac:chgData name="Solenne Abaziou" userId="ee763fb5-67db-4451-868e-1497afe06cae" providerId="ADAL" clId="{294F7D39-F6AD-C543-9E48-1B12A3BC87E0}" dt="2020-03-30T16:41:14.982" v="0" actId="7634"/>
          <ac:inkMkLst>
            <pc:docMk/>
            <pc:sldMk cId="947825966" sldId="325"/>
            <ac:inkMk id="4" creationId="{C2D5381B-90DD-B448-A3D3-C3E65BB449F1}"/>
          </ac:inkMkLst>
        </pc:inkChg>
      </pc:sldChg>
      <pc:sldChg chg="addSp">
        <pc:chgData name="Solenne Abaziou" userId="ee763fb5-67db-4451-868e-1497afe06cae" providerId="ADAL" clId="{294F7D39-F6AD-C543-9E48-1B12A3BC87E0}" dt="2020-03-30T16:41:14.982" v="0" actId="7634"/>
        <pc:sldMkLst>
          <pc:docMk/>
          <pc:sldMk cId="2966537991" sldId="326"/>
        </pc:sldMkLst>
        <pc:inkChg chg="add">
          <ac:chgData name="Solenne Abaziou" userId="ee763fb5-67db-4451-868e-1497afe06cae" providerId="ADAL" clId="{294F7D39-F6AD-C543-9E48-1B12A3BC87E0}" dt="2020-03-30T16:41:14.982" v="0" actId="7634"/>
          <ac:inkMkLst>
            <pc:docMk/>
            <pc:sldMk cId="2966537991" sldId="326"/>
            <ac:inkMk id="4" creationId="{E1479CBC-E516-8E41-8907-808A0EE291C4}"/>
          </ac:inkMkLst>
        </pc:inkChg>
      </pc:sldChg>
      <pc:sldChg chg="addSp">
        <pc:chgData name="Solenne Abaziou" userId="ee763fb5-67db-4451-868e-1497afe06cae" providerId="ADAL" clId="{294F7D39-F6AD-C543-9E48-1B12A3BC87E0}" dt="2020-03-30T16:41:14.982" v="0" actId="7634"/>
        <pc:sldMkLst>
          <pc:docMk/>
          <pc:sldMk cId="3451653244" sldId="329"/>
        </pc:sldMkLst>
        <pc:inkChg chg="add">
          <ac:chgData name="Solenne Abaziou" userId="ee763fb5-67db-4451-868e-1497afe06cae" providerId="ADAL" clId="{294F7D39-F6AD-C543-9E48-1B12A3BC87E0}" dt="2020-03-30T16:41:14.982" v="0" actId="7634"/>
          <ac:inkMkLst>
            <pc:docMk/>
            <pc:sldMk cId="3451653244" sldId="329"/>
            <ac:inkMk id="3" creationId="{1C6D7301-C2A6-794F-89BD-5A42E4D85634}"/>
          </ac:inkMkLst>
        </pc:inkChg>
      </pc:sldChg>
      <pc:sldChg chg="addSp">
        <pc:chgData name="Solenne Abaziou" userId="ee763fb5-67db-4451-868e-1497afe06cae" providerId="ADAL" clId="{294F7D39-F6AD-C543-9E48-1B12A3BC87E0}" dt="2020-04-02T02:17:40.918" v="2" actId="7634"/>
        <pc:sldMkLst>
          <pc:docMk/>
          <pc:sldMk cId="900608852" sldId="332"/>
        </pc:sldMkLst>
        <pc:inkChg chg="add">
          <ac:chgData name="Solenne Abaziou" userId="ee763fb5-67db-4451-868e-1497afe06cae" providerId="ADAL" clId="{294F7D39-F6AD-C543-9E48-1B12A3BC87E0}" dt="2020-04-02T02:17:40.918" v="2" actId="7634"/>
          <ac:inkMkLst>
            <pc:docMk/>
            <pc:sldMk cId="900608852" sldId="332"/>
            <ac:inkMk id="4" creationId="{5CC9EB13-79CD-674B-8212-AC1133A4F54A}"/>
          </ac:inkMkLst>
        </pc:inkChg>
      </pc:sldChg>
      <pc:sldChg chg="addSp">
        <pc:chgData name="Solenne Abaziou" userId="ee763fb5-67db-4451-868e-1497afe06cae" providerId="ADAL" clId="{294F7D39-F6AD-C543-9E48-1B12A3BC87E0}" dt="2020-04-02T02:17:40.918" v="2" actId="7634"/>
        <pc:sldMkLst>
          <pc:docMk/>
          <pc:sldMk cId="4074022818" sldId="333"/>
        </pc:sldMkLst>
        <pc:inkChg chg="add">
          <ac:chgData name="Solenne Abaziou" userId="ee763fb5-67db-4451-868e-1497afe06cae" providerId="ADAL" clId="{294F7D39-F6AD-C543-9E48-1B12A3BC87E0}" dt="2020-04-02T02:17:40.918" v="2" actId="7634"/>
          <ac:inkMkLst>
            <pc:docMk/>
            <pc:sldMk cId="4074022818" sldId="333"/>
            <ac:inkMk id="4" creationId="{20C9D721-D0B0-9E4A-8FC8-DF6643246BF7}"/>
          </ac:inkMkLst>
        </pc:inkChg>
      </pc:sldChg>
      <pc:sldChg chg="addSp">
        <pc:chgData name="Solenne Abaziou" userId="ee763fb5-67db-4451-868e-1497afe06cae" providerId="ADAL" clId="{294F7D39-F6AD-C543-9E48-1B12A3BC87E0}" dt="2020-04-02T02:17:40.918" v="2" actId="7634"/>
        <pc:sldMkLst>
          <pc:docMk/>
          <pc:sldMk cId="4200301481" sldId="334"/>
        </pc:sldMkLst>
        <pc:inkChg chg="add">
          <ac:chgData name="Solenne Abaziou" userId="ee763fb5-67db-4451-868e-1497afe06cae" providerId="ADAL" clId="{294F7D39-F6AD-C543-9E48-1B12A3BC87E0}" dt="2020-04-02T02:17:40.918" v="2" actId="7634"/>
          <ac:inkMkLst>
            <pc:docMk/>
            <pc:sldMk cId="4200301481" sldId="334"/>
            <ac:inkMk id="4" creationId="{D52129CF-673F-7948-8B77-83C72A07322C}"/>
          </ac:inkMkLst>
        </pc:inkChg>
      </pc:sldChg>
      <pc:sldChg chg="addSp">
        <pc:chgData name="Solenne Abaziou" userId="ee763fb5-67db-4451-868e-1497afe06cae" providerId="ADAL" clId="{294F7D39-F6AD-C543-9E48-1B12A3BC87E0}" dt="2020-04-02T02:17:40.918" v="2" actId="7634"/>
        <pc:sldMkLst>
          <pc:docMk/>
          <pc:sldMk cId="2040105258" sldId="335"/>
        </pc:sldMkLst>
        <pc:inkChg chg="add">
          <ac:chgData name="Solenne Abaziou" userId="ee763fb5-67db-4451-868e-1497afe06cae" providerId="ADAL" clId="{294F7D39-F6AD-C543-9E48-1B12A3BC87E0}" dt="2020-04-02T02:17:40.918" v="2" actId="7634"/>
          <ac:inkMkLst>
            <pc:docMk/>
            <pc:sldMk cId="2040105258" sldId="335"/>
            <ac:inkMk id="3" creationId="{AFF7CF4C-A35E-6D47-9571-9D77CFE27C90}"/>
          </ac:inkMkLst>
        </pc:inkChg>
        <pc:inkChg chg="add">
          <ac:chgData name="Solenne Abaziou" userId="ee763fb5-67db-4451-868e-1497afe06cae" providerId="ADAL" clId="{294F7D39-F6AD-C543-9E48-1B12A3BC87E0}" dt="2020-04-02T02:17:40.918" v="2" actId="7634"/>
          <ac:inkMkLst>
            <pc:docMk/>
            <pc:sldMk cId="2040105258" sldId="335"/>
            <ac:inkMk id="5" creationId="{8007F8E7-9422-DD4B-B00E-DE2F20F54E1D}"/>
          </ac:inkMkLst>
        </pc:inkChg>
        <pc:inkChg chg="add">
          <ac:chgData name="Solenne Abaziou" userId="ee763fb5-67db-4451-868e-1497afe06cae" providerId="ADAL" clId="{294F7D39-F6AD-C543-9E48-1B12A3BC87E0}" dt="2020-04-02T02:17:40.918" v="2" actId="7634"/>
          <ac:inkMkLst>
            <pc:docMk/>
            <pc:sldMk cId="2040105258" sldId="335"/>
            <ac:inkMk id="7" creationId="{AFD107DD-265B-C949-BCED-25809DFE0D2D}"/>
          </ac:inkMkLst>
        </pc:inkChg>
      </pc:sldChg>
      <pc:sldChg chg="addSp">
        <pc:chgData name="Solenne Abaziou" userId="ee763fb5-67db-4451-868e-1497afe06cae" providerId="ADAL" clId="{294F7D39-F6AD-C543-9E48-1B12A3BC87E0}" dt="2020-04-02T02:17:40.918" v="2" actId="7634"/>
        <pc:sldMkLst>
          <pc:docMk/>
          <pc:sldMk cId="2970628107" sldId="336"/>
        </pc:sldMkLst>
        <pc:inkChg chg="add">
          <ac:chgData name="Solenne Abaziou" userId="ee763fb5-67db-4451-868e-1497afe06cae" providerId="ADAL" clId="{294F7D39-F6AD-C543-9E48-1B12A3BC87E0}" dt="2020-04-02T02:17:40.918" v="2" actId="7634"/>
          <ac:inkMkLst>
            <pc:docMk/>
            <pc:sldMk cId="2970628107" sldId="336"/>
            <ac:inkMk id="5" creationId="{A4C6561B-78E8-E844-B753-6FA2DE575E3C}"/>
          </ac:inkMkLst>
        </pc:inkChg>
      </pc:sldChg>
      <pc:sldChg chg="addSp">
        <pc:chgData name="Solenne Abaziou" userId="ee763fb5-67db-4451-868e-1497afe06cae" providerId="ADAL" clId="{294F7D39-F6AD-C543-9E48-1B12A3BC87E0}" dt="2020-04-02T02:17:40.918" v="2" actId="7634"/>
        <pc:sldMkLst>
          <pc:docMk/>
          <pc:sldMk cId="513969972" sldId="337"/>
        </pc:sldMkLst>
        <pc:inkChg chg="add">
          <ac:chgData name="Solenne Abaziou" userId="ee763fb5-67db-4451-868e-1497afe06cae" providerId="ADAL" clId="{294F7D39-F6AD-C543-9E48-1B12A3BC87E0}" dt="2020-04-02T02:17:40.918" v="2" actId="7634"/>
          <ac:inkMkLst>
            <pc:docMk/>
            <pc:sldMk cId="513969972" sldId="337"/>
            <ac:inkMk id="4" creationId="{4F30BA5A-55A0-D841-95D7-4B716A03EAC6}"/>
          </ac:inkMkLst>
        </pc:inkChg>
        <pc:inkChg chg="add">
          <ac:chgData name="Solenne Abaziou" userId="ee763fb5-67db-4451-868e-1497afe06cae" providerId="ADAL" clId="{294F7D39-F6AD-C543-9E48-1B12A3BC87E0}" dt="2020-04-02T02:17:40.918" v="2" actId="7634"/>
          <ac:inkMkLst>
            <pc:docMk/>
            <pc:sldMk cId="513969972" sldId="337"/>
            <ac:inkMk id="5" creationId="{B4CFD00E-A5F5-2347-B624-0FCC832521B6}"/>
          </ac:inkMkLst>
        </pc:inkChg>
      </pc:sldChg>
      <pc:sldChg chg="ord">
        <pc:chgData name="Solenne Abaziou" userId="ee763fb5-67db-4451-868e-1497afe06cae" providerId="ADAL" clId="{294F7D39-F6AD-C543-9E48-1B12A3BC87E0}" dt="2020-04-02T01:45:12.989" v="1" actId="1076"/>
        <pc:sldMkLst>
          <pc:docMk/>
          <pc:sldMk cId="3396292870" sldId="338"/>
        </pc:sldMkLst>
      </pc:sldChg>
      <pc:sldChg chg="addSp">
        <pc:chgData name="Solenne Abaziou" userId="ee763fb5-67db-4451-868e-1497afe06cae" providerId="ADAL" clId="{294F7D39-F6AD-C543-9E48-1B12A3BC87E0}" dt="2020-04-02T02:17:40.918" v="2" actId="7634"/>
        <pc:sldMkLst>
          <pc:docMk/>
          <pc:sldMk cId="2829295718" sldId="339"/>
        </pc:sldMkLst>
        <pc:inkChg chg="add">
          <ac:chgData name="Solenne Abaziou" userId="ee763fb5-67db-4451-868e-1497afe06cae" providerId="ADAL" clId="{294F7D39-F6AD-C543-9E48-1B12A3BC87E0}" dt="2020-04-02T02:17:40.918" v="2" actId="7634"/>
          <ac:inkMkLst>
            <pc:docMk/>
            <pc:sldMk cId="2829295718" sldId="339"/>
            <ac:inkMk id="3" creationId="{18E3EC93-ADD2-884E-B199-EFEA2DF97405}"/>
          </ac:inkMkLst>
        </pc:inkChg>
        <pc:inkChg chg="add">
          <ac:chgData name="Solenne Abaziou" userId="ee763fb5-67db-4451-868e-1497afe06cae" providerId="ADAL" clId="{294F7D39-F6AD-C543-9E48-1B12A3BC87E0}" dt="2020-04-02T02:17:40.918" v="2" actId="7634"/>
          <ac:inkMkLst>
            <pc:docMk/>
            <pc:sldMk cId="2829295718" sldId="339"/>
            <ac:inkMk id="5" creationId="{51BFF78A-8151-C540-A063-27D684FCAAC3}"/>
          </ac:inkMkLst>
        </pc:inkChg>
        <pc:inkChg chg="add">
          <ac:chgData name="Solenne Abaziou" userId="ee763fb5-67db-4451-868e-1497afe06cae" providerId="ADAL" clId="{294F7D39-F6AD-C543-9E48-1B12A3BC87E0}" dt="2020-04-02T02:17:40.918" v="2" actId="7634"/>
          <ac:inkMkLst>
            <pc:docMk/>
            <pc:sldMk cId="2829295718" sldId="339"/>
            <ac:inkMk id="7" creationId="{34C88816-6918-8B4F-BC5B-BEDF074FBACA}"/>
          </ac:inkMkLst>
        </pc:inkChg>
      </pc:sldChg>
      <pc:sldChg chg="addSp">
        <pc:chgData name="Solenne Abaziou" userId="ee763fb5-67db-4451-868e-1497afe06cae" providerId="ADAL" clId="{294F7D39-F6AD-C543-9E48-1B12A3BC87E0}" dt="2020-04-05T00:37:00.025" v="3" actId="7634"/>
        <pc:sldMkLst>
          <pc:docMk/>
          <pc:sldMk cId="1069145553" sldId="341"/>
        </pc:sldMkLst>
        <pc:inkChg chg="add">
          <ac:chgData name="Solenne Abaziou" userId="ee763fb5-67db-4451-868e-1497afe06cae" providerId="ADAL" clId="{294F7D39-F6AD-C543-9E48-1B12A3BC87E0}" dt="2020-04-05T00:37:00.025" v="3" actId="7634"/>
          <ac:inkMkLst>
            <pc:docMk/>
            <pc:sldMk cId="1069145553" sldId="341"/>
            <ac:inkMk id="4" creationId="{819382A5-4174-DE4F-A363-2CB56382047C}"/>
          </ac:inkMkLst>
        </pc:inkChg>
      </pc:sldChg>
      <pc:sldChg chg="addSp">
        <pc:chgData name="Solenne Abaziou" userId="ee763fb5-67db-4451-868e-1497afe06cae" providerId="ADAL" clId="{294F7D39-F6AD-C543-9E48-1B12A3BC87E0}" dt="2020-04-05T00:37:00.025" v="3" actId="7634"/>
        <pc:sldMkLst>
          <pc:docMk/>
          <pc:sldMk cId="1511446191" sldId="342"/>
        </pc:sldMkLst>
        <pc:inkChg chg="add">
          <ac:chgData name="Solenne Abaziou" userId="ee763fb5-67db-4451-868e-1497afe06cae" providerId="ADAL" clId="{294F7D39-F6AD-C543-9E48-1B12A3BC87E0}" dt="2020-04-05T00:37:00.025" v="3" actId="7634"/>
          <ac:inkMkLst>
            <pc:docMk/>
            <pc:sldMk cId="1511446191" sldId="342"/>
            <ac:inkMk id="4" creationId="{45505503-98A5-3743-95C9-C3C501985A25}"/>
          </ac:inkMkLst>
        </pc:inkChg>
      </pc:sldChg>
      <pc:sldChg chg="addSp">
        <pc:chgData name="Solenne Abaziou" userId="ee763fb5-67db-4451-868e-1497afe06cae" providerId="ADAL" clId="{294F7D39-F6AD-C543-9E48-1B12A3BC87E0}" dt="2020-04-05T00:37:00.025" v="3" actId="7634"/>
        <pc:sldMkLst>
          <pc:docMk/>
          <pc:sldMk cId="2784850053" sldId="343"/>
        </pc:sldMkLst>
        <pc:inkChg chg="add">
          <ac:chgData name="Solenne Abaziou" userId="ee763fb5-67db-4451-868e-1497afe06cae" providerId="ADAL" clId="{294F7D39-F6AD-C543-9E48-1B12A3BC87E0}" dt="2020-04-05T00:37:00.025" v="3" actId="7634"/>
          <ac:inkMkLst>
            <pc:docMk/>
            <pc:sldMk cId="2784850053" sldId="343"/>
            <ac:inkMk id="4" creationId="{3525493C-4490-A64E-9B49-261FD50FAA36}"/>
          </ac:inkMkLst>
        </pc:inkChg>
      </pc:sldChg>
      <pc:sldChg chg="addSp">
        <pc:chgData name="Solenne Abaziou" userId="ee763fb5-67db-4451-868e-1497afe06cae" providerId="ADAL" clId="{294F7D39-F6AD-C543-9E48-1B12A3BC87E0}" dt="2020-04-05T00:37:00.025" v="3" actId="7634"/>
        <pc:sldMkLst>
          <pc:docMk/>
          <pc:sldMk cId="1992760985" sldId="344"/>
        </pc:sldMkLst>
        <pc:inkChg chg="add">
          <ac:chgData name="Solenne Abaziou" userId="ee763fb5-67db-4451-868e-1497afe06cae" providerId="ADAL" clId="{294F7D39-F6AD-C543-9E48-1B12A3BC87E0}" dt="2020-04-05T00:37:00.025" v="3" actId="7634"/>
          <ac:inkMkLst>
            <pc:docMk/>
            <pc:sldMk cId="1992760985" sldId="344"/>
            <ac:inkMk id="4" creationId="{FA6DB9DC-2588-D849-ACDA-A1AAE1F7B049}"/>
          </ac:inkMkLst>
        </pc:inkChg>
      </pc:sldChg>
      <pc:sldChg chg="addSp">
        <pc:chgData name="Solenne Abaziou" userId="ee763fb5-67db-4451-868e-1497afe06cae" providerId="ADAL" clId="{294F7D39-F6AD-C543-9E48-1B12A3BC87E0}" dt="2020-04-05T00:37:00.025" v="3" actId="7634"/>
        <pc:sldMkLst>
          <pc:docMk/>
          <pc:sldMk cId="1540384160" sldId="345"/>
        </pc:sldMkLst>
        <pc:inkChg chg="add">
          <ac:chgData name="Solenne Abaziou" userId="ee763fb5-67db-4451-868e-1497afe06cae" providerId="ADAL" clId="{294F7D39-F6AD-C543-9E48-1B12A3BC87E0}" dt="2020-04-05T00:37:00.025" v="3" actId="7634"/>
          <ac:inkMkLst>
            <pc:docMk/>
            <pc:sldMk cId="1540384160" sldId="345"/>
            <ac:inkMk id="4" creationId="{38D7F015-08CE-214E-929E-3997A0A3AC19}"/>
          </ac:inkMkLst>
        </pc:inkChg>
      </pc:sldChg>
      <pc:sldChg chg="addSp">
        <pc:chgData name="Solenne Abaziou" userId="ee763fb5-67db-4451-868e-1497afe06cae" providerId="ADAL" clId="{294F7D39-F6AD-C543-9E48-1B12A3BC87E0}" dt="2020-04-05T00:37:00.025" v="3" actId="7634"/>
        <pc:sldMkLst>
          <pc:docMk/>
          <pc:sldMk cId="1478499290" sldId="346"/>
        </pc:sldMkLst>
        <pc:inkChg chg="add">
          <ac:chgData name="Solenne Abaziou" userId="ee763fb5-67db-4451-868e-1497afe06cae" providerId="ADAL" clId="{294F7D39-F6AD-C543-9E48-1B12A3BC87E0}" dt="2020-04-05T00:37:00.025" v="3" actId="7634"/>
          <ac:inkMkLst>
            <pc:docMk/>
            <pc:sldMk cId="1478499290" sldId="346"/>
            <ac:inkMk id="3" creationId="{2F902123-5AFF-804C-B3AF-B3DBC1BB5023}"/>
          </ac:inkMkLst>
        </pc:inkChg>
      </pc:sldChg>
    </pc:docChg>
  </pc:docChgLst>
  <pc:docChgLst>
    <pc:chgData name="Solenne Abaziou" userId="S::sabaziou@mcleanschool.org::ee763fb5-67db-4451-868e-1497afe06cae" providerId="AD" clId="Web-{191D4F05-C33A-67DD-9963-D4CA64F80B7D}"/>
    <pc:docChg chg="delSld modSld">
      <pc:chgData name="Solenne Abaziou" userId="S::sabaziou@mcleanschool.org::ee763fb5-67db-4451-868e-1497afe06cae" providerId="AD" clId="Web-{191D4F05-C33A-67DD-9963-D4CA64F80B7D}" dt="2020-03-30T16:17:28.012" v="3"/>
      <pc:docMkLst>
        <pc:docMk/>
      </pc:docMkLst>
      <pc:sldChg chg="del">
        <pc:chgData name="Solenne Abaziou" userId="S::sabaziou@mcleanschool.org::ee763fb5-67db-4451-868e-1497afe06cae" providerId="AD" clId="Web-{191D4F05-C33A-67DD-9963-D4CA64F80B7D}" dt="2020-03-30T16:16:03.855" v="2"/>
        <pc:sldMkLst>
          <pc:docMk/>
          <pc:sldMk cId="44240057" sldId="324"/>
        </pc:sldMkLst>
      </pc:sldChg>
      <pc:sldChg chg="addSp delSp modSp">
        <pc:chgData name="Solenne Abaziou" userId="S::sabaziou@mcleanschool.org::ee763fb5-67db-4451-868e-1497afe06cae" providerId="AD" clId="Web-{191D4F05-C33A-67DD-9963-D4CA64F80B7D}" dt="2020-03-30T16:06:31.401" v="1"/>
        <pc:sldMkLst>
          <pc:docMk/>
          <pc:sldMk cId="947825966" sldId="325"/>
        </pc:sldMkLst>
        <pc:spChg chg="del">
          <ac:chgData name="Solenne Abaziou" userId="S::sabaziou@mcleanschool.org::ee763fb5-67db-4451-868e-1497afe06cae" providerId="AD" clId="Web-{191D4F05-C33A-67DD-9963-D4CA64F80B7D}" dt="2020-03-30T16:06:27.979" v="0"/>
          <ac:spMkLst>
            <pc:docMk/>
            <pc:sldMk cId="947825966" sldId="325"/>
            <ac:spMk id="4" creationId="{F026BD3C-E134-3A42-A07A-5DB91B775285}"/>
          </ac:spMkLst>
        </pc:spChg>
        <pc:spChg chg="add del mod">
          <ac:chgData name="Solenne Abaziou" userId="S::sabaziou@mcleanschool.org::ee763fb5-67db-4451-868e-1497afe06cae" providerId="AD" clId="Web-{191D4F05-C33A-67DD-9963-D4CA64F80B7D}" dt="2020-03-30T16:06:31.401" v="1"/>
          <ac:spMkLst>
            <pc:docMk/>
            <pc:sldMk cId="947825966" sldId="325"/>
            <ac:spMk id="7" creationId="{3505BD23-3E7D-4889-AE3B-C2A07CAB53CC}"/>
          </ac:spMkLst>
        </pc:spChg>
      </pc:sldChg>
      <pc:sldChg chg="del">
        <pc:chgData name="Solenne Abaziou" userId="S::sabaziou@mcleanschool.org::ee763fb5-67db-4451-868e-1497afe06cae" providerId="AD" clId="Web-{191D4F05-C33A-67DD-9963-D4CA64F80B7D}" dt="2020-03-30T16:17:28.012" v="3"/>
        <pc:sldMkLst>
          <pc:docMk/>
          <pc:sldMk cId="1495769237" sldId="32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6:41:36.924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11053 12087 8413,'16'0'600,"0"0"1,-7-2-391,-4-3 0,4-2 193,1-3 0,4-3 0,2 6 0,0 0-41,-1 0 1,1 2 0,1 3 0,3-1 116,1-2 1,7-2 0,-2 3 0,2-1-165,-2 1 0,2-3 1,-5 2-1,-1 2 117,1 1 1,5-3-1,-2 0 1,4 1-136,1 2 1,3 2 0,0 0 0,5 0-5,1 0 1,-5 6 0,3-1 0,-1 0-97,0 2 0,3-4 0,-5 8 0,-2 1-254,2 2 1,5 2-1,-1 0 1,-1-1-11,1 1 1,2 1-1,-2 3 1,-1 1 155,1-2 1,-3 4 0,-2-1 0,1 3 41,1 3 0,1-4 1,-4 2-1,2 0-58,2-1 1,-1 5 0,-4-6-1,-1 2-138,1 0 1,3-1 0,-2 3 0,-3-2 91,-1 2 0,-1 0 0,0 0 0,-2-2-8,2 2 1,-5 0-1,0 0 1,-2-2 15,0 2 1,5 0 0,-5 0 0,-2-2-109,-1 2 1,3-3 0,0 1 0,0 2 128,1 1 1,-4 3-1,4-1 1,-1 1 83,0-1 1,0 1-1,-5-1 1,0 0-65,-1 1 1,-4-2 0,-2-1 0,-2-1-49,-4 0 0,4 11 0,-2-8 1,-1 2-137,-2 0 0,-1 1 0,3 0 0,1 3 100,-1-2 1,3 3 0,0-1 0,0-2-22,0-2 0,0 4 0,-4 0 1,2-4 86,-1-5 0,-2 5 1,-1-5-1,3 0 62,1 1 1,0 1-1,-5 2 1,0-3-73,0-3 1,0 8-1,0-6 1,0 0-50,0 1 0,0 1 1,0 1-1,-2-1-123,-3-4 1,2 4-1,-6-4 1,0 2 50,1-2 1,-1 4 0,-3-4 0,3 4 8,2 1 1,-4-5-1,4 1 1,0 1-10,0 1 1,-3 1-1,3-2 1,-2-2-23,-3 2 1,3 0-1,-1 0 1,-2-4 20,-2-1 0,0 3 0,1-3 0,3 0 21,-2-1 0,-2 5 0,-2-5 0,-2 1-57,-2 0 0,2 3 0,-3-3 0,4-1 201,1 1 0,-5 3 0,-2-3 0,1 0-122,-1-1 1,2-1-1,3-3 1,-1 1 13,-2 2 0,0 0 1,4-5-1,-2-1-28,-2 1 0,-6 0 0,6 1 1,0 1-20,-1-3 1,3 5-1,-6-10 1,1 4 80,-1 2 1,1 0-1,-4-1 1,2 1-82,-2 0 0,-2-1 0,-2 1 1,1 0 223,0 0 0,-1-1 0,1 1 0,-1 0 303,1-1 1,-1-1 0,1-1 0,-1-3-463,1 2 0,0 6 0,-1-1 0,1-3-28,-1 0 1,-4-5-1,-1 0 1,2-1 72,2 1 1,1-4 0,1 4 0,-1-2-268,1-3 0,-1-3 0,-1-1 0,0 0 189,2 0 1,-8-1 0,9-3 0,-1-1 102,-4 1 1,0-3 0,4 0 0,-1 0 68,1 0 0,-1 0 1,1 4-1,1-4-195,4-2 1,-4 4-1,6-6 1,-2 1-80,-1 1 0,3-3 0,-4 5 0,4 0 52,1 0 1,-5-5 0,2 1 0,-2-1 82,2 2 1,-4-4-1,4 3 1,-4-1-64,-1 2 0,1-4 0,2 3 0,2-1-132,-2 1 0,3-3 0,1 4 0,-1-2 141,1 1 0,-1-3 0,-3 4 0,2-4-79,-2-2 0,4 0 0,-2-1 0,-2-2-55,-2-2 0,-1-2 1,-1 4-1,1-4-63,-1-1 1,3 3 0,1-5 0,1-1 233,-1 3 0,-1-4 0,-3 5 1,1 1 432,-1-1 0,6-3 0,0 3 0,0 0 34,1 1 0,-3-6 0,6 1 0,-3-2-190,-3-3 1,0 6 0,-1-2-1,1-3-746,0-4 0,-5-4 0,6 6 0,-1 0 339,2 3 0,-2 2 0,7-1 0,2 1 697,2 1 1,1 7-1,0-5 1,0 1 137,1-1 0,4 4 1,2-3-1,1-1-754,-1 1 0,5 3 1,-2-5-1,-1-2-221,-4-2 0,2-1 0,1-1 0,-1 1-87,0-1 0,0 1 0,-1-1 0,3 3 656,0 3 1,5-8-1,-3 6 1,3 1 294,2-3 0,0-3 0,0-2 0,0 2-411,0-2 0,0 0 0,0 3 1,0 1-173,0-1 1,0 1-1,2 0 1,1-1-416,3 1 1,1 4-1,-4 1 1,4 0 203,2 2 1,-4-4-1,4 5 1,0 0 410,-1 1 0,3-5 0,5 5 0,-1-3-29,1-3 0,0 0 1,-1 0-1,-1 4-47,-3 1 0,3-5 1,-4 2-1,4-2-268,2 2 1,0-2 0,-1 5 0,1 1 59,0-1 1,0 0 0,-1 4 0,1-4 271,0-1 0,5 3 0,1-4 1,1 1 9,0 0 1,-2-1-1,-4-3 1,3 2-142,0-2 0,1 0 0,-5 0 0,0 2-138,0-2 1,-1-2 0,1 1 0,0 1 108,0 1 0,-1 6 0,1-3 1,0 1 140,-1 4 0,1 2 0,2 1 1,1 0-120,2 0 0,1 1 0,-2-1 0,1 2-43,-2 4 1,-2-4-1,1 5 1,1-2 28,2 1 1,0-1-1,-4-3 1,3 2 111,1 2 1,7 1-1,0-3 1,5 1 58,3-1 1,8 3-1,-2 1 1,2-1-102,-2 0 0,-4 4 0,-7-6 1,-1 1-102,-4 1 0,4-5 0,-5 6 0,-1-3-31,-3 1 1,2-1 0,-2-3 0,-2 2-600,-2 1 0,4 6 0,0-4 0,-2 3-476,-1 2 1,-2-3 0,-1 2 0,1 1-5116,0 3 6221,-7 1 0,12 0 0,-4 0 0</inkml:trace>
  <inkml:trace contextRef="#ctx0" brushRef="#br1" timeOffset="1">12123 11883 8218,'7'-14'480,"1"1"1,3 5 0,-1 1 174,3 3 0,2 3 0,4 2 0,2 3 401,-1 1 0,-3 11 1,-1-2-664,0 3 1,-2 2 0,-4 8 0,-5-6-107,-3-4 1,-9-1-1,-3-1 1,-6 1-212,-5 0 0,2-2 0,-8-4 0,1-3 12,2 0 0,-4-5 1,5 3-1,0-5-133,1-5 1,-1-4 0,4-6 0,-2-1 104,2 0 1,1 0 0,4-1 0,4-2-21,4-2 1,-1 0 0,4 7 0,3 2 43,3 1 0,15 6 1,-1-4-1,6 2-8,5 4 1,2 1-1,1 4 1,1 1-2,-1 2 1,-6 8 0,-4-3 0,-4 4-2,-1 2 1,-8 0-1,-2-1-10,-5 1 0,-2 0 1,-5-2-1,-4-4 4,-4-5 1,-3-3 0,-3-2 0,-1 0-31,2 0 0,-4-2 0,2-3 0,2-4 91,2 1 0,1-1 0,2 4 1305,4-6-1080,3 4 0,14 0 0,3 7-198,4 0 0,-3 0 6,-1 0-190,-7 0 0,4-1 1,-8-5-121,-5-4 0,5 1 1,-6 0 35,0 2 0,5 0-634,-3 2-528,3 3 0,4-3 208,3 10 1,4 2-1,5 6-180,-4-3 1,4-5 961,-3 6 1,-3-6-1,3 4 17,1-2 1,-5 0-207,-2-2 3246,4-3-1184,-7 5-1220,5-7 1,-14-2-1,-4-2-194,-3-1 0,-1-7 0,-1 3 0,-2-1-59,-3-1 0,4 1 1,-6-6-1,2 2 29,0 4 0,-7-8 1,2 6-1,-2 0-64,2-2 1,-4 0 0,6-2 0,-2 0 46,-1 1 1,1-1-1,-5 0 1,1 2-18,4 4 1,-4-4-1,4 3 1,-4-3-522,-1-1 1,-1-1 0,1 0 0,0 0 212,-1 1 1,2-1 0,2 0 0,2 2 268,-2 4 1,0-4 0,0 3 0,2-3 84,-2-1 1,0 1 0,0 2 0,4 1-77,1-1 1,-8-2 0,3-2 0,0 2-18,-2 4 1,0-8 0,-1 6 0,0 0-33,-1-2 1,2 0 0,2-2 0,2 0 84,-2 1 1,-1 1 0,-3 1-1,1 3-28,-1-2 1,1-2 0,-1-2-1,3 0-59,2 1 0,-6-1 0,4 0 0,-3 1-45,-3-1 1,-1 0 0,1 0 0,-2 1 57,2-1 1,0 0-1,0-1 1,-3-2 74,-3-2 0,5 0 0,-4 5 0,1 0-8,4 0 0,-3-5 0,-1 1 0,1 0-170,-1 3 1,3 1 0,3 0 0,-2 1-201,-2-1 1,0 0 0,6 1-1,1-1-308,4 0 1,-4 6 0,6 1 0,-1 0-1439,4 0 1,4 6 398,1-2 0,9 3 0,7 2 1607,9 0 0,19 0 0,5 0 0</inkml:trace>
  <inkml:trace contextRef="#ctx0" brushRef="#br1" timeOffset="2">12107 11867 6905,'0'-16'1940,"0"6"-623,0-1 0,2 8-886,3-2 1,-2 3 0,8 2 0,-1 2-140,-1 3 0,5 2 0,-3 5 0,3-2 94,1 3 0,3 1 1,1 1-1,2 1-154,-2 0 1,4-6-1,0 1 1,-1 1 2,1 2 0,5 2 0,-4-1 0,3 1 5,-1 0 0,-2 0 1,6-1-1,-2 1-112,0 0 0,3-1 1,-8 1-1,1 0-109,4 0 0,0-1 0,2 1 0,-2 1-41,0 4 0,10-3 0,-4 3 0,2-2 20,3 2 1,3-2 0,-4 6 0,0-1-26,1 1 0,8-1 0,-5 4 0,-2-4-31,0-1 1,-6 3 0,2-5-1,-3 0 182,-1 2 0,-1-6 0,1 4 0,-1-1 16,1 1 0,6-4 0,4 6 1,3-1 95,3 5 1,-3-5 0,-1 1 0,-4-2 2,-2 0 1,1 5 0,-4-3-1,1 0-10,-1-1 0,4 4 1,-3-5-1,1 0 19,2 2 0,-4 0 0,6 5 0,3-4 15,2-1 0,1 3 1,0-3-1,0 1-29,0 4 1,0 2 0,1 1-1,-1-1 159,0-4 1,-5 2 0,-2-7 0,-2-2-133,-3-1 1,2 1 0,-4-2 0,-5-3-193,-3 0 1,1-5 0,-5 0 0,-2 0-70,-1-1 0,-3-2 0,1 2-1163,0-1 0,-8-3-2114,-2-10 0,-19-4 0,-9-13 3000,-11-8 1,-15-15 0,-8-9-1</inkml:trace>
  <inkml:trace contextRef="#ctx0" brushRef="#br1" timeOffset="3">12107 10138 8593,'0'16'1314,"-5"5"1,-1 1 0,3 1-167,1 0 1,2 10 0,0-2 0,0 3-207,0-1 1,0 3 0,2 1-1,1-2-323,3-2 0,4-1 0,-3-3 1,0-1-894,0-2 0,-2-6 1,-5 1-1144,0-4 0,0-6 1022,0-1 0,-7-15 0,-3-4-3622,-4-8 1,-4-11 4016,-3 2 0,-3-11 0,-7-3 0</inkml:trace>
  <inkml:trace contextRef="#ctx0" brushRef="#br1" timeOffset="4">11179 10122 8465,'2'-8'2194,"3"2"-1545,6 5 1,10-5 0,5 1 0,5 2 96,6 1 1,8 2 0,13-2 0,5-1-77,7-3 1,14-1-1,-4 4 1,4-2-190,2 1 1,3 2 0,-4 2 0,1-1 33,-1-5 0,1 5 1,-9-6-1,-9 1-206,-5 1 0,-7-2 1,-14 4-1,-6-3-1101,-2 3 1,-10 1-1400,-3 2 0,-14 0 0,-10 2-1973,-11 3 4164,-20-3 0,1 19 0,-14-4 0</inkml:trace>
  <inkml:trace contextRef="#ctx0" brushRef="#br1" timeOffset="5">12752 10515 8275,'24'-7'755,"-5"-3"-350,-7-4 0,-5-2 0,-8 0 200,-5 1 0,-2-1 0,-8 0 0,0 0-100,1 1 1,-6-1 0,-2 0-1,0 2-116,0 4 1,-3-2 0,4 6 0,-1 3-193,0 1 1,-3 2 0,3 0 0,0 2-291,1 3 0,-1 4 1,4 7-1,-2-1-121,2 1 1,1 5 0,2 2 0,3-1 5,2 1 1,-1 5 0,7-3 0,1 1 123,2 0 1,2-7-1,0 4 1,2-2 181,3 0 0,6-2 1,10-7-1,3-1 164,1 1 0,8-5 1,-3-2-1,1-3-113,4-2 1,0 0-1,-4-2 1,-1-1-17,-4-3 1,2-6 0,-5 2 0,0-6-43,-1-5 1,-6 4 0,-7-6 0,-2 0-194,-4-3 0,-1 3 0,-4 2 0,-1 4 152,-2 1 0,-8 2 0,5 2 1,-3 3 179,1 2 1,-1 2-46,-5 5 0,6 7 1,1 3 5,2 4 1,7 7-1,9 0 1,3 0-68,6 2 1,3-6 0,0 4-1,5-3 1,3-2-256,3-1 0,-6-1 1,0-2-273,2-1 1,2-8 0,1 3 0,-1-5-94,-4-1 0,2 0 0,-7 0 0,-3-1 153,-6-5 0,0-2 1,-7-8-1,-1-1 30,-2-4 1,-2-4-1,-2-6 1,-3-1-43,-6 1 1,-3-1 0,-2 3 0,2 2 379,4 7 1,-2 2 596,7 2-546,-8 8 1,19 8-1,-1 10 1,7 4 352,4 2 1,-1 5-1,1 1 1,0 1 4,0 0 1,-1 3 0,-1-3-1,-1-1-61,-3 1 1,-5-2 0,4-5 0,0 0-80,-1-1 1,-4 1-120,1 0 1,-3-6-4,-2 1 1,-7-10-1,-4 1-226,-2-5 0,2-10 0,1 3 0,-1-4 58,2-2 1,-3 1-1,7-1 1,1-2-227,3-3 0,1-1 1,1-6-1,5 2-154,4-2 1,6 3-1,3 1 1,2 1 181,-2 4 1,6 3-1,-1 6 1,2 4 189,1 5 1,-3 1-1,4 0 1,-2 1 75,2 5 1,0 2-1,-2 8 1,-3 0 570,0-1 0,-6 6 0,4 0 0,-5-1-223,-6-3 0,4-1 0,-5 0 1,0-1-142,-4 1 1,2 1-1,-2 3-73,-1 1 0,-3 0 1,-1-6-1,0 1-1370,0 0 1,0-6-1,0 1-1306,0 1 0,0 2 1,2 2 1002,3-1 0,-1-4 0,6-3 1467,3-1 0,1-1 0,1-6 0</inkml:trace>
  <inkml:trace contextRef="#ctx0" brushRef="#br1" timeOffset="6">14119 10688 8275,'16'-16'0,"-2"-5"0,-3 0 0,-6 1 653,-3-3 0,-2 4 0,0-6 0,-2 2 96,-3 4 0,-4-3 0,-9 2 0,-1 5-232,-2 2 0,-7 5 0,2-5 0,-4 5-241,-1 1 0,5 1 0,0 6 0,-1 2-107,3 3 0,-4-1 0,5 6 0,0 3-282,1 1 1,1 7-1,5 1 1,2 3-33,4 3 1,-3-4 0,8 1 0,2-3-208,1-2 1,14 2 0,6-1 0,6 0 136,9 2 1,-1-7 0,6 1 0,-1-7 500,0-3 0,-1-1 1,-4-6-1,-3 0 90,-2 0 0,0-7 0,-7-4 0,-5-4-140,-2-6 1,-5-2-1,3-7 1,-6 0-422,-3-3 1,-2-2-1,0 4 1,-2 1 13,-3 4 1,3 3 137,-3 8 1,3 8 0,4 7 323,3 8 0,9 12 0,9 2 0,1 3 171,4 3 1,5 7 0,1 1 0,-6 1 142,-4 1 1,-3 1-1,-5 6 1,-2-1 127,-4 0 0,2 4 0,-6-7 1,-3-1-270,-1-4 0,-2 3 0,-2-2 0,-3-4-198,-6-5 0,-3 0 0,-3-7 0,-4-2-136,-5-2 0,-6-8 0,-4-4 0,-5-3-130,1-2 0,-9-12 0,6-4 0,1-3-183,2-4 0,-1 4 0,8-7 1,5 0-220,4 1 0,5 2 0,8 6 0,6-2-162,3-2 0,4 0 0,5 5 0,9-1 34,8-4 1,11 3 0,5-3 0,4 4-47,5 1 1,7 0 0,-2 1 0,2-1 0,3 0 0,1 0 0,-1-1 0,-1-2 337,1-2 1,-7-5 0,-3 5-1,-9 1 219,-6 3 1,-6 1 0,-13 1-1,-1-1-96,-3 0 1,-4 0 0,-9 1 0,-3-1 599,-6 0 0,-4 1 0,-5-1 1,-2 0-150,-3 0 1,-1 2-1,-4 2 1,2 3-117,2 2 0,2 2 0,-3 5 0,7 0-73,2 0 1,-3 0 0,0 2 0,2 1-146,1 3 1,8 8-1,-1 0 1,1 7-209,1 3 0,1 0 0,4 4 0,-1-1-6,1 1 1,10 1 0,4 1 0,6-2-31,5-2 0,-2-7 1,9 2-1,3-3 55,4-3 1,2-1-1,-6-3 1,1-6-14,-1-3 0,1-2 0,-1-2 0,-1-3-96,-4-6 0,2-4 1,-7-6-1,-2-4-50,-1 1 0,-10-6 0,-2 4 0,-5-4 105,-1-1 0,0 6 1,0 4-1,0 4 433,0 1 0,-1 2 271,-5 4 1,5 5-199,-5 10 1,10 9-1,3 8 1,2 3 113,3 3 1,0 2-1,0 3 1,-1 2-33,1 1 1,-5 1-1,-2-6 1,-1-1-148,1-4 1,-3 2-1,3-7 1,-3-2 24,-2-1 0,-2-4 1,-2-2-31,-1-1 0,-2-8 1,2 1-1,-4-8-67,1-6 0,-6-11 0,3-6 0,-1-2-186,1-3 0,-1 1 1,7-2-1,1-4-509,3-5 0,8 4 1,3-1-1,4 3 1,2-1 0,7 0 0,3 8 0,2 2 189,-2 6 0,2 9 0,-7 3 0,0 2 255,1 4 0,-4 3 1,5 5-1,-2 4 190,0 0 1,0 10-1,-7-3 1,-2 3 176,-2 3 1,-5 1-1,4 5 1,0-2 5,0 2 1,-1 4-1,6 3 1,-1 1-48,-1-1 0,11 4 0,-6-4 0,4-4 100,2-3 1,3-5 0,-3-1 0,1-6-175,4-2 1,-4-2 0,1-1 0,-1-6-8,1-3 0,-4-4 0,3-3 0,-1-7-19,-4-8 1,-1-4 0,-3-8-1,-1-1-46,-3-3 0,1-10 0,-7-6 1,-1 3-443,-2 5 0,-9-6 0,-4 2 0,-5 1 89,-5 4 1,4-1 0,-4 7 0,4 4 267,1 5 1,0 5-1,2 8 1,2 1 664,1 3-478,8-3 1,-4 14 0,7 2-1,2 10 282,3 7 0,4 15 0,6-1 0,1 4-20,0 1 1,5 9 0,0-3 0,-2-1-315,-2 3 1,3-8 0,-3-1 0,-3-6-619,0-4 0,-2 2 0,1-4 1,-5-1-2367,-1-3 1,4-3 403,-6-3 1,7-8-706,-1-7 3177,-4-21 0,14-12 0,-4-14 0</inkml:trace>
  <inkml:trace contextRef="#ctx0" brushRef="#br1" timeOffset="7">16163 10500 8275,'9'10'1873,"-4"0"1,-6-6 0,-10 1 0,-10-3-1167,-7-2 1,-10-7 0,-6-5 0,-5-6-579,-3-3 1,-1 2 0,4 5 0,-1 2-553,-3 0 1,1-4-1,3 11 1,0 1-4189,2 2 4611,-11 2 0,16 0 0,-12 0 0</inkml:trace>
  <inkml:trace contextRef="#ctx0" brushRef="#br1" timeOffset="8">17012 10201 8575,'0'-16'1482,"0"0"1,-5 6-789,0-1 0,0 10 0,5 1 226,0 8 0,7 13 0,3 7 0,2 7 54,-1 7 0,8 4 0,-1 3 0,3 1 16,1 3 1,-1-1 0,-5-5 0,0-1-566,-1-5 1,1-2-1,-2-8 1,-2 1-660,-1-1 1,-8-5 0,4-1 0,-2-3-754,1-2 0,1-3 1,-4-1-1717,2 0 0,2-1 0,-1-1-250,4-3 0,4-4 2953,2-7 0,0-7 0,-1-2 0</inkml:trace>
  <inkml:trace contextRef="#ctx0" brushRef="#br1" timeOffset="9">17547 10704 8240,'-2'-11'1474,"-3"1"0,-6 6 0,-9-3 0,-7 2-523,-2 0 1,-5-6 0,-1 4 0,-3 0-524,-2 0 1,-2-5-1,-3 4 1,1-1-383,2 4 0,7-2 1,-2 1-1,4 1-916,2-2 0,-1 5 0,3-3 0,2 3-1754,6 2 1,4 0 1536,1 0 0,11 6 0,10 1 0,14 0 1087,9 0 0,11-2 0,8 2 0,9 2 0</inkml:trace>
  <inkml:trace contextRef="#ctx0" brushRef="#br1" timeOffset="10">17720 10704 8240,'16'0'0,"-2"-2"312,-4-3 0,2-4 0,-6-7 42,-3 1 0,-3-1 0,-5 0 0,-4 1 285,0-1 1,-10 5 0,3 3 0,-3-1-329,-4 0 0,6 6 0,-6-3 0,1 5-137,-5 1 1,3 1-1,-1 3 1,1 3-43,0 2 1,4 6 0,-1 6 0,4 0-111,1 2 0,6 0 1,1 5-1,2-2-113,3 2 1,15 0 0,6 0-1,6-4 275,5-1 1,7-2 0,3-6 0,3 1 303,2 0 1,-2-2 0,0-2 0,3-3-125,2-2 1,-6-2 0,-4-5 0,-2-2 256,-3-3 0,-1-4 0,-4-8 0,-5-2-192,-4-2 0,-8-7 1,-4 2-1,-3-4-582,-2-2 0,-7-3 0,-5 2 0,-6 4-209,-3-1 0,-7 7 0,2 2 0,-3 6-1671,-3 4 0,6 4 0,0 7 0,0 0-3558,1 0 5591,-5 0 0,6 7 0,-8 2 0</inkml:trace>
  <inkml:trace contextRef="#ctx0" brushRef="#br1" timeOffset="11">18144 10657 8240,'-7'-9'1185,"-1"2"1,-1 14-1,4 5 1,3 6-914,2 3 1,2 1 0,3-2 0,5 2 123,4 3 0,2-4 0,0 3 1,0-1-91,-1-4 1,6 4 0,2-2 0,0-2-22,-1-2 1,1-3-1,-2-1 1,4-5 8,-1-1 0,4-2 0,-7-5 0,0 0 225,2 0 1,-8-1 0,3-5 0,-6-4-31,0-4 1,-5-3 0,-2-4-1,-3-6-283,-2-2 1,0-3 0,-2-1 0,-3-2-642,-5-1 0,-4 1 1,-2 7-1,-1 3-556,-4 2 0,3 4 0,-3 7 0,4 3-995,1 2 1,6 2 477,-1 5 0,8 7 0,-3 4 0,6 3 515,6 1 0,2-4 993,8-1 0,14 1 0,3 4 0</inkml:trace>
  <inkml:trace contextRef="#ctx0" brushRef="#br1" timeOffset="12">18915 10751 8265,'-2'-16'0,"-3"1"0,-4-1 331,0 0 0,-5 0 1,4 1-1,-4-1 452,-2 0 1,1 6 0,-3 1 0,-1 2-429,-2 4 1,0 1 0,5 2-390,0 0 1,1 2-1,1 3 1,2 5-144,1 4 0,8 7 0,-4 2 0,1 0 149,1-1 1,0 5 0,5-5 0,0 1 119,0 0 0,7-2 0,3-6 1,6 1 95,5 0 1,3-1-1,8 1 1,-1-2-43,1-3 0,4-3 0,3-4 1,-1 1-108,1-1 0,3-3 0,-6-1 0,-1-1 37,-1-5 0,-5-2 0,-3-8 0,-5-2-64,-3-3 0,-4-1 0,-2-8 0,-3 0-18,-2-3 0,-2-3 0,-7 1 0,-3-2-352,-5 2 1,-10-3-1,-1 1 1,0 4-346,-1 5 0,4 0 0,-3 7 565,4 2 423,1 1 1,7 11-121,4 7 0,5 7 0,5 11 0,6 3 128,3 5 1,7 4 0,0 3 0,-4 2-67,-5 1 1,2 1 0,-5-4 0,0 2 71,-4 2 1,2-1-1,-2-6 1,-1-2 5,-2-2 0,-2-7 0,0 2 73,0-3 0,0-8-137,0 1 1,0-9 0,0-2-174,0-9 1,0-5 0,0-2 0,0-1-388,0-4 0,5-2 1,4-5-1,3 2-359,5-2 1,8-2 0,-3 1 0,3 2 75,3 6 1,-4 4 0,1 1 0,-3 2 326,-2 4 1,-3 3-1,-1 7 1,0 0 174,-1 0 1,1 0 0,-2 2 0,-2 3 471,-1 5 0,-6 4 1,4 2-1,-1 1 0,1 4 1,-5-1 0,3 4 0,-2 0-36,0 1 1,6-1-1,-4 4 1,1-3-183,5-3 1,1 5 0,3-6 0,4-2-49,5-2 1,-1-1 0,1-2 0,0-2 7,-2-1 1,6-8 0,-4 2 0,2-3 178,-1-2 1,0-2 0,-6-3 0,-1-5-160,-3-4 1,-1-4 0,0-3 0,-1-3-252,1-1 0,-7-9 0,-4 2 1,-3-1-241,-2 0 1,-7 3 0,-4 2 0,-3 4 165,-1 1 1,-3 2 0,-1 5-1,-2 2 244,2 4 0,1 3 0,3 7 0,-1 0 170,0 0 1,0 5 0,1 4 0,1 3 78,3 5 1,-3 4 0,5 0 0,1 6-108,2 2 0,5 1 0,1-2 0,0-2-661,0 2 0,7 0 1,3 0-1,6-4-513,5-1 1,-2 3-1,7-5 1,2-3-179,2-6 1,1 0 0,1-5 0,1 0 402,4 0 1,1-2 0,6-5 752,-2 0 0,0-14 0,5-3 0</inkml:trace>
  <inkml:trace contextRef="#ctx0" brushRef="#br1" timeOffset="13">20613 10767 8392,'0'-16'0,"-2"0"384,-3 1 1,-4-1 0,-8 0 0,-3 2 93,0 4 1,-3-3 0,4 6 0,-4 0-123,-2 0 0,4 2 0,-3 5 1,1 0 237,4 0 1,-4 0-497,2 0 1,2 7 0,9 4-92,4 3 1,12 1-1,6 3 1,5 3 5,4 5 0,9-2 1,0 4-1,6 2 249,5 0 1,-6 8-1,1-8 1,-3 0 313,-1-1 0,-8 4 0,-3-8 1,-5 1 142,-5 0 1,-4-6 0,-7 0 0,0-2 64,0-2 1,-7-1-1,-6-1 1,-6-1-229,-7-3 0,-4-6 1,-1 1-1,-2-3-433,-4-2 0,-2 0 1,-6-2-1,0-3-1021,-4-6 1,-2-1 0,4-2 0,0 2-1009,-1-1 0,1-8 0,2 7 0,3 1-1945,5-1 0,-1-7 3851,1 10 0,0-13 0,6 6 0</inkml:trace>
  <inkml:trace contextRef="#ctx0" brushRef="#br1" timeOffset="14">21682 11081 8580,'11'-16'0,"-3"1"442,-1-1 0,0 0 0,-3 0 0,1 1 78,-2-1 0,-1 0 0,-2-1 0,0-2 119,0-2 1,0 0 0,0 5 0,-2-1-81,-3-4 0,-2 3 1,-5-3-1,0 4-250,-6 1 0,3 6 1,-8-1-1,0 1-223,-3 1 0,-2 2 0,0 7 1,2 2-140,-2 3 0,0 4 0,2 8 1,3 4-21,0 5 1,8 4-1,-3 3 1,8 2-332,3 2 0,1-1 1,6-4-1,2-1 314,3 1 0,9-6 0,9-2 0,2 1 194,2-1 0,8-5 1,2 1-1,-2-6-95,-2-4 1,4-6 0,0 1 0,-4-3-28,-5-2 0,0-7 0,-6-4 0,1-5-149,0-5 0,-4-3 1,-8-7-1,-4-1-171,0 1 0,-6-1 0,5 3 0,-5 2 576,-1 6-9,0 4 0,5 10 0,4 9 0,3 12 59,6 10 0,8 6 0,0 1 0,4-1-33,1-4 0,-1 2 1,-4-5-1,-5 1-1146,-3 4 0,-4-5 0,-4 0 1,-4-3 890,-5 1 0,-8 0 0,-1-5 0</inkml:trace>
  <inkml:trace contextRef="#ctx0" brushRef="#br1" timeOffset="15">13994 11647 8283,'0'-16'0,"0"0"280,0 1 0,-2-1 0,-3 2 0,-6 2-199,-3 1 0,-2 1 0,1-6 0,-1 2 1361,0 4 0,1-3 0,-1 8 0,0 2-900,0 1 1,1 2 0,-1 2 0,0 1-553,1 2 0,-6 13 1,0-1-1,1 4-26,3 2 0,3 5 0,2-2 0,3 2-23,2-2 1,-4 4 0,6-6 0,2 3 161,1-1 0,2-7 1,2 4-1,3-2 88,5 0 1,4-2 0,6-7 0,4-3-212,8-2 1,4 3-1,-1-4 1,4-3 40,1-1 0,7-2 0,7-2 0,0-3-436,0-6 1,-6 3 0,-8-3 0,-2-1 266,-3-2 1,-3-2 0,-6 1-1,-7-1 65,-7 0 0,0-1 0,-6-3 72,-3-1 1,-3 0 635,-5 6 0,3 8 11,-3 7 0,3 7 0,2 10 0,2 2-60,3 2 0,4 6 0,7-5 0,-1 3-152,1 3 0,5-4 1,2 1-1,0-3-270,-1-2 1,1-3 0,-4-1 0,2-2-1638,-2-4 1,-1-1 0,-2-6-293,-1 3 0,-4-6 1,-3-7-1,-1-2 207,-3-3 0,-4-8 0,-5-4 1568,-6-6 0,-10-5 0,-3-12 0</inkml:trace>
  <inkml:trace contextRef="#ctx0" brushRef="#br1" timeOffset="16">14434 11395 8729,'9'-7'0,"-4"-3"260,-3-4 0,-1 5 809,5 4-1560,-5 3 1,8 2-1,-5 2 1,1 3-1389,-2 6 1879,-1-4 0,-2 7 0,0-6 0</inkml:trace>
  <inkml:trace contextRef="#ctx0" brushRef="#br1" timeOffset="17">14607 11568 8223,'23'25'-143,"-6"4"0,6-2 0,-2 2 358,0 3 1,1-1 0,-1 2 0,4 2 298,-1 2 1,-1 0 0,-7-6-1,-1-1-33,1-4 1,-2 2 0,-2-7 1058,-1-2-961,-8-1 1,4-17 0,-8-6 0,-5-9-81,-4-7 0,-4 2 0,-2-9 0,2-3-191,4-4 0,-3-2 0,8 4 0,2-2-138,1-2 1,2 0-1,2 8 1,5 3-243,8 5 0,3 3 0,8 4 0,2 2-460,2 2 0,6 6 0,5-1 0,1 5-711,1 5 0,6-1 0,-7 6 0,2 2 88,-2 2 0,-6 7 0,-8 0 0,-3-2-655,-3-1 1810,-1-3 0,-5 1 0,0 0 0</inkml:trace>
  <inkml:trace contextRef="#ctx0" brushRef="#br1" timeOffset="18">15692 11773 8636,'0'-16'0,"-2"0"778,-3 0 1,-4 1 0,-9-1 0,-1 0-214,-2 1 1,-5 6-1,5 2 1,0 2-155,-2-1 0,6 1 0,-6 5 0,2 0-208,0 0 0,0 5 1,7 4-1,2 3-186,2 6 1,1 3 0,-2-2 0,5 4-164,-1 1 1,5-3 0,-3 4-1,5-1-120,5 0 1,4 1-1,8 1 1,4-3 67,5 0 1,11-6 0,3 4 0,2-4 165,0-1 1,-2-5 0,4-3 0,-2-1-7,1-3 1,1-2 0,0-2 0,-4-2 203,-2-3 1,4-4 0,-5-7-1,-2-1-52,-2-4 1,-3-4 0,-2-6 0,-6-1-121,-4 1 1,-1 0 0,-11-3 0,-3 1-25,-1 2 0,-2-8 0,0 11 1,-2 0 26,-3-1 1,3 4 0,-5 1 360,0 1 1,0 2 272,-3 5-609,-4 8 1,12 2-1,-3 12 1,1 4 84,-1 4 0,3 4 1,-3 3-1,3 3 102,2 0 1,0 6-1,2-4 1,3 4-144,6 1 0,3 1 0,1 1 0,1 2-74,0 2 1,0-1 0,1-6-1,2-2-42,2-2 1,5-1 0,-3 3 0,0-4 61,0-1 1,4-4-1,1-7 1,6-1-11,2 1 0,3-5 1,-4-2-1,3-3 224,2-2 0,0 0 0,4-2 1,-4-3-59,-1-6 0,1-3 0,-7-3 0,-5-2-170,-3-2 1,-4-7 0,-8 3-1,-2 1-56,-6 3 1,-3-2 0,-4 2 0,-5 0-24,-9-1 0,-1 4 0,-9-3 0,0 6-116,1 4 1,-5-1-1,4 7 1,-2 1 512,2 2 1,-2 4 0,7 3 102,2 6 0,8 8 0,6 4 0,3-1 8,2 1 1,7 3-1,6-3 1,4 0-248,4-1 1,7-1 0,-2-3 0,4 1-242,1 2 1,8 0 0,1-7-1,0-2-1044,-3-1 1,1-1-1,-1 6 1,0 1-5473,1 4 6577,-12-10 0,11 10 0,-12-13 0</inkml:trace>
  <inkml:trace contextRef="#ctx0" brushRef="#br1" timeOffset="19">18160 12181 8157,'25'0'-49,"-3"0"0,-6 0 0,-2-1 621,-4-5 1,3-2 0,-8-8-1,-2 0 147,-1 0 0,-2-5 0,-2-1 1,-3-3-84,-5-3 1,-4 0-1,-4 1 1,-1 0-168,-2-1 0,-7 6 1,4 1-1,-3 3-48,1 3 1,7 6-1,-4 4 1,2 3-358,0 2 0,-1 0 1,3 2-1,-2 3-251,1 5 1,3 11 0,1 5 0,2 4-205,4 2 1,-3-3 0,8-1 0,2-2 170,1 2 1,9-3 0,3-1 0,4-1 138,2-4 0,7-1 1,3-3-1,4 1 47,1 0 1,6-8 0,1-2 0,2-5 214,4-1 1,-5 0 0,-3-1 0,-4-5-47,-6-4 0,-5 1 0,-9-1 0,-3-2-363,-2-2 0,-2 3-1495,-5 1 1446,0 6 0,5-1 1,2 10-1,2 6 119,3 3 1,4-4-1,3 1 1,4 1 0,1 2 1,1 0-1,5-2 1,-1-3 484,4-2 0,4 0 0,-2-4 1,4 2-67,1-1 0,-5-4 0,1-5 1,-2-4 45,-3 0 0,-5-5 1,-1 2-1,-4-5-60,-7-4 0,0-7 0,-9 0 0,-2-7-79,-1-7 1,-2 2-1,-2-2 1,-3 0-469,-5 2 1,-6-6-1,-3 6 1,-2 2 269,1 6 1,8 8 0,2 10 144,-3 3 1,6 8 0,2 13 22,4 11 0,7 9 0,5 7 0,3 3 647,2 0 1,-1 5 0,1-4 0,0-1-541,0-4 0,-6-2 1,1-3-1,-1-1-970,-1-4 1,3-2 0,-7-4-96,-1 1 1,3-1 0,0-6 0,0-1-732,0-3 1,5-6-1,-2 1 1,6-3-320,5-2 0,-2-9 1869,7-7 0,8-7 0,6-8 0</inkml:trace>
  <inkml:trace contextRef="#ctx0" brushRef="#br1" timeOffset="20">19387 12103 8468,'7'0'3290,"-7"0"-2604,-9 0 0,-10 0 0,-6-2 1,-3-2-177,-5-1 1,-7-2 0,1 4 0,-1-2-370,-4 1 0,1 2 0,-1 2 0,2 0-2232,-1 0 2091,-3 0 0,-1 7 0,0 2 0</inkml:trace>
  <inkml:trace contextRef="#ctx0" brushRef="#br1" timeOffset="21">20377 12166 8290,'19'-7'0,"-3"-4"0,-11-3 0,0-2 0,-3 1 649,-2-1 1,-7 0 0,-3 1-1,-4-1 373,-2 0 1,0-3 0,-1 0 0,-2 3-542,-2 2 1,-2-2-1,2 9 1,-3 0-400,-1 0 1,-5 2 0,6 7-1,-2 3 72,0 6 0,1 3 0,-3 3 0,4 2-431,1 2 0,2 5 0,7-3 0,4 0 35,4-1 0,5 6 0,2-3 0,5 1 162,4 0 0,11-1 1,5 3-1,6-4 125,4-1 1,-1-2 0,7-6-1,0-1 121,-2-3 0,4 1 0,-7-7 1,-2-1 88,-2-2 1,-4-4 0,-2-3-1,-6-6-452,-4-3 1,-6-7 0,-3-1 0,-1-1-540,-3 0 1,-2-5 0,-2 4 0,0-1-356,0 4 0,-6 4 1,1 1-313,2 0 1193,-6 8 0,12 2 0,-1 12 0,5 4 203,5 4 1,-3 7-1,0 0 1,0 0 190,-1 2 1,-3-4 0,4 5 0,-2-1 604,-3-4 1,-3-1 470,-1-3-805,0-6 0,0-4 1,0-10-245,0-5 0,2-4 0,2-2 0,3 0-149,1 1 1,-2-6 0,4 0 0,4 0-182,5-2 1,-1 4 0,3-6-1,-2 3-18,2 2 0,-4 3 0,4 3 1,-3 4 13,-2 4 1,5 5-1,-1 1 1,0 1 56,-3 5 1,-1 2 0,-2 8 0,-2-2 208,-1-4 0,-3 10 1,5-5-1,-5 5 122,-1 2 1,4 1 0,-4 5-1,1-4-138,5-1 1,1 5 0,1-4 0,1 3 42,0-1 0,0-7 0,1 2 0,2-3-39,2-3 1,5-4-1,-5-3 1,-1-1-83,-3-3 0,-1-2 1,0-4-1,-1-3-171,1-6 1,0-3-1,-1-3 1,1-4-42,0-5 1,-6-4 0,-1-3 0,-2-2-154,-3-2 0,-3-5 1,-1 4-1,0-2-178,0-4 1,0 0 0,-1 2 0,-3 6 501,-1 3 0,0 3 1,5 4 1729,0 5-1055,0 3 0,0 11 0,0 9-162,0 12 0,0 9 0,0 10 0,0 2 209,0 1 1,5 6 0,0-3-1,0-1-419,2 1 0,2-3 1,5-4-1,-2-3-667,-1-2 0,-6 1 0,5-6 0,1 1-102,-2 0 0,5-4 0,-6-7 0,3-3-1768,-1-2 0,1-2 865,5-5 1,-1-2-1,1-3 1,-2-7 816,-4-7 1,3-4 0,-6-7 0,0 1 543,0-5 0,-2 5 0,-5 4 0,0 1 0,0-1 0,0 11 471,0-1 1,0 11 359,0 4 0,7 12 0,3 11 1,4 0-29,2 0 0,1 4 1,4 0-1,4 1-338,-1-2 1,6 2 0,-4-7 0,4-2-220,1-2 0,-4-8 0,-1-2 0,2-2-98,1 1 1,-2-1-1,-3-5 1,-1-2-152,-4-3 0,-1-4 1,-3-7-1,-1 1-301,-3-1 1,1-5 0,-7-2 0,-1 1-31,-3-1 0,-1 2 0,-1 7 0,-3 2 557,-1 1 0,0 11 1,5 5 80,0 15 1,0 9-1,1 8 1,3 7 238,1 6 1,0 4 0,-5 6 0,0-6 286,0-5 0,-7 5 1,-3-10-1,-6-2-515,-5-2 1,2-5 0,-9-7 0,-3-4-1499,-4-1 1,-9-2 0,0-7 0,-8-2 613,-11-2 0,-14-6 569,34-1 0,-3-1 0,-6-4 0,-2-1 0,-2-1 0,0-1 0</inkml:trace>
  <inkml:trace contextRef="#ctx0" brushRef="#br1" timeOffset="22">15251 12983 8290,'9'-7'1334,"-2"-7"1,-7-7-1298,0 2 1,-5 1 0,-2 3 0,-4-1 227,-6 0 1,1 6-1,-6-1 1,-1 1 144,-3 1 1,-2 2 0,0 7 0,3 0-318,3 0 0,-5 7 0,8 3 0,3 4-64,4 2 0,9 5 0,-3 2 1,6 0 253,6-1 1,9 6 0,12-2 0,2 2-58,3-1 1,4 0 0,5-4 0,1 0 497,1 0 1,10-2 0,-10-7-1,-1-2-91,-2-2 1,2-6 0,-7 1 0,-5-3-131,-7-2 0,-6-9 1,-3-5-1,-3-7-272,-6-3 0,-3-3 0,-4-6 1,-2-2-641,-1-1 1,-12-6 0,-1 5 0,-3 2-497,-1 2 1,-6-2 0,3 4 0,1 6-1477,3 6 1,3 3-1,3 2 382,-1 4 1,9 4 1641,7 12 0,12 1 0,9 5 0,0-2 501,2 3 0,-6 1 1,6 3-1,-2 2 0,0 2 0,0 2 1,-4-4-1,1 4 544,-3 1 1,8-4-1,-11 2 1,1-1-2,1 0 0,-2 0 1,0-5-1,-3 0 931,-2-1-870,-2-6 0,-5-4-576,0-10 0,0-4 0,0-6 0,0-3-268,0-3 1,5 2 0,2-7 0,2-1-262,3 3 0,2-4 0,2 5 0,1 1-194,4-1 0,-1 7 1,4 8-1,0 1 286,1 3 1,-4 2 0,3 2 0,-1 2 10,-4 3 0,4 4 1,-2 7-1,-2-1 502,-1 1 0,-3 5 0,1 2 0,0 0 194,-1-1 1,1 1 0,0-2 0,0 3-65,-1 1 1,6-2 0,2-6-1,1 0-101,4-1 1,2 3 0,2-10 0,-1 0-58,0-4 0,1-3 0,-1-2 0,1 0 48,-1 0 1,1-7-1,-1-4 1,-1-3-221,-4-1 1,-3-6 0,-8 0 0,-1 0-188,-3-2 1,1-1-1,-8-8 1,-4 3-226,-4 2 0,-15-1 1,0 6-1,-6-1 138,-1 0 1,0 8 0,-6 6 0,3 2 207,3 3 1,-2 3 0,5 4 0,0 6 89,0 7 0,-1 4 0,5 1 0,3 4 210,2-1 0,-2 6 0,11-4 0,2 2 472,1-2 0,2 4 1,2-4-1,5 2-408,8-2 1,8 2-1,10-7 1,4-1-391,5-3 1,9-1-1,3-1 1,0-1-892,0-3 1,-3-2-1,-9-6 1,-6 2-1956,-3-1 0,-3-1 2890,-4 3 0,4-12 0,-5 5 0</inkml:trace>
  <inkml:trace contextRef="#ctx0" brushRef="#br1" timeOffset="23">17500 13187 8430,'0'16'423,"5"0"1,2 1-1,2 2-102,3 2 0,2 9 0,2 0 0,-1 5 203,1 0 1,0-1 0,0 1 0,-1 2 23,1-2 1,0-4-1,-1-3 1,-1-1-251,-3 1 0,1-6 0,-7-1 0,-1-3 666,-2-3-733,-2 1 1,-2-9-1,-3-7 1,-6-9-250,-3-5 1,-3-3 0,-2-4-1,-2-5-481,1-4 0,-2-7 1,2 1-1,5-1 57,2-1 1,5-3 0,-3-7 0,6-1 125,3 2 1,14-2 0,6 12 0,5 4 155,5 5 1,12 5 0,3 9 0,1 4 432,2 4 1,-3 5-1,3 2 1,-4 3 207,-4 1 1,2 13 0,-15-3-1,-1 3 188,-3-1 0,-5 4 0,-6 0 0,-4-2-75,-5-1 0,-2 3 1,-5 0-1,-6-2-99,-7-2 1,-6-1 0,-6-2-1,-1-2-173,1-1 0,-6-8 0,1 3 0,1-5-451,2-1 1,1-1-1,1-3 1,-1-3-718,1-2 0,-1 1 1,3-5-1,2 5-180,6 1 1,4-4-1,3 4-889,4-2 0,4 6 0,12-2 0,6 3 1294,7 2 1,11 0 0,10 0-1,2 0 621,1 0 0,20-7 0,-5-2 0</inkml:trace>
  <inkml:trace contextRef="#ctx0" brushRef="#br1" timeOffset="24">18349 13266 8377,'16'-11'44,"-1"1"1,-1-1-1,-3-4 459,-6-1 1,-5 5 0,-5 3 0,-6 1 99,-3 3 1,-3 3-1,-4 1 1,-4 0-278,1 0 0,-6 1 1,4 5-1,-4 4-57,-1 4 1,5 3 0,1 3 0,4 1-66,7-2 0,0 4 0,9-3 1,2 1-1,1 2 1,11-5-1,6 3 1,10-4 198,4-1 1,5-2 0,1-2-1,3-2 238,2 3 0,-5-6 0,4-2 1,-3-3-156,1-2 0,0 0 0,-6-2 0,-1-3-194,-4-6 0,-3-8 0,-9-4 0,-4 1-160,-5-1 1,-3-5-1,-2 2 1,-2-4-813,-3-1 1,-4 1 0,-8 2-1,-2 3-616,-2 3 1,0 1 0,5 5-1,0 0-1415,1 1 1,4 4 1443,1 1 1,6 4 0,1-2 1266,6 1 0,6-5 0,7 3 0</inkml:trace>
  <inkml:trace contextRef="#ctx0" brushRef="#br1" timeOffset="25">18773 13156 7903,'6'16'21,"-1"-1"0,5 6 0,-4 0 0,-1 0 1031,2 2 1,-4 1 0,6 8-1,0-1-263,-1 1 1,3-3-1,5-1 1,-1-2-675,1 2 0,0-5 0,0 0 0,-2-2-1180,-4 0 1,4-6-497,-4-4 1,-3-9 637,-1-2 0,-17-14 0,-6-13 0,-4-2 923,-2-3 0,-3-6 0,5-6 0,0-6 0,-2-8 0,8 2 0,-3 2 0,6 5 0,0 9 0,3 1 0,0 6 0,2 5 86,4 4 1,-4-2 0,0 5 0,0 2 806,0 1 0,1 2-909,6 1 0,7 6 0,4 4-924,3 3 0,2 2 940,-1 0 0,1 7 0,0 2 0</inkml:trace>
  <inkml:trace contextRef="#ctx0" brushRef="#br1" timeOffset="26">18915 12999 8233,'17'29'-360,"4"-2"0,-3 7 1,3-2-1,-2 3 911,2 3 1,-4 1 0,6 4 0,-4-1-60,-3 2 1,3-6 0,-10-1 0,0-6-53,-4-4 0,-3 1 1,-1-7 161,5-2 1,-5-7 0,3-3-269,-8-2 1,1-7 0,-8-9 0,1-3-256,1-6 0,-8-8 0,5 0 0,-1-4-175,-1-1 0,6-2 0,-1-2 0,2-2 74,3 2 1,4-3-1,6 3 1,6 3-382,7 4 1,4 9-1,5 0 1,-2 7 321,2 6 1,2 5 0,3 2-1,2 5 369,1 4 0,1 6 1,-4 5-1,0 5 136,-1 4 1,6 1 0,-10 1-1,-2-1 45,-1 0 0,1 6 0,-5 0 0,-2-2-248,-1-2 0,-2-2 0,-1 1 0,1-3-719,0-2 1,-1 1 0,1-7 0,0-2-832,0-2 1,-6-8 0,-1-2 299,-2 0 1,-2-7 0,-5-2 0,0-10 554,0-7 0,-2-9 0,-3 0 0,-5-5 474,-4-4 0,-9-21 0,-2 1 0</inkml:trace>
  <inkml:trace contextRef="#ctx0" brushRef="#br1" timeOffset="27">19638 12826 8372,'14'7'247,"0"3"0,0 6 940,3 5 1,3 3-1,-3 10 1,2 2-133,2 6 1,0 4 0,-5 1 0,0 0-417,-1 0 0,1 0 1,0-1-1,0-3-648,-1-1 0,-4-7 0,-1 2 1,1-4-391,-2-2 1,5-4-1,-6-3 1,3-1-1911,-1-4 1,-5-7-1,6-3-95,1-2 0,2-4 2404,2-8 0,7-11 0,1-8 0</inkml:trace>
  <inkml:trace contextRef="#ctx0" brushRef="#br1" timeOffset="28">20236 13376 8372,'-7'-14'1019,"-2"2"1,-2 3-481,1 2 0,5 2 0,-6 3 0,-1-2-386,-2-1 0,-2-5 0,-1 5 0,-2 1-1242,-2 2 0,0 2 1,5 0 1088,0 0 0,0-7 0,1-1 0</inkml:trace>
  <inkml:trace contextRef="#ctx0" brushRef="#br1" timeOffset="29">20534 13690 8344,'19'11'0,"-1"-3"0,-4 1 227,0 0 0,0 0 0,3 3 1,3-2 847,1 3 1,-2 1 0,-7 1-1,-2 1-2702,3 0 0,-6-1 1627,-2 1 0,-3-7 0,-2-2 0</inkml:trace>
  <inkml:trace contextRef="#ctx0" brushRef="#br0" timeOffset="30">12013 10908 8344,'-9'-16'844,"4"1"0,5 6 1,7 4-1,8 3-225,10 2 1,11 0-1,6 0 1,4 0-215,1 0 1,4 0-1,-2 2 1,-8 1 8,-6 2 1,-1 6-1,-13-4-323,-2 2 0,-9-4-40,-4 5 1,-13-6 0,-9 1 0,-10-3-130,-9-2 0,0 0 0,-5 0 0,-1 0 48,1 0 1,3 0 0,-3 0-1,2 0-79,3 0 1,2 0 0,1 0 0,3 0 114,2 0 0,5 0 0,6 0 260,0 0 0,6 0-105,-1 0 0,15 0 0,3 0 0,8 0-30,6 0 0,7 0 0,-1 0 0,1 0-114,-2 0 1,3 0 0,-4 0 0,1 0-671,0 0 0,-5 0 0,5 0 0,1 0-670,-3 0 1,9 5 0,-3 2 0,1 2-2303,4 3 3625,7-5 0,-8 7 0,4-5 0</inkml:trace>
  <inkml:trace contextRef="#ctx0" brushRef="#br0" timeOffset="31">16934 11191 8109,'-16'-5'223,"0"0"1,1-8 1159,-1 3-977,0 3 1,9 0 0,7 7 0,9 0 58,5 0 1,14 0 0,5 0-1,5 2-105,6 3 1,7 2-1,3 5 1,0-1-41,0 1 0,-3 0 1,-7 0-1,-6-3 143,-5-2 0,-5 3 0,-12-4 199,0-3-502,-8-1 0,-27-2 1,-18 0-12,-8 0 0,-4-5 1,0-1-1,0 1-254,2-2 0,-7 6 1,12-6-1,4 1-356,3 1 1,10 0 890,4 5 0,13 0 1,9 0 97,13 0 1,9 0 0,10 0 0,4 0-83,5 0 0,3 0 1,2 0-1,1 0-452,-1 0 1,-2 0-1,-3 0 1,-7 0-518,-7 0 0,0 0 0,-7 2-3098,-2 3 1,-8-2 3620,-6 8 0,-10-8 0,-4 4 0</inkml:trace>
  <inkml:trace contextRef="#ctx0" brushRef="#br2" timeOffset="32">30141 8205 7825,'0'-16'1711,"0"0"0,0 6-1145,0-1 0,2 3 0,1-5-189,2 3 1,2 6 55,-1-1 0,-3 3-393,8 2 1,-6 6 0,3 1 0,1 1-68,0 5 1,-6 1 0,3 1 0,-5 1-19,-1 0 1,0-1 0,0 1 34,0 0 1,-7 0-1,-3-2 1,-4-4-18,-2-5 1,1-3 0,-3-2 0,-1 0 12,-2 0 0,0-2 0,5-3 0,1-4 226,-1 1 1,5-6 0,3 3-50,1-3 0,-4-2 1,6 1-1,1-1-100,3 0 1,6 1 0,2-1 0,2 0 3,3 0 0,2 6 0,3 1 1,2 2-159,2 4 0,6 1 0,-5 2 1,1 0 118,0 0 1,-2 2-1,-6 3 52,1 5 0,-2 4 0,-3 2 0,-6 0 50,-3 0 1,-2-1 0,0 1 0,0 0-63,0-1 1,-6-4-1,-1-1 1,-1 1-78,-5-2 1,-1-1 0,-1-4-1,-1 1-20,0-1 1,1-3-1,-1-2 1,-2-3 13,-3-1 0,4-7 0,-4 1 1,4-3 27,1-2 1,2 1 0,2 1 0,3 2 160,2 1 0,2 1 0,5-6-21,0 0 0,1 0 1,5 2-1,4 2-255,4 2 1,4 4 0,1-2 0,2 1 46,-2 3 0,4 3 0,-2 1 0,-2 1-33,-2 5 0,-1 2 0,0 8 86,-1 0 1,-1-1-1,-3 1 1,-6 0 30,-3 0 0,-2-1 0,0 1 0,0 0 36,0-1 1,-5 1-1,-2 0 1,-2-2-15,-3-4 0,-2 3 0,-2-6 1,0 0 15,1-1 0,-1 0 1,0-6-1,0 0-1,1 0 0,-1-2 0,0-3 0,1-4 23,-1 0 0,5-5 0,3 4 1,1-4 1,3-2 0,1-5 0,-1 0 0,-1 2-91,1 2 1,10 3-1,4 1 1,4 5-134,2 1 1,1-4-1,4 6 1,4 1 96,-1 3 0,6 2 0,-6 3 1,2 3-61,1 2 1,-10 1 0,1 6 0,-6 1 55,0 4 0,-3-3 0,0 3 1,-2-4 114,-4-1 0,-1 5 0,-4 0 0,-3-4 32,-6-5 0,3 2 1,-3-5-1,-1 0 0,-2-4 0,-2 2 0,-1-2-21,-4-1 1,-2-8-1,-3-3 1,5-1 76,3-5 1,4-1 0,2-1-1,3-1 38,2 0 1,0 1 0,4-1 0,-2 0-114,1 0 0,8 6 0,3 1 0,1 2-148,5 4 1,6 1 0,2 2 0,-2 0 96,-1 0 0,-3 5 0,1 0-302,0-1 1,-8 5 79,-2 1 256,-5-3-2,-1 7 1,-7-14-211,-3 0 1,1-2-1,1-8 1,-1-1-735,0 3 1,0-6 0,-3 3-1671,2-3 0,-1 0 2545,-5 4 0,1-11 0,-1 3 0</inkml:trace>
  <inkml:trace contextRef="#ctx0" brushRef="#br2" timeOffset="33">28789 11725 8344,'14'-17'0,"-2"-2"435,-2-2 0,-1 5 0,3 7 0,-1 2 311,1 4 0,-3 1-169,1 2 0,-6 2 1,1 3-457,-3 6 0,-2 3 0,0 1 0,0 1 15,0 0 1,0-1 0,0 1 0,-2 0-30,-3 0 0,1-6 0,-6-1-35,-2-2 0,-2-2 0,-2-5-4,0 0 0,6-5 0,-1-2 0,1-2-15,1-3 1,-5-2 0,5-2 0,1 0 142,2 1 0,3-1 1,-1 0-1,-1 1 26,2-1 1,3 2 0,3 2 0,4 3-49,2 2 0,-4-3 0,5 4 0,3 3-35,1 1 1,1 7 0,1 2 0,0 2-101,0 3 0,-2 7 0,-4 2 0,-3 0-107,0 2 0,-5-5 0,3 2 0,-3-2 20,-2-2 1,0-1 0,-2 1 0,-3-2-49,-6-3 0,-3 1 0,-1-7-5,-1-2 0,0-1 0,-1-2 1,-1-2 175,2-3 0,-3-3 1,9-8-1,-2 0 133,1 0 1,-1 1 0,7-1 0,1 0-6,2 0 1,2 1 0,0-1 0,0 0-155,0 1 1,7 4 0,4 1 0,3-1-27,2 2 1,4 2-1,1 7 1,0 0-166,2 0 1,-5 2-1,3 3 1,-4 4 35,-1 0 1,-1 5 0,-1-2 0,-1 6 75,-3 3 0,-6-1 0,1-4 0,-3 0 37,-2 0 0,0-6 1,0 1-1,-2-1 25,-3-1 0,1 0 0,-6-6 1,-3 2 71,-1-1 1,-1-2 0,-1-2-60,0 0 0,1 0 1,-1 0-1,2-2 232,3-3 1,-3-4-1,6-7-170,-1 0 1,-3 6-1,6-1 1,3-1-25,1-2 1,2 4-1,2-1-136,3-1 0,4 0 0,7 1 1,1 6-67,4 3 1,-3 2 0,3 0 0,-4 0 50,-1 0 0,-6 7 1,1 4-1,1 3 99,2 1 1,-4 1-1,-1 0 1,0 0 32,0-1 1,-6 1-1,2 0 1,-3 0 205,-2-1 1,-2 1-127,-3 0 0,-4-2 1,-6-4-1,-1-5-62,0-3 1,0-2 0,-1-2 0,-2-3 3,-2-5 0,0 1 0,5-2 1,2-1 98,4-2 1,-3-1 0,6-1 3,-1 0 1,4 0 0,-1 1-152,3-1 1,4 5 0,3 3-127,6 1 0,-3-4-40,3 6 1,-2 2-1,3 8 59,-2 5 1,-4 2 0,2 1 0,-1-3-204,-3 2 0,-2-3 1,-2 2-1,1-1-787,5-1 1,-5 7-1,6-1 1,0 8 1058,4 1 0,3 13 0,1-4 0</inkml:trace>
  <inkml:trace contextRef="#ctx0" brushRef="#br3" timeOffset="34">31493 8346 8130,'9'-7'940,"5"5"1,-11-5 17,8 7 1,-8 2-103,2 3 0,-5-3-476,-5 3 0,-4-3 1,-5-4-1,2-3 78,2-5 1,5-4 0,-4-2 0,0 0-193,0 1 0,6-1 1,-2 0-1,3 0-250,2 1 0,2-1 0,3 2-103,5 4 1,4 3 0,2 7 0,0 0 8,-1 0 1,1 0-1,0 1 1,0 5 4,-1 4 1,-1 9-1,-1 2 1,-5-2 127,-1-1 1,-2-1-1,-5 3 36,0 0 1,-5 1-1,-2-5 1,-1-2 68,-5-3 0,-1-3 0,-1-4-135,-1 1 1,0 0 0,0-5 0,1 0-32,-1 0 0,0-5 0,1-2 1,-1-2 9,0-3 0,0-2 1,2-3-1,2-3 42,2 0 0,6-1 0,-1 5-35,3 0 1,2 0 0,2 2-1,3 4-108,6 5 0,3 3 0,1 2 0,3 2 29,3 3 1,2 4 0,4 8-1,-2 2 27,-2 2 0,-2 6 0,-7-5 0,-2 1 2,-2 0 1,-6-2 0,1-4 160,-3 4 0,-2-4 1,-2 3-1,-3-6 107,-6-4 1,-3-6-1,-1 1 1,-1-3-13,0-2 0,-5 0 1,0-2-1,2-3-74,2-6 0,-4-1 0,0-2 0,1 0-25,3-3 0,3-3 0,2 5 1,3-1-85,2 0 1,0 0 0,4 1 0,-3-1-126,3 0 0,3 2 0,5 2 0,6 3-138,2 2 1,8 2-1,2 5 1,2 0 39,3 0 1,0 7 0,-1 4-1,-2 3 173,-2 1 1,-2 6 0,-6 0-1,-1 0 143,-3 2 0,-4-6 0,-7 4 0,0-3-90,0-3 0,0 1 0,-4 0 0,-4-2 177,-8-4 0,-5-3 0,2-7 0,-4 0-122,-2 0 1,5-1 0,-5-3-1,1-3 18,-1-2 0,8-6 1,-1-6-1,6 2 47,0 1 1,5 1 0,2-3-1,3-1-22,2 2 0,0 2 1,0 1-1,2 2-232,3 4 0,3-3 0,10 8 0,3 2-291,5 1 1,2 4-1,0 3 1,-4 4-509,-1-1 0,3 13 0,-6 0 0,-6 9-2038,-7 7 0,-6 3 2934,-1 7 0,-7 0 0,-1 0 0</inkml:trace>
  <inkml:trace contextRef="#ctx0" brushRef="#br3" timeOffset="35">31886 12118 7131,'0'-15'-154,"0"-1"0,0 0 1086,0 1 0,0 4 0,2 1-445,3-3 1,-3 5-1,5-1 1,0 2 72,3 3 0,4 4 1,4 6-11,3 4 1,-9 4 0,4 4 0,-2 1-165,0 2 1,-6 0-1,-2-6-257,-5 1 0,-1 0 1,-1-2-1,-5-4 71,-4-4 1,-9-5-1,-4-1 1,0 0-268,0 0 0,-3-7 0,5-3 0,2-4 87,2-2 0,-3-5 1,3 0-1,5 2 206,3 2 1,4-4 0,5 0 0,0 1-49,0 3 0,1 3 1,5 2-1,4 3-117,4 2 1,2-3-1,1 4 1,3 3-38,1 1 1,5 4 0,-4 3-1,-1 6-129,-3 3 1,1 1-1,-8 1 1,1 0-163,-2-1 1,-3 8 242,-7 3 1,0-3 0,-1-4 0,-5-7 21,-4-6 1,-4 1 0,-2-2 0,0-2 5,1-1 1,-1-4-1,0-1 1,0-4 27,1-2 1,-1-1 0,0-6 0,2 0 44,4 1 0,-2-6 1,6 0 24,3 1 0,1 3 0,4 1-67,3 1 1,4 6 0,7 4 0,-1 3-12,1 2 1,5 0-1,0 0 1,-2 2-93,-1 3 0,-3 4 0,-1 6 31,-3 1 1,1 0 0,-7-1 62,-1 1 1,-4 0-1,-4 0 1,-3-2 36,-1-4 0,-3 2 0,-5-7 1,1-1-11,-1-2 0,5-2 0,1 0 0,-2 0 53,-2 0 0,0-7 0,2-4 0,1-3 40,-1-1 0,3-1 1,0 0-1,2 0-88,4 1 0,1-1 0,4 2 0,3 2-80,6 1 0,3 8 1,1-2-1,3 3 45,3 2 1,1 7 0,5 3 0,-5 4-208,1 2 1,-7 0-1,1 1 1,-4 2 14,-1 2 1,-5 0 0,-2-5 218,-3 0 1,-4-2-1,-3-4 1,-6-5 191,-3-3 1,-1-2-1,-3 0 1,-1-2 16,-2-3 0,0 2 1,5-8-1,2-1 30,4-2 1,-4 0 0,3 2 0,-1 1 103,2-1 1,1-2 0,5-2-148,-1 1-512,0 6 1,12 2 0,3 9 0,4 1 80,2 2 1,0 8-1,1-3 1,2 4-927,2 2 0,0 0 1,-5-2-1,-2-2-575,-3-2 1,3 1 0,-4 4 1685,4 1 0,2-7 0,-1-2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17:38.214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8000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4859 5234 5964,'-9'0'1469,"0"0"-397,4 0-461,3 0 1,-6 0 448,2 0-50,5 0-575,-6 0 1,5 0-109,-3 0 0,3 2 0,-5 1 35,0 3 1,3 0-280,-6 0 1,1-3-1,-3 6 19,1-2 1,1 3-1,-6-4 1,2-1-177,4 2 0,-4-5 1,3 5 122,-3 0 1,4-6-1,1 6 174,2 0 1,-5-3 0,1 5-157,-3-2 0,4 3 0,0-3 0,-3 0 37,-1 0 1,0 0 0,2-4 0,2 3-102,-3-3 0,5 4 0,-3-2 1,1 1 38,1 1 0,-5-4-21,3 8 1,-2-3 0,-1 5 5,3-3 1,-3-5 0,4 4-6,-4-2 1,-2 5 0,0-3-40,0 0 0,1 3 1,-1-7-1,0 0-75,1 2 0,-1 0 1,0 6 73,0-3 1,2-5 0,2 4 0,2 0 73,-3 0 1,5-4 0,-3 3 57,-1-1 1,-2 6 0,-2-5-35,1 1 1,-1 3 0,0-5 0,2 2 41,4 3 0,-4-5 0,3 0 0,-3-1-33,-1-1 1,-1 5 0,2-3 0,2 0-37,1 0 0,1 4 0,-4-4 0,1 0 23,3 0 0,0 5 0,-6-3-58,0-1 1,0 6 0,1-5-109,-1 0 0,5 3 0,1-5 25,-2 2 1,3-4 0,-2 4 48,-1-2 1,4 3 0,-3-3 13,-1 2 1,-2 0 0,-2 3 0,0-2 7,1 3 0,4-5 0,1 1 1,-3 0-5,-1-1 0,1-2 0,0 2 0,3 1 4,-2 0 1,3-4-1,0 6 1,0-1-2,1-1 0,2 3 0,-2-5 0,-1 0 5,0 0 1,4 3-1,-4-3 1,0 2-88,1 3 1,3-3 0,-6 2 58,-1 1 1,3 0 0,0 0-102,2-1 1,-3-6 0,3 4-17,-2-2 0,6 0-455,-3-2 193,-2-3 1,4 5-661,-6-7 401,6 0 0,-8-7 656,7-4 0,6-3 0,8-1 0</inkml:trace>
  <inkml:trace contextRef="#ctx0" brushRef="#br0" timeOffset="1">3554 6209 7883,'-5'10'87,"-1"0"1,-1-6 682,2 1-43,-4-3 90,-6-2-628,6 0 0,4 0 0,8-2 0,4-1 23,2-3 0,1-4 0,6 5 0,0 0 34,-1-2 0,3-2 0,1-5 1,4 2 24,1 1 0,-4 1 0,2-6 0,1 0-50,3 1 0,4-3 1,1-1-1,1-4-115,-1-1 1,6 3-1,1-5 1,1-1-152,-1 3 1,4-4-1,-3 5 1,-1-1-106,0-4 0,4 3 0,-3 1 0,-1-1 78,1 1 1,-3 5 0,-2-4 0,0 2 56,3 0 0,0 0 0,-6 6 0,-1-1 162,-4 0 0,-3 2 0,-7 2 0,-1 1-142,1-1 0,-2-2 0,-2 0 0,-3 2-123,-2 2 1,-2 4-3,-5-4 1,0 5-38,0-6 1,-7 8 0,-3-3-3,-4 5 0,-7 6 0,-2 2 0,0 2 13,1 3 1,-10 2 0,4 3 0,0 2 76,-1 2 0,-6 2 0,-2-4 0,0 4 24,-1 2 0,3-1 1,-7 4-1,-2-2-30,-1 2 1,-7 0 0,-1 0-1,2-4 49,3-1 0,2 5 1,2-4-1,4 3 51,2-1 1,-4-7-1,5 4 1,2-2 122,2 0 0,3 1 0,2-2 0,2 1-50,-2-2 1,6-2 0,1-3 0,3-2 27,2-1 0,2-6 1,2 4 483,2-2-544,6-2 0,4-7 0,12-3 0,8-5-173,6-4 1,5-2 0,6-2 0,5-1 123,3-2 0,3-5 1,-1 3-1,-2 1 63,-3-1 1,2-3 0,-6 3 0,2-1-63,4-4 1,0-2 0,-1-1 0,-2-1-2,-3 1 1,4-1 0,-5 3 0,-2 1-130,-2 1 0,-4 3 0,-1-2 0,-3 5 14,-2 3 1,-2 4 0,-8 2 0,-2 2-115,-6-3 143,4 7 0,-9-1 0,0 7 140,-9 0 1,-5 0 0,-3 1-1,-4 5 121,-5 4 0,-9 6 0,-4 3 0,1 4-39,-1 1 0,-4-3 0,1 3 1,-4 1-89,-1-1 1,0 1 0,0 3-1,0-2 4,0 2 1,-1 2 0,1 1 0,2-1-89,3-4 0,3 2 1,6-5-1,-2-1-70,-1 1 0,1 3 0,7-3 1,3 0 154,3-1 0,-5-1 1,6-5-1,2 0 38,2-1 0,1-4 1,0-2 445,0-2-440,8 5 1,3-12 0,10 0-1,7-9-163,7-5 1,6-2 0,8-1 0,2-2-25,1-2 1,8-7-1,0 2 1,5-4-29,3-2 1,6 1 0,-6 0-1,1-3-58,1-2 1,0 3-1,5-6 1,-5 4-12,-5 4 0,2-9 1,-11 8-1,0 1 174,-3 3 1,0-5 0,-4 5-1,-3 1-47,-1 3 0,1-2 0,0 5 0,-4 2 26,-5 1 1,2 4 0,-4 2 0,-3 3-40,-4 2 0,-7 2 0,4 3-103,-2-3 170,-2 3 1,-7 1-1,-3 8 1,-7 1 153,-7 5 0,-6 0 0,-6 5 0,-3 1-4,-2 2 1,-3 7 0,-4-3 0,1 1-80,-2 0 1,-1 0 0,-2 6 0,-1-3-91,1-3 0,2 4 0,1-4 0,4 2 14,1-2 0,1 4 0,3-5 0,0-1 29,5-3 0,-4 2 0,6-1 0,1 1 96,3 0 0,-2 3 0,5-5 0,2-2 56,1-1 0,2-4 1,2-2-1,4-2-42,5 3 0,1-6 0,1 0-110,-3 0 1,3-6 0,10 3 35,9-8 0,1-4 0,11-8 0,5-2-307,7-3 1,8-3-1,4-8 1,6 1-29,3 0 1,0-6-1,-2 0 1,-3 1 234,-2-3 0,4 6 1,-6-4-1,-3 4 58,-5 2 1,0-1 0,-8 3-1,-1 2-47,-1 6 0,-5-1 0,-3 1 0,-5 3-314,-3 6 0,-2-2 0,-1 4 0,1-3-1572,0 3 1908,-1 3 0,1-7 0,0-4 0</inkml:trace>
  <inkml:trace contextRef="#ctx0" brushRef="#br1" timeOffset="2">4937 5250 7665,'-7'8'1322,"6"-1"-512,-13-7-112,12 0-412,-12 0 0,12-1-43,-3-5 0,10-1 0,4-5-60,0 2 1,-1 1 0,-2-3-25,4 1 0,4 1 0,2-6 0,0 0 64,-1 1 1,1 1 0,0 2-1,-1 1-42,1-1 0,2-2 0,1-2 1,2 0-58,-2 1 0,-2-1 0,1 0 0,1 1-20,2-1 0,5-5 1,-3 0-1,0 2 33,-1 1 1,5 4 0,-5 2 0,1 2 13,0-3 1,5-1 0,-4 0 0,1 2-133,-4 2 1,1-1 0,1-4 0,0 1-29,-1 3 0,1-3 0,-4 4 0,4-4-13,2-2 0,-4-5 1,3 0-1,-1 2-132,-4 1 0,4 3 0,-2-1 0,0 0 140,1 0 0,-4-5 0,3 1 0,-4 0 95,-1 3 1,0 1 0,1 0 0,2-1-50,2-4 0,0 4 0,-5-4 1,1 3-20,4 2 1,-3 1-1,5-3 1,-2-1-51,-1-2 1,7 0-1,-5 5 1,3 1 38,3-1 1,0 0 0,0 1 0,-4-1 34,-1 0 1,5 0-1,-4 1 1,1-1 28,-4 0 1,1-1 0,1-2-1,0-2 12,0 1 0,-1 3 0,-3 1 0,2 0 9,-1 1 1,2-1 0,-1 0-1,-1 1-82,-3-1 0,-1 0 1,-1 0-1,1 2 1,0 4 1,0-4 0,-1 4 0,1-4-6,0-2 1,0 2-1,-1 2 1,-1 1-133,-3-1 1,3 0-1,-4-1 1,4 5 69,2 1 0,0-5 0,-1 3 1,1-2-3,0 1 1,-6 5 0,1-4 0,-1 0-26,-1 0 1,5 4 75,-4-5 1,-1 4 76,2-4-90,-8 6 28,4-2-4,-7 6 1,-5 1-1,-2 3 1,-2 3 30,-3 1 0,-2-2 1,-4 4-1,-1 2-17,-2 2 0,-5 2 1,3 0-1,-1 0-7,-4-1 1,0 1 0,0 0-1,2 1 4,-2 4 0,-2-3 0,-1 4 0,1-1 5,4 0 0,-2 5 1,5-5-1,0 0 46,1 2 0,-4-4 0,3 6 1,0-3 23,0-2 1,-3 2 0,5 1 0,0 0-75,-1-1 1,4-1 0,-5-5 0,2 0 30,0 0 0,-5 4 0,4 1 0,-1-1-19,0-3 0,-3-1 0,3 0 0,1-1 14,-1 1 0,-3 0 0,3-1 0,0 1-14,0 0 0,-3 0 0,5-1 1,2 1 11,2 0 1,-4-6-1,0 1 1,1 1-23,3 2 0,1 2 1,1-1-1,-1 1-34,0 0 0,2-1 0,2 1 0,0 0-25,-6 0 1,2-1 0,-4 1-1,0 0-31,-1-1 1,4 1 0,-6 2 0,2 1 18,0 2 0,-7 0 0,4-5 0,-2-1-62,-1 1 1,6 5 0,-5 0-1,0-2 84,2-1 0,-6-3 0,5 1 0,-1 0 56,0-1 0,2 6 1,-4 0-1,1-1 132,-1-3 1,4-1 0,-2 1 0,0 2-8,1 2 1,-3 0-1,5-5 1,-1 0-79,-4-1 0,4 6 0,-3 0 0,1-1 12,2-3 0,-4-1 0,5-1 0,0 1-104,1 0 1,1-6 0,5-1 0,2 0-167,4 0 0,-4-4-41,3 5 1,-1-4-1,0 2 133,1-1 0,6 0 0,-6-3 51,-1 1 1,3 2-22,-1-2-25,-1-3 1,4 3 29,7-10 0,2 1 0,9-4 1,1-1 197,2 0 1,2 1-1,-1-5 1,3 3-71,3-2 0,-2-2 0,7-4 0,2-1 268,2-2 0,1-5 1,1 3-1,1 0-137,4 1 0,-2-6 0,7 2 0,-2-2-129,-5 1 0,7-1 0,-11 6 0,4-1 22,3 0 1,-4-3-1,2 3 1,-1 1 9,2-1 0,-4-3 0,4 3 0,-4 0 64,-2 1 0,1-1 1,-1 2-1,1-3-5,-1-1 1,1-3 0,1 6 0,0-1 44,-2 0 1,4-3-1,-8 5 1,2 0 9,3-2 0,-3 6 0,-1-6 0,-1 2-45,1 0 1,1-1-1,3 2 1,-1-1 12,1 2 0,-1-4 0,0 2 0,1 1-70,-1-3 1,1 5 0,-1-4-1,1 1-44,-1 0 1,1-5 0,-1 5-1,0 1-20,1 3 1,-1-4 0,1 0-1,-2 2-25,-4 1 0,3-3 1,-2 0-1,2 2 9,3 2 1,-1-4-1,1 0 1,-1 2-83,1 1 1,-3-3 0,-1 0 0,-2 2 4,2 2 1,0 1-1,0 0 1,-3-1-1,-3-4 0,5 5 0,-6-1 0,-2 4-79,-2 1 1,4-2 0,0-2 0,-3 1 0,-6-1 1,2 5 0,-5 1 0,1 0 26,1 1 1,-6-3 0,4 5-1,-1 0 21,1 0 1,-5 0 0,2 3 0,0-3 3,-1-2 0,2 4-4,-2-5 1,-3 4 0,5-2-206,0 1-69,-5 1 281,5 6 1,-14 2-1,-4 3 1,-3 4 22,-2 0 1,-1 5 0,-2-4 0,-4 4 101,-1 2 1,-8 0 0,-4 1 0,-1 2-134,-2 2 1,1 2-1,-7-4 1,1 2-24,0-1 1,-5 2 0,7 1 0,-1 0 63,1-1 1,-2 5 0,6-5 0,-3 1-30,-2 0 1,-1 5 0,2-2-1,5 3 240,4 3 1,-3-1 0,-1 1 0,4-3-59,5-2 0,-5 2 0,5-2 0,0 2 311,-2 3 0,6-1 0,-3-1 0,1-2-206,2-2 1,-6 0 0,4 4 0,-4-2-156,-1-2 0,-1-2 1,1 4-1,-1-1-82,1 0 1,-1-2 0,1 1 0,0 0-276,-1-1 0,6 4 0,0-2 1,-2 1 160,-2-2 1,0 3 0,2-4 0,4 1-149,1 0 1,-3-5-1,5 4 1,2-3-598,1-2 0,3-5 0,-1-2 0,0-5-2015,0-1 0,2 0 2890,4-1 0,-11-12 0,4 5 0</inkml:trace>
  <inkml:trace contextRef="#ctx0" brushRef="#br2" timeOffset="3">3648 4605 7590,'-10'0'327,"-1"0"0,6 0-57,-6 0 1,6 0 675,-5 0-642,6 0 0,-1 2 1,10 2-1,6 3-100,3 1 1,1-2 0,1 2 0,0 1 39,0 0 0,5-1 0,1 5 0,1-3-20,0 2 0,3 2 1,-3 2-1,-1 0-39,1 0 1,3-1 0,-3 1 0,0 0-84,-1-1 0,5 1 0,-5 0 0,1 0-47,0-1 1,3 1-1,-3 1 1,-1 1 28,1-2 0,5 6 0,-4-8 0,3 2-101,-1 3 0,-2 0 0,4-5 1,-3-1 42,-3-3 0,5 1 0,-5 4 0,3-1-30,3-3 0,-6 3 0,1-4 0,-2 2-21,0-1 1,5 1 0,-5-5 0,-2 2 43,-1 3 1,-4-3 0,-2 0-1,-3-1-172,-2 1 0,3-4-149,-4 6 276,-1-8 0,-12 4 1,-5-7-1,-6-2 21,-3-3 1,-5-4 0,1-5 0,-1 2 0,-2 2 0,-10-6 1,6-5-1,-1 2 44,0 1 1,-4-3 0,-1 1 0,0-1-20,-1-2 0,-5 5 0,2-4 0,-1 1-17,1 0 0,-4-2 1,6 4-1,-2-2 13,0 2 1,7-4-1,-3 0 1,1 1 11,1-1 1,-1 2-1,7 5 1,2 1-9,2-1 1,5 0 0,-3 2 0,1 2-25,4 1 1,-4 6-1,2-4-285,2 2 300,1 2-4,3-2 0,13 5 0,7-3 1,7 3-17,4 2 1,0 6-1,1 1 1,4 0 62,6 0 0,2 5 0,4-2 0,2 4 145,2 2 0,7 0 0,-2 0 1,3-1 12,2 1 1,-5 5 0,0 2 0,0-1-8,-2 1 0,0 0 0,-5-4 1,2 4-19,-2 1 1,2 1 0,-4 1 0,-3-5-22,-1-4 1,-1 4 0,-2 0 0,-5-2-82,-3-1 1,-2-4 0,-1-2-475,1-2-86,0 1 331,-8-2 1,-8-2 0,-12-9 0,-5-3-11,-4-6 1,-7-8 0,0-2-1,-7 0-85,-7-2 0,-2 1 1,1-5-1,2 5 67,3-1 1,-6 6 0,4-6 0,0 2 132,3 0 0,1 0 0,1 3 1,3-1 37,3-2 0,-8 0 0,7 4 0,0-2-16,1-2 0,-8 0 0,7 5 0,1 0 48,-1 1 0,-7-5 1,9 3-1,2 3-117,2 0 1,-3 2 0,7 1 193,0 6-18,10-4 1,5 9 0,10-1 0,5 4-60,4 1 0,7 4 0,2 3 0,1 3 95,4 1 1,7 6 0,4 2 0,1 0 49,4 0 1,1 3 0,4-4-1,0 3 250,-2 3 0,7 0 0,-10 0 0,-2-4-213,-2-1 0,-3-2 0,-6-4 0,-1 1-38,-4-3 0,-3 5 0,-8-10-20,1 4 0,-2-3 0,-2-3-1699,-1-1 1140,-8-1 1,3-6-1,-12-2 1,-4-3 195,-4-6 1,-2-1 0,0 0 0,1 1-654,-1-1 0,-3-2 0,0-2 0,1 1-448,-1-1 1308,0-7 0,3-1 0,0-8 0</inkml:trace>
  <inkml:trace contextRef="#ctx0" brushRef="#br3" timeOffset="4">4843 5454 7923,'-7'9'2113,"5"-2"-1861,-5-7 0,9 0 0,3 0 0,4 2-19,0 3 0,5-2 0,-4 6 0,4 0 49,2-1 1,0 1 0,-1 3-1,3-1-76,3 1 1,-4 0 0,6 2 0,0-1-47,3-1 1,2 5-1,0-6 1,-4 3 30,-1 1 0,5 3 1,-2 1-1,2 2-188,-2-2 1,4-1 0,-6-3-1,3 1-24,-1 0 1,-2 0-1,4-1 1,-2 1 125,2 0 1,2 5 0,2 0 0,-1-2-24,0-2 1,1-1 0,-1 0-1,1-1 9,-1 1 0,1 0 1,-1 1-1,1 3-18,-1 1 0,6 0 1,-1-6-1,-1 1 15,-1 0 0,-3 5 0,2 0 0,2-2-32,2-2 0,-1 4 0,-2 0 0,1-2 3,1-1 1,1 3 0,-6 0-1,1-2-25,-1-2 1,4-1 0,0 2 0,-2 1-33,2 2 1,0 0 0,-3-6 0,-3 1 1,-2 0 0,6 0 1,-5-1-1,0 1-1,1 0 1,1-1 0,2 3 0,-1-1-2,0-1 0,-1 7 1,-2-9-1,-2 2-25,2 3 1,2 0 0,1-3 0,1-1-43,-1 1 1,1 0-1,-1 1 1,-1 1 44,-4-3 0,2 5 1,-5-10-1,-1 4-27,1 2 0,3 0 1,-5-1-1,-1 1-83,-3 0 0,4-6 1,0 1-1,-2 1 51,-1 2 1,3 0 0,1-2 0,1-1-36,0 1 0,3 2 0,-3 1 1,-1-1 1,1-3 1,-2 3 0,-5-5-1,-2 1-278,-4 1-83,4-8 332,-12 4 1,-2-14 0,-11-3 66,-3-4 1,-7-2-1,1 2 1,0 2 84,3 1 1,-4 1 0,-2-6 0,-1 0 9,-4 1 0,-2-3 0,-1-1 0,-3-2 27,-2 2 1,1-4 0,-5 0 0,-1-1-16,1-4 1,-2-2 0,-5-1-1,0-1-26,0 1 0,-6-2 0,-1-2 0,-2-2-17,-3 2 1,0-3 0,-3-1 0,3 1-65,0 0 1,-6 1-1,7 4 1,-3-2 1,-2-2 1,-3-5-1,0 4 1,3-1 47,1 1 0,-7-4 0,4 5 0,-1 2 8,1 2 0,-1 2 0,8-1 0,-1 3-19,1 2 0,4 0 0,7 6 1,1 1 42,4 3 0,-1 1 0,6 0 0,4 1-25,5-1 1,0 0-1,5 1 1,0-1 19,1 0 0,-5 0 0,5 1 0,-1-1-13,0 0 0,2 2 0,6 2 1,-1 2-48,0-3 0,0-1 61,1-1 0,4 1 1,2 1 50,3 3 0,2 7 0,9-3-43,6 5 1,3 1-1,1 0 1,1 1 79,0 5 0,5-3 1,2 7-1,1 3-12,4 1 0,2 1 0,3 1 0,2 0 172,1 0 0,3 5 1,-2-1-1,3 1-72,0 2 1,5 0 0,-3 5 0,2-4 31,-2-1 0,2 3 1,-6-3-1,2 1-114,4 4 0,0 0 0,-1 0 0,-1-2-142,2 2 1,1 0 0,2 0-1,1-2 78,-1 2 0,0 0 0,0 0 0,0-3-158,0-3 1,6 6 0,-1-2 0,-3 2-15,-5-1 1,1 1 0,-5-6 0,2 1 213,0 0 1,-7 3 0,4-3 0,-3-1-69,1 1 0,5 3 0,-5-3 0,-2 0 54,-2-1 0,3 4 1,1-3-1,-2 0-101,-2 0 1,2-1-1,0-3 1,-3 2-25,-3-1 1,4 2 0,-6-1-1,1-1 34,-2-3 1,2 2 0,-5 0 0,1-1 5,4 1 0,-4 0 1,1-3-1,-1 0 12,1-1 0,-1 1 0,4 0 0,-3 0-48,-3-1 1,5 5-1,-5-1 1,1-2-33,0 2 1,-1 1 0,-2-5 0,1 1 29,-2 0 1,-2-2 0,-1-2-1,-2-2-31,-4 3 1,4-1 0,-3 0-58,3-1 1,0-1-272,-4 6 320,-3-7 1,-8-2 0,-5-9 0,-4-3 21,-4-6 0,-4 2 1,-3-1-1,-3-2 37,-1-2 1,-4-4-1,1-1 1,-4-2-6,1 2 1,-9 1-1,8 1 1,-3-2 34,-3-2 1,5-2 0,-6 4 0,3-4 70,-1-1 1,-5-1 0,4-3 0,-3 2 40,-2-2 1,-3-2-1,-1-1 1,2 0 34,3-1 1,-4 1 0,4-1-1,-1 3 5,1 2 1,-4-2-1,6 2 1,-2-2-22,0-3 1,2 3 0,-2 1-1,4 2 12,-1-2 1,4 0 0,-6-2 0,-3 0-55,-2-3 1,-1 0-1,0 5 1,2 2-37,3-2 0,-7 0 1,5 0-1,1 2 12,-3-2 1,6 3-1,0 1 1,1 1 21,4 4 0,-3-4 0,0 1 0,-1-1-26,1 0 1,-4-3 0,3 3 0,1-1-10,-1-4 1,-4 3-1,1 1 1,-2-1 110,2 1 0,4 5 0,8 0 1,2 5 35,2 3 1,7 2 0,-2-3-1,3 3-86,3 3 1,1-1 0,1 3-1,3-1-53,-2 1 1,-2-3 0,-2 2 0,0 0-416,0-2 1,1 3 0,-3-4 0,-1-1-790,-2 0 0,0 0 0,4-3 0,-1 2-1074,2-3 0,-3 0 2229,9-3 0,-4-7 0,-2-1 0</inkml:trace>
  <inkml:trace contextRef="#ctx0" brushRef="#br2" timeOffset="5">10865 3316 8156,'-2'16'2155,"-3"0"0,1-7-836,-6-4 0,5-3-6,-6-2 0,8-2-687,-3-3 0,-1 1 0,2-6 0,2-3-169,1-1 0,2-3 0,0-4 1,0-5-260,0-4 0,-5-3 0,-1-4 1,3-5-175,1-3 1,2-6-1,2 1 1,1 1-61,3-2 0,6 6 0,-2 3 1,4 0-338,2 2 0,0-4 0,0 7 0,-1 2 169,1 2 0,0 9 0,-1 1 0,1 2 225,0 0 0,0 6 0,-1 4-63,1-1 0,0 0 0,-1 1 0,1 6 20,0 3 0,5 2 0,0 0 0,0 2 67,2 3 1,-4 4 0,5 7-1,-1-1 124,-4 1 0,4 5 0,-2 2 1,-2-1 143,-1 1 0,-1 5 0,2 0 1,2 5 221,-2 4 1,-1 1 0,-2-1 0,-2 5 46,-4 3 1,7 2-1,-4 1 1,-3-1-139,-1 0 0,1-2 0,-3-1 0,0-4-444,0-2 0,-1 4 0,-5-5 0,3-4-236,1-5 1,2 2-1,-3-4 1,1 2-350,-2-2 1,4 2 0,0-9 0,0-3-1209,0-4 0,0-3-343,-2 2 0,-3-6 1,3-12-1,-3-9 1279,-2-8 0,0-6 0,0-2 1,0 3 266,0 3 1,0-2 0,0 5-1,0 0 421,0 1 0,0 1 1,0 5-1,0 0 284,0 0 1,-2 6 0,-3-1 540,-5-1 0,-9-2 1,-2 0-1,0 4 92,-2 5 0,-2-2 0,-6 1 0,0 1 196,-1-2 0,-5 5 0,-1-3 0,0 3-633,-1 2 1,1 0 0,3 0 0,-2 0-237,2 0 1,2 0 0,1 0 0,1 0 29,0 0 0,4 0 1,3 0-1,1 0-2512,4 0 0,9-7-788,4-3 1,8-4 3194,9-2 0,13-13 0,16-5 0</inkml:trace>
  <inkml:trace contextRef="#ctx0" brushRef="#br2" timeOffset="6">11903 2656 9264,'8'7'651,"-1"2"0,-7 7 0,0-1-96,0 1 0,0 0 0,0 0 0,0 1 401,0 4 0,0 3 1,2 8-1,1-2-287,3-4 0,4 9 1,-3-4-1,0 2-223,0 1 0,4-8 0,-4 0 0,1 0-184,5-1 1,-1 3-1,0-6 1,-1 1-134,1 0 1,-3-2-1,1-6-280,2 1 1,-3-2-141,1-4 0,-6-4 140,1-12 0,-8-4 0,-4-11 0,-2-3 0,-3-1 0,3-10 0,-1 0 0,-3-7-499,-1-7 1,-1-6 0,-1 2 0,2 3 274,3 1 0,4 7 0,7 2 0,0 1 212,0 4 1,9 2 0,5 2-1,7 1 100,4 4 0,-4-2 0,5 5 0,0 0 221,-2 1 1,4 1 0,-5 7 0,0 2 108,-1 1 0,-1 8 0,-5-3 0,0 5-172,0 1 1,-1 1 0,1 5 0,0 4-83,-1 4 0,-6 7 0,-4 2 0,-3 1 29,-2 4 0,0-4 0,0 3 0,-2-1 276,-3-2 0,-4 6 0,-6-6 0,-1 1-110,0-4 1,-3 2 0,0-2-1,1-1-66,-1 3 0,0-7 0,3 1 0,1-4 72,-1-1 1,0-5-1,2 0-86,4 0 0,-4-5-231,3 3 1,4-10 0,2-6-183,3-3 1,4-2 0,3 1 67,6-1 0,3 2 0,3 2 1,4 3 39,5 2 0,9-3 1,4 4-1,1 3-68,4 1 0,-4 2 0,0 0 0,0 0 375,0 0 1,-5 5 0,2 2-1,-4 2 67,-2 3 1,-4 7 0,-3 2 0,-1-1 245,-4-3 0,-1 4 1,-3 2-1,1 1 283,0 4 0,-8-3 0,-2-1 0,-5 0 49,-1 1 1,0-1-1,-1 4 1,-5-3-441,-4-3 1,-4 1 0,-3-4 0,-3 2-336,-1-1 0,-5-3 0,3-3 0,1-2 0,-1-1 0,-3-8 0,3 2 0,0-1 0,1 1 0,-5-3 0,5 3 0,-3-5 0,-3-5 0,6 1 0,-1-4 0,2-1-1479,0 0 1,0 4-1,5-4 1,1 1-300,-1-1 0,5-2-435,1-4 0,6-1 69,-1 0 0,5 0 0,5 1 160,6-1 1984,3-7 0,9 6 0,1-6 0</inkml:trace>
  <inkml:trace contextRef="#ctx0" brushRef="#br2" timeOffset="7">13365 2908 11026,'8'2'1617,"-2"3"0,-6-3-1228,-6 3 0,3-3 0,-8-2-281,-1 0 1,4 0 0,-3 0-168,-1 0 9,5-7 1,2 5 0,10-3 0,5 3 76,4 2 0,2 0 0,0 0 0,-1 0 92,1 0 1,0 2-1,0 1 139,-1 2 1,-1 8 69,-3-3 0,-4-1 91,-7 1 1,-2-6-199,-3 1 1,-4-3 0,-7-2-56,1 0 1,-1-2-1508,0-3 0,7 1-2454,4-6 3795,3-8 0,9-6 0,2-8 0</inkml:trace>
  <inkml:trace contextRef="#ctx0" brushRef="#br3" timeOffset="8">14277 2593 8151,'-11'-15'121,"1"-1"1,4 6 0,-2-1 527,1-1 1,-6 0 0,5-1 539,-1 3 1,0 6-565,4-1 1,3 10 0,-3 6 0,3 3 122,2 2 0,0 6 1,0 4-1,-1 4-171,-5 2 1,5-1-1,-5 0 1,3 3-232,-2 2 1,3-2 0,-3 2 0,1-3-24,-1-1 0,3-3 1,-3-1-1,3-1-531,2 1 0,-2-6 0,-1-1 0,-2-3-1394,1-3 1,2 1-1,4 0-480,3 0 1,-1-8-1,6-2 398,3-5 1,-5-8 1683,3-3 0,-1-18 0,6-5 0</inkml:trace>
  <inkml:trace contextRef="#ctx0" brushRef="#br3" timeOffset="9">13931 2499 8313,'5'-16'0,"0"1"345,-1-1 0,4 2 0,3 2 1,3 1 210,2-1 1,6 3 0,5 1 0,2-1-231,3 0 1,4 6 0,3-3 0,-1 5-66,1 1 1,3 0-1,-6 0 1,-3 1-42,-5 5 0,6 2 0,-8 8 1,-2 0-41,1 0 1,-10-1 0,3 3 0,-8 1-38,-3 2 0,-1 2 1,-6-4-1,-2 4 63,-3 1 0,-4-3 1,-9 3-1,-1 1-8,-2-1 0,-7-5 0,4 2 0,-2-1-94,-1 1 0,6-7 1,-3 3-1,1-1 0,4-4 1,-4-2 0,2 3 0,2-5 95,2-1 0,1-1 0,0-6 45,1 0 1,6-2-166,4-3 0,3-4 0,5-7 0,6 0-336,7 1 0,10 1 0,2 2 0,7 1-127,7-1 1,3 3-1,2 0 1,1 2 227,-1 4 1,0 1 0,-2 4 0,-1 1 188,-2 3 0,-7 11 0,2-1 0,-4 1 226,-2 1 1,-1 3-1,-2 1 1,-5 3 223,-6 3 0,1 0 1,-13 0-1,-2-2 117,-1 2 1,-2 0-1,-2 0 1,-3-4-49,-5-1 1,-4 3 0,-4-3-1,-3-1-279,-5 1 1,-6-2 0,-2-3 0,-3-1-140,2-1 0,2 3 0,0-10 1,-1 1-478,3 1 0,-8-8 1,11 2-1,1-3-493,-3-2 1,2 0 0,2 0 0,5-2-1128,3-3 1,8 2-1,1-8 1426,2-1 0,2-2 0,8-2 0,6 1-776,7-1 0,10 5 0,2 1 1,5-2 82,4-2 0,-1 3 1229,-4 1 0,-1-8 0,1-6 0</inkml:trace>
  <inkml:trace contextRef="#ctx0" brushRef="#br3" timeOffset="10">15550 2719 8523,'0'-16'77,"0"-1"0,0-2 341,0-2 1,-7 0 0,-2 5 0,-1 0 724,-1 1 0,1 4 1,-7 3-1,-3-1-442,-1 0 1,-1 6 0,2-3 0,-2 5-264,-3 1 1,4 1-1,-5 5 1,0 4-147,1 4 1,-3 3 0,8 3 0,0 2-30,3 3 1,1-1-1,0 4 1,1-2 7,-1 2 1,5 2 0,3 1 0,1 1-85,3-1 0,3 1 0,2-1 0,4-1 68,6-4 0,5 2 0,5-5 0,7-1 21,7 1 1,3-2 0,7-5 0,3 0-93,6-1 1,0 1 0,5-2 0,6-2-286,7-1 0,4-8 0,3 2 1,-2-3-301,-4-2 0,2 0 0,-8 0 0,-6-2-70,-7-3 0,-12 2 0,-7-6 0,-7 0-1046,-7 0 0,-4 4 0,-3-5-206,-3-2 1,1-2 0,-7-2 0,-1-2 1722,-3-3 0,6-24 0,2-13 0</inkml:trace>
  <inkml:trace contextRef="#ctx0" brushRef="#br4" timeOffset="11">16839 2782 8913,'16'0'1620,"7"-5"1,3 0-1,4 1-938,1 2 1,8 2 0,4 0 0,5 0-23,-1 0 0,2 0 1,-11 0-1,-1 0-408,-4 0 0,2 0 0,-11 2 0,1 2-1418,-4 1 0,-9 2-847,-2-2 0,-8 4 0,-2 5 809,-9-4 0,-12 2 0,-5-6 0,-5-3 1204,-6-1 0,-3-9 0,-7-2 0</inkml:trace>
  <inkml:trace contextRef="#ctx0" brushRef="#br4" timeOffset="12">16887 2892 8022,'1'16'0,"5"-2"122,4-4 0,4 2 0,4-6 0,2-3 1453,7-1 1,2-2 0,5 2-1,2 1-350,6 2 1,5 1-1,4-6 1,1 0-744,-1 0 0,3 1 1,0 3-1,1 1-846,-1-1 1,2 3 0,-7 0 0,-4 0-1131,0 0 0,-6 3 0,-4-3-500,-7 2 1994,-13 1 0,-15-1 0,-8-2 0</inkml:trace>
  <inkml:trace contextRef="#ctx0" brushRef="#br4" timeOffset="13">13318 2971 7883,'-7'-9'907,"5"0"-253,-3 4 0,5-2-7,5-3 0,4 3-325,6 7 1,1 0 0,-2 1-266,-4 5 0,4 2-181,-3 8 1,-4 0-80,-2-1 0,-5-1 215,-5-3 1,-4-4-1,-7-7 200,1 0 1,-1 0 0,0-2 58,1-3 0,4-2 1,2-5-1,2 1-40,4-1 1,1-2-1,4-2-67,3 1 1,-1 1-1,6 1 1,2 5-65,2 1 0,7 0 0,0 3 0,-2-1-88,-1 1 1,-2 3 0,-1 2-4,1 5 0,0 2 1,0 6-1,-3-1-3,-2-3 1,-2 1 0,-6 4-175,2 1 1,1 0 0,-6-1 103,0 1 1,-6 0 0,-1-2 0,-1-4 172,-5-4 0,0 0 0,-3 0 153,0-3 0,0-1 0,1-2 4,-1 0 0,0-5 0,2-2 1,2 0-38,1 0 0,8-5 0,-2 1-238,3-3 1,2-2-59,0 1 1,7 1-1,3 1 1,4 5-45,2 1 1,0 2 0,0 5 0,-1 0 65,1 0 1,0 5 0,-2 2 0,-2 0-57,-2 0 1,-1 5 75,2-2 1,-4 4 47,-7 2 1,-2-2 0,-3-2 0,-6-3 55,-3-2 1,-1-2 0,-1-5 0,-2 0 65,-3 0 1,4 0 0,-4 0 340,3 0 1,8 0 0,-1-1-278,-1-5 0,5 3 0,2-8-141,3-1 0,2 3 0,2 1-120,3 1 0,4-4 0,7 6 0,-1 1-1221,1 3 0,7 1 1,3 0-1,4 0-534,1 0 1,1 5 1806,-1 0 0,1 7 0,-1-3 0</inkml:trace>
  <inkml:trace contextRef="#ctx0" brushRef="#br4" timeOffset="14">20346 2782 8150,'15'9'93,"1"-2"565,0-7 1,-1 5 0,-1 2-177,-3 2 1,-4-4 0,-5 5 89,3 3 1,-3-5-1,3 3-242,-3 1 0,-8-3 1,-1 0-128,-1-2 1,2-2 0,-4-5-162,-2 0 0,-2-2 20,-2-3 0,6-2 1,1-5-133,2 1 0,2 1 0,5-6-98,0 0 1,7 0 188,3 1 1,4 4 0,2 3 0,-1 1 105,1 3 1,0 2 0,0 2-1,-2 2 79,-4 3 1,4-1-1,-3 6-78,3 3 1,-4-1 0,-1 0 0,-2-2-37,-4 3 1,-1 1-1,-2 1 13,0 1 0,0 0 1,-2 0 15,-3-1 1,2-6-1,-8-4 1,1-1-26,1 1 0,-5-3 0,3 3 1,-3-3 35,-1-2 1,-1-6 0,2-1 0,2-1-90,1-5 0,1 0 0,-4-3-84,3 0 0,4 0 1,7 1-121,0-1 1,2 0-1,3 2 28,6 4 0,3 3 0,1 7 1,1 0 30,0 0 1,0 2-1,1 1 1,2 4 222,2 2 0,-5 1 0,-5 6 117,1 0 1,-5-1-1,-2 1 243,-3 0 1,-4 0-286,-3-1 0,-4-4 1,-7-3-1,1-1 38,-1-3 0,0-2 0,0-2-39,1 0 1,-1 0 0,0-2-28,0-3 1,6 1 0,1-6 85,2-3 1,2 5-471,5-3 1,2 3-409,3-3 1,4-1-1,6 7-146,1 1 0,-5 2 1,-1 2-1,2 0-662,2 0 1,4 0 0,1 0-1,2 0 1432,-2 0 0,6-7 0,-1-1 0</inkml:trace>
  <inkml:trace contextRef="#ctx0" brushRef="#br1" timeOffset="15">18490 2515 9363,'-7'-9'2568,"6"4"-2179,-5 10 0,5 6 0,-1 8 0,-2 4 486,-1 1 0,0-3 1,5 3-1,-2 1-200,-3-1 0,3 1 0,-3 3 0,3-2-201,2 2 1,0 0-1,0 0 1,0-4-186,0-1 1,0 3-1,0-5 1,0-2-365,0-1 1,5-3 0,1 1 0,-3 0-1891,-1 0 0,5-1-588,3 1 1,-1-7 1342,2-4 1,-6-5 0,4-5-1,-2-6 1210,-4-3 0,-1-15 0,-2-5 0</inkml:trace>
  <inkml:trace contextRef="#ctx0" brushRef="#br1" timeOffset="16">18286 2531 7810,'0'-16'396,"2"2"278,3 3 0,4 4 0,6 6-116,1-5 1,5 5 0,2-5-1,-1 5-229,1 1 0,9 0 1,-4 1-1,0 3-84,1 1 0,1 6 0,1-4 0,-1 1-105,-4 5 1,2 1 0,-7 3 0,-2 2-20,-1 2 1,-2 5 0,-1-3 0,-1 2 14,-3 2 1,-2-2-1,-6 1 1,2 2 111,-1 2 1,-2-1 0,-2-1 0,-2-1 107,-3 1 1,-2-1 0,-6 0 0,3-6 25,-2-4 0,-2 4 0,-2 0 0,0-4-155,0-4 0,-5 1 0,-1-6 1,-1 1-44,0-4 0,-3 2 0,3-1 1,-1-3-586,-4-1 1,-2-2-1,1-2 1,1-1-401,1-3 0,3-4 1,-2 3-1,5-2-572,3-3 0,8 0 0,1-1 0,2 3 625,4-2 1,3-2-1,7-4 1,8-1-44,10-2 791,12-7 0,-4-3 0,5-9 0</inkml:trace>
  <inkml:trace contextRef="#ctx0" brushRef="#br1" timeOffset="17">18978 2625 8109,'8'-9'558,"1"7"0,-5 11 0,3 3 551,1 6 0,-4 3 0,3-2 1,-2 4-276,0 1 0,6 2 1,-6 6-1,-1-3-377,-3-2 0,5 2 0,1-4 0,0 1-295,0 0 0,3-7 0,-5 2 0,1-3-816,0-2 0,-4-6 0,5 0-1599,0 3-510,-5 1 1,5-7 2059,-7-7 1,0-7 0,0-11 0,0-3 702,0-5 0,-7-18 0,-2-4 0</inkml:trace>
  <inkml:trace contextRef="#ctx0" brushRef="#br1" timeOffset="18">18993 2609 8378,'16'-7'0,"0"-3"0,0-4 0,-1-2 224,1 0 0,5 2 0,0 2 0,0 2 223,2-3 0,1 6 1,8 2-1,-1 3 45,0 2 1,-1 0 0,-2 2 0,-3 3-173,-3 6 0,3 3 0,-8 2 0,-3-1-122,0 1 0,-7 5 1,-2 2-1,-3-1 73,-2 1 1,-7 3-1,-5-3 1,-6 0-84,-3-1 1,-6-1 0,0-5 0,-2 0-33,-3-1 1,1-1 0,1-3 0,2-4-264,2 0 1,7-5 0,-4 3 0,2-3 130,0-2 1,5 0 0,6 0-54,-2 0 0,5-7 1,1-4-87,5-3 0,2 4 0,5-1 0,6 1-1,7 1 0,4-3 0,6 7 1,1 1-33,3 2 0,2 2 0,-2 0 0,2 0 35,2 0 1,0 6 0,-4 1 0,2 1 418,2 5 1,-1 0-1,-4 5 1,-3 1-96,-2 2 1,1 5 0,-7-3 0,-2 0 223,-2-1 0,-3 5 0,-2-6 0,-3 0-32,-2 1 1,-2-4-1,-5 3 1,-1-4 132,-5-1 0,-2 0 1,-8-2-1,0-2-175,1-2 1,-6-1-1,-2 3 1,-2-3-130,-3-2 1,-1-2-1,-3-5 1,3 0-260,2 0 0,-6 0 1,5-2-1,0-1-479,-1-2 0,1-2 0,0 3 0,3-1-1324,3 1 0,1 1 0,5-1-4311,0-1 5400,0 0 0,9 10 741,7 0 0,7 1 0,9-6 0</inkml:trace>
  <inkml:trace contextRef="#ctx0" brushRef="#br0" timeOffset="19">21053 2515 8240,'-7'-16'920,"5"7"0,-5 4 0,7 10 1,0 6-393,0 3 1,0 3-1,0 4 1,0 4-69,0-1 0,0 9 0,0-5 0,2 0-196,3 2 1,-3 5-1,3 3 1,-3 1-77,-2-1 1,2-1-1,1-6 1,3 1-76,-3-1 1,-1-5-1,0-1 1,1-3-267,2-2 1,1-3-150,-6-1 346,0-7 1,-2-4 0,-2-12-95,-1-9 1,-5-1-1,3-11 1,0-4-158,0-3 1,-4-8-1,6-1 1,1-5-163,3-3 0,8-6 1,5 4-1,5 0 28,4 0 1,7 3 0,-2 9 0,4 5 246,2 4 1,-6 9 0,-2 3 0,1 3 185,-1 3 0,-5 6 1,2 4-1,-3 3 79,-2 2 0,-6 2 1,1 3-1,-1 5-98,-1 4 0,3 7 1,-7 4-1,-1 3 87,-3 5 0,-1 2 0,-3-4 1,-6 1 8,-6-1 0,-5 1 1,5-3-1,-3-1-72,-3-2 0,4-6 1,-6 1-1,2-4 21,0-1 1,0-6 0,5 1 25,1 1 1,-1-5-80,0-2 1,7-5-64,4-5 0,9 1 1,4-6-1,5-2-117,4-2 1,9 3 0,1 1 0,2-1-124,3 3 0,4-5 0,3 8 1,-1 2 301,1 1 1,-3 2 0,-4 2 0,-2 3 133,-4 5 0,2 4 1,-6 2-1,1 2 226,0 2 1,-7 0 0,-8 4 0,-1 1 41,-3-1 1,3 0-1,-2 4 1,-3-1 55,-6 1 0,1-4 0,-10 0 0,-2-1-199,-4-4 1,-9 4-1,1-2 1,-2-2-258,-3-1 1,1-8 0,-1-1 0,-1-2-112,-4-4 0,4 4 0,-3-1 0,2-3-508,3-1 0,1-4 1,2-1-1,4-4-1475,1-2 1,9-2 0,9-4 553,3-1 1,4 0 0,7 1 0,10-3 1473,11-3 0,12-3 0,-2-8 0</inkml:trace>
  <inkml:trace contextRef="#ctx0" brushRef="#br0" timeOffset="20">22059 2609 8236,'0'-16'2110,"0"8"1,0 2-1508,0 12 0,0 2 1,0 10-1,0 1-49,0 2 1,6 7 0,-1-2 0,-2 4-210,-1 1 1,3 1 0,2 1 0,0 0-26,0-1 1,-1 3-1,-5-9 1,3 2-170,1-2 1,0-3 0,-3-8 0,2 1 81,1 0 1,0-1-44,-5 1-69,0-7 0,0-4 0,0-10 0,0-6-90,0-3 1,0-8-1,0-4 1,-2-4-141,-3-2 0,3-6 1,-5-6-1,2-5-738,0-3 0,-6-6 0,4 6 0,-1 3 95,-5 5 1,5 3 0,-1 7 432,2 5 0,2 2 228,5 1 0,1 4 569,5 6 0,2 7 0,8 4 1,0 3 42,0 2 0,6 0 1,4 0-1,4 0-191,2 0 0,4 0 0,3 0 0,1 0-113,4 0 1,1 0 0,0 0 0,-1 0-106,-2 0 0,-5 0 0,1 0 0,-3 0-559,-5 0 0,-4 0 1,0 0-2725,-5 0 1740,-3 0 1,-11 2-1,-7 1 1,-11 4 480,-8 2 1,-6-4-1,-6 6 950,0 1 0,-8 2 0,-1 2 0</inkml:trace>
  <inkml:trace contextRef="#ctx0" brushRef="#br0" timeOffset="21">22248 2641 7849,'-7'15'-333,"0"-4"1,-5-2 3644,1-2-2105,8-2 1,-2-5-1,10 0-466,5 0 0,10 0 0,2 0 0,3 0 180,3 0 0,5 0 0,2 0 0,-4 0-341,-1 0 0,7 0 1,-9 0-1,0 0-534,1 0 1,-6 0 0,-2 0 0,-4 1-869,-1 5 1,0-3 0,-2 8 144,-4 1 1,-3 2 0,-10 2 0,-6-1-8304,-7 1 8980,-17 0 0,0-7 0,-14-3 0</inkml:trace>
  <inkml:trace contextRef="#ctx0" brushRef="#br0" timeOffset="22">22091 3002 8250,'16'16'0,"-1"0"0,6-6 0,2-1 0,1-1 1731,4 1 1,9-4 0,5 4 0,3 0-134,3 0 0,4-6 0,2 4 1,0-2-1007,0 1 0,2 4 1,-7-3-1,-3 0-626,-1 0 0,-6 4 0,-5-6 0,-4 0-1632,-4 2 0,-12-5 0,2 5 1666,-2 0 0,0 1 0,2 8 0</inkml:trace>
  <inkml:trace contextRef="#ctx0" brushRef="#br4" timeOffset="23">13239 4857 8414,'0'-16'435,"0"0"0,0 1 1,0-1 289,0 0 0,2 7 0,3 4 152,5 4 0,4 1 1,2 1-273,0 4 1,0 4 0,-1 5-1,-1-2-152,-3-1 0,1-1 0,-7 6-164,-1 0 0,-3 0 0,-1-1-432,0 1 0,-1-2 1,-5-4-9,-4-4 1,-4-5 0,-2-1 0,2-1-109,4-5 1,-2-2 0,5-8-1,0 0-19,0 1 1,1-1 0,6 0 285,0 0 1,2 2-1,3 2 1,6 3 151,3 2 0,2 2 1,-1 5-1,1 0 197,0 0 0,3 2 1,0 3-84,0 6 1,-5 3-1,6 1 1,-6 1-181,-4 0 1,-6 0-1,1 1 1,-3 2-93,-2 2 0,0 0 0,-2-5 10,-3 0 0,-4-8 0,-7-1 0,0-1-132,1-1 0,-1 0 0,-2-7 0,-1-3 121,-2-5 1,-3-4 0,5-2 0,3 0 7,2 0 0,-4 1 1,10-1-1,-1 0 116,4 1 0,5-1 1,5 0-1,5 2-19,4 4 1,4-3 0,1 8 0,4 2 141,1 1 0,-5 2 0,2 0 0,-3 2-155,-2 3 0,-1-2 1,-1 8-159,-3 1 0,-4 2 0,-7 2 1,0 0 63,0-1 1,0-4 0,-2-3 0,-1 1 33,-3 0 0,-6-6 0,2 4-258,-4 0 0,-2-5 0,0 3-1379,0-3 1,1-2-1959,-1 0 1,9 0 3561,7 0 0,7-7 0,9-2 0</inkml:trace>
  <inkml:trace contextRef="#ctx0" brushRef="#br4" timeOffset="24">16619 4731 9645,'16'0'1299,"0"0"1,1 0 0,2 0 0,4 0-370,2 0 0,1-5 1,5 0-1,-1 1-818,-4 2 0,2 2 0,-5 0 1,0 0-938,-1 0 1,-3 2 0,-6 2 0,-5 3-293,-1 1 0,-3 3 0,-9 3 0,-8-2 1117,-6-2 0,-12-6 0,-9 3 0</inkml:trace>
  <inkml:trace contextRef="#ctx0" brushRef="#br4" timeOffset="25">16509 4951 8841,'16'5'0,"0"1"0,-1-3 851,1-1 1,7 0 0,3 1 0,4 2-3,1-1 0,8-2 0,3-1 0,1 3-196,-1 1 0,9 2 1,-4-3-1,2 2-1643,0 3 1,-4-5 0,-1 3-1,-4-2-3847,-1 0 4837,-10 0 0,8-5 0,-4 0 0</inkml:trace>
  <inkml:trace contextRef="#ctx0" brushRef="#br4" timeOffset="26">20173 4794 8594,'15'0'469,"1"0"0,0 5 0,-2 2 0,-2 0 209,-1 0 0,-1 5 0,4-1-99,-4 3 1,-3 2 0,-7-1 79,0 1 1,0-6 0,-1 1-401,-5 1 0,-2-5 0,-8-2-227,0-3 0,1-2 0,-1 0 0,0 0-121,0 0 1,1-7 0,-1-3 17,0-4 0,7 3 1,4 1-100,3-3 1,4 1-1,3 0 1,8 3 143,6 2 1,-2 2-1,6 5 1,-2 0 114,0 0 0,0 2 1,-5 3-1,-1 6 28,1 3 1,0 1-1,-2 1 27,-4 0 0,-3-1 0,-7 1-93,0 0 0,0 0 0,-1-2 0,-5-2-56,-4-2 0,-4-5 0,-2 4 64,0-2 1,1-2-1,-1-5 1,0-1 1,1-5 1,4 3 0,2-8-1,1-1 420,-1-2 1,5 4 0,-1-1-369,3-1 1,4-2 0,3 0 0,6 2-392,3 1 0,7 8 1,1-2-1,3 3-256,3 2 1,3 0-1,4 0 1,4 0-1063,1 0 0,-5 0 1596,2 0 0,3 0 0,0 0 0</inkml:trace>
  <inkml:trace contextRef="#ctx0" brushRef="#br2" timeOffset="27">12327 4275 8657,'9'-7'1100,"0"6"72,-4-5 1,-4 6-240,5 6 1,-12 1-1,-6 5 1,-7-4-427,-7-1 0,-4 6 1,-3-5-1,-4 3-220,-5-1 1,4-6 0,-1 1 0,3-3-265,-1-2 1,-5 5 0,5 0-1,3-1-250,0-2 1,-2-4-1,-1-2 1,2-3-21,2-1 1,7 4-1,1-3 1,2 2 75,4 0 1,2-1 0,1 6 180,0 0-94,1 0 0,6 2 97,4 3 1,3 4 0,2 7 0,0 0 94,0-1 1,0 3 0,0 3 0,0 3-46,0 1 1,0 10-1,0-4 1,0 0 80,0-3 1,-5 6 0,-1-7 0,3 0 32,1-3 1,-3-3 0,0-5 0,-1-2 469,-1-4-368,6 4-354,-13-5 0,12-2-186,-3-7 1,15-2 0,6-7-1,1 1-2,1-1 0,8 4 1,4-4-1,1 2 176,4 4 1,2-4 0,0 1 0,3 3 154,0 1 0,5 2 1,-3 0-1,2 2 90,-2 3 1,2 2 0,-8 5 0,-1-1 319,-2 1 1,-3 2 0,-4 3 0,-3 3 81,0 1 0,-6 1 0,2-3 0,-5 4 24,-3 2 0,-2-1 0,1 4 0,-5-2-91,-3 2 1,-4 2 0,-3 1-1,-5 1 101,-4-1 0,-9 1 0,-3-3 1,-4-1-595,-1-2 0,-3-5 0,-1 4 0,-3-2 0,-2-4 0,5-2 0,-4-1 0,3-2 0,-1-4 0,-5-1 0,5-5 0,2 1 0,2-2 0,-3-3 0,-1-3 0,2-4 0,2-2 0,-2-3 0,0-7 0,3-2-622,3 2 0,3 1 1,10 2-1,2 1-1484,3-1 1,-1 0-1,9 0 1,4 1-3077,8-1 5182,12 0 0,11-6 0,8-3 0</inkml:trace>
  <inkml:trace contextRef="#ctx0" brushRef="#br3" timeOffset="28">14340 4370 8140,'0'-9'2029,"0"4"1,0 10-1,0 5-1341,0 4 0,0 4 1,0 3-1,0 5 1,0 4 1,0 8-1,0 4 1,0 3-17,0 2 0,-6 6 0,1 1 0,2-2-256,1-3 0,0 2 0,-1-11 0,-3 0-199,3-3 1,-4-4 0,0-3 0,0-4-233,0-5 0,-4 2 0,4-4 0,0-3-2443,0-4-3738,2-2 4663,5 6 1,2-9-1,3-5 1,7-7-341,8-4 0,2-2 1872,5-4 0,9-8 0,-3-2 0</inkml:trace>
  <inkml:trace contextRef="#ctx0" brushRef="#br3" timeOffset="29">14858 4637 8443,'-7'-16'568,"6"0"0,-5 1-15,5-1 1,1 0 0,1 0-1,5 1-81,4-1 0,-1 0 0,1 1 1,3-1-81,1 0 0,1 2 0,3 2 1,1 3-160,2 2 0,2 2 0,-4 5 0,2 0 25,-2 0 1,4 0 0,-2 2 0,-2 1-60,-2 2 1,3 8 0,-3-3-1,-3 4 43,0 2 0,-2 0 0,0-1 0,-3 1 121,-2 0 1,-2 5 0,-5 3 0,0 2 15,0 2 0,0 11 0,0-8 0,-1 2 57,-5 1 0,-2 4 1,-10 4-1,-1 1-123,-2-1 0,-5 2 1,3-6-1,-1 1-153,-4-1 0,-2-1 0,-1-7 0,-1-2-154,1-2 1,5-9-1,-1 1 1,1-8-124,2-3 1,-4-2-1,7-5 1,2 0 61,1 0 1,-1-7-1,1-3 1,4-4-238,0-2 0,7-6 0,2-3 0,5-1-244,5 0 0,4 5 0,9-4 0,3 3 419,5 2 0,5 5 0,4 3 0,2 3 408,-2 2 0,5 2 1,0 5-1,0 1 104,-3 5 0,1-3 0,-1 8 0,-2 1 263,-2 2 1,-1 7 0,-1 1 0,1 1-125,-1 0 0,-1 5 0,-2-2 0,-4 2-534,-1-2 0,-2-2 0,-5-4 0,-1 1 0,1-2 0,0-2 0,-2-1 0,-2 0 0,-2-1 0,-1 1 0,3-2 0,-1-2-2458,1-1 0,2-2 1,2 3-1,1-3 2135,4-2 0,11-2 1,8-5-1</inkml:trace>
  <inkml:trace contextRef="#ctx0" brushRef="#br1" timeOffset="30">18192 4354 8466,'-14'-16'0,"1"2"290,3 4 0,5-3 2820,-6 8-1472,8 0 1,-4 14 0,7 6-766,0 10 1,0-1-1,0 3 1,0 2-164,0 6 1,-6 0 0,1 9 0,2 1-259,1 1 0,2 8 0,0-11 0,0-1-230,0-2 1,0 2 0,0-5 0,2-4-355,3-5 1,-3 2 0,3-6 0,-3 1-158,-2-4 0,0-4 1,0-1-1,0 0-3436,0-1 1336,0-6 0,0-4 0,0-10 261,0-5 0,5-4 1,4-4 2127,5-3 0,-2-3 0,11-8 0</inkml:trace>
  <inkml:trace contextRef="#ctx0" brushRef="#br1" timeOffset="31">18852 4480 8374,'0'-21'0,"0"0"0,-2 0 0,-1 5 1401,-3 0 0,-6 1 1,2 1-779,-4 3 1,3 4-1,1 9 1,-4 3-189,-5 6 0,-1 3 1,-6 3-1,-2 2 8,-1 2 0,-3 7 1,1-2-1,1 6-38,4 4 0,3-1 1,7 6-1,2-3-13,4-3 1,3 3 0,7-1 0,0-2 28,0-2 1,12-1 0,7-1 0,8 0-3,6 1 0,9-2 1,1-3-1,4-2-96,1-2 1,8-4 0,-9-9-1,2-3-50,0 0 1,-8-5 0,0 2-1,-3-8-232,-3-6 0,-4-6 0,-4-5 0,-6-5-349,-4-4 1,-8-7-1,-4-1 1,-3-1-334,-2 1 1,-2-4 0,-5 5 0,-7 4 137,-5 5 0,-2-1 1,5 4-1,-1 1-7,-4 3 0,3 3 1,-3 3-1,4 1-483,1 3 0,-5-1 0,0 7-1821,2 1 1,2 2 2813,1 2 0,0-7 0,0-1 0</inkml:trace>
  <inkml:trace contextRef="#ctx0" brushRef="#br0" timeOffset="32">21478 4307 8389,'-6'-16'774,"1"0"446,-7 1 0,10 8 0,-1 5 0,6 9-196,8 7 1,10 0-1,5 14 1,4 3-68,1 4 1,7 3-1,4-1 1,4 3-445,1 0 1,0 6-1,0-4 1,-1 1-232,-4-1 0,-6 2 0,-8-7 1,-3-2-154,-3-2 0,-1-4 0,-5-1 1,-2-3-1645,-3-2 1,3 3 0,-6-5-3126,1-2 3948,-2-9 1,-7-4 0,0-12 0,-2-4-1313,-3-4 1,2-9 2003,-8-3 0,1-11 0,-6-3 0</inkml:trace>
  <inkml:trace contextRef="#ctx0" brushRef="#br0" timeOffset="33">22154 4354 8307,'0'-16'395,"0"0"1,-2 2 943,-3 4 1,1 5 0,-6 10-290,-2 5 1,-2 11 0,-4 7 0,-3 6-291,-5 2 1,-9 8-1,-2-2 1,2 3-11,2 2 0,-4 0 0,1 1 0,-1-1 162,-1 0 1,4 0-1,-4-2 1,0-3-690,-4-5 0,3-4 0,1-1 0,1-3-580,0-2 1,2-5 0,9-6 0,5 0-108,4-1 1,8 1-1,4 0-4267,3 0 1,16-1 4730,7 1 0,7-7 0,3-2 0</inkml:trace>
  <inkml:trace contextRef="#ctx0" brushRef="#br0" timeOffset="34">14025 6209 8107,'0'-11'448,"0"1"0,0 4 0,-2-2 526,-3 1 1,-4 1 0,-6 6-170,-1 0 0,0 0 1,0 0-1,1 2-386,-1 3 0,0 2 0,1 6 0,-1-3-35,0 2 1,0 2 0,1 2 0,-1 1-62,0 4 1,1-1 0,-1 6 0,0 0 158,0-2 1,1 6-1,-3-2 1,-1 5-168,-2 4 0,2 5 0,7-5 0,1-1 42,-1 3 1,3-4 0,0 5 0,2-2-62,4-3 1,1 3 0,2-1 0,0-2 89,0-2 1,2-3 0,1-2 0,4-4-290,2-1 0,2-2 0,6-5 0,2-1-20,2 1 1,12-2-1,-1-3 1,3-6-203,3-3 1,8-2-1,8-2 1,0-2-58,0-1 0,4-7 1,-6 1-1,-3-3-290,-5-1 0,-6-1 1,-8 0-1,-4 1 159,-5-1 0,-5-5 0,-6-2 0,-4 1 110,-5-1 1,-8-3 0,-3 3 0,-6 0 44,-5 0 1,2-3 0,-7 5 0,-2 2 202,-2 2 0,-7 6 0,1 1 0,1-1-131,2 2 1,1 1 0,1 4-1,-1-1-477,1 2 0,1 1 1,4 2-1,5 0-313,3 0 1,3 0 0,-1 0-217,0 0 0,2 2-586,4 3 0,5-3 1,10 5-1,5-2 446,4 0 0,7 0 1232,0-5 0,7 7 0,-3 2 0</inkml:trace>
  <inkml:trace contextRef="#ctx0" brushRef="#br0" timeOffset="35">14717 6460 8107,'0'-16'514,"-2"8"1,-3 1 315,-6 0 1,-3 5 0,-1-3 0,-3 3-136,-3 2 1,2 2 0,-5 3 0,-1 5-237,1 4 0,3 7 1,-4 2-1,3 1 90,2 4 1,8 2-1,3 1 1,2 1-83,4-1 1,-4 1 0,2-1 0,3 1-88,5-1 1,1 1-1,8-3 1,4-3-110,3-5 1,7 2 0,-3-2 0,1-2 53,4-1 1,4-8 0,5-1 0,1 0-142,-3-1 0,9-4 1,-9 1-1,3-3-93,-1-2 0,1-5 1,-1-2-1,-2-2-148,-2-3 1,-9-4 0,-3-3-1,-3-4-12,-2-1 0,-8-1 0,-3-5 0,-3 1-150,-2-4 1,-14-9 0,-7 0 0,-7-4-225,-3-1 1,-8 2-1,-1 3 1,0 5-231,3 4 1,1 3 0,3 4-1,5 5-519,3 4 1,4 8 0,5 4-462,1 3 0,6 5 1,5 6 1652,8 7 0,12 10 0,8-1 0</inkml:trace>
  <inkml:trace contextRef="#ctx0" brushRef="#br0" timeOffset="36">16179 6633 8107,'11'0'1401,"-1"0"0,1 0 0,4 0 1,3 0-447,3 0 0,-4 0 0,6 0 0,0 0-467,3 0 0,-2 0 0,1 0 0,-3 0-859,-2 0 1,-3 0-198,-1 0 0,-9 0-6884,-7 0 7452,-7 0 0,-23 7 0,-3 2 0</inkml:trace>
  <inkml:trace contextRef="#ctx0" brushRef="#br0" timeOffset="37">16148 6916 12088,'21'0'0,"0"0"0,0 0 0,-1 2 1844,1 3 0,7-3 1,-1 3-1,2-3-1262,3-2 1,-1 0 0,1 1 0,-3 3 209,-2 1 0,1 0 0,-8-5 1,1 0-1808,2 0 0,-5-1 0,3-3 0,-4-1-943,-1 1 0,5-3 0,0 0 1,0-1 1957,1-5 0,3-1 0,6-1 0</inkml:trace>
  <inkml:trace contextRef="#ctx0" brushRef="#br0" timeOffset="38">17516 6271 8107,'8'0'2695,"-3"0"1,-10 2-1,-3 3-1828,-1 6 1,-5 3 0,3 3 0,-3 4 154,-1 5 0,1 4 0,1 2 1,5-1-112,1 0 1,-4 6 0,6 2 0,0-3-595,-2-3 1,5 6 0,-3-11 0,1 0-318,-1 1 0,3-4 0,-3-1 0,3-1-280,2-4 1,0-1 0,0-3-1281,0 1 0,0 0-1717,0 0 0,7-8 0,4-2 1275,3-5 1,1-1-1,3-1 2002,3-5 0,3-2 0,8-8 0</inkml:trace>
  <inkml:trace contextRef="#ctx0" brushRef="#br0" timeOffset="39">18176 6381 10559,'0'-15'0,"0"-1"1075,0 0 0,-7 8 0,-5 2 1,-6 5-342,-3 1 1,-1 0-1,1 1 1,-4 5-13,1 4 0,-6 9 0,4 4 0,-2 0-227,2-1 1,3 12-1,7-3 1,0 2-294,1 0 1,4-1 0,2-1 0,2 1-44,4-1 0,1-1 0,4-2 1,3-2 18,6 2 1,10-5 0,5-2 0,4-4 65,1-1 0,6-1 1,3 1-1,2-2 45,1-3 1,10 1-1,-9-7 1,-1-1-10,3-3 1,-3-1 0,1-1-1,-6-5-135,-4-4 1,-1-4 0,-12-4 0,-4-3-146,-4-5 0,-7-3 0,-6-3 0,-1-1 0,-4-4 0,-11-1 0,-10-6 0,-4 4-41,-2 2 0,-4-4 0,-1 7 0,2 5-1038,2 7 0,1 6 0,3 1 0,3 2-1364,5 4 0,3-3-106,2 8 0,9 0 1295,7 5 0,13 0 0,11 0 1,4 0-271,5 0 0,9 0 1524,0 0 0,11 0 0,2 0 0</inkml:trace>
  <inkml:trace contextRef="#ctx0" brushRef="#br0" timeOffset="40">19434 6397 9112,'24'0'0,"-3"0"0,-3 0 1746,-3 0 0,-6-2-929,-4-3 0,-5 3 0,-5-1 0,-5 6-218,-4 8 1,-9 8 0,-3 6 0,-4 3 563,-1 5 1,-1 5-1,1-3 1,-1-2-323,1 2 1,6 0 0,3-3 0,1-3-604,0-3 1,1 2 0,8-7 0,3-1-1198,2-3 0,-3-1-2071,5-1 19,0-6 1,6-11 0,3-12 2111,1-5 1,0-9-1,-5 0 1,0-7-901,0-7 0,0-3 1799,0-2 0,-14-7 0,-3-2 0</inkml:trace>
  <inkml:trace contextRef="#ctx0" brushRef="#br0" timeOffset="41">18962 6350 6846,'7'21'0,"2"-2"1036,-1 0 0,12 2 1,-5 0-1,5 5 51,2 4 0,3 2 0,6 1 0,1 2-155,-1 1 1,8 6 0,2-3 0,3-1 843,-2 1 0,4-3 0,-5-6 1,3-2-1246,-2-2 1,-4-5-1,-8 3 1,-2-1-1108,-2-4 0,-6-3 0,-1-4 0,-5-3-490,-4-2 1,-6 0 0,-1-3-1393,-6 1 0,-13 0 1,-10-7-1,-6-1 2028,-4-2 0,-12-15 1,-7 3-1</inkml:trace>
  <inkml:trace contextRef="#ctx0" brushRef="#br0" timeOffset="42">17736 7277 7596,'-16'0'1460,"0"0"-788,0 0 0,8 2 307,2 3 1,8-1 0,9 5-297,10-2 0,7 0 0,5-4 0,4 4-58,4 2 0,12-6 0,6 4 0,4-2-118,0 1 1,16 1 0,-4-4 0,5 2-252,0-1 1,-34-2 0,-1-1 0,37 3 0,-1 1-180,-3-1 1,-1-3 0,-12 1-1,-7 2-312,-8 1 0,-6 0 0,-14-5 0,-4 0-3930,-5 0 2672,-11 0 0,-6 5 0,-15 1 1,-10-3 580,-7-1 0,-12-2 912,-7 0 0,-7-7 0,-9-2 0</inkml:trace>
  <inkml:trace contextRef="#ctx0" brushRef="#br0" timeOffset="43">17924 7749 10511,'4'16'1315,"-6"-1"0,-5 1-292,-5 0 1,0 1 0,-1 4-1,3 5-173,-2 4 1,3 7 0,0-1 0,0-1-324,1-1 1,2 2 0,-2 1-1,-1-2-235,0-2 0,4-2 1,-4-1-1,1-2-499,-1-2 1,5-7 0,-3 2-2403,0-3 1,6-2 753,-5-1 0,6-6 0,6-4 578,4-3 0,6-9 0,5-3 0,7-4 925,7-2 1,5 0 0,9-1 0,0-4 351,-2-5 0,11-4 0,-10-9 0,15-1 0</inkml:trace>
  <inkml:trace contextRef="#ctx0" brushRef="#br0" timeOffset="44">18475 7969 7949,'10'-7'0,"1"-2"0,-1-1 1680,-1-1-1362,-2 1 0,-14 1 1,-4 4-1,-4 5 269,-6 5 0,1 9 1,-6 9-1,0 1 3,2 4 1,-4 2 0,7 1 0,1 1-94,3-1 1,8-1-1,4-2 1,3-4-207,2-1 1,2 3-1,3-5 1,6-2 123,3-1 0,8-8 0,5-1 0,2-2-76,3-4 0,-1-1 1,1-2-1,-1 0 272,0 0-540,1-14 0,-6 2 1,-1-12-28,-3 1 1,-1-5 0,-7 0 0,-2-5-123,-1-4 0,-8-7 0,1 2 0,-8-1-746,-6 1 1,-11-2-1,-3 8 1,-3 1-864,1 1 0,7 10 1,-4 3-1,2 5-632,0 6 1,0 3 2318,6 7 0,-1-7 0,0-2 0</inkml:trace>
  <inkml:trace contextRef="#ctx0" brushRef="#br0" timeOffset="45">13396 7372 8502,'0'15'1213,"0"1"0,7-2 0,5-2 0,8-1-667,6 1 1,4 0-1,3 0 1,3-1 354,6 1 0,11-3 0,6 1 1,8 1-312,6-2 1,11 3 0,-40-9 0,1-1 0,2 1 0,0-1-303,3 2 0,0-1 0,-3-2 0,0 0 0,1 2 0,0-1 1,40 0-22,-8-2 1,-2 0 0,-13 0 0,-7 0-337,-8 0 0,-1 0 0,-12 0 0,-4 0-1662,-5 0 0,0 2-1061,-7 3 1,-7-2 0,-10 6-52,-8-2 1,-12 5 2842,-10-1 0,-11 3 0,-3 2 0</inkml:trace>
  <inkml:trace contextRef="#ctx0" brushRef="#br0" timeOffset="46">13758 7843 9573,'9'2'1784,"-4"3"1,-9 6-1,-3 8 1,-1 4-1146,-5 1 0,-1 7 0,-1 6 0,-1-2-138,0-2 0,0 4 0,1 0 1,-1-2 141,0-2 1,2 3 0,2 1 0,3-2-662,2-2 1,-3-7 0,3-1 0,0-2-840,0-4 0,-4-2 0,4-1-769,-1 0 0,4-6 1,-3-1-2322,0-2 3120,5-2 0,-3-5 0,12-2 0,9-3 149,8-5 0,13-4 0,3-2 0,2 0 678,0 0 0,0 1 0,5-1 0</inkml:trace>
  <inkml:trace contextRef="#ctx0" brushRef="#br0" timeOffset="47">14119 8142 7589,'0'-16'999,"0"0"0,-7 2 1,-3 4-267,-4 5 0,-7 10 0,0 5 1,2 6-367,1 5 0,3 4 0,1 6 0,1 0-29,3 1 0,6-1 0,-1 1 0,3-1 216,2 1 0,13-3 1,4-1-1,4-3-206,2-3 0,7-1 0,-1-7 1,8-1-54,3-3 0,0-6 0,4 1 1,-4-4 12,-1-1 0,-4 0 0,-8-3 0,-2-6-99,-2-6 0,1-6 0,-6 0 1,-6-6-17,-3-2 1,-4-8-1,-5-3 1,-2-2-364,-3-2 0,-9-5 1,-11 9-1,-3-2-1753,-5 0 0,-7 9 1,2 0-1,-1 7-2991,1 3 4914,1-5 0,6 11 0,-1-6 0</inkml:trace>
  <inkml:trace contextRef="#ctx0" brushRef="#br0" timeOffset="48">17484 9368 7575,'2'-5'2308,"3"10"1,4 5 0,8 18 0,4 4-1478,5 3 0,4 8 0,3 1 1,4 3-124,5 0 0,-2 4 0,2-9 0,0 3-242,-2 2 1,-1-1 0,-8-3-1,0-2-865,1-3 0,-6-1 0,-1-8 0,-3-1-1429,-2-1 0,-3-8 0,-1 2 522,-1-4 1,-4-8 0,-1-4 103,3-3 0,-1-9 0,0-4 0,-1-4 1202,1-6 0,2-11 0,1-8 0</inkml:trace>
  <inkml:trace contextRef="#ctx0" brushRef="#br0" timeOffset="49">18144 9462 8903,'-15'0'1036,"-1"0"0,-7 7 0,-5 4 0,-5 3 188,-4 1 1,-6 1-1,-1 1 1,-3 3-653,0 1 1,-4 5 0,9-3 0,-2-1-319,3 1 1,2-2 0,6-5-1,0-1-821,1 1 1,-8 0 0,9-2 0,-3-4-1463,1-5 1,2 2-1,-2-1 1,-2-3 2028,-2-1 0,-7-9 0,4-2 0</inkml:trace>
  <inkml:trace contextRef="#ctx0" brushRef="#br0" timeOffset="50">16038 9761 10894,'17'-2'2683,"2"-1"-1967,2-3 1,5 1-1,-3 5 1,2 0-361,3 0 1,6 0 0,3 0 0,-2 0-178,-2 0 1,-1 0 0,-1 0 0,-1 0-914,-4 0 0,2 0 0,-7 0-1665,-2 0 1,-5 0 1367,-9 0 0,-20-7 1,-18-2-1</inkml:trace>
  <inkml:trace contextRef="#ctx0" brushRef="#br0" timeOffset="51">15880 10169 9177,'16'-1'0,"0"-3"0,0-3 0,-1 0 1771,1 0 1,0 0 0,1 2 0,4-4-1212,5 1 1,4-5 0,1 6 0,1 0-700,-1 0 0,1-3 0,-1 3 1,1 0-182,-1 0 1,-1 2 0,-2 5-1,-4 0-2480,-1 0 1,-7 0 2799,-6 0 0,-6 0 0,3 0 0</inkml:trace>
  <inkml:trace contextRef="#ctx0" brushRef="#br0" timeOffset="52">15110 9305 7827,'-11'-16'0,"1"2"0,-2 4 579,-2 5 1,-2-2-1,0 1 1,-1 3 141,-4 1 0,2 2 0,-8 2 1,0 3-9,-3 6 0,0 8 0,2 3 0,2 3-58,-2 3 1,0 3 0,2 4 0,5 2-150,3-2 1,3-2 0,-1 0-1,2 2-95,4 2 1,3-1 0,7-4 0,0-1 41,0 1 0,1-3 0,5-1 0,4-3-203,4-2 1,3 3 0,3-5 0,2-2-179,3-2 1,1-3-1,7-1 1,4-5-86,5-1 0,3-1 0,4-6 0,2 0-106,1 0 1,6 0 0,-6-2-1,-1-3-180,-2-6 1,-4 2-1,-3-1 1,-5-2 9,-4-2 1,-8-2 0,-4 0-1,-6 1 119,-4-1 0,-4-2 0,-9-1 0,-3-4 53,-6-1 0,-10 5 1,-7-2-1,-5 3 136,-4 3 1,-10 4 0,4 2 0,-1 2 374,-1 4 1,3 1-1,1 4 1,8 3 254,4 6 1,-5 3-1,10 3 1,-1 2 12,4 2 1,4 0-1,1-3 1,1 1-495,-1 2 0,5 0 0,3-5-369,1-1 0,1 1 0,6 0-926,0-1 0,0-4 0,2-1 0,5 3-5132,9 1 6259,14 1 0,10 8 0,7 1 0</inkml:trace>
  <inkml:trace contextRef="#ctx0" brushRef="#br4" timeOffset="53">3082 9305 8520,'-9'-7'-523,"2"5"1,9-5 0,3 7 747,6 0 1,3 0 0,2 0-1,-1 0-64,1 0 1,5 0 0,2 0 0,-1 0 25,1 0 1,0-2 0,-4-1-1,4-2-40,1 1 0,-3 1 0,5-1 1,1-1-142,-3 2 1,6-1 0,-4 1 0,4-3 6,1 3 1,7-4 0,3 2 0,1 1 8,0 2 1,5-3 0,5 0 0,1 1-24,1 3 1,0 1 0,7-2-1,-2-2 53,1-1 0,4-2 0,-8 4 0,2-3-28,0 3 0,-3-4 0,7 0 1,-1 0 43,3 0 1,3 2 0,-3 3 0,3-1-60,1-3 0,2-1 1,-4 4-1,2-2 5,-1 1 0,3-3 0,-1 0 0,1 0-19,0 0 0,4-3 0,-4 3 0,-1 0-40,1 0 1,5 0 0,-3 3 0,0-3 34,-4-1 1,0 4 0,-3-3 0,-3 2 6,5 0 0,-4-6 1,7 6-1,-2 1 2,0 3 0,5-5 1,-3 1-1,0 2-7,0 1 1,5-3-1,-2-2 1,4 0-5,2 0 0,-1-4 0,3 4 0,-1 0 22,-1 0 0,8-3 0,-8 3 1,1 0 14,0 0 0,-1-4 0,0 4 1,-2 0-4,-4 0 1,9-3 0,-3 3 0,1 0-22,0 0 0,-1-5 1,0 3-1,1-1-30,4-1 1,-4 6 0,4-6 0,-2 1 21,2 1 0,-5-5 0,3 5 0,-5 1 46,-2 2 1,3-1-1,-8 0 1,0 0-39,0 0 1,3 0-1,-1 4 1,1-2-8,2 1 0,4-3 1,-9 2-1,0 2-7,0 1 0,5 2 1,-2 0-1,4 0 1,2 0 0,-1-2 1,1-1-1,1-3-3,4 3 0,-5 1 0,1 2 0,-7 0-12,-3 0 0,4 2 0,-4 1 0,-1 3 10,1-3 0,0 4 1,-2 0-1,2 0-114,-3 0 1,8 0 0,-9-4 0,4 4-33,-2 2 1,0 0 0,-3 3 0,-4-1 153,0 1 1,-1 2 0,-1 2 0,-3-1 30,-2 1 1,-2 0 0,-4-1 0,-3 3-37,-3 3 1,2-4-1,-6 6 1,0-2 56,1 0 1,-2 2 0,-6-4 0,0 2 25,1-2 1,-6 4 0,-1-1 0,-3 3-18,-2 3 1,2-4 0,-1 2 0,-2 1-21,-1-3 0,-2 6 0,-1-4 0,1 4-12,0 1 1,-2-1-1,-2-1 1,-2-1 28,3 0 0,-5 6 0,1-8 0,-2 3 7,-3 3 1,3 5-1,-2-1 1,-2-1-13,-1-2 0,0 4 1,1 0-1,3-2-26,-3-2 1,1-2 0,-1 2 0,2 2-15,-1 2 1,3 0 0,0-6 0,0 1-12,0-1 1,3 6 0,-3-1 0,2-1 3,3-2 1,0-1 0,1-1-1,-3 1 2,2-1 1,8 4 0,1 0 0,0-4-13,1-1 1,-3 3-1,8-6 1,1 2 53,1 3 0,1-3 0,0-1 1,-1-3-11,5-3 1,2 5 0,-1-6 0,4-2-14,1-2 1,2 4-1,5 0 1,0-2 12,0-1 1,7-2-1,4-2 1,3-2 2,2-2 0,0-1 0,0 3 1,0-3-35,0-2 0,1 0 0,4-4 0,4 3 5,0-3 0,8-1 0,-3-2 0,0 2 78,0 3 0,8-3 1,-6 3-1,1-3-33,1-2 1,2 5 0,3 0 0,0-1-75,-1-3 0,-40 2 0,-1 0 0,42 2 1,0 0 26,-1 2 0,-40-5 0,1 0 0,41 6 0,-42-3 0,-1-1-35,1 0 1,0 1-1,-1-1 1,1 0 0,2 2-1,2 1 1,-1-2 0,2 0-25,-1 1 0,1 0 0,2-1 0,1-1 0,-2 1 0,-1 1 0,1 0 1,0 0 42,-1 1 0,1 0 0,1 1 0,1 0 0,-3-1 0,-1-1 0,0 1 0,0-1 8,-1-1 0,0 0 0,0-2 0,0-1 0,-1 3 1,-1-1-1,39 5 17,-1 0 1,-3-6 0,-6 2 0,-4-3 9,-1-2 0,-3 0 0,-8 0 0,-3 0-102,-2 0 0,-3-5 0,-8-2 1,-2-4 115,-3-6 0,-3 1 0,-7-6 0,-4 1 114,-1 0 1,-2-7 0,-5 1-1,-2-2-30,-4-3 0,3 1 0,-8-1 0,-2-1-55,-1-3 1,-2 2 0,0-4 0,0 1-9,0 1 1,0-8 0,0 2 0,0-2-40,0 3 0,-2-8 0,-1 5 0,-2 2-4,1 2 0,-3-4 0,2 2 6,1-3 9,3 5 119,-6-6-113,5 6 10,-5 0 49,7 2 113,0-1 1,0 4-123,0-7-223,0 7 180,0-10 0,0 15 51,0-6-264,0 6 204,0-9 0,5 8 24,0 0-148,8-1 114,-5 1 1,5-1 2,2 1-25,-10 6 0,22-4 0,-10 3 0,4-2-35,2 1 0,5-2 0,-2 4 0,4-1-1,1 0 1,6 1 0,3-1 0,4 4-49,5-1 1,3 4 0,0-6 0,4 2 5,0 4 1,11 2 0,-1-1 0,6-1-18,3-2 0,5 0 0,-5 4 0,7-2 80,-37 8 0,-1 1 0,3-2 1,-1 1-1,0 1 0,1 1 0,-2-2 1,0 1 1,0 0 1,0 0 0,1-1 0,2 0-1,2-1 1,1 1 0,0 0 0,0-1 51,-1 1 1,1 0 0,1 0 0,1 1 0,-2 2 0,1 0 0,1 0-1,0 0-46,3 0 1,0 1 0,2-1 0,-1 0 0,0 0 0,0 0 0,1 0 0,-1 0-22,0 1 0,0-1 1,2 0-1,1 0 0,-1 0 1,0 0-1,2 0 1,-1 1-60,0-1 0,0 0 0,1 0 0,-1 0 1,3 0-1,0 0 0,0 0 0,1 1 93,2-1 1,-1 0 0,0 0 0,0 0 0,2 1-1,0 0 1,0 1 0,-1 0 26,-2 1 1,1 0 0,5-1 0,0 1 0,1-2-1,-1 0 1,2 1 0,0 0-10,-1 0 0,1 1 0,-2 3 0,0-1 0,0-1 0,1-1 0,0 1 0,0 0-11,0-1 0,1 1 0,6 1 1,1 1-1,-5-2 0,-1-1 0,0 1 1,1-1-69,-1 1 1,0 0-1,6 1 1,0 0 0,-5-1-1,0 0 1,1 0-1,0 1 117,1 1 0,0 0 0,6 0 0,-1 1 0,-7-1 0,-1 0 0,-1-1 1,1 1-29,-3 0 0,1 0 1,7 1-1,0 1 0,-9 0 1,0 0-1,0 0 1,0 0-132,-1 0 1,0 0 0,3 0 0,1 0-1,-3 0 1,-2 0 0,-2 0 0,0 0 137,-1 0 1,1 0 0,-2 0 0,0 0 0,-1 0-1,0 0 1,-1 0 0,0 0 5,0 0 0,0 0 1,0 0-1,-1 0 0,-4 0 1,0 0-1,-1 0 1,0 0-11,-3 0 1,1 0 0,4 0 0,1 0 0,-7 0 0,-1 0 0,2 0-1,1 0 23,1 0 0,0 0 0,-4 0 1,0 0-1,-1 0 0,0 0 0,-3 0 1,0 0 27,0 0 0,-1 0 0,3-3 0,0 0 0,40-2 1,-1 2 115,-3 1 1,-6-3 0,-1-1 0,-2 3-119,0 1 0,-1 2 1,-11 0-1,-2 0 130,-3 0 1,1 0 0,-7 0 0,-3 0-1183,-5 0 1,0 0 0,-6 2 0,0 1 964,1 3 0,-2 2 0,-6-1 0,0 4 0,1-1 0</inkml:trace>
  <inkml:trace contextRef="#ctx0" brushRef="#br2" timeOffset="54">7013 10767 6534,'8'-7'872,"-1"3"-758,-7-6-283,0 6 260,0-3 878,0 7 93,0 0-229,0-7 0,-5 7-184,0 0 1,0 7-1,3 11 1,-1 1-308,-3 2 0,1 7 0,5-2 0,0 4-95,0 1 0,0 8 1,0 1-1,0 2-59,0 0 1,0 3-1,0 6 1,0-2-49,0 1 1,0 1 0,-2-4-1,-1 0-177,-2 0 0,-1 6 0,6 1 0,0 0-62,0 0 0,0-3 0,0-8 0,0-2-5,0-3 0,0 4 0,0-7 1,2-4-471,3-3 0,-3-7 0,3 4-947,-3-3 1092,5-1 1,-5-15-1,3-10 174,-3-10 0,-2-12 1,0 0-1,0-6 120,0-4 0,0 2 0,0-4 1,-2 0 216,-3-4 1,3-4 0,-3-1 0,3 0 32,2 0 1,2-6-1,1-1 1,3-2 165,-3-3 1,1 3-1,-1-2 1,2-1-37,-1-2 1,-3-2-1,-2 0 1,-3 2-227,-1 3 1,-7 4 0,3 9 0,-1 3-32,-1 5 0,8 11 197,-3 5 1,-1 12-69,2 9 0,0 13 0,5 9 1,0 5-12,0 6 1,0 0 0,0 11 0,0 3 35,0 3 0,-5 10 0,-1-1 0,3 6-49,1 3 0,2 5 0,0-3 0,0 2-74,0 3 1,0 0 0,2 2 0,1-2-1,3 0-27,-3-5 1,1 1 0,-1-4-73,2-6 0,1 0 0,-6-9 0,0-1-32,0-2 1,0-4 0,0-1 0,1-4 72,5-1 1,-5-5 0,5-6-205,-5-1 33,6-8 0,-5-7 1,3-15-210,-3-11 0,-2-14 0,0-4 0,0-8 259,0-5 1,-5-4 0,-2-4 0,0-4 79,0-4 1,0-2 0,3-4 0,-3-2 23,-1-5 1,2-11 0,-2 6 0,-1 0 328,0 4 1,4 2 0,-4 10-1,0 7-21,1 6 0,4 9 0,-3 5 0,2 3-161,0 1 0,0 6 0,5 1 0,-2 4-28,-3 8-22,3-3 1,-5 16-15,7 0 1,0 14-1,0 14 1,0 7 50,0 7 1,0 10 0,2 7 0,1 8 6,2 6 1,6 6 0,-4 3 80,2 2 0,-4 1 0,3-3 0,-1 2 0,-1-2-118,1-2 0,-4-3 0,6 0 1,-2-2-122,-4 0 1,4-1 0,-1-13-1,-3-4 74,-1-4 1,-2-11 0,0-6 0,0-4-113,0-6 1,0 2-51,0-7 0,0-9-147,0-12 1,0-19-1,0-16 1,0-9 21,0-10 0,0-12 1,-2-9-1,-1-7 146,0 37 0,0 1 0,-2-3 1,0 1-1,1-1 0,1 0 1,-1 0-1,1 1 49,-1 2 1,1-1 0,-1-2-1,1 0 1,-1-41 0,-1 8 130,2 7 0,-4 5 0,2 19 1,1 7 572,2 7 0,2 7 0,0 12 641,0 1-1155,0 6 0,0 4 1,0 12-1,0 7-22,0 5 1,0 10-1,0 3 1,0 10-122,0 8 0,0 10 0,0 8 1,0 2 153,0 7 0,0 1 0,0-3 0,0-3 60,0-2 0,2-2 0,2-5 0,1-2-73,-2-3 1,-1-4 0,-2-7 0,0-2-123,0-3 1,0 2 0,0-8 0,0-2-177,0-6 0,5-6 0,0-6-34,-1 0 1,-1-8-18,3-2 0,-5-17 0,6-8 0,-1-7 0,-1-7 1,0-16 0,-5-7 0,0-11 127,0-6 0,0 28 1,0-1-1,0-41 1,0 41-1,0-1 32,0-1 0,0-1 0,-2-1 1,-1 0-1,0 3 0,-1 0 1,0 2-1,1 1 121,-4-33 1,0 12 0,3 13 0,-1 12 533,2 10 0,1 7-211,2 8 0,2 8 0,1 7-133,2 8 0,1 8 0,-6 5 1,0 7-229,0 7 1,5 10 0,0 11 0,-1 4-52,-3 4 1,1 10 0,2-1 0,3 0 215,1-5 1,-2 6-1,2-11 1,1-1-29,0-2 1,-6-8 0,3-8 0,-5-6-272,-1-5 0,0 1 0,0-13-250,0-2 282,0-9 1,2-4-1,2-12 1,1-6 56,-2-7 0,-1-6 0,-2-10 0,0-5 50,0-7 0,0-10 0,0-3 1,0-4-39,0-5 0,0-11 0,0 0 1,-2-8 31,0 41 1,-1-2 0,0 2-1,-1 0 1,-2-2 0,0 0 0,-5-38 22,-1 14 0,3-2 1,1 13-1,-1 3 163,0 5 1,6 12 0,-3 5 0,5 6 91,1 5 1,-6 3-193,1 7 0,0 9 0,5 9-74,0 12 0,5 9 1,0 10-1,1 4-25,1 4 1,-4 14 0,8 7-1,-1 10 68,-1 5 0,-2-33 1,0 1-1,-2 1 0,0 1 1,1 0-1,1 0 23,-2 2 0,0 0 1,2-4-1,0 0 1,4 41-1,1-2-80,-2 0 0,2-1 0,-5-6 1,0-3 48,0-6 0,0-11 1,-3-6-1,1-7-284,-1-8 1,-3-4 0,-1-6-900,0-5 653,0-4 0,0-10 0,0-10 0,0-15-485,0-11 0,-1-15 978,-5-3 0,5-14 0,-6-11 0</inkml:trace>
  <inkml:trace contextRef="#ctx0" brushRef="#br3" timeOffset="55">7170 13313 7011,'0'-16'-563,"0"6"1205,0-1 0,7 8-643,3-2 0,-3 1-24,-1-1 0,-5 1-111,-1-6 0,0-1 587,0-4-85,0-1 0,2 7-59,3 4 0,-3 10 0,5 6 1,-2 3 41,1 1 1,1 8 0,-4 3 0,2 4-110,-1 1 0,-2 8 1,-2 3-1,0 3-45,0 2 0,0 6 0,-2 1 0,-2-2-102,-1-3 0,-5 7 0,3-7 1,0 3-112,0 2 0,0-3 0,3-7 0,-1-2-183,1 1 0,-3-4 0,2-3 1,0-2-41,-2-3 1,5-6-1,-3-5 1,3-2-214,2-2 490,0-8 1,2-2 73,3-12 1,-1-9-1,6-13 1,2-5 43,2-4 1,-3-12-1,-1 0 1,3-5-2,1-5 1,-4-3-1,-1-4 1,-2-2 65,-4 0 0,-1-9 0,-2 14 0,0-1-82,0-1 0,0 9 1,0 4-1,0 4 32,0 7 1,0 2-1,-2 9 1,-1 4 481,-2 5-674,-1 11 0,5 3 0,-3 9 0,-1 5-26,1 8 1,-3 8 0,0 10 0,0 4 45,0 5 0,-5 5 0,3 5 1,-1 6-42,-1 3 0,3-3 0,-4-2 0,3-1 0,2 1 0,2 0 1,5 4-1,-2-5 11,-3 0 1,3-3-1,-3-5 1,3-1 5,2-5 0,2 1 0,1-8 1,4-5-5,2 1 1,-4-7 0,4-2-1,-1-6 32,1-4 1,-4 1 0,6-7-7,1-1 1,-3-9-1,1-8 1,1-6-97,-2-7 0,5-11 1,-6-5-1,3-5 38,-1-5 1,-6-6 0,1-8 0,-3-2-14,-2 1 1,-7 3 0,-4 3 0,-1 3 138,2 6 0,-4 4 0,5 6 0,-2 6 26,1 3 1,5 3 0,-4 4 0,2 5 27,3 3 0,1 10-74,-2 2 1,3 6 0,-5 6 0,2 6-177,0 7 0,-1 5 0,6 10 0,0 2 111,0 6 0,0 9 0,0 5 0,0 1 118,0 3 1,0 6 0,0-5-1,2 4-66,3-4 1,-3 5-1,5-6 1,-2-4-76,0-6 1,1-1-1,-5-12 1,3-4-257,1-5 1,0 0-1,-5-7 93,0-2 1,2-8 212,3-6 0,-3-16 0,5-6 0,-2-8 48,1-8 1,4-5-1,-5-11 1,1-2-12,1-1 0,-4-20 1,6-1-1,-2-7-55,-4-6 0,-1-1 0,-2 39 1,0 0-1,0 0 0,0 0-55,0 1 0,0-1 0,0-4 0,0-1 1,0 6-1,0 0 0,-2-42-11,-3 16 1,-2 10 0,-5 16 0,3 8 24,2 10 47,-5 13 0,10 18 1,-3 17-1,3 14 82,2 12 1,0 24 0,2 4 0,1 9 9,0-36 1,0 1 0,0 1 0,-1 1 0,-2 0 0,0 0 0,0 0 0,0 0-32,0-2 1,0-1 0,0 39 0,0-10 0,0-3-107,0-2 1,0-2-1,0-5 1,0-2 69,0-4 1,0-2 0,0-8-1,0-2-81,0-3 0,2 0 1,1-9-1,2-5-56,-1-4 1,-1 1 0,1-8-341,1-3 1,2-8 307,-2-1 1,-3-12 0,3-9 0,-1-8 21,1-6 1,-3-8 0,3-6 0,-3-7 7,-2-6 1,0-6 0,0-5-1,0-2 184,0 3 1,0-4 0,0 11 0,0 5 139,0 4 1,-5 7 0,-1 15 0,3 2 316,1 6-419,-5 11 1,5 12-1,-5 13 1,2 12-3,0 8 1,0 12-1,5 14 1,0 10-36,0 13 0,0 2 1,0 3-1,0-44 0,0 1 57,-1 0 1,2 0 0,3 1-1,2 1 1,0-1 0,0 0-1,0 0 1,1 0 5,-1 0 1,2 0 0,-2 0 0,1-1 0,1-1 0,-2-1 0,7 38-52,-3-7 1,-6-5-1,1-9 1,-3-5-375,-2-9 0,0-1 0,0-11 0,0-6-388,0-6 1,0-5 371,0-3 0,1-6 0,3-6 139,1-6 0,0-18 0,-5-12 0,0-7 5,0-9 1,0 0 0,0-12 0,-1-7-35,-5-9 1,-2-4 0,-8 10-1,0 8 235,0 9 0,6 14 0,1 8 204,2 10 0,2 13 1,5 11-1,0 12 106,0 10 0,0 14 0,0 10 0,2 6-82,3 2 1,-1 10-1,4-1 1,-1 3-53,-3 2 1,-1-2 0,1-4 0,1 1-30,-2-2 0,4 8 0,0-6 0,0 1-118,0-1 0,-1 0 0,-5-13 0,3-1 47,1-3 0,0-9 0,-5-6-960,0-5 255,0-9 0,0-7 0,0-17 152,0-14 0,0-11 0,0-8 1,-1-7 146,-5-6 1,-1-19 0,-5-2-1,2-4 176,-3-7 0,-1 1 0,-1 6 1,-1 2 93,0 6 0,1 12 0,-1 11 0,2 12 280,3 10 1,4 14 249,7 9 1,0 12-1,0 15 1,2 4-235,3 7 1,-1 17 0,5-3-1,-1 7-109,1 4 0,-4 5 0,6 0 0,-1 1 115,-1 0 0,3-6 0,-5 2 1,0-7-127,0-4 0,4-2 0,-4-5 0,0-1-11,0-4 1,-2-6 0,-3-10 0,1-5-1302,2-3 613,1-2 0,-6-9 1,1-9-1,3-12 271,1-11 1,0-11 0,-5-8 0,0-7-30,0-6 1,0-4 0,0-6 0,0-3 145,0-3 1,0 0 0,0 13 0,0 10 554,0 13 1,0 16 0,0 14-43,0 5 0,2 15 0,2 18 0,1 7-45,-2 3 1,1 9 0,-1-3 0,3 1-45,-3-5 1,4 1-1,-2-7 1,-1-3-368,-2 0 1,-2-10-1,0-3 1,0-3-3255,0-3 3361,0-6 0,7-9 0,1-9 0</inkml:trace>
  <inkml:trace contextRef="#ctx0" brushRef="#br0" timeOffset="56">2909 14005 8200,'-16'0'0,"1"0"336,-1 0 0,5 5 93,1 0 440,7 0-569,-4-5 0,8 0 0,5 0-65,4 0 1,6 0 0,5-1 0,7-3-7,7-1 0,5-7 1,9 1-1,3-3-92,6-2 1,6-5 0,4 1 0,-1 0-140,-1 3 1,9 1 0,-13 0 0,-3 2 72,-5 4 0,-12-2 0,-5 6 0,-6 3-161,-5 1 0,-3 2 0,-9 2 102,-3 3 1,-8-3 0,-12 5-41,-6 0 1,-19-4-1,-4 8 1,-11 1-51,-9 2 0,-3 2 1,-3 0-1,-1-1-62,2 1 0,4 0 0,11-1 0,1 1 61,0 0 0,5 0 1,2-2-1,2-2 36,3-2 1,1-5 0,5 4 0,3 0 111,5 0 1,3-6 347,2 2-245,8-3 1,15-2-1,15 0 1,12-2 1,8-3 1,10-4 0,9-6 0,9-3-124,9-3 1,3 4-1,-2-6 1,2 2-13,2 0 1,-5 0-1,-10 7 1,-6 2 85,-12 2 1,-4 6 0,-12-1 0,-5 5-212,-7 5 0,-8-1 204,-4 6 0,-6-1 0,-14 3 1,-10-3 29,-11-2 1,-19 5 0,-5-2 0,-12 6-249,-13 5 1,6-3 0,-6 3-1,4-4-108,4-1 1,-5-1 0,8 1 0,4 0-21,4 0 1,-1-2-1,5-2 1,2-2 157,7 3 0,3-5 0,11 1 0,5-2 339,4-4-167,3-1 1,14-2 0,7 0 23,8 0 0,20-7 0,13-3 0,11-6-102,11-5 1,17 2 0,-37 6 0,0 0 0,3-1 0,0 0-61,1-1 0,1 0 1,5-1-1,0 1 1,-4-1-1,0 0 1,0 1-1,0 0 14,1 2 1,0 0 0,-6 1-1,-1 2 1,30-6 0,-15 2 36,-13 3 0,-13 4 0,-11 7-104,-4 0 1,-8 2 0,-7 2 181,-11 1 0,-10 5 0,-21-3 0,-11 2-162,-10 3 1,-14 2-1,-4 4 1,-7 1-55,43-9 0,-1 1 0,-1 0 0,1-1 0,-36 6 0,4-1-84,5 1 1,4-2 0,8-2-1,3-3 93,2-2 0,7 3 1,7-4-1,3-3 221,7-1 1,6-2 0,8 0 241,0 0 1,9-2-265,7-3 0,16 0 1,17-9-1,13-4-4,10 1 1,12-2 0,7-2-1,9-4-95,-37 13 0,0 0 1,0-2-1,0 0 1,4 2-1,0 1 1,-2 0-1,0-1-3,-2 1 0,0 0 0,1 0 0,0 1 1,36-6-1,-4 0 14,-5 1 0,-14 4 1,-13 2-1,-10 2-64,-5 4 120,-8 1 0,-10 4 1,-11 1-1,-8 4 21,-6 2 0,-16-4 0,-7 6 0,-6 1-157,-5 2 0,-6 3 0,-4 3 1,-1 1-27,1-2 0,7-2 0,7-1 0,2-2 87,3-4 1,8 3 0,6-6 0,4 0 118,1 0 0,6 0 37,-1-2 0,10-3 0,1 3 0,10-3 102,9-2 0,7-2 0,13-3 0,8-6-50,9-3 0,14-2 1,7-1-1,5-2-124,0-2 1,-36 7 0,0 0 0,3 1 0,0 0 0,3-2 0,1 0-62,3-1 0,0 1 0,1-1 1,-1 2-1,0 0 0,0 0 0,0 1 1,-2 1-27,-1 1 0,-1 0 0,3 0 1,-2 1-1,-7 2 0,-2 0 0,39-6 2,-6 4 1,-16-3-1,-13 8 1,-12 2-560,-8 1 526,-5 2 1,-23 2 0,-11 1 0,-13 4-43,-11 2 1,-12 1 0,-14 8-1,-9 1-77,-9 2 0,-3 0 0,2-4 1,-1 3 74,3 1 1,-3 0-1,13-7 1,2-2 115,1-2 0,9-1 1,4 1-1,5-4 125,5-5 1,5-1 0,11 0 0,5 0 474,4 0 0,8-1-431,4-5 0,17-2 0,11-8 0,11 0-180,14 1 0,15-8 0,19-3 0,-36 11 0,2 0-38,3-1 0,1 1 0,9-1 0,2 0 1,-3 0-1,-1 1 0,1-1 0,0 0-61,-1 1 1,-1-1-1,3-2 1,-1 1 0,-2 0-1,-1 1 1,-3 1-1,-1 0-47,-3 0 1,-1 0 0,-3 4 0,-1 0 0,41-10 0,-11 3 154,-9 2 0,-6 1 0,-17 1 1,-4 3 334,-8 6-278,-10-4 0,-8 8 0,-17-5-124,-10 5 0,-24 8 0,-6 3 1,-10 4-117,-11 2 0,-5 5 0,-8 1 1,-3 1-40,-3 0 0,6 3 0,-1-5 0,11 0 187,9 2 0,5-6 1,8 2-1,4-5 54,6-3 1,4-8 0,8 4 0,6-2 396,6 1 0,10-3-105,2-8 1,14-2 0,14-7 0,9 0-273,10-3 1,11-10 0,17 1 0,-32 11 0,1 0-62,3 0 0,2-1 0,7 0 0,0 1 0,-1-1 0,0 0 1,0 0-1,0 1-63,-2-1 1,1 0 0,-1 3-1,0 0 1,-3 0 0,0 0-1,-1 0 1,0 0-5,-1 1 1,0-1 0,-3-1 0,1 0 0,-2 3 0,-1 0 0,37-12 68,-3 0 0,-5 2 1,-15 6-1,-8 1 88,-10 3 0,-10-1 0,-16 7-133,-8 1 1,-10 2-1,-23 2 1,-12 2-57,-9 3 0,-20 4 1,-4 9-1,-12 2 56,39-7 1,-1 1-1,-3 0 1,-1 1-1,-2 1 1,1 0-1,-2 0 1,1-1-50,0 1 0,1 0 0,4-1 1,0-1-1,4 0 0,-1 0 1,1-1-1,-1 1 52,1 0 1,1-1-1,-41 10 1,11-2 0,6-5 210,8-6 0,6 3 0,11-6 0,7 0 502,8-1 1,4 0-433,7-6 1,11-2 0,8-3 0,15-6-262,10-3 1,14-1 0,17-3-1,11-3-27,14-5 0,-39 9 1,2-1-1,7 0 1,1-1-1,-3 2 1,1-1-32,-3 2 1,1-1 0,6 1 0,-1 1 0,-5 0 0,0 0 0,0 1 0,-1 0-25,-1 1 1,0 0-1,2 3 1,-1 1-1,-3-2 1,-1-1-1,1 1 1,0 1-17,2 0 0,0-1 0,-4 0 0,-1 1 1,35-6-1,-11 3 112,-9 2 0,-13-1 1,-15 7-1,-8 1 225,-6 2 1,-11 2 0,-12 0-165,-13 0 1,-14 7-1,-9 6 1,-9 4 19,-13 4 0,21-7 0,-2 0 0,-5-1 0,-1 0 1,-4 2-1,-2 2-7,-2 1 1,-2 0-1,-5 0 1,-1-1-1,-2 3 1,0 0-1,0 0 1,0 0-92,-2 1 1,0-1 0,1-3 0,1 1 0,6 0 0,2 0 0,1-1 0,1-1 37,3 0 1,2 0 0,-1-1 0,1 0 0,5-2 0,1 0 0,1-2 0,1-1-18,-40 7 0,8-1 1,4 0-1,8-2 26,7-4 0,-1 2 0,6-6 0,2-3-814,3-1 1,-7-2 0,9 0 797,-2 0 0,3 0 0,3-4 0,-1-6 0,2-8 0</inkml:trace>
  <inkml:trace contextRef="#ctx0" brushRef="#br1" timeOffset="57">7359 12951 10312,'10'-5'338,"1"0"1,-1-2 0,8 4-1,1-4-6,2-2 0,7 4 0,0-6 0,7-1-12,7-2 0,8-2 1,6-1-1,5-4-217,9-5 1,5 1-1,7-1 1,-39 13-1,0 0-43,1 1 0,1-1 1,0-1-1,-1 0 1,31-7-1,-7 4-106,-10 5 1,-14-1 0,-8 8 0,-4 0-47,-6-2 0,2 5-82,-7-3 145,-7 3 0,-14 2 1,-11 0-1,-4 2-40,-6 3 1,-4 4 0,-8 7 0,-4 1-44,-4 4 1,-7-2 0,-2 6 0,-4-3-72,-2-2 0,-7 2 0,-7 1 1,0 0-38,0 0 1,-3 3-1,3-4 1,2 1 28,3 0 0,6-4 0,12-7 0,1-3 200,4-2 0,4 3 1,8-3-1,2 0 358,2 0 1,12-1 52,-2-6 1,14 0-269,8 0 1,11-7 0,23-7 0,13-9-103,13-8 0,-26 13 1,2 1-1,4 0 0,1 0 1,3-1-1,1 0-37,4-3 0,0 0 0,5 0 0,1 2 0,-2-1 0,1 1 0,-2 1 0,1 1 31,-4 2 0,0 1 1,-5 3-1,-1 2 0,35-8 1,-12 6 53,-11 4 0,-14 2 0,-12 5 1,-7 0 307,-7 0-230,-11 0 0,-10 0 0,-12 0 0,-7 2-149,-7 3 1,-11-1 0,-7 6 0,-6 2-46,-8 2 0,-10 2 0,-5 0 0,-4 1-64,-2 4 0,-1-3 1,-2 3-1,-2-2-355,2 2 1,-2-4 0,5 4 0,9-3 251,9-3 0,2 1 0,8-2 0,6-3 145,6-6 0,8 2 0,5-2 14,5-1 0,7-3 252,8-1 1,10-7-1,20-3 1,13-6-100,14-5 1,17-3-1,12-9 1,-34 15-1,1 1-113,4-2 0,1 1 0,5-2 0,1 2 0,2 0 1,1 1-1,0-2 0,2 1-83,0 0 1,-1 1 0,-3 1-1,0 1 1,-4 1 0,0 1-1,-6 3 1,-2 1 57,33-3 1,-10 5-1,-26 7 1,-11 0 401,-7 0 0,-14 2-40,-12 3 0,-14-2 1,-15 8-1,-12-1-105,-11-1 1,-9 5 0,-9-3 0,-5 3 41,-2 1 1,-10 1-1,8 1 1,-1 3-895,-1 1 0,4 0 0,4-6 1,7 1-4734,6 0 5339,-1-1 0,10-1 0,-3 0 0,5 2 0,6 3 0</inkml:trace>
  <inkml:trace contextRef="#ctx0" brushRef="#br4" timeOffset="58">15094 12574 6648,'-9'0'3141,"4"0"-2468,10 0 1,4 0 0,7 2 0,0 1-36,-1 3 0,3-1 0,1-5 0,4 2-73,1 3 1,1-3-1,3 3 1,-2-3-276,2-2 1,2 0 0,1 0 0,0-2-393,1-3 1,-8 3-1,-3-3 1,-3 3-2599,-3 2 204,1 0 1,-7 2 651,-4 3 0,-10 2 1844,-6 3 0,-10 11 0,-3-3 0</inkml:trace>
  <inkml:trace contextRef="#ctx0" brushRef="#br4" timeOffset="59">15079 12904 7652,'0'9'893,"1"-2"1,4-7 666,6 0 0,-2 0 0,1 0 0,4-2-1006,5-3 1,1 3 0,6-3 0,2 2-394,1-3 1,10 5 0,1-5 0,0 5-406,-3 1 0,0-6 0,-4 1 0,-3 2-1677,-1 1 0,-4 2 0,-1 2 0,1 1 1921,-1 2 0,-5 1 0,4-6 0</inkml:trace>
  <inkml:trace contextRef="#ctx0" brushRef="#br4" timeOffset="60">12327 12841 8015,'5'-10'2733,"2"1"-1645,2 2 1,1 2 35,6 5 0,-5 0 0,-3 2-202,-1 3 1,-1 4-677,-6 6 1,-2-1 0,-3-1-308,-6-3 1,-3-6 0,-2 1 0,1-3 25,-1-2 1,0 0-1,1 0 1,-1 0-231,0 0 1,6-6-1,1-1 1,0-1 3,0-5 0,6-1 0,-2-1 336,3-1 0,7 0 0,4 1 0,3-1 43,6 0 0,3 7 1,-2 4-1,2 3 44,-2 2 1,-2 0 0,-1 0-1,0 0 428,0 0 1,-2 7-1,-2 4-303,-2 3 1,-1 2 0,2-1-1,-6 1-478,-3 0 1,-2-6 0,0 1-156,0 1 0,-7 0 0,-4-1 132,-3-6 1,-2-3-1,1-2 1,-1 0-66,0 0 0,0 0 1,1 0-1,-1-2 125,0-3 1,1 1 0,-1-6 0,0-1 84,0 2 1,8-5 0,2 4 163,5-4 1,1 4-1,3 1 1,6 2 101,7 3 0,3-3 0,-3 2 0,-1 2 317,1 1 0,0 4 1,-1 1-1,-1 4-128,-3 2 0,-2-6 0,-6 4-961,2 0-523,1 2 0,-5 5 0,3-2 1,3-3 1097,2-2 0,1 5 0,6-3 0</inkml:trace>
  <inkml:trace contextRef="#ctx0" brushRef="#br4" timeOffset="61">18537 12684 7615,'0'-15'1252,"0"-1"1,7 0-323,4 0 0,-2 8-297,1 2 1,-5 5 83,6 1 1,-8 7-638,3 3 1,-5 4-1,-1 2-171,0 0 1,-5-6-1,-2-1-218,-2-2 0,-1-2 0,-6-5 110,0 0 0,6-2 0,1-3 0,1-4 283,-1 1 1,5-6 0,-1 3-67,3-3 1,2-2 0,0 1 515,0-1 1,7 2-1,4 4 65,3 4 1,1 5-1,1 1-301,0 0 0,0 0 1,-1 1-1,-1 5-152,-3 4 1,1 4 0,-5 2-1,0-1-82,0 1 1,-2 0 0,-5 0-126,0-1 0,0 1-447,0 0 1,-1-2 304,-5-4 0,-2-3 0,-8-7 162,0 0 0,2-7 0,2-3 0,1-3-25,-1 3 0,3-4 0,1 4 278,1-4 1,1-2-1,6 0 111,0 0 0,2 8 0,3 2-35,6 5 1,8 1-1,4 0 1,0 0-27,-1 0 1,-1 7 0,-5 3-1,0 2-100,-1-1 1,-1 3 0,-3-4-1,-6 4-82,-3 2 1,-2 0-327,0-1 1,-7-1 0,-4-3 0,-3-6-7,-1-3 0,-1-2 0,-1 0 0,-3 0 61,-1 0 0,0-2 0,6-3 0,-1-4 116,0 0 0,6-5 0,1 4 703,2-4 0,2 4-193,5-1 0,7 2 1,3-1-208,4 5 0,2 5 1,0 3-1,-1 4 29,1 2 1,0-4 0,-2 6-1,-2-1-361,-1-1 0,-3 5 0,4-4-2504,-1 4 0,-2 2 2608,1 0 0,4-1 0,-5 1 0</inkml:trace>
  <inkml:trace contextRef="#ctx0" brushRef="#br2" timeOffset="62">10299 12370 10254,'-9'7'937,"2"7"0,7 9 0,0-1-353,0 1 0,-2 5 0,-1-2 1,-2 4 70,1 1 0,2 6 0,1 0 1,-3-2-333,-1-2 0,0 3 0,5 1 1,1-2-248,5-2 1,-3-3 0,8-2-1,-1-4 120,-1-1 1,3-2 0,-5-5-1765,2-1 1103,1 1 1,-1-9 0,-4-7 342,-3-9 0,-2-10 0,-2-5 0,-3-4-78,-5-5 0,-3-4 1,1 0-1,2-3-198,-3 0 1,5-9-1,-1 5 1,2 1 115,3-3 0,3 8 0,1-1 0,0 4 238,0 4 1,1-4-1,5 9 1,4-2 140,4 2 0,2-2 0,0 7 0,-1 2-20,1 1 0,0 2 0,1 2 0,2 4 139,2 5 0,2 3 1,-4 2-1,4 2-50,1 3 1,1 4 0,3 8 0,-4 2 236,-1 2 1,3 7 0,-5-1 0,-3 2 10,-6 3 1,-5-3 0,-7-1 0,0-2 127,0 2 0,0-3 0,-2-1 0,-1-1-45,-3-4 0,-6 4 1,2-4-1,-4-3-324,-2-4 1,0-1 0,1 3 0,-3-2-259,-3-2 0,2-6 1,-6 1-1,1-3-152,0-2 1,4 0 0,-2 0 0,1 0-2471,0 0 0,-6-2 0,6-3 1240,2-6 0,4-3 0,4-1 809,6-1 0,5 0 1,7 0 657,9 1 0,-1-8 0,8-1 0</inkml:trace>
  <inkml:trace contextRef="#ctx0" brushRef="#br2" timeOffset="63">10849 12260 8404,'7'9'536,"-5"-1"-99,3-2 1,2-3 0,-2 8 0,1 1-84,1 2 0,-4 8 1,6 3-1,-2 1 552,-4 0 0,-1 1 1,0 4-1,1 0-53,2 1 0,1-1 0,-6 1 1,0-3-580,0-2 0,0 2 0,0-4 1,0 1-428,0 0 1,0-7 0,1 4 116,5 0 1,-3-2-1,6 1 1,-2-6-2822,-4-2 1,6-7 1299,2-2 0,3-3 1,1-4 1556,1-3 0,7-11 0,1-8 0</inkml:trace>
  <inkml:trace contextRef="#ctx0" brushRef="#br2" timeOffset="64">11462 12480 9101,'6'-11'0,"-1"1"0,-2-2 411,-1-2 1,-4 5-1,-1 2 1,-4 2 325,-2 0 1,-1-1-1,-6 6-214,0 0 0,-5 7 0,0 4 0,0 3 8,-1 2 0,2-1 0,-6 1 0,0 0-112,1-1 0,-3 6 0,6 2 1,-1 0-37,0-1 1,2-1 0,6-3-1,-1 1 7,0 2 0,6 2 1,1-4-1,2 2-83,4-2 1,6 4-1,6-2 1,3-2 56,5-2 1,10-1 0,1 0-1,5 0-110,3-1 0,3-4 0,-4-2 0,2-1-288,-3 1 1,0-5 0,-3 1 0,1-2 10,-1 2 0,-7-3 0,-1 3 0,-2-3-661,0-2 1,5 2-1,-5 1 1,-2 3-1657,-1-3 1,3 4 0,0-2-1,-2-1 2340,-1-2 0,4-2 0,3 0 0</inkml:trace>
  <inkml:trace contextRef="#ctx0" brushRef="#br3" timeOffset="65">13208 12260 8317,'-14'-11'1482,"3"1"2930,4-1-3560,7 3 0,0 2 0,0 13 0,2 7 8,3 6 0,2 8 0,5-2 1,-3 5-242,-2 6 1,3-2 0,-3 7 0,2 0-339,3-2 1,-3 3 0,0-4 0,0-2-322,-1-4 0,-2 5 1,2-10-1,-1-2-495,-3-1 1,3 1 0,-2-5-1,-1-2-1631,-3-1 0,-1-3 0,2-1-341,3-3 285,-3-4 1,12-14 2221,-4-4 0,4-17 0,2-5 0</inkml:trace>
  <inkml:trace contextRef="#ctx0" brushRef="#br3" timeOffset="66">13585 12386 11562,'-7'15'1697,"-4"1"0,-4 0-1236,-6 0 0,1 1 0,-6 2 0,-2 4 216,-1 1 0,-1-3 0,2 4 0,4-1-88,1 1 0,2-6 0,7 2 0,2-4-168,1-1 0,8 0 0,-3-1 0,5 1-158,1 0 0,1 0 1,5-1-1,6 1-93,7 0 0,0-6 0,6-1 0,-1-2-467,1-4 0,-1-1 1,4-2-1,-3 0-1291,-3 0 0,4 0 0,-3 0 0,0 0-61,0 0 1,3 2 0,-3 1-1,-1 3-1893,1-3 3542,-2-1 0,2 5 0,1 2 0</inkml:trace>
  <inkml:trace contextRef="#ctx0" brushRef="#br3" timeOffset="67">13868 13046 8317,'10'0'2088,"1"0"1,-8-2-1,4-1-1434,0-3 1,-5-6 0,3 2 0,-3-6-184,-2-5 0,0-2 0,0-6 0,0-1-275,0-3 0,-5-9 1,-2-2-1,-2-5-427,-3-3 0,0-8 0,-1 5 0,3-1-111,-2 3 1,3 6 0,0 5 0,0 7 186,1 7 1,2 6-1,-2 6 439,1 0 0,0 2 732,2 4-945,3 3 1,-5 8-1,7 5 1,0 4 28,0 4 0,7 7 1,3 2-1,4 0 171,2-1 1,1 4-1,3-3 1,2 0-164,3 0 1,-1-2 0,4-6 0,-2 1-51,2 0 1,-3-6 0,-1-1 0,-1-2-50,-4-4 0,4-1 0,-2-2 0,-2-2-507,-1-3 0,-3-4 1,1-8-1,0-2 150,-1-2 1,1-7 0,-2 2 0,-2-4-47,-1-2 0,-8 8 0,3 3 1,-3 4 336,2 1 1,-3 5 432,3 1 1,-3 8-1,0 2 1,1 9 411,3 5 0,6 3 0,-3 4 0,1 7 237,0 7 0,1 5 0,5 8 0,-1-3-291,1-3 0,0 3 1,0-3-1,-1 2-582,1-2 1,-5-4 0,-1-5-1,0 2-1046,-1 2 0,3 0 0,-6-8 0,-3-1-2065,-1-2 0,-2 1 2959,0 4 0,7-6 0,2-3 0</inkml:trace>
  <inkml:trace contextRef="#ctx0" brushRef="#br1" timeOffset="68">16006 12150 8537,'9'-7'411,"0"5"0,-6-1 49,2 6 0,6 1 0,-4 6 0,0 2 647,0 2 0,-2 2 0,-5 1 1,0 3-539,0 1 1,0 7-1,-2-2 1,-3 2 233,-5-2 1,-4 4 0,-2-4-1,0 4-284,0 1 1,1 0-1,-1 1 1,0-1-104,1 1 0,-1-1 0,2-1 0,2-2 74,1-2 1,6-7 0,-4 4 0,2-2-33,4 0 0,1 0 0,4-6-340,3 1 0,5-5 0,11-3 0,6-1-118,2-3 0,4-2 0,2-2 0,6 0-57,4 0 0,-7-6 0,8-1 1,-6-1-304,-5-5 1,2 5-1,-4-1 1,-5 2-1574,-4 3 1,2 1 0,-5 0-500,-1-3 1,-3 1-519,-1 5 1,-6-2 2949,1-3 0,-8-4 0,4-6 0</inkml:trace>
  <inkml:trace contextRef="#ctx0" brushRef="#br1" timeOffset="69">16588 12291 8158,'0'-15'1950,"0"-1"-216,0 7 1,0 11 0,0 12-733,0 5 1,0 9-1,0-2 1,0 4-142,0 1 0,5 6 0,0 1 0,-1 1-416,-2-1 0,3 1 0,2-4 0,0 1-8,0-1 1,3-3-1,-3-4 1,0-4-638,0-1 1,4 3 0,-4-5-1425,1-2 1,-4-1-942,1-3 0,-1-1 893,1-3 0,-3-6 0,5-10-192,0-6 1,0-3-1,7-3 1864,1-4 0,-2 3 0,9-4 0</inkml:trace>
  <inkml:trace contextRef="#ctx0" brushRef="#br1" timeOffset="70">16997 12433 8126,'8'-2'224,"-2"-3"0,-6 3 0,-6-3 472,-4 3 0,-4 2 1,-2 0-1,-1 2 442,-4 3 0,2 4 0,-8 7 0,1-1-615,2 1 1,-4 5-1,5 0 1,0-2-197,1-1 0,1 2 0,5 1 0,0-1-25,0-3 0,6 4 0,1 0 0,2-2 148,4-1 1,1-3 0,4 1 97,3 0 1,6-2-1,9-2 1,7-1-15,2 1 0,5 2 0,1 0 0,3-2-187,2-2 0,0-1 0,4 3 0,-4-1-418,-1 1 1,-4-3 0,-8 0 0,-2-1 64,-2 1 1,3-4 0,-5 4 0,0-2-1837,1-4 1,-4 4 0,3-1 0,-2-3-1447,2-1 0,-3-2 3288,3 0 0,3 0 0,0 0 0</inkml:trace>
  <inkml:trace contextRef="#ctx0" brushRef="#br0" timeOffset="71">19402 12134 11555,'0'21'832,"0"0"0,0 5 0,0-3 0,0 1-135,0 4 0,2 7 0,1 2 1,3 0-141,-3 1 0,-1-5 0,0 4 0,1-4-170,2-1 1,1-1 0,-6 0 0,0-1-310,0-4 1,1-3 0,3-7-1,1-1-1024,-1 1 1,-3 0-1531,-1 0 1,2-8 1712,3-2 1,-1-5 0,6-1 0,3 0-605,1 0 1,1-1-1,1-5 1367,0-4 0,6-4 0,3-2 0</inkml:trace>
  <inkml:trace contextRef="#ctx0" brushRef="#br0" timeOffset="72">19780 12307 8202,'7'0'1289,"-7"0"1,-2 5-1,-9 2 1,-3 2-923,-5 3 0,0 2 0,-7 4 0,-2 1 59,-2 2 0,0 0 1,2-4-1,4 2-198,1 2 1,-3 0 0,5-5 0,2 0 19,1 0 1,3 4 0,1 1 0,3-1 249,6-3 1,3-1-1,2 0-138,0-1 0,7 1 0,4 0 0,4-2-113,6-4 1,2 2 0,7-5 0,0 0-432,3 0 1,2-1-1,-4-6 1,-1 1-595,-4 5 1,7-5 0,-5 5 0,0-5-601,2-1 1,-6 0-1,1 0 1,-3 0 351,-2 0 0,2 0 0,-1 0 0,-1 0 1026,-3 0 0,6-14 0,1-3 0</inkml:trace>
  <inkml:trace contextRef="#ctx0" brushRef="#br0" timeOffset="73">20361 12307 8566,'-1'-21'0,"-3"0"0,-3 2 447,-2 1 0,4 4 0,-4 2 895,2 2 0,0 1 720,2-1-1422,3 3 0,2 19 1,11 4-103,3 1 1,2 6 0,-1-1 0,1 5 68,0 6 0,5-2 1,0 6-1,0-2-160,1 2 0,-4-3 0,3 7 0,-4-1 32,-1 0 1,-2-3 0,-2 3 0,-3-2-87,-2-3 0,3-2 0,-4-1 0,-3-3-9,-1-2 1,-4 1 0,-3-7-234,-6-2 0,-3-4 0,-1-4 0,-1-4-236,0 0 0,-5-5 0,-1 1 0,-1-5 83,0-3 0,-5-7 0,4 0 1,-2-6-1863,-1-3 0,6 0 1,-3 4-1,1-2-237,4-2 0,3-5 0,4 5 0,3 0 127,2-2 0,2 4 1974,5-8 0,0 1 0,0-5 0</inkml:trace>
  <inkml:trace contextRef="#ctx0" brushRef="#br0" timeOffset="74">19953 12244 7908,'10'9'1094,"0"-6"0,3-4 273,1-5 0,3-4 1,4 5-1,5 1-443,4 2 0,8-3 1,4 0-1,6 1-226,4 3 1,-1 1 0,5 0 0,-2 0-322,-4 0 0,-1 0 0,-3 0 1,-4 0-457,-6 0 0,1 0 0,-2 0 0,-2 0-684,2 0 0,-2 0 1,-7 0-1,-3 0-1490,0 0 0,-6 0 1,4-2 2252,-3-3 0,-2-4 0,-1-7 0</inkml:trace>
  <inkml:trace contextRef="#ctx0" brushRef="#br0" timeOffset="75">18899 13800 7821,'-2'-8'-549,"-3"2"683,-5 5 0,1 1 0,-2 0 0,-1 0 333,-2 0 0,-1 0 1,-1 0-1,-2 1-145,-3 5 0,4 1 0,-6 6 0,0 1 12,-3 4 1,2 3 0,-1-2 0,3 4 54,2 1 0,-2 2 1,1 4-1,2-2-79,1-2 1,2 0-1,1 6 1,-1-1 135,0 1 0,7-1 0,4 1 0,3-1-106,2 1 1,0-1 0,0 0 0,0-1-144,0-4 0,7 2 1,4-5-1,3 0-229,2-1 1,1 5 0,2-7 0,2 0-631,-2-3 0,1-1 0,-1 0 0,2-1-678,-2 1 1,0-6 0,1-1 0,2-2 1339,3-3 0,-6-3 0,4-1 0</inkml:trace>
  <inkml:trace contextRef="#ctx0" brushRef="#br0" timeOffset="76">19009 14036 10139,'9'7'578,"5"3"0,-2 10 1,6 2 150,3 3 1,1 1 0,-3 5 0,2 1 9,-1-1 1,4 3 0,1 0-1,1 1-509,0-5 0,-7 2 0,4-6 1,-2 2-484,0-2 1,7 2 0,-4-6 0,1 1-604,-4 0 1,1-2 0,-1-7 0,-1-2-756,-3-1 1,4-8-1,0 2 776,-2-3 1,-7-2-1,-1-3 835,1-8 0,2 1 0,2-13 0</inkml:trace>
  <inkml:trace contextRef="#ctx0" brushRef="#br0" timeOffset="77">19748 14209 9830,'-16'0'0,"1"0"446,-1 0 0,0 0 0,-1 2 0,-4 3 596,-5 5 1,-9 11 0,-4 6 0,-1 2-481,-4 3 0,4-3 0,0-1 0,2-3-249,3-3 1,7-1 0,3-5 0,3 0-243,2 0 1,3-1-1,3 1 1,2-2-977,1-4 0,6 4-1293,-6-3 1,8-2 1468,-2 1 1,5-6-1,5 1-276,5-3 1,11-2 0,6 0-1,1 0 1005,-2 0 0,10-14 0,-2-4 0</inkml:trace>
  <inkml:trace contextRef="#ctx0" brushRef="#br0" timeOffset="78">20204 13989 10850,'-9'16'1161,"4"1"0,2 4-398,-3 5 1,5-1 0,-6 1 0,1 2-170,1 1 1,-2-2 0,4-1 0,-3 2-511,3 2 0,1-1 1,2-1-1,0-3-494,0-3 1,2 4 0,3-5 0,4 0-423,0 2 1,3-11-1,-7 4 1,0-4-4475,2-3 4089,-5-2 0,0-9 1217,-7-3 0,-15-4 0,3-6 0</inkml:trace>
  <inkml:trace contextRef="#ctx0" brushRef="#br0" timeOffset="79">19905 14350 8403,'2'-10'2045,"3"1"-1676,6 2 0,3 2 0,3 5 0,2 0 360,2 0 0,7 0 0,0 0 0,6 0-432,2 0 1,3 0-1,-4 0 1,1 0-478,-1 0 0,4 0 1,-3-2-1,-1-1-388,-2-3 1,-3 1 0,-4 5 0,-3-2-448,0-3 1,-6 3-1,4-4 1,-3 0 450,-3 1 0,-4-5 0,-2 3 0,-1-2 564,1-3 0,-5-2 0,1-2 0,-3-7 0,-2-1 0</inkml:trace>
  <inkml:trace contextRef="#ctx0" brushRef="#br0" timeOffset="80">20802 13832 9231,'0'15'507,"0"1"0,5 7 0,0 5 0,-1 5 337,-3 4 0,-1 6 0,-1-3 1,-3 1 126,-1-5 1,-7 3 0,3-3 0,-2-1-713,1-1 1,6-8 0,-3 0 0,2 0-222,0-1 0,0-1 0,5-5 1,0 2-253,0-2 1,0-1-2751,0-2 0,1-2 0,5-4 1636,4-5 0,4-3 0,2-2 1328,0 0 0,6-14 0,3-3 0</inkml:trace>
  <inkml:trace contextRef="#ctx0" brushRef="#br0" timeOffset="81">21320 14020 8315,'-8'-7'67,"-12"4"1,5-8 0,-3 1 521,1 1 0,-4-3 0,0 7 0,0 1 23,-2 2 1,6 2 0,-6 2-1,2 3-144,0 6 0,0 5 1,5 5-1,2 5-80,4 3 0,-2 3 0,6 1 0,1 2-36,-2 2 0,5 1 1,-3-3-1,5 2-22,5-2 1,4-7-1,9-4 1,1 0-27,2 1 1,7-6 0,-2 0-1,2-5-42,-2-3 0,-1-8 1,-6 3-1,2-5-30,-2-1 1,4-7 0,-2-3 0,-2-6-339,-2-5 0,-1-3 0,-2-8 1,-2 1-434,-1-1 0,-8-6 1,3-2-1,-5 0-288,-1 3 1,-1 4 0,-3 1 0,-3 1 116,-2-1 0,4 8 0,-4 3 0,1 4-523,-1 1 0,5 5-1038,-1 1 1,3-1 2270,2-4 0,0-1 0,0 0 0</inkml:trace>
  <inkml:trace contextRef="#ctx0" brushRef="#br0" timeOffset="82">21305 13612 8315,'14'-11'0,"-2"2"144,-2 2 0,1-3 1,5 5-1,-1 1 486,1 2 1,7 4-1,3 5 1,5 7-274,6 5 1,-4 15 0,6 1 0,-4 6 341,-4 8 1,4 9 0,-9 0-1,2 3-248,-2 2 1,-3-2 0,-7 0 0,-2-2 164,-4 1 0,-3 2 0,-7-9 0,0-3-440,0-1 0,-7-1 1,-3-3-1,-6-1-383,-5-2 1,2-8 0,-7 3-1,-1-4-322,3-1 0,-6-8 0,4-3 0,-2-5-1191,2-6 0,-4-3 1,2-8 1719,-7-5 0,2-16 0,-5-12 0</inkml:trace>
  <inkml:trace contextRef="#ctx0" brushRef="#br1" timeOffset="83">17956 13863 22673,'-14'-16'-4494,"3"1"4017,4-1 901,7 7 1,7 2 0,4 9 0,3 3 271,1 6 0,1 1 0,2 2 0,1 0 27,2 3 0,7 10 0,-2 0 1,2 7-2,-2 2 0,2 8 0,-5-2 0,0 3 70,-1 2 0,-1 6 1,-5 1-1,-2 0-384,-4 0 0,-3 4 0,-8-6 0,-3-1-408,-1-2 0,-7-7 0,-1-2 0,-4-2 0,-4-3 0,0 2 0,4-4 0,-1-3 0,2 0 0,-3-8 0,9-1 0,-4-3 0,-2-3 0,5 1 0,1 0 0,-2 0 0,3-6 0,-1 0-1598,6-6-4632,-3 3 6426,7-7 1,7-7-1,2-2 1</inkml:trace>
  <inkml:trace contextRef="#ctx0" brushRef="#br1" timeOffset="84">15582 13895 10634,'-16'0'-646,"0"0"0,0 0 1159,1 0 0,-3 0 0,-1 0 0,-2 1 132,2 5 0,-4 2 0,0 10 0,1 1 40,-1 2 0,2 7 1,7 0-1,2 5 74,1 4 0,8 5 0,-2-4 0,3 2-276,2 4 0,0 1 1,0 2-1,0 1 649,0-1 1,0-5 0,2-2 0,1-2-641,2-3 1,6 2 0,-6-4 0,0-5-372,2-4 0,0 3 0,6-6 1,-5-2-122,-1-2 0,5-1 0,-1 0 0,3-1-1783,2 1 0,1-2 0,2-3 1783,2-6 0,7-4 0,-3-1 0</inkml:trace>
  <inkml:trace contextRef="#ctx0" brushRef="#br1" timeOffset="85">16478 14099 11792,'7'16'1081,"2"5"1,8 1 0,4 3-270,5 3 1,2 7 0,0 1 0,-3-1 198,-3-2 0,4-1 1,-5-1-1,0 1-858,2-1 1,-5-5 0,3-1 0,-4-3 72,-1-2 0,-6 2 0,1-1-722,1-1 0,2-3-3840,2-1 0,-6-8 2476,1-2 0,-3-6 0,3-6-534,-6-4 2394,4-11 0,-7-3 0,5-8 0</inkml:trace>
  <inkml:trace contextRef="#ctx0" brushRef="#br1" timeOffset="86">16997 14177 7984,'15'7'262,"-1"2"0,-3 7 1,-8 0 1445,-6-1 0,-6 8 0,-7 3 1,-1 2-235,-4-2 1,-9 9-1,-8-3 1,-2 1-395,-4 0 0,-1-1 0,-3-1 0,1-1-376,0-4 1,7 2-1,3-7 1,4-2-698,2-2 1,1-1 0,4 0 0,5 0-348,3-1 0,8-4 1,1-1-1648,2 3 1,2-5 0,5 3 0,3-1-2376,8-1 0,6 3 4362,15-7 0,13-6 0,4-8 0</inkml:trace>
  <inkml:trace contextRef="#ctx0" brushRef="#br4" timeOffset="87">14387 14508 8028,'-16'-2'1955,"0"-3"-1276,8 3 0,2-5 0,12 7-235,4 0 0,9 0 0,4 0 1,0 0-183,-1 0 1,6 0 0,-1 0 0,2 0-453,3 0 1,-6-5 0,0-1 0,0 3-577,-1 1 0,3 2 1,-9 2-149,-5 3 0,-5-1 914,-9 6 0,-14 1 0,-4 4 0</inkml:trace>
  <inkml:trace contextRef="#ctx0" brushRef="#br4" timeOffset="88">14292 14712 8329,'16'0'0,"0"0"871,0 0 1,-1 0 0,3-2 0,1-1 35,2-3 1,7 1 0,-2 3 0,4-1-666,1-2 1,-5-1 0,1 6 0,-1-1-85,-2-5 1,4 5-1,-5-5 1,0 5-1017,-1 1 0,-1-6 858,-5 1 0,7-7 0,1 3 0</inkml:trace>
  <inkml:trace contextRef="#ctx0" brushRef="#br3" timeOffset="89">12233 14445 8182,'0'-16'-370,"0"0"227,0 1 0,-2-1 1270,-3 0 1,-4 7 0,-7 4-648,1 3 0,-1 2 0,0 0 0,0 2-2,1 3 1,-1 4 0,-2 7-1,-1 0-151,-2-1 0,0 6 0,6 2 1,-1 1-20,0 4 0,2 2 0,2 1 0,3 1-25,2-1 1,-3 1 0,4-1 0,3 1-108,1-1 0,2 0 0,0 1 0,2-1-199,3 1 1,4-1-1,7 1 1,-1-3-287,1-2 0,0 0 1,0-6-1,-1-1-537,1-3 1,0-3-1,-1-2 1,1-3-371,0-2 1,1-2 0,3-5 0,1 0-448,-2 0 0,-2-8 1663,-1-8 0,0-14 0,-1-10 0</inkml:trace>
  <inkml:trace contextRef="#ctx0" brushRef="#br3" timeOffset="90">12264 14649 8994,'16'0'766,"0"0"1,-1 7 0,1 3-1,2 6-75,2 5 0,-2-2 0,5 8 0,-2-1-384,0-2 1,0 6-1,-6-6 1,1 3-239,0-1 1,-1-5 0,1 3 0,0-1-233,0-4 0,-1-1 1,1-3-1,0-1-2041,-1-3 0,-4 1 1176,-1-7 0,-6-7 1,1-10-1,-3-7 1028,-2-7 0,7-18 0,2-5 0</inkml:trace>
  <inkml:trace contextRef="#ctx0" brushRef="#br3" timeOffset="91">12704 14618 8098,'0'15'348,"0"1"163,0 0 1,-1-1 0,-3 1-1,-3 2 337,-2 3 0,-1-2 0,-6 5 0,0-1-423,1-4 1,-1 4 0,0-2 0,1 0-306,-1 1 1,-5-4 0,0 3 0,2-5-910,1-6 1,3 4-1202,-1-3 0,5-3 1096,1 3 1,8-8-1,2 1 1,9-8 893,5-6 0,7-9 0,0-2 0,7-14 0,-4 1 0</inkml:trace>
  <inkml:trace contextRef="#ctx0" brushRef="#br3" timeOffset="92">12877 14602 11348,'0'16'1110,"-1"1"0,-3 2-767,-1 2 1,0 7-1,5-3 1,0 1 244,0 0 1,0-2 0,0 6-1,0-2-284,0 0 0,5 3 0,2-8 0,0 0-355,0 0 1,5-2 0,-3-6 0,1 1-913,1 0 0,-3-1 0,5 1-246,-3 0 0,-5-7-2822,6-4 2710,-8-3 0,-3-15 1321,-10-2 0,-11-12 0,-4 3 0</inkml:trace>
  <inkml:trace contextRef="#ctx0" brushRef="#br3" timeOffset="93">12767 14853 9128,'16'-1'1153,"0"-3"0,-1-1-713,1 1 1,0 3 0,1 1-1,3 0-183,1 0 0,5 0-1,-4 0 1,1 0-369,0 0 1,5 0 0,-2 0-1,2 0-430,-2 0 1,2 0-1,-7 0 1,-2-2-1303,-1-3 1,-2 3 852,-1-3 1,-4-4 990,-1-2 0,-6-3 0,3-1 0</inkml:trace>
  <inkml:trace contextRef="#ctx0" brushRef="#br3" timeOffset="94">13223 14508 8081,'23'-18'-13,"-4"-3"0,7 11 0,2-4 318,2-2 0,1 2 1,1 2-1,-1 3 178,1 2 0,-3 2 0,-1 5 0,-3 0-241,-2 0 0,-8 7 0,-6 3 0,-2 4-30,-3 2 0,-3 5 0,-1 2 1,-1 1-29,-5 4 1,-8 3 0,-10 4 0,-4 2 28,-5-2 1,0 3 0,5-1 0,1 0-63,-1 1 0,6-5 0,1 4 1,5-4-56,6-1 0,3-6 0,7-2 0,0-1 79,0-4 0,7-1 0,3-4 0,4-4 66,2-5 0,5-3 1,1-2-1,1 0-99,0 0 0,3-7 0,-5-5 0,0-6-174,2-3 1,-6-6 0,4 0 0,-5-2-221,-6-3 0,-3 1 0,-7-1 0,0 1-186,0-1 1,-1 3 0,-5 1 0,-4 3-289,-4 3 0,-7-5 0,-2 5 0,0-1-168,1 0 0,-1 1 0,4 2 0,-2 0-199,2 0 0,3 3 1093,5 1 0,-10-7 0,4-1 0</inkml:trace>
  <inkml:trace contextRef="#ctx0" brushRef="#br3" timeOffset="95">13538 14005 8072,'22'1'127,"5"5"1,1 2 0,-1 8 0,-2 0 578,-2-1 1,10 13 0,-2 7 0,2 7-134,1 7 1,2 14 0,1 2 0,-2 4-198,-2 7 1,-8-3 0,-4-1-1,-4-8-220,-1-3 1,-7 9-1,-4-7 1,-5 2-633,-5-1 1,-4-3-1,-9-3 1,-3-7-343,-5-8 1,-7-6-1,-4-13 1,1-8-571,-5-9 0,-11-9 1388,5-8 0,-11-29 0,2-18 0</inkml:trace>
  <inkml:trace contextRef="#ctx0" brushRef="#br2" timeOffset="96">10315 14445 8036,'-21'0'277,"0"0"1,-6 0 0,5 0-1,-3 0 206,-3 0 1,4 0-1,-2 1 1,-2 5-72,-2 4 0,0 9 0,2 4 0,4 2-50,1 2 1,-3 1-1,5 2 1,0-2-77,-2 0 0,6 10 1,-2-6-1,5 1-35,3 0 0,2 4 1,-1 0-1,5-3-129,3 0 0,2-8 0,2-2 0,3-1-299,5-4 0,4-1 0,2-3 0,0 1 24,0 0 1,5-2 0,1-2-1,3-3-750,3-2 1,1 0-1,3-4 1,-1 2-116,1-1 1,-1-2 0,1-4 0,-1-2 140,0-1 1,-1-7 876,-4 2 0,4-4 0,-5-2 0</inkml:trace>
  <inkml:trace contextRef="#ctx0" brushRef="#br2" timeOffset="97">10377 14680 8324,'16'7'985,"0"4"0,0 8-227,-1 2 1,3 7 0,1-2 0,2 4-346,-2 1 0,-1 1 1,-3-1-1,3-1 52,3-4 0,-4 2 0,4-5 0,-3-1-315,-3 1 0,1 3 1,0-5-1,0-1-366,-1-3 1,-4-7-1,-1-1-1807,3-2 0,-5-2 1108,3-5 1,-6-7 0,4-5 0,-2-7-325,-4-7 0,-1-6 1239,-2-4 0,7-11 0,2-9 0</inkml:trace>
  <inkml:trace contextRef="#ctx0" brushRef="#br2" timeOffset="98">10865 14633 8131,'-2'14'470,"-3"-3"1,-4 3 0,-7-6-1,1 3 241,-1-1 0,-5 6 0,-2 5 0,-1 0-319,-4 2 0,-2-1 0,-1 6 0,-1-3-58,1-2 0,1-3 1,4-2-1,5 1-496,3 2 1,-1-5-1,2-6-1583,3 3 0,3-5 783,1 3 1,5-8 0,12 2-1,7-3 24,5-2 1,10-7 937,3-3 0,6-18 0,10-5 0</inkml:trace>
  <inkml:trace contextRef="#ctx0" brushRef="#br2" timeOffset="99">11022 14618 8535,'0'15'776,"0"1"0,0 0-129,0-1 1,-2 8 0,-1 3 0,-4 4-259,-2 1 0,0 4 0,-3 0 0,3-3 90,2-3 0,-3 3 0,5-9 0,1-1-261,2 1 1,2-2-1,0-5 1,0-1-605,0 1 1,0-5-1236,0-1 0,7-1 505,4 1 0,-2-3 1,-1-8 15,-1-5 1,-1-2 0,-6-10 1099,0-3 0,-14-3 0,-4-8 0</inkml:trace>
  <inkml:trace contextRef="#ctx0" brushRef="#br2" timeOffset="100">10849 14900 8014,'16'0'393,"0"0"-31,-1 0 0,1 0 0,0 0 0,-1 0-37,1 0 0,0 0 1,1 0-1,3 0-286,1 0 1,-1 0 0,-4 0 0,0 0 53,0 0 0,5 0 0,0 0 0,-2 0-978,-2 0 1,-1-1 0,0-4 0,-1-6 884,1-3 0,0-9 0,0-1 0</inkml:trace>
  <inkml:trace contextRef="#ctx0" brushRef="#br2" timeOffset="101">11289 14570 8522,'0'11'1190,"0"-1"0,0 4-644,0 6 1,0-1 0,0 7 0,0 2-35,0 2 0,0-1 0,0 1 0,0-2-297,0 0 1,0 5-1,0-9 1,0 1-407,0-4 1,0 2-1,0-2 1,0-2-716,0-2 0,6-1 1,1-2-1140,1-4 0,3 3 1503,5-8 0,-8-12 1,-3-11-1,-3-4 542,-2-6 0,0-16 0,0-5 0</inkml:trace>
  <inkml:trace contextRef="#ctx0" brushRef="#br2" timeOffset="102">11258 14225 8097,'16'0'77,"-1"0"0,1 1 0,0 5 0,0 4 679,-1 4 0,8 7 0,3 3 1,2 6-43,-2 9 1,4 4-1,-4 6 1,2 4-274,-2 4 1,-5 3 0,-8-1 0,-5-3 47,-1-2 1,-1 4 0,-8-6 0,-2-1-203,-1-2 1,-5-4-1,3-1 1,-2-4-505,-3-2 1,-1-3-1,1-9 1,3-5-648,2-3 1,-5 1 0,3-2-1,1-3-4677,2 0 5541,-2-7 0,-8 0 0,-8-7 0</inkml:trace>
  <inkml:trace contextRef="#ctx0" brushRef="#br0" timeOffset="103">10032 15969 11827,'0'-15'2457,"0"6"1,0 11-1,1 12 1,5 7-1033,4 3 0,4 2 0,2 6 0,-1-1-783,1 0 1,0 1-1,0-1 1,-1 1-660,1-1 0,0 1 0,-1-3 1,-1-1 1,-3-2 0,3-1 0,-5 1 0,1-5 0,1-3 0,-6 3 1,4-1-5334,-2 0 2372,-2-3 1,-7-5 1167,-3-6 0,3-8 1,-3-16-1,1-3-2117,-1-5 3904,3-3 1,-5-3-1,7 1 1</inkml:trace>
  <inkml:trace contextRef="#ctx0" brushRef="#br0" timeOffset="104">10377 16048 12283,'9'-7'1574,"-4"7"0,-10 0 0,-5 9 122,-4 5 0,-7 3 1,-2 4-1,-1 5-785,-4 4 1,-2-4-1,-2 0 1,1 2-143,0 2 1,1 0-1,2-4 1,3-5-779,3-4 0,1-1 1,5 0-1,0-1-214,1 1 0,1-5 1,1-3-1,3-1-608,-2-3 0,5-1 1,0 1-1595,0 1 1,5-1 0,-3-10 1697,3-4 0,4-4 0,5 0 1,7 2-4570,5 1 5304,16-6 1,-9-8 0,13-6 0</inkml:trace>
  <inkml:trace contextRef="#ctx0" brushRef="#br0" timeOffset="105">10660 15796 11616,'0'-15'462,"0"-1"0,2 5 0,3 3 0,6-1 734,3 0 1,2 1 0,-1-3 0,3 4-724,3 0 1,-4 5 0,4-3 0,-3 3 675,-3 2 1,-4 2-1,-2 3-678,-2 6 0,-2 3 1,-5 3-1,0 2 122,0 2 1,-7 7 0,-4-1 0,-3 1-50,-1-2 1,-1 3 0,0-4-1,0-1-552,1-3 0,1 2 0,2-2 0,3-2 39,2-1 1,2-3-190,5 1 104,0 0 0,7-7 0,3-4 1,4-4 53,2-1 0,1 0 0,2-1 0,2-3 51,-1-1 1,-3-2 0,1 4-1,1-3 23,2 3 1,0 1-1,-6 2 1,1 0-2477,0 0 1,5 0 0,0 0 0,-2 0-4430,-2 0 6890,6 7 1,-5-5-1,4 5 1</inkml:trace>
  <inkml:trace contextRef="#ctx0" brushRef="#br0" timeOffset="106">26116 9887 8281,'0'-16'-90,"0"0"1,0 0-322,0 1 1,0-1-1,0 0 1367,0 0 148,0 8 0,0 3 1,0 10-546,0 5 0,0 11 0,0 5 1,0 4-162,0 2 1,0 6 0,0 4 0,0 5 136,0 5 0,0 3 1,0 6-1,-2 0 68,-3 3 1,1 3 0,-4-3-1,-1 3-44,0 1 1,4 5-1,-4-1 1,2 1 20,4 2 0,-4 4 0,0-9 0,0-2-225,0-4 0,0 1 0,3-13 0,-1-1-74,2-2 1,1-9 0,2-3 0,0-6-340,0-5 0,0 2-4983,0-7 4067,0-7 0,0-19 1,0-14-1,2-7-1316,3-7 0,9-15 1,10-1 2289,6-5 0,-2-10 0,10-8 0</inkml:trace>
  <inkml:trace contextRef="#ctx0" brushRef="#br0" timeOffset="107">26336 9761 8126,'2'14'74,"3"-4"1,-2-1 632,8-4 0,-6-3 0,6 3-326,1-3 1,2-2 0,3 0 0,3 0-79,0 0 0,8 0 0,0 0 0,7-2-74,7-3 0,4 3 1,3-3-1,3 3-165,6 2 1,3 0 0,3 0 0,3 0-171,1 0 1,12-5 0,-1 0 0,1-1-11,1 0 1,1 4 0,0-3 0,-2 3 33,2 2 1,0-2 0,-3-1 0,-2-3 63,-4 3 1,4 1-1,-3 2 1,1 0 12,-2 0 0,2 0 0,-3 0 1,1 0 7,2 0 1,4 0 0,-11 0 0,-2 0-5,-1 0 1,1 0-1,-3-2 1,-7-1-5,-5-2 1,-6-1 0,-1 6 0,-6 0 39,-4 0 0,-1 0 0,-12 0 1,-2 0 88,-2 0 0,-1 0 1,0 0 127,0 0-124,-8 0 0,-1 2 36,-7 3 0,-1 2 1,-3 6-1,-1-3 186,1 2 1,1 2-1,-1 2 1,-1 0-74,2-1 1,1 6 0,2 2 0,0 1-42,0 4 1,-5 7 0,-1 4-1,3-1-2,1 1 0,2 8 1,0 0-1,-2 4 30,-3 4 1,3 8 0,-3-3 0,3 4 149,2 4 0,-5 11 1,0-2-1,1 1-67,3 5 0,1 0 0,0-4 0,0-6 63,0 1 0,-2-3 0,-2-6 0,-1-1-122,2-1 0,1 4 0,2-10 0,0 4 75,0 2 0,0-7 0,0-3 1,0-4-220,0-2 1,5-9 0,0-5 0,-1-7-534,-2-3 0,-4-4 0,-2-6-810,-1-3 1,-7-6 0,2 1 0,-6-5-1121,-5-5 0,-4-2 0,-8-6 1,-4 3 2318,-4-2 0,-19-9 0,-4-4 0</inkml:trace>
  <inkml:trace contextRef="#ctx0" brushRef="#br0" timeOffset="108">26367 11867 7933,'-24'-5'0,"3"-1"0,4 3-374,1 1 0,0 2 0,0-2 1,1-1 1054,-1-2 0,0 0 0,0 5-53,1 0 0,4 0-184,1 0 0,8 0 0,2 0 0,9 0-65,5 0 1,8 0-1,6 1 1,6 3 67,2 1 1,13 0 0,0-5 0,5 0 57,6 0 0,6 0 0,6 0 0,3 0-302,5 0 0,-35 0 0,1 0 0,1 0 0,0 0 0,4 0 0,1 0-74,2 0 1,1 0 0,7 0 0,1 0 0,3 0 0,1 0 0,2 0 0,0 0-86,4 0 1,1 0 0,4 2-1,-1 1 1,-2 1 0,-1-1 0,-3 1-1,-1 1 40,0 1 1,-2 0 0,1-1 0,-1-1 0,-11 1 0,-1-1-1,-1 0 1,-1-1 15,-3-1 0,-1-1 1,36 1-1,-11-2 1,-14 0-146,-11 0 0,-6 0 1,-12-2-360,-1-3 1,-7-4 0,-4-6-475,-8-1 0,-5 0 0,-11 1 1,-6-1-764,-11 0 1,-16 0 0,-10 1 0,-11-1-61,-8 0 0,-7 0 1701,-11 1 0,40 4 0,1-1 0,-5 0 0,1 0 0</inkml:trace>
  <inkml:trace contextRef="#ctx0" brushRef="#br0" timeOffset="109">25990 10971 8059,'7'-10'0,"4"1"-45,2 2 0,8 2 0,2 5 0,3 0 438,8 0 0,4 0 1,11 0-1,2 0 155,1 0 0,11 0 0,-2 0 1,2 0-26,3 0 0,13 0 0,3 0 1,5 0-271,-42-1 0,1 2 0,7 1 1,1 1-1,-2 0 0,1-1 1,2 0-1,1 0-213,3-1 0,1-1 0,5 0 0,-1 0 1,-1 0-1,-2 0 0,2 1 0,0 0 54,2 2 1,0-1 0,-1-1 0,1 0 0,-1 2 0,-1-1 0,1 0 0,0 0-78,-1 1 1,0-1 0,0-1 0,-1 0 0,-6 2 0,-1 1-1,-4-2 1,-1 1-52,-3-1 0,-2 1 0,39 4 0,-12-3 1,-11 1-112,-12-2 0,-11-1 0,-10-2 0,-3 0-2570,-2 0 1523,-10 0 0,-7-2 1,-13-1-1,-11-4-105,-11-2 0,-10-6 1297,-8-6 0,0 7 0,0 7 0</inkml:trace>
  <inkml:trace contextRef="#ctx0" brushRef="#br0" timeOffset="110">27374 9918 8126,'0'-16'581,"-7"1"0,5 8 0,-3 7-49,3 8 1,2 13 0,0 5 0,0 4 1,0 2 0,0 11 1,0 6-1,-2 3 26,-3 3 0,-4 7 0,-7 1 0,1 4-55,-1 4 1,-1 10-1,-1-4 1,1 5-25,3 0 1,8-2 0,-1-3 0,2-2 15,0-2 0,1-6 0,10 1 1,4-4-83,4-1 0,2-7 1,0-2-1,-1-1 209,1-1 1,3 4 0,-1-7 0,-4-5-307,0-4 1,0 0 0,0-7 0,-2-3-885,-2-1 0,-4-6 0,2-2-2145,-1-3 1,-1-3-1777,-6 1 0,1-7 4487,5-4 0,-5-10 0,6-4 0</inkml:trace>
  <inkml:trace contextRef="#ctx0" brushRef="#br0" timeOffset="111">25062 10138 8126,'-8'-7'522,"-6"5"1443,3-3-1441,4 3 0,2 4 0,10 3 1,6 6-19,3 3 1,1 1-1,3 1 1,1 2-58,2 3 0,5-4 0,-3 4 0,0-2-126,-1 2 0,5-3 0,-6 3 0,-2-4-255,-2-1 0,-1-2 0,0-2 1,-1-2-638,1 3 1,0-1 0,0 0-1500,-1-1 1,1-8 731,0 2 1,-8-5-872,-2-5 2207,-5-11 0,6-1 0,2-6 0</inkml:trace>
  <inkml:trace contextRef="#ctx0" brushRef="#br0" timeOffset="112">25487 10169 10147,'-18'0'0,"-1"2"737,-2 3 1,0 4 0,6 7 0,-3 1-147,-3 4 0,4-3 0,-6 4 0,2-1-422,0 0 1,-2 6-1,4-6 1,-4-2-1192,-1-2 0,5 4 0,-4 0 1,2-2-410,0-1 1,0 3 0,5 0 1430,1-2 0,-1 5 0,0 1 0</inkml:trace>
  <inkml:trace contextRef="#ctx0" brushRef="#br0" timeOffset="113">25283 11301 7862,'-9'-7'1908,"0"7"1,6 0-1208,-3 9 1,-1 0 0,4 1 0,-4 2-302,-2 2 0,4 7 0,-4 0 0,0-2 169,1-1 0,4 3 0,-1 0 0,1 0-558,-1 1 0,3-4 0,-3 3 1,3-4-745,2-1 1,0 5 0,0 0 0,0-2-660,0-1 0,0-3 0,0 1 1392,0 0 0,0-1 0,0 1 0</inkml:trace>
  <inkml:trace contextRef="#ctx0" brushRef="#br0" timeOffset="114">26477 9006 8804,'11'16'922,"-1"1"0,3 3-310,1 1 0,1 5 0,3-3 0,1 1-190,2 4 0,0 2 0,-4 1 1,3 1-326,1-1 1,5 0 0,-5 1 0,-2-2-302,-2-4 0,3 2 0,-3-6 1,-3-1-381,0-3 1,-7 1-624,-2-9 0,-3-4-117,-2-6 0,0-7 0,0-11 1324,0-3 0,-7-3 0,-2-8 0</inkml:trace>
  <inkml:trace contextRef="#ctx0" brushRef="#br0" timeOffset="115">26981 9006 8126,'0'16'0,"0"0"0,0-1 308,0 1 0,-7 5 0,-4 4 0,-3 3 633,-2 5 0,-6 3 0,-3-1 0,-1 2-592,0-2 1,5-2-1,-4-3 1,1-2-81,-1-2 1,5-2-1,-5 3 1,2-6-690,4-4 1,2-1-1,1-2 1,2-2-1766,3-2 197,5-6 0,12 3 1988,5-7 0,17-14 0,5-4 0</inkml:trace>
  <inkml:trace contextRef="#ctx0" brushRef="#br0" timeOffset="116">28270 8833 8242,'10'-14'65,"1"4"0,-1-2 1,8 5-1,1 0 314,2 0 0,7 0 0,-2 3 0,2-1-10,-2 2 0,2 1 0,-7 2-13,-2 0 1,-3 2 0,-5 3-99,-6 5 0,-3 4 0,-2 2 1,-2 0 25,-3-1 1,-6 12-1,-10 2 1,-5 3 2,-4 3 1,-6 0-1,-3-2 1,1 3-13,-1 6 0,3 2 1,6-2-1,4-4-6,5 1 0,3-6 0,4 4 0,4-4-171,5-2 0,5-1 1,5-2-1,5-4 84,4-1 0,12-4 1,2-7-1,0-3 98,2-2 0,0-2 0,-1-5 0,-1 0-67,-1 0 1,-8-7 0,2-3 0,-6-4 46,-4-2 1,-4-6-1,-9-5 1,-3-4-560,-6-6 1,-4 4-1,-6-5 1,-5 1-746,-4 0 0,-7 1 0,1 4 0,1 3-1132,1 2 1,-2-1 2175,-1 7 0,-7-14 0,4 2 0</inkml:trace>
  <inkml:trace contextRef="#ctx0" brushRef="#br0" timeOffset="117">26556 10389 8242,'-16'-13'0,"2"0"243,4 3 1,-4 1 0,5-3-1,-1 3 365,-1 2 0,6 0 0,-6 4 796,-1-3-689,5 1 1,0 12-1,7 5-310,0 8 1,7-3 0,4 4 0,3-4-119,1-1 0,6 0 0,2 1 0,0 3-279,0 1 0,-1 5 1,-3-5-1,2-2-221,-1-2 0,-3 4 1,-1 0-1,0-3-924,-1-6 1,-1 2 0,-2-5-3004,-1-1 3486,-8-1 1,4-14 0,-7-3 0,-1-6 653,-5-5 0,-2-3 0,-8-8 0</inkml:trace>
  <inkml:trace contextRef="#ctx0" brushRef="#br0" timeOffset="118">26776 10327 8242,'16'0'1025,"-7"0"1,-4 1-1,-10 5-164,-6 4 0,-8 4 0,-6 2 0,-2-1-307,-7 1 0,-1 0 0,2 0 0,-2 1-378,-1 4 1,-6-3 0,5 2-1,4-4-149,5-5 0,0 3 1,7-4-1,2 2-828,1-1 1,4 3-4616,4-4 3534,3 4 0,14-7 1882,3-7 0,11-14 0,4-10 0</inkml:trace>
  <inkml:trace contextRef="#ctx0" brushRef="#br0" timeOffset="119">26886 10012 8167,'-2'-14'0,"-1"2"147,-2 2 0,0-1 395,5-5 0,7 2 0,3 4-285,4 5 1,7 1-1,0 1 1,0-3 200,2 3 1,-6 1-134,4 2 1,-5 7 0,-6 4-78,-5 3 0,-3 1 0,-2 1 0,-2 2-30,-3 3 0,-9-4 0,-8 6 0,-3-2-34,-3 0 0,5 5 1,2-5-1,4-2-6,1-2 0,1-1 0,1 0 82,3 0 0,4-1 1,7 1-109,0 0 1,0-6-1,2-1 1,3-2-141,6-4 0,4-1 1,4-2-1,2 0-423,-1 0 0,2 0 0,1 0 0,0 0-468,0 0 0,3 0 0,-4-2 0,3-1-187,3-2 1,-5-1-1,-1 6 1,-1 0 1065,0 0 0,7 0 0,-3 0 0</inkml:trace>
  <inkml:trace contextRef="#ctx0" brushRef="#br0" timeOffset="120">27720 10232 8167,'-9'-15'185,"-3"-1"0,6 0 0,3 0 39,1 1 1,2 4 0,2 1 0,5-2 139,9-2 1,-1-2 0,8 2 0,-2 2-111,0 1 0,5 8 1,-3-3-1,0 5 102,-1 1 1,-1 0 0,-5 1-173,0 5 0,-8 2 1,-2 8-1,-5 0-13,-1 0 0,-1 6 1,-5 3-1,-6 1 39,-7 0 0,-4 4 0,-5 3 1,2-3-103,-2-1 1,0-1 0,0 0 0,6-3-14,4-3 1,-1 1-1,10-4 1,0 2-37,4-2 1,3-1 0,4-2 0,2-1-34,1 1 1,7-2-1,0-2 1,6-1 27,3 1 1,1-5 0,-2-2-1,2-3-9,3-2 0,-4 0 0,3-2 0,-1-3 39,-4-5 0,-3-4 1,-4-2-1,-3-2 12,-2-3 0,-2 4 0,-7-6 0,-3 2-297,-5 0 0,-4-1 1,-2 2-1,0-1-205,0 2 1,1 2-1,-1 1 1,0 2-579,1 4 0,4-3 0,2 6-179,2-1 0,4 4 0,8-1 485,6 3 1,3 7 677,1 1 0,8 6 0,1-3 0</inkml:trace>
  <inkml:trace contextRef="#ctx0" brushRef="#br0" timeOffset="121">28364 10248 8275,'11'-5'380,"-1"0"1,-5-1 608,6 6 0,-1 2 1,4 3-1,-1 6-450,-3 3 1,1 3 0,4 2 0,-1 2-165,-3-1 0,3 4 0,-4 0 0,4 1 100,2-4 1,0 2 0,1-1 0,2 1-825,2 0 0,-2-2 0,-6-6 0,-3 1-2201,2 0 0,-3-6 958,2 1 1,-8-9 0,2-2 1591,-3-9 0,-2-19 0,0-5 0</inkml:trace>
  <inkml:trace contextRef="#ctx0" brushRef="#br0" timeOffset="122">28757 10279 8216,'-7'16'907,"-3"0"0,-4 0 199,-2-1 0,0 1 0,-1 0 0,-4-1-664,-5 1 1,-4 0 0,-3 0 0,-4-1-563,-5 1 0,-1 0 1,-1 0-1,4-1-31,1 1 0,-4 1 1,2 3-1,1 1 151,4-2 0,-5-2 0,1-1 0</inkml:trace>
  <inkml:trace contextRef="#ctx0" brushRef="#br0" timeOffset="123">26446 11270 8452,'-9'-11'310,"2"2"956,0 2-351,6 2 1,-5 5-294,12 0 0,2 7 1,8 4-1,0 3-164,-1 1 1,8 3 0,2 1 0,1 2-303,0-2 0,-7 4 0,4-2 0,-2-2-29,0-1 1,0-3 0,-5 1 0,-1 0-1303,1-1 1,-6-4 0,1-2-787,1-2 0,-3-2 967,1-5 0,1-2 0,3-3 994,-4-6 0,4-4 0,-3-6 0,1-4 0,-1 1 0,3-6 0,-6 6 0,8-8 0</inkml:trace>
  <inkml:trace contextRef="#ctx0" brushRef="#br0" timeOffset="124">26918 11238 8359,'-16'-8'657,"-2"2"0,-2 5-266,-7 1 0,3 1 1,-1 3-1,3 3 247,2 1 1,-2 3-1,1 6 1,2 3-275,1 1 0,2 0 0,1-6 0,1 3-251,3 3 0,-3-4 0,6 4 1,-3-3-790,1-3 1,4-4-1,-4-1-1392,-2 2 1,3-3 2067,-2 2 0,1-1 0,-6 6 0</inkml:trace>
  <inkml:trace contextRef="#ctx0" brushRef="#br0" timeOffset="125">28459 11317 8189,'0'-16'467,"0"0"0,-2 1 0,-3-1-166,-6 0 1,-8 2 0,-2 2 0,0 2 149,-2-3 0,0-1 0,-4 0 0,2 2-107,2 2 1,-5 6 0,4-1 0,-2 3 65,0 2 1,6 0-1,-1 2 1,4 1-253,1 3 1,0 6-1,1 0 1,1 6 41,3 3 0,-1 0 0,7-6 1,0 1-330,-2 0 0,5-1 1,-3 1-1,5 0 87,5 0 0,-2-6 0,6 1 0,0-1-236,0-1 0,-4-2 0,3-6 46,-1 5 417,-1-5 9,-6 6 0,0-8 58,0-5 0,0 3 182,0-8 6,0 8-319,0-4 22,-7 7-192,5 0 1,-5 0 40,7 0-50,0 0-120,0 7 138,0-5 1,0 6 0,2-4-46,3 1 0,-3 2 13,3-2 0,-2-3 1,1 5-73,1 0 0,2-5-417,-2 3 212,-3-3 0,12-2 145,-3 0 1,3-2-1,1-1 1,3-3 48,3 3 0,-4-4 0,6 2 0,0 1 11,3 2 0,-2-3 1,1 0-1,-3 1 12,-2 3 0,2 1 1,-1 0-1,-1 1 144,-3 5 0,-3-3 0,-2 6 1,-1 0 137,1-1 1,0-2 0,0 4-31,-1 2 0,-6 2 0,4 2 1,-2 0 166,-4-1 0,-1 8 0,-4 2-87,-3-1 1,2-1-1,-8-8 1,-1 1 62,-2 0 1,0 0 0,2-1 0,1 1-128,-1 0 0,-2-2 0,-2-4 0,1-3-30,-1 0 1,0-5 0,-1 3 0,-3-3-10,0-2 1,-1-2 0,5-1 0,0-4-167,0-2 0,6 0 0,1-3 0,2 2-26,4-3 1,3-1 0,5-3-1,5-2 95,4-2 0,7-5 1,2 3-1,0 0-5,-1 0 0,5-3 0,-6 4 0,-2-1-16,-2 0 0,-1 2 1,0 5-1,0 1-201,-1-1 1,-4 6 0,-3-1-959,-1-1 0,4-2-1647,-6-2 2827,0 7 0,-5-12 0,0 4 0</inkml:trace>
  <inkml:trace contextRef="#ctx0" brushRef="#br0" timeOffset="126">26619 12653 12830,'5'12'0,"2"2"390,2 4 0,1 1 0,6-4 0,0 3 114,0 3 0,-1-4 1,3 6-1,1-2-191,2 0 0,0 5 0,-5-3 0,-1 0-511,1-1 1,0-1 0,0-5 0,-1-2-776,1-4 0,-6 4 1,1-5-63,1 0 1,-3 0-1,1-6 366,3 2 0,-5-1 0,1-9 0,0-6 669,0-3 0,1-2 0,6 1 0</inkml:trace>
  <inkml:trace contextRef="#ctx0" brushRef="#br0" timeOffset="127">27122 12621 10594,'-16'0'0,"1"0"486,-1 0 1,0 7-1,0 4 1,-1 5 192,-4 5 1,4 3 0,-6 7 0,0-1-261,-3-4 1,1 8-1,-1-7 1,-2 1-106,-1 2 0,-1-7 0,2-2 0,4-4-445,1-1 0,-3 0 0,5-1 0,0-1-320,-2-3 0,7-2 0,-1-6 0,5 2-2375,-1-1 1055,6-2 1,2-2-1175,10 0 2945,4-7 0,14-2 0,1-7 0</inkml:trace>
  <inkml:trace contextRef="#ctx0" brushRef="#br0" timeOffset="128">27311 12433 8059,'2'-16'94,"3"0"0,3 6 0,8-1 1,2 1 613,3 1 1,-2-3 0,5 5 0,1 0-307,-1 0 0,1 2 0,1 5-137,-5 0 1,-4 0 0,-3 2-1,-3 3-11,-6 5 1,-3 4 0,-2 2 0,0 0-76,0-1 0,-7 8 1,-5 2-1,-8 1-21,-6 0 0,-4 0 0,-1 6 0,1-3 48,4-3 0,-2 2 0,7-5 0,4 0 123,4-1 0,1-1 0,7-5 42,2 0 1,3 0-532,5-1 1,9-1 0,8-3 0,1-6-238,0-3 1,5-2-1,0 0 1,5 0-294,4 0 1,5 0 0,-6 0-1,-1 0-596,-2 0 0,-1 0 1,-1-2-1,1-1 1286,-1-3 0,1-6 0,-1 3 0</inkml:trace>
  <inkml:trace contextRef="#ctx0" brushRef="#br0" timeOffset="129">27971 12716 8517,'0'15'643,"0"1"1,0 0 0,0 0 0,0-1 453,0 1 0,-5 0 0,0 1-828,1 4 0,2 2 0,2 3 0,0-5-537,0-4 1,2-6-1,2-1-1681,1 3 1,0 1 1016,-5 1 1,-2-6-1,-3-4 1,-7-3 931,-7-2 0,-1-2 0,-4-3 0,1-4 0,4 1 0,-4-5 0,4 6 0,3 0-33,4 0 1,9-5 405,-3 2 0,6-4 1,6 0 193,4 3 0,6 3 0,3 4 0,4-1-215,1 1 0,2 3 0,6 1 1,-1 0-557,1 0 1,-1 1-1,1 3 1,-1 1-703,1-1 1,-1-1 0,2 1 0,0 1 905,-1-2 0,10-1 0,-9-2 0</inkml:trace>
  <inkml:trace contextRef="#ctx0" brushRef="#br0" timeOffset="130">28883 12574 7686,'-7'-21'0,"-3"0"0,-4 2 488,-2 2 0,0 1 0,-1 0 0,-3 1 204,-1-1 0,-1 7 1,3 4-1,-4 3-279,-2 2 0,1 0 0,-2 0 1,3 2-148,0 3 0,6 9 0,-4 9 1,3-1-159,3 1 1,1 5-1,3-2 1,4 2 34,0-2 0,5 2 0,-3-7 0,4-1-198,1-3 1,1 4 0,4 0-106,6-2 0,3-3 1,2-6-1,-1-4-93,1-5 1,5 5-1,2-1 1,0-2 45,-1-1 0,1-9 0,-4-3 0,2-4-38,-2-2 0,-1 0 1,-2 0-1,-1-1 43,1-4 1,-6 5 0,-1-1 0,0 6 451,0 4 1,-4-3 117,5 5 0,-4 6 0,2 10 0,1 3-7,0 2 1,-4-1-1,4 1 1,-2 1-99,-4 4 0,4-3 1,-1 5-1,-1-2-251,2 0 1,-4 5 0,6-5 0,0-2-370,-1-2 0,-4-1 0,3 0 1,-2-1-481,0 1 0,6-5 1,-4-3-1,0 1-50,0 0 0,5-4 0,-1 4-246,3-2 1,1-2 1132,1-5 0,0-7 0,-1-2 0</inkml:trace>
  <inkml:trace contextRef="#ctx0" brushRef="#br0" timeOffset="131">29528 12731 8059,'-16'0'1676,"0"2"0,-1 3-958,-4 6 0,3 10 0,-3 5 0,2 2-108,-2-2 0,4 4 0,-4-6 0,3 3-345,3-1 1,4-5-1,2 3 1,2-1-679,4-4 1,-4-1 0,2-3-1095,1 1 0,2-6-10,2 1 1,0-9 0,0-2 465,0-9 0,0-10 1051,0-2 0,0-14 0,0 2 0</inkml:trace>
  <inkml:trace contextRef="#ctx0" brushRef="#br0" timeOffset="132">29182 12653 9029,'15'17'834,"1"4"1,0-3 0,1 4-1,3-1-451,1 0 0,5 6 0,-4-5 1,1 1-261,0 0 0,3 3 1,-5-5-1,-2-2-309,-1-2 0,3 1 1,0 1-1,-2 2-709,-2-2 1,4 1 0,2-3 0,0 0-661,-1-3 0,-1-3 1555,-5-1 0,7-3 0,1-7 0</inkml:trace>
  <inkml:trace contextRef="#ctx0" brushRef="#br0" timeOffset="133">30172 12653 8059,'-7'-9'1078,"6"2"0,-6 16 0,7 5-645,0 5 0,5 7 0,2-3 0,0 1-277,0 4 1,5 0 0,-2 0-1,4-3-412,2-3 1,-2 5 0,-2-6 0,-3-2-852,-2-2 1,0-1 0,-3 0 143,1-1 0,-2-6 0,-8-4 963,-5-3 0,-4-9 0,-2-2 0</inkml:trace>
  <inkml:trace contextRef="#ctx0" brushRef="#br0" timeOffset="134">29968 12873 8059,'16'0'0,"-1"0"122,1 0 0,5 0 0,2 0 1,1 0 232,4 0 0,2 0 0,1 0 1,1 0-299,-1 0 1,-5 0-1,1 0 1,-1 2-767,-2 3 0,4-3 0,-5 3 1,0-3-768,-1-2 1476,-1 0 0,2-7 0,1-2 0</inkml:trace>
  <inkml:trace contextRef="#ctx0" brushRef="#br0" timeOffset="135">30880 12417 8038,'16'0'0,"-1"0"88,1 0 0,0-2 0,-1-1 139,1-2 1,0-1 0,0 8 55,-1 3 1,-6-1-1,-2 6 1,-2 3-116,1 1 0,-1 1 0,-5 3 0,0 1-37,0 2 1,0 5-1,-2-3 1,-3 1 3,-6 4 0,3 0 0,-1 0 1,0-2-3,0 2 1,6 2 0,-2 1 0,3 1-85,2-1 0,7-1 0,3-2 0,4-4-38,2-1 1,-2-2-1,-2-5 1,-1-1-6,1 1 0,-3-5 0,1-3 35,2-1 0,-3-1 0,2-8 3,1-3 1,-5 1 0,0-6 0,-2-3 83,0-1 0,-1-1 0,-8-1-6,-1 0 0,-7-5 1,1-1-1,-4-1-69,-6 0 0,1-5 0,-6 0 0,-2-5 31,-1-4 0,-3-5 0,-1 4 1,0 0 5,1-1 1,-1 3 0,12 4-1,2 1 21,1-1 1,8 6 0,1 2-124,2 1 1,4 4-1,8 8-114,5 6 1,10 3 0,2 2 0,1 0-395,0 0 0,5 7 0,-2 4 1,4 4-3601,1 6 4120,1 4 0,-1 6 0,0 1 0</inkml:trace>
  <inkml:trace contextRef="#ctx0" brushRef="#br0" timeOffset="136">11714 16189 8059,'0'-15'1433,"0"6"0,0 4 1,0 10-1,0 5-1017,0 4 1,0 2 0,0 2-1,0 2 176,0 7 0,0 1 1,0 0-1,0-4-436,0-1 0,0 3 0,0-3 0,0-1-655,0 1 1,0-2-1219,0-5 0,5-1-890,0 1 0,-1-4 1415,-9-6 1,-4-8 1191,-7-14 0,-7-7 0,-1-1 0</inkml:trace>
  <inkml:trace contextRef="#ctx0" brushRef="#br0" timeOffset="137">11462 16409 7355,'16'0'180,"0"0"0,-1 0 0,1 0 551,0 0 1,1 0 0,3 0 0,2 0-279,3 0 1,1 0 0,5 0 0,-1 0-358,-4 0 1,4 0-1,-4 0 1,4 0-192,1 0 0,1 0 0,-1 0 0,1 0-510,-1 0 0,-5 0 1,-1 0-1,-1 0-549,1 0 0,-6 0 0,2 0 1154,-4 0 0,-1-7 0,0-1 0</inkml:trace>
  <inkml:trace contextRef="#ctx0" brushRef="#br0" timeOffset="138">12563 16048 8059,'7'-16'368,"-5"0"0,3 1 1,-3-1-54,-2 0 0,0 6 0,0-1 0,0-1 264,0-2 1,-2 4-1,-3 1 1,-6 0-74,-3 0 1,-2 4 0,1-3 0,-1 1-207,0 3 0,-5-3 0,-1 2 1,-1 1-118,0 3 0,-3 1 1,3 1-1,-1 5-89,-4 4 0,3 4 0,1 2 1,1 1-32,4 4 0,2-3 0,1 4 0,2-1-144,3 0 0,3 5 0,4-5 0,-1-1-176,1-3 1,4-1 0,6-2 0,2-2 86,1-2 1,10-6 0,-1 1-1,4-3 35,6-2 1,2 0-1,2 0 1,-1-2-6,0-3 0,-1-4 0,-2-7 0,-3 1 24,-3-1 1,-1 2 0,-5 2 0,0 1-41,-1-1 1,-4-2 333,-1-2 1,-6 6 179,1 0 0,-3 8 0,-2 2 25,0 8 1,0 6-1,2 2 1,1 2-39,2 3 0,1 1 0,-6 6 0,0-2 68,0 2 1,5 2 0,0 2 0,-1-3-274,-3-3 1,-1 2 0,0-7 0,0 0-531,0 2 1,6-6-1,-1 4 1,-2-3-791,-1-2 1,-2-6 0,0 1-914,0 1 1,2-4 1528,3 3 1,4-8 0,6 1 0,1-8-118,0-6 681,0-4 0,6-9 0,3-1 0</inkml:trace>
  <inkml:trace contextRef="#ctx0" brushRef="#br0" timeOffset="139">12956 16111 8199,'0'-9'1025,"5"9"1,2 11 0,2 2-437,3 3 1,2 7-1,2 1 1,1 3-91,4-1 1,-2 0 0,8 5 0,-1-1-71,-2-4 1,6-1 0,-4-6 0,2 2-475,-2-2 0,2-1 0,-5-3 0,0 1 147,-1 0 1,5-2 0,-6-4 0,-2-3-2446,-2 0 0,-1-5 1478,0 3 0,-7-10 0,-4-6 0,-3-4-2235,-2-6 3100,0-4 0,0-6 0,0-1 0</inkml:trace>
  <inkml:trace contextRef="#ctx0" brushRef="#br0" timeOffset="140">13506 16126 7879,'-7'16'2231,"-3"0"-1851,-4 0 0,-7-1 0,-2 3 0,-1 1 423,-4 2 1,-2 5 0,-1-3 0,-1 0-186,1-1 0,-1 4 1,3-5-1,1-1-458,1-3 1,8-1 0,-2 0 0,4-2-797,1-4 1,6 4-1,1-4-1387,2 4 1,-4-3 1083,6-1 0,7-6 1,10 1-1,6-3 939,2-2 0,15-14 0,-1-4 0</inkml:trace>
  <inkml:trace contextRef="#ctx0" brushRef="#br0" timeOffset="141">14088 16111 8059,'-2'-9'1925,"-3"4"0,3 5-1417,-3 5 1,3 6 0,1 8 0,-3 2 226,-1-2 1,0 4 0,5-1 0,0 1-383,0 0 0,0 3 1,0-3-1,1-1-623,5 1 0,-3-2 1,6-5-1,-1-1-991,1 1 0,-4-2 0,4-2-1709,-2-1-740,-2-1 3710,-12-8 0,-1-4 0,-8-13 0</inkml:trace>
  <inkml:trace contextRef="#ctx0" brushRef="#br0" timeOffset="142">13915 16362 8317,'16'0'625,"-1"0"0,1 0 1,0 0-206,0 0 1,5 0 0,1 0 0,1 0-267,0 0 0,-1 0 1,-1 0-1,4 0-124,-1 0 0,4 0 0,-5-1 1,1-3-1257,4-1 1,2 0 0,2 5 0,-3-2 1225,-3-3 0,4-4 0,-5-7 0</inkml:trace>
  <inkml:trace contextRef="#ctx0" brushRef="#br0" timeOffset="143">14984 15891 8059,'25'-16'204,"3"0"1,-7 1 0,-2 1 388,-2 3 0,-1-1 0,1 7-177,4 1 1,-3 2 0,3 2 0,-5 2 220,-6 3 0,2 4 1,-7 9-1,-1 3-304,-2 5 0,-2 3 0,-4 5 1,-5 2-144,-6 6 1,-4-2 0,3 1 0,0-1-17,0 0 1,1 0-1,1 2 1,3-5 4,6-4 1,-2 2-1,2-2 1,1-3-103,3-1 0,6-6 1,2 0-1,1-2-106,5 0 0,1 0 1,1-7-1,1-2-26,0-2 1,5-6-1,2 1 1,-1-3 30,1-2 0,3 0 0,-5-2 0,0-3 4,2-6 0,-8-3 1,3-3-1,-8-2-12,-3-2 1,-1-6 0,-6 7 0,-2-1-52,-3-2 0,-4 4 1,-9-8-1,-2 1-38,-7 2 1,-8-6 0,-3 4 0,0-2 65,-1 2 0,-3 1 0,4 6 1,1-2 226,4 2 1,-2-4 0,10 2 0,1 2 13,3 2 0,9 1 0,3 0 0,2 0-183,4 1 0,1-1 0,4 0 1,3 1-231,5-1 1,4 0-1,2 0 1,1 2-82,4 4 0,2-2 1,5 7-1,-3 1-453,-3 2 0,4 2 0,-5 0 1,-1 2-764,-3 3 0,-1 4 1,0 7 1523,-1-1 0,1 8 0,0 2 0</inkml:trace>
  <inkml:trace contextRef="#ctx0" brushRef="#br0" timeOffset="144">15880 16268 8271,'13'-5'0,"2"-2"0,6 0 670,2 0 0,1 2 1,-3 3-1,4-2-248,-1-1 0,6 0 0,-6 5 0,3 0-538,-1 0 1,-7 0 0,2 2-1,-3 1-662,-3 2 0,-1 7 0,-3-1-1378,-6 3 2156,-10-5 0,-11 5 0,-8-6 0</inkml:trace>
  <inkml:trace contextRef="#ctx0" brushRef="#br0" timeOffset="145">15896 16394 8320,'16'8'803,"5"-1"0,0-7 1,0 0-229,1 0 1,3 0 0,6 0 0,1 0-241,-1 0 1,2 6 0,2-1 0,2-2-499,-2-1 0,-4 3 0,-3 2 0,-3 0-727,-2 0 1,3 4-1,-4-4 890,3 2 0,1 1 0,6 6 0</inkml:trace>
  <inkml:trace contextRef="#ctx0" brushRef="#br0" timeOffset="146">17295 15969 8362,'-7'-8'1373,"-1"-6"0,-1 14 0,5 0-819,8 8 1,-1 6 0,10 4-1,2 3-103,5 5 0,8 4 0,-2 1 1,2 0-268,-2 1 1,2-2 0,-5-2 0,-1-4-237,1-1 1,-2 3 0,-5-5-1,-1-2 37,1-1 1,0-3 0,0 1-3021,-1 0 1,-4-8 908,-1-2 1,-6-6 2125,1-6 0,4-9 0,-1-10 0</inkml:trace>
  <inkml:trace contextRef="#ctx0" brushRef="#br0" timeOffset="147">17814 15938 8059,'-15'7'567,"-3"-4"0,-3 8 0,-3 1 540,-1 2 0,-10 9 0,2 3 0,-4 4-289,-1 1 1,1 6 0,6-1 0,-1-1-279,1-1 0,5-5 0,1-1 0,3-3-360,2-3 1,3-1 0,1-5-1,0 0-567,1-1 1,-1 1-1032,0 0 1,2-6-1768,4 1 0,-1-8 1819,11 3 1,2-6 1365,9-6 0,9-2 0,-2-8 0</inkml:trace>
  <inkml:trace contextRef="#ctx0" brushRef="#br0" timeOffset="148">18034 15608 8059,'0'-11'232,"2"3"0,2-1 152,1 0 1,7 4 0,0-4 0,6 2 146,3 4 1,7-4-1,-2 1 1,2 3-95,-2 1 0,2 4 0,-5 1 0,-1 4-67,1 2 0,-7 2 0,-7 4 0,-2 3-91,-4 3 0,-1-2 0,-4 7 1,-3 0-9,-6-1 0,-10 5 0,-5-6 0,-2 2-51,2 0 0,-2-6 0,5 2 0,1-1 83,-1 0 0,2-2 1,7-6-1,2-5 1167,1-1-943,8 6 1,-2-12-350,10 5 1,4-5 0,8-1 0,2-1-510,2-5 0,7-1 0,-2-5 0,4 3-710,1 2 1,1 0 0,-1 4-1,1-2-283,-1 1 1,6 2 0,0 4-1,-2 2 447,-2 1 0,2 5 0,-2-3 877,-3 2 0,-9 2 0,1 4 0</inkml:trace>
  <inkml:trace contextRef="#ctx0" brushRef="#br0" timeOffset="149">18899 16001 8995,'-9'7'1089,"-3"-4"0,7 8 0,0 1-370,-2 2 0,5 7 0,-3 2 0,3-1-259,2 1 1,0 0-1,0-4 1,2 2-493,3-2 1,4 4 0,5-2 0,-2-2-627,-2-2 0,-1-1 0,3-2 0,-3-2-1095,-2-1 1,-2-6 0,-6 4-148,-5-2 1900,-9-2 0,-10-12 0,-6-2 0</inkml:trace>
  <inkml:trace contextRef="#ctx0" brushRef="#br0" timeOffset="150">18585 16268 8059,'15'0'0,"1"0"313,0 0 0,1-5 0,4-1 0,4 3 129,-1 1 1,11 2 0,-3-2-1,3-1 250,3-2 1,-5 0 0,6 5-1,-5-2-592,-2-3 0,3 3 0,-9-3 0,4 3-219,1 2 1,1 0 0,-3 0 0,-1 0-2051,-1 0 0,-3 0 0,4-2 2169,-2-3 0,-7-4 0,4-7 0</inkml:trace>
  <inkml:trace contextRef="#ctx0" brushRef="#br0" timeOffset="151">19701 15749 8059,'-9'7'1639,"4"4"-9,3 3 1,1 8 0,-3 6-1,-1 6-770,1 2 1,3 3-1,-1-4 1,-2 1-423,-1-1 1,0 4 0,5-3 0,0-3-161,0-5 0,5 0 0,0-5 0,1 0-861,1-1 0,-4 3 0,6-8 1,-2-3-1627,-4 0 0,4 0 0,0 0 1294,2-3 0,-4-4 0,6-6 0,1 3 111,2 1 0,3 0 0,4-6 0,4-5 804,-1-4 0,13-4 0,-4-2 0</inkml:trace>
  <inkml:trace contextRef="#ctx0" brushRef="#br0" timeOffset="152">20393 15859 8059,'0'-15'375,"-9"6"1,-5 4 0,-7 3 228,-3 2 0,-8 0 0,-4 0 0,-1 0 151,-2 0 1,6 12 0,-5 7 0,3 7-310,3 8 1,-3 8 0,13-2 0,1 2 275,5 0 0,11-6 1,0 4-1,5-1-436,5-4 0,11-4 0,11-3 1,7-3-66,2-3 1,12-1-1,-5-7 1,1-2 7,1-1 1,4-8 0,0 3 0,-5-6-68,-4-6 0,2-2 1,-5-10-1,-4-1-126,-5-2 1,-2-7-1,-9 2 1,-4-2-193,-5 2 1,-2-7-1,-8 5 1,-3 0-127,-6-2 1,-10 0 0,-5-1 0,-4 1-290,-1 4 0,-1-2 0,1 7 0,1 2 21,4 1 1,-4 8 0,4 1 0,-2 2-1913,2 4 1,-2 1 2461,7 2 0,-7 7 0,4 2 0</inkml:trace>
  <inkml:trace contextRef="#ctx0" brushRef="#br0" timeOffset="153">9859 15938 8059,'15'0'357,"1"5"1,0 0 0,-2 1-110,-4 1 0,4 1 0,-2 8 0,6 0 59,3-1 1,7 8-1,-2 3 1,4 4-131,1 1 0,9 8 0,6 1 0,3 0-282,-4-3 1,7 1 0,-6 1 0,-1-1-316,-1 1 0,-6-3 0,3-3 1,-6 2-220,-1 2 1,7 0 638,-5-6 0,8 15 0,-4 2 0</inkml:trace>
  <inkml:trace contextRef="#ctx0" brushRef="#br0" timeOffset="154">17012 15702 8379,'-8'2'1766,"2"3"-1644,5 6 1,1 4-1,3 8 1,6 7 284,7 5 0,17 8 0,7 1 0,11 5-268,6 3 0,-19-22 1,1 0-1,-2-1 0,0 1 1,1 1-1,0 1-116,0-1 0,0 1 0,2 3 1,0 0-1,-2-5 0,-1 1 0,0 0 1,-1 1-564,1 0 0,-2 2 1,-3 0-1,-1 0 1,25 32-1,-2 3 540,-3-3 0,5-1 0,-1-3 0</inkml:trace>
  <inkml:trace contextRef="#ctx0" brushRef="#br0" timeOffset="155">13380 17258 8081,'9'-2'-1518,"-2"-1"1365,0-2 1,-3-8 200,6 3 1,1-4 0,4-2-1,-1 1 330,-3-1 0,1 0 0,-5 0 96,2 1 1,-6-1-1,2 0 1,-3 1 34,-2-1 0,0 0 1,-2 2-1,-1 2-143,-2 1 1,-13 3 0,1-5 0,-6 5 112,-5 1 1,-2 2 0,-3 5-1,-2 0 35,-1 0 1,-1 0 0,6 0 0,1 1-121,4 5 1,-4-3 0,4 7-1,-2 4-130,2 6 1,-2-3-1,7 6 1,1-2-68,3 0 0,3 1 0,3-2 0,4 2-318,1 3 1,4-6 0,-3 4 0,3-2 23,2 0 1,2 0-1,3-6 23,5 1 0,9-2 0,2-2 0,0-3-132,2-2 1,0-2 0,5-3-1,-2 1-27,2 3 0,2-1 0,1-7 0,-1-1-120,-4-3 0,4-6 0,-4 2 0,2-4 171,-2-2 1,-3 0-1,-8-1 1,1-2-74,0-2 0,0-6 0,-2 7 0,-4 0-84,-5 3 1,-3 6 1554,-2 1-861,0 6 0,0 10 0,0 9 3,0 3 0,0 5 0,0-1 0,0 1 390,0 0 1,5 5 0,1-4-1,-3 0-403,-1-3 1,3 2 0,2 0-1,0 0-351,0-1 0,0-1 0,-4-5 0,3 0-436,-3-1 1,-1 1 0,-2 0-312,0 0 1,0-1-1123,0 1 491,0-7 0,2-2 0,1-9 0,4-3 374,2-6 1,1-5 0,6-3 0,0-3 1009,0-3 0,6-3 0,4-8 0,4 2 0,2-4 0</inkml:trace>
  <inkml:trace contextRef="#ctx0" brushRef="#br0" timeOffset="156">14167 17195 8081,'8'2'362,"-4"3"595,-8 6 1,-3 3-1,-5 1 1,2 3 57,-3 3 0,-6-2 0,-2 6 0,2-3-376,2-3 1,1 4-1,0-2 1,0 0-317,1 2 0,4-6 1,1 2-1,-1-5-473,2-3 1,-3-1 0,5 4-1533,-1-3 0,2 1-510,-4-7 1,6-1 1281,-1-9 0,-2-4 0,2-9 0,0-3 496,-2-5 0,5-3 0,-5-5 1,2 1 413,-1 2 0,-4-4 0,3 10 0,0 1 0,0 3 0,0 3 177,2 3 1,5 6 0,0 4 700,8 3 1,6 9 0,2 3 0,0 4-213,0 2 0,6 0 1,3 0-1,1-1 70,0 1 1,-5-2-1,4-2 1,-1-1-370,0 1 0,1 2 1,3 2-1,-4-1-780,-1 1 1,3-5 0,-3-1 0,0 2-1142,-1 2 1,-1 0 0,-3-2 14,3-1 0,-4-8 0,4 3 1539,-3-5 0,-3-15 0,1-3 0</inkml:trace>
  <inkml:trace contextRef="#ctx0" brushRef="#br0" timeOffset="157">14623 17164 8515,'0'16'2156,"0"-1"1,0 1-1198,0 0 1,5 5 0,0 0 0,0-2-551,2-2 0,-5 4 1,5 0-1,-2-2-398,0-1 1,6-2-1,-4-1 1,2 1-541,3 0 0,-3 0 0,-1-1 1,1 1-2076,0 0 1,-4-6 1454,6 1 0,-8-10 601,2-1 1,-15-7 0,-6-8 0,-3-3 547,-4-3 0,4 4 0,-6-6 0,1 2 0,0 0 0,4 0 0,-1 7 0,4 2 10,1 2 0,0 4 326,1-4 1,6-1 288,4-4 1,5 4-1,5 2 0,6 2 0,2-3 1,5 3-1,1 0-494,2 0 0,7-4 0,-2 5 0,4-1-222,1 0 0,1-4 0,-1 4 0,-1 0 29,-4 0 0,4 0 0,-4 4 0,2-3-593,-2 3 0,2 1 1,-7 2-1,-2 0 118,-1 0 0,-2 0 1,-1 0-192,1 0 627,-7 0 1,-4 5-35,-10 1 0,1 1 0,-6-4 135,-2 2 0,-2 1 0,-2-6 0,0 0 0,0 0 0</inkml:trace>
  <inkml:trace contextRef="#ctx0" brushRef="#br0" timeOffset="158">14827 16975 7999,'-7'-15'162,"5"4"0,-5 2 404,0 2 1,4 0 187,-8 2 1,8 5-354,-2 0 0,3 2 1,2 8-1,0 3 42,0 1 0,0 3 0,0 2 1,0 4 11,0 1 1,0-3 0,0 4 0,2-1-200,3 1 0,-3-1 1,4 2-1,0-5-300,-1-3 1,2 3 0,-4 0-1,4-2-538,2-2 0,0-1 0,3-2 0,-3-2-978,-2-1 1,5-3 0,-1 5 668,3-3 0,1-6 0,1 1 1,0-5 890,-1-5 0,8-11 0,2-9 0</inkml:trace>
  <inkml:trace contextRef="#ctx0" brushRef="#br0" timeOffset="159">15456 16991 8081,'10'-16'0,"1"1"0,1-1 0,0 0 266,-1 0 1,3 6-1,-2-1 1,5 1 227,4 1 0,2 2 0,-4 7 0,2 0-305,-2 0 1,-1 0 0,-2 0 0,-1 0-56,1 0 0,-2 7 1,-2 4-1,-3 3 56,-2 1 0,-2 6 0,-5 2 0,0 1 33,0 4 0,-1 2 0,-5 2 0,-4-3 199,-4-3 1,-2 4 0,0-4 0,2 2-61,4-2 1,-2 2 0,5-7 0,0-1-62,0-3 1,2-1 0,5-1 0,1 1-32,5 0 1,2-2-1,8-2 1,0-1-80,-1 1 1,6-5 0,2 0 0,2-2-66,2 0 0,-2 1 0,-1-6 0,-1-2-108,-4-3 1,-1-4-1,-2-7 1,-1 0-99,1 1 0,-7-6 0,-4-2 0,-3-1 44,-2-4 0,-7 0 0,-4 0 0,-4 3-497,-6 3 0,-2-5 0,-5 5 0,2-1-122,-2 0 0,-2 2 0,0 6 0,2 1-482,2 3 1,9 2-1,-1 6 370,6-2 1,10-1 0,4 8 0,10 2 766,7 1 0,16 7 0,-1-3 0</inkml:trace>
  <inkml:trace contextRef="#ctx0" brushRef="#br0" timeOffset="160">16714 17180 8081,'0'-16'581,"5"5"1,2 3-1,0-1-46,0 0 1,5 6 0,0-3 0,6 3 48,3-2 1,0 3 0,-6-3 0,1 3-420,0 2 0,0 0 1,-1 0-271,1 0 0,-5 0 1,-3 2-2170,-1 3 0,-1 4 0,-8 5 2274,-3-4 0,-11 4 0,-9-5 0</inkml:trace>
  <inkml:trace contextRef="#ctx0" brushRef="#br0" timeOffset="161">16666 17242 8081,'0'16'1132,"2"0"0,3-2-776,6-4 1,3-3-1,3-5 1,4 2 387,6 1 1,-3 0 0,2-5 0,2 0-474,2 0 1,0 2 0,-2 1 0,-4 3-1145,-1-3 0,-1-1 0,-2-2 1,2 0-142,3 0 0,-4 0 0,3-2 1,-1-1-1312,-4-3 2325,6-6 0,-1-4 0,8-8 0</inkml:trace>
  <inkml:trace contextRef="#ctx0" brushRef="#br0" timeOffset="162">17767 16960 8640,'-5'-16'0,"-2"2"1504,-2 3 0,4 4-951,-6 7 1,8 13-1,-4 2 1,2 5-187,-1 2 1,-4 1-1,5 5 1,1-2 21,2 2 1,2 2-1,0 1 1,-1 1-183,-5-1 1,5-5 0,-5-1 0,5-1-386,1 1 0,0-6 1,0 2-1,0-4-581,0-1 0,0 0 0,0-1 145,0 1 1,0-5 0,1-3-440,5-1 1,-3-1 0,8-6 0,1-2 485,2-3 0,2-4 1,-1-7-1,1 0 567,0 1 0,7-8 0,1-2 0</inkml:trace>
  <inkml:trace contextRef="#ctx0" brushRef="#br0" timeOffset="163">18223 17085 7943,'2'-21'49,"3"0"1,-3 0 0,3 6 576,-3-1 1,-2 5-54,0 1 1,-2 8 0,-1 2-298,-3 9 1,-6 5 0,2 3 0,-4 3 52,-2 1 1,2 7-1,2-2 1,1 2 15,-1-2 0,0 2 0,1-7 1,6-2-3,3-2 0,2-1 0,0 0 0,0 0-34,0-1 0,12-1 1,6-1-1,5-3-33,5 2 0,7-5 0,3 0 0,0-2-61,1 1 1,-2-1-1,-6-7 1,0-3-41,1-6 0,-2 1 0,-4-4 1,-5-5-305,-4-4 1,-3 2 0,-2-3 0,-3-1-486,-2 1 0,-2-1 0,-6-3 0,-6 4-769,-9 1 1,-7 2 0,-12 6 0,-7 1 538,-10 3 1,-13 4-1,-6 7 1,-4 0 843,-6 0 0,-8 0 0,2 0 0</inkml:trace>
  <inkml:trace contextRef="#ctx0" brushRef="#br0" timeOffset="164">21399 15859 7677,'16'-8'1643,"-8"2"1,-2 12-1073,-5 4 1,-1 6 0,-1 5 0,-5 3-139,-4 1 0,1 4 0,-1-3 0,-2 4 254,-2 2 0,3-1 0,1 0 0,-1 1-351,2-1 0,-5-1 0,6-2 0,-3-4-403,1-1 0,4-2 0,-2-5 0,-1 0-303,0-1 1,4 1-1758,-5 0 1,4-2 806,-4-4 0,5-5 1,-4-10-1,0-5 1320,0-4 0,-8-16 0,-8-3 0</inkml:trace>
  <inkml:trace contextRef="#ctx0" brushRef="#br0" timeOffset="165">20912 15922 10462,'15'7'0,"1"4"548,0 3 1,6 8-1,6 4 1,6 4 97,2 2 0,6-6 0,-3-2 0,-1 1-224,1-1 1,-3-3 0,-4 4 0,-1-1-373,1 0 0,-1-3 0,0 4 0,-1-2-308,-4-4 1,4-2 0,-5-1 0,-1 0-2786,-3-1 0,-4 3 3043,-1 3 0,-7-11 0,-2 4 0</inkml:trace>
  <inkml:trace contextRef="#ctx0" brushRef="#br0" timeOffset="166">19418 17038 7690,'9'-16'529,"-2"8"1,-6 1-205,5 7 0,-5 1 1,5 5-1,-6 2 114,-6 1 0,3 7 0,-8-2 0,-3 5 164,-5 0 0,2 4 1,-6-2-1,2 0-229,0 2 1,0-6-1,4 4 1,-3-4-299,0-1 0,-1 0 0,5 0 0,0-1-22,0 1 1,6 0 0,-1-1-1650,-1 1 1,5-5-1,0-3-417,0-1 1,4-3 2011,-8-9 0,8-11 0,-2-10 0,-11-4 0,-2-1 0</inkml:trace>
  <inkml:trace contextRef="#ctx0" brushRef="#br0" timeOffset="167">18899 17054 8200,'16'5'0,"0"2"401,-1 2 1,1-4-1,1 6 1,3 1 239,1 2 0,5 3 1,-3 2-1,1 2-219,4-1 1,2-3-1,1 0 1,1 3-198,-1 1 1,4 1-1,0-2 1,-2 2-513,2 3 1,0-1-1,-2 4 1,0-3 57,-1-3 0,3-1 1,-11-5-1,1-2 229,-4-4 0,-4-17 0,-1-10 0</inkml:trace>
  <inkml:trace contextRef="#ctx0" brushRef="#br0" timeOffset="168">12641 18123 21396,'-13'-2'0,"0"-2"2878,3-1-2003,6 0 1,-1 5-241,10 0 0,4 0 0,9 0 0,1 0-179,2 0 0,7 0 1,-2 0-1,2 0-541,-2 0 0,7 0 0,-5-2 0,-2-1-681,-1-3 1,1 1 0,-5 5 0,-2 0-672,-1 0 1,-3 0-1,1 0 93,0 0 1351,-7 0 0,-2-7 1,-7-2-1</inkml:trace>
  <inkml:trace contextRef="#ctx0" brushRef="#br0" timeOffset="169">13726 17950 20964,'0'-16'-4966,"0"6"5657,0-1 0,-5 6 0,-2-4 0,-2 2 167,-3 4 1,-2 1-1,-2 2 1,1 0-69,-1 0 1,0 5 0,1 2-1,-1 2-434,0 3 1,0 0 0,-1 2 0,-2 0-459,-2 4 0,5 1 1,6-3-1,-3 1-507,-1 4 0,4-3 0,1 2 0,2-2 46,4-2 1,1-1-1,2 1 1,2 0 409,3 0 1,4-3 0,6 0 0,3-5 180,3-1 0,-2 4 1,5-6-1,1-1-53,-1-3 0,1-1 0,3-1 1,-2-5 100,2-4 1,0-4 0,-2-2 0,-5 1-22,-3-1 0,-3 0 0,1 0 0,-2 1 440,-4-1 0,-1 0 0,-5 0 282,1 1 850,0-1-1374,-5 7 0,0 9 0,0 11 1,0 3-232,0 1 1,2 1 0,1 3 0,4 4-163,2 3 1,-4 8-1,6-8 1,-1 2-253,-1-2 0,3 4 0,-5-4 1,0 3 63,0 3 1,4-6 0,-4 0 0,0 0-17,0-1 1,0-2 0,-4-8 0,4 1-1593,2 0 0,-6-1 0,4-1-768,0-3 0,-3-4 2959,6-7 1,1-7 0,5-2 0</inkml:trace>
  <inkml:trace contextRef="#ctx0" brushRef="#br0" timeOffset="170">14371 18075 8305,'10'0'594,"1"2"1,1 3 18,2 6 0,0 3 1,0 2-1,0-1-89,4 1 1,1 5-1,-4 0 1,1-2-239,0-1 1,0 3 0,-1 0 0,1-2-369,0-2 1,-6-1 0,1 0-834,1-1 1,2 1-225,2 0 0,-6-7 1,-1-6 89,-2-6 1,0-6-1,-4-9 1049,3-3 0,6-10 0,-3-9 0</inkml:trace>
  <inkml:trace contextRef="#ctx0" brushRef="#br0" timeOffset="171">14874 18091 8305,'14'2'606,"-3"3"1,-4 4 0,-7 7 203,0-1 0,-7 1 0,-6 0 0,-4 0-227,-4-1 1,-11 1 0,3 0 0,-3-1-179,-3 1 1,0 0 0,2 0-1,0-1-519,2 1 0,-8 0 1,11-1-1,2 1-959,2 0 0,-3 0 0,6-1 0,4 3-425,5 3 0,-1 1 1498,8 5 0,7 2 0,7-4 0</inkml:trace>
  <inkml:trace contextRef="#ctx0" brushRef="#br0" timeOffset="172">17861 18075 8605,'16'0'398,"0"0"1,0 0 312,-1 0 0,6 0 0,0 0 1,-2 0-411,-1 0 0,-2 0 0,1 0 1,2 0-527,2 0 0,0 0 0,-3 0 0,1 0-438,2 0 1,2 0-1,-2 0 1,3 0-413,0 0 0,1 0 1,-6 0 1074,2 0 0,7 7 0,-3 2 0</inkml:trace>
  <inkml:trace contextRef="#ctx0" brushRef="#br0" timeOffset="173">18978 17981 8012,'14'-16'151,"-4"1"0,2-1 736,-6 0 1,-1 1-199,-5-1 0,-7 5 1,-4 3-285,-3 1 0,-1-4 1,-1 6-1,0 1-113,1 3 0,-6-5 1,0 1-1,0 2-94,-2 1 1,5 2-1,-4 2 1,1 1-107,0 2 0,0 8 1,5-3-1,0 2-100,1-1 0,4 1 1,1-5-112,-2 2 1,-1 1 114,3 6-127,-4-7 1,12-1-120,-3-2 318,3-5-65,2 6 24,0-7 214,0 0-98,0 7 0,0 2-95,0 7 1,0 0 0,2-1 0,1 1 0,3 0 1,-1-6 0,-3 1-29,3 1 0,4 2 0,6 2-95,1-1 0,1-4 0,3-2-85,1-2 1,1-2 0,-1-3 0,4 1-25,-1 2 0,6 1 1,-6-6-1,3 0 87,-1 0 0,-7-6 1,4-1-1,-2-1-26,0-5 0,0-1 1,-6-1-1,-1-1-17,-3 0 1,3-6 0,-5-3 0,-1 1-37,-3 3 1,-3 3 282,-2 2 539,0 8-411,0 1 0,0 26 1,0 5 103,0 3 1,-2 4 0,-1-3 0,-4 5-60,-2 4 1,6 0 0,-2-6 0,3 0-16,2 1 1,0-2-1,0-3 1,0 0-177,0 1 1,0-4-1,2 2 1,1 0-300,2-1 1,6-1 0,-6-4 0,0 1-635,2-2 1,-5-7 0,5-2-399,0 3 1,2-6-1,6-2 1,1-3 370,0-2 1,1-7 0,4-4-1,5-5 870,4-5 0,2-17 0,-1-11 0</inkml:trace>
  <inkml:trace contextRef="#ctx0" brushRef="#br0" timeOffset="174">20047 18075 11297,'-11'7'571,"1"4"1,1 5-1,-5 5 1,0 3 25,-3 1 0,-2 2 0,1-4 0,-1 2-238,-2 3 1,0-4-1,5 0 1,0 1-274,1-1 0,1-3 0,2 4-657,1-3 1,2-1-1,-1-5-1318,5 0 1,1-7 1242,-1-4 0,3-10 0,-5-8 0,2-4 47,0-4 1,-2-12 0,3-2-1,-3-5 599,-2-4 0,-1-12 0,-6 7 0</inkml:trace>
  <inkml:trace contextRef="#ctx0" brushRef="#br0" timeOffset="175">19638 18075 8338,'11'20'128,"-3"-1"0,1-2 588,0 3 0,1 1 1,6 0-1,0 3 133,-1 0 0,6 6 0,0-5 0,-1 1-274,-3 0 1,-1-7 0,-1 4 0,1-2-295,0 0 1,0 0 0,-1-7 0,1-2-300,0-2 0,-6 1 0,1 3 0,-1-2-2027,-1-1 0,5-3 0,-4 5 2045,4-3 0,2 0 0,0 6 0</inkml:trace>
  <inkml:trace contextRef="#ctx0" brushRef="#br0" timeOffset="176">25786 17981 7226,'-2'-9'1064,"-3"4"0,1 5 0,-6 5 0,-3 8-428,-1 6 1,-6 0 0,-1 6-1,0-1-168,-2 0 0,5-4 0,-4 2 0,1-1-315,0 0 0,-2 2 1,4-4-1,-2 2-234,2-2 1,3-1-1,4-2 1,1-1-163,-1 1 0,3-6 0,1 1 1,-1-1-2995,0-1 1548,6 5 1,-4-14 1151,7 0 0,0-7 0,0-10 0,0-4 537,0-5 0,-7-11 0,-2-3 0</inkml:trace>
  <inkml:trace contextRef="#ctx0" brushRef="#br0" timeOffset="177">25330 17965 8194,'1'16'207,"5"0"390,4 0 0,9 1 0,4 2 1,0 4 215,0 1 0,10 3 0,0 4 0,4 1-195,1-1 0,-1-1 1,-4-2-1,0-2-369,-1 2 1,6 0 0,-10 0 0,0-4-158,2-1 1,-8-2 0,-1-6 0,-3 1-1145,-3 0 0,-4-7 1,-2-2-1485,-2 0 1,-4-6 2535,-8 5 0,-11-12 0,-8-2 0</inkml:trace>
  <inkml:trace contextRef="#ctx0" brushRef="#br0" timeOffset="178">24323 18201 8402,'-8'7'906,"2"-5"-353,12 3 1,4-3 0,9-2 0,4 0-216,2 0 0,-1 0 0,4 0 0,-2 0-21,2 0 0,0 5 0,0 0-275,-2-1 1,-5-2 0,4-2 0,-3 0-510,-2 0 0,-1 0 0,-2 1 0,1 3 0,-4 1-1575,0-1 0,-7-1 2042,-2 2 0,-17-10 0,-6 3 0</inkml:trace>
  <inkml:trace contextRef="#ctx0" brushRef="#br0" timeOffset="179">24308 18468 8402,'0'16'799,"7"-7"1,3-4-109,4-3 1,9 3 0,1 0 0,3-1-247,-1-2 1,-2-2 0,4 0 0,-3 0-259,-3 0 1,5 0-1,-5 0 1,3 0-733,3 0 1,-4 0 0,1 0 0,-1 0-506,0 0 1,-4 0 0,1 0 0,-4 0 1049,-1 0 0,-7 0 0,-2 0 0</inkml:trace>
  <inkml:trace contextRef="#ctx0" brushRef="#br0" timeOffset="180">23270 18154 11231,'-9'-7'305,"4"-3"1,5-4 0,4-2 175,1 0 0,7 2 1,-2 2-1,4 2-208,2-3 0,5-1 1,2-1-1,1-1-138,4 0 0,2 6 0,1 1 0,1 0-80,-1 1 1,-1 4 0,-2-1 0,-4 3 55,-1 2 1,-2 0-1,-5 0 1,-2 2 1,-4 3 1,2-1 0,-6 6-39,-3 2 0,-1 4 0,-4 3 0,-3 4 108,-5 1 0,-6-3 1,-3 5-1,-4 2-82,-2 2 1,-1 3-1,-3 0 1,2 1 7,6-5 1,4-1 0,1 4 0,2-1-46,4 1 1,3-6 0,7 0-1,0 0-42,0-1 1,7 3-1,3-7 1,4-2 30,2-2 0,0-1 0,-1 0 0,1-2 17,0-4 0,-1-3 1,1-7-1,0 0 210,0 0 0,-1-2 0,1-3 1,-2-7-147,-3-7 0,1-4 0,-7-5 0,-1 2-144,-3-2 0,-1-2 0,-1-3 0,-5-2-111,-4-2 1,-9 1 0,-4 4 0,0 1-61,0-1 0,-8 1 0,1 0 1,-1 1-100,-4 4 1,2-2 0,5 7 0,3 2-1133,3 1 1,6 8-428,5-1 1,10 15 1790,1 1 0,28 14 0,14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17:38.395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FF8000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4985 6570 10006,'0'-10'716,"1"1"0,3 0-456,1 0 0,7 4 1,-1-5-1,3-3 72,1-1 0,1-1 0,2-3 0,1-1-60,2-2 0,5-5 0,-3 3 0,1-1-226,4-4 0,7-7 0,3-4 0,1 1-291,-1 0 0,6-1 0,-2 4 0,2-1 183,-2 1 1,-1 1 0,-7 3 0,-6 1 111,-4 4 0,-3 3 1,-5 8 92,0-1-231,-1 0 0,-6 9-9,-4 7 0,-15 7 0,-9 11 0,-8 3 64,-6 5 1,-14 4 0,-4 3 0,-5 3-52,-3 6 0,-9-3 0,7 1 0,-2 0 62,-4 2 0,8 2 1,5-8-1,1 3 110,1-4 0,1 5 0,9-12 1,6 0 48,3 1 0,3-6 1,2-2-1,3-3 134,3-3 0,6-1 0,6-1 361,-3-3-352,6 0 0,2-3 1,10-7-138,6-8 0,10-13 0,7-5 1,7-4-147,7-2 1,8-6-1,4-6 1,4-5-70,7-3 1,-2-6 0,6 4 0,0 0-67,-1 0 0,3 3 0,-8 8 1,-9 4-61,-8 6 0,-2 0 1,-10 12-1,-4 2 70,-7 1 1,-6 8 0,-1 1 221,0 2 0,-9 4-77,-7 8 0,-9 4 0,-14 8 0,-8 4 57,-9 5 0,-6 6 0,-4 4 1,-5 4-70,-2 1 1,-6 2-1,9-4 1,0-1 14,-1 1 1,3 2-1,7-2 1,1-1 33,2 1 1,7-8 0,-2-5 0,6 1-29,5-3 0,1-1 1,6-8-1,-2-1 275,2-3 0,7-2-71,1-4 0,8-5 0,-3 0 0,6-9-161,6-5 1,15-14 0,12-7-1,7-7-139,9-7 0,7-6 1,10 0-1,-31 28 1,0-1-66,1-2 1,0 0-1,28-26 1,3 0 0,-8 2 49,-5 4 1,6 8 0,-17 5-1,-2 6 15,-7 4 0,0 1 1,-13 9 173,-2 3-60,-2 9 1,-8-1 0,-7 12 0,-11 6-25,-12 7 1,-14 12 0,-8 13 0,-10 7 69,-10 6 1,6 3 0,-8 1 0,2-2-99,2 1 0,1 2 1,13-9-1,0-4 37,0-6 1,7 1-1,3-7 1,6-2 157,4-2 0,0-9 1,6-1 109,1 0 1,5-11-80,4 4 0,6-13 0,12-5 0,10-12 35,13-10 1,8-13-1,15-6 1,6-6-245,9-4 1,-28 21 0,-1 0 0,-2 1 0,-1 1 0,3 0 0,-1 0-108,2 3 1,-1 0-1,-1 1 1,-1 0-1,33-21 1,-11 6 93,-8 6 1,-7 11 0,-15 3 0,-2 4-287,-7 1 0,-2 2 0,-4 2 0,-4 1-676,-4-1 1,-5 3 0,-1-1-462,0-2 1,-12 3 0,-5-2 1426,-6-1 0,-3-2 0,-6-2 0</inkml:trace>
  <inkml:trace contextRef="#ctx0" brushRef="#br1" timeOffset="1">6274 5470 8560,'-16'5'0,"0"0"-128,1-1 0,-6-2 1,0-2-1,1 0 233,3 0 1,7 0 0,-1 0 0,-1 0 207,-2 0 0,0 1 0,2 3 0,1 1 202,-1-2 0,-2 4 615,-2-1-912,7-1 0,4-7 0,12-3 0,9-7-48,8-7 0,11-6 1,4-8-1,1-4-66,4-5 0,6-1 0,6-1 1,2 4-157,1 1 1,9-8-1,-10 5 1,-6 6 6,-6 6 1,-8 7-1,-8 9 1,-4 4-792,-5 5 659,-3 3 1,-10 9 0,-2 3 0,-8 6 86,-9 5 0,-6 5 0,-16 9 1,-4 4-27,-5 1 1,-9-4 0,-3 5 0,0-3 73,0-3 1,-4 3-1,4-1 1,0-2 71,0-2 1,3-3 0,9-4-1,6-5 59,2-4 1,5-3-1,2-1 1,7-5 158,2-1 0,8-1 0,1-8-145,2-3 1,3-6-1,11-10 1,11-7-53,12-7 1,10-7 0,12-10 0,6-6-85,3-3 1,-25 28-1,1 0 1,1 0 0,-1 1-1,1 1 1,0 1 24,0-1 1,0 1 0,-3 1 0,-1 0 0,28-23 0,-9 12-25,-10 10 0,-11 9 0,-11 11-411,-4 4 382,-1 5 1,-14 13 0,-9 7 0,-11 7 73,-8 7 0,-12 9 0,-8 0 0,-4 4-60,-1 1 0,-3-2 0,0-1 0,1-4 37,4-1 0,0-3 1,11-4-1,0-3 36,-1-2 1,4 0-1,9-7 1,5-5 222,4-2 1,1-10-2,0 2 1,9-5 0,7-7-230,9-8 0,12-8 0,7-10 0,7-4-53,7-5 0,14-8 0,5-6 0,3-4 7,-28 28 0,0 0 0,-2 1 0,0 2 0,32-21 0,-8 6 108,-11 7 1,-7 11-1,-10 5 1,-4 4-373,-5 1 210,-10 7 0,-6 6 0,-10 11 172,-6 8 1,-11 10 0,-8 1 0,-7 4-105,-3 6 1,-2-4-1,-5 5 1,2-1-9,3 0 1,-2-1 0,7-4-1,2-3 36,2-2 0,9 1 1,3-9-1,3-4-20,3-2 1,4-8 188,1 5 0,8-8 0,2-2-99,9-9 0,12-12 0,6-5 0,8-5-47,7-6 1,5-8-1,6-9 1,6-2-47,8-4 1,-34 30 0,0-1-1,3 0 1,1-1 0,0 1 0,0 0 15,-2-1 1,1 1-1,4 0 1,-1 1 0,-4 0-1,-2 2 1,27-23 65,-8 8 0,-8 6 1,-6 11-1,-8 5-27,-6 3 0,-5 8 0,-6 1-109,-3 2 0,-6 4 0,-1 8 1,-6 7-172,-8 7 1,-12 6 0,-8 10 0,-7 5 137,-3 7 0,-9 9 1,3-4-1,-2-3 32,0-5 1,3-1-1,4-6 1,6-4 44,3-5 0,8 0 0,4-9 0,5-3 397,6-4-308,-4-8 0,14 3 1,0-11-1,9-4 163,5-8 1,10-12-1,8-3 1,8-10-191,5-4 0,9-11 0,6-7 0,-28 28 0,2 0-47,2 0 0,1-1 0,4-4 1,1-1-1,0 3 0,1 0 1,0-2-1,0 1 17,0-2 0,-1 0 0,0 1 1,-2 1-1,-2 4 0,-2 0 1,-3 4-1,0 1 88,27-26 1,-8 6 0,-10 8 0,-7 7 44,-7 7 0,-7 11 1,-9 8-466,-1 2 1,-10 3 0,-1 10 201,-8 4 1,-19 13 0,-8 8 0,-8 11 27,-11 9 1,-1 3 0,-4 7-1,-4 0-26,30-29 0,0 1 0,1-1 0,1 0 1,-27 26-1,1-6 72,1-3 1,1-3 0,8-3 0,2-4 141,3-6 1,5 0-1,9-12 1,4-2-19,1-1 0,7-8 176,6 1 1,6-10 0,1-2 0,8-13-85,11-11 1,8-11 0,15-8-1,8-7-169,9-6 0,-24 26 1,2 1-1,2-3 1,0 1-1,1-2 1,1 0-34,2-3 1,0 0 0,4 0-1,0-1 1,-1 1 0,-1-1 0,0 2-1,0 1 13,-2 0 1,1 0 0,2-1 0,-1 0 0,-4 4 0,-1 1 0,-1 3 0,0 0-41,30-22 1,-8 11 0,-16 8-1,-7 8-265,-7 6 143,-6 8 0,-13 9 0,-5 12 0,-10 9 115,-9 11 1,-17 8 0,-15 12-1,-11 4 49,-8 0 0,31-24 0,-2 1 0,-1-3 0,-2-1 0,1 1 0,-1-1 8,1 2 1,0 0 0,1-4 0,1 0 0,-35 25 0,9-5 30,7-5 0,2-3 1,17-10-1,4-3 180,5-5 0,0-5 1,7-5-46,2-6 1,8-5 113,6-5 1,12-6 0,9-12 0,12-8-278,12-9 1,9-16 0,-17 25 0,2-1 0,3-2 0,2 0-71,4-4 0,3-1 0,2-4 0,1 0 0,6 1 0,0-1 1,0 0-1,1 0-73,-1 1 1,1-1 0,3-2 0,-2 1-1,-7 2 1,-1 2 0,-1 1 0,-1 3 77,-4 3 0,-1 1 1,-1 2-1,-1 1 1,22-20-1,-7 7 153,-10 7 1,-8 5-1,-11 13 1,-5-1 54,-4 4 0,-8 7-171,-4-3 0,-5 10 0,-5 3 34,-5 11 0,-18 18 0,-9 3 0,-8 6-91,-8 8 0,-3 9 0,-7 0 1,0 1 96,1-1 1,-1 1 0,0-7 0,2-3 117,3-5 1,6 0 0,10-9 0,5-6 143,4-6 1,8-7-1,4-4-30,4-2 0,8-8 0,4-2-7,3-9 0,16-12 1,9-8-1,12-10-218,12-8 1,-17 13 0,3-2 0,5 0 0,2-1 0,4-3 0,0 0-56,2-3 0,0 0 1,2 0-1,-1 0 1,0-2-1,0 0 1,0 0-1,0 1-6,1-2 0,-1 1 0,-3 4 0,-1 1 0,-1 2 0,0 0 0,-3 2 0,-1 0 96,-4 2 1,0 2-1,32-26 1,-13 7 0,-6 8 53,-9 6 0,-3 6 1,-14 4-42,-2 6 1,-6 6-404,-3 4 0,-6 6 0,1 12 1,-3 9 141,-2 8 1,-14 13 0,-9 6 0,-10 6 234,-9 4 0,-11 6 1,-4-1-1,-4 3-150,-2 2 0,0-6 0,2-2 0,3-5 282,6-4 1,10-4-1,5-1 1,4-4 30,1-4 1,8-8 0,3-4 0,5-4 457,6-1-411,3-7 1,7-4 0,3-12 0,6-7-205,7-5 0,17-16 0,7-4 1,12-8-44,11-5 1,-24 20 0,1-1 0,0 0 0,0 0 0,2-3 0,0 0-74,1-1 1,0-1-1,-2-1 1,0 1 0,-2 5-1,-1 0 1,-1 1 0,-1 1 24,-1 0 1,0 1 0,31-26 0,-15 12 0,0 4-40,-6 2 1,-6 3 0,-11 9 0,-4 5 27,-1 3 0,-4 8-585,-9-1 369,-3 8 0,-15 8 1,-8 14-1,-10 9 193,-9 11 1,-12 10 0,-13 6 0,-3 3 49,0 1 1,-3-1 0,10-11 0,2-1 116,7-4 0,3-4 0,11-8 0,5-4 149,4-5 0,3-6 0,5-2 654,0-3 1,7-8-651,4-2 1,10-12-1,8-13 1,8-4-299,10-10 0,14-11 0,15-8 0,5-3 87,-32 29 1,2 1 0,4-3 0,0 0 0,-1 0 0,-1 1 0,0 2 0,0 0-191,-1 0 0,-1 2 0,32-20 0,-8 0 1,-5 9 88,-5 7 1,-5 0 0,-14 12 0,-4 3 32,-5 6 1,-4 0 105,-1 7-227,-7-1 0,-9 13 0,-13 6 1,-4 6 26,-4 7 0,-7 4 0,2 1 0,-4 1 140,-1-1 0,1 1 1,2-1-1,4-1 60,1-4 1,2-3 0,5-8 0,2 1 72,4 0 0,1-6 35,4 1 1,5-10 31,0-1 0,7-8 1,10-13-1,4-5-127,5-4 1,4-7-1,3-1 1,2-1-18,2 1 0,5-4 0,-5 5 0,-3 2-14,0 2 1,-3 3-1,-1 4 1,-4 5-189,-5 4 1,-9 1 0,-1 2-950,1 4 0,-3 3 0,1 7 1088,2 0 0,2 7 0,2 1 0</inkml:trace>
  <inkml:trace contextRef="#ctx0" brushRef="#br2" timeOffset="2">6054 5988 7624,'-7'-15'1263,"5"6"0,-3 2 1,10 7-1,7 2-833,7 3 0,1 2 0,6 7 0,2 0-161,1 3 1,8 3 0,0-5 0,-2 1-55,-2 0 1,-3 0-1,-2-1 1,-4 1-274,-1 0 1,-2-1-1,-6-1 1,1-1-816,0-3 462,-7-6 1,-4 3 0,-10-7 118,-6 0 1,-5-7 0,-5-4 0,-5-3-35,-3-2 1,-5-6 0,-2-3 0,-4-1 219,-1 0 0,-2 1 0,4-1 0,-1 3-18,-4 1 0,6 4 0,1-3 0,6 4 271,5 1 1,3 6 0,7 1 1333,0 2-1129,8 2 0,9 5 1,13 1-1,7 5-195,4 4 1,3 4 0,8 4-1,6 1-6,4 2 1,-1 5-1,1-3 1,-3-1 61,1 1 1,3 3-1,-8-5 1,-1-2-129,1-1 0,-8 1 0,-7-1 1,-1-4-184,-4 0 1,-8-6-213,-6 3 0,-5-8 0,-5 3 98,-6-5 1,-8-8 0,-5-5-1,-4-5-11,-5-4 0,-9-6 0,0 5 0,-4-3 100,-1-3 1,0-1 0,1-1 0,3 2 85,1 2 0,3 7 1,1-2-1,7 3 150,1 2 1,7 2 226,2 4 1,12 3 0,9 7-102,9 0 0,12 12 0,7 6 0,7 3-54,7 1 0,9 6 1,3-1-1,2 2-48,3 3 1,7 4 0,3 3 0,-5-1-19,-4 1 1,3-4 0,-8-8 0,-4-2-15,-4-2 0,-5 3 0,-12-5 0,-4-4-313,-5-5 13,-3 2 1,-13-12 0,-10 2-1,-15-8-300,-8-6 0,-10-10 0,-6-2 0,-5-3 100,-3-3 1,-7-7-1,-1-1 1,-3 1 283,0 2 1,-1-2 0,10 0 0,-1 3 17,1 3 0,4-3 0,8 10 0,5-1 202,4 0 1,8 4-1,4 8 156,4 6 0,10 3 1,9 4-1,12 3 43,10 6 1,18 10 0,9 5 0,6 4-70,8 1 1,8 6 0,1 1-1,4 1-77,-36-20 0,0 0 1,-2 2-1,1 0 1,1-2-1,1 0 1,-1 1-1,0 1-49,0 1 1,0-1 0,-1-1-1,0-1 1,32 19 0,-6-3-106,-8-3 0,-6 1 1,-13-12-1,-7-2-454,-5-2 0,-14-6-1,2-1 1,-15-6 0,-6-1 0,-14-8 95,-9-11 1,-18-6-1,-6-12 1,-9 0 5,-7-3 0,-4-5 0,-8 3 0,39 20 0,1-2 237,1-1 0,0 1 0,-42-18 0,13 4 0,4 6 111,4 2 0,8 8 0,12 0 0,8 7 335,10 7 0,15 5 39,12 5 1,18 5 0,20 11 0,8 5-105,6 4 0,13 3 0,9 4 1,-37-17-1,2 0-92,-1 0 1,1 0 0,4 4 0,0 1-1,-2-2 1,1 0 0,0 0 0,0 1-44,2 1 0,0 0 0,0 1 0,0-1 0,-3-2 1,0-1-1,-2 0 0,0 0-54,34 20 1,-37-22 0,-1 0 0,31 24 0,-4-4-85,-5-2 0,0-1 0,-12-5 1,-3-1-383,-1 0 1,-6-6-1,-14-4-109,-5-4 1,-12-8 0,-9-5-23,-9-8 1,-17-5 0,-9-8 0,-7-4 234,-7-5 0,-8-4 0,-1-1 0,-2 1 133,3 4 1,4 3 0,10 7 0,4 1 43,6-1 1,5 7 0,12 4 371,1 3 1,8 4 0,7 3 0,10 6 3,9 3 1,18 8 0,12 4 0,5 4 65,6 2 0,4-1 0,4 0 0,-1-1-43,-1-4 0,9 4 1,-12-4-1,2 4-136,-1 1 0,-2-6 0,-7-3 0,-6-1-144,-5 0 1,-11 0-1,0-5-85,-5 0 0,-12-7-342,-5-4 0,-13-10 1,-19-6-1,-7-3-159,-7-2 0,-3-6 1,-6-3-1,4 1 318,1 3 1,-3 3 0,6 3 0,2 1 100,7 3 1,4 2 372,7 4 1,9 5 0,7 0-1,11 9 161,8 5 1,17 9-1,12 1 1,2 2-69,4 0 1,-5-1 0,6 3 0,-3-4 39,0-1 0,1 0 0,-8-4 0,-3 2-206,-5-2 1,1-1 0,-3-4 0,-3-2-24,-4-2 0,-14-5 0,1 4-2223,-1-2 1383,-7-2 0,0-12 1,-10-5-1,-6-7-2369,-7-7 3081,-17-11 0,0-10 0,-14-9 0</inkml:trace>
  <inkml:trace contextRef="#ctx0" brushRef="#br3" timeOffset="3">4167 4731 7600,'-21'-2'0,"0"-3"120,2-5 1,-4-3-1,2 1 1,2 3 469,1 2 0,4 0 1,2 4 1047,2-2-1390,6-1 0,-1 12 1,12 1-1,9 1 53,8 5 1,8 6 0,6 4-1,9 1-131,9 4 1,12 7-1,7 5 1,-34-18 0,1 0-42,2 2 0,1 1 0,3 0 1,1 0-1,2-1 0,0-1 1,-1 1-1,-1 0 81,0-1 1,-2 1-1,2-1 1,-1 1-1,-6-1 1,-1-1-1,38 20 3,-9-5 0,-6-4 1,-15-2-1,-7 1-157,-7-1 1,4-6-1,-13-2 1,-3-3-499,-4 1 0,-9-5 139,1-5 1,-9-8 0,-1 1 99,-4-8 1,-15-5 0,-1-10 0,-7-5 4,-7-8 1,-14-4 0,-4-1 0,-7-5 67,-6-3 0,28 16 1,0 0-1,0-1 1,0 1-1,-1-1 1,-1 0 52,-2-1 0,0 1 1,-1 2-1,0 0 1,1 0-1,1 0 1,1 1-1,-1 0-29,3 1 0,-1 2 0,-36-18 0,8 7 1,5 5-36,5 4 1,9 12-1,11-2 1,7 4 781,7 3-307,4 2 0,10 7 0,7 4 0,10 4-67,10 8 0,16 10 0,15 2 0,8 7-121,11 7 0,-30-19 0,2 0 0,3 1 1,1 0-1,2 2 0,0-1-39,2 1 0,0 0 0,2 3 0,1-2 0,-3-1 0,1-1 0,-1-1 0,0-1 61,-2 0 0,0 0 0,-3 0 0,-1 1 0,29 12 0,-7-1-77,-6-2 0,-8-1 1,-10-2-1,-7-2-204,-7-2 1,-5-7-143,-7 2 1,-10-5-48,-6-6 1,-13-10 0,-15-12 0,-7-6 69,-7-3 1,-12-13 0,-11-5 0,-10-8 130,34 21 0,0 0 0,-6-4 0,-1 0 1,1 1-1,0-1 0,-2-2 0,-2-1-67,-2-1 1,-2 0-1,2 0 1,0 0 0,1 2-1,0 1 1,2 1 0,1 1 74,3 2 0,-1 1 0,-1 1 0,0 1 0,6 7 0,0 1 1,-31-12-63,10 4 1,11 3-1,10 7 1,7 2 131,7 1 379,5 8 1,23 4 0,14 15-1,19 9-110,18 4 0,15 8 0,13 3 0,-36-18 1,1 0-50,3 2 1,1 1 0,4 0 0,1 0 0,-8-2 0,-1 0 0,-2-2 0,-1 0-17,36 15 1,-3 3 0,-11-4 0,-8-6-364,-4-6 1,-12-2 0,-8-3 0,-8-6-3869,-6-3 4050,-8-4 0,-2-5 0</inkml:trace>
  <inkml:trace contextRef="#ctx0" brushRef="#br4" timeOffset="4">4010 11411 28549,'1'9'-2419,"5"-4"5737,4-3 1,4-2-3319,2 0 0,-2 7 0,-4 3 0,3 4 0,-8 2 0,-7 0 0,-8-1 0,-6-1 0,-3-3 0,-2-6 0,1-3 0,3-2 0,1 0 0,1 0 0,-1 0 0,0-2 0,2-3 0,4-6 0,3 3 0,7-3 0,0-1 0,0-2 0,7-2 0,3 2 0,6 2 0,5 2 0,-2 1 0,6-2 0,-3 4 0,-3 0 0,4 6 0,-2-5 0,-2 6 0,-1 6 0,-2-3 0,-1 8 0,1 1 0,-7-3 0,-4 1 0,-3 2 0,-2 2 0,0 2 0,0 0 0,-7-2 0,-4-2 0,-3-2 0,-1-4 0,-1 2 0,0-1 0,0-3 0,1-2 0,-1-2 0,0 0 0,0-2 0,1-2 0,1-3 0,3-1 0,-1-3 0,7-5 0,1 1 0,4-1 0,4 0 0,3 2 0,2 4 0,1-2 0,6 6 0,-1 3 0,1 1 0,0 2 0,0 0 0,-1 0 0,1 0 0,0 0 0,0 7 0,-1 4 0,-1-3 0,-2 1 0,1-2 0,4-3 0,-1-3 0,7-1 0</inkml:trace>
  <inkml:trace contextRef="#ctx0" brushRef="#br4" timeOffset="5">6808 11380 29342,'-21'0'10,"0"0"0,0 0 0,4 0 748,-4 0 1,4-2 0,-4-2-200,3-1 1,8 0-560,-1 5 0,9 0 0,2 0 0,9 0 0,5 0 0,4 0 0,1 0 0,2 0 0,7 0 0,-2 0 0,4 0 0,1 0 0,-6 0 0,-3 0 0,-1 0 0,0 0 0,-5 0 0,-6 2 0,3 3 0,1-3 0,-7 10-111,-7-7 1,-14 0 0,-11-5 0</inkml:trace>
  <inkml:trace contextRef="#ctx0" brushRef="#br4" timeOffset="6">6683 11663 29844,'15'0'0,"1"0"730,0 0 1,6 0 0,5 0 0,2 0-731,3 0 0,-1 1 0,2 3 0,2 1 0,2-1 0,5-3 0,-5 1 0,-4 2 0,-5 1 0,0 0 0,-7-5 0,-2 0 0,-2 0 0,-1 0 0,-2 2 0,-3 3 0,1 4 0,-7 6 0,7 1 0,-3 0 0</inkml:trace>
  <inkml:trace contextRef="#ctx0" brushRef="#br4" timeOffset="7">9591 11395 29626,'0'-10'-1330,"0"-1"0,2 6 0,3-4 2277,6 3 0,3 0 396,1 6 1,-1 2 0,-3 3-942,-6 6 0,-3 3 0,-2 1-598,0 1 1,0-5 0,-2-3 0,-1 1 319,-3 0 0,-6-4 0,2 4-490,-4-2 1,3-2 0,1-5 273,-2 0 1,-1-7 0,3-3 489,5-4 0,3-2 0,2 0-574,0 0 0,2 6 0,3-1 0,5 1 187,4 1 0,2 1 1,1 4-1,3-1 300,1 1 0,1 3 0,-2 1 0,1 0-311,-2 0 0,0 1 0,0 5 0,2 2 0,-2 1 0,-6 5 0,-3-4 0,1 4 0,-3 2 0,-1 0 0,-7 0 0,0-1 0,0 1 0,-1-2 0,-5-4 0,3 3 0,-8-8 0,-1-2 0,-2-1 0,-2-2 0,1 0 0,-1 0 0,0-5 0,1-2 0,-1-2 0,0-3 0,2-2 0,2-2 0,1 1 0,8-1 0,-1 0 0,8 0 0,5 8 0,8 2 0,2 5 0,2 1 0,5 0 0,-3 0 0,0 0 0,0 0 0,-2 7 0,-6 3 0,-6 4 0,-4 2 0,-3 0 0,-2-1 0,-2-1 0,-3-2 0,-5-1 0,-4-6 0,-2 4 0,0 0 0,0-1 0,1-4 0,-1 1 0,0-3 0,1-2 0,4 0 0,1 0 0,-3 0 0,-1-9 0,-1-7 0,6-6 0,2-10 0</inkml:trace>
  <inkml:trace contextRef="#ctx0" brushRef="#br3" timeOffset="8">2783 10798 19840,'11'-7'0,"-2"-3"0,-2-4 650,-4-2 1,-8 2 0,-6 2 0,-3 3 1573,-1 2 0,-1 2 0,-2 5 0,-1 0-1867,-2 0 0,-7 0 0,4 2 0,-2 1-357,-1 2 0,3 13 0,-4-3 0,2 5 0,-2 2 0,3-2 0,-1 6 0,0 0 0,2-2 0,1 6 0,5-2 0,1 5 0,1 4 0,-3 0 0,10-6 0,-1 2 0,-1 4 0,8-4 0,-2 4 0,3-4 0,2-2 0,2-1 0,3-2 0,5-4 0,4-1 0,9 3 0,3-3 0,4 0 0,1-1 0,6-2 0,1-8 0,1-2 0,-1 3 0,6-6 0,-4-2 0,0-3 0,-3-2 0,1-2 0,-1-2 0,-2-4 0,-2-6 0,-8 1 0,-4-9 0,-4 1 0,-1 0 0,-7-7 0,-4 2 0,-3-4 0,-2-1 0,-7-1 0,-4 2 0,-5 2 0,-5 2 0,-1 7 0,-6-2 0,2 5 0,-2 6 0,-2-2 0,-2 6 0,1 3 0,0 1 0,-1 4 0,1 3 0,-1 4 0,1 0 0,-1 5 0,1-4 0,1 4 0,4 2 0,3 0 0,9-1-632,4 1 0,6 0 948,15-1 0,13 1 0,16 0 0</inkml:trace>
  <inkml:trace contextRef="#ctx0" brushRef="#br2" timeOffset="9">5047 11238 8044,'-7'-14'2419,"-3"4"-760,-4 3 1,5 9-1098,4 3 0,10 5 0,7 9 0,8 4 213,6 2 1,4 1-1,1 4 1,0-3 40,1 0 0,5-1 0,-1 5 0,-1 1-376,-2-1 0,-1-1 1,-1-2-1,-1-4-2,-4-1 0,-3-2 0,-7-5-260,-1-1 1,-1 1-2626,-3 0 1491,-4-7 0,-9-11 0,-3-12-706,-6-5 1,-1-8 0,0 5-1,1-3-282,-1-3 0,5-1 1944,2-3 0,3-6 0,2-2 0</inkml:trace>
  <inkml:trace contextRef="#ctx0" brushRef="#br2" timeOffset="10">5566 11081 7935,'-15'-9'1041,"-1"8"0,-2 9 0,-1 5-394,-2 4 1,-9 4-1,1 0 1,-8 5-65,-3 4 1,3 6 0,-3 3 0,2 1 662,3 4 0,1-1 0,5 1 0,1-4-526,2-1 1,6 1 0,-1-5 0,4-4-430,1-1 1,1 1 0,-1-10 0,0-2-24,0-1 0,1-8 1,-1-1-2080,0-2 0,0 4-199,1-6 1,1-2 0,2-6 0,3-4-3665,2-2 5674,2-1 0,5-13 0,0-2 0</inkml:trace>
  <inkml:trace contextRef="#ctx0" brushRef="#br0" timeOffset="11">8223 11081 7795,'0'-16'1094,"0"8"1,-1 2 0,-3 12-476,-1 4 1,0 4 0,5 2 0,0 0 40,0-1 1,0 8 0,0 3-1,0 4-161,0 1 1,-7 2 0,-6 4 0,-6 3-195,-7 0 0,-2 6 0,0-4 0,2 3-117,-2 2 0,0-1 0,0-4 0,4-6 78,1-3 0,2-1 0,7-2 1,2-4 165,1-5 0,8-4 0,-2-1 239,3 0 1,5-2-318,8-4 0,6-3 0,16-9 0,4-3-83,5-5 0,3-4 0,3-2 0,-1 0-197,0 1 0,-2-1 1,-1 2-1,-4 2-255,-1 1 1,-3 2 0,-4-3 0,-1 3-495,1 2 0,-6-3 1,-2 5-1,-1-1-203,-4 0 0,4 4 1,-2-3-1,-2 3-863,-1 2 0,-3-5 0,1-1 1,-2 1-579,-3-2 0,-4 4 2319,-7-8 0,0-6 0,0-8 0</inkml:trace>
  <inkml:trace contextRef="#ctx0" brushRef="#br0" timeOffset="12">8491 11348 10908,'0'23'1371,"0"3"0,0 4 310,0 1 0,0 8 1,-2 3-1,-2 3-514,-1 2 1,0-1 0,3-1 0,-1 0-384,-3 4 0,1-3 0,5-4 0,0 0-662,0-2 0,0-2 0,0-8 1,0-2-123,0-2 0,0-7 0,0 2 0,0-3-1000,0-3 0,2 1 1,3-2-1,6-2-1389,3-1 0,3-8 1,4 2 2388,5-3 0,18-16 0,5-3 0</inkml:trace>
  <inkml:trace contextRef="#ctx0" brushRef="#br1" timeOffset="13">10708 10861 10554,'0'21'1350,"0"0"0,-2 12 0,-2 0 0,-1 4-246,2 1 0,1 6 0,2-2 1,0 3-485,0 3 0,0-7 0,0 0 0,-2-3-388,-3-3 0,3 2 0,-3-4 0,3-3-240,2-1 0,0-6 1,0-2-1,0-4-1218,0-1 1,0-5-2880,0-1 2665,0-7 0,0-8 0,2-12 568,3-6 1,4-3 0,7-6 0,1 1 871,4 0 0,3-15 0,8-3 0</inkml:trace>
  <inkml:trace contextRef="#ctx0" brushRef="#br1" timeOffset="14">11462 10845 7744,'33'-8'558,"4"-1"0,-12 5 1008,-1-1 0,-1 0-603,-7 5 1,-10 2-668,-6 3 1,-8 2-1,-11 3 1,-4-4-172,-2-5 0,4 5 0,-5-1 1,-2-2-116,-1-1 0,-1-4 0,2-1 1,2-4-34,-2-2 0,5 4 1,0-6-1,2 1 54,0 1 0,0 0 1,6 6-1,-1-2 175,0 1 0,1 2 1,-1 2-51,0 0 1,6 2 0,1 3 0,0 6 76,0 3 0,4 3 0,-5 3 1,-1 0-85,2 0 0,-4 2 0,4 1 0,-2 0-14,1 0 0,6 3 0,-3-5 0,2-2-150,0-2 1,0-1-1,5 0 1,0 0-53,0-1 0,5 1 1,2-2-1,2-2 103,3-1 1,2-6 0,1 4 0,1-2 70,0-4 1,7-1-1,3-2 1,4 0 103,1 0 1,7 2 0,4 1 0,4 2 105,1-1 0,-5 5 1,0 1-1,0 4 102,-2 2 0,-3-1 0,-9 3 0,-4 1 198,-1 2 1,-4 7 0,-7-2 0,-3 4-9,-2 1 1,-2 6 0,-5 1 0,0 1-430,0-1 0,-7 4 0,-3-5 1,-4-2-181,-2-2 0,-5-7 0,0-1 0,0-3 0,-2-3 0,1-1 0,-6-4 0,1-4-1111,0-4 1,-3-5 0,-2-1 0,-1 0-2717,-3 0 1,1-7 3826,-7-3 0,-7-11 0,-7-3 0</inkml:trace>
  <inkml:trace contextRef="#ctx0" brushRef="#br2" timeOffset="15">4010 13046 7707,'-16'-2'0,"0"-1"784,1-3 0,-3 1 0,-3 5 0,-5 0-128,-4 0 1,1 5 0,1 4 0,1 3 86,-1 6 1,-7 8 0,-1 2 0,1 3-330,2 1 0,1 8 0,3-9 0,1 3-191,1-1 0,8 3 1,-2 3-1,5-1-18,6 1 0,1 3 0,6-4 0,-2 0 61,1 1 1,4-2 0,5-6 0,6-1 44,3-4 1,7 2 0,1-7 0,3-2 93,3-2 0,1-3 0,5-1 0,1-5-128,1-1 1,3-1 0,-4-6 0,1 0-89,-1 0 1,4-7-1,-3-4 1,-2-3-16,-6-2 0,-4-1 1,-6-2-1,-1-4-219,-3-1 0,-9 4 0,0-2 1,-3 1-107,-2 0 0,-9-5 1,-6 5-1,-10 3-21,-4 6 0,-3 0 1,1 6-1,-1 3-45,1 1 1,-1 2 0,1 0 0,-1 0-148,1 0 1,1 5 0,2 1 0,4-3 46,1-1 1,2 3-1,5 0-6227,1-1 4552,-1-2 1,9-2 0,7 0 793,9 0 1198,5 0 0,15 0 0,5 0 0</inkml:trace>
  <inkml:trace contextRef="#ctx0" brushRef="#br2" timeOffset="16">4419 13187 7732,'15'0'739,"-1"7"1,-2 4 0,-1 4 1626,1 6 1,7 4 0,4 6 0,0 2-1376,0 4 1,3 2 0,-4 4 0,1-3-215,0-1 0,3 3 0,-5-6 1,0-1-326,2-1 0,-6-3 1,6-1-1,-2-2-1125,0-2 1,0-7-1,-6 2 1,1-5 11,0-6 0,0 2 1,-1-6-1518,1-3 1,-5-3 0,-1-5 0,1-7 551,-3-8 1,6-4 0,-3-9-1,1-2 26,-2-2 1600,4-6 0,-5 2 0,7-6 0</inkml:trace>
  <inkml:trace contextRef="#ctx0" brushRef="#br2" timeOffset="17">5079 13203 7732,'0'16'0,"-2"-1"0,-5 3 1295,-9 3 0,-6-2 1,-8 7-1,2 2 568,2 2 0,-6 7 0,-6 1 1,0 0-1400,-1 1 0,4-3 1,5-4-1,3-1 41,-1 1 0,-6-6 1,10-2-1,-2-1-633,0-4 1,5-1 0,-4-4-1,2-2-3026,4-2 0,3-4 1,4 2 3153,2-1 0,6-1 0,-3-6 0</inkml:trace>
  <inkml:trace contextRef="#ctx0" brushRef="#br2" timeOffset="18">5849 13643 8390,'16'-10'0,"0"1"0,-1 2 1823,1 3 0,2 1 0,3-1 0,3-1-1435,1 2 1,4 1 0,-3 2 0,2 0-1050,-1 0 0,1 0 1,-8 0-1,0 0-439,-3 0 1,-8 2-1,-4 3 1,-5 4 1099,-5-1 0,-4 6 0,-7-5 0</inkml:trace>
  <inkml:trace contextRef="#ctx0" brushRef="#br2" timeOffset="19">5896 13847 9006,'16'2'0,"2"2"0,1 1 0,2-2 1310,-2-1 0,9 0 0,2 1 0,1 3-916,4-3 1,0-1 0,-4-2 0,1 0-1171,-1 0 0,1-2 0,-1-1 1,1-4-781,-1-2 1,1-2 0,1-4 1555,3-1 0,5-7 0,6-1 0</inkml:trace>
  <inkml:trace contextRef="#ctx0" brushRef="#br2" timeOffset="20">7500 13266 10513,'11'-14'0,"-3"2"0,-1 1 926,-3-1 1,-4 3-1,-5 0-311,-6 2 0,-3 2 1,-3 5-1,-3 0-213,0 0 1,-14 7 0,3 5-1,-2 6 158,-1 3 0,-2 7 1,-1 0-1,2 5-116,2 4 1,3 5 0,4-2 0,5 2-152,4 1 0,3 1 0,3-9 0,6 2-74,3-3 1,4 0 0,3-3 0,6-1 86,3-4 1,8 2 0,6-5-1,4-2 155,-1-4 0,9 6 1,-6-11-1,2-2-214,3-1 1,-3-4 0,-4-5 0,-1 0-259,1 0 1,-8-1-1,-3-5 1,-3-4-154,-3-4 0,-1-2 0,-3 1 1,-6-1-64,-3 0 1,-4 6 0,-5-1 0,-7-1-181,-5-2 0,-9 0 0,0 2 0,-5 3-127,-4 2 0,0-3 0,4 4 1,-2 1-110,-1-2 0,-5 5 1,8-3-1,3 3-161,1 2 1,6 0 0,2 0-2806,4 0 2008,8 0 0,28 0 1,18 0 506,8 0 0,9 0 1094,-1 0 0,6-7 0,-3-1 0</inkml:trace>
  <inkml:trace contextRef="#ctx0" brushRef="#br2" timeOffset="21">8239 13392 9072,'19'-16'0,"-5"0"1411,-5 0 0,-5 2-1357,-10 4 1,-4 3 0,-11 7-1,-5 2 603,-4 3 1,-7 11 0,1 10-1,1 4 234,1 1 0,0 6 1,0 1-1,6 1-383,4-1 0,3 4 0,7-4 0,3 1-141,6-1 0,5-6 1,5-6-1,8 0-109,6-2 1,7-1-1,9-7 1,4 0 245,1-1 1,2-1-1,5-3 1,0-6-101,0-3 0,-1-2 0,-3 0 1,-3-2-115,-1-3 0,-4-6 1,-7-8-1,-4-4-130,-1-1 0,-2-2 0,-7-7 1,-4-4-822,-4-5 0,-5 2 0,-4-2 1,-6 0-1446,-7 2 0,-17-4 0,-5 7 0,-9 4-1315,-6 5 0,-22 2 3421,2 10 0,21 3 0,-1 0 0,4 4 0,0 1 0</inkml:trace>
  <inkml:trace contextRef="#ctx0" brushRef="#br2" timeOffset="22">3412 14445 8654,'18'0'4465,"1"0"-3540,2 0 1,7 0 0,0 0-1,5 0-42,4 0 0,12 0 0,1 0 0,10 0-285,10 0 0,6 0 1,8-2-1,-39 0 1,-1 0-312,2 0 1,1-1-1,2 0 1,0-1 0,-1 2-1,0 1 1,-2-2-1,-1 0-194,42 0 1,-1 1 0,-11 2 0,-11 0-609,-6 0 0,-7 0 1,-11 0-1,-9 0-1892,-8 0 0,-7 2 746,-6 3 1,-11 2-1,-15 5 1,-9-1 526,-4 1 0,-13 2 0,-4 0 0,-1-2 1134,-4-1 0,-13-1 0,-1 6 0</inkml:trace>
  <inkml:trace contextRef="#ctx0" brushRef="#br2" timeOffset="23">4073 14633 8530,'-16'7'844,"0"-3"1,0 6-1,1 2-182,-1 2 1,-1 4 0,-4 1-1,-4 4-193,1 1 0,-6 2 0,4 6 1,-2-2 449,2-4 0,-2 9 0,7-4 0,3 4-207,6 4 0,3-6 0,6 3 0,-2-2-234,1-3 1,4-1 0,5-2 0,4-2-3,0 2 0,5 0 0,-2-2 1,5-5-192,4-4 0,2-1 1,-2-2-1,5-2-367,4-1 1,3-8-1,2 2 1,4-3-170,1-2 1,2 0-1,3-2 1,-3-1-89,-5-2 1,-6-8 0,-5 3 0,-5-4-321,-3-2 1,-4-1 0,-4-2 0,-5-4 461,-3-2 1,-4 5-1,-5-5 1,-7 2 68,-5 4 0,-9 2 0,0 3 0,-5 2-42,-4 1 0,1 8 1,3-3-1,-2 5 10,-2 1 0,0 0 0,6 0 0,-1 0-714,1 0 0,5 0 0,1 1 0,4 5-1041,7 4 0,6 4 1915,8 2 0,14-1 0,3 1 0</inkml:trace>
  <inkml:trace contextRef="#ctx0" brushRef="#br2" timeOffset="24">7280 14586 7605,'7'-10'1407,"4"1"-351,2 2 1,3 2-1,3 5 1,6 0-61,6 0 1,13 0 0,1-2 0,10-2-404,6-1 0,2 0 0,10 3 0,-1-1 256,4-2 0,3-6 0,-4 4 0,-3 0-189,-2 0 1,-4-3 0,-8 4-1,-6 3-784,-3 1 1,-9 2 0,-3 0 0,-6 0 32,-4 0 1,-5 0-1929,-6 0 0,-9 0-439,-7 0 0,-9 5 1,-12 2-1,-3 2 173,-1 3 1,-4-3 2284,3 2 0,-4-8 0,-2 4 0</inkml:trace>
  <inkml:trace contextRef="#ctx0" brushRef="#br2" timeOffset="25">8098 14728 7605,'-9'15'158,"-5"1"1,2 0 0,-8 1 832,-6 4 0,-2-2 0,0 6 0,2-1-261,-2 1 0,4 1 1,-1 7-1,3 2-171,2 2 0,3-1 1,3-4-1,3-1-104,6 1 0,3-1 0,2 1 0,0-3 70,0-3 0,7 2 0,4-5 0,3 0 133,2 0 1,5-3 0,1-2 0,1 1-338,0 2 1,5-2 0,-2-6 0,4-5-320,1-1 0,6 4 0,1-6 0,1-2-51,-1-1 0,-3-2 1,-7 0-1,-2-2 11,2-3 0,-5-5 0,-4-9 0,-5-4-317,-4-2 1,-6 4 0,1-5-1,-5 0 18,-5 2 1,-11-4 0,-10 7 0,-4 1-102,-1 3 1,-1 1-1,1 2 1,0 4-43,-1 5 0,-3 3 0,0 2 1,4 0-343,1 0 1,-7 5-1,9 2 1,0 2 821,-1 3 0,-1 9 0,-1 3 0</inkml:trace>
  <inkml:trace contextRef="#ctx0" brushRef="#br2" timeOffset="26">3931 16771 8975,'-10'0'1890,"-1"0"1,8 2 0,-3 3-597,5 5 0,8 4 1,3 4-1,4 3 35,2 5 0,7 4 0,3 1 1,3 1-505,3-1 1,-1 0 0,1 1 0,-1-2-770,1-4 1,-6 3 0,-2-2 0,-1 2-57,-4 3 0,-1-8 0,-3-3 0,1-3-2028,0-3 0,0 1-1664,-1 0 0,1-8 1801,0-2 0,0-6 1,-1-6 970,1-4 1,0-11 0,-2-5-1,-2-4 179,-2-1 741,1-1 0,5-6 0,-1-2 0</inkml:trace>
  <inkml:trace contextRef="#ctx0" brushRef="#br2" timeOffset="27">4576 16739 8067,'-16'0'1476,"-5"7"0,0 6 1,0 6-382,-2 7 0,-1 4 1,-9 1-1,-2 1 275,-2-1 1,-5 6 0,6-1 0,2-1-398,6-1 0,-5-3 1,5 0-1,2-1-417,2-4 1,3 2 0,3-7 0,-1-2-574,-2-1 0,0-2 1,5-1-1,1-1-631,-1-3 1,0-2 0,0-6-1958,1 2 1,-1 0-1203,0-5 0,9 0 672,7 0 1,18-7 3134,8-3 0,21-4 0,-5-2 0</inkml:trace>
  <inkml:trace contextRef="#ctx0" brushRef="#br2" timeOffset="28">5126 17022 7637,'11'-5'1892,"-1"0"1,-5 0-1,6 5-569,1 0 1,2 0 0,2 0 0,-1 0-839,1 0 0,5-6 0,2 1 0,-1 2-661,1 1 1,3 2 0,-5 0 0,-1 0-1136,-3 0 0,-1 0 1,-1 0-1571,1 0 1,-7 2 2880,-4 3 0,-3 4 0,-2 6 0</inkml:trace>
  <inkml:trace contextRef="#ctx0" brushRef="#br2" timeOffset="29">5126 17242 9747,'16'0'1334,"-1"0"1,1 0-1,0 0-317,0 0 0,-1 0 1,1 0-1,0 0-465,0 0 1,6 0 0,3 0 0,1 0-1100,0 0 1,-1 0 0,3 0 0,-2 0-866,2 0 1,1 0-1,3 2 1,-1 2 116,1 1 1,-1 0-1,1-5 1,-3 0 1294,-2 0 0,9 0 0,-3 0 0</inkml:trace>
  <inkml:trace contextRef="#ctx0" brushRef="#br2" timeOffset="30">6415 16582 16601,'0'21'1144,"0"0"0,0 7 0,-1 0 0,-3 5-342,-1 4 0,-6 5 0,4-5 0,0-1-133,0 3 1,-3-4-1,5 5 1,-1-2-400,-1-3 0,6 4 0,-5-5 0,5-2-594,1-4 0,0-4 0,0 2 0,0-5-764,0-3 0,0-2 0,0-1-641,0 1 0,1-7 0,5-4 796,4-3 1,4-2 0,2 0 0,1 0-676,4 0 0,4-7 1,6-4-1,2-3-648,4-1 2256,-4-8 0,6-2 0,-8-6 0</inkml:trace>
  <inkml:trace contextRef="#ctx0" brushRef="#br2" timeOffset="31">7076 16802 8114,'5'-10'0,"2"1"0,0 0 1796,0 1 0,-2 2-1107,-5-4 0,-7 8 0,-3 2 0,-4 9 313,-2 5 0,0 9 0,-1 3 1,-2 4-487,-2 1 0,0 2 0,5 4 1,0 3-89,0 0 1,6 0 0,1-5 0,2 2-121,4-2 0,1-4 0,4-3 0,1-3-135,2-3 0,13-1 0,-2-5 1,3-2 13,4-4 1,-4 3-1,7-8 1,2-2 25,2-1 0,-1-2 1,-1 0-1,-1-2-201,0-3 0,1-4 1,0-8-1,-3-2-44,-2-2 1,3-9 0,-4-1 0,-1-8-728,-3-1 0,1-4 1,-10 6-1,0-2 536,-4-4 0,-3 6 1,-2 1-1,0 6 268,0 4 0,-2 0 0,-3 6 0,-8 1 81,-6 3 1,0 1 0,-7 0 0,-1 3-400,3 2 0,-6 2 0,4 6 1,-2-2-1007,2 1 0,-4 9 1,6 4-1,-2 2 430,-1-1 1,6 6 848,-5 5 0,7 0 0,-4-6 0</inkml:trace>
  <inkml:trace contextRef="#ctx0" brushRef="#br2" timeOffset="32">25943 1745 8200,'-9'-16'1099,"4"0"-845,3 8 0,4 1 0,3 8 0,6 6-25,3 9 1,3 7-1,4 8 1,5 1-13,4-1 0,7 11 1,1 5-1,2 4-89,4 5 0,7 12 0,1-4 1,-1 4-90,-2 2 0,-23-31 0,0 1 0,0-3 0,0-1 0,23 34-59,-5-4 1,0-10 0,-8-3 0,-2-6 47,-7-5 0,-4 0 0,-5-9 0,-1-3-109,-1-1 0,1-6 1,-10-2 58,2-4 1,-5-6-1,1-4 5,-3-5 1,-4-6-1,-3-13 1,-6-4 31,-3-6 0,-9-9 1,-3-6-1,-5-5-56,-6-6 1,-1-8-1,-8-9 1,2 1 10,1-1 1,17 33 0,-1 0 0,-16-33 0,-1 1-38,-1-1 1,1 2 0,2 6-1,5 5 32,4 4 1,2 1 0,-1 3 0,3 6 27,2 2 1,-1 1 0,7 7 0,2 5 262,2 4 0,8 8 0,2 7-198,0 2 0,5 4 0,-1 8 1,6 7-82,8 7 1,10 8-1,7 9 1,5 6 53,4 4 1,5 6-1,-4 2 1,2 2-12,4 3 0,-1 9 0,1 6 0,-2 3-15,-20-38 0,0 0 0,0 1 0,1 1 0,1 0 1,-1 0-1,1 0 0,0 0 10,-1-3 1,1 1 0,16 32 0,-2-8-1,-1-2 144,0-3 1,-6-1 0,-6-8-1,-3-5-58,-3-4 0,-1 0 1,-4-8-1,-2-8 392,-1-5-357,-8-10 0,-3-11 1,-12-15-1,-6-11-85,-3-7 0,-6-16 1,-1-1-1,-7-9-36,-7-7 1,-2-4 0,21 32 0,1-2 0,-1-2-1,0-1-134,-1-4 0,-1-1 0,0-3 0,0 1 0,0-2 0,1 1 0,-1 3 0,-1 1-128,0 3 1,0 1-1,0 0 1,1 3 0,-19-25-1,6 8 97,5 10 0,1 10 0,15 13 1,5 5 480,3 4 1,2 8-269,2 4 0,10 15 0,0 8 0,9 6 62,7 9 0,3 6 1,8 10-1,1 3-77,4 6 0,-2 10 1,7 7-1,-21-35 0,1 0-23,1 2 0,0 0 0,0 5 1,1 0-1,-1-1 0,1-1 0,0 1 1,-1-1-12,1 2 1,-1-1 0,0-3-1,0-1 1,-1 0 0,-1-2 0,18 34 113,-6-11 0,-5-9 0,-12-12 1,0-6 122,-1-3 1,-6-8-46,-4-4 1,-3-12 0,-2-9-1,-2-11-117,-3-8 1,-4-11 0,-6-10 0,-3-4-28,-3-5 1,-9-19 0,-8-1 0,-2-7-344,18 36 1,0-2 0,0 1 0,0-2 0,0-4 0,-1-2 0,0 1 0,1-1 66,-3-2 1,1 0-1,-1-2 1,-1 2-1,3 9 1,-1 1-1,-22-34 62,4 11 1,6 4-1,8 13 1,3 9 368,3 8 0,6 9-129,5 11 0,8 4 0,-1 13 20,8 9 1,6 9-1,11 11 1,6 8 14,2 7 0,10 11 0,3 12 0,-20-36 0,1 1-77,0 0 1,1 0-1,2 1 1,1 1-1,-1 0 1,0 0 0,0 0-1,-1 0-7,-1-3 1,1 1 0,20 36 0,-3-9 0,-5-3-44,-4-2 1,-3 2-1,-2-12 1,-6-6-266,-4-7 0,1-6 1,-10-6-674,-1-5 1,-2-18 0,-12-13-1,-6-18-1325,-7-19 2267,-12-25 0,8 30 0,-2-3 0,-3-7 0,0 1 0</inkml:trace>
  <inkml:trace contextRef="#ctx0" brushRef="#br3" timeOffset="33">27043 3505 8178,'-14'-16'-1731,"2"1"2101,2-1 0,1 0 0,-3 0 1,1 1 191,-1-1 1,0 0-1,0 1 526,1-1-892,1 7 0,1 4 0,5 12 0,10 9-12,9 8 1,6 8 0,9 4 0,0 4-22,3 1 0,7 14 0,-1 0 1,1 0-35,3 1 1,3 7 0,1-2 0,-2 2-71,-3 4 1,2-3 0,-6-4 0,1-5-140,-1 0 0,-1 2 0,-7-4 0,-4-3 46,-5-1 0,2-3 0,-2-3 0,-4-4-21,-5-6 0,1-5 1,-8-13 79,-2 1 0,-3-9 0,-5-9-32,-5-12 1,-10-8 0,-2-13-1,-5-5-55,-6-7 0,2-15 0,-8 1 0,1-3-32,-4-8 0,2 4 0,-2-2 1,0 2 36,2 0 1,1 5 0,6 4 0,-2-3 71,-2 1 1,1-5-1,4 10 1,3 0 44,2 4 0,-2-1 0,4 6 1,1 7 122,3 5 0,3 11 0,4 3 346,4 3-474,-4 10 1,19 13 0,0 12 0,9 6-136,7 5 0,2 12 0,7 5 1,0 4 124,3 7 0,9 5 1,0 6-1,1 3 6,-1 1 0,7 3 1,-27-35-1,0 0 1,-1 0-1,1 1 2,1-1 1,0 0 0,21 38 0,-1-2-1,-3-3-42,-1-2 1,-3-7 0,-6-7-1,-4-4-68,-5-7 0,-3-1 1,-2-13-1,-2-6 99,-4-6 10,4-3 1,-12-9 0,3-9 0,-3-12-80,-2-10 1,-9-18 0,-7-9 0,-8-7-266,-6-6 0,-3-8 1,-4 2-1,-3 0 125,0 1 1,-6-3 0,6 7 0,-2 8 133,0 6 0,9 2 0,0 14 1,7 6-192,3 6 0,7 7 323,6 6 0,6 10 0,1 12 0,6 7 121,8 7 1,8 14-1,6 6 0,4 3-49,10 7 1,3 8 0,3 8 0,0 1-102,-20-36 0,-1 1 0,4 7 0,0 1 0,-1-3 0,0 0 0,0 0 0,-1-1-39,-2-1 1,1 0-1,3 3 1,0 0-1,-5-5 1,1 0-1,0 1 1,1-1 2,0-1 1,-1-1-1,16 36 1,-2-8-1,-3-6-24,-3-3 1,1-10 0,-14-10 0,-3-4-171,-4-6 0,-7-5 90,6-11 1,-8-4 0,1-13 0,-8-9-67,-6-9 0,-11-13 0,-7-9 0,-5-9-191,-4-5 1,-7-7 0,2-2 0,-1 2 216,1 3 1,-4 1 0,6 11 0,2 4 173,6 6 1,3 6 0,8 11-172,1 5 0,8 10 1,5 10 286,5 9 0,6 6 0,13 16 0,4 5-14,6 3 1,9 11 0,6 9-1,5 5-39,6 5 1,-4-4 0,-22-28 0,0 0 0,-1 0 0,0 1-42,0 2 1,1 1 0,1 3 0,1 1 0,-1-1 0,-2 0 0,1-1 0,1 0-53,-1-2 1,0 0-1,0 4 1,0-1-1,-2-4 1,-1-1 0,23 37-38,-7-5 1,-5-14-1,-5-9 1,-6-8-73,-8-6 1,-2-14 87,-9-3 1,0-18 0,-5-7-1,-1-12-44,-5-10 0,-9-18 0,-11-5 1,-6-13-259,-5-11 1,2-2-1,14 34 1,-1 1-1,-1-2 1,0 1 123,1 0 1,-1 0 0,-5-5-1,0 0 1,4 6 0,1-1 0,-1 2-1,-1-1 77,0 1 0,1 1 0,1 2 0,1 2 0,-22-28 0,6 15 155,4 12 0,6 14-69,13 5 0,6 19 0,7 14 0,11 16 177,12 12 1,9 13 0,8 8-1,6 7-49,1 5 0,-16-28 1,0 1-1,-4-2 1,0-1-1,2 3 1,1-1-12,-2 1 1,0 1 0,1 3-1,0-1 1,0-2 0,0-1 0,0 1-1,0 0-45,0 2 1,1 0 0,1 2 0,-1-1-1,-1-1 1,-1 0 0,-2-2 0,1-1-61,-3-3 0,-1 1 0,1 0 0,0-1 0,15 27 0,-4-4 28,-5-8 0,-6-11 0,-6-8 0,-2-10-207,-3-4 44,3-11 0,-13-11 0,3-13 0,-8-13-63,-6-10 0,-9-12 1,-4-13-1,-3-7 21,-7-10 0,-1-5 0,13 40 0,-1 0 1,-1-1-1,0 1 99,1 1 0,-1 0 0,-5-4 0,0 0 0,-19-30 1,0 5 50,3 6 0,-5 3 0,7 8 0,5 8 36,8 10 1,3 8 0,8 11-50,4 4 0,9 4 0,0 12 0,6 8 154,10 10 0,6 8 0,16 15 0,4 3-65,5 10 0,5 10 1,4-1-1,3 1 59,-26-35 1,0 0 0,0 5 0,0 0 0,2 0 0,-1-1 0,0 1-1,-2 0-6,0 1 0,0-1 0,2-1 0,0 0 0,-2 1 0,-2-1 0,1-1 0,-1-1-25,24 31 1,-9-2 0,-3-13 0,-6-4 96,-5-6 0,-3-11 1,-9-11-299,-3-4 1,-1-11-19,-10-12 1,2-9-1,-14-17 1,-4 1-64,-3-1 1,-4-4-1,4-1 1,-2 2-25,2 2 1,6 14 105,3 3 1,8 14 0,2 9 0,11 16 198,8 10 0,5 11 1,8-1-1,1 6 143,4 4 0,-4 4 1,4-4-1,-4-3 16,-2-1 1,1-2-1,-1 0 1,-1-1-114,-4-4 1,2-4 0,-7-6 0,-2-3 36,-1-2 0,-4-5-396,-4-6 1,-3-9 0,-7-9-1,-2-12-39,-3-10 1,-4-8-1,-6-3 1,-3-3 93,-3-2 0,5 12 1,-1 2 413,5 6 1,8 15-1,1 10-118,6 15 1,11 13 0,9 7 0,0 2-81,-1 2 1,5 5 0,-5-8 0,1 1-329,0-5 0,-2 5 0,-6-12 1,1-2-1013,0-6 1,-7-15-18,-4-12 1,-5-25 1312,-5-22 0,-11-35 0,4 38 0,-1 0 0</inkml:trace>
  <inkml:trace contextRef="#ctx0" brushRef="#br1" timeOffset="34">24858 4291 8483,'-16'9'-341,"1"-4"1,-1-2 297,0 3 0,0-5 1,1 5 1074,-1-5-608,7 6 0,4-5-87,10 3 0,6-3 0,10-4 0,5-3-62,4-5 0,8-4 1,4-4-1,5-3-70,6-5 1,8-4 0,10-3 0,6-3-128,-35 15 1,2 0-1,5-3 1,1 0-1,4-1 1,1 0 0,2-2-1,1 1-160,1 1 0,1 0 1,5-2-1,1 0 1,1 0-1,0 1 1,-3 1-1,0 1 128,-4 2 1,-1 1-1,-6-1 1,0 2 0,-3 3-1,-2 1 1,36-14 138,-11 0 0,-5 7 0,-20 3 0,-10 2-164,-8 2 0,-8 6 0,-8-1 81,-3-1 1,-6 5 0,-12 2-1,-9 3-321,-8 2 1,-20 9 0,-10 7 0,-9 8 24,-5 6 0,-12 1 0,-1 2 0,39-15 0,-1 1 168,-3 2 0,1 0 0,-1 1 0,1 0 1,-1 0-1,-1 1 0,3-1 0,-1 0 99,3-1 0,-1 1 0,-4 5 0,1 1 1,7-5-1,1 1 0,-37 23 49,5-4 1,7 1 0,6-7 0,6-2-1,7-2 1,4-7-1,5-1 1,-1-3-37,1-2 0,3-3 0,6-1 1,3-2 413,1-4 0,4-1-432,-3-4 0,11-5 0,4 0-215,5-9 0,15-6 1,10-6-1,13-7 89,10-7 1,21-5-1,5-7 1,-33 23 0,1 0 16,2 1 0,1-1 0,9-2 0,1 0 1,0-2-1,0 0 0,4-1 0,1 0-24,2 0 0,0-1 1,5 0-1,-1 1 1,-4 4-1,-1 1 1,-3 0-1,-2 2 150,-6 4 1,0 1 0,-4 1 0,-3 1 0,19-6 0,-10 3-32,-11 6 1,-9 5 0,-4 7 20,-6 0 1,-13 0-1,-9 2 116,-13 3 0,-16 9 0,-16 9 0,-11 3-93,-17 7 1,30-14 0,-2 1-1,-6 3 1,-1 1 0,-1-1 0,-1 1-48,1 0 1,-2-1-1,-2 1 1,-1 1 0,0 0-1,0 1 1,-1 0-1,1 0-28,1 0 1,0-1-1,4-1 1,0-1 0,3-1-1,1 0 1,4-2 0,1 0 46,4-1 0,0 0 0,-39 16 0,10-7 0,1-4 94,5-1 1,-8-2-1,11-5 1,2 0-193,5-1 1,8-1 0,8-3 0,8-6-1222,6-3 1128,3 5 0,14-11 0,7 1 0,10-8-2377,9-6 1,18-9 2497,10-1 0,4-2 0,-4-3 0</inkml:trace>
  <inkml:trace contextRef="#ctx0" brushRef="#br0" timeOffset="35">27154 3285 8175,'0'-16'-855,"0"6"1294,0-1 0,0 6 1,1-4 88,5 2 0,2-5-258,8 2 0,0-4 0,1-2 1,2 0 12,2 1 0,13-1 0,-1 0 0,3 0-35,3 1 1,10-6-1,0-2 1,1 0-17,-1 1 1,9-1-1,-7 4 1,4-2-116,3 2 0,-2-4 0,3 0 0,-3 0-105,-2 1 0,4-4 0,-4 3 0,2 0 6,4 0 0,6-5 0,6 2 0,1-2-44,2 2 0,9-4 1,-7 4-1,0-3-13,0-3 1,6 6 0,-7 1-1,-3 3 13,-1 3 1,6-4 0,-5 2 0,-3 2-21,-3 1 0,3-3 0,1 0 1,1 0 141,-4-1 0,-3 2 0,-4-4 1,-4 1-27,-4 4 0,1-5 0,-2-1 0,-1-1-43,-2 0 1,-4 7-1,-1-4 1,-4 2-14,-1 0 0,-8 2 0,-8 7 0,-4 3 174,-5 2-229,-9-5 1,1 10-1,-12-2 1,-6 6-70,-7 3 0,-13 13 1,-11-1-1,-8 6 77,-7 5 0,-10 7 1,-9 3-1,36-18 0,-1-1 42,-2 0 1,-2 0 0,-3 2 0,-1 0 0,3-2 0,0 0 0,-1 1 0,-1-1-4,1 0 0,-1 0 0,-7 1 0,0-1 0,5-2 0,1 1 0,-1 0 0,0 0 32,2 0 0,0-1 0,-2 2 1,1 1-1,4-1 0,-1 0 0,0 0 1,0 0-24,-2 1 1,0-1-1,1 0 1,0-1-1,2-2 1,0 1-1,0 0 1,1 1-63,-1 0 1,1 0 0,-2 1-1,0-1 1,4-1 0,2-1-1,-40 17 8,6-1 0,7 6 0,9-10 0,3-2 97,2-1 1,1 1 0,6-3 0,2-1-54,3 1 0,-4 3 0,6-3 0,0 0 14,3-1 1,6-1 0,5-5 0,5-2 122,3-3 0,8 1-18,-1-7-44,8 0 0,4-6 0,17-5 0,12-6-67,10-7 0,12-6 0,9-8 0,8-2 9,4-1 1,-30 14 0,1 0-1,-2 1 1,0 0 0,3-1 0,1-1-31,1-1 1,0 1 0,5-3 0,1 1 0,2-1 0,2 1-1,2 1 1,1-1-128,3 0 0,3 0 0,6-3 0,1 0 1,0 1-1,1 0 0,1 0 0,2 0 125,-1 0 1,1-1-1,7 0 1,-2-1 0,-6 2-1,-1 0 1,1 0 0,0-1 88,-1 1 0,0 0 0,-1 1 0,-1 0 0,-9 2 1,-1 1-1,-2 0 0,-1 0 19,-3 3 1,-1-2-1,-6 1 1,-2-1 0,29-13-1,-12 3 9,-11 4 1,-12 9-1,-7-2 1,-7 4-1204,-8 1 0,-9 6-2606,-6-1 3702,-10 8 0,3-4 0,-5 7 0</inkml:trace>
  <inkml:trace contextRef="#ctx0" brushRef="#br4" timeOffset="36">23474 10955 8338,'16'-7'1698,"0"6"1,-2-3-962,-4 8 1,3-1 1222,-8 8 0,0-6 1,-5 5-1238,0 3 1,-2-7-1,-3 0-720,-5-5 0,-4 5 0,-2-1-6,0-2 0,0-6 0,1-4 0,-1-2-58,0-3 1,2-2 0,2-2 0,3 1-286,2-1 1,2 0 0,5 0 0,0 1 287,0-1 0,7 6 0,4 1 0,3 0 222,1 0 1,1 6 0,0-2 0,1 3 289,4 2 1,-3 2-1,4 1 1,-1 4 42,0 2 1,0 1 0,-7 6 0,-2-2-42,-1-4 0,-8 4 0,4-3 0,-1 3-107,-1 2 1,0-1 0,-5 1-484,0 0 1,-5-6 0,-2-1 0,-2-2-66,-3-4 0,-2 4 0,-2-1 0,0-3-58,1-1 0,-6-4 0,0-1 1,0-4-303,-2-2 0,6-2 0,-3-4 0,6-1 154,4 0 1,5 1 0,-4-1 442,2 0 1,2 0 0,7 1-1,3 1 212,5 3 1,4 4 0,4 7-1,1 0 64,2 0 0,0 0 0,-5 0 0,-2 2 596,-4 3 0,4 2 0,-5 5-378,-1-1 1,-1-1-1404,-7 6 0,0-5-682,0-1 0,-1-1-2675,-5 1 4228,5 4 0,-6-5 0,7 7 0</inkml:trace>
  <inkml:trace contextRef="#ctx0" brushRef="#br4" timeOffset="37">26635 11002 8938,'15'-1'0,"1"-3"1093,0-1 0,0 0 0,-1 5 0,3 0 24,3 0 1,1 0 0,6 0 0,-1 0-54,1 0 1,-1 0-1,1 0 1,-3 0-573,-2 0 1,3 0 0,-5 0-1,-2 0-194,-2 0 0,-6 0 0,-1 0-2583,3 0 0,-6 2-173,-2 3 0,-5 2 1,-5 5-1,-6-2 2180,-3 3 1,-9 1 0,-1 1-1</inkml:trace>
  <inkml:trace contextRef="#ctx0" brushRef="#br4" timeOffset="38">26792 11238 9038,'16'5'0,"-1"1"0,1-1 0,0 0 1500,0 0 1,6 1 0,3-5 0,1 3-277,0 1 0,0 0 1,6-3-1,-1 2-765,1 1 1,-1 2-1,1-4 1,-1 3-1006,0-3 0,-1 6 0,-2 0 1,-3 1-1161,-3 1 0,4-1 0,-3 4 1,0-4 1705,0-4 0,5-5 0,-4-1 0</inkml:trace>
  <inkml:trace contextRef="#ctx0" brushRef="#br4" timeOffset="39">29763 11034 7606,'0'-11'474,"2"3"308,3 1 1,-1 1-282,6 6 1,1 0 0,3 2 0,-2 3-73,-1 6 0,-1-2 0,4 1 0,-2 2-92,-1 2 1,-8 2 0,3 0 0,-5 0-140,-1-1 1,0 1-1,0 0-142,0-1 0,-7-1 1,-3-3 1,-4-6 0,-2-3 1,0-2-1,1 0-152,-1 0 1,2-2-1,2-1 1,3-4 80,2-2 1,-3-2 0,4-4 175,3-1 1,1 5-52,2 1 1,7 6 0,4-1 0,2 4 46,3 1 1,0 0-1,0 1-8,-1 4 1,-4-1 0,-2 6-197,-2 3 1,-2-5-322,-5 3 0,-2-6 1,-3 4 12,-6-2 0,-3-4 334,-1-8 0,1-4 0,3-6 389,6-1 0,3 5 46,2 1 1,2 1 0,3-1-61,6 5 0,-3 3 1,3 2-1,1 0-279,2 0 1,2 5-1,0 2 1,-1 2-619,1 3 1,0-3 0,-1 1 0,1 2-2926,0 2 3466,0-5 0,6 5 0,3-5 0</inkml:trace>
  <inkml:trace contextRef="#ctx0" brushRef="#br2" timeOffset="40">21651 10437 8648,'-2'7'1256,"-2"-4"1,15 9-1,1 4-393,2 3 1,7 7 0,2-3 0,-1 3-254,1 8 0,5-3 0,-2 7 1,2-1-31,-2 0 0,4 5 0,-4-6 0,2 1-50,-2 1 0,2-10 0,-7 4 1,-1-4-356,-3-4 0,-1 1 1,0-6 212,-1 2 0,-6 0-4954,-4-5 2469,-3-8 0,-2-3 0,0-10 875,0-5 0,0-4 1,2-4-1,1-1 1222,2-2 0,1-14 0,-6 2 0</inkml:trace>
  <inkml:trace contextRef="#ctx0" brushRef="#br2" timeOffset="41">22264 10421 8555,'-7'9'1451,"-4"-4"1,-8 4 0,-4 1 0,-1 4-104,-4 2 0,-7 6 0,-2 6 1,1 6-53,-3 2 1,1 11-1,-6-1 1,4-1-655,1 1 1,5-3 0,6-8-1,3 2-352,2-2 0,2-4 0,6-5 0,-1-5-290,0-3 0,6 3 0,1 0 0,2-2 0,-5-1 0,10-3 0,-5-8 0,7-7-2458,0-9 0,0 1 1,0-4-1,2-4-6520,3-3 8978,4-2 0,14-2 0,1-2 0</inkml:trace>
  <inkml:trace contextRef="#ctx0" brushRef="#br3" timeOffset="42">24323 10468 8090,'-15'-5'214,"-1"0"0,0-1 1,1 6-1,-3 0 278,-3 0 1,2 7-1,-6 6 1,1 4 180,0 4 1,-1 9 0,-3-1 0,4 6-190,1 0 1,2 5-1,5 2 1,1 4-160,-1 1 0,0-2 0,2 1 1,4-3-116,4 1 1,3 3-1,-1-10 1,-1-2-60,2-2 1,3-2 0,3-1 0,4-2-245,2-2 1,-4-7 0,6 4 0,1-4-197,2-3 1,2 7-1,-1-11 1,1 0-266,0 2 1,5-5-1,1 0 1,1-2-598,0-4 0,3 4 0,-3-2 0,-1-1-1960,1-2 3111,5-2 0,-10 0 0,4 0 0</inkml:trace>
  <inkml:trace contextRef="#ctx0" brushRef="#br3" timeOffset="43">24371 11034 7705,'1'-14'761,"5"3"0,-3 4 0,6 9 0,0 3-202,-1 6 0,3 3 1,4 2-1,1 1-111,0 4 1,0-3 0,-1 4-1,1-1-251,0 0 0,0 5 0,-1-5 0,-1-2-154,-3-1 1,3-2-1,-4-2 1,2-2-1225,-1-2 0,1-4 0,-5 2-393,2-1 1,-4-1-1,6-8 1574,1-3 0,-5-11 0,0-9 0</inkml:trace>
  <inkml:trace contextRef="#ctx0" brushRef="#br3" timeOffset="44">24795 11065 9615,'-7'16'1761,"-3"0"0,-4 0-1352,-2-1 1,-7 1-1,-1 1 1,-2 3 232,-1 1 1,3 0 0,-4-6 0,4 1-575,1 0 1,-3-1-1,5-1 1,1-1-662,3-3 0,-4-6 0,0 1-3871,2-3 3322,8-2 0,8-7 0,12-4 612,6-3 0,10 0 0,-1 0 530,6-2 0,-2 4 0,10-10 0</inkml:trace>
  <inkml:trace contextRef="#ctx0" brushRef="#br3" timeOffset="45">25125 10940 8849,'6'10'1086,"-1"1"0,0-1 0,-5 6 0,-2 1-387,-3 4 1,3-2-1,-5 9 1,2 4-224,0 3 0,-6 1 0,6-6 0,2-2-291,1-2 1,2-1 0,0 1-1,0-3-657,0-1 0,0-4 0,2 3 1,1-4-930,2-1 1,6-6-1,-4-1 178,2-2 0,-6-3-1648,2-10 2871,-3-2 0,5-15 0,2-2 0</inkml:trace>
  <inkml:trace contextRef="#ctx0" brushRef="#br3" timeOffset="46">24937 11238 7705,'15'0'3148,"1"0"-2622,0 0 1,0 0 0,-1 0 0,1 0-155,0 0 0,5-2 1,1-1-1,1-2-181,0 1 1,-1 3 0,-2 1-1,2-2-456,3-3 0,-6 3 0,4-3 0,-2 3-335,0 2 0,1 0 1,-2-2-1,1-1-329,-2-3 1,-2-1 0,-1 4 0,-2-4-1150,-4-2 2078,4-1 0,-5-6 0,7 0 0</inkml:trace>
  <inkml:trace contextRef="#ctx0" brushRef="#br3" timeOffset="47">25581 10798 8660,'16'0'731,"-7"7"1,-4 5-1,-3 6-304,-2 3 1,0 7-1,0-2 1,0 5 437,0 6 0,0-4 1,0 6-1,0-3-373,0 1 1,0 3-1,0-7 1,-2-3-338,-3 0 0,3-2 0,-3-2 0,3-5-661,2-4 0,0-1 0,0 0-1409,0-1 0,2-1 615,3-3 0,4-6 0,6-8 818,1-3 1,-5-11 0,-1-1 0,2-3 481,2-1 0,2-13 0,0 2 0</inkml:trace>
  <inkml:trace contextRef="#ctx0" brushRef="#br3" timeOffset="48">25801 10940 7972,'0'-16'0,"0"0"294,0 0 0,6 1 0,1-1-142,1 0 1,-2 6 0,4-1 0,2 1-137,2 1 1,2-3 0,0 7 0,-1 1 16,1 2 0,2 2 1,1 0-1,2 0 223,-2 0 1,4 0 0,-2 2 0,0 2 64,1 1 0,-4 7 0,1-1 0,-5 3-21,-3 1 1,-3 6 0,3 2 0,-6 1 36,-3 4 0,-2 2 0,-2 1 0,-3 1-47,-6-1 0,-3 1 0,-3-1 0,-2-1-122,-2-4 1,-6 2 0,5-7 0,-1-2-58,0-1 1,1-3-1,2 1 1,-1-2 14,2-3 1,2 1 151,1-7-89,7 7 1,9-10-1,12 3 1,6-1 63,3 1 0,7-3 1,-2 3-1,4-3-331,1-2 0,6 5 1,0 0-1,-4-1-215,-5-3 0,5 5 0,-5-1 1,0-2-801,2-1 0,-6-2 0,0 0 1,-1 0 30,-4 0 0,-6-5 0,-5-2 0,-1-4 179,-3-6 0,-2 0 0,-2-10 883,0-1 0,-7-1 0,-2-3 0</inkml:trace>
  <inkml:trace contextRef="#ctx0" brushRef="#br3" timeOffset="49">26132 10342 8517,'17'-8'0,"4"2"0,5 5 625,4 1 0,8 3 0,3 8 1,0 10-302,1 6 0,0 17 0,5 7 0,-1 8 478,-4 11 0,-11 5 0,-10 7 1,-3 2-340,-3 0 0,-10-38 0,-1-1 0,1 30 0,-5-2-77,-5-1 0,-4-1 0,-8-6 1,-2-6-391,-2-3 1,-5-5-1,3-7 1,0-4-483,0-2 1,-3-1 0,5-8 0,2-1-1128,2-1 0,1-10 0,0 1-189,0-6 1802,1-2 0,6-1 0,2-2 0</inkml:trace>
  <inkml:trace contextRef="#ctx0" brushRef="#br1" timeOffset="50">27845 10547 7705,'7'-16'0,"4"2"0,1 2 578,-1 1 1,-5 6-1,-7-4-243,-4 2 0,-4 2 0,-9 5 0,-3 2 204,-5 3 0,-4 4 0,-1 8 1,0 4-212,-1 5 1,-5 4 0,1 2-1,1 1-6,2 3 1,3-1 0,2 5 0,3 1 65,3-1 0,1-4 1,5 5-1,2-3-107,4-3 1,1 2-1,5-2 1,-1-4-373,2-1 1,1 3 0,4-9-1,1 1-51,2-4 1,8 1-1,-1-1 1,5-1-589,4-3 0,2-1 1,-2 0-1,5-2-42,4-4 0,3-1 0,2-6 1,2 2 771,-2-1 0,12-9 0,2-4 0</inkml:trace>
  <inkml:trace contextRef="#ctx0" brushRef="#br1" timeOffset="51">27782 11050 9147,'7'-7'3238,"2"7"-2826,0 8 1,8 8 0,-4 3 0,-1 4 67,2 1 0,0 1 0,1 3 0,3-2-628,3 2 1,-7-5 0,5-2 0,-1-2-137,-6 2 0,4-9 0,-6 4 0,4-4 193,2-3 1,-6-2 90,1-7 0,-1 0 0,6 0 0</inkml:trace>
  <inkml:trace contextRef="#ctx0" brushRef="#br1" timeOffset="52">28207 11018 13214,'-23'16'0,"-1"0"473,-1-1 1,-4 1 0,2 2 0,-2 1 53,-3 2 0,-3 0 0,2-6 0,3 1-441,1 0 0,6-2 0,2-2 0,4-3-1971,1-2 150,0 5 0,4-10 754,7 3 0,6-3 1,17-2-1,3-2 981,5-3 0,11-4 0,3-7 0</inkml:trace>
  <inkml:trace contextRef="#ctx0" brushRef="#br1" timeOffset="53">28333 10987 7705,'15'2'0,"-1"3"982,-3 5 0,-2 6 1,-6 3-1,2 4 85,-1 1 0,-2 3 1,-2 4-1,0 0-625,0 1 1,0-3 0,0-1 0,0-1-418,0 1 1,0-4-1,0 0 1,1-1-614,5-4 1,-5-1 0,6-2-4216,0-1 2965,-5-6 1,5-4 1468,-7-10 0,0-4 0,-2-6 0,-3-1 369,-5 0 0,3 0 0,-14-6 0,3-3 0</inkml:trace>
  <inkml:trace contextRef="#ctx0" brushRef="#br1" timeOffset="54">28301 11317 9586,'7'-9'581,"2"0"0,7 6 0,-1-2-351,1 1 1,5 2 0,2 2 0,1 0-315,4 0 0,-3 0 0,1 0 0,0 0-335,-1 0 0,4 0 1,-4 0-1,1 0-772,0 0 1,-5-1-1,4-3 1191,-3-1 0,6-14 0,-3 1 0</inkml:trace>
  <inkml:trace contextRef="#ctx0" brushRef="#br1" timeOffset="55">29025 10940 8950,'-2'-14'323,"-3"3"1,-4-1 0,-7 7 0,0 1 243,1 2 1,-1 4 0,-2 5 0,-1 7-50,-2 5 1,0 15-1,6-1 1,-1 3-251,0 3 0,2 3 0,4-4 1,3 1-3,0-1 0,5 4 1,-2-5-1,8-2-188,6-2 1,6-7 0,3-2-1,4-1 103,2-4 1,-1 2 0,4-3 0,-2-6 2,2-3 0,-3 1 0,-1-5 1,-1-1-50,-4-2 0,0-4 0,-1-3 0,-1-4 23,-3 0 1,-3-10-1,-1 3 1,-5-1-200,-3-1 0,-2-3 1,-2 0-1,-3 2-274,-5 2 1,-4-1-1,-2 1 1,-2-1-352,-3 4 1,-1 2 0,-4-4 0,3 1 133,0-1 1,4 5-1,-6 1 1,3-2-779,2-2 1,-2 0-1,1 2 1,2 1-935,1-1 2244,9-2 0,-5-2 0,6 1 0</inkml:trace>
  <inkml:trace contextRef="#ctx0" brushRef="#br1" timeOffset="56">28773 10547 7705,'21'0'0,"2"0"0,-1 0 495,1 0 0,3 5 1,-3 2-1,0 2-300,-1 3 0,6 4 0,-1 6 0,2 10 114,3 8 0,-3 7 0,-1 4 1,-3 3 220,-2 2 0,3 1 0,-5 6 0,-2 0-107,-2 0 1,-3-7 0,-3-2-1,-4-2-3,0 1 1,-5-1 0,1-5 0,-5-1-319,-3-4 0,-7-4 1,1-5-1,-3 0-551,-1-1 0,4 1 1,1-12-1,-1-2-1586,2-1 0,-5-4 670,4-4 0,3-6 1,2-13 1364,3-7 0,9-24 0,2-2 0</inkml:trace>
  <inkml:trace contextRef="#ctx0" brushRef="#br0" timeOffset="57">30691 10562 9548,'-16'0'901,"1"0"0,-1 2 0,-2 3-333,-2 6 0,-3 5 0,-3 5 0,3 5-114,0 3 0,6 8 0,-4 1 0,5 1 90,6-1 0,-4 6 0,5-2 0,-2 2-259,1-3 0,6 5 0,-3-6 1,2 2-245,0 0 0,0-7 0,5 1 0,1-2-134,5-3 0,-3-1 0,6-2 1,0-4-408,-1-1 0,1 0 0,3-6 0,-1 1-1042,1-4 0,2-4 0,2 0 376,-1-4 1,6-6-1,0-6 1,-1-4 17,-3-4 0,1-3 1148,3-4 0,-4-4 0,6-6 0</inkml:trace>
  <inkml:trace contextRef="#ctx0" brushRef="#br0" timeOffset="58">30848 10830 7733,'0'-9'832,"2"2"1,2 9-1,3 1-413,1 2 1,-2 13 0,4-2 0,1 1-55,-3 0 1,6 6 0,-3 2-1,3 1 214,1 0 0,6 0 0,0 6 0,-1-3-205,-3-2 0,-1 2 0,-1-3 0,1 2-540,0-1 0,0-3 1,-1-5-1,1 2-1066,0-2 1,-2-1 0,-2-2-197,-2-1 0,-1-4 1,3-3 1427,-1-1 0,6-8 0,8-8 0</inkml:trace>
  <inkml:trace contextRef="#ctx0" brushRef="#br0" timeOffset="59">31273 10987 10362,'-11'7'449,"1"3"1,-1 4 0,-6 2 0,-2 0 48,-2-1 0,-5 6 0,3 0 0,-2-2-307,-3-1 1,-1-2 0,-1-1 0,2 1-336,2 0 0,7-2 0,-2-2 0,3-2-597,3 3 0,1-5-461,3 3 0,4-6 774,7 6 0,2-8 1,3 2-1,7-3-539,8-2 1,-3 0 966,4 0 0,10-14 0,3-3 0</inkml:trace>
  <inkml:trace contextRef="#ctx0" brushRef="#br0" timeOffset="60">31650 10908 8229,'9'2'1819,"-4"3"-1386,-3 6 0,-7 3 0,-1 1 0,3 1 4,1 0 1,2 5 0,0 0-1,0 0-284,0 1 0,0-4 0,0 5 0,2-3-169,3 1 1,-1 6 0,4-6-1,1-2-35,0-2 0,-6-1-4407,3 0 993,-5-8 3465,-1-1 0,-7-14 0,-1-1 0</inkml:trace>
  <inkml:trace contextRef="#ctx0" brushRef="#br0" timeOffset="61">31509 11128 7636,'10'-5'355,"1"0"1,4 0 0,8 5-1,0-2-38,0-3 0,4 3 0,-2-3 0,1 3 80,0 2 1,-1 0 0,3 0 0,-4 0-394,-1 0 0,3 0 0,-5 0 0,-2 0-607,-1 0 0,-3 0 0,1 0-125,0 0 0,-7-2 0,-4-3-115,-3-6 1,-2 3 842,0-3 0,7 1 0,1-6 0</inkml:trace>
  <inkml:trace contextRef="#ctx0" brushRef="#br0" timeOffset="62">32075 10594 7636,'17'0'0,"4"0"0,4 0 74,-1 0 1,1 0 0,-6 2-1,2 1 328,-2 2 1,4 6 0,-2-4 0,-2 1-76,-2 5 0,-6 1 0,-2 3 1,-1 2-63,1 2 1,-6 7 0,3-2 0,-5 4-54,-1 2 0,0 4 1,0 1-1,0 0 121,0 1 1,-5-5 0,-2 6 0,0-3-186,0 1 0,-5 0 0,2-6 0,-4-1-32,-2-4 1,2 2-1,2-7 1,1-2-183,-1-1 1,-2-10 0,-2-1-1,1-1-217,-1-1 1,0-2 0,0-6 0,1-6-15,-1-5 0,2 2 1,2-11-1,3 2 229,2 0 1,-4-5 0,6 3-1,2 1 208,1-1 1,7 2 0,2 5 0,2 1 46,3-1 1,7 7 0,2 4 0,0 3 48,2 2 1,0 2-1,5 3 1,-2 6-100,2 3 0,2 1 0,-1 1 0,-1 0-290,-2-1 0,-1 6 1,1 0-1,-5-2-177,-3-1 0,-3-2 1,1-2-1,-2-2-2433,-4-2-511,4-6 3274,-12-4 0,5-16 0,-7-8 0</inkml:trace>
  <inkml:trace contextRef="#ctx0" brushRef="#br0" timeOffset="63">32562 10185 7668,'40'7'915,"4"7"1,-7 11-1,-2 2-1148,-2 7 0,-9 13 0,-3 3 0,-3 10 760,-3 10 0,-1 14 0,-8-39 1,-1 0-1,-2 2 0,-1 1-277,0-2 0,-2 0 0,-3 1 0,-1-1 0,-1-1 0,-2-1 0,-13 33-111,-6-9 1,-3-7-1,-5-2 1,-1-5-565,-1-5 1,-8 2 0,0-11 424,-6 0 0,-6-1 0,-7-8 0</inkml:trace>
  <inkml:trace contextRef="#ctx0" brushRef="#br2" timeOffset="64">21195 13093 13273,'7'16'1714,"1"5"0,8 0 0,2 0-695,3 1 1,-2 3 0,7 6 0,2 1 890,2-1-1452,1 7 0,0-4 1,1 4 100,-1 0 1,-6-4 0,-2 2 0,-3-4-397,1-6 0,-5 2 0,-5-7 1,-1-2-441,-1-1 1,3-3-3977,-7 1 2443,1-7 1,-6-4-1,0-10 1,0-6 307,0-3 0,-6-8 0,-1-3 0,0-1 1502,0 0 0,-5-8 0,3-6 0</inkml:trace>
  <inkml:trace contextRef="#ctx0" brushRef="#br2" timeOffset="65">21651 13014 10071,'-7'21'2079,"-4"0"1,-10 2-1,-5-2 1,-2 5-759,2 4 0,-9 1 1,3 1-1,1-1-343,3 1 0,-2 4 0,4 1 0,-2-4-707,2-5 0,3 2 0,8-6 1,-1 2-272,0 1 0,0-8 0,2 2 0,2-4 0,2-1 0,6-6 0,-1 1 0,-2-6-1697,2 6 1,1-15 0,8-1 216,1-7 1,7-6 0,0-1-1,6-2-1758,3 2 0,12-6 0,-2-1 3238,3-4 0,-1-1 0,-2 0 0</inkml:trace>
  <inkml:trace contextRef="#ctx0" brushRef="#br2" timeOffset="66">21855 12747 7499,'-5'-16'0,"-1"1"-305,3-1 0,1 0 0,2 1 0,2-1 1378,3 0 0,-1 0 0,6 1 0,2-1-349,2 0 0,7 2 1,2 2-1,0 3 136,0 2 0,3 2 0,-5 5 1,-2 0-272,-2 0 0,-1 0 1,-2 2-1,-3 3-192,-6 6 0,-3 4 0,-2 4 0,0 4-67,0 2 0,-13 1 0,-6 5 0,-7 1 0,-7-1 0,-2 1 0,3-1 1,1 0 43,-1 1 1,3-2 0,1-2 0,3-4-113,3-1 1,6-2 0,7-6 0,2 1 163,4 0 1,1 0 0,4-1-146,3 1 0,9-6 1,9-1-1,1-2-226,4-3 0,7 3 0,3 0 1,3 0-56,2 0 0,3-2 0,3-5 0,-1 0-918,0 0 0,1 0 0,-14 2 0,-6 1-1844,-6 2 0,-7 2 1630,-6-1 1132,-3-5 0,-21 6 0,-3-7 0</inkml:trace>
  <inkml:trace contextRef="#ctx0" brushRef="#br2" timeOffset="67">22783 13046 14045,'-9'7'1469,"4"3"1,3 9 0,2 6 0,0 3 326,0 5 0,0 2 1,2-2-1,1 2-1406,2 2 1,6-1-1,-4-4 1,0-2-391,0-4 0,3 2 0,-4-7 0,-3-2-137,-1-2 1,3-1 0,0 0-4780,-1-1 1,-4-6 2637,-5-4 1,1-3 0,-6-4 0,-4-3 1477,-6-5 0,3 1 0,-4-1 1,3-3 799,3-1 0,-8-1 0,-1-1 0</inkml:trace>
  <inkml:trace contextRef="#ctx0" brushRef="#br2" timeOffset="68">22578 13423 8084,'2'-9'2240,"3"4"-1399,6 3 1,8 2 0,4 0 0,1 0 678,4 0 0,2 0 1,3 0-1,2 0-543,2 0 0,4 0 0,-4-1 1,0-3-1007,1-1 1,-5 0 0,6 3 0,-4-2-990,-4-1 0,8-2 0,-11 4 1,-2-4-435,-2-2 1,3 4 0,-6-6 0,-2-1-285,-2-2 0,-1-2 0,0-1 1736,-1-4 0,1-4 0,0-6 0</inkml:trace>
  <inkml:trace contextRef="#ctx0" brushRef="#br2" timeOffset="69">23474 12700 9296,'7'-16'1581,"2"8"1,0 2 0,-2 12 0,-2 6-186,0 7 1,1 7 0,-6 11-1,0 5 55,0 3 1,0 2 0,0 2 0,0 0-1039,0-2 1,0 9 0,0-10 0,-2-1-414,-3-1 0,3-4 0,-3 2 0,3-6 0,2-2 0,0-5 0,0-3 0,0-5 0,0-3 0,0-2 0,0-1 0,2-8-3277,3-7 0,-2-8 0,8-12 893,1-1 1,2 0 0,3 4 2383,4-4 0,4-3 0,6-8 0</inkml:trace>
  <inkml:trace contextRef="#ctx0" brushRef="#br2" timeOffset="70">24009 12873 8084,'0'-16'-382,"-2"2"0,-1 2 1518,-2 2 1,-1 4 0,6-4-178,0-2 0,2-1 1,2 1-1,2 3-340,3 2 0,7-5 0,7 3 1,-1 1-136,1 2 1,5-1-1,-2 2 1,4 2-106,1 1 1,-1 2 0,0 0 0,-2 0 113,0 0 0,-2 5 0,-10 2 0,-1 2 70,1 3 1,-7 2 0,-4 4 0,-3 3 87,-2 5 1,-2-2 0,-5 4 0,-9 4-329,-8 3 0,-11 1 0,-4-3 0,1 2-312,0 2 0,-4 3 0,3-5 0,1-2-11,-1 2 0,4 0 0,8-3 0,2-3 0,2-3 0,4 2 0,7-5 0,3 0 0,2-1 0,2-1 0,7-5 0,3 0 0,4-2 0,8-2 0,4-3 0,5-2 0,4 3 0,3-4 0,2-3 0,2-1 0,5-2 0,-4 0 0,2 0 0,4 0 0,1 0 0,3-2 0,-3-1-2041,-3-3 1,7-6 0,-7 3 0,-4-1 1100,-3-1 1,-5 1 0,-2-6 0,-4 0-1260,-1 1 0,-7-6 0,-8-2 1,-1-1 2198,-3-4 0,5-2 0,-1-1 0</inkml:trace>
  <inkml:trace contextRef="#ctx0" brushRef="#br2" timeOffset="71">24732 13014 8084,'16'-8'2372,"0"2"-1488,-1 5 0,1 1 0,0 0 0,0 0-414,-1 0 1,1 8 0,1 6 0,3 7 977,1 4 1,5 1 0,-3 7 0,-1 0-802,1-1 0,3 3 1,-5-9-1,-2 2-241,-1-2 1,1 2 0,-1-5 0,-4-1-673,-1 1 1,1-2 0,2-5 0,-2-1-611,-3 1 1,3-2-1,-6-2 1,3-3-2255,-1-2 1,-4-2 1951,4-5 0,-5-1 0,4-5 330,-2-4 1,0-9 0,-4-4 0,3-2 362,-3-2 0,1-5 0,-1-3 1,2-3 484,-1-2 0,-1-2 0,3-5 0,2-1 0,8 1 0</inkml:trace>
  <inkml:trace contextRef="#ctx0" brushRef="#br2" timeOffset="72">25361 12920 9036,'-2'16'0,"-1"-1"1145,-2 1 1,-9 0 0,0 1 0,-7 3-552,-4 1 0,-3 1 0,-7-3 0,-3 2 802,-2-1 1,-2 1-1,-7-4 1,-2-3-398,-1 0 0,-6-2 0,4 0 0,0-1-1349,0 1 0,1 0 0,8 2 0,1 0-1800,2 4 1,9 8 0,2 0-1,8 4 2150,5 1 0,10 8 0,1 1 0</inkml:trace>
  <inkml:trace contextRef="#ctx0" brushRef="#br2" timeOffset="73">25990 12951 8084,'18'0'400,"2"0"0,-2 0 0,3 0 0,-2-1 912,2-4 1,-2 3-1,6-5 1,-1 2 51,1-1 0,-1 1 0,2 5 0,-3 0-3441,0 0 0,-11 0-549,4 0 0,-11 2 0,-2 1 2626,-6 3 0,-6 6 0,-7-4 0</inkml:trace>
  <inkml:trace contextRef="#ctx0" brushRef="#br2" timeOffset="74">26132 13093 8084,'7'14'0,"5"-4"0,3-3 316,1 0 1,9-5 0,-8 5 0,4-2 1392,2 1 1,8 4 0,-1-5 0,1 1-525,4 1 1,0-6 0,-3 6-1,1-2-3080,4 1 0,-2 4 0,6-5 1895,3-1 0,9-2 0,2-2 0</inkml:trace>
  <inkml:trace contextRef="#ctx0" brushRef="#br2" timeOffset="75">22342 15859 8084,'0'-15'877,"0"6"1,0 9-1,0 12 1,0 7-54,0 7 0,6 4 0,1 3 0,1 4 23,5 5 1,-1 3 0,2 4 0,0 4-182,3 4 1,2 3-1,-3-1 1,0-1 41,0 1 0,-2 7 0,-2 6 0,-2 1-232,3 2 1,1 1 0,-1-12 0,0-1-237,-3-7 0,-5 0 1,4-6-1,0-4-372,0-8 1,-6-6 0,2-4 0,-3-4-453,-2-1 0,0-7 1,0-6-1,2 0-2385,3-1 1415,-3-2 1,5-14-1,-7-5 1,0-5-199,0-4 0,2-7 0,1 0 1752,2-7 0,8-12 0,-5-9 0</inkml:trace>
  <inkml:trace contextRef="#ctx0" brushRef="#br2" timeOffset="76">22500 15844 6879,'-16'8'509,"5"-1"-32,1-7 1,8 0 0,2 0 9,9 0 1,5 0-1,2-1 1,1-3-58,4-1 0,5-6 0,11 6 0,5 0 23,3-2 0,9 5 0,4-5 0,3 2-163,2 0 1,5-6-1,4 4 1,1 0-99,2 0 1,11-3-1,-4 3 1,5-2-150,-41 3 0,-1 0 0,4 1 0,0 1 1,-2-1-1,0 0 0,3-1 0,0-1-82,-1 0 0,0 0 0,5 2 0,0 0 1,-5 0-1,0-1 0,0 1 0,0 0 42,1 1 0,-1-1 0,-3-1 0,-1 0 0,41-1 1,-4-2 4,-3-3 1,1 5-1,-12 0 1,-2 2-4,-1 0 1,-9-2-1,-4 3 1,-3-1-382,-2 1 357,-6 3 0,-3 1-88,-6 0 0,-1 0 85,0 0 0,-6 0 5,-4 0-28,-4 0 618,-1 0-415,0 0 1,-6 0 457,1 0-444,-8 0 244,4 0-199,-7 7 100,0-6-256,0 6 632,0-7-396,7 7 1,-5-3 195,3 6 41,-3-6-236,-2 10 1,2-4 326,3 11-331,-3-3-118,5 11 406,-7-11-117,0 19-171,0-11-103,7 12 0,-6 1 132,5 2-29,-5-2 16,-1 6 0,0-3 667,0 11-534,7-11-132,-5 17 1,7-17 112,-4 10 1,-1-5-169,6-5 1,-6 5-257,1 1 0,-3-1-1209,5 14 1209,-6-12 0,6 19-572,-7-17 572,7 24 0,-5-11 0,3 15 0,4-8 0,-7 5 0,5-7 0,-2 1 0,0 0 0,6-2 0,-6-1 0,0 1 0,2 0 0,-5 9 0,3-16 0,-3-2 0,-2-5 0,0-5 0,0-2 0,0-1 0,0-4 0,-5 0 0,-2-9 0,0-5 283,0-4 0,1-3 0,5-7 0,-3-2-1198,-1-1 0,-7-8 1,1 1-1409,-3-8 0,-8-10 1,-5-8-1,-2-3 2323,-3-3 0,-13-15 0,-4-6 0</inkml:trace>
  <inkml:trace contextRef="#ctx0" brushRef="#br2" timeOffset="77">22751 17101 8084,'0'10'0,"0"1"0,0 1 1187,0 2 1,0 2 0,0 0 0,0-1-406,0 1 0,0 5 0,0 2 0,0 1-79,0 4 0,-5 2 1,-2 1-1,0-1-166,0-4 0,0 9 0,3-4 0,-1 3-190,2-1 0,-4-2 0,2 2 0,1 1 569,2-3-681,2 11-59,0-23 1,0 18-644,0-11 1,0-2 0,0 1 0,0-2-1266,0-4 0,0 5 877,0 2 1,0-3-1,0-2-1292,0-3 1956,0-10 1,7-1 125,4-7 1,3 0 0,1 0 0,1 0 164,0 0 1,5 0-1,2-1 1,1-3 383,4-1 1,7-6 0,3 6-1,3 0 240,2-2 0,4 3 0,6-4 0,3-1-367,0 0 1,10 6 0,0-4 0,6 2-129,3-1 1,11-1-1,-6 4 1,7-2-106,-39 3 1,0 0 0,2 1 0,0 0 0,3 1 0,1-1 0,-2-1 0,0 0-93,2 0 1,-1-1 0,1 0 0,0 1 0,2 1 0,0 0 0,1-1 0,0 0 54,0 0 1,1-1 0,1 0-1,1 1 1,-3 2 0,-1 0 3,2 0 1,-2 0 0,-5-2 0,-1-1-21,3 0 0,-1 0 0,-6 0 0,-1-1-22,39-1 1,-11 3 93,-5-3 1,-10 2 45,-6-3-90,-10 5-1443,-3-13 1,-15 10 0,-5-6-730,-6-2 0,-8-2 0,-10-2 464,-6 0 0,-22 0 0,-14-1 0,-14-2 1609,-15-2 0,33 7 0,-1 0 0,0 2 0,1-1 0</inkml:trace>
  <inkml:trace contextRef="#ctx0" brushRef="#br2" timeOffset="78">22688 17038 6836,'9'-7'510,"5"5"0,-4-3 0,4 3 184,2 2 1,7-1-1,3-3 1,4-1-306,1 1 0,8 3 0,3 1 0,5 0 229,5 0 0,4-6 0,10 1 1,6 2-215,7 1 0,10 2 0,0 0 0,-44 0 0,1 0-179,43 0 1,-37 0 0,1 0-1,-1 0 1,0 0 0,3 0 0,1 0-100,0 0 1,-1 0-1,-1 2 1,-1 1-1,-1 0 1,-1-1-1,-1 0 1,0 0 46,1-1 1,1 0 0,-6-1 0,0 0 0,42 0 0,-12 0 137,-7 0 0,-1 0 1,-5-2-1,-9-2-379,-9-1 0,-3-5 0,-9 3 1,-3 0-840,0 0 0,-13-4 0,-3 4 0,-3 0-1147,-3 0 1,-6-3 0,-2 3 736,-9-2 0,-10 4 0,-5-6 0,-6-1 1317,-8-2 0,1 5 0,-2 3 0</inkml:trace>
  <inkml:trace contextRef="#ctx0" brushRef="#br2" timeOffset="79">23883 15796 8703,'9'7'1203,"-4"4"0,-3 8 0,-2 6 0,0 2-243,0 7 1,0 8 0,0 1-1,0 8-71,0 7 1,-5 3 0,-1 3 0,3 1-19,1-2 0,-3 8 0,0-4 0,1 4-36,2 4 0,2 14 0,0-8 0,-1-3-603,-5 1 1,5-4 0,-4-2 0,3-4-233,2-5 0,0-1 0,0 0 0,0-2 0,0-3 0,5-4 0,0-7 0,0-2 0,2-3 0,-3 2 0,5-7 0,-2-2 0,-4-2 0,4-7 0,-2-2 0,-1-1-2478,-2-4-799,5-8 0,-14-8 0,-2-11 2987,-9-8 0,-16-10 0,0 1 0</inkml:trace>
  <inkml:trace contextRef="#ctx0" brushRef="#br2" timeOffset="80">21713 16347 8051,'-8'-11'685,"3"1"0,5 8 0,5 0 1,5 7 162,4 4 0,-3 2 1,1 4-1,2 1-48,0 0 1,10 5-1,-8 0 1,0 0-425,-4 1 1,2-4-1,-4 4 1,4-1-408,2 0 1,-5 6 0,-1-6 0,2-2-231,2-2 1,-3-1-1,-2 0 1,-1-1-189,1 1 0,-6 0 1,4-2-2507,0-4 0,-3 2 2079,6-6 1,-4-3-1,2-8 1,-1-7 875,-3-8 0,5-4 0,-1-7 0</inkml:trace>
  <inkml:trace contextRef="#ctx0" brushRef="#br2" timeOffset="81">22122 16362 8051,'11'9'1299,"-3"-2"-505,-1 0 0,-1 2 0,-8 6 0,-2 1 205,-1 0 1,-7 1 0,2 3-1,-4 0 4,-2 0 0,-2-3 1,-1 1-1,-2-1-1052,2-1 1,1 3 0,1-9-935,-4 4 1,4 2-1,-3 0 1,6 0 458,4-1 1,6 1-1,-1 0 1,3-1 523,2 1 0,7 14 0,2 3 0</inkml:trace>
  <inkml:trace contextRef="#ctx0" brushRef="#br2" timeOffset="82">22059 17447 8348,'11'-7'1059,"-1"-4"1,-6 3-486,1-3 0,-5 2 0,-5-1 359,-6 5 0,-3 3 0,-1 4-374,-1 3 0,0 4 0,0 6 0,1 1 71,-1 0 1,0 6 0,1 5 0,-1 2 146,0 3 0,2-1 0,2 1 0,3-1-189,2 1 0,2 4 0,5 1 0,0-4-204,0-5 1,2 5 0,3-5 0,5-2-165,4-1 0,2 1 0,2-5 1,3-2-185,5-1 0,3-4 1,3-2-1,-2-3-98,-4-2 0,2-2 0,-6-5 0,1 0-122,0 0 1,-2-2-1,-5-3 1,-2-6-23,-4-3 0,-1-1 0,-6-1 0,3 0 124,-3 0 1,-8 1 0,-6-1 0,-3 2-59,-1 4 0,-8-4 0,-3 5 0,-4-2-159,-1 1 0,1 6 1,2-1-1,2 3-567,-2 2 0,5 0 1,2 0-1,4 0-1638,1 0 726,7 0 1,6 0 0,13 0 0,9 0 1777,4 0 0,21-14 0,-2-3 0</inkml:trace>
  <inkml:trace contextRef="#ctx0" brushRef="#br2" timeOffset="83">22846 15183 8119,'-11'-14'0,"2"2"139,2 2 1,-3 5 2796,5-6-1630,-1 8 1,6-3 0,2 12-752,3 4 0,4 9 1,7 4-1,1 1-155,4 4 0,-2 2 1,6 0-1,-2-2-177,-4-2 1,4-2 0,-3 2 0,0-5-382,-3-3 1,-1 1 0,0-1-1,-1-4-1223,1 0 1,-5-6-516,-1 3 0,1-8 1259,4 2 1,-4-3 636,-1-2 0,1-14 0,4-3 0</inkml:trace>
  <inkml:trace contextRef="#ctx0" brushRef="#br2" timeOffset="84">23144 15183 8462,'0'16'652,"0"0"0,0 0 1,0-1 520,0 1 1,-7 1 0,-3 3-1,-4 1-133,-2-2 1,0 4 0,-1-2 0,-2-2-671,-2-2 0,-6-1 1,7 0-1,0-1-511,3 1 0,-4-2 0,0-2 0,2-3-911,1-2 0,3-2 1,1-3-1867,3 3 0,1-3 1023,10 3 1895,10-3 0,15-2 0,6 0 0</inkml:trace>
  <inkml:trace contextRef="#ctx0" brushRef="#br2" timeOffset="85">24434 14790 8456,'0'-15'812,"0"-1"1,6 0 0,3 1 0,2 1-142,-1 3 1,1-1-1,4 5 1,1 0-133,0 0 0,0-4 1,-1 6-1,1 0 438,0-2 0,-1 5-415,1-3 0,-2 5-413,-3 5 0,-4 4 0,-7 7 1,0-1 107,0 1 0,-7 5 0,-6 2 1,-4 1 138,-4 4 0,0-3 0,5-1 0,1 1 45,-1-1 1,0-3 0,0 3-1,1-1 15,-1-4 0,5-1 1,3-2-1,1-1-34,3 1 0,3 0 1,2-2-1,3-2-284,1-2 0,7-1 0,0 2 1,6-4-139,3 0 0,7-6 0,-2 5 0,4-3 0,1 2 0,-1-3 0,-2 3 0,-2-3-5,2-2 0,0-2 0,0-1 1,-4-2-2202,-1 1 1,-2 2 0,-7 4 1325,-4 3 0,-3 6 880,-7 10 0,-14 3 0,-3 8 0</inkml:trace>
  <inkml:trace contextRef="#ctx0" brushRef="#br2" timeOffset="86">23003 16189 8084,'-7'-8'6240,"7"2"-4936,0 12 1,1 1 0,12 5 0,2-2-751,5 3 0,2 6 0,-1 2 1,4-2 6,-1-2 0,4 4 0,-5 0 0,0-1-414,-1-3 1,-1-1 0,-3-1 0,-1 1-858,-1 0 1,8 0 0,-8-1-782,2 1 1,-6-7 0,-3-2-1,-1-2-1090,1 0 0,-4 0 1734,6-5 1,-6-7-1,4-3 1,-2-4-188,-4-2 1,1-6 1033,1-5 0,-3-2 0,5-3 0</inkml:trace>
  <inkml:trace contextRef="#ctx0" brushRef="#br2" timeOffset="87">23380 16079 10642,'-5'-7'803,"0"7"1,-1 2 0,6 10-1,0 4 542,0 3 0,-5 9 0,-2-2 0,-2 4-411,-3 2 1,0-1 0,0 0 0,1-1-471,-1-4 1,-2 2 0,-2-7 0,1 0-454,-1 2 0,2-6 0,2 4-1000,1-3 1,2-3-5059,-1 1 4761,3 0 0,9-9 571,3-7 1,5-7 0,10-9-1,2 0-994,3 1 0,-1-6 1709,2 0 0,4-7 0,-5 3 0</inkml:trace>
  <inkml:trace contextRef="#ctx0" brushRef="#br2" timeOffset="88">23584 15906 7105,'2'-14'-163,"3"2"799,6 2 1,3 5 0,3-4 0,3 2-51,1 3 0,0 3 1,-6 1-1,1 1 513,0 5 0,-1-3-765,1 8 0,-7-1 0,-4 6 0,-3-1-20,-2 1 0,-7 0 0,-4 0 0,-4-1-39,-6 1 0,3 0 0,-3-1 0,4 1 164,1 0 0,0-6 0,1 1 1,-1 1 533,0 2 0,6 2-66,-1-1 1,8 1-558,-3 0 0,12-7 1,4-4-333,4-3 1,7-2-1,0 0 1,0 0-752,2 0 0,-4 0 0,7 0 0,0 0-865,-1 0 1,8 0 0,-5 0 0,0 1 1597,2 5 0,6 2 0,5 8 0</inkml:trace>
  <inkml:trace contextRef="#ctx0" brushRef="#br2" timeOffset="89">24355 16111 7497,'0'-16'27,"2"0"0,1 1 1186,2-1 0,8 0 0,-3 0-683,4 1 1,2 4-1,1 3 1,2 1-79,2 3 1,2 2 0,-4 2 0,2 0 171,-1 0 1,-8 0-1,-2 2-164,2 3 0,-5 4 0,-1 7 1,-5-1-135,-1 1 1,0 0-1,-1 0 1,-5 1-67,-4 4 1,-4-2 0,-2 6 0,1-1-10,-1 1 0,-5-1 0,0 4 0,2-4 30,1-1 1,3 3-1,-1-3 1,0 0-20,0-1 1,2-1 0,2-5-1,3 0 43,2 0 1,2-6 0,5 1-85,0 1 1,0-4 0,2 1-194,3-2 0,9 4 0,7-6 0,0-2-602,2-1 1,-1-2 0,6 0 0,-1 0-519,1 0 0,7 0 1,1 0-1,-1-2 421,-2-3 0,-1 3 0,-1-5 0,-1 2-1007,-4 0 0,2-6 0,-7 4 0,-2-1 1678,-1-4 0,-3-9 0,1-4 0</inkml:trace>
  <inkml:trace contextRef="#ctx0" brushRef="#br2" timeOffset="90">24889 16126 8084,'-8'-15'1944,"1"6"0,8 2-1162,5 7 0,2 7 0,8 4 0,0 2-244,0 3 1,-1 0 0,1 0 0,0-1-120,0 1 0,-1 5 0,1 0 0,0-2-267,-1-1 1,1-3-1,0 1 1,0 0-465,-1 0 1,1-1 0,0-1-511,-1-3 0,1 1 1,0-7-1,0 0-954,-1 2 1,-4-5-1,-1 3 566,3-3 1,1-2 0,0-2 1209,-4-3 0,4-4 0,-5-6 0</inkml:trace>
  <inkml:trace contextRef="#ctx0" brushRef="#br2" timeOffset="91">25314 16079 8084,'-11'6'1655,"3"1"0,-1 1-474,0 5 0,4 2 0,-5 4 0,-3 2-91,-1-1 0,-1 4 1,-1 1-1,0 1-432,0 0 0,1-5 1,-1 3-1,0-1-873,1-4 1,-1-1 0,0-3 0,0 1-1475,1 0 0,-6 0 1,-2-1 1688,-1 1 0,-3-7 0,-4-2 0</inkml:trace>
  <inkml:trace contextRef="#ctx0" brushRef="#br2" timeOffset="92">23129 17258 8084,'0'-16'464,"-2"6"0,-3 1 0,-4 1 370,0-1 0,-5 5 0,4-1 206,-4 3 1,3 4 0,1 2 0,-3 3-371,-1 1 1,0 8 0,2 5 0,2-2-329,-2-1 0,-1 3 0,1 1 1,3 3 810,2 3-950,2 1 0,3-2-134,-3-1 1,3-5 58,-3 5 0,5-5-291,5 5 136,4-7 0,5 9 1,0-7-1,0-2-188,4-1 0,1-2 1,-2-1-1,2-1 47,2-3 1,6 1 0,-5-7 0,1-1 2,0-3 0,-2-1 0,-6 0 0,1 0 55,0 0 0,-2-7 0,-4-3 1,-4-4 102,-5-2 27,-1-6 1,0 4 0,-1-3 24,-5 4 0,3 1 1,-9 0-1,-4 1-116,-3-1 1,-2 0 0,5 2 0,0 2-347,1 1 0,-1 3 0,0-3 0,0 4-1172,1 0 0,4 4 199,1-8 0,8 8 0,2-2 518,9 3 0,6 0 1,5-1-1,2-4 872,3-2 0,1-2 0,5-4 0</inkml:trace>
  <inkml:trace contextRef="#ctx0" brushRef="#br2" timeOffset="93">23443 17290 8788,'9'1'1454,"-2"3"1,-2 3-571,0 2 1,7-4 0,-1 5-1,1 3-57,-1 0 0,3 8 0,-4 0 0,4-1-469,2-3 1,-1-1 0,1 1-1,0 2-288,0 2 0,-1 0 0,1-5 1,0-2-537,0-3 1,-1 3 0,1-6 0,0 3-1527,-1-1 1,-4-6-1,-1 1 592,3-3 0,-5-4 0,1-3 0,0-8 1400,0-6 0,-6-5 0,4-8 0</inkml:trace>
  <inkml:trace contextRef="#ctx0" brushRef="#br2" timeOffset="94">23773 17211 10568,'-7'16'422,"-3"-1"0,-4 1 0,-2 0 0,2 0 669,4-1 0,-10 6 1,5 2-1,-3 1-416,1 4 1,1-3 0,0 1-1,0 0-192,1-1 1,1 3 0,2-7 0,3 0-598,2 1 0,-4-4 1,4 3-909,-1-4 1,4-1-1,-1 0-389,3-1 0,9-6 1,4-4-1,4-3 1411,6-2 0,4 0 0,6 0 0</inkml:trace>
  <inkml:trace contextRef="#ctx0" brushRef="#br2" timeOffset="95">24496 17164 9062,'0'10'3283,"0"1"-2854,0 1 0,0 7 1,0 4-1,0 0 557,0-1 0,6 6 0,-1-1 1,0 2 107,2 3 0,-5-6 0,5 0 0,-2 0-938,0-1 1,6 4-1,-6-4 1,0-1-879,2-3 0,-3 0 1,4-2 118,-1 1 1,4-6-3722,-6 7 0,7-11 2938,-1-5 1,1-10 0,0-7 1385,-1-7 0,-1-6 0,6-6 0</inkml:trace>
  <inkml:trace contextRef="#ctx0" brushRef="#br2" timeOffset="96">24764 17227 8084,'7'-11'201,"1"1"1,3-1 175,-1 3 1,3-6 0,6 5 0,4-2-98,1 1 0,2 5 0,6-4 0,-1 2 130,1 3 1,-3 3-1,1 2 1,-2 3-24,0 1 1,3 7-1,-10-1 1,-3 3 212,-6 2 1,0 1-307,-7 4 1,-1 2 0,-9 3 0,-6-5-16,-3-4 0,-7 4 0,-1 2 0,-1 0 239,0-1 1,-3-1 0,5-3-1,0 1-213,-2 2 0,8 0 1,-3-5-1,6-2 262,0-4 1,5 4-159,1-3 0,5-3 0,2 1-151,5-2 0,2-2 0,10-5 0,1 0-222,2 0 1,5 0 0,-3 0 0,1 0 126,4 0 1,-3 0 0,1 2 0,0 1-726,-1 3 0,3-1 0,-6-5 1,1 0-926,0 0 1,-1 2 0,-2 1 0,1 2 1486,-2-1 0,-2-16 0,-1-6 0</inkml:trace>
  <inkml:trace contextRef="#ctx0" brushRef="#br2" timeOffset="97">27374 13124 8204,'0'-15'0,"1"-1"-365,5 0 1,-5 1-1,5-3 365,-5-3 0,-1-2 0,0-3 0,0 5 0,0 4 0,0 1 0,0 0-334,0 1 0,-7 1 1,-3 1 399,-4 3 1,3 6-1,1-3 1,-2 2 110,-2 0 0,-9-5 1,-1 3 90,-1-2 1,2 4 0,8-4 441,-1 2 1,5-4 1403,1 6-1553,7 0 0,-3 7 1,12 3-132,4 5 1,6 4-1,3 4 1,2 1-9,-2 2 1,4 2-1,0-4 1,-1 4-326,1 1 0,5-3 1,-4 5-1,3 0-184,-1-1 0,-7 3 1,2-7-1,-4-2-106,-1-2 1,0-1 0,0 0-1,-1 0-572,1-1 0,-2-4 0,-2-3 1,-1-1-362,1-3 1,-3-2 0,1-2 324,2 0 0,-5-4 1,-1-6 800,-5-11 0,6-7 0,2-4 0</inkml:trace>
  <inkml:trace contextRef="#ctx0" brushRef="#br2" timeOffset="98">27641 12763 8566,'0'-16'1566,"0"7"1,-2 2-1048,-3 7 1,1 7-1,-4 4 1,-1 3 7,0 2 0,1 5 1,-6 1-1,0 1-46,-4 0 0,-3 5 1,0-2-1,-5 2-55,-4-2 0,1 4 0,1-6 1,3 2-107,2 0 0,-3-5 0,5 4 1,2-2-139,2-4 1,3-2 0,1-1-1020,3 0 0,1-1-412,-1 1 0,3-5 90,7-1 0,7-6 0,3 1 1,4-5 58,2-5 1,7-1 0,1-9 1099,0-8 0,6-5 0,-5-3 0</inkml:trace>
  <inkml:trace contextRef="#ctx0" brushRef="#br2" timeOffset="99">27940 12417 7264,'0'-16'370,"-6"6"0,1-1-27,2-1 1,1 3 0,2-1 8,0-2 1,2 3 0,3 0-1,4 1-95,-1-1 0,6 0 1,-3-3-1,3 1-72,2-1 0,-1 3 0,1 1 0,0 1-34,-1 3 1,1 2 0,0 2 159,0 0 1,-1 2-190,1 3 0,-5 4 0,-3 7 0,-1 0 10,-3-1 0,-4 1 1,-4 0-1,-3 1 56,-1 4 1,-3-3 0,-6 4 0,-3-1 15,-1 0 1,-1 0 0,2-5 0,0 0 69,0-1 1,3 5 0,3-3 0,2-3 115,1 0 1,8-5 0,-3 1-175,5 2 0,2-5 0,5 0 0,6-1-71,7-1 0,4 0 0,5-5 1,-2 0-51,2 0 1,7 0-1,2 0 1,-1-2-1205,3-3 1,-6 3-1,5-3 1,-1 3 1108,0 2 0,6 7 0,-2 2 0</inkml:trace>
  <inkml:trace contextRef="#ctx0" brushRef="#br2" timeOffset="100">28804 12826 8522,'-7'-9'1040,"6"-5"0,-6 14 0,7 0-566,0 9 1,0 5-1,0 1 1,0 1-49,0 0 1,0 5-1,0 0 1,0-2-150,0-2 0,0-1 0,0 0 1,0 0-572,0-1 1,0 1 0,1 0 0,3 0-814,1-1 1,0-4-1,-3-1-797,3 2 0,-3-3 1250,3 2 1,-5-8 0,-5 1 653,-5-8 0,-11-12 0,-4-8 0</inkml:trace>
  <inkml:trace contextRef="#ctx0" brushRef="#br2" timeOffset="101">28600 13030 8413,'16'0'0,"1"0"0,2 0 618,2 0 0,7 0 0,-1 0 1,0 0 54,0 0 0,2 0 0,-2 0 0,2 0-426,3 0 0,-3 0 1,-1 0-1,-1 0-404,1 0 1,1 0-1,3 0 1,-3 0-209,-2 0 0,6 0 1,-5 0-1,0 0-1770,1 0 0,1-2 2135,2-3 0,-1-4 0,0-6 0</inkml:trace>
  <inkml:trace contextRef="#ctx0" brushRef="#br2" timeOffset="102">29826 12543 8122,'-15'-16'3,"-1"0"1,0 1 0,0-1-1,3 0 381,2 1 1,-1-1 0,7 0 0,1 0 200,2 1 0,2-6 1,0 0-1,4 2-344,6 1 0,1 2 0,11 1 0,1 1-43,3 3 1,4-1 0,3 7 0,0 1-142,-1 2 1,6 2 0,-10 0 0,0 0-52,2 0 1,-7 2 0,-1 3-1,-1 4 48,0 0 0,-1 5 1,-8-4-1,-4 4 18,-1 2 1,-1 5 0,-6 2-1,0-1 125,0 1 0,-7 5 1,-5-2-1,-8 4 104,-6 1 0,-9 6 0,-3 0 0,1-2 19,4-2 0,-7-2 0,8 1 0,-1-1-180,0 1 1,8-3-1,6-1 1,5-3-137,4-3 0,6 5 1,1-6-1,6-2 100,8-2 1,4-1 0,6 0 0,6-1 189,2 1 1,8-5-1,0-3 1,-2-1-7,-2-3 0,-2-2 0,-1-4 1,-4-3-116,-5-6 1,2-3-1,-4-2 1,-3 1-131,-4-1 1,-9-7-1,3-3 1,-6-2-206,-6 2 1,-2-4 0,-10 4-1,-3-2-529,-5 2 1,-2-4 0,0 6 0,2-1-136,-2 4 0,0-1 0,2 1 0,5 3-443,3 6 0,8 0 1,1 5 168,2-2 0,11 6 1100,11-3 0,8 5 0,9 1 0</inkml:trace>
  <inkml:trace contextRef="#ctx0" brushRef="#br2" timeOffset="103">30565 12527 8122,'16'9'552,"-5"3"1,-3-5-1,1 0-13,0 0 1,1 10 0,6 1 0,0 3 370,-1 2 1,1 3-1,0-3 1,0-1-440,-1 1 1,6 3 0,0-3 0,-2 1-184,-1 4 0,3-3 1,2-1-1,-1-1-205,1-4 1,3 4-1,-3-2 1,0-2-1002,-1-2 1,5-1-1,-6-2 1,-2-3-722,-2-6 1,-6-3 216,-1-2 0,-6-9 1,1-5-252,-3-5 1673,-2-9 0,0-4 0,0-8 0</inkml:trace>
  <inkml:trace contextRef="#ctx0" brushRef="#br2" timeOffset="104">31147 12590 8122,'0'16'0,"-2"-1"0,-3-1 0,-4-1 799,1-3 1,-6 1-1,3 4 1,-5 3 538,-5 3 1,-1 1-1,-6 6 1,0-1-902,-5 0 1,1 3-1,-4 0 1,2-4 160,3-5 1,-1 2-1,-1-2 1,0 0-691,2 1 1,-4-4 0,8 5 0,0-3-2813,0 1 0,6 6 2904,11-6 0,-4 0 0,5-6 0</inkml:trace>
  <inkml:trace contextRef="#ctx0" brushRef="#br2" timeOffset="105">31917 12417 8122,'16'0'2249,"-7"7"1,-4 4 0,-3 4-1022,-2 6 1,0 4 0,2 6 0,1 1-552,2-1 1,1 6-1,-6-2 1,0-4-483,0-3 1,0-4 0,0 4 0,0-3-702,0-2 0,0-3 0,0-4 0,0 0-1965,0 0 0,0-1 175,0 1 1,-2-7 0,-3-4 1571,-6-3 0,-3-7 0,-2-4 0,1-3 724,-1-6 0,-7-1 0,-3 3 0,3 0 0,1 1 0</inkml:trace>
  <inkml:trace contextRef="#ctx0" brushRef="#br2" timeOffset="106">31729 12763 7928,'7'-16'739,"2"7"1,6 4-1,1 3 0,0 2 0,6 0 0,5 0 1,2 0-313,3 0 0,-1 0 0,1 0 1,-1 0-499,1 0 1,-3 6 0,-1-1 0,-2-2-975,2-1 0,-3-2 0,-1 0 1,-1 0-635,-4 0 1,-1 0 1678,-3 0 0,8-14 0,2-3 0</inkml:trace>
  <inkml:trace contextRef="#ctx0" brushRef="#br2" timeOffset="107">32436 12213 7891,'16'0'994,"0"0"1,5 1 0,-2 6-109,-5 9 0,0 2 0,-7 8 0,2 4 46,3 4 1,-3 5-1,-1 6 1,-1-1-15,-3 0 0,-2 3 1,-2-9-1,0 1-487,0-1 1,-6-1 0,1-6 0,2 1-136,1-1 1,2-5 0,0-1-1,0-3-661,0-2 1,0-3 0,0-1 0,2-1-1903,3 1 0,-3-5-3742,3-1 4706,4-6 0,-6-4 1,6-13-1,-2-4 1303,-4-4 0,6-14 0,0 2 0</inkml:trace>
  <inkml:trace contextRef="#ctx0" brushRef="#br2" timeOffset="108">32877 12276 7907,'-9'-7'663,"2"3"1,7-6-169,0-3 1,5 5 0,2-1 0,0 0-93,0 1 1,5 2 0,-1-2 0,5 1-153,4 3 0,-2-3 1,5 2-1,-2 1-27,0 3 1,5 1 0,-4 0 0,1 1-2,0 5 0,-2-3 1,-5 8-1,-2 1 21,-4 2 1,2 1-1,-6 1 1,-5 0 113,-4 0 0,-1 5 1,-8 1-1,-4 1 22,-3 0 0,-9 5 1,2-2-1,-2 4-60,2 1 1,-2 0-1,7 1 1,2-2-30,1-4 1,2 3 0,3-2 0,2 1 284,6-2 0,3 2 0,2-7 0,2 0-421,3 1 1,9-4 0,9 4 0,1 1-375,4 3 0,7-1 0,5 1 0,4 0-1117,5-1 0,7 4 0,-2-1 0,0 5-1789,0 4 0,-3-7 3125,-9-9 0,3-4 0,-5-1 0</inkml:trace>
  <inkml:trace contextRef="#ctx0" brushRef="#br2" timeOffset="109">21179 12417 7917,'17'7'0,"3"4"0,1 4 740,-2 6 1,5 4 0,4 6 0,5 2 281,4 4 1,12 3 0,0 9 0,5 3-407,5 6 1,-3 1-1,4 3 1,4-1-203,-28-29 1,0 0 0,0 2 0,0-1 0,-1-2-1,0 1 1,31 27-256,-5-7 0,-7 4 0,2-12 0,-3-2-432,-8-2 0,0-3 0,-8-6 1,-4-1-271,-5-4 0,2-3 0,-4-8 0,2 1-1168,-2 0 1,2-6 1710,-7 1 0,7-8 0,-3 4 0</inkml:trace>
  <inkml:trace contextRef="#ctx0" brushRef="#br2" timeOffset="110">26635 12228 8031,'15'0'992,"1"0"0,-5 7 0,1 4 1,5 6-436,8 10 1,6 1 0,8 17 0,8 7-346,9 9 0,-25-27 1,1 1-1,1-1 1,2 0-1,1 2 0,1 1 122,1 1 0,1 1 0,2-1 0,0 1 1,0-2-1,0 1 0,-1-2 0,-1-1-127,-1 1 1,1-2 0,-1-1 0,1-1 0,25 24 0,-6-7-410,-8-4 1,-6-5 0,-14-12-1,-6-3-1884,-8-3 0,-9-8 1,-14-8 2085,-9-5 0,-13-22 0,-12-5 0</inkml:trace>
  <inkml:trace contextRef="#ctx0" brushRef="#br2" timeOffset="111">22830 14115 8229,'-16'-9'1552,"7"2"0,4 7-991,10 0 1,4 0-1,7 0 1,0-2-147,-1-3 0,3 3 0,3-3 1,3 3 103,1 2 0,4 0 0,-4 0 0,1 0-508,0 0 0,-1-5 0,1 0 0,-5 1-599,-4 2 0,-1 2-696,0 0 1,-1 0 1283,1 0 0,-7 0 0,-2 0 0</inkml:trace>
  <inkml:trace contextRef="#ctx0" brushRef="#br2" timeOffset="112">23852 13863 8220,'15'-7'0,"1"-2"129,0 1 0,-6-5 0,1 6 0,3 0 463,5 0 0,0 1 1,6 2-1,-1-1-70,1 1 0,-6 3 0,2 1 0,-4 1-229,-1 5 1,-5 2 0,-3 8 0,-1 0-84,-3-1 1,-4 3-1,-5 3 1,-6 3 33,-3 1 0,-7 4 0,0-4 0,0 1-59,-2 0 1,11-1 0,-4 1-1,3-3 63,-1-1 1,5-4-1,4 3 1,3-4 24,2-1 1,0 0 0,2-1 0,5 1-12,8 0 1,1-6 0,7-1-1,-1 0-39,5-1 0,1-4 0,-2 1 0,-5-3 213,-4-2 1,-1-2-301,0-3 1,-8-4 0,-2-8-1,-6-2-196,-6-2 1,-2-6 0,-8 5 0,-2-1-105,-2 0 1,0-3-1,-4 3 1,1 1-365,4-1 1,-4 2 0,2 4 0,2-1-837,2 2 0,6-3 0,2 9-283,2-4 0,4-2 799,8 0 1,4 8 0,10 2 0,5 5-1103,8 1 1950,3 0 0,3 0 0,2 0 0</inkml:trace>
  <inkml:trace contextRef="#ctx0" brushRef="#br2" timeOffset="113">25110 13957 7795,'5'11'248,"0"-1"0,-5 1 0,-7 5 1,-2-1 1370,-3 1 1,-5 0-1,-3 1 1,3 2-1060,-2 2 0,-6 6 0,4-6 0,4-2-85,5-2 1,-2 4 0,5 0 0,-2-3-675,1-6 1,6 2 0,-3-4-2294,0 4 224,6-5 1,-8-2 0,5-9 1612,-1-3 1,0-4 0,5-6-1,0-1 432,0 0 0,-5-7 0,-2-3 1,0-4 222,0-1 0,-4 0 0,4 1 0,0 4 248,0 5 0,-3 9 0,5 1 421,1-1 1,4 5-1,5 2-25,6 3 1,3 7 0,2 2 0,-1 2 409,1 3 1,5 7-1,2 4 1,-1 0-350,1-1 0,3 6 1,-3-3-1,1 1-632,4 0 0,-3-1 1,1 3-1,0-2-935,-1 2 0,3-6 1,-7 1-1,-2-2-1637,-2 0 2499,6 0 0,-5 2 0,4 1 0</inkml:trace>
  <inkml:trace contextRef="#ctx0" brushRef="#br2" timeOffset="114">29842 13627 7709,'7'-8'703,"-12"-5"0,-2 8 0,-11 2 510,-8 1 0,-5 0 1,-4-1-1,-2-3-679,2 3 0,-2 1 1,4 2-1,4 0-507,-1 0 0,2 0 0,2 0 0,5 0-452,3 0 1,3 5-1,-1 2-779,0 2 1,6-5-1,1 3-2201,2 0 3405,2-6 0,5 13 0,0-5 0</inkml:trace>
  <inkml:trace contextRef="#ctx0" brushRef="#br2" timeOffset="115">30219 13580 8213,'2'-16'497,"3"1"1,4-1 0,7 0 0,0 1-262,-1-1 0,8 0 0,3 0 1,2 1 277,-2-1 1,4 2-1,-5 4 1,1 4-248,0 5 1,-7 1-1,2 1-143,-3 5 1,-10 2 0,-2 8 0,-5 0 16,-1-1 1,-7 8 0,-3 3 0,-6 4-42,-5 1 0,4 6 0,-6 0 0,2-2-26,0-2 0,0-2 0,7 1 0,2-2 36,1-4 0,8 3 1,-2-4-1,3-1 37,2-3 0,12 2 0,4-2 0,1-2 106,1-1 0,3-4 0,2-2 0,-1-3 30,1-3 0,3 0 1,-5-6-1,-2 0-21,-1 0 0,-8-6 0,-1-2 0,-2-4-48,-4-6 0,-1-6 0,-2-1 0,0-1-372,0-2 0,-8-10 0,-6 6 0,-6-1-525,1 0 0,-4-2 0,2 2 0,2 3-110,2 0 0,1 2-1,0 2 1,1 5-284,-1 4 1,7 1-1,4 0 548,3 1 0,4 6 1,5 4-1,9 3-406,8 2 0,6 0 0,1 0 935,1 0 0,6 0 0,2 0 0</inkml:trace>
  <inkml:trace contextRef="#ctx0" brushRef="#br2" timeOffset="116">31430 13549 6677,'16'0'482,"-9"0"0,-7 0 0,-9 0 706,-5 0 1,-7 12-1,0 5 1,0 6-323,-2 5 0,-1 2 0,-6 3 1,2 2-264,2 2 0,5-1 0,-1-4 1,2-1-333,6 1 0,4-6 1,-1-2-1,6 1-619,3-1 0,2-5 1,0 2-1627,0-3 0,2-3 447,3 1 0,-1-7 0,5-6 756,-2-6 0,-2-6 0,-5-7 1,0-1 503,0-4 0,0-3 0,-2-10 1,-3-1 266,-6-1 0,-3-1 0,-8-1 0,-3-2 0</inkml:trace>
  <inkml:trace contextRef="#ctx0" brushRef="#br2" timeOffset="117">31006 13675 8001,'-2'0'186,"2"1"0,12 4 0,-1 6 985,1 3 1,9 7 0,5 2-1,4 1-228,1 4 0,6 2 1,1 1-1,1 1-497,-1-1 1,1 0 0,-6 1 0,0-2-810,-3-4 1,-9 2 0,0-6 0,-6 1 362,-4 0 0,-4 5 0,-7-4 0</inkml:trace>
  <inkml:trace contextRef="#ctx0" brushRef="#br2" timeOffset="118">26603 15278 7743,'9'-16'1803,"-2"0"1,-9 8-1168,-3 2 1,1 5 0,-4 2 0,-1 5-245,0 4 1,6 6 0,-4 3 0,2 4-70,-1 1 1,-1 1 0,4 4 0,-4 1 25,-2 3 0,4 0 1,-6-5-1,1-2-147,1 2 1,-3-3-1,5 1 1,0 0-38,0-1 1,-4 3-1,4-7 1,1-2 148,-1-2 0,0-3 1,3-2 868,-1-1-1025,0-1 0,6 1 0,5-2 0,4-2-46,4-4 0,2-1 0,1-4 1,4-1-213,5-3 0,2-4 1,2 3-1,0-2-561,3-3 1,2 3 0,-4-1-1,1-1-309,-1 3 1,-5-6-1,-1 5 1,-1-2 363,1 1 0,-6 5 1,2-4-1,-4 2-796,-1 3 0,0-3 1,0 0 1401,-1-1 0,1-3 0,0-4 0</inkml:trace>
  <inkml:trace contextRef="#ctx0" brushRef="#br2" timeOffset="119">26981 15341 9098,'0'-16'2106,"0"7"0,0 11 1,0 12-977,0 5 0,0 9 0,0-2 1,-2 2-170,-3-2 0,3 4 1,-5-4-1,2 4-499,-1 1 1,1-4 0,3-1 0,-1 0-456,-2-2 0,-1 4 0,6-7 0,0-1-293,0-3 0,0-1 1,0-1-1,0 1-1313,0 0 1,0-6 0,0 1 0,2-6 0,3 4 275,6-2 0,5-4 0,3-6 0,4-4 543,1-2 0,2-1 780,6-6 0,6-14 0,2-3 0</inkml:trace>
  <inkml:trace contextRef="#ctx0" brushRef="#br2" timeOffset="120">27987 15231 7734,'9'-7'2271,"-2"5"0,-20 9 0,-4 14-997,-6 7 0,4 8 0,-4 3 0,2 1-417,0 4 1,-5-6 0,3 0 0,1-1-219,-1 0 1,-3 0-1,5-6 1,2-1-755,1-4 0,2-3 0,2-6 0,2 0-926,2-1 1,4 3 0,-2-8-3045,1 3 2892,1-5 1,6-4-1,0-10 1,2-6-555,3-3 1,2-3 0,6-4 1746,-3-5 0,1-11 0,4-3 0</inkml:trace>
  <inkml:trace contextRef="#ctx0" brushRef="#br2" timeOffset="121">27547 15262 8166,'7'-9'1208,"3"4"1,2 10-1,1 7 1,-3 6-165,2 3 0,2 7 1,2 0-1,0 5-289,-1 4 0,-1-2 0,-1-7 1,-3-2-45,2 2 1,2 0 0,2 0 0,0-4-554,-1-1-1,1-1 1,0-2 0,0 1-935,-1-2 0,1-2 1,0-1-1,-1 0-849,1-1 1,5-1-1,0-1 1,-2-3 1625,-1 2 0,12-5 0,3 0 0</inkml:trace>
  <inkml:trace contextRef="#ctx0" brushRef="#br2" timeOffset="122">28789 15435 7735,'15'0'1480,"1"0"0,0 0 1,0 0-996,-1 0 1,1-2 0,1-1 0,4-3 106,6 3 0,-3 1 0,1 0 0,-3-1-719,-2-2 1,-3-1 0,-1 6-980,-1 0 0,-4 0-2252,-1 0 3358,-13 7 0,1 2 0,-14 7 0</inkml:trace>
  <inkml:trace contextRef="#ctx0" brushRef="#br2" timeOffset="123">28789 15529 8060,'7'9'1774,"3"-2"0,9-7-1190,2 0 1,2 0 0,-2 0-1,3 0-323,1 0 0,3 0 0,-5 0 1,1 0-76,4 0 1,2 0 0,1 0 0,1 0-1312,-1 0 0,0 0 1,1 0-1,1 0 1125,4 0 0,3-7 0,7-2 0</inkml:trace>
  <inkml:trace contextRef="#ctx0" brushRef="#br2" timeOffset="124">29826 15089 8152,'0'-16'1492,"7"1"0,-7 9-354,0 12 0,0 8 0,-7 15 0,2 3-300,0 6 1,0 1 0,3 1 0,-2-2-260,-1-3 1,0 4-1,3-3 1,-1-1-359,-3-2 1,1-3 0,5-2 0,0-4-517,0-1 0,0 3 0,2-5 1,1-2-1092,3-1 0,1-2-759,-2-1 1,4-6 1473,6-4 1,1-5 0,0-5 0,0-5-1,-1-4 0,6-2 0,2-2 1,0-1-505,-1-2 1,6-7 1174,-1 2 0,2-4 0,3-1 0</inkml:trace>
  <inkml:trace contextRef="#ctx0" brushRef="#br2" timeOffset="125">30314 15089 8463,'31'-2'0,"-1"-3"373,-4-5 0,4-4 1,-6-2-1,2 0 66,1 1 0,-1 1 1,5 3 22,1 6 1,-6 3 0,0 2-1,0 0 1,1 0-21,-1 0 1,-9 7 0,1 4-1,-8 3-142,-3 1 0,-2 1 0,-6 1 1,-5 4-79,-4 6 0,-9 1 1,-4 1-1,-1 1-25,-4 3 0,-4 2 0,-1-4 0,0-1 2,3-4 1,4 4-1,-2-4 1,4 2 62,1-2 0,4-3 1,6-7-1,5-1 15,1 1 1,1 0 0,8 0-1,3-2 225,6-4 0,5 2 0,5-6 1,5-1-28,3 2 0,8-5 0,2 3 0,1-3-389,3-2 1,3 0 0,3 0-1,1 0-506,3 0 0,-2 0 1,-10 0-1,-4 0-397,-4 0 0,-3 5 0,-6 2-4099,-8 1 1,-11 1 4785,-15 2 1,-15-4 0,-15-7 0</inkml:trace>
  <inkml:trace contextRef="#ctx0" brushRef="#br2" timeOffset="126">26493 16237 7777,'-9'-7'1355,"4"5"-402,10-3 0,6-2 0,10 1 1,5 3-133,4 1 1,6-3-1,5-2 1,4 0-4,9 0 0,6-4 1,6 4-1,2 0-270,0 0 0,16-3 1,-10 3-1,2-2-270,-1-3 1,-5 3-1,-7-1 1,0-2-78,0-2 1,-7 3 0,-4 1 0,-4-1-264,-7 2 0,-2-3 0,-9 5 0,-2 0-1191,-2 0 1,-7 2-3286,2 5 3475,-4 0 1,-15 7-1,-9 3 1,-10 4 217,-10 2 1,-4 5-1,-6 0 1,-5-2-295,-3-1 1,-7-3 1138,-1 1 0,1 7 0,5 1 0</inkml:trace>
  <inkml:trace contextRef="#ctx0" brushRef="#br2" timeOffset="127">27185 16362 7777,'9'-7'1975,"-2"6"1,-9-6 0,-3 8-1465,-6 5 0,-3 2 0,-3 8 0,-2 0-143,-2-1 0,0 3 1,5 1-1,0 2-184,0-2 1,-4 4 0,-1-2 0,1-2-37,3-1 0,1-3 0,0 1 1,1 0-55,-1-1 1,2-4 0,2-1 276,1 3 1,8-5-71,-2 3 0,5-8 1,5 3-1,5-5-45,4-1 1,9 0 0,5 0 0,5 0-86,4 0 1,6 0 0,-1 0-1,4 0-605,1 0 0,5 0 0,1 0 0,-3 0-706,-1 0 1,-7 0-1,-2 0 1,-3-1-347,-7-5 0,0 3 0,-11-8 688,-5-1 0,-6-2 0,-9-2 798,-5 1 0,-2-8 0,-8-1 0</inkml:trace>
  <inkml:trace contextRef="#ctx0" brushRef="#br2" timeOffset="128">27468 16582 7777,'0'16'666,"-5"5"0,-1 0 0,1 0-99,-2 2 0,4-1 0,-6 6 1,0-2 165,1 2 1,4-3-1,-1 1 1,3 0-660,2-1 1,0 3 0,0-6 0,0 3-831,0 3 0,5 0 0,2-2 0,2-3-2264,3-1 3020,9-11 0,4 10 0,6-13 0</inkml:trace>
  <inkml:trace contextRef="#ctx0" brushRef="#br2" timeOffset="129">30078 15891 7777,'21'0'1352,"0"0"1,-2 0-614,-1 0 1,-3 5-1,3 0 1,3-1 192,5-3 0,5-1 1,4 2-1,4 2-541,1 1 0,0 0 1,4-5-1,-2 0-81,1 0 1,1 0 0,0 0 0,-4 0-654,-2 0 0,-3 0 0,-9 0 0,-5 0-3377,-3 0 2422,-2 0 1,-9 0-1,-7 0 1,-9 2 496,-5 3 1,-7-1 0,-2 4 0,1-1 800,-1-3 0,-5 5 0,3-1 0,-6 8 0</inkml:trace>
  <inkml:trace contextRef="#ctx0" brushRef="#br2" timeOffset="130">30502 16095 7777,'11'0'1595,"-1"0"0,-8 2-1276,-2 3 1,-2 4-1,-8 8 1,-1 2 8,3 2 0,-6 2 0,3-4 0,-1 2-20,2-2 1,-4 4 0,3 0 0,-1 0 157,1-1 1,-3-1 0,6-5-1,-3 0-135,1-1 1,4 1-1,-2 0 41,1 0 0,0-2 1,3-2-15,-1-2 1,2-1 0,8 3 38,5-1 1,4-8-1,4 2 1,1-1-18,2 1 1,5-3-1,-1 3 1,2-3-339,7-2 0,1 0 0,-2 0 0,2 0-190,1 0 0,8 0 0,-4 0 1,2 0-236,0 0 0,-7 0 0,2 0 1,-6 0-2895,-5 0 0,-3 0 0,-9-2-1640,-3-3 4917,-4-4 0,0-14 0,1-1 0</inkml:trace>
  <inkml:trace contextRef="#ctx0" brushRef="#br2" timeOffset="131">30707 16284 7777,'-9'1'3312,"4"5"-2734,3 4 0,2 9 0,0 4 1,0 0 716,0-1 0,0 6 0,2-3 1,1 1-586,3 0 0,1-5 1,-4 4-1,2-3-617,-1-2 0,-2 2 0,-2 1 0,0 0-313,0-1 1,0-1 0,0-5 0,0 0-1389,0-1 1,0-4 0,0-1-5503,0 3 7110,0-6 0,-7 7 0,-2-6 0</inkml:trace>
  <inkml:trace contextRef="#ctx0" brushRef="#br2" timeOffset="132">27515 17777 7777,'11'-5'0,"-1"-1"608,2 3 1,2 3 0,0 5 811,-3 6 1,4 3 0,-1 3-1,7 4-349,4 5 0,-1 9 0,4 4 0,-1-1-338,0 0 0,-2-1 1,-1-4-1,-1 2-348,-4 2 0,-1-2 1,-3-9-1,1-5-550,0-4 0,0 4 0,-1 0-1303,1-1 1,-5-10-1,-1-5-258,2-3 0,2-2 1,2 0-1,0 0 420,-1 0 0,1-7 1,0-5-1,1-6 1306,4-3 0,-3-14 0,5 2 0</inkml:trace>
  <inkml:trace contextRef="#ctx0" brushRef="#br2" timeOffset="133">28348 17651 11577,'-15'16'561,"-1"1"1,-1 4-1,-3 5 506,-1 4 0,-12 7 0,2-1 0,-1-1-386,4-1 0,-5 2 0,5 1 0,0-4-551,-1-5 1,-1 0 0,-2-5-1,3-1-264,2 1 0,0-2 1,6-7-1,0-2-597,-2-1 0,11-3 0,-4 3 0,4-4-1752,3 0 0,0-5 1149,4 3 1,5-3-1,0-2 1334,9 0 0,12-7 0,3-2 0</inkml:trace>
  <inkml:trace contextRef="#ctx0" brushRef="#br2" timeOffset="134">29087 17950 12444,'-15'8'0,"-1"-1"673,0 0 1,-5-3-1,-1 5 1,-3-1-366,-3 1 1,-2 0 0,-1 3-1,0-3-465,-1-2 1,2-2-1,2-3 1,2 1-1108,-2 3 1,6-1-1,1-5-2702,3 0 3966,2 0 0,8 7 0,1 1 0</inkml:trace>
  <inkml:trace contextRef="#ctx0" brushRef="#br2" timeOffset="135">29182 18201 7777,'-2'9'1256,"-3"-4"0,-6-3-59,-3-2 0,-7 0 1,-1 2-1,-3 1-804,-3 2 0,-7 6 0,-1-4 1,1 0-835,1 0 1,8 3 0,2-4 0,-1-1-599,1 2 1,5-5-1,-2 3-69,3-3 1,8-2-1,1-2 1108,2-3 0,9-4 0,7-7 0</inkml:trace>
  <inkml:trace contextRef="#ctx0" brushRef="#br2" timeOffset="136">29606 17761 7777,'0'-16'0,"0"1"1047,0-1 0,0 0 0,0 1-856,0-1 0,0 0 1,2 2-1,3 2 235,6 1 1,4 8 0,6-2 0,6 3-138,2 2 0,3 2 0,-1 1 0,-1 4-53,-4 2 1,2 1-1,-7 6 1,-3 0 28,-6 0 1,-5 1 0,-7 2-1,0 2-46,0-2 1,-2 4-1,-5 0 1,-7 0-84,-5-1 0,-9 1 0,2-4 0,-4 2-146,-2-2 1,-2-6 0,0-3 0,5 0-76,-1-1 0,7 0 0,2-6 0,4 3-476,1-3 517,7-1 1,4-2 0,12 0 0,7 0 55,5 0 1,14 2 0,-1 3 0,3 4 335,3-1 1,1 6 0,4-3-1,-2 3 304,-3 1 0,-3 1 0,-9 0 1,-5 0 46,-3-1 1,-3 6-1,-1 0 1,-3 0-221,-6 2 0,-3-4 1,-2 6-1,-2-1-241,-3 1 1,-11-6 0,-10 2 0,-4-4-246,-1-1 1,-2 0-1,-4-2 1,-5-2-392,-4-2 1,5-6 0,-1 1-1,-2-3-875,-1-2 0,-3 0 0,3 0 1,1-2-3119,2-3 4391,-7 3 0,1-12 0,-7 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17:38.532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FF8000"/>
    </inkml:brush>
    <inkml:brush xml:id="br2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17846 8032 7777,'0'-16'0,"0"0"0,0 1 0,0-1 1280,0 0 0,-6 1 0,-1 1-14,-1 3 1,4 6 0,-1 10 816,3 6 0,4 8-1611,3 2 1,-1 10 0,4-1 0,1 1 311,0 4 0,0 5 0,3-1 0,-3-1 204,-2 1 0,0-3 0,-4-4 0,2-1-961,-1 1 0,-1-8 0,1-1 1,1-2-28,-1 0 0,-3-6 0,-1-4 0,2-1 0,3-1-2336,-3-2 1,5-9 0,-7-5 0,0-7 184,0-5 1,0-9-1,-2 0 1,-5-7 2150,-8-7 0,-8-10 0,-9-4 0</inkml:trace>
  <inkml:trace contextRef="#ctx0" brushRef="#br0" timeOffset="1">17343 8000 8326,'-7'9'2062,"5"5"1,-5-10-1255,7 6 1,2-6 0,3 1 0,5-3 25,4-2 0,9-2 0,5-2 0,5-3-309,4-1 0,15-3 1,1-3-1,3 2 179,6 1 0,3 1 1,-2-6-1,-2 2-235,-3 4 0,-1-4 1,-8 5-1,-5-1-502,-4-1 0,0 8 1,-6-4-1,-6 1-1642,-4 1 0,-3 0-5929,-5 5 6116,-8 0 1,-2 2-1,-12 1 1488,-4 2 0,-4 8 0,-2-5 0</inkml:trace>
  <inkml:trace contextRef="#ctx0" brushRef="#br0" timeOffset="2">18302 8048 7941,'-11'1'1860,"1"5"0,4-3 0,-2 7-1187,1 3 1,-4 1 0,6 1 0,2 3-183,1 3 1,2-2-1,0 5 1,2 1 99,3-1 1,-2 1-1,6 3 1,0-2-107,-1 2 1,3-4 0,5 1-1,-2-2-251,-4-4 0,4-2 0,-3-1 0,3 0-214,1-1 1,6-6-1,0-2 1,0-2-25,2 1 1,-4-1-1,6-5 1,-1-2-223,0-3 1,1-4 0,3-8 0,-4-3-118,-1-1 1,-2-7 0,-7 2 0,-2-3-45,-1-3 0,-8-5 0,2 3 1,-3 2 160,-2 4 1,0 9 0,-2-2 133,-3 4 1,2 3 69,-8 3 1,2 6 401,-1 10 0,1 4 0,6 7 0,-2 1 0,1 4-25,2 5 1,2 2 0,2 0 0,3-2-142,6 2 1,4-3-1,5-1 1,2 1-91,3-1 1,-1-5-1,4 2 1,-2-3-33,2-3 1,0-1-1,2-1 1,-2-5 122,0-1 1,5-2 0,-7-5-1,2 0 200,-1 0 0,0-1 1,-6-6-283,-1-9 1,-3-1 0,-3-10-1,-2-2 1,-3-4-77,-2-4 1,-2-5-1,-5 5 1,-1 1-729,-5-3 1,-4 8 0,-9-2-1,-2 6-156,1 5 1,3 1-1,1 5 1,1 2-768,-1 4 1,5 3 685,1 7 1,6 1 0,-1 5-80,3 4 0,9 4 1,6 2-1,6-1-521,7 1 1,2-5-1,2-3 1508,1-1 0,4 6 0,12-5 0</inkml:trace>
  <inkml:trace contextRef="#ctx0" brushRef="#br0" timeOffset="3">19701 8158 7619,'9'-7'307,"-4"-4"0,-3 2 0,-6-1 290,-6-2 0,-3 3 0,-11 0 0,1 2-115,4 4 1,-4 1 0,2 2-1,2 2 166,2 3 1,-4 4-1,0 6 1,2 1-172,1 0 0,2 7 1,1 3-1,-1 3-35,0 3 0,8-1 1,1 1-1,1-3-126,1-2 0,2 6 1,8-5-1,5-2 112,4-2 1,2 3-1,1-5 1,4 1-163,6 0 1,2-2 0,3-7 0,-1-2 49,1-2 0,-1-6 1,-1 1-1,-2-3 22,-2-2 1,-2-2-1,3-3 1,-6-6-1,-4-3 1,-1-7 0,-1-1 0,-1-3-20,-3-3 1,-4-7-1,-7-1 1,0-1-670,0-1 0,-2 4 1,-3-2-1,-6 4-585,-3 6 1,-6-2 0,-1 7 0,1 4-223,3 5 1,1-1 0,0 8-5855,1 2 5882,6 1 0,9 7 0,12 2 1,7 0 185,8 0 0,8 4 943,1-6 0,22 7 0,0-3 0</inkml:trace>
  <inkml:trace contextRef="#ctx0" brushRef="#br0" timeOffset="4">21053 8048 7646,'-16'0'559,"1"0"1,-1 0 0,0 0-1,1 0 197,-1 0 0,0 1 0,0 3 0,1 3-244,-1 1 0,2-2 0,2 2 0,3 1-143,2 0 0,0-4 1,3 6-57,-1 1 0,0-3 0,7 1 0,3 1-12,5-3 0,4 6 0,4-3 0,3 1-176,5-2 1,9 6-1,2-2 1,-2 4-91,-2-4 1,4 7 0,-3-6-1,-2 3 88,-4-1 0,-9 4 0,2 0 0,-5-2 238,-6-1 1,2-3 0,-6 3 111,-3 3 0,-1-4 0,-4 4 1,-1-3-212,-3-3 0,-6-4 0,2-2 0,-4-2-152,-2-4 0,-1 1 0,-3-1 0,-1 2 34,2-1 1,-4-2 0,1-4 0,-1-2-324,0-1 1,1-2-1,2 4 1,-1-4-127,2-2 0,2 4 1,1-6-147,0-1 0,8 3 245,2-1 1,6 1 0,6-3 0,4 3-179,4 2 1,14 0-1,3 4 1,4-3-130,4 3 1,-1-4 0,6 0-1,-2 0 243,2 0 0,1-5 0,0 1 0,-3-3 100,-5-1 0,1-6 0,-1-2 0,-4 0-47,-5 1 0,-5-5 0,-7 5 0,-1-1 28,1 0 0,-7-5 357,-4 2 1,-10 3 0,-6 4 0,-3 5 73,-1 4 0,-1 6 0,-1-1 0,-3 3 221,-1 2 0,0 0 0,4 2 0,-2 3 70,-2 6 1,0 3-1,5 3 1,2 4-88,4 5 1,-4-1-1,5 1 1,0 0-14,4-1 1,-2 4-1,2-3 1,1 4-110,2 2 0,9-8 0,4-1 0,3-2-418,2 0 1,5 0 0,0-6 0,-1-1-723,3-3 1,0 3-1,5-6 1,-4 1-403,-1-4 1,3 2-1,-3-1 1,1-3-253,4-1 0,-3-2 1,-1-2-1,1-1-418,-1-3 0,-3-4 1888,5 5 0,1-7 0,4 3 0</inkml:trace>
  <inkml:trace contextRef="#ctx0" brushRef="#br0" timeOffset="5">22217 8252 8338,'0'-16'0,"-2"2"504,-3 4 0,1-4 1,-6 5-1,-3-1 91,-1-1 0,-1 6 0,-1-4 0,0 2-106,1 4 1,-6 1 0,0 2-1,1 0 21,3 0 1,1 5-1,0 2 1,1 2-120,-1 3 0,2 2 0,2 3 0,1 3 156,-1 1 0,5 1 0,0-2 0,2 2 24,0 3 1,-1-4 0,6 3 0,2 1-164,3-1 0,4-5 0,9 4 0,1-2-254,2 0 1,5 0 0,-2-6-1,4 1-438,6 0 0,-1-2 0,-4-2 1,-1-3 63,0-2 0,6-2 0,-8-5 0,2 0-1963,-2 0 0,-2-2 1,-4-3-1,1-4-1167,-2 1 0,-2-5 3350,-1 8 0,0-7 0,-1 3 0</inkml:trace>
  <inkml:trace contextRef="#ctx0" brushRef="#br0" timeOffset="6">22861 8299 7646,'0'-16'0,"0"1"0,-2 1 0,-1 1 1039,-2 3 1,-7-1 0,1-3-125,-3 4 0,-2 3 0,-1 5 1,-2-1-507,-2-2 1,-6-1 0,5 6-1,-1 0-9,0 0 0,-3 2 0,5 2 0,2 2-79,2 3 1,-3 2 0,3 4 0,3 1-94,0 0 0,5 0 0,0 1 1,2 2-4,4 2 1,1 2 0,2-4 0,0 4-102,0 1 0,7 1 0,5 1 0,6-3-193,3-1 1,7-4 0,-4 4 0,2-1-122,1 0 1,-1-1 0,5-8 0,-1-3-12,-4-2 0,2 0 0,-5-4 0,0 2-28,-1-1 1,4-9 0,-5-6 0,-1-3 48,-3-2 0,-3-6 1,-2-5-1,-3 0 28,-2 0 0,-2-2 0,-5 4 1,0 1 54,0 3 0,-1 3 0,-3 3 818,-1-1-348,0 7 1,5 9-1,0 11 1,0 3-53,0 1 1,5 6-1,2 2 1,2 0-290,3-1 1,2-1-1,1-5 1,1 0-579,0-1 1,0 1 0,1 0-1,2-2-253,2-4 1,0 3 0,-5-8 0,0-2-440,-1-1 0,6-2 1,0 0 379,-1 0 1,-5-7 0,-2-5-1,-5-6 375,-1-3 0,4-6 1,-6 0-1,-2-2 483,-1-3 0,-2 1 0,0-1 0,0 3-15,0 2 0,-5 5 0,0 6 1337,1 0-520,2 8 1,2 2-1,0 12 1,0 4-98,0 4 0,0 7 0,0 2 0,0-1-176,0 1 1,0 3 0,0-5 0,2-2-198,3-1 1,-3 3 0,3 0 0,-3-2 7,-2-2 1,0-6-1,0-1 315,0 3-500,0-6 1,0-2 0,0-10-92,0-6 1,-2-3-1,-1-3 1,-4-4-225,-2-5 0,6-9 0,-3-4 0,5 1-420,1-1 1,0-3 0,0 6 0,1 1 311,5 2 1,2 8 0,8 4-1,2 4 444,3 1 0,-2 7 0,7 4 0,2 3 152,2 2 0,1 13 0,1 2 0,-3 3-9,-3-1 0,2 6 0,-5 3 0,0 4 55,0 1 1,-2 1 0,-6-1 0,1-1-81,0-4 1,-6 7-1,-1-5 1,-2-2-340,-4-1 0,4-4 1,-1-6-1,-3 1-248,-1 0 1,-2 0-630,0-1-505,0-6 0,0-4 1,0-10-1,0-5 92,0-4 1,0-4 0,0-3 0,0-5 248,0-4 1,5-6 1085,0-1 0,1-21 0,-6 1 0</inkml:trace>
  <inkml:trace contextRef="#ctx0" brushRef="#br0" timeOffset="7">23883 7749 7646,'-10'-14'593,"-1"3"0,6 4 0,-4 9 379,2 3 0,2 4 0,5 9 0,0 3-210,0 5 0,0 3 0,0 5 1,2 1-53,3 1 1,2 1-1,3-4 1,-3 2-287,0 2 1,0 6-1,6-2 1,-5 0 490,-1 1 0,6-5 0,-3 3 0,4-1-370,2-4 0,-6 1 0,1-3 1,1-5-418,2-3 0,-4 1 0,-1-5 0,-2-2-228,-3-1 1,3-8-742,-2 1 0,2-3-1445,-2 3 0,-3-11 1,5-11-1,-2-3 7,0-1 1,6-8 0,-2-3 2278,5-4 0,-2-8 0,10-3 0</inkml:trace>
  <inkml:trace contextRef="#ctx0" brushRef="#br0" timeOffset="8">24496 8063 7646,'-7'9'0,"-3"-4"0,-4-5 942,-2-5 0,-5 1 0,-3-4 0,-4 1-13,-5 3 0,-2 3 0,2 1 1,-2 0-759,-2 0 0,0 1 1,6 3-1,-1 1-179,1-2 0,6 4 1,4-1-1,4-1-429,1 2 1,8-4-2248,2 8 1,6-8 1954,6 3 1,4-5 0,9-1 0,4 0 728,1 0 0,3 0 0,11 0 0,2 0 0</inkml:trace>
  <inkml:trace contextRef="#ctx0" brushRef="#br0" timeOffset="9">24748 8158 7939,'0'-16'825,"0"5"0,-2 3 0,-3-1-382,-6 0 0,-2 6 0,-3-3 0,0 5-203,0 1 1,1 1 0,1 5 0,1 4-42,3 4 0,6 2 1,-3 1-1,2 3-104,0 0 1,1 3 0,10-2-1,4 4 17,4-1 0,7 6 0,0-6 0,0 2 152,2 1 0,-4-3 1,5 4-1,-1-4 19,-4-1 0,-1 5 1,-4-4-1,-2 3-82,-1-1 0,-8-7 1,2 4-1,-3-2 55,-2 0 1,-2 0 0,-3-7-92,-5-4 0,-4 2 1,-2-6-1,0-3-184,0-1 0,-6-2 0,-5-2 1,-2-1-476,-3-3 1,1-6 0,-2 2 0,-2-4-308,-2-2 1,-5-5 0,4 0 0,-1 0-427,1-2 0,-6 1 0,2-5 0,-3 7 508,-2 2 0,3 4 719,7 4 0,8 3 0,13 7 0</inkml:trace>
  <inkml:trace contextRef="#ctx0" brushRef="#br0" timeOffset="10">26383 8268 7646,'-10'-16'764,"-1"0"1,6 6 0,-6 1-273,-1 2 1,-7-4 0,-2 4 0,2 0 118,1 1 0,-3 0 1,0 8-1,0 2 1,0 2 84,1 3 0,-3 2 0,4 6 1,-2 2-25,1 2 1,3 2 0,1-4-371,0 2 0,6 5 1,1-3-1,2 0 0,4 1 327,1 1 0,2-4 1,0 3-1,2 1-215,3-1 1,2-5-1,7 2 1,0-2-458,3 2 0,3-3 0,-3 3 0,2-6-402,2-4 0,7 3 0,-2-5 0,4 1-393,2 1 0,-1-8 0,0 2 0,1-1-1244,-1 1 1,1-3 0,-1 3 0,1-5-1970,-1-5 4051,8-4 0,-6-7 0,5 1 0</inkml:trace>
  <inkml:trace contextRef="#ctx0" brushRef="#br0" timeOffset="11">26965 8440 8046,'-16'-14'628,"0"4"0,1-7 1,-1 3-1,-2 0 166,-2 0 1,-3-2 0,-5 11-1,2 1-82,-2 2 1,-2 4 0,-1 3 0,-1 6-245,1 3 0,6 7 0,4 0 0,4 0-72,1 1 0,0-2 0,2 4 0,4-1-207,5-4 0,3 4 0,2-2 0,2-2-30,3-2 1,5 4 0,11 0 0,6-2 51,2-1 1,4-4 0,2-2 0,4-3 148,1-2 0,-5 3 1,2-4-1,-6-3-45,-5-1 0,2-9 1,-7-4-1,-2-3-295,-1-1 0,-9-6 0,-4-2 0,-3 0-547,-2 1 1,0-6 0,-2 1 0,-5 0-875,-9 0 0,-1-1 1,-10 7-1,1 2-447,2 2 0,-4 3 0,7 3 1848,2 6 0,1-4 0,2 1 0</inkml:trace>
  <inkml:trace contextRef="#ctx0" brushRef="#br0" timeOffset="12">27295 8236 7646,'-2'9'357,"-1"-2"0,-2 0 294,1 3 1,2 4 0,1 2 0,-3 0-24,-1-1 0,0 1 0,5 2 0,0 3-118,0 5 1,0-4 0,1 1-1,3-2-93,1 0 1,6 7-1,-6-4 1,0 1-187,2-4 0,-5-4 1,3-1-1,-1 0 106,1 0-300,-4-1 0,5-6-137,-12-4 0,3-5 0,-6-5 0,1-6 34,-1-2 1,4-10 0,-4-3 0,0-4 6,0-2 0,6-1 1,-4-2-1,2-1-215,-1 1 1,3-4 0,8 3-1,6 1 224,3 2 1,7 6 0,1 3 0,3 1 199,3 4 0,1 7 1,3 3-1,-1 2-4,1 4 1,-3 3 0,-1 5 0,-3 5 73,-2 4 0,3 7 0,-4 2 0,-1 0 141,-3-1 1,1 6 0,-8-3 0,1 1-42,-2 0 1,-3 0 0,-7 4 0,0-2-282,0-2 0,0-5 0,0 4 1,0-3-114,0-3 0,0-1 0,0-2-635,0-1 0,0 1-4674,0 0 4372,0-7 1,0-4 0,0-10 0,0-6 176,0-3 0,0-2 0,0-1 0,2-4 834,3-5 0,4-2 0,7 2 0,6-11 0,3 4 0</inkml:trace>
  <inkml:trace contextRef="#ctx0" brushRef="#br0" timeOffset="13">27924 8252 7646,'9'7'333,"3"-4"1,-7 8 122,-1 1 0,3 4 1,-2 3-1,-2 2-33,-1-2 1,-2 4 0,0 0 0,0 1 204,0 4 1,0 0 0,0 0 0,0-4-92,0-1 1,0 3 0,0-5 0,0-2-207,0-1 0,0-2 1,0-1-205,0 1 1,0-6 22,0 1 0,-2-8-201,-3 3 0,3-12 0,-5-4 0,2-4-277,0-2 0,0-6 0,5-5 0,0-2-6,0-3 0,0-4 0,1-3 0,5 1 19,4-1 0,4-3 0,2 7 0,1 4 87,4 3 0,-2 9 0,8 0 0,1 5 486,1 3 1,1 8 0,0-3 0,-1 6 202,5 6 1,-5 4 0,-2 9-1,-1 4-1,-2 2 0,-1 1 0,-7 5 0,-1 1-44,1-1 1,-2-1-1,-3-2 1,-4-2-250,-1 2 0,-4 0 1,3 0-1,-3-4-542,-2-1 0,0-2 0,0-5 0,0-1-784,0 1 1,0-6 0,-2-1-3312,-3-2 3676,3-2 0,-4-12 0,6-3 352,0-4 0,-6-2 0,1 1 0,2-1 442,1 0 0,2 0 0,0 1 0,0-1 0,2 5 0,3 1 0,4 6 0,6-1 73,1 3 1,0-3 0,-1 0 0,1 2 595,0 1 0,5 0 0,0-1 1,-2-3-107,-2 3 0,4-4 1,0 0-1,-1-2-199,-3-3 1,-1-2-1,0-2 1,-1 0-95,1 1 1,-6-6 0,-1 0 0,-2 2-149,-3 1 1,-3 2 0,-1 1 0,-1-1-103,-5 0 0,3 1 1,-8-1-1,-1 0 36,-2 0 1,4 8 0,-1 2 0,-1 5 116,-2 1 0,-2 0 1,1 1-1,1 5 11,3 4 1,-3 4 0,4 4-1,-4 1 378,-2 2 1,6 7 0,1-2 0,2 2-262,3-2 1,-3 2-1,2-5 1,2-1-252,1 1 0,2 3 1,2-5-1,3-2-145,5-1 1,4 3-1,4 0 1,1-2-1139,2-1 1,7-3-1,-2 1 1,2-2-271,-2-4 0,4-1 0,-4-5 0,4 1 329,1-2 0,-4-3 1174,-1-5 0,0-4 0,5-6 0</inkml:trace>
  <inkml:trace contextRef="#ctx0" brushRef="#br0" timeOffset="14">29308 8393 7646,'-11'-15'0,"1"-3"0,-1-1 324,2-2 1,-6 0 0,1 5-1,-6 1 433,1-1 1,0 5 0,0 3-1,-2 1-400,2 3 1,1 2 0,2 4 0,1 3 0,-1 6 1,0 3 0,2 2 0,2 1-109,2 4 1,4 2-1,-2 5 1,1-2 76,3 2 1,2-4 0,2 2 0,0 1-99,0-3 0,6 6 0,2-4 0,5 2-69,4-2 0,4 2 0,0-7 0,5 0-158,4 2 0,1-6 1,1 2-1,-3-5-71,-2-3 0,2-8 1,-4 3-1,1-5 45,0-1 0,-7-7 1,4-5-1,-2-5-78,0-4 1,0-9 0,-5 0 0,-1-6-103,1-5 0,-5-1 0,-3-5 0,-1 0-340,-3 0 1,-2-4 0,-2 2 0,0 4 91,0 0 0,0 1 0,-2 0 1,-2 6 326,-1 5 1,-2 0 0,4 12 0,-3 1 90,3 3 342,-6 8 1,7 4 0,-3 12-1,3 7 485,2 5 1,0 14 0,0 0 0,0 6 48,0 5 0,0 1 1,0 4-1,2 0-420,3-2 0,-3 4 0,5-10 0,-2 3-497,1-2 1,1-4-1,-4-6 1,4-2-21,2-4 1,-4-2 0,6-5-1375,1 2 0,-3-1 0,1-10 0,2-3 201,2 0 1,2-5 0,0 1 0,-1-6 372,1-8 0,0-4 1,1-6-1,3-6 895,1-2 0,-1-3 0,3-6 0,2-2 0</inkml:trace>
  <inkml:trace contextRef="#ctx0" brushRef="#br0" timeOffset="15">29952 8299 9526,'-9'7'454,"-10"-5"1,3 3 0,-3-3-52,-3-2 0,-3 0 0,-6 0 0,-3 0-449,-2 0 1,-3-2 0,-4-2-1,1-1-367,-2 2 0,0-4 0,1 2 0,3 1-1011,1 2 1,4 2 1423,9 0 0,-4 14 0,6 4 0</inkml:trace>
  <inkml:trace contextRef="#ctx0" brushRef="#br0" timeOffset="16">30943 8550 8433,'-6'-15'0,"-1"-1"0,-1 0 0,-4 1 1222,-2-1 0,-7-5 0,-2 0-586,-2 2 1,-1 3 0,-4 4-1,3 3 632,0 2-1109,8 2 0,-9 5 0,5 0 0,1 0 231,-1 0 0,2 2 1,5 3-1,1 5-104,-1 4 0,2 2 0,2 1 1,3 3-116,2 1 1,-4 0 0,6-4 0,2 2 10,1 2 0,2 2 1,0-4-1,2 2 36,3-2 1,4-1-1,8-1 1,4 2 16,5 2 0,4 0 1,2-5-1,-1-2 42,0-3 1,4 1 0,-1-7 0,-5 0 33,1 2 1,-7-5 0,-1 3-191,1-3 1,-11-9 0,4-2-1,-4-3 1,-3-2 70,-4-3 1,-3-4-1,-2 0 1,0-4-442,0 1 1,-7-6-1,-5 4 1,-6-2-269,-3 2 0,-1-4 0,2 6 0,-1-3-311,2 1 0,2 7 0,1-2 0,2 4-1006,4 1 1,3 5 0,7 1 788,0-2 1,7 5 0,5 1 0,5 5 289,4 1 1,7 0-1,-2 0 1,2 0 754,-1 0 0,2-7 0,-4-2 0</inkml:trace>
  <inkml:trace contextRef="#ctx0" brushRef="#br0" timeOffset="17">31068 8299 7417,'16'9'-47,"-2"5"1,-3-4 920,-6 4 1,-3 4 0,-2 1-1,0 4-232,0 1 1,0 0 0,0 4 0,0-1-61,0 1 1,1-6-1,5 1 1,2-2-204,1 0 0,10 2 0,-3-4 0,3 2 52,4-2 0,1-2 0,8-3 0,-1-1 80,1-3 1,-3-6 0,-1 1 0,-1-3 0,1-2 0,-6 0 0,-1-2 0,-3-3-191,-3-6 1,1-10 0,-2-5 0,-3-2-247,-6 2 0,-3-9 1,-2 0-1,0-5-240,0-4 0,-2-5 0,-3 7 0,-6-1-841,-3 1 1,-2 3 0,1 10 0,-1 1-851,0 1 1,2 8 0,2-2-553,2 4 1,6 6 1408,-1 1 0,5 6 1,3-3 998,3 0 0,6-1 0,-3-8 0</inkml:trace>
  <inkml:trace contextRef="#ctx0" brushRef="#br0" timeOffset="18">31587 7906 8226,'11'5'0,"-1"2"641,3 2 1,-1 2 0,0 4 0,-3 1 208,-2 0 1,5 6 0,-3 6-1,1 7 65,1 7 1,-3 4-1,5 2 1,-3 1-181,2-1 1,2 2-1,0-10 1,-2 2-710,-1 0 1,-6-7 0,4 0 0,0-5-482,-1-4 1,1-2 0,3 3 0,-3-7-707,-2-2 1,5-4-1684,-1-4 0,3-4 0,1-12 2844,1-4 0,7-18 0,1-5 0</inkml:trace>
  <inkml:trace contextRef="#ctx0" brushRef="#br0" timeOffset="19">32122 8283 7646,'-16'7'1178,"6"-5"1,-1 3 0,-3-3-705,-5-2 1,0 0-1,-6 0 1,1 0-56,-1 0 1,4 0-1,-5 0 1,-2 0-10,-1 0 0,-1 0 0,2 0 0,3 0-1082,3 0 0,-4 0 0,5 0-1304,1 0 1,10 2 630,5 3 1,12-3 1344,8 3 0,15-3 0,10-2 0</inkml:trace>
  <inkml:trace contextRef="#ctx0" brushRef="#br0" timeOffset="20">32295 8283 7646,'-16'-5'487,"0"-2"1,-1 0 292,-4 0 1,-2 0 0,-3 4-1,3-3-168,1 3 1,4 1-1,-5 2 1,2 2-223,1 3 1,4 2 0,7 5 0,2-1-166,4 1 0,1 2 1,4 2-1,3-1-196,5 1 0,10 2 1,0 1-1,1 4-20,2 1 0,-4-3 0,6 5 0,-2 0 61,-4-1 1,2 4 0,-4-2 0,-3 1 153,0-2 1,-7-2 0,-2-5 0,-3 2 265,-2-1 0,0-3 0,-2-1-243,-3 0 1,-2-6-1,-5-1 1,1-2-121,-1-4 1,-2-1 0,-1-2 0,-1 0-337,0 0 0,-1-5 1,-1-2-1,1-2-964,3-3 1,3-2-1,1-2 1,3 0-120,0 1 0,5-1 1,-2-2-1,8-2 67,6-7 1,6 3 0,3-2 1224,2-2 0,7-2 0,-3-1 0</inkml:trace>
  <inkml:trace contextRef="#ctx0" brushRef="#br0" timeOffset="21">32452 8283 7646,'9'25'650,"3"3"0,-5-6 0,0 1 141,0 0 0,-2 3 0,-5-3 0,0 1 43,0 4 1,0 0-1,0 0 1,0-4-645,0-1 0,0 3 1,0-5-1,0-2-346,0-1 1,0-2 0,0-1-6539,0 1 5748,0-7 1,2-9 945,3-11 0,-3-10 0,5-3 0</inkml:trace>
  <inkml:trace contextRef="#ctx0" brushRef="#br0" timeOffset="22">32515 8095 7760,'10'0'1363,"-1"1"-1475,-2 5 0,0 1 0,-3 7 0,3 0-467,1 3 0,-2 4 1,4-2-1,2 4 579,2 1 0,2 3 0,0 4 0</inkml:trace>
  <inkml:trace contextRef="#ctx0" brushRef="#br0" timeOffset="23">33065 8566 8251,'0'-16'436,"0"1"1,0-1 0,-1 0 0,-5 2-207,-4 4 0,1-2 0,-1 6 1,-3 3 26,-1 1 0,-1 2 0,-3 0 0,-1 2 11,-2 3 0,-5 4 0,5 8 0,2 3-21,1 1 1,2 5-1,1-4 1,-1 1-30,0 0 1,2 3 0,2-3 0,3-1-94,2 1 1,2-2-1,5-5 1,0 0-44,0-1 0,7-1 1,4-2-1,3-1-236,1 1 1,6-5-1,2-2 1,0-3-13,-1-2 1,1 0 0,-4 0 0,2-2 22,-2-3 1,4-9 0,-2-9 0,-2-1-108,-1-4 0,-2-2 0,-2-3 0,-2-2 62,-2-1 1,-1-8 0,3 2 0,-1-2-12,1 2 1,-5-3-1,0 3 1,-2 0 163,0 6 0,1-6 0,-6 12 0,0 0 121,0 2 0,0 9 1,0-2-53,0 4 266,0 1 1,0 9 0,0 9-103,0 12 0,0 8 0,-2 10 0,-2 1 13,-1 4 1,0 3-1,5 7 1,0-2 116,0-3 1,0 4-1,0-6 1,2 0-75,3-3 1,4-4-1,8-2 1,2-1-295,2-4 1,5 2-1,-3-7 1,0-2 64,0-1 1,3-9 0,-4-2 0,1-2 12,0 0 1,0 0 0,-4-6-1,2-5-45,-2-4 1,-2-4 0,-1-4 0,0-1-53,0-2 0,5-7 0,-2 2 0,-3-4-221,-4-1 0,-9 1 0,3 2 0,-5 2 109,-1-2 0,-7 5 0,-3 3 0,-6 2 248,-5 2 1,-2 8-1,-5 2 1,4 5 230,1 1 0,-3 12 0,5 5 0,4 4-13,4 2 0,6 5 0,7 0 0,0 3 377,0 1 0,13 8 0,2-9 0,5 1-231,2-4 1,3 1 0,8-2-1,2 1-752,2-2 0,5 2 0,-6-6 0,-1 1-1608,-2 0 0,-1 3 1,-1-3-1,-3-1 1919,-7 1 0,-8-6 0</inkml:trace>
  <inkml:trace contextRef="#ctx0" brushRef="#br0" timeOffset="24">22311 8833 14096,'0'18'0,"0"1"1140,0 2 1,0 12-1,0 0 1,0 4-227,0 2 0,5-1 0,0-3 0,-1 2-175,-2-3 1,-1 0 0,3-5 0,1-1-863,-1-2 0,3-6 0,-2 2 1,-2-1-2219,-1 0 0,3 0-4630,1-5 4579,-1 0 1,-7-8 1851,-3-2 1,-6-12-1,-8-4 1,-4-4 539,-1-2 0,-2 1 0,-13-8 0,-1-2 0</inkml:trace>
  <inkml:trace contextRef="#ctx0" brushRef="#br0" timeOffset="25">21949 9258 7646,'-8'0'1763,"2"5"0,10 2-1236,1 2 1,7-6-1,-1 2 1,3-1-153,1 1 1,6-3-1,2 3 1,0-3-209,0-2 0,5 0 0,-2 0 1,5-2-260,6-3 1,-2 1 0,7-6 0,0-2-56,-2-2 1,4-2 0,-6-1 0,0-3-198,1-1 1,-4-5-1,-9 4 1,-5-3 131,-4-3 1,-8 0 0,-4 0 0,-3 4 78,-2 1 0,-2-3 0,-3 5 0,-4 2 299,1 1 0,-6 4 1,5 2-1,-2 3 220,1 2 1,6 4 9,-1 8 1,4 6 0,2 8 0,4 4 28,6 1 0,3 4 0,2 9 0,-1 3 190,1 0 0,3 5 0,-1-5 1,-4 2-333,0 0 0,-2-7 0,0 2 1,-3-6-78,-2-4 1,3 0-1,-4-6 1,-3-1 25,-1-3 0,-2-6-590,0-1 85,0-6 0,0 1 0,0-10 0,0-6-185,0-3 1,0-7 0,0-3 0,0-2 38,0-2 0,2-9 1,3 7-1,5 1 81,4-1 0,2-2 1,0 11-1,0 2-13,-1 2 0,1 8 0,1 4 0,3 3 369,1 2 0,0 2 0,-4 3 0,2 6 158,2 2 1,2 8 0,-4 2 0,2 0 41,-2 0 0,-1-1 0,-1-3 0,2 2 313,2-1 0,0-3 1,-5-3-1,2-2-137,3-1 0,-4-6 1,4 4-1,-2-2-211,2-4 0,-2-1 0,6-2 0,-1 0-84,1 0 1,-6-7-1,2-3 1,-4-3-24,-1 3 1,-2-9 0,-2 3-1,-3-3-321,-2-4 1,-2 4 0,-5-7 0,-1-1-121,-5 3 1,-8-4-1,-7 7 1,2 2 163,2 1 0,-4 3 0,-2 1 1,0 3 220,1 6 1,1 3 0,5 4 0,0 3 376,0 6 1,6 4 0,1 5 0,2 2 553,4 3 1,1 1-1,2 4 1,0-2-372,0-2 1,7-5-1,3 3 1,4-1-409,2-4 0,2-1 0,3-3 0,5 1-433,4 0 0,1-6 1,0-1-1,3-2-1758,2-4 0,3-1 1,4-2-1,-2 0-3818,-3 0 5837,6 0 0,-4-7 0,7-2 0</inkml:trace>
  <inkml:trace contextRef="#ctx0" brushRef="#br0" timeOffset="26">24748 9038 7631,'0'-16'131,"-2"2"1,-3 2-1,-6 3 870,-2 2 1,-8-3 0,0 4-1,0 1-263,-2-2 0,5 5 1,-4-3-1,1 5-311,0 5 1,-5 2 0,5 6 0,1-3 45,3 2 0,1 4 0,2 3-232,4 2 1,-2 2-1,6-2 1,3 3-1,1 3 150,2-1 1,0-5 0,0 3-1,2 1-151,3-1 1,4-5 0,6 2 0,3-3-262,3-3 0,-2 5 0,7-3 0,1-3 34,-3 0 0,6-7 0,-4 0 0,4-2-142,1 0 1,-1 1-1,-1-8 1,-1-2-510,0-1 1,6-7 0,-8 2 0,2-4 216,-2-2 1,2-5 0,-9-2 0,-3-1 223,-4-4 0,-3 5 0,1 0 1,-5 2 167,-3 0 0,-2 0-153,0 6 0,0 8 1020,0 7 1,0 7 0,0 8-1,0 1 41,0 0 1,2 5-1,3 0 1,4 0-485,0 2 0,5-6 0,-4 4 0,4-4-404,2-1 1,0-2 0,-2-2 0,-2-3-1328,-2-2 1,-4 3 0,4-4-1178,2-3 0,-3-1 0,0-4 1056,-2-3 0,-2 1 1,-3-6-1,1-2 1457,2-2 0,1-9 0,-6-1 0</inkml:trace>
  <inkml:trace contextRef="#ctx0" brushRef="#br0" timeOffset="27">25094 8912 8203,'-9'-7'732,"2"-2"0,7-6-496,0-1 0,0 5-582,0 1 1,2 6 0,3-1-1,6 3-1835,3 2 2181,1 0 0,1 0 0,0 0 0</inkml:trace>
  <inkml:trace contextRef="#ctx0" brushRef="#br0" timeOffset="28">25345 9116 6840,'11'30'93,"-1"-4"1,-1 2 0,3-5 0,-3 0 850,-2-1 0,0 4 0,-3-5 0,1-1-111,-2-3 0,4-1 0,-1 0-291,-3-1 1,-1-4-168,-2-1 0,-2-6 0,-1-1-31,-3-6 1,-4-8 0,3-8-99,-2-2 0,6-2 1,-3 2-1,5-5-83,1-3 0,0-3 0,1 1 0,3-1-119,1 1 1,13 5-1,-1 1 1,4 4-104,2 7 0,5 0 0,-2 7 0,4 0-577,1 0 1,0 2-1,1 5 1,-2 2-471,-4 3 0,2 2 1,-7 7-1,-2 0 233,-2 3 0,-1 3 0,0-5 1,-2 1 276,-4 0 1,3-1-1,-7 1 596,3 0 0,2 0 0,11-1 0,3 1 0</inkml:trace>
  <inkml:trace contextRef="#ctx0" brushRef="#br0" timeOffset="29">26084 9211 7038,'0'-16'0,"0"0"168,0 0 0,-1 3 0,-5 0 0,-2 3 541,-1-2 1,-3 3 0,5 0 0,-2 2-182,-3 4 1,-2 1 0,-2 2-1,2 2-292,4 3 1,-4 4 0,3 6 0,-3 3 25,-2 3 0,6-2 1,1 7-1,0 0-92,1-1 0,4-1 0,-1-5 0,3 4-55,2 2 0,6-6 0,0 4 0,5-3-97,6 1 0,1 0 1,6-5-1,-1-2-77,-4-3 1,4 1-1,0-5 1,-1 0-20,1 0 1,-2-2 0,-5-7 0,0-3-79,-1-5 1,1-4 0,0-4-1,-1-1 4,1-2 1,-5-7 0,-3 0-1,-1-7-50,-3-7 0,3 4 1,-2-1-1,-1 1 57,-3-4 0,-1 4 0,0-1 0,0 4-153,0 4 0,0-2 0,0 10 632,0-2 1,0 6 83,0-2 1,0 13 0,0 8-100,0 8 1,0 8-1,0 5 1,0 3 109,0 1 1,0 10 0,0-4-182,0 2 0,0 2 0,0 0 0,0 2 0,0-4 91,0-5 0,0 2 0,0-4 1,2 4-177,3 1 0,4-6 1,7-3-1,0-1-182,-1 0 0,3 0 0,1-5 1,4-2 48,1-4 0,1 3 1,2-8-1,0 0-293,1 2 0,0-5 1,0 3-1,-2-5 82,2-5 0,-4-4 0,1-7 0,-3 1 59,-2-1 0,-3-5 0,-1-2 1,-1-1-111,1-4 0,-7 0 0,-4 0 1,-3 2 89,-2-2 0,0 3 1,-2 1-1,-3 1 90,-6 4 0,-3 3 0,-1 4 1,-1 3 375,0 2 1,1 2 0,-1 7 0,2 3 280,3 6 1,-1 4-1,5 4 1,0 2 19,0-1 1,2 4 0,5 1 0,0 1-298,0 0 0,0-2 1,2 4-1,1-3-309,2-3 1,8 1 0,-1-4 0,5 2-622,4-1 0,0-5 1,-3-3-1,1-1-771,2 1 1,0-5 0,-5-2-44,-1-3 1,1-2 0,0 0-1,0 0 443,-1 0 0,1-2 0,0-1 1,-2-4 972,-4-2 0,4-1 0,-5-6 0,7 0 0</inkml:trace>
  <inkml:trace contextRef="#ctx0" brushRef="#br0" timeOffset="30">27279 9462 11775,'16'0'6930,"-2"-2"-4782,-4-3 1,-1 3-1809,-4-3 1,-3 5-341,3 5 0,-17 4 0,-5 7 0</inkml:trace>
  <inkml:trace contextRef="#ctx0" brushRef="#br0" timeOffset="31">25283 11301 7726,'-16'0'121,"0"0"1,2-2 0,2-1 233,1-2 1,1-2 790,-6 1 229,7 5-997,2-6 0,9 7 1,3 0-43,6 0 1,3 0-1,2 0 1,-1 0-83,1 0 1,7-6-1,3 1 1,5 0-14,6-2 0,3 5 0,9-5 1,2 2-34,1 0 1,6 0-1,-6 5 1,-1 0 127,-2 0 0,-2 0 1,-1 0-1,-6 0 0,-9 0 0,-1 0 1,-9 0-127,-2 0-520,-8 0 1,-6 0-1,-10 0 125,-6 0 1,-10 0 0,-5 0 0,-4 0 5,-1 0 1,-2 0 0,-2 0 0,-4 0 97,-1 0 1,5 0 0,-3 0-1,1 1 4,0 5 1,-5-5 0,4 4 0,-1-3 1,1-2 0,1 0 0,4 0 1,0 0 18,1 0 1,-1 0-1,11 0 1,-1 2 173,0 3 0,2-3 0,5 3 1,1-3 370,-1-2 1,0 2 473,1 3-438,-1-3 0,9 5-329,7-7 1,7 0-1,9 0 1,-1 0 59,1 0 1,1 0 0,3 0 0,2 0 2,3 0 1,1 0 0,6 0-1,-1 0-85,0 0 0,6-6 0,2-1 0,-1 0-148,0 0 1,6-3 0,-2 3-1,2 0 32,-2 0 1,0-3 0,-9 3 0,-5 0-935,-4 0 0,-3 1-267,-5 6 932,0 0 0,-15 0 0,-6 0 0,-9 0 45,-7 0 0,-5 0 0,-9 2 1,-3 2-87,-3 1 0,1 5 0,-4-4 0,4-1 108,2 2 1,-4-4 0,4 6 0,-1-2 174,1-4 1,1-1 0,6-2 0,-1 2 142,1 3 0,6-3 0,4 3 1,4-3 145,1-2 0,0 0 0,1 0 15,-1 0 1,5 0 159,1 0 0,8 0-317,2 0 0,7 0 0,12 0 0,6-2-123,6-3 0,6 3 1,0-5-1,5 2-9,3 0 1,0-6-1,-1 6 1,-5 2 56,-6 1 0,0 2 0,-12 0 0,-2 0-467,-1 0 0,-10 2 33,-2 3 1,-6-2 0,-7 6 84,-9-2 0,-7-2 0,-10-3 0,-2 1-94,-2 3 0,-6-1 0,1-5 0,-2 2 178,2 3 1,4-3 0,4 3 0,0-3 168,-3-2 0,2 0 0,7 0 0,3 0 113,3 0 0,1 0 0,5 0 497,0 0-316,8 0 0,2 0 1,12-2-194,4-3 1,11 1-1,7-5 1,7 1 40,7-1 0,3 4 0,4-4 1,2 0 71,1 1 1,-5 2-1,-6-2 1,-3 1 183,-3 3 1,-9 2 0,-5 2-300,-3 0 0,-10 2-88,-2 3 0,-12-3 0,-6 3 0,-5-1-655,-4 1 1,-14-1 0,-2 4 0,-7-1-115,-3-3 1,0 3 0,0-2 0,1-2 266,5-1 0,-3 3 0,7 1 0,2-3 528,2-1 1,9-2 0,1 0 0,2 0 113,0 0 1,0 0 0,5 0 1632,1 0-1014,6 0 1,4 0 0,10-2-383,5-3 0,11 3 0,5-5 0,4 2-117,2 0 1,-1-2 0,-1 3-1,-4-1 22,-5 2 1,2 1 0,-2 2-278,-2 0 0,-7 0-1244,-1 0 0,-10 0 709,-1 0 0,-7 5 84,-8 0 0,4 1 1,2-5 261,2 5 1,0-5 398,2 4 1,5-3-1,0-2 1,9 0 249,5 0 0,3 0 1,4 0-1,5 0-15,4 0 0,3 0 0,4 0 1,5-2-149,3-3 1,8 2-1,3-6 1,3 0-188,6 1 1,8 2 0,2-2 0,4 1-51,-1 3 0,3-3 0,-13 2 0,-5 1 52,-9 3 1,-5 1 0,-16 0-1341,-3 0 710,-9 0 1,-7 1 0,-16 3-1,-14 1-34,-13-1 0,-10 3 1,-10-2-1,-1 0-90,-3 2 1,3-5-1,6 3 1,4-3 305,1-2 1,3 2 0,6 1 0,2 2 377,2-1 1,12-2-1,-2-2 45,2 0 0,9 0 131,5 0 0,12-6 0,12 1 0,4 0 264,6-2 1,13 5 0,3-5 0,8 2-108,7 0 0,8-6 1,0 4-1,1 0-114,-6 0 1,5-5 0,-12 3-1,-1 0-9,-6 4 1,-12 4-1,-7 1-436,-7 0-145,-5 0 1,-23 0 0,-11 1 0,-12 3-50,-6 1 1,-8 5 0,-3-3 0,-4 2-120,-5 3 1,-7-3-1,4 0 1,1 0 138,2-1 0,-1-4 1,3 3-1,5-2 209,1 0 0,10 1 0,-2-6 1,7 0 207,3 0 1,2 0 510,5 0 0,7-2-373,4-3 0,17-2 0,11-6 1,10 5 247,9 1 1,11-4 0,4 4 0,4 0-246,2 0 0,5-3 0,1 3 0,-3 0-8,-1 0 1,-11 2 0,-5 5 0,-9 0 92,-7 0 0,-5 0-365,-12 0 0,-8 1 1,-6 3-1,-11 1-121,-11-2 0,-14 4 0,-8 0 0,-3 0-316,-4 0 0,-10 4 0,11-6 0,0 0 13,-1 2 0,3-5 0,4 3 1,7-3 242,7-2 1,0 0 0,8 0 1558,0 0-1059,3 0 1,10 0-1,7 0 1,10 0-71,10 0 1,11-5 0,13 0-1,5-1-30,3-1 0,6 6 0,-4-6 0,0 1 83,0 1 0,-8 0 0,-10 5 0,-4 0-17,-6 0 1,-3 0-1,-8 0-114,1 0 0,-9 0 1,-7 0-237,-9 0 0,-12 0 1,-7 0-1,-5 0 1,-5 0-144,-2 0 1,6 0 0,1 0 74,5 0 1,9 0 0,-2 0-1,5 2 1369,6 3-833,3-3 0,19 5 0,6-7 1,4 0-105,6 0 1,2 0 0,3 0-1,2 0-378,2 0 0,5 0 0,-4 0 0,2 0-3032,4 0 0,1 1 3168,3 5 0,-1 2 0,0 8 0</inkml:trace>
  <inkml:trace contextRef="#ctx0" brushRef="#br0" timeOffset="32">7469 15686 7070,'-16'9'0,"0"-4"1109,1-3 0,-1-2-211,0 0 1,9 0 33,7 0 1,7 0 0,11 0 0,3 0-162,5 0 1,3 0 0,5 0 0,1 0-328,1 0 1,8 0 0,-2 0-1,2 0-217,-3 0 0,3 0 0,-7 0 0,-2 0-73,-2 0 1,-3 0 0,-4 0 18,-5 0 0,-9 0-251,-1 0 1,-15 0 0,-3 0 0,-10 0-66,-10 0 1,-9 0 0,-8 0-1,-7 0-102,-6 0 1,-3 0 0,1 0 0,3 2 19,2 3 1,1-3-1,6 3 1,2-3 168,3-2 1,3 0 0,8 0-1,1 0 441,4 0 1,3 0 158,8 0 1,8 0-1,8 0-153,13 0 1,9 0 0,12 0 0,5 0-167,7 0 0,13 0 0,3 0 0,7 0-103,1 0 1,6 0-1,-5 0 1,-1 0-89,-3 0 0,-10 5 0,-7 0 0,-9-1-48,-11-2 0,-1 5-132,-9 3 1,-7-1 0,-12-1 0,-11 1 89,-12 0 0,-14-6 0,-9 3 1,-5-5-32,-3-1 1,-6 6 0,4-1-1,0-2-109,0-1 1,3-2 0,7 0 0,4 0 189,2 0 1,3 0-1,7 0 1,4 0 218,1 0 1,2 0-1,5 0 466,0 0-523,8 0 0,8 0 0,12 0 0,9 0-118,10 0 1,9 0 0,13 0 0,5 0-66,3 0 0,10 0 0,1 0 0,-6 0-10,-3 0 0,-2 0 1,-13 0-1,-10 0 70,-8 0 0,-8 5 0,-8 2-164,-3 2 0,-8-5 0,-13 3 72,-11 0 1,-14-6-1,-9 5 1,-5-5 65,-3-1 1,-11 0 0,4 0 0,3 0-3,5 0 1,-3 0-1,12 0 1,4 0 98,3 0 1,3 0-1,2 0 1,4 0 195,5 0 1,4 0 206,1 0 1,9-1-326,7-5 1,19 5 0,16-5-1,7 5-183,7 1 1,14 0 0,0 0-1,0 0 49,-4 0 0,-12 0 1,-12 0-1,-7 0-19,-7 0 0,-5 1-171,-6 5 0,-11-5 1,-17 5-1,-12-5-26,-10-1 0,-10 6 0,-4-1 0,-1-2 7,1-1 0,2-2 1,5 0-1,3 0 259,7 0 1,1 0 0,11-2 0,1-1 634,3-2 1,8-1-189,3 6 0,8-5 0,2 0 0,11 1-498,8 3 1,5-1 0,11-2 0,6-1-48,6 2 0,9-1 0,-2 1 0,0-3 0,0 3 0,2 1 0,-7 2 0,-7 0 0,-7 0 0,-2 0 0,-12 0-167,-2 0 1,-8 7-241,-6 4 1,-10-4 0,-8-2 0,-4-3-1133,-4-2 0,-7 0 0,2-2 0,-4-2 1539,-1-1 0,-15-21 0,-3 0 0</inkml:trace>
  <inkml:trace contextRef="#ctx0" brushRef="#br1" timeOffset="33">25062 11081 7399,'-14'-2'508,"4"-3"726,3 3-344,7-5-487,-7 7 1,5-1-200,-3-5 1,5 5 0,5-5-190,6 5 1,3 1 0,3 0 0,4 0-75,5 0 0,4 0 0,1-2 0,1-2 135,-1-1 0,1 0 1,-2 5-1,-3 0 23,0 0 0,-8 0 0,2 0 191,-4 0-639,-8 0 347,-2 0 0,-9 0 0,-3 0 0,-5 0-37,-4 0 0,-2 0 0,0 0 1,-1 0-62,-4 0 0,1 0 0,-6 0 1,0 0-25,2 0 0,-6 0 1,4 0-1,-2 0 78,2 0 1,-2 0 0,5 0-1,0 0 201,0 0 0,3 0 0,4 0 418,0 0-196,7 0 1,4 0-250,10 0 0,4 0 0,10 0 0,6 0-14,6 0 0,11 0 1,0 0-1,3-2-15,3-3 0,-1 3 1,-2-5-1,-3 2 27,-5 0 1,-6-1-1,-5 6 1,-5 0 28,-3 0 0,-2 0-152,-1 0 0,-6 2 64,-4 3 0,-10-1 0,-7 5 0,-7-2-89,-8-4 1,-2 4 0,-3 0 0,-1 0-7,-4 0 0,4 4 0,-3-6 0,4-2-57,6-1 1,-2 0-1,5 1 1,1 3 102,-1-3 1,2-1-1,5-2 192,0 0-185,8 0 0,8 0 0,12 0 0,7 0-61,7 0 1,6 0 0,4-2 0,5-1-83,-1-3 1,9 1 0,-7 3 0,-6-1 38,-6-2 1,-2-1 0,-7 6 61,-2 0 20,-8 0 0,-6 2 1,-10 2 246,-6 1 1,-10 0 0,-5-3 0,-4 1-197,-1 3 1,-1-1 0,1-5 0,1 2-58,4 3 1,-4-3-1,6 3 1,-2-3-17,0-2 1,6 0-1,-1 1-117,4 4 1,6-3-35,1 3 1,8-1 0,2-1 146,9 3 0,7-1 0,5-5 0,5 0 18,3 0 1,5-2 0,1-1-1,1-4-21,-1-2 1,-2 5 0,-1-2-1,-2 0-48,-4 1 1,-4 0 5,-6 5 69,0 0 1,-16 0-1,-11 0-43,-11 0 1,-6 0-1,-2 0 1,0 0-51,-3 0 0,-2 0 0,4 0 0,1 0 21,4 0 0,-4 0 0,6 2 0,-1 1 7,4 2 1,4 1 138,1-6 0,6 0 23,-1 0 0,9 0 0,2 0-20,9 0 1,5 0 0,2 0 6,0 0 0,5 0 0,1 0 1,3 0-61,3 0 1,1-6 0,5 1 0,0 0-35,3-2 1,5 5-1,-3-5 1,-1 2-1,0 0 1,-3-1-1,-8 6 1,-6 0-61,-4 0 1,-1 0 62,-1 0 1,-8 0-1,-7 0 89,-8 0 0,-8 0 0,-5 0 0,-5 0-168,-4 0 0,-1 6 1,-1-1-1,3-2 116,2-1 1,-1-2 0,7 0 0,2 2 269,2 3 0,1-3 105,0 3 0,6-3-267,-1-2 0,10 0 0,1 0 0,8 0-58,6 0 1,9-2 0,5-1 0,7-3-93,7 3 0,5-4 0,5 0 0,6-2-1,3-3 1,2 3 0,0-1 0,0-1-30,0 2 0,3-3 0,-1 5 0,-6 0-39,-3 0 1,-5-3 0,-9 5 0,-7 1 3,-7 2 1,-6 2 65,-6 0 1,-9 0-1,-7 0-28,-9 0 0,-17 0 1,-7 0-1,-6 2-79,-4 3 0,-8-1 1,0 5-1,4-1 9,4 1 0,4-6 0,-1 4 1,7-1 82,3-1 1,-1 2-1,10-4 1,1 3 218,3-3 0,6-1 4,1-2 1,10 0-1,3 0-110,11 0 0,20-2 1,2-1-1,10-4-31,6-2 1,6 4 0,8-4-1,1 0-92,-6 1 1,0 4 0,-9-3 0,-1 2-51,-2 0 1,-9-1 0,-5 6 0,-7 0 14,-7 0 1,-4 0 32,-1 0 0,-9 0 1,-7 0-1,-10 0 77,-10 0 0,-6 2 0,-11 2 1,-4 1-83,-5-2 0,-8 1 0,-4-1 0,-1 3-18,1-3 0,4 4 0,7-2 0,0-1 9,0-3 1,1 5-1,6-1 1,7-2 124,5-1 1,7 3 0,-4 1 376,3-3-383,8-1 1,10-2 0,15 0 0,10 0-108,7 0 0,15 0 0,8 0 1,7 0-15,6 0 1,8-2 0,-2-1 0,-2-4-46,-3-2 1,-6 5 0,-14-1-1,-3 3 73,-5 2 0,-11 0 0,-5 0-64,-3 0 0,-11 0 247,-7 0 0,-14 0 1,-14 2-1,-7 2-111,-7 1 0,-16 0 0,-5-5 0,-1 2-70,-1 3 0,4-3 0,1 3 0,6-3 10,5-2 0,0 0 0,11 2 0,0 1 34,-1 2 0,4 1 0,7-6 0,4 0 114,1 0 1,2 0-8,5 0 0,9 0-106,7 0 1,14 0-1,14 0 1,7 0-48,7 0 1,5 0-1,8 0 1,4 0-72,2 0 0,11-6 0,-9 1 1,0 0 7,-4-2 0,-7 5 0,-10-3 0,-7 3 52,-7 2 1,0 0 25,-7 0 1,-9 0-1,-12 0 115,-8 0 1,-15 0-1,-10 2 1,-13 1-65,-10 3 0,-5 1 1,-2-4-1,0 2-49,0-1 1,8-1 0,2 1-1,6 1 22,5-1 0,4-3 0,6-1 0,3 0 149,2 0 0,5 0 1,6 0 326,0 0-438,7 0 0,9 0 0,14 0 0,11 0-190,12 0 0,8-5 1,9-2-1,9 0-15,9 0 1,10-5-1,2 3 1,-1-1 17,3-1 1,-7 3 0,3-5-1,-4 3-51,3-2 0,6 3 1,-3-2-1,-4 1 203,-5 1 1,-6-3 0,-14 7 0,-9 1 237,-13 2 0,-5 1-197,-12-5 1,-6 5-1,-15-5 61,-5 5 1,-13 1-1,-9 0 1,-8 0-99,-5 0 1,-8 0 0,-1 1 0,0 3-173,0 1 1,1 0 0,8-3-1,3 2 165,5 1 0,6 0 0,5-3 1,5 1 200,3 3 0,8-1-159,-1-5 0,10 0 0,2 2 1,13 1 9,11 2 1,10 1 0,5-6 0,5 0-88,10 0 1,-1 0-1,5 0 1,2-2-75,0-3 1,4 3 0,-13-3 0,-1 3 31,-2 2 1,-9 0 0,-3 0 0,-6 0-165,-5 0 0,-3 0 146,-7 0 1,-9 0 126,-7 0 1,-19 0-1,-14 0 1,-8 0 19,-8 0 1,0 0 0,-10 0-1,-2 0-39,0 0 0,-4 5 0,13 0 0,1-1 86,2-2 1,6-1-1,4 3 1,8 1 213,1-1 1,7-3-49,2-1 1,7 0-260,9 0 1,14 2-1,19 2 1,7 1 13,7-2 1,10-1 0,7-2 0,8 0-244,6 0 1,4-5-1,0 0 1,-2 1 48,-2 2 1,-8-3 0,-2 0 0,-9 1 77,-5 3 0,-14 1 0,-5 0-136,-6 0 366,-10 0 1,-16 5 0,-15 0 0,-13-1 44,-10-3 1,-12-1-1,-8 2 1,-4 2-158,-5 1 1,1 0 0,5-5 0,2 0-20,4 0 1,2 0 0,10 0 0,3 0 50,5 0 1,6 0-1,3 0 169,2 0-133,7 0 1,6 0 0,19 0-126,13 0 1,10 0 0,10 0 0,8 0-75,9 0 1,5 0-1,4 0 1,1 0-205,2 0 0,-1-2 0,-8-1 0,-5-2 87,-5 1 1,0 2 0,-14 2 0,-4 0 56,-3 0 1,-8 0 136,1 0 1,-13 0 20,-8 0 1,-7 0 0,-12 0 0,-5 2 312,-8 3 1,-10-3-1,-1 5 1,-6-2-251,-4 1 1,1 1 0,3-4 0,0 2-77,2-1 1,-2-3 0,14-1 0,4 0 59,3 0 0,8 0 179,-1 0 0,13 0-130,8 0 1,14 0 0,12-1-1,5-3-91,6-1 0,8-5 1,10 4-1,0 1-117,5-2 0,3 5 1,5-5-1,4 2 9,-1 0 1,10-6 0,-8 4 0,-3 0-35,-4 0 0,-6 2 0,-8 3 0,-10-1 196,-7-2 0,-11-1 49,-3 6 0,-12 0 69,-9 0 0,-16 0 0,-15 0 1,-9 0-144,-6 0 1,-6 0-1,-2 0 1,-1 0 48,1 0 0,2 2 0,7 2 0,3 1 3,5-2 1,5-1 0,4-2 0,4 0 107,1 0 0,8 0-104,4 0 0,9 0-224,2 0-1,9 0 1,12 0 0,7 0-63,7 0 1,5 0 0,9 0-1,2 0 57,1 0 1,6 0 0,-4-2 0,0-1 9,0-2 0,-3-1 1,-7 5-1,-4-3 84,-2-1 1,-3 0 0,-9 5 0,-5 0 143,-3 0-151,-3 0 0,-6 1 0,-5 3 229,-8 1 0,-11 0 1,-12-5-1,-4 0-127,-6 0 1,-8 6-1,-9-1 1,-1-2-67,1-1 1,2-2 0,5 0 0,3 0 69,7 0 0,2 0 1,14 0-1,2 0 154,2 0-164,8 0 0,2 2 0,9 1 0,3 3-79,6-3 0,9-1 0,8-2 1,7 0-121,7 0 1,9 0-1,5 0 1,3 0 28,6 0 0,-4-5 0,-2-1 0,3 3 63,-1 1 0,0-3 0,-10 0 0,-1 1-5,-4 2 0,-3 1 0,-10-3 0,-5-1 253,-3 1 0,-4 3-88,-5 1 0,-9 0-8,-7 0 1,-9 0-1,-16 1 1,-10 3-46,-10 1 1,-18 0-1,-2-3 1,-3 2-64,-2 1 0,-3 0 1,7-5-1,5 2 20,6 3 1,13-3-1,6 3 1,4-1 103,6 1 0,3-3 106,8 3-214,6-3 0,9-2 0,14 0 0,9 0-10,8 0 0,11 0 0,2 0 0,6 0-188,8 0 0,3 0 1,2 0-1,2-2 127,3-3 0,-5 1 0,1-5 0,-6 2 51,-4 4 0,-8 1 0,-10 2 0,-4 0 21,-6 0 0,-9 0 50,-6 0-18,-8 0 1,3 0-1,-13 0 1,-9 0 95,-9 0 0,-11 0 0,-8 2 1,-7 1-80,-6 3 0,-3 1 0,1-4 0,3 2-38,2-1 1,8-2-1,10-2 1,3 0 137,1 0 0,8 0 0,3 0 404,3 0-509,10 0 1,8 0-1,10 0 1,6 0-163,5 0 0,3-2 0,11-2 0,5-1-78,7 2 0,9-4 0,0 0 0,2 0 85,1 0 1,11-4 0,-7 4-1,0 0 24,-4 0 0,1 0 0,-8 4 0,-1-2 39,-2 1 0,-9 2 1,-5 2-1,-7 0 75,-7 0 0,-4 0-73,-1 0 80,-7 0 0,-9 0 0,-13 2 0,-6 2 175,-7 1 1,-11 2-1,-5-4 1,-3 2-62,-2-1 1,-6-1 0,1 1 0,3 1 0,5-1 295,8-3 1,3-1-75,1 0 0,8 0-118,3 0 1,7 0-421,8 0 0,13 0 0,16 0-76,2 0 1,3-5 0,8 0-1,6 1 32,4 3 0,1-5 0,2 0 1,3-1 34,6 0 0,3 0 0,2 3 0,0-1 19,0 1 0,5-3 0,0 2 0,-2 2 72,-1 1 0,-11 2 0,-5 0 0,-9 0 77,-7 0 1,-5 0 0,-12 0 146,0 0 18,-8 0 1,-2 0 0,-13 0 0,-9 0 13,-8 0 0,-13 2 0,-7 1 0,-5 2-24,-3-1 1,-13-2-1,2-2 1,0 1-38,4 5 0,5-5 0,7 5 1,3-5 37,7-1 1,1 0 0,11 0 207,1 0-377,1 0 1,16 0-106,7 0 1,7 0-1,10 0 1,4 0 8,6 0 0,4 0 1,6 0-1,5-1-69,3-5 1,4 5-1,5-6 1,7 1 4,6 1 1,8-5-1,-2 4 1,2 1 90,-1-2 1,-1 5 0,-7-3 0,-3 3 39,-1 2 1,-12 0 0,-13 0-1,-6 0 67,-4 0 1,-5 0 493,-6 0-362,-7 0 0,-9 2 0,-13 2 0,-8 1 64,-10-2 1,-7 4 0,-10-1 0,0-3-68,-5-1 1,-1 3-1,-5 0 1,3-1-64,2-2 0,1-2 0,8 0 0,3 0 55,5 0 0,6 0 0,4 0-15,6 0 1,9 0-241,2 0 1,8 0 0,2 0-35,9 0 0,12 0 1,5 0-1,5 0-56,6 0 1,3-6-1,9-1 1,4 0 9,4 0 1,8-3-1,3 3 1,-2-2 50,1-3 0,13 0 0,-10 0 0,2 1 45,-1-1 1,3 5 0,-5 0-1,1 2 96,0-1 0,-3 1 0,-10 5 0,-6 0 168,-7 0 0,-6 0 0,-8 0 279,-4 0 1,-12 0-147,-14 0 0,-14 0 0,-16 0 0,-12 2-102,-15 3 0,-13-1 1,-14 4-1,-3 1-18,-1 0 1,4-4 0,13 4 0,8-2-115,9-4 0,12 4 0,7-2 0,7-1-164,7-2 0,5-1-13,6 5-95,3-5 0,8 6 0,5-7 0,4 0-28,4 0 1,11-5 0,4 0-1,8 0 46,3-2 1,9 3-1,12-5 1,7 1-170,6-1 0,6 4 0,-8-4 1,-1 2 179,-3 4 0,-5 1 0,-5 2 0,-7 0 89,-8 0 1,-6 0 0,-11 0 0,-5 0 97,-3 0 0,-10 2 290,-2 3 0,-8-3 0,-9 5 20,-10 0 0,-8-6 1,-8 5-1,-7-5-178,-6-1 1,-6 0 0,-7 0 0,0 0 124,0 0 1,2 0 0,3 0 0,6 0-97,3 0 1,11 0 0,6 0 0,9 0-661,6 0 191,1 0 0,16 0 0,9 0 78,8 0 1,11 0 0,2 0 0,7 0 49,5 0 0,12-1 0,-5-3 1,3-3-26,2-2 1,6 4 0,-3-4 0,5 1 51,0-1 0,1 5 0,2-1 0,0 3 102,-2 2 0,-4 0 1,-14 0-1,-3 0-91,-5 0 1,-6 0-1,-4 0 403,-6 0 5,-4 0 1,-15 0-1,-7 2 1,-11 2 42,-10 1 0,-2 2 1,-16-4-1,-5 3-44,-7-3 0,-10 4 0,-2-2 0,1 1-72,3 1 0,2-6 0,3 5 0,3-3-109,2 2 0,2-3 1,4 3-1,1-3-195,0-2 1,5 5 0,0 0-1,0-1 64,2-2 0,2-2 1,6 1-1,3 3 7,2 1 0,-2 0 0,2-5 0,0 0 38,0 0 0,-2 2 1,2 2-1,-2 1 46,-3-2 1,-4-1 0,-1-2 0,0 2-1,-1 3 1,3-3-1,-7 5 1,0-2 3,2 0 0,-6 2 1,6-3-1,-2 3 1,0 2 0,0-6 0,-3 4 0,1-2-13,2 0 1,0 1 0,-5-5 0,2 3-5,3 1 0,-2 6 0,6-6 1,-1 0-54,1 2 0,-4-5 0,5 5 0,1-2 6,-3 0 1,4 1-1,-5-5 1,0 3-1,0 1 0,0 0 0,-4-3 1,4 2-59,1 1 1,-3 0-1,6-5 1,1 0 60,2 0 0,6 2 0,1 1 1,0 3 8,1-3 0,-2-1 1,4-2-1,0 0 1,0 0 1,2 0-1,6 0-111,-1 0 1,0 0-84,1 0 0,4 0-222,1 0 110,6 0 0,-1 0 0,10 0 140,6 0 1,8 0 0,5 0 0,4 0 1,5 0 0,8 0 0,-3 0 0,2 0 145,4 0 0,7-2 1,3-1-1,0-3-26,0 3 0,11-1 1,-1 1-1,4-2-37,2 1 0,11-5 1,-3 1-1,4-3 21,4 1 0,-4 1 0,-37 3 0,1 0 0,-1 0 0,1 1 71,41-7 1,-39 6 0,-2 0-1,33-5 1,1 4-35,1 0 0,-4 6 1,-2-5-1,-4 5-5,-1 1 0,-2 0 1,-5 0-1,-2 0 35,-3 0 0,-6 0 1,-10 0-1,-7 0-104,-7 0 1,0 0-362,-7 0-40,0 0 0,-21 0 0,-10 0 0,-15 0 496,-10 0 0,-12-7 0,-9-2 0</inkml:trace>
  <inkml:trace contextRef="#ctx0" brushRef="#br1" timeOffset="34">5834 15781 12900,'22'0'1520,"-3"0"1,8 0-1,1 0-1001,1 0 1,10 0 0,1 0 0,2-2-133,0-3 0,-2 3 0,4-3 0,-4 3-65,-2 2 0,-1-2 1,-7-1-1,-4-2-242,-5 1 0,-4 2-136,-1 2 0,-7 2 1,-6 1-1,-6 3-147,-8-3 0,-11-1 1,-10 0-1,-8 1-197,-5 2 0,-3 6 1,-1-6-1,-1 0 75,-3 2 0,-4-5 1,3 3-1,-1-3 439,1-2 1,2 0 0,6 0-1,4 0 407,6 0 1,8 0 0,3 0 2091,3 0-2146,8 0 0,15 0 0,15 0 1,10 0-182,9 0 0,11-2 1,10-1-1,5-4-12,9-2 0,3 4 1,2-4-1,-3 2 55,-2 4 1,-9 1 0,-11 2 0,-8 0-330,-10 0 0,-2 0 0,-9 0 0,-9 7 0,-12 2-38,-9-1 1,-14 5-1,-8-6 1,-9 0-751,-6 0 1,-4 0 0,-1-4 0,2 2 309,-2-1 1,2-1 0,6 1 0,3 1 103,1-1 0,2-3 1,6-1-1,0 0 440,-1 0 0,8 0 0,4-1 0,6-3 340,4-1 1,8-2 0,4 3 36,12-1 1,16 0 0,13 3 0,8-1 30,7-3 0,8-1 0,2 4 0,-3-2-87,-6 1 0,-5 2 0,-8 2 0,-6 0-387,-9 0 0,-6 6 0,-9-1 0,-2 0 0,-4 2 0,-5-3 0,-12 4 0,-8-1 0,-10 4 0,-13-6 0,-8 0-710,-4 2 1,-3-5 0,4 3 0,0-3 155,2-2 1,-3 0-1,9 0 1,1 0 509,3 0 0,11 0 0,5-2 1,4-1 404,1-2 1,9-2 105,7 1 0,14 5 1,16-6-1,8 1-142,9 1 1,4 0-1,-4 5 1,0 0 118,1 0 0,-8 0 0,-4 0-444,-2 0 0,-10 0 0,-5 2 0,-6 3 0,-8-3 0,-12 5 0,-7-2 0,-5 0 0,-22 6 0,-1-6 0,-6 0 0,-7 2 0,6-5 0,-5 3 0,2-3-21,0-2 1,1 0 0,9 0 0,5 0 60,4 0 1,9 0-41,3 0 0,14 0 0,12 0 0,12 0 0,20-2 0,5-2 0,3-1 0,3-2 0,0 4 0,3-2 0,2 1 0,-8 2 0,-8 2 0,-6 0 0,-5 0 0,-3 0 0,-7 0 0,-8 2 0,-2 3 0,-12-3 0,-4 3 0,-6-3-1169,-5-2 1,-3 0-1,-9-2 1,-2-1 1168,-2-2 0,-21-22 0,1 1 0</inkml:trace>
  <inkml:trace contextRef="#ctx0" brushRef="#br2" timeOffset="35">9261 15859 8529,'-9'-1'2371,"4"-5"0,-2 3-1351,2-8 0,7 8 1,10-4-1,5 2-277,4-1 1,13 1-1,-3 5 1,4-2-291,3-3 1,4 3 0,11-3 0,3 3-196,-1 2 1,5-1 0,-8-3 0,-3-1 234,-5 1 0,-7 3 1,-11 1-1,-5 0-152,-4 0 0,-6 5-336,-1 0 1,-13 6 0,-4-4 0,-11 0-21,-8 0 1,-16-2-1,-7-3 1,-5 1-150,-5 2 0,3 1 1,0-6-1,2 0-360,3 0 0,4 0 0,5 0 0,5 0 508,4 0 1,3 0 0,4 0 0,5 0 777,4 0-155,1 0 0,9 0 1,9 0-206,12 0 1,15 0 0,15 0-1,7 0-212,6 0 1,10 0 0,1 0 0,-3 0-9,-6 0 1,-7 0-1,-10 0 1,-7 1-183,-7 5 0,-5-3 0,-7 8 0,-8-6 0,-4 3 0,-8-1-201,-6-3 0,-9-2 0,-6-2 1,-3 0-2630,-5 0 1,-9-2 0,0-5 2829,-3-9 0,-9-13 0,-2-12 0</inkml:trace>
  <inkml:trace contextRef="#ctx0" brushRef="#br2" timeOffset="36">25062 11443 6450,'-10'8'1875,"-1"-2"1,6-5-1020,-5-1 0,4 0 397,-4 0-49,7 0-571,-4 0 1,8 0-391,5 0 0,0 2 0,7 2-68,-3 1 1,1 2 0,4-4-19,1 2 1,0 2-1,0-3 1,-1 1-277,1-1 0,5 3 0,2-2 0,-1 0 33,1 2 0,3-5 0,-3 5 1,0-2-8,-1 0 0,-1 6 0,-5-6 0,0 0 40,0 2 1,-2-3-1,-2 5-50,-2-2 1,-1-1 66,1 0 229,-3-5 0,-8 6 1,-5-7 9,-4 0 1,-4 0 0,-2-1-127,1-5 1,-1 5-1,0-5 1,0 3-59,1-2 1,-1 3 0,0-5 0,-1 2-53,-4 0 0,3-2 0,-3 3 1,4-1-25,1 1 1,-5-3 0,0 0 0,2 0-34,2 0 1,-1-3 0,-1 3 0,-2 0 16,2 0 0,1-4 0,1 6 1,-2 0-192,-2-2 0,5 5 0,5-5 241,-1 0 0,-2 6 475,-2-5 219,1 5-174,6 1-270,2 0 1,19 1-107,4 5 1,3-5 0,-3 6 0,0-1 0,-1-1 1,1 2 0,0-4 0,0 2-49,-1-1 1,6 3 0,2-2 0,0 0 10,-1 2 1,6-3 0,-2 5 0,4-1-176,2 1 1,1-4-1,2 4 1,1 0-60,-1 0 1,-7-4-1,-3 5 1,-1 1 11,1-3 1,-8 1-1,1-5 1,-6 1 181,0-2 1,-3 1 700,1 1-506,-6-3 0,1 5 1,-10-9-33,-6-3 1,-3 3 0,-3-5 0,-2 2-202,-2 0 0,-2-6 1,2 4-1,-3 0-162,-1 0 0,-5-3 0,6 5 0,0-1 112,3-1 0,-2 6 1,2-6-1,0 1 133,-2 1 1,6 0-1,-4 3 1,3-1-19,3-3 1,-6-4 0,0 3 0,1 0-39,3 0 0,1-4 0,-1 5 0,-2-1-16,-2 0 1,0-4 0,5 4 0,0 0 13,0 0 0,1-3 1,-1 4-1,2 1 156,4-2 0,1 5 16,4-3 0,5 3-193,0 2 0,1 0 1,10 0 51,1 0 0,2 2 0,2 2-16,-1 1 1,-4 0 0,-1-3 0,3 1 36,1 3 0,1 4 0,1-3 0,0 0 20,0 0 0,4 4 0,3-4 0,0 0-2,0-1 0,3 7 0,-3-5 1,1 3-42,4-1 1,0-1 0,0 3 0,-2-1-40,2 1 0,2-3 0,1 1 1,1 3-47,-1 0 1,6 1-1,3 0 1,2-1-118,1-1 0,6 5 1,-7-6-1,4 3 95,1 1 0,-7 1 0,-3-2 0,-4-2-605,-2-1 1,-6-2-1,-2 3 80,-1-2 0,-4-4 105,3 4 488,-11-6 0,-10 1 0,-12-10 0,-7-4-88,-7 0 1,-2-5 0,-2 5-1,2-1-102,0-1 0,-10 1 1,6-6-1,-1 2 23,0 4 0,1-2 0,3 6 0,1 1 103,1-2 0,8 5 1,-3-3-1,2 2 91,5-3 1,-5 5-1,10-5 181,-4 5-33,5 1 1,4 0-131,10 0 1,6 0-1,10 1 1,5 3 37,4 1 0,8 2 0,2-2 1,2 4-23,0 0 0,3 3 0,6-5 1,-2 2-186,2 3 0,-1 0 1,-1 0-1,0-1 72,-2 1 1,4 0 0,-11 1 0,0-3-5,-3 2 1,-6 0 0,-3 1 0,-3-5-141,-2-1 1,-2 4 141,-6-6 0,-4 6 82,-1-6 1,-8 0 0,-2-5-1,-9-2-28,-5-3 1,-8 2 0,-5-8 0,-2 1-62,-3 1 0,-4-5 0,-1 3 0,0-1-79,-1 2 1,6-2 0,-3 5-1,6 0 58,1 0 1,-4-4 0,11 6 0,2 1 162,2 3 0,1-5 710,0 1-623,0 0 1,9 5-1,9 0 23,12 0 1,7 5-1,9 2 1,1 2-18,8 3 1,4 0 0,5 1 0,0-3-104,5 2 1,-2 2 0,6 2-1,3 0-68,1-1 0,0 1 0,-3 0 0,-6-2 70,-3-4 1,-5 4 0,-6-5 0,-7 1-98,-1 1 1,-7-6 0,-2 4-206,-4-2 1,-8 0-6,-4-2 1,-12-3 0,-7 3 25,-5-3 1,-9-2 0,0-2 0,-5-1 61,-4-3 0,1-4 1,2 3-1,-1-2 64,-1-3 1,-1 3 0,7 0 0,2 1 209,2-1 1,7 6-1,-2-4 451,4 0 1,1 5-210,0-3 1,9 3 0,7 2-248,9 0 1,10 2 0,6 1-1,2 4-118,7 2 0,6 0 0,-2 3 0,2-2-125,4 2 1,7 2-1,1 2 1,1 0-87,1 0 0,-5-2 0,5-2 0,-3-2 152,-4 2 0,2 1 0,-13-1 0,-3-3-9,-5-2 1,0 5 0,-7-3-282,-1-1 157,-10-1 0,-5-7 0,-10 0 0,-7 0 28,-7 0 1,-4-1 0,-7-3 0,2-3 34,0-2 0,-8 6 0,8-4 0,1 2-7,3-1 1,-2-4-1,5 5 1,2 1 571,1 2 0,8-3 0,-1 0 1368,-1 1-1448,5 3 1,2 1-1,10 0-385,5 0 1,11 0 0,6 1 0,4 3 10,6 1 0,1 7 0,8-1 0,-1 3-342,4 2 1,7-1 0,-4-1 0,-1-1 85,-2-3 1,-2 0-1,-2 4 1,-3-1 101,-5-3 0,-6-1 0,-3 3 1,-3-3 50,-2-2 0,-8-2 0,-6-3-489,-2 3 468,-2-3 1,-17 0 0,-5-9 0,-6-2 55,-5-3 1,-2-1-1,-1 1 1,-1 2 8,1-3 1,-1 5 0,1-3 0,0 1 19,-1 1 1,2-3-1,2 5 1,4-2 183,1-3 0,2 5 1,6 2 808,-1 3-714,7-5 1,9 5 0,11-3-1,4 5-118,6 5 0,4-1 0,8 6 1,4 1-189,5-3 1,3 6 0,2-3 0,0 3-137,0 1 0,1-1 0,-1 0 0,0-1 39,0-1 1,-1 5 0,-3-6 0,-4 1 80,-6-1 1,2 1-1,-11-7 1,1 0-133,-4 2 201,-4-5 0,-10 5-22,-7-7 1,-12-5-1,-11-2 1,-1-2 29,-4-3 0,-7 3 1,-2-1-1,0-3-21,-1-1 1,5 0-1,-4 2 1,6 3 102,5 2 1,-2-3-1,7 3 1,0 0 65,-2 0 0,11 0 0,-4 4 803,2-3-742,7 1 0,2 5 0,12 0 1,8 0-92,10 0 1,10 2 0,5 3 0,4 5-365,5 4 1,8 2-1,-1 0 1,2 0 119,0-1 1,-3 1 0,5 0 0,-4-1-121,-2 1 1,2 0 0,-7 0 0,-6-1 149,-2 1 1,-7-5 0,-7-3-1,-6 1-329,-4 0 272,-8-6 0,-4 4 0,-12-7 1,-7 0 97,-5 0 0,-9-5 1,2-2-1,-4 0 38,-1 0 0,-1-3 0,1 3 0,-1-2-2,1-3 1,1 3 0,2 0 0,4 2 310,1 4 0,2-4 1,5 1 313,1 3 1,4-1-399,1-1 1,8 3 0,2-1-1,10 5 42,10 3 0,4 5 0,7-3 0,3 2-347,2 3 0,3 2 0,4 0 1,-1-1-244,2-3 0,-4 1 0,2 4 1,2 1 178,1 0 1,2-1-1,1 1 1,-1 0 60,0 0 0,-7-6 1,-3 0-1,-4 1-16,-2-2 1,-4 3 0,-3-7 99,-1-1-25,-9-3 1,-14-1 0,-11 0-1,-4 0 6,-6 0 0,-4-5 0,-6-2 0,-2-2 64,-4-3 1,4 3 0,-4-1 0,4 0 115,1 1 1,3-3-1,1 5 1,3 0 207,3 0 0,1 0 0,5 3 718,0-1-920,0 0 0,9 5 0,7 0 0,9 0-30,5 0 0,9 0 0,5 1 0,5 5-423,4 4 0,10 4 0,-2 2 0,2 1 54,4 4 1,0-3 0,-2 4 0,1-2 136,3-5 0,3 10 0,-7-9 0,-4 1 24,0 0 0,-6-1 0,-4-2 0,-7-2 68,-7-1 0,-4-8-172,-1 3 0,-9-5 187,-7-1 0,-12 0 0,-11-1 0,-2-5 66,-2-4 0,-3 1 0,-2-1 0,1-3-52,-1-1 0,3-1 0,1 1 0,2 2 240,-2 1 0,5 2 0,2-3 0,4 3 125,1 2 1,5-3-263,1 5 0,10-1 1,3 6-250,11 0 0,11 7 0,-1 4 0,4 1 50,5-1 1,2 3 0,-2-4-1,2 4-112,2 2 1,5-1 0,-2 1-1,2 0 81,2 0 1,8 5-1,-6 0 1,-1-2 118,1-2 1,1-1 0,-9 0 0,-1-1-17,-4 1 1,0 0 0,-10-2 0,-2-2-163,-4-2 0,1-4 0,-11 2 167,2-1 0,-8-1 0,-2-6 32,-13 0 0,-7-7 1,-7-4-1,1-1 45,-1 1 0,-1-2 0,-3 2 0,3-3 92,2-2 0,-1 6 0,8-1 1,0 1 92,3 1 0,3 0 235,3 4 1,6 3-413,10-3 0,6 5 1,10 4-1,3 3-109,1 1 1,6 1 0,-1 3 0,7-1-141,3 1 1,-4 2 0,5 0-1,-1-2 24,0-1 1,2-1 0,5 4 0,-2-2 59,-3-1 1,4-1-1,-6 6 1,0-2-43,-3-3 1,-4 2-1,-1-2 1,-3 1 78,-3-1 1,2 3 0,-7-6 0,-1 1 396,-3-4-336,-8 4-62,-2-7 1,-9 5 307,-3-7 1,-4-2 0,-7-1-1,-1-4 37,-4-2 0,-2 0 1,-3-3-1,5 3-73,4 2 0,-4-5 0,0 3 76,1 0 0,8 1 281,2 3-582,6 3 1,4-5-1,12 7 1,8 0-181,6 0 0,4 5 1,3 2-1,2 2-11,1 3 1,6-3 0,-5 1-1,0 1 121,1-3 1,-3 6 0,7-5 0,0 2-20,-2-1 1,-2-1 0,-4 3 0,-1-2 91,-2 3 1,2-1-1,-12-2 1,-1-3-35,-3 0 0,-1-5 0,-2 5 94,-4 0-26,4-5 1,-19 5 0,0-9 0,-7-1 7,-4-3 1,-7-6-1,-3 3 1,-2-1 19,2-1 1,-4 6-1,6-5 1,-3-1-49,1 3 1,7-1-1,-2 5 1,4-1-21,1 2 1,7-1-1,2 1 88,0-3 1,7 1-66,0 5 1,7 0 0,11 0 0,1 2-29,2 3 0,7-1 1,0 6-1,5 2-61,4 2 0,-1 0 1,-3-2-1,2-1 68,2 1 1,0 2 0,-6 2-1,1 0-1,-1-1 0,-6-1 0,-3-2-20,1-1 1,-6-2 227,4 1 0,-12-3-186,-9-7 1,-7 0-1,-10 0 1,-3-2-16,-1-3 1,-6 2-1,2-8 1,-1 1 26,0 1 1,6-3 0,-1 5 0,4 0-32,1 0 1,1 0-1,-1 3-55,0-1 0,0-5 0,1 3-62,-1-2 1,0 5 0,1-3 0,-1 2-155,0 0 1,0-6 0,1 4 0,-3 0 28,-3 0 1,4-3 0,-6 3-1,2-2-122,0-3 1,-5 3-1,3-1 1,0-1-22,1 3 0,-6-5 1,2 6-1,-2-1 107,1-5 0,-2 5 0,3-1 0,-4 0-162,-2 1 0,1-1 0,0-3 0,-1 1-266,1-1 0,-11 0 0,-4-1 0,-1 1-133,-4-5 0,-17-1 1,-3-8-1,-8-2 840,36 14 0,-1-2 0,-5-2 0,0-2 0,-3 0 0,1 0 0</inkml:trace>
  <inkml:trace contextRef="#ctx0" brushRef="#br2" timeOffset="37">24984 11411 6617,'10'9'1570,"1"-4"-1233,1-3 1,2 5-1,2 2-100,-1-1 1,1 1-1,0-5 1,0 3-164,-1 1 1,1-4 0,0 3 0,-1 0-54,1 3 1,0-1 0,0 0 0,-1-1 24,1 1 0,5-4 1,2 4-1,-1 0 36,1 0 0,3-4 0,-3 5 1,0 1-32,0-3 1,4 5-1,0-6 1,2 0-65,3 0 0,4 3 1,3-3-1,-1 0 2,1 0 1,-3 5 0,-2-3-1,1 2 74,1-1 0,1 0 1,-6 6-1,1-2 40,-1-3 1,-1 1 0,-2-5-1,-2 2 71,2 3 1,-3-3 0,-1-1 0,1 1-93,-1 0 1,2-4-1,6 4 1,-1-1-76,1 1 1,1-5 0,2 3 0,3 0-43,2 3 1,2-1-1,5 1 1,-1 1-1,-4-2 0,1 5 1,-6-6-1,-2 3 22,-2-1 1,2-1 0,0 3 0,-2-3 127,2-2 1,0 3 0,-2-3 0,2 0 30,2 0 0,5 4 0,-2-4 0,4 2-29,5 3 0,7 2 0,-2 1 0,2 3 78,3 3 1,7-4 0,3 6 0,-3-2-48,-1 0 1,-10 0 0,0-4 0,-3 3-67,0 1 1,-4-1 0,-8-4-1,-2-2-187,-3-3 1,-3 3 0,-4-4 0,-4 2 107,-1-1 0,-2 1 1,-6-7-4,1-1 0,7 5 0,1-1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00:17:38.5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20597 15136,'-31'-38,"13"19,-3-16,20 24,1-11,1 13,6 2,9 7,10 0,0 0,11 0,-4 0,14 0,6 2,15 3,0-3,4 5,-4 0,-12-6,7 4,-11 2,0-1,-10 6,-3 4,-15 8,-10 9,-14 4,-8-9,-13 3,-13-3,-13 4,-7-3,-7-2,3-6,1-4,-1-1,0-1,-10 1,18 0,4 7,41-1,21 5,10-10,24-8,1-2,3 0,0-2,4 5,-4-1,-7 2,-3-1,8 6,-17-7,-5 5,-28-6,-18 11,-21-3,8 3,-15-10,7 7,9-7,-3-4,10-2,-16 3,4-5,-14 5,-2 0,-10 0,1-3,7-3,-1-5,10-4,4-6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00:17:38.5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20927 15278,'-14'36,"4"1,3 5,7 10,-2 1,-3-6,-25 0,-12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17:38.572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FF8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3165BB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4874 4039 6674,'-7'-8'3406,"6"1"-2692,-6 7 1,5 0-150,-3 0 1,1 0 310,-6 0 343,6 0 136,-10 0-83,13 0-716,-6 0 1,8 0-223,5 0 1,-3 5-1,8 2-128,1 2 1,-3-6-1,-1 4 1,1-2 1,0 1 0,-4 4 1,5-3-14,3 2 1,1 1 0,1 4-16,1-3 1,-5 1 0,-3-5-1,1 0 27,0 0 0,1 5 0,6-3-17,0 0 0,-6 3 0,1-5 0,1 0-55,2 0 1,-4 3 0,1-3 0,1 0 66,2 0 1,2 6 0,-1-5 49,1 1 0,0 5 1,0-4-34,-1 4 1,1-3 0,0-1-211,0 3 0,-1 1 1,1 0-36,0-4 1,-1 4 0,1-4 93,0 4 1,0 0 0,-1-1 0,1-5-25,0-1 0,-6 6 1,1-5-1,1 3 20,2-1 1,2-1 0,-1 3 0,1-1 62,0 1 0,-2-3 0,-2 1 1,-1 1 60,1-3 1,2 6 0,1-3-100,1 3 0,-2-4 0,0-1 0,-2 0-52,1-1 1,4 3 0,-6 3 0,3-2-90,1-1 0,1-3 0,0 5 0,-1-3 131,1 2 1,0 2 0,0 0 0,-1-2-48,1-1 0,0-1 0,-1 6 1,1 0-33,0 0 0,0-1 0,-1 1 0,3 0 0,3-1 0,-4-4 0,4-1 0,-3 3 0,-3 1 0,1 1 0,0 1 0,0 0-6,-1-1 1,1-4 0,0-1 0,-1 3 3,1 1 0,0 1 1,0 1-1,-1 0-12,1-1 1,0-4 0,0-1 0,-1 3 33,1 1 0,0 1 0,-1-1 1,1-1-21,0-3 0,0 0 0,-1 6 0,1 0 0,0 0 0,5-1 0,0 1 0,-2 0-43,-2-1 1,-1-1-1,0-1 1,-2-3-111,-4 2 1,4-3 0,-5 2 0,1-1-163,1-1 0,-2 5 1,3-5-1,-2 1 82,3 0 0,-5-1 1,3 3 24,1-1 1,0-6 0,1 4-436,-3-2 270,-7 5-99,11-10 243,-12 5 0,3-7 0,-10-2 169,-5-3 1,-4-4-1,-4-7 1,-1 1-2,-2-1 0,-2 0 0,2-1 1,-3-2 301,0-2 0,-6-6 1,4 5-1,-4-3-70,-2-3 1,1 4-1,0-2 1,-1-1-91,1 3 1,-1-4-1,1 5 1,1 1-2,4-1 0,-2-3 0,5 5 0,-1 2-36,-4 1 0,3-3 0,-1 0 0,0 0 13,1-1 1,-2 4-1,4-3 1,-2 2-3,-3-2 1,4 4-1,0-4 1,-1 1-10,1-1 0,-1 4 0,-1-6 0,3 2 9,1 0 0,4 0 0,-3 6 0,4-1-125,1 0 0,-5-3 0,0 2 1,3 3 40,6 0 1,-2 0 0,4-2 0,-4 2-46,-2 3 0,6-3 0,-1 6 1,-1-3 37,-2 1 0,-2-1 1,0-4-1,1-1-121,-1 0 1,0 6-1,1-1 1,1-1 10,3-2 0,-3-2 0,4 1 26,-4-1 1,-2 0-1,0 2 1,1 2-21,-1 1 0,5 6 0,1-5-22,-2-2 0,-1 3 0,1 0 296,2 2 0,-1-3 0,-3 3-97,4-2 0,1 5 0,6-3 0,-4 2-52,-2 0 1,-2-6 0,-4 4-30,-1-1 1,0 2 0,0-4-45,1-2 1,-1 3-1,0 0 77,1 2 0,4-3 0,1 3-122,-3-2 1,-1 4 98,-1-6 1,1 6 0,1-4 0,3 2 12,-2 4 1,3-4 0,-1 0 54,-3-2 1,5 6 60,-3-2 0,8 1 0,-4 1 238,0-3-108,5 1-148,-12-2-62,12 5 0,-5-3 0,9 9 0,1 3 86,3 1 1,6-2 0,-2 4 0,4 0 10,2-1 0,0 5 1,-1-3-1,1 1-20,0-2 0,0 8 0,-1-6 0,3 0 72,3 2 0,-4 0 0,6 2 0,-2 0-67,0-1 0,2 1 0,-4 0 0,2 0-35,-2-1 0,4 6 1,-2 0-1,0-2-49,1-1 1,-4-2 0,5-1 0,-2 1-27,-1 0 1,1-1 0,-3 1 0,1 0 24,2 0 1,5-1 0,-5 1 0,-2 0-114,-1-1 1,-1-1 0,3 0 0,1-1 101,-2-1 0,0 11 0,0-8 1,2 3 106,-2-1 1,4-1 0,-2 0-1,-2-1-21,-1 1 0,3 0 1,0 0-1,-2-1 24,-2 1 1,1 0 0,1-1-1,2 1-41,-2 0 0,4 0 1,0 1-1,-1 2 4,1 2 1,3 0 0,-3-3 0,0 1 52,-1 2 0,6 0 0,-3-4 1,-1 2-76,-3 2 1,2 0 0,-2-5-1,-2 0 32,-1-1 1,-3 1 0,1-2 0,0-2-874,0-1 0,-1-1 1,1 4-1,1-1-1087,4-3 1,-3-5-1,5 4 1,-1-2 1875,4-4 0,4-1 0,2-2 0</inkml:trace>
  <inkml:trace contextRef="#ctx0" brushRef="#br1" timeOffset="1">3711 2861 8066,'-9'-2'3599,"4"-3"-1653,3 3-1303,2-5 0,2 7 18,3 0 1,-1 5 0,4 2 181,-1 2 0,0-6-67,-1 3-641,-5 2 0,8-4 37,-4 6 0,-1-4 68,6 4 1,-1-5 0,3 4 0,-3 0 232,-2-1 1,5-2-1,-1 2-284,3-1 1,-4 4 0,-1-4 0,0 0 32,-1 0 0,3 5-11,5-1 1,-1 1-1,1 0-248,0-2 0,0 1 0,-1 5 79,1-1 0,0-4 1,-1-1-11,1 3 0,0 1 1,0 0 8,-1-4 1,-4 4 0,-1-5 0,1 1 1,-2 1 0,4-6 0,-2 5 0,3 1-34,2-2 0,-6 3 0,1-5 1,1 0 92,2 0 0,2 5 1,-1-3-1,1 1 28,0 1 1,-6-3-1,1 5 1,1-3-70,2 2 1,0-3 0,-2 0-1,-1 0-69,1-1 0,-3 1 0,1 1 0,1-3-59,-3 0 1,4-3 0,-5 5-383,2-2-288,-5 5 409,3-10 1,-9 5 268,-3-7 1,1-6 0,-6-1 0,-3 0-130,0 0 1,-3-5 0,-2 3-1,-1-1-31,-2 0 0,0-1 0,5-3 0,-1 2 83,-4 1 1,4 1 0,-4-6-1,3 2 72,2 4 0,-5-4 0,0 3 0,2-3-27,2-1 1,1 1 0,0 1 0,1 3 131,-1-2 0,0-2 0,-1-2 0,-3 0-216,0 1 0,-1 1 0,5 1 0,2 3-79,3-2 0,-3-2 1,4 0-1,-4 1 21,-2 3 0,1 1 0,-1-3 98,0 2 0,6 4 1,-1-2-1,1-1 77,1 0 1,-5 6 0,5-4 0,-1 1-69,-1 1 0,1-5 0,-6 3 0,0 0 91,1 0 0,-1-4 1,0 4-76,0-1 0,1 2 61,-1-4 1,2 5-1,2-4 225,1 2 1,6 2 0,-4 3-71,2-3 1,-3 1-1,3-5-78,-2 2 1,4 2 202,-6 5-82,8 0 0,-2 0-18,10 0 0,4 2 0,6 1 61,1 3 0,0 1 0,-1-4 1,-1 4 5,-3 2 1,3-4 0,-4 6 0,4-1-48,2-1 0,0 5 0,1-5 0,3 1 79,0 0 0,1-1 1,-5 3-1,0-1-16,0 1 1,-1 0 0,1 1-1,-2-3-202,-3 2 0,6-3 1,-5 1-1,0 3-108,2 1 1,0-4-1,2 1 1,-2 1 45,-3 2 0,3 0 0,-4-2 1,4-1 119,2 1 1,-1 0 0,1 0 0,-2-1 70,-3 1 0,3-3 1,-4 1-1,4 2-114,2 2 1,0-3 0,-3-1 0,0 1-14,-3-3 0,1 6 1,4-3-1,1 1 7,0-1 0,0 3 0,-1-4 47,1 4 0,0 0 0,-1-2 0,1-1 83,0 1 0,0 2 0,-1 0 14,1-4 1,-2 4 0,-2-5 0,-1 2-22,1-1 1,2-1-1,2 3-107,-1-2 0,1-1 0,0 3 1,0-3-9,-1-2 0,1 4 0,0-4 1,-1 0-227,1 0 0,0 5 0,0-2 23,-1 4 0,1-3 1,0-1-1,0 1-61,-1-3 1,1 6 0,0-3 0,-1 1-29,1-1 1,0 3 0,0-4 117,-1 4 0,1 0 0,0-2 1,-2-1 87,-4 1 0,4-3 0,-3 1 0,3 2 119,1 2 1,1 0 0,0-2 0,-2-1 98,-4 1 1,4 0 0,-3 1 0,3-3-57,1 2 1,-1-3-1,-1 0 1,-3 0-42,2-1 0,1-2 1,-1 4-1,-2 0-129,3-1 0,0 5 0,3-5-42,0 0 0,-2 5 0,-2-6 0,-1 3 37,1-1 0,2-4 0,0 4 1,-2 1 118,-1-3 1,-1 4 0,4-5-1,-2 0-10,-1 0 0,-3 6 1,5-5-1,-5 3 13,-1-1 1,6-4-1,-3 2 1,2 1 17,-1 0 1,3-4-1,-4 5 77,4 3 1,2 1-9,0 1 1,-1 1 0,1-2-1,-2-2 3,-3-1 1,3-2 0,-6 3-1,3-4 95,-1-1 0,-5 4 1,6-4-13,1 2 1,2 1 0,2 4-227,0-3 1,-1 3 0,1-6 19,0 1 0,-6 5 0,1-5 1,1 1 68,2 1 0,2-1 1,-1 4 1,1-3 0,-2 3 0,-2-6 0,-1 3-21,1-1 1,-3-4 0,1 2 0,2 1-73,2 0 0,2 1 0,0 4 34,0-3 0,-1 3 1,1-4-22,0 4 0,0 0 0,-3-2 0,0-3-71,-3-2 0,1 5 0,4-1 190,1 3 0,0 1 1,0-1-1,-1-1-106,1-3 1,-6-1 0,1 3 0,1-2-31,2 3 0,2-1 0,0 0 0,-2-1 60,-4 1 1,4 2 0,-3 0 0,3-2-43,1-1 1,1-1 0,0 6 0,-1-2 20,1-4 1,-5 4-1,-1-5 1,2 1-30,2 1 0,2-1 0,0 4-8,-1-3 0,-4 3 1,-1-6-1,1 3-25,-2-1 1,5-1 0,-6 3 0,3-1-36,-1 1 0,1-3 0,5 1 9,-1 2 0,1 2 0,0 0 0,-2-1-58,-4-3 0,4-5 0,-3 6 99,3 1 1,1 0 0,1 1 0,-2-3-17,-4 2 0,4-3 0,-3 0 0,1-1-9,-1 1 1,3 0 0,-6 3-1,3-3-72,-1-2 0,-4 3 0,4-3-38,2 2 0,2 2 1,2 2 9,0-2 1,-6 1 0,-1-5 0,0 0 20,-1 0 0,-2-2 0,2-3-190,-1 3-130,-1-3 105,-6 5 0,-2-9 200,-3-3 0,1 2 0,-6-8 45,-3-1 0,1 3 0,0 0 1,1 1 38,-1-1 1,0 4 0,0-6 0,1 1 35,-1 1 1,-2-5-1,-2 4-8,1-4 1,-1 3 0,0 1 0,0-1 32,1 2 0,1-4 1,2 4-1,1-2 86,-1 1 1,-2-1 0,-2-3-20,0 4 1,6-2 0,-1 5 0,1-2-29,1-3 1,-5 3-1,4 0 1,-2 1-24,1-1 0,-3 4 0,4-4 0,-3 0-127,3 0 1,-4 1 0,3-5 0,-3 3 1,-1-2 1,-1-2-1,0 0-35,1 3 1,-1-3 0,0 4 222,0-4 0,1-2 1,-1 2 51,0 4 1,1-4-1,-1 3-96,0-3 0,2 4 0,2-1 0,1 1-9,-1 1 1,3-3 0,-1 7-1,-1-1 25,3-1 1,-6-1-1,3-6-4,-3 3 0,4-1 0,-1 5 1,-1-2-7,-2-3 0,4 3 0,-1 1 1,-1-1-26,-2 0 0,0 4 0,2-6 0,1 1-4,-1 1 1,-2-5-19,-2 4 0,2 1 1,2 0-1,2 1-6,-3-1 0,5 4 0,-3-4 1,-1 2 1,-2-5 0,-2 1-50,1-3 0,-1 0 1,0 2-1,0 2 2,1-3 0,4 1 0,1 0 0,-1 1 36,2-1 1,-4 3 0,2-1 30,-3-2 0,0 3 1,2 0-1,3 1-11,2-1 0,0 4 0,2-4 0,-4 0 26,0 0 1,-3 4 0,5-4-1,-2 1 9,-3-1 1,4 4-1,-3-4 1,1 0 120,1 0 1,-5 1 0,3-4 63,-3 1 0,-1 1 0,-1-4-222,0 3 1,6-1 0,-1 5 114,-1-2 1,-2 0 0,0-3 0,2 2-48,1-2 1,1-1-1,-6 1 1,2 2-96,4-3 0,-10-1 1,5-1-30,-3-1 1,1 0 0,1 1 0,0 1 9,1 3 1,-1-3 0,0 4 0,0-3-11,1 3 1,-1-4 0,0 3-1,1-1 69,-1 2 0,0-4 1,0 3-1,1-3 145,-1-1 0,0-1 0,1 2 0,-1 2-4,0 1 0,0 1 0,1-6 0,-1 2-39,0 4 1,0-4-1,1 5 1,-1-2 17,0 1 0,1-1 0,-1-3 1,0 2 5,0 2 0,1-1 0,-3-4 0,-1-1-485,-2 0 0,0 0 0,5 1 0,1-1-789,-1 0 1,0 1 0,0-1 0,2 0-1415,4 0 0,-4 1 2542,4-1 0,-4-7 0,-2-1 0</inkml:trace>
  <inkml:trace contextRef="#ctx0" brushRef="#br2" timeOffset="2">4859 5737 8274,'-9'-2'2176,"2"-1"-299,0-2-1202,5-1 1,-5 5 1380,7-5-1629,0 5 0,2-6 0,3 7-122,6 0 1,3 0 0,1 0 0,1 0 102,0 0 1,5 0-1,0 0 1,-2 0-26,-1 0 1,3 0-1,-1 0 1,0 0-62,-3 0 1,-1 0-1,0 0 1,-1 0-80,1 0 1,0 0-1,-1 0 1,1 0-58,0 0 1,5 0-1,0 0 1,0 0-1,2 0 0,-1 0 1,6 0-1,-2 0 15,2 0 1,-3 0-1,1 0 1,0 0 12,-1 0 1,3 0 0,-6 0-1,1 1 19,0 5 1,3-5 0,-5 5 0,0-5-68,2-1 0,-6 2 1,4 2-1,-3 1-105,-3-2 1,6-1-1,0-2 1,0 0-62,2 0 0,-4 0 0,7 0 0,0 0 0,-1 0 0,5 0 0,-4 0 0,2 0 0,-2 0 0,4 5 0,-6 0 0,2-1 0,1-2 0,-7-2 0,5 1 0,-2 3 0,-4 1 0,4 0 0,-2-5 0,-2 0 0,-2 0 0,4 0 0,0 0 0,0 0 0,2 0 0,-6 0 0,4 0 0,-3 0-224,-3 0 1,1 0 0,0 0 0,0 0-12,-1 0 0,1 0 1,0 0 214,0 0 0,-1 0 63,1 0 1,-6 0 63,1 0 80,-8 0-126,4 0 1,-19 0-1,-5 0-86,-6 0 1,4 0 0,-4 0 0,0 0 9,-3 0 0,-4 0 0,-1 0 0,0 0-120,-1 0 0,-5 0 0,-1 0 1,0 0-31,-1 0 0,-3 0 0,6 0 0,1 0 179,1 0 0,-2-5 1,-3 0-1,1 1 25,-1 3 1,1 1-1,3-2 1,-3-2-107,-3-1 1,6-2 0,-3 4-1,1-2-8,1 1 0,-1 1 0,6-1 1,-1-1-150,1 1 0,4 3 1,1 1-1,0 0 74,2 0 1,-6 0-1,4 0 1,-4 0 42,-1 0 0,4-6 0,1 1 1,0 2 18,1 1 1,1 2 0,5 0 0,-2 0 54,2 0 1,-2-2-1,1-1 57,1-3 0,5 1 0,-7 5 1,4 0-38,1 0 1,0 0 0,1 0 0,-1 0-74,0 0 0,0-2 1,1-1-1,-1-2 102,0 1 0,6 2 40,-1 2-6,8 0 1,-4-1-1,9-3-22,3-1 1,-2 0 0,8 5 0,1 0 56,2 0 1,2 0 0,1 0 0,2 0 46,2 0 1,2 0 0,-2 0-1,5 0 116,4 0 1,1 0-1,1 0 1,1 0-47,4 0 0,1 0 0,8 0 1,-3 0-68,1 0 1,5 0-1,-7 0 1,1 0 53,-1 0 1,-3 0 0,-6 0 0,0 0 6,-1 0 0,3 1 0,-9 3 0,4 1-115,1-1 0,0-3 0,1-1 1,-1 0-82,1 0 0,-1 0 0,2 0 0,2 0 0,2 0 0,0 0 0,-6 2 0,1 2 0,-1 1 0,0 0 0,1-5 0,-1 0 0,1 0 0,-1 2 0,1 1 0,-1 3 0,1-3 0,-1-1 0,2-2 0,2 2 0,2 3 0,0-3 0,-6 5 0,0-2 0,1 0 0,-2 0 0,-2-3 0,-4 2 0,-1 1 0,3 0 0,-5-3-272,-2 3 0,-1-3-2961,-3 3 1,-6-5 3232,-4-5 0,-3-11 0,-2-8 0</inkml:trace>
  <inkml:trace contextRef="#ctx0" brushRef="#br3" timeOffset="3">1101 5580 6549,'-9'0'3414,"1"-2"-1593,2-3-716,5 3-648,-6-5 0,5 7-242,-3 0 1,1 0 282,-6 0-452,6 0 222,-3 0 0,9 0 23,3 0 1,4 0 0,7 2 0,-1 1 0,1 3 0,-5-1 0,-1-5 0,2 0-70,2 0 0,2 5 1,0 0-87,-1-1 1,-4-2 0,-1-2 8,3 0 1,1 0 0,1 0-236,1 0 1,0 0 0,-1 0 89,1 0 1,0 0 0,0 0 48,-1 0 1,1 0 0,0 0-1,-1 0-22,1 0 0,0 0 0,0 0 1,-1 0 43,1 0 0,0 0 1,0 0-1,-1 0 44,1 0 1,-6 1-1,1 3 1,1 1-40,2-1 1,2-3-1,0-1 1,-1 0 14,1 0 0,0 0 1,-1 0-1,1 0 6,0 0 1,0 0 0,-1 0 0,1 0 85,0 0 1,0 0 0,-1 0-101,1 0 1,0 0 0,-1 2 0,1 2-35,0 1 1,0 0-1,-1-5 1,1 0 104,0 0 1,0 0 0,-1 0 0,1 0-700,0 0 0,-1 0 0,1 0 1,0 0 103,0 0 1,-1 0 0,1 0 0,0 0 1009,-1 0 1,3 0-1,1 0-268,2 0 0,0 0 1,-5 0-1,0 0-184,-1 0 1,1 0 0,0 0 0,-1 0-130,1 0 0,0 0 1,0 0 2,-1 0 1,1 0 0,0 0 0,-1 0 2,1 0 1,0 0 0,1 0-1,3 0 2,1 0 0,0 0 0,-6 0 0,1 0-39,0 0 1,-1-5 0,1 0 0,0 1-1,0 2-65,-1 2 0,1 0 0,0 0 69,-1 0 1,1 0 0,0 0 0,0 0 26,-1 0 0,1 0 1,0 0-1,1 0 36,4 0 0,-3 0 1,3 0-1,-4 0 3,-1 0 0,0 0 1,-1 0-1,1 0-17,0 0 0,1 0 0,2 0 1,2 0-31,-1 0 0,-3 0 0,-1 0 0,0 0 41,-1 0 0,1 0 1,0 0-1,-1 0-31,1 0 0,0 0 0,0 0 1,-1 0 76,1 0 0,5 0 1,0 0-1,-2 0-94,-1 0 0,-1 0 0,2-1 1,2-3-169,-1-1 1,-1 0-1,0 5 1,2 0 140,-2 0 1,0 0 0,1 0 0,1 0 59,-2 0 0,-2 0 0,1 0 0,1 0 52,2 0 1,0 0 0,-5 0 0,1 0 65,4 0 0,-4-2 1,4-2-1,-3-1 116,-2 2 0,1 1-226,4 2 0,4 0 1,4 0-60,-3 0 0,-3 0 0,-7 0 0,0-2 35,-1-3 0,6 3 0,0-3 0,-2 3-21,-1 2 1,-1 0-1,3 0 1,1 0 47,-2 0 1,-2 0 0,-1 0 0,0 0 23,-1 0 1,1 0 0,0 0-1,0 0-7,-1 0 1,6 0-1,0-2 1,-2-1-56,-1-2 1,-2-1 0,-1 6 0,3 0 0,3 0 1,-4 0-1,4 0 1,-3 0 13,-3 0 0,1 0 0,0 0 1,0 0-22,-1 0 0,1 0 0,0 0 1,-1 0 5,1 0 0,0 0 0,0 0 0,-1 0-95,1 0 0,5 0 1,0 0-1,-2 0 75,-1 0 0,-3 0 1,1 0-1,0 0 23,0 0 1,-1 0-1,1 0 1,0 0 23,-1 0 1,1 0 0,0 0 0,0 0 185,-1 0 1,1 0-1,0 0 1,0 0 74,-1 0 1,1 0-1,0 0 1,-1 0-242,1 0 1,5 0 0,0 0-1,-2 0 14,-1 0 0,3 0 0,0 0 0,-2 0 0,-2 0 1,4 0 0,0 0-1,-1 0-167,-3 0 0,4 0 1,0 0-1,-2 0 95,-1 0 1,3 0 0,0 0 0,-2 0 26,-2 0 1,4 0-1,0 0 1,-2 0-1,-1 0 1,-2 0 0,1 0 0,2 0 49,2 0 0,2 0 0,-4 0 0,2 0-26,-2 0 1,4 0 0,-2 0 0,0 0 1,2 0 0,-6 0 0,4 0 0,-3 0 26,-3 0 1,1 0-1,0 0 1,-1 0 7,1 0 0,0-5 1,0 0-1,-1 1-36,1 3 0,0 1 0,1 0 1,2 0-78,2 0 1,2 0 0,-4 0 0,2 0-3,-1 0 1,2 5 0,-1 0 0,-2-1 12,-1-3 0,-2-1 1,1 0 59,4 0 1,-3 0 0,2 0 0,-2 0-19,-2 0 0,5 6 0,0-1 0,-2-2-16,-2-1 0,4-2 0,0 0 1,-2 0 47,-1 0 0,-2 0 0,-1 0 0,1 0-61,0 0 1,0 5-1,-1 1-68,1-3 1,0-1 0,-1-2 7,1 0 0,-5 5 112,-1 0 0,1 1 147,4-6 1,-4 0 100,-1 0 0,-4-6 1081,4 1 122,-7 0-1062,4 5-612,-7 0 1,-7 0-141,-3 0 0,-4 0 1,-2 0 75,1 0 0,-1 0 0,-2 0 1,-1 0-14,-2 0 1,-7 0 0,2 0 0,-4 0 112,-1 0 0,-6 0 0,1 0 0,-1 0 227,-2 0 0,4 0 1,-6 0-1,-1 0 98,1 0 0,-2-5 0,4-1 0,1 3-56,-1 1 0,-2 2 1,2 0-1,1 0-163,-1 0 1,3 0 0,2 0-1,-1 0-77,-1 0 0,1 0 0,7-2 0,2-1 119,-2-2 1,3-1 0,1 6 0,1 0 59,4 0 0,1 0 0,3 0 0,-1 0-11,0 0 0,0 0 0,1 0 0,-1 0-80,0 0 1,-5 0 0,-1 0-1,-1 0-113,0 0 1,-5 0 0,2 0-1,-2 0-106,2 0 0,-7 0 1,5 0-1,0 0 107,-2 0 0,2 0 1,-2 0-1,3 0 35,-1 0 1,-6 0 0,10 0-1,-2 0 91,0 0 0,-1 0 1,-4 0-1,1 0 31,4 0 0,-4-1 0,4-3 0,-4-1-108,-1 1 1,-1 3-1,-1 1 1,0 0-2,2 0 1,-4 0 0,8 0-1,-2 0 76,-3 0 0,1 0 0,1 0 0,2 0 40,2 0 0,0 0 0,-7 0 0,-1 0 11,3 0 0,-9 0 1,8 0-1,-1 0-45,0 0 0,2 0 1,-1-2-1,1-2-22,-1-1 1,1 0 0,-1 5 0,1-2 32,-1-3 0,3 3 0,-1-3 1,2 3 157,0 2 0,-9 0 0,8 0 0,-1-2-109,0-3 0,-3 4 0,7-5 0,-4 5-42,-1 1 0,-1 0 0,1 0 0,-1 0-80,1 0 1,1-2-1,2-2 1,4-1 37,1 2 1,-5 1 0,4 2 0,-2 0 24,-1 0 1,3 0 0,-4 0 0,4 0-17,1 0 0,-5-5 0,3-1 0,-1 3 92,0 1 0,5 2 1,-5 0-1,0-2-23,1-3 1,1 3-1,5-3 1,-2 3 26,1 2 1,3 0 0,-1 0-1,-1 0-17,-2 0 1,-2 0 0,4 0-1,-3 0-62,-3 0 1,6 0-1,-4 0 1,0 0-132,-3 0 1,2 0 0,-1 0 0,1 0 49,-1 0 0,4 0 1,-3 0-1,0 0-10,-1 0 0,4 0 0,-5 0 0,0 0-7,1 0 1,-4 0 0,2 0 0,-2 0-41,-3 0 1,3 6 0,2-1 0,5-2 62,-1-1 0,5-2 0,-4 0 1,1 0-9,0 0 0,-2 2 0,4 1 0,-2 3-7,2-3 1,-4-1 0,0-2-1,-1 0 17,-4 0 0,3 5 0,1 0 0,-1-1 102,1-2 0,3-2 1,-3 1-1,1 3 68,4 1 0,-4 0 1,2-5-1,2 2 20,1 3 1,3-3 0,-1 3-1,0-3 46,0-2 0,1 2 0,-1 1 1,0 2-116,1-1 1,-1-1 0,0 1-77,0 1 0,1 0 1,-1-5-1,0 2 101,0 3 1,6-3 0,0 3 189,-3-3 1,5-2 35,-3 0-219,8 0 0,8 0 1,11 0-108,1 0 1,0 0 0,1 0 0,3 0 100,5 0 0,2 0 0,2 0 0,-1 0-48,5 0 1,1 0 0,-2 0-1,2 0 352,1 0 0,6 0 1,-3 0-1,-1 0-8,1 0 0,3 0 0,-4 0 0,0 0-234,1 0 0,5 0 1,-4 0-1,2 0-598,0 0 0,0-5 1,6 0-1,3 1 59,1 2 1,1 2 0,-6 0 0,0 0 111,0 0 0,1 2 0,-1 2 1,-2 3 268,-3 1 1,2-4 0,-8 1 0,-1-3 194,-1-2 1,-3 5 0,0 0 0,1-1 162,-1-2 0,1-2 0,1 0 0,4 0-157,5 0 0,-2 0 1,2 0-1,0 0-241,-2 0 1,4 0-1,-6 0 1,2 0-175,4 0 1,-1 0 0,3 0 0,-2 0 22,-1 0 1,4 0 0,-10 0 0,-2 0 62,-2 0 1,-1 5 0,-1 0 0,-1-1 147,-4-3 0,-3 5 0,-8-1 0,1-2 71,0-1 0,-6-2 1,-1 2-1,0 1 726,0 2 365,-6 1-851,4-6 1,-9 0 0,-3 0 0,-5 0-66,-4 0 0,-9 0 0,-5 0 0,-5 0-51,-4 0 0,-7 0 1,2 0-1,-3 0-147,-2 0 0,-6 0 0,-1 0 0,2 0-77,3 0 0,-7 0 1,9 0-1,0 0-49,3 0 1,-5 0-1,4 0 1,-2 0 49,-4 0 0,0 0 0,4 0 0,2 0 10,3 0 1,-9 0 0,4 0 0,-2 0 54,0 0 0,2 0 1,0-2-1,0-2-105,-1-1 0,1 0 0,0 5 0,2-2-39,3-3 0,-4 3 0,6-3 0,-2 3 6,0 2 1,7-5 0,-1 0 0,2 1-144,3 3 0,0 1 0,-1 0 0,1 0 80,-1 0 1,-4 0 0,-1 0 0,2 0 9,2 0 1,-4 0 0,0 1 0,2 3 109,2 1 0,2 0 0,-1-5 0,3 0 165,2 0 0,-2 0 1,4 0-1,-1 0-52,0 0 0,7 0 0,-2 0 0,3 0 175,2 0 1,6 0 454,0 0-500,6 0 1,-1 0-133,10 0 1,-1 0 0,6 0-184,2 0 1,2 0 0,4 2 0,1 2-26,2 1 1,2 0-1,-2-5 1,5 0 72,3 0 0,3 0 0,1 0 0,2 0 135,2 0 0,5 0 0,-4 0 0,0 0 89,1 0 0,5 0 0,-2 0 0,1 0 50,-1 0 1,-2 0 0,-5 0 0,2 0-47,-2 0 0,3 0 1,1 0-1,1 0-27,4 0 0,-4-5 1,2 0-1,1 1-30,3 2 1,1 2 0,0 0 0,-1 0-34,-5 0 1,8 0-1,-5 0 1,0 0-108,1 0 0,1 0 0,1 0 0,-2 0 21,-3 0 1,4-5 0,-5 0-1,5 1-95,1 3 0,-2 1 0,-3 0 0,-5 0 127,-4 0 1,4 0 0,0 0-1,-4 0 51,-5 0 1,5 0 0,-5 0-1,0 0 113,2 0 1,-2-2 0,1-2 0,-1-1-27,0 2 1,5 1 0,-5 2 0,4 0-7,-1 0 0,9 0 0,-8 0 0,-1 0-23,-3 0 0,2 0 1,-4 0-1,2 0 31,-2 0 1,2 0 0,-5 0 0,0 0-12,-1 0 1,5 0 0,-5 0 0,1 0-22,0 0 0,5 0 1,-2 0-1,2 0-142,-2 0 0,4 0 0,-4 0 0,2 0-36,-2 0 0,2 0 0,-5 0 0,1 0 24,4 0 0,-3 0 0,-1 0 0,0 0 13,1 0 0,-4 0 0,3 0 0,1 0 77,-1 0 0,1 0 1,3 0-1,-4 0 53,-1 0 0,0 0 1,-4 0-1,2 0-37,-2 0 1,4 0-1,-1 0 1,1 0 7,0 0 0,3 0 1,-5 0-1,0 0-2,2 0 0,-4 0 0,5 0 1,1 0 74,-1 0 1,-3 0 0,4 2 0,-1 1-37,1 2 1,-6 1 0,3-6 0,-1 0 22,0 0 0,2 0 1,-4 0-1,2 0-34,-1 0 1,2 0-1,1 0 1,1 0-123,4 0 0,0 0 0,0 0 0,-2 0 110,2 0 0,-3 0 0,-1 0 0,1 0 75,-1 0 1,-5 0-1,2 0 1,-3 0-61,-2 0 0,5 0 1,0 0-1,-2 0 24,-2 0 1,4 0 0,2-2-1,0-2-77,-1-1 1,5 0 0,-5 5 0,1-2-56,0-3 1,5 3 0,-2-3 0,2 3 109,-2 2 1,2-5 0,-5 0 0,-1 1-61,1 2 0,3 2 1,-3-1-1,0-3-71,-1-1 0,6 0 1,-1 5-1,0 0-14,0 0 1,1 0-1,-6 0 1,1 0 52,0 0 1,5 1-1,-4 3 1,1 1 47,-4-1 0,1-3 0,1-1 0,0 2-56,-1 3 1,5-3 0,-6 3 0,-2-3-516,-2-2 0,-1 0-1957,0 0 1,-8-2 2490,-2-3 0,-12-11 0,-2-8 0</inkml:trace>
  <inkml:trace contextRef="#ctx0" brushRef="#br1" timeOffset="4">3491 2939 8551,'-9'0'1636,"2"0"1,7-2 0,2-1-979,3-2 0,-1-2 0,6 3-412,2-1 1,-3-5 0,0 3 0,0 0 1,-1 0 1,3-4 0,4 4-6,1-2 1,0-1 0,0-4-1,-1 2-215,1 1 0,0 8 0,0-4 0,-1 2 31,1-1 0,0-4 0,-1 5 0,1 1 0,0 2 0,0-3 1,-1 0-1,1 1-40,0 3 1,0 1 0,-1 0 0,1-2-46,0-3 1,5 3 0,1-3 0,1 3 14,0 2 0,3 0 1,-3 0-1,-1 0 42,1 0 1,3 0 0,-3 0 0,0 0 81,-1 0 1,-1 2 0,-3 1 0,1 2-48,2-1 0,0-1 0,-5 1 0,-1 1 211,1-1 0,2 4 0,1 1-141,2 0 0,0 3 0,-5-5 0,-1 0-41,1 0 1,0 3 0,-1-3-1,1 0-16,0 0 0,0 6 0,-1-5 0,1 3-12,0-1 0,-1-1 0,1 3 0,0-3 6,0-2 1,-1 5 0,1-3 0,0 1 29,0 1 1,-1-1-1,1 4 1,0-1-56,-1-3 0,1-1 1,0 3-1,0-2 22,-1 3 0,1-1 0,0 0 0,-1-1-128,1 1 1,0 2-1,0 0 1,-1-2 100,1-1 1,0-1-1,0 4 1,-1-2-19,1-1 0,-6-1 1,1 4-1,1-2 14,2-1 0,2-2 1,0 3-1,-2-2-24,-4 2 1,4-3 0,-3 2 0,4 1 1,6 2 0,-3 2 0,3-2 0,-4-2 73,-1-2 0,5 1 0,0 4 0,-2 1 34,-2 0 0,-1-2 1,0-2-1,0-1 12,-1 1 0,1 2 0,0 0-47,-1-4 0,1 4 1,0-5-1,0 1-126,-1 1 0,8-1 0,2 4-22,-1-3 0,-1 1 0,-8-7 0,1-1-55,0-2 0,0 3 1,-1 0-1,1-1 66,0-3 1,0-1 0,-1 0-13,1 0 1,0 0-1,-1 0 1,1 0-1,0 0 7,0 0 1,-1 0 0,1 0 0,0 0-125,-1 0 0,1-5 0,0 0 50,0 1 1,-6-3 78,1 2 0,-1-5 217,6 4 165,-7-6 1,-1 10 415,-3-3-324,-3 3 0,7 2 37,-4 0 0,-3 2-327,3 3 0,2-1 0,0 6 11,2 3 1,-4-5 0,4 3 0,0-1-202,-1-1 1,-2 5 0,2-4-1,1 3-47,0-3 0,0 4 0,3-5 0,-2 1 109,2 1 1,1-1 0,-1 6 0,-2 0 85,3-1 1,1 1 0,1 0 4,1 0 0,0-1 1,-2 1-1,-2 0-36,-2-1 1,1 1 0,3 0-1,-2 0-39,-1-1 1,-1 1 0,6 0 0,-2-1 42,-4 1 0,4 0 0,-3 0 0,3-1-16,1 1 0,1 0 1,0 0-1,0-1-2,-1 1 0,-1 0 1,0-1-1,-1 1 3,-1 0 1,5 0 0,-6-1-1,3-1-53,1-3 0,1 3 1,0-4-1,-2 4-48,-4 2 1,10-6 0,-5 1-1,3 1-26,-1 2 1,-1 0 0,0-2 0,-1-1-37,1 1 1,0-3 0,0 1 0,-1 1 5,1-3 1,0 6-1,1-3 1,2 1 48,2-2 0,0 4 0,-3-3 1,1 3 84,2 2 0,2-1 1,-4 3-1,2 1-39,-2 2 1,-1 0 0,-3-5 0,-1-1 172,-3 1 1,3 0 0,-6 1 0,3 1 5,-1-3 1,-4 5-1,2-10 1,-1 4-162,-3 2 0,-1 5 0,1 0 0,1-2-9,-1-2 0,-1 1 1,1 1-1,1 2 91,-2-2 1,-1 4 0,0-2 0,1-2 0,3 0-91,-3 2 0,-1-3 0,-2 3 0,0-4 0,-2-1 0,-1 1 0,-4 1-63,-2-2 1,0 8-1,-3-8 1,1 1 69,-1 1 0,3-3 0,1 1 1,-1 0 47,0-1 0,4 6 0,-4 2 1,2 0-56,4 0 0,-1-2 0,1-4 0,-2 2 0,1 2 0,-3 0 0,2-3 0,1 1 0,3 2 0,-5 0 0,1-6 0,2 1 0,-4 0-2768,1 0 1169,1-8 1,5-4 0,-2-15 0,-3-10 1598,-5-7 0,3-24 0,0-6 0</inkml:trace>
  <inkml:trace contextRef="#ctx0" brushRef="#br1" timeOffset="5">5724 2719 8529,'-2'-16'3047,"-3"1"862,3-1-2589,-5 7 1,7 4-466,0 10 1,2-1-1,1 6-371,2 2 0,6 2 1,-4 0-1,0-1-89,0-3 1,3 1 0,-5 4 0,1 1-98,1 0 0,-4-1 0,6 3 0,0 1-124,-1 2 0,-4 0 0,3-5 1,-2 0-178,0-1 1,1 1 0,-5 0 0,3-1-256,1 1 1,0 0 0,-5 0-493,0-1 1,0 1-1689,0 0 1,2-2-3331,3-4 3357,-3-3 0,7-9 2411,-4-3 0,-3-11 0,5-8 0</inkml:trace>
  <inkml:trace contextRef="#ctx0" brushRef="#br1" timeOffset="6">6132 2845 8529,'16'0'146,"-6"0"0,-1 2 1515,-2 3-954,-2-3 1,-12 10 0,-3-7 0,-4-1 98,-2-3 0,1 5 0,-3-1 0,-1-2-202,-2-1 0,-5 0 0,3 1 0,0 3-1,1-3 1,-5 4 0,5-2-1,-3 1-263,-3 1 1,0-6 0,-1 6-1,1-2-399,0 1 1,-9-1 0,9-5 0,0 0-87,-2 0 1,2 0 0,1 0 0,2 0-1786,2 0 1,-3 0-4345,5 0 5090,7 0 1,19 5 0,13 2 0,5 0 1183,5 0 0,1 5 0,3-3 0</inkml:trace>
  <inkml:trace contextRef="#ctx0" brushRef="#br1" timeOffset="7">6415 3128 7341,'11'-5'978,"-1"-1"0,-4 1 2399,4 5-2479,-7 0 1,4 7 0,-7 4 32,0 3 1,0 8 0,-1 3-291,-5-1 1,5-1 0,-6-7 0,2-1-339,-1 1 1,-4 0 0,5-1 0,-1 1-378,-1 0 1,6-6 0,-5 1 0,3 1-1251,-2 2 0,3-3 0,-3-1-1721,3 2 1,2-3-451,0 1 3495,-7-6 0,-2-11 0,-7-11 0</inkml:trace>
  <inkml:trace contextRef="#ctx0" brushRef="#br1" timeOffset="8">6211 3285 9002,'10'-5'1279,"1"0"1,-6-6-525,6 6 1,-1 0 0,6 5 0,0 1-205,-1 5 1,1 2 0,1 8 0,4 0-417,6-1 1,1 1 0,0 0 0,-4 0 84,-1-1 1,3 1 0,-3 0 0,-1-1-1067,1 1 1,-2-5-1,-5-1 1,-1 1-1162,1-3 1,0 5 0,0-8-806,-1-2 2812,1-1 0,0 5 0,-1 2 0</inkml:trace>
  <inkml:trace contextRef="#ctx0" brushRef="#br1" timeOffset="9">7123 3301 8527,'21'-5'101,"0"-1"1,7-4 0,-2 3 0,2 0 343,-2 0 1,4 2 0,-4 5 0,2 0 56,-2 0 0,2 0 0,-7 1 0,-2 3-188,-1 1 0,-8 7 0,-1-1 0,-2 3-133,-4 1 0,-1 1 0,-2 0 1,-2 0-26,-3-1 0,-4 6 1,-6 0-1,-3 0 178,-3 2 1,-1-4 0,-6 6 0,1-3-20,-1-3 1,1 4 0,0 0 0,6 0-61,4-1 0,-2 4 0,1-3 1,6 2-79,3 3 0,4 0 0,5-1 1,0 0-90,0 1 1,7 1 0,3 3-1,6-3-169,5-2 1,-2 2 0,8-4 0,-1-3-10,-2-6 0,1-2 0,-6-9 1,2-1 230,-2-2 0,-7-11 1,-1-7-1,-1-8 180,-1-6 1,-2-7-1,-7-1 1,-2-2 52,-3-4 1,-2-1 0,-7-2-1,0 1 121,-3 4 1,-3 4 0,3 6 0,-2 1-134,-2 0 1,0-1-1,5 1 1,0 1-284,1 4 0,-1-2 0,0 7 0,2 2-1635,4 1 0,-3 2 1,6 1-4802,-1-1 6357,-3 0 0,-11-13 0,-3-5 0</inkml:trace>
  <inkml:trace contextRef="#ctx0" brushRef="#br3" timeOffset="10">1164 5611 8109,'-11'0'1569,"1"0"0,5 0-557,-6 0 1,8 7-108,-2 4 0,-2 3-622,1 1 1,-4 1 0,5 0 0,1 0-34,2-1 1,2 1 0,0 0-98,0-1 1,0 1 0,0 0 0,2 0-301,3-1 0,-1-4 0,6-1 0,3 2 3,0 2 0,3 2 0,0-2 1,0-2 193,-1-1 1,1-1 0,0 6 0,0-2 128,-1-3 0,6 2 1,0-2-1,-2 1-66,-1-1 1,-2 1 0,-1-5-1,1 0 92,0 0 0,-1 0 0,1-4 0,0 3-50,0-3 0,5-1 1,0-2-1,0 0-66,1 0 1,-3 0-1,6 0 1,-1 0-37,1 0 1,-4 0 0,3 0 0,1 0-53,-1 0 0,-5-2 0,2-1 0,-1-3-52,1 3 0,-4-4 0,6 2 0,-2 1-16,0 2 1,1-3-1,-2 0 1,2 1-37,3 3 1,-1-1-1,4-2 1,-3-1-53,-3 2 0,5 1 0,-5 2 1,1-2 252,0-3 1,3 3 0,-3-3 0,-1 3 3,1 2 1,3 0-1,-3 0 1,1 0 72,4 0 1,-3 0-1,1 0 1,2 0-74,2 0 0,1 0 1,1 0-1,-3 2-9,-3 3 1,4-3 0,-5 3-1,1-3-12,0-2 1,-2 2 0,4 1-1,-1 2-54,1-1 1,0-1-1,-1 1 1,0 1-48,1-1 1,1 3-1,3-2 1,-1 0 13,1 2 0,-3-5 1,-1 5-1,-1-2 79,0 0 0,1 6 0,0-4 1,-1 0-23,1 0 0,-4 0 0,0-4 0,1 4 113,-1 2 0,1-4 1,3 4-1,-4 0 67,-1-1 1,3 1-1,-3 3 1,1-3-65,4-2 1,-3 5 0,-1-3 0,1 1 6,-1 1 0,-5-1 0,4 4 0,-2-1-140,0-3 0,0 1 1,-5 3-1,-1-2-11,1-2 1,5 1 0,0 4 0,-2 1-35,-1 0 1,-4-6-1,-2 1 1,-2 1-39,3 2 0,1 0 1,0-2-1,-2-3 93,-2-2 0,-5 5 0,4-1 24,-2 3 0,4-4 0,-4-1-441,1-2 114,-4 5 1,5-10 85,-4 3 1,-2-3-18,8-2 0,-1-2 1,6-1-1,0-3-375,0 3 0,-1-4 0,1 0 0,1 0 208,4 0 1,-3 2 0,3 3 0,-4-2 233,-1-1 1,0 0 0,-1 5 0,3 0-42,3 0 0,-4-5 0,6-1 1,-2 3 371,0 1 0,7 2 1,-2 0-1,2 0-145,-2 0 1,8 0 0,-7 0 0,1 0-8,2 0 1,-7 2 0,0 1 0,-3 3 6,1-3 0,2-1 0,-4 0 1,2 1 163,-1 2 0,-1 2 1,0-3-1,4 1 70,1-1 1,-3 3-1,5 0 1,2 0-179,2 0 0,1 3 1,1-3-1,-1 0-27,1 0 0,-1 3 1,1-3-1,-1 0 5,1 0 1,-6 4 0,0-4-1,2 0-70,2 0 1,-1 3 0,-1-4 0,-2-1 2,2 2 1,2-4-1,3 6 1,2 0-36,2-1 1,5-4 0,-4 3 0,1-2-56,-1 0 0,-1 2 1,-6-3-1,-1 1-5,-4-1 1,4-3 0,-4-1 0,2 0 145,-2 0 1,4 0-1,-4-1 1,2-3 21,-2-1 1,4-7-1,-4 1 1,4-3-66,1-1 1,1-1 0,-1 0 0,1 0 21,-1 1 1,1-1-1,-1 0 1,-1 0-184,-4 1 0,4-1 1,-6-1-1,2-3 183,0-1 0,-5 0 0,4 6 0,-1-1 34,1 0 0,-6-5 0,4-1 1,-2-1 40,0 0 1,0 1 0,-6 2 0,1-1 156,0 2 1,5 2 0,0 1-1,-2 0 106,-2 1 0,-1 4 0,0 1 0,-2-3 8,-4-1 0,4-1 0,-5-1-411,0 0 1,0 2 0,-6 2-417,2 2 0,0-1-2169,-5-5 1,6 1-510,-1-1 0,0 5 3099,-5 1 0,7 6 0,2-3 0</inkml:trace>
  <inkml:trace contextRef="#ctx0" brushRef="#br3" timeOffset="11">3805 6916 8183,'0'-16'1204,"2"7"1386,3 4 0,-3 10 0,3 6-1455,-3 3 1,-2 3 0,0 3 0,0 2 0,0 3 1385,0 3 1,-2 0-2324,-3-2 0,2 7 0,-6-5 0,2 0-198,3 2 0,-3-3 0,0 1 0,0-1 0,0 1 0,2-6 0,3 1 0,-1-2 0,-2 0 0,-1 0 0,6-5 0,0-1 0,-5-4-3312,0-1 854,0-6 0,6-4 1,5-11-1,4-3 320,4-1 0,7-8 0,2-3 2138,1-4 0,9-1 0,8-1 0</inkml:trace>
  <inkml:trace contextRef="#ctx0" brushRef="#br3" timeOffset="12">4198 6963 8183,'16'-14'0,"-2"2"1338,-3 1 1,-4 6-144,-7-5 0,-2 6 1,-3-1-1,-6 5-182,-3 5 0,4 9 0,-1 9 0,-1-1-324,-2 1 0,-5 5 0,0 0 0,1 5 48,-1 4 0,5 0 1,3-6-1,1 0-209,1 1 0,2-1 0,7 1 0,0-3-249,0-2 0,2 2 0,3-4 1,6-1-269,3-3 0,8-3 0,5-3 0,4 1-11,6 0 0,1-6 0,6-1 0,-2-2-25,1-3 1,1-3 0,-2-2 0,-5-3-310,-4-1 1,-3-9 0,-4 0 0,-7-5 204,-7-1 0,-5-2 0,-7 1 1,0 0 198,0-2 0,-9 11 1,-6-4-1,-10 4 96,-4 3 0,-10-3 1,-1 7-78,0 1 1,-6 3 0,6 1 0,0 0 0,3 1-1086,4 4 1,-2-3 0,2 3-1,5-1-1848,4 1 0,-3-3 2844,6 3 0,0-3 0,6-2 0</inkml:trace>
  <inkml:trace contextRef="#ctx0" brushRef="#br0" timeOffset="13">9198 2719 25988,'-16'-16'-287,"3"1"1,2-1 48,6 0 0,3 6 1,6-1-1,4-1 826,8-2 0,15-2 1,3 1-1,4-1-36,6 0 1,6 2 0,3 4-1,-3 3-241,-1 0 0,-7 5 0,0-3 0,0 3-274,-2 2 0,-1 2 0,-8 1 0,-1 4-70,-4 2 1,-3 0 0,-9 3 0,-2-1-309,-1 1 0,-8 2 0,2 3 0,-5 4 463,-5 5 0,-4-1 0,-8 1 0,-2 0 533,-2-1 0,-7 4 0,1-2 0,-2 2-472,-3 3 0,1-1 0,-1 1 1,1-1-184,0 0 0,4 3 0,3 0 0,1 3 0,4-2 0,2-2 0,3-1 0,3-3 0,6-2 0,3 2 0,4-4 0,3 1-181,6 0 0,11-5 0,8 4 0,5-5 269,0-6 1,8 2-1,1-7 1,0 0-47,1-4 1,-3-3-1,-2-2 1,-6 0 7,-5 0 0,3-7 0,-11-4 0,-2-3-50,-2-2 0,-8-4 0,-4-3 0,-3-3 0,-2-8 0,-12 3 0,-7-6 0,-9 4 0,-11 2 0,-4-1 0,-6 1 0,-2-1-604,-1 1 1,-6 1 0,6 4-1,1 5-331,2 4 0,-2-3 0,1 3 0,2 3-71,3 0 1,3 2-1,12 0 1,4 3-291,5 2 1,6 0 1071,4 2 0,-3-11 1,5-9-1</inkml:trace>
  <inkml:trace contextRef="#ctx0" brushRef="#br1" timeOffset="14">10786 2263 8459,'-10'-5'1444,"-1"0"1,6 0 0,-5 5-790,-3 0 1,-6 7 0,-4 3 0,1 4-249,-1 2 0,0 7 1,4 3-1,-4 3-76,-1 3 1,5 5 0,-2 1 0,3 2 21,2 4 1,3 1 0,2 2-1,4 2 10,0 4 0,5-3 0,-3 8 0,5 0-15,5-3 1,4 5 0,7-6 0,-1 0-6,1 0 0,2-3 1,1-7-1,2-4-181,-2-2 1,-1-1-1,-1-6 1,0-1-918,-1-4 0,3-3 0,-8-7 0,3-3-791,2-2 1,-1-4-1,1-7 199,0 0 1,1-9 0,4-7 0,4-8 1346,-1-6 0,13-8 0,-4-2 0</inkml:trace>
  <inkml:trace contextRef="#ctx0" brushRef="#br1" timeOffset="15">11069 2719 8752,'5'16'0,"2"0"0,2-1 1018,3 1 0,2 5 0,2 2 0,0-1-544,0 1 1,-1 3 0,1-3 0,0 0-263,-1-1 0,1 5 0,-2-6 0,-2-2-34,-1-2 1,-2-1 0,3 0 0,-3-1-670,-2 1 1,3-5 0,-3-3-1,0 1-2052,0 0 0,5-6 1649,-1 3 1,3-12 893,1-4 0,1-11 0,0-4 0</inkml:trace>
  <inkml:trace contextRef="#ctx0" brushRef="#br1" timeOffset="16">11525 2719 10033,'-7'11'0,"-3"1"0,-4 4 1261,-2 3 1,-5 4 0,-2-3 0,-1 5-612,-4-1 1,3 6 0,1-4 0,0 4-311,-1 1 0,6-4 0,-2-1 0,3 0-199,3-2 1,-1-1 0,0-7 0,1 0-461,-1-1 1,2 1 0,3 0 0,4-2-1461,0-4 0,6-1 193,-5-4 0,6-5 0,6 2 234,4-6 0,11-8 1352,5 2 0,11-18 0,3-5 0</inkml:trace>
  <inkml:trace contextRef="#ctx0" brushRef="#br1" timeOffset="17">11808 2751 9376,'9'15'0,"-4"1"830,-3 0 0,0 5 0,1 1 0,2 3-233,-1 3 0,-2 0 0,-2 0 0,0-2 85,0 2 1,1 0 0,3 0-1,1-4-340,-1-1 0,-3 0 1,-1-4-484,0 2 0,2 0 1,2-6-1,1 1-246,-2 0 0,6-6-7148,2 1 7535,3-8 0,-6 4 0,-1-7 0</inkml:trace>
  <inkml:trace contextRef="#ctx0" brushRef="#br1" timeOffset="18">11808 3065 8425,'16'0'47,"0"0"1,-1-2 0,1-1 538,0-3 0,1 1 1,2 4-1,4-3-193,2-1 0,-6 0 0,4 5 1,-2 0-674,0 0 1,5 0 0,-5 0 0,0 0-289,1 0 0,-4 0 1,3-2-1,-4-2-486,-1-1 1054,0-7 0,-1 3 0,1-7 0</inkml:trace>
  <inkml:trace contextRef="#ctx0" brushRef="#br1" timeOffset="19">12641 2641 8638,'27'-6'0,"-3"-1"471,-1-1 0,3 4 1,-5-1-1,-2 3-105,-1 2 1,-3 0-1,1 2-140,0 3 0,-7 4 0,-4 7 0,-3-1 48,-2 1 0,-6 1 0,-2 3 1,-5 2 66,-4 3 1,-4 1 0,2 5 0,-2 1 82,2-1 1,-4 1-1,2-1 1,2 1-51,1-1 0,-1-1 0,2-2 0,4-2-107,5 2 0,2-5 0,6-1 0,0-1-85,0 0 1,7 0 0,4-7-1,5-2 20,4-1 1,5-2 0,8 1 0,4-5-164,5-3 1,1-2-1,3 0 1,-4-2-23,-4-3 1,6-4-1,-18-6 1,-3-3 35,-4-3 1,-5 4 0,-4-6-1,-4 0-298,-5-3 1,-4-2 0,-6 0-1,-7 2-587,-1-2 1,-7 0 0,-3 0-1,-4 4-46,-6 1 1,6-3 0,-4 5 0,5 2 49,2 1 1,-5 2 0,9 1-1,-1-1-44,4 0 1,4 6-1,1-1 872,0-1 0,0-9 0,1-3 0</inkml:trace>
  <inkml:trace contextRef="#ctx0" brushRef="#br1" timeOffset="20">12673 2342 8425,'17'0'0,"3"-2"-96,1-3 0,7 3 0,-2-3 0,3 3 652,3 2 1,6 7 0,4 5 0,4 6-122,1 3 0,0 7 0,0 0 0,0 5 234,1 4 1,-3 6 0,-3-1 0,-5 4-92,-4 1 0,-4 2 0,-1 1 0,-5 3-191,-5-3 1,-1 3 0,-12-4 0,-1-6-267,-2-3 1,-2-3 0,-2-5 0,-3-3-70,-6-3 1,-5 2 0,-3-7-1,-4-1-1546,-1-3 0,-1-3 0,-1-2 1494,5-1 0,-3-1 0,-1 6 0</inkml:trace>
  <inkml:trace contextRef="#ctx0" brushRef="#br4" timeOffset="21">13852 2829 17307,'-10'-2'-425,"-1"-3"1,9 3 1034,2-3 0,9 3 0,10 2 91,2 0 0,7 0 0,-2 0 0,4 0-62,2 0 0,6 0 1,4 0-1,2 0-271,-2 0 1,3 0 0,-3 0 0,2 0-64,-2 0 0,-4 0 0,-7 0 0,1 0-346,-1 0 1,-4 0 0,-3 0 0,-1 0-1431,-4 0 0,-2 0-1460,-1 0 0,-5 0 1607,-1 0 1,-13 6-1,-4-1 1,-11-2 1329,-8-1 1,-11-2-1,-3 0 1</inkml:trace>
  <inkml:trace contextRef="#ctx0" brushRef="#br4" timeOffset="22">13899 3081 13104,'-8'15'817,"1"-6"1,8-2 0,5-7 0,4 2 361,4 3 1,9-3-1,5 3 1,7-3-123,7-2 0,5 0 0,5 0 0,4 0-241,0 0 1,3 5-1,-5 2 1,-1 0-306,-4 0 0,0-2 1,-11-3-1,1 2-322,-1 1 0,-7 0 0,-4-5 1,-1 0-867,-2 0 1,-1 0 0,-5 0-1489,2 0 0,-2 0 0,1-2 0,-5-1 2171,-3-2 1,-8-15 0,4 3-1</inkml:trace>
  <inkml:trace contextRef="#ctx0" brushRef="#br2" timeOffset="23">15975 2279 8543,'0'-10'442,"0"-1"134,0-1 0,-2 3 87,-3-1 1,-2 4 0,-6-2 0,3 1-135,-2 3 0,-7 2 1,-4 2-1,-2 0-24,-3 0 1,0 2 0,1 3-1,2 4-155,2 0 1,-5 5 0,4-4 0,-2 4-84,0 2 0,1 2 0,-1 1 1,5 3 55,3 3 1,-3-1 0,1 4 0,0-1 41,3 0 1,1 8-1,2 2 1,2 0-37,1 1 1,3 1 0,-3 4 0,6-1-19,3 2 1,2 1 0,2 1 0,3-4-106,6-6 1,10-1 0,5 0 0,5 0-14,6-5 1,-2-6 0,7-8 0,0 0-28,-2-1 0,5-1 0,-3-3 0,2-6 65,-2-3 0,-4-2 0,-6-4 0,-2-5-85,-4-6 0,-4-4 0,-6 1 0,-2-1-104,-3-2 1,-4-5 0,-7 3 0,-2 0-43,-3 1 0,-4 1 0,-9 5 0,-3 0-32,-5 1 1,-9-1-1,-3 2 1,-1 3-214,1 6 1,0-2-1,3 2 1,-4 1 91,-1 3 1,5 1 0,-3 0 0,3 0-1168,3 0 0,-3 0 0,11 1 0,-1 3-2275,4 1 0,4 7 3595,1-1 0,7-18 0,3-4 0</inkml:trace>
  <inkml:trace contextRef="#ctx0" brushRef="#br4" timeOffset="24">16462 2751 25230,'16'0'490,"0"0"1,-1 0-1,1 0-281,0 0 1,-8 1 0,-1 3 0,-1 3-651,-1 2 0,0-4 1,-3 4-1,1-1 113,3 1 0,-1 1 1,-7 6-34,-3 0 1,3-6-1,-5-1 336,0-2 1,-2-2 0,-6-5 227,-1 0 0,0-1 0,2-5-457,4-4 1,3 1-1,7-1 1,0-3-310,0-1 0,0 4 1,0 0 252,0-3 1,5 5 0,2-1 0,2 2 587,3 3 1,-3 3-1,1 1 1,2 0-28,2 0 0,0 7 1,-1 3-1,-3 4-159,2 2 1,1-1-1,-1 3 1,-3 1-396,-2 2 1,-2 0 0,-5-5-323,0 0 0,0-6 0,-2-1 610,-3-2 0,1-2 1,-6-5 862,-2 0 0,-2-2-1131,-2-3 0,2 1 104,3-6 0,-3 0 0,6-6 0</inkml:trace>
  <inkml:trace contextRef="#ctx0" brushRef="#br3" timeOffset="25">17311 2169 8859,'0'-16'0,"0"1"2482,0-1-1679,0 7 0,0 4-406,0 10 0,0 4 0,0 8 0,0 3 54,0 1 1,5 5-1,1-4 1,-3 3-63,-1 3 0,-2 7 0,0 1 0,0-1-41,0-1 1,0 2-1,0 1 1,0 0-15,0 1 1,0-5 0,-2 4-1,-3-4-57,-6-2 1,3 4-1,-1-1 1,0-5-271,0 1 0,4-2 1,-4-2-1,2-5-243,4-3 0,1-3 0,0 1 0,-1 0-1398,-2-1 0,0 1 179,5 0 1,1-2-1,5-4 827,4-4 1,4-5-1,2-2 853,-1-5 1,8-9-1,2-10 1</inkml:trace>
  <inkml:trace contextRef="#ctx0" brushRef="#br3" timeOffset="26">17924 2483 13340,'0'-15'-430,"0"-1"1,0 0 847,0 1 0,-1 6 0,-5 4 230,-4 3 0,-4 2 0,-2 0-292,0 0 0,1 7 1,-1 3-1,0 4-160,1 2 1,-1 0-1,0 1 1,0 2-52,1 2 0,1 7 0,1-2 0,5 4-127,1 2 1,1-3-1,6 1 1,0-2 17,0 0 0,7 9 0,6-10 0,4 1 71,4 2 1,7 0 0,0-1-1,7-1 42,7-1 1,5-8 0,5 2 0,4-4-36,0-1 0,9-6 0,-7-1 0,-4-2 147,-4-3 1,-9-4-1,-5-4 1,-3-3-31,-1-2 0,-8-3 1,-4-7-1,-6-2 42,-4 2 1,-6 1-1,1 1 1,-5-2-106,-5-2 0,-6 2 0,-10 6 0,-3 3 27,-1-2 0,-12 3 1,3 0-1,-7 2-38,-1 4 0,2 1 0,-2 2 0,4 2-154,-1 3 0,8-2 0,-2 8 1,7 1-447,3 2 1,-3 2 0,3 0 0,0-1-726,1 1 1,-5 5 0,5 2 0,-3 1 1128,-3 4 1,-1 2 0,-3 1 0</inkml:trace>
  <inkml:trace contextRef="#ctx0" brushRef="#br3" timeOffset="27">9701 4385 15428,'48'-15'154,"-1"1"1,-2 3 1076,-3 6 0,-4 3 0,-8 2 0,-4 0-1030,-5 0 1,2 2 0,-4 3-1,-3 6-487,-4 3 0,-8 7 0,1 1 0,-3 1 200,-2 0 1,-9 5-1,-7 0 1,-6 5 349,-3 3 0,-5 1 1,4-4-1,-4 2-37,-1 2 0,5 0 0,0-4 0,-1 2 29,3 1 0,1 1 1,8-7-1,1-2-69,3-2 0,-1-7 1,7 2-1,3-4-290,5-1 0,6 0 0,9-2 0,1-2 123,2-1 1,12-8 0,-2 2 0,3-3 50,-1-2 0,2 0 0,-2-2 0,-3-3 68,-1-5 0,-6-4 0,-2-2 0,-5 0-129,-6 0 1,-3-6 0,-7-4-1,0-2-356,0 1 0,-12-2 1,-7 2-1,-8 0-170,-6 0 1,-3-2 0,1 4-1,-4 1 31,-1 3 0,0 3 0,-2 3 1,5-1-295,4 0 1,3 6 0,2 1-1031,2 2 0,7-3-344,-2 4 1,12 1 2150,9 5 0,21-7 1,12-2-1</inkml:trace>
  <inkml:trace contextRef="#ctx0" brushRef="#br3" timeOffset="28">10456 4464 14062,'5'10'-359,"1"1"0,6-2 1,-2 3-1,4-2 1098,2 2 1,5 2 0,2 2 0,-1 0 81,1 0 0,5-1 1,-2 3-1,4 1-195,1 2 0,-4 2 0,-1-4 1,0 2-285,-2-2 1,4 4 0,-7-2 0,0-2-369,2-2 0,-6-1 0,4 2 0,-3 1-538,-2 2 0,-1 0 0,1-6-1400,0 1 1,-1-2 0,-1-2-337,-3-1 1,-4-9 2259,-7-2 1,0-14 0,0-11 0</inkml:trace>
  <inkml:trace contextRef="#ctx0" brushRef="#br3" timeOffset="29">11179 4511 12999,'-8'7'1314,"-6"2"0,3 6 1,-3 1-484,-2 0 0,-5 5 0,-1 2 0,-3-1-211,-3 1 0,-7 3 0,-1-5 0,1-2-265,2-1 0,1 3 1,1 0-1,1-2-291,4-2 1,-2-1 0,5 0-1,0-2-707,1-4 0,1 2 1,5-5-1818,0 2 1,6 0 203,-1 1 0,10 3 2235,1-8 0,14 0 1,10-5-1</inkml:trace>
  <inkml:trace contextRef="#ctx0" brushRef="#br3" timeOffset="30">11635 4605 18356,'-15'0'1170,"4"0"1,2 2-557,2 3 0,2 4 1,5 7-1,0 1-163,0 4 0,0-3 1,2 4-1,1-1-204,3 0 0,4 5 1,-3-5-1,2 0-337,3 2 0,-3-5 1,-1 2-1,1-2-502,0-2 1,-4 5 0,4 0-1,-2-2-2554,-4-2 0,4-1-2881,-1 0 5830,-1-8 1,-19-8-1,-4-8 1</inkml:trace>
  <inkml:trace contextRef="#ctx0" brushRef="#br3" timeOffset="31">11525 4888 11027,'-10'-14'330,"-1"4"1,9-4 36,2 3 1,2 4 0,10 2 0,6 2 103,6-3 0,6 5 0,2-5 0,1 5-488,3 1 0,5 0 0,4 0 0,-1 1-367,-2 5 0,-2-5 1,3 5-1,-2-5-185,-3-1 0,4 0 1,-5 0-1,-2 0 584,-2 0 1,5-14-1,2-3 1</inkml:trace>
  <inkml:trace contextRef="#ctx0" brushRef="#br3" timeOffset="32">12736 4307 8370,'0'-16'0,"0"0"-164,0 1 0,-5 4 631,-1 1 0,-6 6 1,2-1 511,-4 3 1,-4 4-1,-1 3 1,-4 4-509,-1 0 0,-1 5 0,-3-2 0,4 5-219,1 4 1,-3 0 0,5-3 0,2 1-32,1 2 1,3 5-1,-1-3 1,0-1-19,0 1 0,6 3 0,1-3 0,2 1-49,4 4 1,1 0-1,4 0 1,3-2-91,6 2 1,8 0 0,3 0 0,5-3-85,6-3 1,0 5-1,9-6 1,2-2-4,1-2 1,-3-6-1,-2-3 1,-1-1 103,-4-3 1,-4-2 0,-3-4 0,-5-3 273,-6-6 1,1-3-1,-13-1 65,-2-1 1,-3-7 0,-7-1-366,-8-1 0,-3 3 0,-8 6 0,0 0-255,1 0 0,-8 2 0,3 2 0,1 3-138,-1 2 0,-7-3 0,9 3 0,2 0-969,2 0 1,-3 2-1,7 5 1,0 0-988,3 0 1,6 0-215,1 0 2508,6 0 0,4-7 0,9-2 0</inkml:trace>
  <inkml:trace contextRef="#ctx0" brushRef="#br3" timeOffset="33">13223 4322 8531,'9'-1'847,"-4"-5"996,-3-2-67,-2-1-1318,0 2 0,-2 7 0,-3 2-169,-6 3 0,-2 4 0,-3 6 0,2 1-48,3 0 1,-3 0-1,4-1 1,-4 1-52,-2 0 0,0 5 0,2 0 0,2-2-48,2-2 1,1-1-1,-3 0 1,3-1 44,2 1 0,2 0 54,5 0 1,0-1-9,0 1 1,9-7-1,5-4-151,5-3 1,7-2 0,-3 0 0,1 0-60,4 0 0,7 0 0,3 0 1,1 0-1148,-1 0 0,-1 0 0,-6 0 0,1 0-81,-1 0 1,-6-5 0,-2-1-1,-3 3 180,1 1 1,-5 2-1,-7-2 1025,-2-3 0,5-4 0,-3-6 0</inkml:trace>
  <inkml:trace contextRef="#ctx0" brushRef="#br3" timeOffset="34">13522 4385 8531,'0'-15'1000,"0"6"0,0 4 1,0 10-426,0 5 1,0 4-1,0 2 1,0 1-100,0 4 1,-5-1-1,-1 4 1,3 1-130,1-1 1,0-3 0,-1 3 0,-2 1-356,1-1 0,3-3 0,1 4 0,0-3-718,0-2 1,0 2 0,0-1 0,0-2-1287,0-1 0,0-2-756,0-1 2768,0-6 0,0 5 0,0-5 0</inkml:trace>
  <inkml:trace contextRef="#ctx0" brushRef="#br3" timeOffset="35">14434 4480 14908,'10'0'198,"1"0"146,1 0 1,2-2 0,2-2 0,-1-1 176,1 2 1,7 1 0,1 0-1,3-1-125,-1-3 0,0 1 0,4 5 1,-2 0-180,-2 0 1,-5 0 0,3 0-702,-1 0 1,-2 0 0,-5 0-361,-1 0 0,-6 7-630,-4 4 1,-5 3-1,-5 0 1399,-5-4 0,-11 4 0,-4-5 0</inkml:trace>
  <inkml:trace contextRef="#ctx0" brushRef="#br3" timeOffset="36">14528 4590 14908,'11'7'-114,"-1"3"1,1-3 0,4 0 0,1-2 766,0 1 1,7 1-1,3-4 1,3 2-122,3-1 0,-1 3 1,3 0-1,0 1-360,3 5 0,0-5 1,-6 3-1,-1-1-509,-4-1 0,2 3 0,-5-5 0,0 2-2634,-1 3 2936,-1 2 1,2 2-1,1 0 1</inkml:trace>
  <inkml:trace contextRef="#ctx0" brushRef="#br3" timeOffset="37">16211 4228 8375,'8'-24'0,"-2"3"69,-5 3 1,-1-3 0,0 0 0,0 2 491,0 2 0,-1-1 1,-3-1-1,-3-2-104,-2 2 1,-1 1 0,-6 4 0,-1 2-172,-4 2 1,1 1 0,-4-2 0,0 6-112,-1 3 0,1 2 0,-4 0 1,3 0 47,2 0 1,-4 7 0,0 4 0,-1 3-287,2 2 1,2-1 0,5 3-1,-2 1-44,1 2 1,5 5 0,2-5 0,5 0 18,1 2 1,0-4-1,3 5 1,-1-1-56,1-4 0,10 4 0,4-2 0,4-2 84,2-1 1,5-3 0,3 1 0,2-2 25,2-3 0,6 1 0,-10-7 0,2-1 1,0-3 1,-1-1 0,1-1-1,-3-5 58,0-4 1,-6-6 0,4-3 0,-5-4-97,-6-1 1,2 5-1,-5-4 1,0 2 21,0 0 1,-1 0 0,-6 5 838,0 1-604,0 6 0,0 4 0,0 10-52,0 5 0,0 9 0,0 4 1,0 0-1,0 0 1,0 3 0,0-4 0,0 3-153,0 3 0,0-5 0,0-1 1,0-1-350,0 0 1,0 0 0,0-3 0,0 1-327,0 2 0,5 0 1,0-6-1,0 1-1141,2 0 0,2-2 1833,7-4 0,7 4 0,1-5 0</inkml:trace>
  <inkml:trace contextRef="#ctx0" brushRef="#br3" timeOffset="38">16934 4181 8417,'0'-21'-71,"0"0"0,-5 0 0,-2 7 1,-2 2 484,-3 1 0,-2 6 0,-2-4 1,0 2 305,0 4 0,1 1 0,-1 2 0,0 0-329,1 0 0,-6 2 0,0 3 0,0 6-115,-2 3 1,5 8-1,-4 5 1,1 2-80,0 3 0,0-1 1,7 1-1,2-1 71,1 0 0,8 6 0,-3 0 0,5-2-49,1-2 1,7-2 0,5 1 0,7 1-117,7 4 0,4-6 0,1 2 0,3-7-28,2-3 1,-1-2 0,5-5 0,-3-2 61,-7-4 0,7 2 0,-8-6 0,1-3 99,-2-1 1,-9-9 0,2-4 0,-3-2-57,-3-3 1,-1-2 0,-3-1 0,-6-2-69,-3 2 1,-2 1-1,-2 3 1,-3-1-184,-6 0 1,-8 1-1,-4-1 1,-1 0-331,-4 0 0,-4 8 1,-2 1-1,-5 1-555,-1 1 0,-2 0 0,-5 7 0,0 3-2671,-1 5 3627,-6 4 0,5 9 0,-5 2 0</inkml:trace>
  <inkml:trace contextRef="#ctx0" brushRef="#br3" timeOffset="39">11682 5658 12119,'0'-10'776,"0"-1"0,0 6-106,0-5 1,13 6 0,2-3-1,5 2-6,2 0 1,-3 0 0,8 3 0,1-2-458,1-1 0,3 0 1,-1 5-1,1 0-455,-1 0 0,1 0 0,-1 0 0,0 0-1322,1 0 1,-1 0 1580,1 0 1,-1 0 0,1 0 0</inkml:trace>
  <inkml:trace contextRef="#ctx0" brushRef="#br3" timeOffset="40">12814 5360 16118,'0'-16'-1981,"-1"7"0,-5 2 2173,-4 0 0,-4 6 0,-2-5 0,1 5 830,-1 1 0,0 0 0,0 0 1,1 0-381,-1 0 0,-2 7 0,-1 3 0,-2 2-329,2-1 0,-4 8 1,2-3-1,2 1-94,2 1 0,-3 3 0,1 1 0,4 1-19,1 0 0,-2 5 0,11-4 0,-1 1-270,-1-4 0,6 1 1,-5-1-1,6-2 242,6-1 1,2-2 0,10-1 0,3 1-59,5 0 0,4-6 0,1-1 0,1-2-63,-1-4 1,6 4 0,-1-1 0,-1-3-70,-1-1 0,0-4 0,0-1 0,-6-4 82,-4-2 0,2 4 0,-5-6 0,-3-1 151,-6-2 1,0-2 0,-7 1-49,-1-1 1,-4 5-1,-5 1 1,-6-1 21,-3 3 1,-8-5 0,-5 6 0,-2 0-51,-3 1 0,-5 0 0,1 6 0,1 0-228,2 0 1,1 0 0,1 0-1,1 0-159,4 0 1,-2 6 0,7 0 0,2 1-752,1 0 0,3 6-169,-1-3 0,7-1 0,6 0 0,6-2-1765,8-4 0,10 4 3044,5-2 1,10 1-1,5-6 1</inkml:trace>
  <inkml:trace contextRef="#ctx0" brushRef="#br3" timeOffset="41">13396 5391 16928,'0'-16'785,"0"10"1,-2 6-528,-3 8 0,2 6 0,-8 2 0,1 0 56,1-1 0,-5 6 0,5 0 0,-1 0-172,-1 2 1,8-6-1,-2 4 1,1-3-202,-1-2 0,5 5 0,-2-1 149,6 0 0,8-3 0,-2-3 1,4-2-183,2-1 0,0-6 0,1 4 0,2-2-359,2-4 1,7 1 0,-1-1-1,2 2-263,3-1 1,-1-2-1,1-4 1,-1-2-221,0-1 0,-1-5 0,-4 3 0,-5 0-248,-3 0 0,-2-5 1233,-1 1 0,1-3 0,0-2 0</inkml:trace>
  <inkml:trace contextRef="#ctx0" brushRef="#br3" timeOffset="42">13774 5454 13992,'-2'16'-584,"-2"0"0,-1 1 1900,2 4 1,-1 2 0,1 5 0,-3-4-842,3-1 1,1 3 0,2-3 0,-2-1-730,-3 1 0,3 3 0,-3-5 0,3-2-958,2-1 1,0 3-1,2 2 1169,3 1 0,4-5 1,7 4-1</inkml:trace>
  <inkml:trace contextRef="#ctx0" brushRef="#br3" timeOffset="43">15597 5171 8468,'7'-14'2639,"4"4"1,3 4-2208,2 5 1,-1 1-1,3 0 1,3 0-681,5 0 1,2 0-1,0 0 1,-2 0 6,2 0 1,2 0-1,1 1 1,1 3-800,-1 1 0,0 2 1,1-3-1,-1 1 1040,1-2 0,-1 6 0,1 0 0</inkml:trace>
  <inkml:trace contextRef="#ctx0" brushRef="#br3" timeOffset="44">16494 5045 7802,'0'-15'654,"0"-1"1,-7 6-1,-4 1-270,-3 2 0,-2 2 0,1 6 0,-1 5-94,0 4 0,-1 4 0,-2 2 0,-4-1-7,-2 1 0,6 5 0,-2 2 0,4 0-56,1-1 0,2 6 0,4-3 1,4 1-128,5 0 1,1-5 0,0 5 0,1 0-25,5-1 1,2 4 0,10-4 0,1-1 30,2-3 0,7 2 0,-2-2 0,4-4 60,1-4 0,1-1 0,-3-7 0,-1-1 249,-1-3 1,-7-1-1,5-1-106,-2-5 1,-4-2 0,-9-10 0,-4-1-83,-5-2 0,-1-2 0,0 4 1,-1-2-54,-5 2 0,-8 1 1,-7 3-1,2-1-584,2 0 1,-4 6 0,-2-1-1,0 1-523,1 1 1,1-3-1,5 7 1,0 1-1064,0 2 0,1 2 3,-1 0 1,9 0 1991,7 0 0,7 0 0,9 0 0</inkml:trace>
  <inkml:trace contextRef="#ctx0" brushRef="#br3" timeOffset="45">17028 5061 8105,'0'-9'1323,"-5"9"0,0 11 0,-1 3-829,-1 2 0,4-1 0,-8 1 0,-1 1-14,-2 4 0,4-3 1,-1 5-1,-1-2-148,-2 0 0,4-1 0,-1-4 0,1 0-105,1 0 1,-3-1 0,6 3-1,3 1 13,1 2 1,-3 0 0,0-5-84,1-1 0,4 1 0,5 0-216,6 0 1,3-6-1,2-1 31,-1-2 1,1-2 0,2-5 0,1 0-356,2 0 1,7 0-1,-2 0 1,4 0-169,1 0 0,0-2 0,-1-1 0,-2-3-852,-2 3 0,-6-4 0,0 0 0,-2 0 355,-2 0 1,-2-5 0,-2 1 1047,-2-3 0,1-8 0,5-3 0</inkml:trace>
  <inkml:trace contextRef="#ctx0" brushRef="#br3" timeOffset="46">17343 5313 8412,'-2'-14'319,"-3"3"409,3 4 0,-7 7 0,6 2-19,-3 3 0,1 6 0,5 8 0,0 2-174,0-2 0,0 4 1,0-1-1,0 1-527,0 0 0,0 5 0,0-2 0,0 4-486,0 1 1,0 1 0,-2 1 477,-3 3 0,-11 5 0,-8 6 0</inkml:trace>
  <inkml:trace contextRef="#ctx0" brushRef="#br3" timeOffset="47">11934 6759 8433,'-16'-7'0,"2"-4"103,4-3 0,-2-1 1,6-1-1,3 0 489,1 0 0,7 1 0,4-3 0,5-1 49,9-2 1,5 0 0,3 5 0,1 2-449,-1 4 0,4-2 0,-2 6 0,-3 3-69,0 1 0,-8 2 1,-1 0-1,-3 2 1,-3 3 1,-4-1 0,-2 8 0,-2 4-277,-4 3 0,-1 7 0,-4-3 0,-5 1 243,-9 4 0,-5 7 0,-8 2 0,1-2 99,0-2 0,-5 3 0,6 1 1,-1-2-2,2-2 0,4-1 0,6-1 0,2 1-33,3-1 0,4-1 0,9-2 0,3-4-189,6-1 1,5-2 0,5-7 0,7-2-12,6-2 1,5-6 0,3 1-1,-5-3 243,-4-2 0,-2-7 0,-1-4 0,-4-3-66,-5-1 0,-4-8 1,-3-3-1,-3-4 312,-6-1 1,-3-1 0,-4 1 0,-3-2-402,-6-4 0,-4 4 1,-6-4-1,-4 6-532,1 5 0,-6-4 0,4 5 0,-4 1-251,-1 3 0,1 4 1,2 1-1,4 2-1587,1 3 0,2-1-1481,5 7 3806,8 0 0,8 12 0,8 1 0</inkml:trace>
  <inkml:trace contextRef="#ctx0" brushRef="#br3" timeOffset="48">13443 6822 8338,'0'-9'1196,"-7"4"0,-3 10 0,-4 5-564,-2 4 1,-1 7-1,-3 0 1,-2 0-142,-3 2 1,4-4-1,-3 5 1,1-1-212,4-4 1,-4 4-1,2-2 1,0-2-191,-1-1 1,6-3 0,-2 1 0,6 0-867,0 0 0,3-2 0,1-2-1324,1-2 0,0-1 911,1 1 1,5-4-1,-5-12 336,5-4 1,1-6 852,0-5 0,0-3 0,0-8 0</inkml:trace>
  <inkml:trace contextRef="#ctx0" brushRef="#br3" timeOffset="49">12956 6853 8338,'7'-9'120,"-4"2"0,8 9 0,1 1 619,2 3 1,2 6 0,0-2 0,-1 6-218,1 5 0,0-2 0,-1 6 0,1-3-200,0-2 0,0-1 0,-1 0 0,1 2-82,0-2 0,0 0 0,-1 1 1,-1 1-575,-3-2 0,3-2 0,-4-1 0,4 0-2096,2-1 0,-6 1 2430,1 0 0,-1-7 0,6-2 0</inkml:trace>
  <inkml:trace contextRef="#ctx0" brushRef="#br3" timeOffset="50">13884 6979 8609,'7'-16'727,"3"0"1,4 6 0,3 1-1,3 0-412,1 1 0,5 4 1,-3-1-1,1 3-140,4 2 1,-4 0 0,1 0 0,-2 0-492,-4 0 1,4 0 0,-2 2 0,-2 1-1195,-2 3 0,-8 6 1510,-4-2 0,4 4 0,0 2 0</inkml:trace>
  <inkml:trace contextRef="#ctx0" brushRef="#br3" timeOffset="51">13946 7120 8473,'7'9'485,"4"-4"0,3-3-163,2-2 1,6 0 0,3 0 0,1 0-273,0 0 1,0 0 0,8 0 0,1 0-746,1 0 0,3 0 695,-3 0 0,5-7 0,6-2 0</inkml:trace>
  <inkml:trace contextRef="#ctx0" brushRef="#br3" timeOffset="52">14717 6633 8375,'5'-26'0,"2"1"152,2 3 1,0 1-1,5 5 1,0 2 308,3 3 0,4-1 0,-2 5 0,4 0-198,1 0 0,1 2 1,1 5-1,-3 2-107,-1 3 0,-4 2 0,1 5 0,-5-1 21,-3 1 0,-8 2 0,2 2 0,-3-1-144,-2 1 1,-7 3-1,-5 0 1,-6-1 4,-3 1 1,-5-1-1,3-6 1,-1-2-26,-4 3 0,4-5 1,-1 1-1,2-2 27,4-4 0,4 1 0,2-1-93,3 3 0,5-1-64,-6-5 1,15 0 0,3 0 0,8 0 75,6 0 0,11 0 1,-3 0-1,5 0 120,6 0 1,-2 7-1,2 3 1,-1 4 148,-4 2 1,1 0 0,-4 0 0,-8-1-28,-4 1 1,-5 5 0,-1 0 0,-3 0 85,-6 2 1,-3-6 0,-2 4 0,-2-4-78,-3-1 1,-4 0-1,-7-2 1,1-2-147,-1-1 1,0-6 0,-1 4-1,-3-3-85,-1-2 1,-5-2-1,4-2 1,-1 0-326,0 0 0,-3-2 0,3-2 0,1-2-735,-1-3 1,2 4-1,5-4 1,0 0-246,1 0 0,6 4 0,4-5 1326,3-3 0,9-8 0,2-3 0</inkml:trace>
  <inkml:trace contextRef="#ctx0" brushRef="#br3" timeOffset="53">15534 6429 9009,'21'-11'0,"2"1"0,0-1 578,0 2 1,-1 2 0,-1 7-1,4 0-295,-1 0 1,4 0 0,-5 2 0,0 3-51,-1 6 0,-1 5 0,-5 5 0,0 3-39,-1 0 1,-1 6 0,-1-2 0,-5 5-11,-1 4 1,-1 5 0,-8-4 0,-3 1 17,-6-1 0,-5 4 0,-5-5 0,-3-2-98,-1-2 0,-2-7 0,4-2 0,-2-3-69,-3-7 0,0 0 0,-1-7 0,1 0 40,0 0 1,-5-1 0,8-8 0,-1-2-215,0-1 0,7-7 0,-1 1 75,8-3 0,5-7 1,9 1 7,3 0 0,11 3 0,10 1 1,5 2-48,6 4 0,3 3 0,9 7 1,0 0 115,-2 0 0,8 0 0,-10 1 0,2 5-423,4 4 0,-8 4 1,-6 4-1,-5-1 88,-6-1 1,-4 8 0,-8-6 0,-3 4 321,-6 6 0,-10-5 0,-4 0 0</inkml:trace>
  <inkml:trace contextRef="#ctx0" brushRef="#br3" timeOffset="54">13113 7812 8371,'-7'-16'2412,"4"2"-593,-8 4-1353,8 3 1,3 15-1,10 6-29,4 6 0,4 2 0,1-1 0,2 4-125,-2-1 0,4 6 1,-2-4-1,-2 4-347,-2 1 1,-1 1-1,0-3 1,0-1-419,-1-2 1,1-6 0,-2 1-1,-2-6-203,-1-4 0,-6 1-3270,5-7 3926,-6 0 0,10-19 0,-5-3 0</inkml:trace>
  <inkml:trace contextRef="#ctx0" brushRef="#br3" timeOffset="55">13585 7765 8270,'0'-16'-31,"-7"7"0,-4 4 0,-3 3-15,-1 2 0,-6 7 0,-2 4 1,0 3 1076,1 1 1,-1 1 0,2 0-1,-4-1-313,1 1 0,-4 5 0,5 0 0,1-2-557,-1-1 1,2-2 0,5-1 0,1 1-564,-1 0 1,0-1 0,2 1-544,4 0 0,3 0-166,7-1 1,1-1 1110,5-3 0,16-4 0,12-7 0</inkml:trace>
  <inkml:trace contextRef="#ctx0" brushRef="#br3" timeOffset="56">14057 7875 8834,'15'-14'0,"1"1"129,0 3 0,-1 6 0,3-1 0,1 3 213,2 2 0,5-5 1,-3 0-1,0 2-233,-1 1 1,5 2 0,-6 0 0,-2 0-353,-2 0 1,-1 2 0,0 1-554,-1 2 1,-6 2-1,-4-2 796,-3 6 0,-2-4 0,0 0 0</inkml:trace>
  <inkml:trace contextRef="#ctx0" brushRef="#br3" timeOffset="57">14119 8000 8825,'9'7'675,"5"-5"0,-2 3 0,6-3-180,3-2 1,7 0 0,-2 0-1,2 0-321,-2 0 0,4 5 1,-4 1-1,4-3-549,1-1 1,1 3 0,-1 0 0,0-1-96,1-2 1,-2-1-1,-2 3 1,-2 1 469,2-2 0,1-1 0,3-2 0</inkml:trace>
  <inkml:trace contextRef="#ctx0" brushRef="#br3" timeOffset="58">15283 7607 8267,'5'-15'0,"0"-1"1596,-1 0-1039,-2 8 0,-2 2 0,-2 12-131,-3 4 0,1 4 1,-8 3-1,-4 3-20,-3 1 0,-7 5 0,3-3 1,-1-1-102,-4 1 1,3 3-1,1-3 1,-1 0-66,1-1 0,5 4 0,-2-3 0,3 0-43,2 0 1,6 3 0,1-5 0,2-2-126,4-2 1,1-1-1,2 0-48,0 0 1,7-3-1,3 0 1,4-5 56,2-1 0,7 0 0,3-3 1,4 1-63,1-1 1,8-3 0,1-1 0,2-1-167,0-5 0,-2 5 0,4-6 0,-4 1-440,-2 1 0,4-2 0,-5 4 0,-4-3-544,-5 3 0,2-1 0,-6 1 0,2-2 309,0 1 0,-6-3 0,1 0 1,-4-1-589,-1-5 1410,-7-1 0,5-8 0,-6-3 0</inkml:trace>
  <inkml:trace contextRef="#ctx0" brushRef="#br3" timeOffset="59">15676 7702 8267,'-9'15'342,"4"3"0,1 1 821,-1 2 1,4 11 0,-6-3 0,1 3-375,1 3 0,-2 5 0,4-2 1,-3 2-502,3 4 1,1 1-1,2 3 1,0 0-438,0 5 1,0-3 0,0 8 0,2 1-132,3 3 0,-1-1 280,6-4 0,1-2 0,4-8 0</inkml:trace>
  <inkml:trace contextRef="#ctx0" brushRef="#br4" timeOffset="60">79 8550 8218,'-16'0'-415,"2"-1"230,4-4 448,-4 3 53,12-5 0,-5 5-208,7-3 0,2 3 0,1-5 1,4 2-148,2 0 1,2-1 0,4 5 38,1-5 0,5 5 0,2-5 0,1 5 15,4 1 0,2-6 0,3 1 0,0 2-9,-1 1 1,6-3-1,-8-1 1,0 3 19,-1 1 0,4-3 0,-6 0 1,2 1-17,3 2 0,-1 1 1,1-3-1,-3-1 23,-2 2 1,2-4 0,-3 1-1,4 1 43,2-2 1,4 5 0,1-3 0,-2 3-43,-2 2 0,4-5 0,-1 0 0,1 1-28,2 3 0,-6 1 0,5 0 0,-1 0 8,0 0 1,5-2 0,-4-2 0,2-1-7,4 2 0,-4-4 0,0 1 0,-1 1-16,-4-2 1,3 5 0,0-3 0,3 2 26,2-3 1,-4 5 0,-1-5-1,-1 3-16,-1-2 1,6 3 0,-3-3 0,-1 3 79,1 2 0,-3-5 0,-2 0 0,1-1-60,1-1 1,6 6-1,-5-5 1,-2 5-31,-2 1 0,-2-6 0,3 1 0,1 2 7,1 1 0,1 2 0,-4 0 0,2 0 2,2 0 0,-1-5 0,-2-1 0,1 3-2,1 1 1,3 2 0,-3 0 0,5 0-1,-1 0 1,3-2 0,-4-1 0,1-2 2,4 1 1,-6 1 0,1-1 0,-3-1 20,1 1 0,5 3 0,-5 1 0,-3-2-23,0-3 1,2 3-1,1-3 1,-2 3-2,-2 2 0,4-5 0,1 0 1,1 1 0,-1 2 1,6 2 0,-2 0-1,1-1-8,-1-5 1,7 5 0,-3-5 0,1 5 4,4 1 0,-6-2 0,-1-2 1,1-1 16,0 2 0,6 1 0,-9 2 0,2 0 3,-2 0 0,3 0 0,-3 0 0,3 0-2,3 0 0,-6 0 0,1 0 0,3 0-13,-1 0 0,11-2 0,-9-1 1,2-3-6,0 3 0,0 1 0,2 2 0,1 0 17,-1 0 1,-1 0 0,1 0 0,1 0-6,-1 0 0,3-5 0,0 0 0,0 1 1,1 2 0,2 2 1,-3 0-1,2-1-11,4-5 0,-1 5 1,0-5-1,-3 5 7,-1 1 1,2-6-1,-3 1 1,2 2 1,4 1 0,-1 2 0,2-2 0,0-1-9,4-3 1,1 1 0,-3 5 0,0-2 18,0-3 0,0 4 0,0-5 0,0 5-8,0 1 1,-1 0 0,1 0 0,0 0 0,0 0 1,0 0 0,0 0 0,0 0 2,0 0 1,0 0 0,0 0 0,-2 0-46,-4 0 1,4 0 0,-3 0-1,1 0 33,-1 0 0,3 0 0,-3 0 1,1 0 1,-1 0 0,3 0 1,-5 0-1,2 0 6,-1 0 0,-6 1 0,3 3 0,-1 1-9,-1-2 0,0-1 0,-3 0 0,0 1 4,-2 3 1,9-1-1,-9-5 1,2 0-30,0 0 1,-2 2-1,1 1 1,-1 2 29,0-1 0,0-1 0,0 1 0,-1 3-14,-4 2 1,3-6 0,-5 4 0,2-2-28,0 1 1,-2 4 0,4-3 0,-2 0 28,2 0 0,1 4 0,2-5 0,-1 1 21,-5 0 1,8 4-1,-3-4 1,1 0 13,4 0 0,-6 5 1,-3-3-1,2 1-35,1 1 1,2-2 0,0 3 0,-1-2-51,-4 2 1,8 1 0,-2-1 0,1-2 47,-1 3 0,5-5 0,-1 1 1,-1 0 19,-2 0 1,3-1 0,2 5 0,1-3-12,-1 2 0,3 0 0,-2 1 0,0-3 5,5 2 0,-1 1 1,2-1-1,-1-2-3,-1 3 1,6-5-1,-8 3 1,5-1 0,0-1 1,0 3-1,-3-5 1,-1 0 19,1 0 0,-3 4 0,0-4 0,0 0-10,0 0 1,-4 0-1,6-4 1,-1 2-15,-1-1 1,4-1-1,-6 1 1,0 1-2,0-2 1,6 1 0,-5-1 0,3 3 8,0-3 1,-6 1 0,6-1 0,1 2 4,2-1 1,-3-1 0,0 1 0,1 1-16,2-1 1,0-1 0,-1 1-1,-3 1 4,3-2 1,1-1 0,0-2 0,-2 0 12,-1 0 1,-2 5 0,3 1 0,1-3 14,4-1 1,-6-2 0,5 0 0,-4 0 0,-3 0 1,9 5 0,-6 0 0,1 1-20,1 1 1,-2-6-1,1 5 1,-3-3-17,3 2 0,1-3 1,2 3-1,-2-3-3,-3-2 0,8 5 1,-5 0-1,0-1 5,-1-2 1,-3-2 0,4 0-1,-1 0-3,-3 0 1,-4 0-1,3-2 1,-2-2 32,-3-1 1,3-2 0,0 4 0,0-2 7,0 1 1,2-3 0,-5 2-1,-2 0-14,1-2 1,1 3 0,-4-5-1,0 1-25,0-1 1,1 4 0,-1-6-1,0-1-11,0-2 0,0 3 0,0 1 1,1-2 4,-1-2 1,0-2 0,0 0 0,0 1 16,1-1 0,4 0 0,2 0 0,0 1-7,0-1 0,4 0 0,-2 1 0,3-1-23,6 0 1,3 0-1,-2 1 1,3 1-69,-3 3 1,9-3 0,2 4 0,2-4 50,3-2 0,0 0 1,-2 1-1,2-1 34,2 0 1,-39 6-1,1-1 1,-2 1 0,-1-1-1,2 2 1,-1-1 13,1 1 0,0 1 1,1 0-1,0 0 1,2 0-1,0 0 1,-1 0-1,-1-1-2,0-2 0,0 1 0,1 1 0,-1 0 0,2-1 0,0-1 0,0 2 0,0 1-3,-1 0 0,0 0 1,5 0-1,0 1 1,-5-1-1,0 0 1,1-1-1,0 0-29,0-1 0,0-1 0,-1 3 1,0-1-1,1-2 0,0 1 1,1 1-1,0 1 28,1 0 1,0 0 0,0 0 0,-1 0 0,-1 1 0,-1 0 0,-1 1-1,0 0-3,-1 1 1,-1-1 0,5 1 0,0 0 0,-2-3 0,1 0 0,0 0 0,1 0-7,2 1 1,0-1 0,-3 0 0,0 0 0,2 1 0,-1 0 0,0 1-1,0 0-7,1 1 1,0-1-1,-2 1 1,0 0 0,3-3-1,-1 0 1,-1 1 0,0 0 0,-2 2 0,0 0 1,6-2-1,-1 0 1,-3 1-1,0 1 1,2-1-1,-1 0 7,0 1 1,0 0 0,-2-3-1,0 2 1,0 1 0,0 1-1,1-1 1,0-1-3,1 1 1,0 0 0,-1 2 0,1 1 0,-3-2 0,0-1 0,1 1 0,-1-1 12,0 1 0,0-1 0,0 3 1,0-1-1,1-1 0,-1-1 0,0 2 1,0 0-20,0 1 1,0 0 0,0-1-1,-1-1 1,0 1 0,-1-1-1,-1 1 1,1-1-13,0 1 1,1-1 0,-1-2 0,1 0 0,-1 1 0,1 1 0,41-6 33,-2-1 0,-37 8 0,1 1 0,-3-2 0,0-1 1,0 1-1,1-1-1,-2 1 1,1 0 0,41-5 0,-42 3 0,1 0 0,-2 1 0,1 1-1,0 1 0,1-1 1,-1-1-1,1 0 1,-1 2-1,0 0 1,43-2 5,-3-2 1,-39 5 0,-1 1 0,0-4-1,-1 1 1,2 0 0,1 1-15,0 1 0,0 0 0,-2 1 0,-1-1 1,1 0-1,-1 0 0,2 0 0,-1-1 1,1 2 1,1-1 0,0-2 0,0 1 0,0 0 0,-1 0-1,-1 2 1,1-1-5,43 0 1,-44 1-1,1 0 1,1 0 0,0-1-1,-2-1 1,1 1-9,1 0 1,0 0-1,0 1 1,0 1-1,0 0 1,-1 0 0,-1-1-1,1 0 17,-1-2 1,1 1 0,4 1-1,1 0 1,-4-2 0,0 1 0,1 0-1,0 2 39,0 0 1,0 0 0,1 0 0,0 0 0,0 0 0,-2 0 0,0 0 0,-1 0-30,0 0 0,1 0 0,-2 0 0,0 0 1,2 0-1,-1 0 0,-1 0 0,1 2-4,-1 0 1,1 1 0,2-2 0,0 0-1,-4 2 1,1 1 0,0-2 0,1 1-18,-2-1 0,1 1 0,2 0 0,0-1 0,42 0 0,-44 0 1,-1-1-16,3 2 0,1 0 1,-3 2-1,1 0 0,-1-2 1,0-1-1,1 0 0,-1 0 223,43 0-203,-40 1 1,0 1-1,32-3 1,-34 2 0,1 0 74,42-2 0,-44 2 0,1 0 0,39 2 0,1 0-26,-1 2 1,-1-3 0,-2 4-1,2 1-34,0 0 1,-38-7 0,-1 1-1,32 6 1,1-1-32,4 1 1,6-4 0,-4 4 0,-1 0 40,3 0 1,-6-4 0,8 5 0,-3 1 25,-1-2 1,-37-5 0,1 0 0,34 0 0,5 3-5,-42-3 1,-1 1 0,38 3 0,4 4-1,-4-3 16,-3-2 1,8 4-1,-8-4 1,1 1-33,0 5 1,-3-5 0,0 1-1,-2-2-22,0-3 1,-1 3 0,-10-2 0,3 0-72,1 2 0,5-4 0,-5 6 1,-1 0-81,-3 0 0,4 1 0,2 6 1,2 1 140,3 4 0,5 2 0,2 10 0,-40-13 0,-1 2 0,2 1 0,1 1 0,1 2 0,1 1 0</inkml:trace>
  <inkml:trace contextRef="#ctx0" brushRef="#br0" timeOffset="61">3915 12826 7392,'6'-11'-331,"-1"1"0,2 1 25,-2-1 0,4-3 284,7 8 1,-6-5 0,1 4 30,1 3 1,2-4 0,1 0 253,1-2 0,-5 6 0,-3-4 40,-1 0 1,4 3 861,-6-6-521,0 6 1,-5-4 393,0 2-559,7 5 1,2-6-45,7 7 0,-6 0 319,1 0-437,-8 0 0,4 1 340,-7 5-422,0-5 0,-2 8-12,-3-4 1,2-3-182,-8 3 0,1 2 0,-6 0-24,0 2 0,1-4 0,-1 6 1,0-1 81,0-1 1,1 3-1,-3-5 1,-1 2 18,-2 3 1,-5 0-1,3 1 1,-1-3 4,-4 2 1,-2 0-1,-1 1 1,-1-3-37,1 2 0,-1 2 0,1 2 0,-2 0-118,-4-1 1,4 1 0,-6 0 0,3-2 69,-1-4 1,0 4 0,6-3 0,1 3-123,4 2 1,-4-3 0,6 0-1,-1-3 113,4 2 0,-1-3 0,1 2 0,1-1 116,3-1 1,7 3 0,-1-7 0,1 1-25,1 1 1,-3-4 0,5 6-1,0-1-9,0 1 0,0-4-57,1 6 1,5-6-282,-5 6 49,5-8 0,2 4 0,5-7 149,4 0 0,4-5 0,2 0 1,1-1 168,4-1 0,-3 0 0,4-5 0,-1 2 128,0-2 1,6-2 0,-5-2 0,1 0-114,0 0 1,5 1-1,-2-1 1,4 0-111,1 1 0,0-6 1,3-2-1,1 0-194,1 0 0,8 1 1,-4 3-1,0-2-33,-3 1 1,1 1-1,-3 0 1,-3-2 58,-4 2 0,-7 1 0,3 4 0,-1 2 24,-4 2 1,-1-1 0,-1-5 0,2 2 137,2 4 0,0-2 0,-5 5 15,0-2 1,-1 6-318,1-3 249,-7 5 0,-4 6 0,-10 4 0,-6 3 102,-3 5 0,-8 2 0,-6-1 0,-6 1 90,-2 2 0,-13 7 0,0-2 0,-3 2-142,-3-2 1,1 2 0,4-5 0,-3 0-107,3-1 0,-5 5 0,3-6 1,1-2 41,2-2 0,7 4 0,2 0 0,2-2 20,3-1 1,-2 3 0,4 0 0,3 0 157,1 1 0,1-4 1,1 3-1,7-4 71,2-1 0,-1 0 0,1-1 0,4-1 97,0-3 1,6 1-150,-3-7-463,8 8 1,-4-13 0,8 1-21,5-4 1,2-13 0,10 2 0,3-2 139,5-3 0,4-2 1,3 0-1,2-3 280,2-1 1,11-8 0,0 4 0,1-3-122,-1-3 0,3 0 0,0 2 0,-1-2 180,6-2 1,-3-4 0,3 2 0,-2 2-237,-2 4 0,8-5 1,-18 10-1,-4 2 25,-3 1 0,-5 1 1,-2 6-1,-4 4-243,-1 0 1,-8 7 47,-4 2 0,-8 5 207,3 5 1,-12 4 0,-6 9-1,-7 1 232,-7 2 0,-9 7 0,-4 0 1,-1 5 50,-3 4 0,-5-1 0,-2-4 0,-3-1-227,3 0 0,1 1 0,2-1 0,-1 1 97,1-1 1,5-5 0,2-1 0,2-1-155,3 1 0,2-6 0,1 2 0,1-4 23,-1-1 0,6 0 0,2 0 0,1-1 98,4 1 1,1-6 0,2-1-21,1-2-71,-1-2 0,9-5 0,9-1-133,12-5 1,10-2 0,15-10 0,6-1-141,6-2 0,13-10 1,3 1-1,6-1-76,7-4 0,-4-6 0,-8 5 0,-4 1 300,-1 2 1,-7 1 0,-3 1 0,-6 1-30,-5 4 0,-4-4 0,-8 7 0,-4 3 1450,-5 4-815,-11 4 0,-6 5 0,-13 8-9,-6 13 1,-20 11 0,-7 11-1,-13 6-113,-6 4 0,0-1 0,2-1 1,3-4-161,2-2 0,1 4 0,8-5 1,3-4-23,5-5 1,6 0-1,3-7 1,2-2-362,-2-1 0,5-3 0,0-1 0,2-1-714,0-3 0,-5-6 0,5 1 0,2-3-1346,2-2 1,1 0-1,2-2 2170,3-3 0,-3-11 0,6-9 0</inkml:trace>
  <inkml:trace contextRef="#ctx0" brushRef="#br1" timeOffset="62">3098 13046 6958,'-16'0'-190,"0"0"0,1 2 1,-1 1 494,0 2 1,0 1 309,1-6 207,6 0-366,-5 0 0,5 5-253,-6 0 1,1 2-1,1-4 232,3 3-317,6-1 1,-1-5 0,10 0-32,6 0 1,8-7-1,6-2 1,1-1-4,2-1 0,10 1 0,-6-6 0,1 2 52,0 4 1,-2-4-1,1 3 1,-1-3-43,1-2 0,3 1 1,-2-1-1,-3 0 14,-1 1 0,-6-1 1,-2 2-1,-4 2 59,-1 1 0,-2 6 14,-3-5-170,-4 6 0,-7-1 0,-2 10-126,-3 5 0,-9 4 0,-9 2 0,-2 0 12,-2 0 1,-3-1 0,-2 3 0,1 1-1,-1 2 1,1 0-1,0-5 1,-1-1 158,1 1 0,-1 0 0,1 0 0,-1-1 7,1 1 1,1-6-1,2 1 1,4-1 26,1-1 1,2 3 0,5-6 0,1-3-1,-1-1 0,0 3 0,1 0 23,-1-1 0,5-2-18,1-2-116,6 0 1,4-7-1,13-4 1,4-1 38,4 1 0,12-8 0,-1 3 0,3-3 26,3-3 0,0 4 0,6-5 0,-4 2 59,-1 0 0,-3 2 1,-4 7-1,-1 2-30,1-3 1,-8 5 0,-3-1-1,-3 2 33,-3 3 0,-4 3-216,-1 1 32,-6 0 1,-15 7 0,-11 3-92,-5 4 0,-1 2 0,-5-1 1,-2 1 30,-1 0 0,-1 3 0,6-1 0,1-4 21,4 0 0,-4 0 0,4 1 0,-2-1-22,2-3 0,3 1 0,7-7 245,0-1 1,8-1-28,2 2 1,5-5 0,2 2 0,5-7-3,4-4 0,11-1 0,5-8 0,4-1 78,1-2 0,6 0 0,2 4 0,1-3 83,3-1 0,-2-5 0,1 4 0,-1-1-86,0 0 1,4-3 0,-5 5 0,0 2-51,-3 1 0,2-3 0,-4 0 0,-4 2 4,-3 2 1,-4 1 0,4 0 0,-3 2-243,-3 4 1,-6-2 0,-7 5-120,-2-2 62,-2 5 1,-5-1-1,-3 10 1,-6 6-103,-7 3 1,-3 2 0,2-1-1,-3 1 29,-1 0 1,-5-1 0,5 1 0,2 0 100,1 0 0,3-2 1,-1-2 84,0-2 0,2-4 131,4 4 0,5-8 1,10-2 247,5-9 0,10-5 0,4-2 0,4-1 14,5-4 1,9 2 0,0-8 0,2 1-85,-2 2 1,3-6 0,-3 4-1,2-4-43,-2-1 1,1 6 0,-6 4 0,-4 4-245,-5 1 1,0 1 0,-7 1-92,-2 3-60,-8 4 0,-6 7 1,-10 2-1,-6 5 50,-3 9 0,-14 4 1,-5 8-1,-4-1-28,-1 1 0,-4-4 0,5 2 1,2 0 53,2-1 1,4-2 0,1-8 0,3-1 135,2-3 0,8 1 276,4-7 1,4 0-94,2-5 0,12-7 0,17-3 1,4-6-70,6-5 0,13-3 1,2-8-1,3-1 72,2-3 0,4 2 1,-2-4-1,0 1-115,-2 1 1,2 1 0,-14 8-1,0 7-4,-6 2 0,-1 8 1,-14 1-1,-2 2 75,-1 3-79,-9 3 0,-4 2 0,-12 5 0,-9 4-133,-8 4 1,-17 7-1,-4 2 1,0 1-185,-1 4 1,-1-5-1,9 0 1,1-3 136,4 1 0,-2 0 0,10-5 0,1-2-277,3-3 1,9 1 291,1-7 0,9 0 0,2-6 385,9-5 1,12-4-1,7-9 1,7-4-57,7-2 1,3-1 0,4-7 0,2-2-145,1-2 0,8-4 0,-3 4 0,3 2-47,-3 2 0,8-4 1,-5 0-1,-5 4-64,-4 5 1,-2 0-1,-14 9 1,-5 3-114,-8 4 1,-4 9 96,-2-3 1,-11 6-1,-9 6 62,-10 4 1,-17 11-1,-2 5 1,-8 4-35,-7 1 1,2-4-1,-5-1 1,6 0-14,1-2 1,2 4-1,11-5 1,0 0 123,-1 0 1,8-3-1,1-4 125,0 0 0,6-2 0,-2-2 370,6-1-515,6-8 1,9 2 0,5-10 0,9-5-65,8-4 0,13-9 1,7-3-1,5-4-138,3-1 1,13-6 0,-4 0-1,0 2-95,-2 2 0,-8 3 0,1 3 0,-4 2 98,-7 2 1,1 2 0,-8 6-1,-6 1 116,-4 3 1,-3-1 18,-5 7 0,-9 0 134,-7 5 1,-9 7-1,-14 3 1,-7 6-117,-4 5 1,-15 3 0,1 8 0,0-3-148,-1-3 1,3 2 0,3-5 0,2 0-50,3 0 1,3-3-1,9-4 1,3-2 136,0-3 0,6 1 216,-4-7 1,12 6-113,9-6 0,7-7 1,12-8-1,6-6 65,6-5 1,16-4 0,4-6 0,7 0-113,6-1 1,3-5 0,-3-1 0,1 0-28,-2-1 0,2-1 0,-13 5 0,-1 4-105,-2 1 1,-4-1 0,-5 10 0,-7 3 18,-5 6 1,-8 0 184,1 6 0,-13 1-50,-8 5 1,-12 7 0,-12 4 0,-4 4-49,-6 6 1,-6-3 0,2 5 0,-1-3-1,1 1 1,1 6 0,8-6 0,2-2 2,6-2 1,-1-6 0,2-1 0,5 1 60,3-3 1,6 1 92,-4-4-122,6-3 1,4 3-1,13-10 1,6-5-27,7-4 1,4-7 0,5-2 0,3 0-99,4 1 1,14-12-1,-5 3 1,4-4-84,3-3 1,-2 4 0,5-4 0,0 0 6,4-4 1,-4 3 0,-5 3 0,-2 4 201,-3 6 1,-9 3 0,-7 9 0,-7 4 756,-7 5-652,-4-4 1,-10 9-1,-9 0 1,-12 9-58,-10 5 1,-11 1 0,-4 3 0,-2 3-93,-8 5 1,1-2 0,-4 3 0,3-1 22,2-2 1,2 1 0,3-6 0,7 2 84,7-2 1,0-2 0,7-3 0,2-1 91,1-3 0,8-6 0,1 3-10,2 0 0,3-7-100,10 0 0,9-2 1,12-10-1,4-4-171,6-3 0,8-9 0,11 2 0,2-4-92,1-2 0,9-4 1,-8-1-1,-1 2 15,2 2 1,-7 2-1,-1 1 1,-6 4 46,-5 5 1,-6 5 0,-9 4-61,-6 1 251,-11 8 0,-15-2 0,-16 12 0,-11 8-111,-11 10 1,-13 4 0,-3 3 0,-6 1 32,-3 4 1,-13-2-1,3 7 1,-1-1-33,4 0 1,36-19 0,-1-1 0,-29 16 0,4-2-8,2-2 1,5-3 0,4-2 0,9-4 67,5-1 0,3-2 0,7-5 1,4-1 92,5 1 1,-2-6 0,2 1 103,2 1 1,7-5-232,1-2 0,10-3 0,1-4-41,8-3 1,19-5 0,6-11 0,5-5-27,6-4 0,7-7 1,5 0-1,1 3-5,3 0 1,9-2-1,-7-1 1,-1 2 54,-2 2 1,-8 8 0,1 3-1,-5 1 30,-5 0 1,-3 5 0,-10 7 0,-2 1 36,-6-1 11,-4 5 1,-8-1 0,-7 10-1,-9 6 59,-9 3 1,-19 9 0,-5 5 0,-11 5-140,-5 3 1,-5 6 0,-4-3-1,6-3-38,3-2 1,4 1 0,4-11 0,3 2 68,3 0 1,5-6 0,10-1 0,2-5 141,2-4 0,4-5 0,7 4 200,1-2 1,10-2-287,1-5 0,8-7 0,15-5 0,7-7-80,5-7 1,19-4-1,2-5 1,7-5-28,8-7 1,-34 21 0,0 1-1,1 1 1,1 1 0,-1-1-1,0-1-17,2-1 1,1 0 0,0 1 0,0 1 0,-2-2 0,1-1 0,-1 3 0,0 1-148,40-19 1,-8-1 0,-3 6 0,-3 2 185,-2 2 0,-12 3 0,-6 4 0,-6 5-52,-10 4 1,1 3-1,-11 1 1,-3 5 504,-4 1-350,-8 2 0,-6 6 0,-14 4 0,-10 6-228,-9 3 1,-7 9 0,-9 1 0,-1 2 115,1 0 0,-1-1 0,3 3 0,5-4 19,4-1 0,5-2 0,9-5 1,3-1 216,1 1 1,4-5 473,-3-1-99,11-6-445,-4 3 0,21-9 1,3-3-27,13-6 1,8-3-1,6-3 1,5-4-120,3-5 1,10-2 0,2-2 0,4 0-10,2-3 1,4-7-1,-1 1 1,-1 1-115,1 0 0,6 1 0,-6 5 0,-3 1 111,-4 0 0,-8 1 0,0 4 0,-8 5 38,-6 3 1,-6 4 0,-4 4-1,-6 3-5,-4 0-5,-8 5 1,-4 2 0,-12 11-1,-9 4-85,-8 6 1,-13 4 0,-5 6 0,-3 1-95,-2-1 0,-6 0 0,1 1 0,1-2 68,2-4 1,4 2-1,1-7 1,4-2 166,2-2 1,6-3 0,8-3-1,1-4 523,4 0-265,8-5 0,8 3 1,13-10-187,11-6 0,9-5 1,7-3-1,6-4-132,8-1 0,10-7 0,9-8 0,2-1-18,3-4 1,-4-1 0,3-2 0,-36 23-1,1 1-25,2-1 0,0 0 1,34-17-1,2 0 0,-6 3 11,-4 3 0,-11 4 1,-9 4-1,-9 6 61,-5 4 1,-8 6 124,-4 1-130,-11 6 1,-10-1 0,-12 10-1,-9 6-128,-10 3 1,-6 9 0,-10 3 0,-2 4-52,-5 1 0,-9 0 1,7 1-1,0-1 125,4 1 0,4-3 1,5-1-1,3-3 53,1-3 0,8-1 0,6-7 0,3-1 3,2-3 1,5-5-1,2 4 326,3-2 1,8-2-1,2-5-181,9 0 0,7-7 1,8-5-1,11-5-196,10-4 1,13-7-1,0 2 1,1-4-82,-1-2 1,6 1-1,-4 0 1,-3-1 62,-1 1 1,-5 6 0,-9 4 0,-5 4-6,-4 1 1,-9 2-1,-3 4-16,-3 4 122,-10 5 1,-13 2 0,-12 6 0,-6 7 28,-5 6 0,-14 8 0,-7-4 1,-3 2-1,-2 0 0,-9-1 0,5 3 0,4-2 208,3 2 1,4-5 0,2-2 0,5-4-3,8-1 1,2-6-1,9-1 166,2-2 1,7 3-344,1-4 1,17-3 0,4-8 0,13-6-9,7-3 1,8-7 0,6-1 0,5-1-75,3 0 0,6-3 1,-4 3-1,0 1-81,0-1 0,-1-3 1,-8 5-1,-3 2-191,-5 1 1,-1 3-1,-3-1 1,-5 2-525,-3 3 0,-9-1 1,-6 7-661,2 1 230,-5 3 1,-7 1 0,-12 1 0,-5 5 329,-4 4 1,-7 4 860,1 2 0,-9-7 0,-4-2 0</inkml:trace>
  <inkml:trace contextRef="#ctx0" brushRef="#br2" timeOffset="63">3318 13407 8192,'-14'-1'-238,"2"-3"0,1-1 432,-1 1 0,3 3 0,-1 1 0,-2 0 79,-2 0 0,0-2 0,1-2 1,3-1 46,-2 2 0,-2 1 0,-2 2 140,0 0 0,1 0-84,-1 0-397,7 0 1,9 0-1,11 0 86,3 0 1,3 0 0,4 0 0,7 0 0,5 0-10,4 0 1,6 0 0,-1 0 0,4 0 91,1 0 0,5 0 0,4 0 0,2 0 158,1 0 0,8 0 0,-8 0 0,4 0-161,-2 0 0,-8 0 1,-1 0-1,-3 0-95,-2 0 1,-7 0-1,-3 0 1,-4 0-60,-1 0 1,-8 0 0,-3 0-1,-4 0-369,-1 0 430,-7 0 0,-6 0 0,-11 0 75,-8 0 0,-9 0 0,1 0 0,-4 0-41,-5 0 0,-7 0 0,1 0 1,-1 0 0,-4 0 1,1 2-1,-3 1 1,1 2-100,-4-1 0,-7-1 0,4 1 1,1 1-62,2-1 1,7-3 0,0 1-1,0 2-16,2 1 0,2 0 0,8-3 1,2 1-150,2 2 1,7 1 0,-2-6 161,3 0 141,9 0 1,4 0 0,10 0 0,8 0 37,6 0 0,7 0 1,11 0-1,5 0 90,3 0 1,9-2 0,6-2 0,4-2-58,4-3 0,8 0 1,-3-3-1,2 1 154,-2-1 1,-3 0 0,-9 0-1,-3 3-35,-5 2 1,-13 2-1,-7 5 1,-7 0 6,-3 0-201,-9 0 0,-9 1 1,-10 5-1,-7 2 35,-8 1 1,-11 5 0,-11-5 0,-5 1-96,-6 1 1,-2-6 0,-8 4-1,0 0-177,0-1 1,-5-4 0,-2 3-1,0-2-90,0 0 0,5 6 0,10-6 0,4 0 49,0 2 0,6-5 1,5 3-1,3-1-120,7 1 0,1-3 212,8 3 0,5-3 277,5-2 0,15 0 0,3 0 0,10 0-53,10 0 0,7-2 1,7-2-1,4-1-23,9 2 1,6-4 0,4 0 0,3-2 43,1-3 0,5 3 1,-6-2-1,-5 1-95,-2 1 0,-11 1 1,-2 4-1,-9-1 21,-4 1 0,-5 3 1,-3 1 43,-5 0 0,-10 1-139,-6 5 0,-12-5 0,-9 6 1,-10-1 84,-9-1 0,-7 5 0,-12-5 0,-9 1-105,-8 1 0,-6-6 1,-2 5-1,2-5-228,4-1 1,-7 0-1,6 0 1,6 2 151,7 3 1,9-3 0,8 3-1,4-3-7,1-2 1,10 0 0,8 0 0,3 0 1506,2 0-855,8 0 0,2 0-352,12 0 1,9-5 0,13 0 0,7 1 2,7 2 0,5 2 0,4 0 0,3 0-69,2 0 1,-5 0-1,1 0 1,-5 0-25,-5 0 0,-5 0 0,-9 0 1,-4 0-67,-1 0 0,-7 2-201,-6 3 1,-6-1 125,1 6 1,-12-6 0,-7 1-1,-7-1-103,-3 1 0,3-3 1,-6 3-1,1-3-68,2-2 1,-4 0 0,7 0 0,2 0-255,1 0 1,2 0-622,1 0 1,4 0-1599,1 0 2727,6 0 0,-3-7 0,7-2 0</inkml:trace>
  <inkml:trace contextRef="#ctx0" brushRef="#br3" timeOffset="64">3145 13580 8166,'-7'-9'379,"5"1"1275,-3 2-455,3 5-822,2-6 0,2 7 0,3 0-147,6 0 1,-3 0 0,3 0-1,1 0-64,2 0 1,2 0 0,0 0 0,-1 0-141,1 0 1,0 0-1,-1 0 1,1 0 35,0 0 0,0 0 1,-1 0-1,1 0-62,0 0 1,5 0 0,0 0-1,-2 0 32,-2 0 0,-1 0 0,0 0 0,0 0 97,-1 0 1,6 0-1,0 0 1,-2 0-9,-1 0 0,-2 0 0,-1 0 0,1 0-15,0 0 1,0 0 0,1 0 0,2 0-33,2 0 1,0 0 0,-5 0-1,0-2-11,-1-3 0,6 3 0,0-3 0,-2 3-74,-1 2 1,-2 0-1,-1 0 1,1-2 36,0-3 1,0 3 0,-1-3 0,1 3-8,0 2 0,-1 0 0,3-1 0,1-3 32,2-1 0,0 0 0,-3 5 1,1 0 4,2 0 0,0-2 0,-6-2 0,1-1 38,0 2 1,0 1-1,-1 2 1,1 0-5,0 0 1,5 0-1,0 0 1,-2 0-10,-2 0 1,-1 0 0,0 0 0,0 0-4,-1 0 1,6 0 0,0 0 0,-2 0-75,-1 0 1,-2 0-1,-1 0 1,1 0-22,0 0 1,-1 0-1,3 0 1,1 0-9,2 0 0,0-2 0,-3-1 1,1-3-9,2 3 0,1 1 0,-2 0 0,1-1-19,-2-2 0,4-1 0,-2 6 0,-2 0 46,-2 0 0,4 0 0,0 0 0,-2 0 50,-1 0 0,-2 0 0,-1 0 0,1 0 49,0 0 0,-1 0 0,1-1 0,2-3 108,3-1 1,-4 0 0,4 5-1,-4 0 46,-1 0 1,5 0 0,0 0-1,-2-2-242,-1-3 0,3 3 1,1-3-1,1 3-57,0 2 0,-2 0 0,-4 0 0,3 0 60,1 0 0,-1-2 0,-2-1 0,1-2 28,2 1 1,0 2 0,-3 2 0,1 0 59,2 0 1,0 0 0,-4 0 0,2 0 43,2 0 1,2 0-1,-4 0 1,2 0-34,-2 0 1,4 0-1,0 0 1,0 0-11,-1 0 0,-1 0 0,-5-1 1,1-3-44,4-1 0,-3 0 0,3 5 0,-4 0 6,-1 0 0,5 0 0,0 0 1,-2 0-2,-1 0 0,3 0 0,0 0 1,-2 0-3,-2 0 0,4 0 0,0 0 0,-2 0-17,-1 0 0,3 0 0,0-2 0,-2-2 3,-1-1 0,-3 0 0,3 5 0,1 0 5,2 0 0,5 0 0,-5 0 1,0 0 15,2 0 1,-1 0-1,6 0 1,-1-2-76,1-3 1,0 3 0,-1-3-1,-2 3 10,-2 2 0,3 0 0,-3 0 1,-1 0-123,1 0 0,3 0 1,-3 0-1,0 0 34,-1 0 0,6 0 0,-3 0 0,1 0 9,0 0 1,-1 0-1,3 0 1,-4 0 3,-1 0 1,-2 0-1,-4 0-4,4 0 1,-3 0-1,3 0 1,-4 0-42,-1 0 1,-6 5 0,1 1-1,1-3-84,2-1 1,2-2 0,-1 0 120,1 0 0,-5 0 0,-3 2-341,-1 3 168,-2-3 0,-6 5 166,-4-7 1,-4 0 0,-7 0 0,-1 0-20,-4 0 1,1 0 0,-6 0 0,-2 0 108,-1 0 0,-8 0 0,-2 0 0,1 0-30,0 0 0,-1 5 1,4 0-1,-1-1 18,1-3 0,1-1 1,1 0-1,-2 0 28,-1 0 0,-1 0 0,5 2 0,1 2-26,0 1 1,-6 0-1,0-5 1,2 0-47,2 0 0,3 2 0,1 1 0,1 2 15,0-1 0,-5-1 1,6 1-1,-2 1 32,-3-1 0,1-3 0,-1 1 1,1 2 9,-1 1 1,3 0 0,-1-5 0,2 0-3,0 0 1,-9 2 0,8 1 0,-1 3-22,0-3 1,-3-1-1,7-2 1,-4 0-6,-1 0 1,5 0 0,-1 0 0,1 0 22,2 0 1,-4 5-1,7 0 1,0-1 8,-2-2 1,4-1 0,-6 3 0,1 1 9,0-1 1,3-3 0,-6 1-1,1 2-49,2 1 1,-6 0 0,6-5 0,-3 0 65,1 0 0,2 2 0,-4 1 0,3 3 19,3-3 0,-5-1 0,6-2 0,2 0 86,2 0 0,-4 0 1,0 0-1,0 0-115,-2 0 0,6 5 0,-6 0 1,2-1-58,0-3 1,0-1 0,4 0 0,-3 0-37,-1 0 1,-5 0-1,3 0 1,-1 0 42,-4 0 1,5 0 0,1 0 0,1 0 57,0 0 0,-7 0 0,3 0 0,1 0 8,3 0 0,-2 0 0,2 0 0,2 0-77,2 0 0,-4 0 1,0 0-1,1 0-60,3 0 0,1 0 0,0 2 0,1 2 69,-1 1 0,0 0 0,1-5 1,-1 0 32,0 0 0,0 0 0,-1 0 0,-2 2 133,-2 3 0,0-3 1,3 3-1,-1-3-85,-2-2 0,-2 2 1,4 1-1,-3 2 19,-3-1 1,4-1-1,-5 1 1,0 1 87,1-1 0,-4 3 0,2-2 0,-2-2 128,-3-1 0,-5 0 0,1 1 0,1 3-97,2-3 1,1-1 0,3-2 0,2 2 34,6 3 0,-1-3 1,1 3-103,1-3 0,3-2 0,1 0 0,1 0-205,-1 0 0,0 5 1,0 0-1,1 0-354,-1 2 0,0-3 1,-1 4-1,-2-1-638,-2-3 1,0 3 0,5-2-1,0-1-937,0-3 1,-5-1 0,1 0 2012,0 0 0,3 0 0,1 0 0</inkml:trace>
  <inkml:trace contextRef="#ctx0" brushRef="#br1" timeOffset="65">2878 13203 9060,'-2'9'2426,"-3"-4"0,1-3 244,-6-2-1164,-1 0 0,-4 0-746,-1 0 0,5-2 0,1-2-393,-2-1 0,-2-5 0,-2 3-157,0-2 0,6 0 0,1-3 1,0 2 110,1-3 1,4-1-1,-1-1 1,3-3 223,2-3 0,0 4 0,0-6 0,0 2-198,0 0 0,0-5 0,0 3 1,0 1-348,0-1 0,2 0 0,1 4 0,3-2 0,-3 2 0,4-4 0,0 0 0,0 1 0,0-1 0,5-3 0,-1 3 0,1 0 0,-2 1 0,4-5 0,-1 5 0,2-1 0,1 0 0,8 2 0,-8 6 0,2-3 0,-1-3 0,-1 4 0,1-4 0,3 3 0,1 3 0,-1-1 0,-4 0 0,0 0 0,0 1 0,5-1 0,0 0 0,-2 1 0,-2-1 0,4 0 0,2 2 0,0 2 0,-1 2 0,5-1 0,-6-5 0,-1 2 0,3 4 0,-5-4 0,4 5 0,-1-1 0,0-1 0,6 2 0,-7-3 0,1 4 0,2 1 0,-4-6 0,6 5 0,-1-3 0,1 1 0,-1 1 0,4-3 0,-2 1 0,2-1 0,-3 3 0,1 0 0,0 1 0,-1-1 0,3 4 0,-6-4 0,1 0 0,0 1 0,-2 4 0,-4-3 0,2 2 0,2 0 0,0-6 0,-5 4 0,1 0 0,4 0 0,-3-5 0,5 3 0,-2-1 0,0-1 0,0 3 0,-4-5 0,2 3 0,2-2 0,0-2 0,-3 0 0,1 1 0,2 3 0,0-1 0,-6-4 0,1-1 0,0 0 0,5 2 0,0 2 0,-2 2 0,-1-3 0,-1-1 0,2-3 0,2-2 0,-2-2 0,4-2 0,-2 4 0,-2-2 0,-1 2 0,3-4 0,0 2 0,-2 0 0,-2-2 0,-1 6 0,0-6 0,-2 2 0,-4 0 0,4-1 0,-5 2 0,1-2 0,1-3 0,-6 6 0,4-4 0,-2 2 0,-4 0 0,4-5 0,-1 5 0,-3 2 0,-1 2 0,3-4 0,0 0 0,-1 2 0,-2 1 0,3 2 0,0 1 0,-1-1 0,-3 0 0,-1 0 0,2 6 0,3-1 0,-3 8 0,7-4 0,-4 7 0,4 0 0,6 0 0,1 0 0,0 0 0,0 0 0,-1 0 0,1 0 0,0 0 0,0 0 0,-1 0 0,1 0 0,5 0 0,0 0 0,0 0 0,2 0 0,-6-5 0,6-2 0,-1 0 0,5 0 0,-3-4 0,1 4 0,-1-1 0,1-5 0,-1 5 0,4-3 0,-2-1 0,2-2 0,0 4 0,0-1 0,-2-1 0,2-2 0,0-2 0,2 0 0,-2 1 0,0-1 0,10 0 0,-6 1 0,1-1 0,0 0 0,4 2 0,-1 2 0,-1 1 0,-2-1 0,-3 0 0,0 0 0,-2 1 0,0-1 0,5-2 0,-7 0 0,4 2 0,1 1 0,1 3 0,1-5 0,2 3 0,2-2 0,1 0 0,-3-1 0,2 3 0,-2-2 0,3 3 0,-1-2 0,-2 1 0,-2 1 0,-2-3 0,1 5 0,-1-2 0,1-3 0,-3 3 0,-1-1 0,-2-1 0,2 3 0,2-6 0,2 3 0,-3-1 0,-3 1 0,4-1 0,-4 7 0,4 0 0,1-2 0,3 5 0,1-3 0,1 1 0,-1-1 0,4 3 0,-3-3 0,-1 3 0,-2 2 0,2 0 0,0 0 0,-3 0 0,-2 0 0,3 0 0,-7 0 0,2 0 0,-2 0 0,4 0 0,-4 2 0,4 2 0,1 1 0,-1 7 0,-2-2 0,-2 4 0,2 2 0,-4 5 0,1 2 0,-2 0 0,-4-1 0,-2 6 0,-1-3 0,0 1 0,-1 0 0,-4-5 0,-1 3 0,1-1 0,-2-4 0,5 4 0,-6-2 0,1-2 0,-4-1 0,-5-3 0,-8 1 0,-13 0 0,-14-7 0,-23-4 0,-10-3 0,-7-2 0,-4 0 0</inkml:trace>
  <inkml:trace contextRef="#ctx0" brushRef="#br1" timeOffset="66">3727 10515 8074,'15'0'751,"1"0"0,-5 2 1,-3 3 194,-1 6 1,-1 8 0,-6 4 0,0 1 278,0 4 1,0 7-1,0 2 1,-2-1-435,-3 3 0,1-6 0,-5 4 0,2-6-609,4-5 0,-4 2 0,2-7 0,-1-2-131,-1-1 1,4-3-1390,-8 1 0,6-2-1674,-5-3 1,5-6-1,-4-10 2253,2-6 0,0-3 1,2-3-1,-4-2 410,0-2 1,-5 0 348,4 5 0,-11-7 0,-4-1 0</inkml:trace>
  <inkml:trace contextRef="#ctx0" brushRef="#br1" timeOffset="67">3428 10782 7872,'7'-8'1597,"3"2"-869,4 5 0,2 1 0,0 0 0,0 0 152,-1 0 1,8 0-1,3 0 1,2 0-239,-2 0 0,4 5 1,-4 2-1,4 0-116,1 0 0,-1 0 1,-2-4-1,-2 4-278,2 2 1,-5-5-1,0 1 1,-2-2-376,0 3 1,1-5-1,-2 5 1,0-5-542,0-1 1,-3 0 0,-1 0-1,0 0-1178,-1 0 0,1 0 1,0 0 779,0 0 0,-3-7 0,0-3 1,-5-4 147,-1-2 0,4-1 918,-6-4 0,7-4 0,-3-6 0</inkml:trace>
  <inkml:trace contextRef="#ctx0" brushRef="#br1" timeOffset="68">4104 10311 12107,'14'7'644,"-3"3"1,8 4-1,-4 2 1,5 0-247,2-1 1,-2 1 0,6 0 0,0 0 340,-2-1 0,4-4 0,-5-1 0,2 3-413,3 1 0,-1-4 0,1 0 0,-3 1-583,-2-2 1,3 3 0,-5-7 0,-2 0-799,-2 2 0,-1-5-2324,0 3 1,-7 1 1435,-4-6 0,-3-4 1943,-2-12 0,0-6 0,0-3 0</inkml:trace>
  <inkml:trace contextRef="#ctx0" brushRef="#br1" timeOffset="69">4639 10279 7586,'8'0'3624,"3"0"-2959,-11 0 0,-4 7 0,-13 4 11,-4 3 0,2 2 1,-7 1-1,-2 2-484,-2 2 0,-3 2 0,-2-4 0,-2 2-371,2-2 0,2-1 0,1-2 0,3-1-48,3 1 0,3-2 1,7-2-1,0-3-1312,1-2 0,4-2 410,1-5 1,8-5-1,2-2 1,9-2 399,5-3 0,8-7 729,5-2 0,2-7 0,3 3 0</inkml:trace>
  <inkml:trace contextRef="#ctx0" brushRef="#br1" timeOffset="70">4922 9745 7602,'-6'-16'324,"1"1"1,-12 6 0,1 2 0,-3 2-190,-4-1 0,4 1 1,-6 5-1,1 0 1064,-1 0 0,1 7 0,-4 4 0,4 4-742,1 6 1,2-1 0,5 6 0,0 2-75,1 1 1,6 3 0,4-1 0,3-1-98,2-4 1,0 2 0,2-7-1,3-2-109,5-1 0,4-8 1,2-1-1,2-2-80,3-4 0,1-1 0,6-4 0,-2-1-135,2-2 0,-5-8 0,0 3 1,-2-4-20,0-2 1,-2 1 0,-7-1 0,-1-2-77,1-3 0,-5 2 1,0-5-1,-2-1-24,0 1 1,1 5 0,-6-2 1083,0 3-564,0 2 0,1 8 0,5 4 42,4 8 1,11 11 0,5 12 0,4 2 514,1 3 0,6-1 0,0 1 0,-2-1-209,-2 1 1,-2-1 0,1-1 0,-1-2-726,1-2 1,-1-7 0,-1 2 0,-4-4-1474,-5-1 1,-4-5 0,-1-3-1,0-1-4674,0-3 6161,-1-2 0,8-2 0,2 0 0</inkml:trace>
  <inkml:trace contextRef="#ctx0" brushRef="#br3" timeOffset="71">3019 13407 8011,'-16'0'2125,"8"2"-1415,3 3 1,-2-1 0,0 6-224,-2 2 0,4 2 1,-6 2-1,1 0-174,1 0 0,-5-1 1,3 1-1,-3 2-62,-1 2 0,4-2 0,1 5 0,-1-2-114,3 0 0,-6 5 0,5-4 0,0 1-28,4 0 0,-2 0 0,2-4 0,1 2 27,2-2 1,2 4 0,0-2-1,0 0-2,0 1 1,2 1 0,2 3 0,3-5 46,1-3 1,-2 3 0,2-1 0,1 0-50,0-3 0,0-1 0,3 0 0,-2-1-121,2 1 1,2-2 0,4-2 0,1-1-53,2 1 0,0 0 1,-5 0-1,-1-3 43,1-2 1,0 4-1,1-4 1,3 0 106,1 0 0,0-2 0,-4-3 1,2 1 109,2 2 1,5 1 0,-3-6 0,2 0 79,3 0 0,1-2 0,1-2 0,-2-1-7,-2 2 1,-1-4-1,2 0 1,0-2-102,1-3 1,-4 3 0,1-2-1,-3 1-125,-3 1 1,4-3 0,0 5 0,0-2-41,-1-3 1,5 5 0,-5 0 0,3 0-135,3-3 1,0 3 0,0 0 0,-2 1 107,2 1 1,1-2 0,3 4 0,-1-3 15,1 3 0,-3 1 0,1 2 0,-2 0 45,0 0 1,5 0 0,-7 0-1,2 0-151,-1 0 0,1 2 1,-6 1-1,1 4 285,0 2 0,-2-4 0,-6 6 0,1-1-152,0-1 1,0 5-1,-3-3 1,1 2-209,2 3 1,-9 5 0,9 0 0,-2-2 58,0-1 1,-4-4-1,-1 0 1,0-2 249,0 0 0,-6 6 0,4-10 0,-2 3-332,1-1 1,-1 1 0,-4 5-177,5-1 0,-5-4-340,5-1 404,-5 1 0,-1-1 612,0 1-57,0-8 1,7-6-190,4-8 1,3-6 0,2 6-1,-1-3-89,1-1 1,5-1 0,2 0-1,-1 2-84,1 4 0,0-4 1,-4 3-1,2-3 9,-2-1 1,-1 4 0,-3 1 0,1-1 83,0 2 0,0-5 1,-1 4-1,3-2 20,3 1 1,-2-3-1,5 4 1,1-2 17,-1 1 1,3-1 0,4 5 0,0 0 214,1 0 1,-2-4-1,-2 6 1,-2 2 35,2 1 1,1-3 0,1-1-1,-2 3-46,-2 1 1,-1 2-1,3 0 1,-2 0-36,2 0 1,-4 0 0,3 0 0,-1 0-114,-2 0 1,11 2 0,-3 1-1,1 3-111,0-3 1,-3 4-1,-2-2 1,-2 1-20,2 1 0,0-6 0,0 6 0,-2-1 22,2-1 1,2 0 0,1-3 0,0 1 56,1 3 1,5-1-1,-1-5 1,-1 0 106,-2 0 1,6 0 0,3 0-1,1 0 39,-1 0 1,9-5-1,-4-1 1,2 1 11,0-2 1,2-2-1,-2-6 1,-4-1-22,0 0 1,-6-1-1,-4-4 1,-6-4-249,-2 1 1,-8-6 0,2 4 0,-4-4-332,-1-1 1,-7 5-1,-4-1 1,-3 0 105,-2-3 0,0 4 0,-2 1 0,-1 1 124,-3-1 0,-4 6 0,5-2 0,-1 4-111,-1 1 0,6 0 0,-5 0 1,3 1-911,-2-1 1,1 0-1,-6 1 1,-1-1 1,2 0 0,-10 0 0,2 2 1,-6 2-997,-5 2 0,0 6 2197,2-1 0,-4 3 0,6 2 0</inkml:trace>
  <inkml:trace contextRef="#ctx0" brushRef="#br3" timeOffset="72">4717 15089 7602,'0'-16'634,"0"6"0,0-1 87,0-1 0,0-2 0,0-1-42,0-1 1,-1 2 0,-5 2 0,-4 3-215,-4 2 1,-2-4 0,-1 6-1,-3 0-99,-1-2 0,-1 5 0,1-3 0,-4 3-123,1 2 1,-6 0 0,4 2 0,-2 3-15,2 6 1,-2-3 0,5 3 0,-1 3-38,-4 5 0,3 0 0,1 6 0,1-1-18,4 1 0,-4 1 1,2 5-1,2 1 18,2-1 1,6 1 0,2-1 0,2-1-15,4-4 1,1 2 0,2-7 0,0-2-186,0-2 1,7-1 0,4-2 0,3-3-89,1-6 1,8-3 0,3-2-1,4 0-118,1 0 0,1-2 1,-1-3-1,1-6-85,-1-3 1,-1-2-1,-2 1 1,-4-3 36,-1-3 0,-7 4 0,-8-6 0,1 2 73,0 0 1,-6-1 0,3 2 0,-5-1 196,-1 2 1,0 7 0,0 1 1290,0-1-1010,0 5 1,0 9 0,2 12 629,3 5 0,-1 9 1,5-2-1,-1 4 52,1 1 1,-4 6 0,4 2 0,0-1-670,-1 0 0,1 4 0,3-3 0,-1-1-303,1 1 0,-3-3 0,0-4 0,-2-3 0,-4-2 0,4 0 0,-2-6-262,-1-1 0,-2-3-2514,-2-1 1,-2-9 0,-5-9-5323,-9-12 8098,-7-9 0,-8-15 0,-1-2 0</inkml:trace>
  <inkml:trace contextRef="#ctx0" brushRef="#br0" timeOffset="73">1164 16739 7794,'-5'-15'340,"-1"-1"0,-1 0 0,4 1 235,-2-1 1,-1 5 0,5 3 1427,-5 1-1034,5-6 1,-6 13-1,9 0-358,3 9 0,3 5 1,8 4-1,2 1-134,3 2 0,-2 7 1,5-2-1,1 4-3,-1 1 1,-3 4 0,5 0 0,1-2-209,-3 2 0,4 0 0,-5-4 1,-1 1-146,1-1 1,-2 1 0,-5-1-1,0-1-193,-1-4 1,-1 2-1,-2-7 1,-3-2-300,-2-1 0,0-3 1,-3 1-1321,1 0-1813,0-1 1815,-5-6 1,-5-11 0,0-12 966,1-5 0,2-7 0,2 3 1,0-1-19,0-4 0,0-2 1,0-1 739,0-1 0,7 1 0,2 0 0</inkml:trace>
  <inkml:trace contextRef="#ctx0" brushRef="#br0" timeOffset="74">1746 16598 7746,'8'0'1782,"-13"2"1,-11 5-699,-1 8 1,-1 3 0,1 8 0,-4 4-131,-5 5 0,3-2 1,2 5-1,4-1-451,1 0 1,-5 5 0,-2-4 0,1 2 463,-1 4 0,-3-6 0,3 1 0,0-3-511,1 1 0,-6 0 0,3-6 0,-1 1-192,0-1 0,7-7 0,-4-3 0,2-3-192,0-2 0,0-1 1,5 1-1596,0 0 0,1-2-3128,-1-4 1613,7-3-3116,2-7 6154,7-14 0,7-3 0,2-15 0</inkml:trace>
  <inkml:trace contextRef="#ctx0" brushRef="#br1" timeOffset="75">2548 16268 7602,'10'-5'0,"-1"-2"1058,-2-2-82,-2 5-269,-5-2 1,-2 6-257,-3 0 0,-4 6 1,-8 7-1,-2 6 43,-2 7 1,-7 4 0,1 1 0,-1 1 89,2-1 0,-3 11 0,4 2 1,-1-1 20,0 3 1,7 4 0,-2 6-1,3 2-187,2 1 0,1 4 0,-1-9 1,2 0-15,3 1 0,-1 2 0,7-4 1,1-4-36,3-6 1,1 1-1,0-7 1,0-3-392,0 0 1,0-5 0,0-1 0,0-3-488,0-3 1,5-1 0,2-5-798,2 0 0,-4-7 0,5-4 407,3-3 0,-5-4 0,3-3 0,-1-6-324,-1-3 1,5-9-1,-5-3 1,1-3 60,1-3 0,-1 1 1,6-3 1161,0-2 0,-1 3 0,1-6 0</inkml:trace>
  <inkml:trace contextRef="#ctx0" brushRef="#br1" timeOffset="76">2548 16724 8147,'15'7'978,"1"3"0,0 4 0,-1 2 1,1 0-98,0-1 0,1 6 0,4 0 1,4-2-438,-1-1 0,4 3 0,-5 2 0,0-1-230,-1 1 1,-1-2-1,-5-5 1,0-1-366,-1 1 0,1 0 0,0-2 0,0-2-832,-1-1 1,-4-6-1,-1 3-1546,3-1 0,-5-1 1461,3-6 1,-6-7-1,4-4 1068,-2-3 0,5-8 0,-3-3 0</inkml:trace>
  <inkml:trace contextRef="#ctx0" brushRef="#br1" timeOffset="77">3098 16755 7602,'-11'16'579,"1"0"0,-4-1 197,-5 1 0,-1 5 0,-4 0 0,0 0 143,-1 2 1,-5-4 0,-5 5 0,2 1-608,-2-1 0,0-5 1,4 2-1,-1-3-389,1-2 1,5-2-1,1-2 1,3-4-662,2-1 1,3-1-1079,1-6 1,11 0 0,8-2 317,11-3 0,13 1 1498,-1-6 0,11-8 0,3-6 0</inkml:trace>
  <inkml:trace contextRef="#ctx0" brushRef="#br1" timeOffset="78">3349 16692 7602,'0'9'538,"0"0"0,0-4 0,0 7 492,0 7 0,-1-1 0,-3 5 0,-1-1-42,1 5 0,-3 0 0,2 1 0,0-1-791,-2 1 1,5 0-1,-3-2 1,3-5-375,2-4 1,0-1 0,0 0-1315,0-1 0,2-1-1354,3-3 0,-1-4 1433,6-7 1,-6-2 1411,1-3 0,-3-4 0,-2-7 0</inkml:trace>
  <inkml:trace contextRef="#ctx0" brushRef="#br1" timeOffset="79">3239 17022 8099,'7'-8'755,"2"-1"1,7 5 0,-1-1-191,1 2 0,2 1 1,1 2-1,4 0-397,1 0 1,-3-5 0,5-1 0,2 3-624,2 1 1,1 2 0,1 0-1,-3 0-384,-2 0 1,2-5 0,-2-2-1,2 0-224,3 0 0,-1-3 1063,1 4 0,-1-13 0,1 2 0</inkml:trace>
  <inkml:trace contextRef="#ctx0" brushRef="#br1" timeOffset="80">4293 16535 7661,'0'-16'292,"-2"2"1,-3 2 0,-6 2 240,-3-2 1,-1 3 0,-3 0 0,-1 2-54,-2 4 0,-7 1 1,2 2-1,-4 2-160,-1 3 1,-1 5 0,1 10-1,1 0 29,4 0 0,-2 2 1,7 1-1,2 0-23,1 0 1,8 3 0,1-4 0,2 1-124,4 0 1,1-2 0,2-6 0,2-1-152,3-3 1,0 3 0,9-5 0,3-1-320,1-2 1,6-5 0,3-1 0,2 0-202,3 0 0,-1-7 0,1-3 0,-1-4 118,1-2 0,-3 0 1,-1 1-1,-3-1 151,-3 0 0,5 1 0,-7 1 0,-2 1 416,-6 3 0,2 6 1,-3-1-1,1 5 230,-2 5 1,-1 4 0,-5 9 0,1 1-44,-2 2 0,-1 7 0,-2-2 1,0 2 141,0-2 1,0 4 0,0-4 0,0 2-269,0-2 0,0 2 1,0-7-1,-2 0-611,-3 2 1,3-6 0,-3 4-1503,3-3 0,2-3-3013,0 1 4117,0-7 1,0-9 0,2-11 0,2-3 730,1-1 0,7-15 0,-3-3 0</inkml:trace>
  <inkml:trace contextRef="#ctx0" brushRef="#br1" timeOffset="81">4434 16174 8032,'30'0'0,"-2"0"0,-2 0 145,2 0 1,0 1 0,0 5-1,-2 4 447,2 4 1,7 4-1,2 4 1,-2 6 416,-2 2 0,-2 10 0,-1-5 0,-4 5-617,-5 4 0,-3 8 1,-3-6-1,-1 1 237,-3 3 1,-4 6 0,-7-3 0,0-4-300,0-6 1,0 6-1,0-7 1,0-2 15,0 0 1,0-6-1,0 2 1,-2-4-204,-3-6 0,3 2 0,-5-7-341,0-2 0,4-2 0,-6-1-71,2 0 1,0-7 0,3-6-1429,-1-6 0,-5-6 1697,4-7 0,-6-7 0,3-1 0</inkml:trace>
  <inkml:trace contextRef="#ctx0" brushRef="#br4" timeOffset="82">5598 16551 7497,'7'9'1863,"5"-4"-1520,7-3 0,0-2 0,8 0 0,-1 0 421,-2 0 0,9 0 1,-5-2-1,0-2-355,2-1 0,-2 0 0,0 5 1,-4-2-172,-1-3 1,-2 3-1,-5-3 1,0 3-1023,-1 2 1,-4 0-352,-1 0 0,-8 0 0,-4 0 460,-12 0 1,-3 0 0,-9 0 0,-1 0 674,3 0 0,-13 7 0,4 2 0</inkml:trace>
  <inkml:trace contextRef="#ctx0" brushRef="#br4" timeOffset="83">5582 16739 7602,'0'11'352,"2"-2"1,3-2 312,5-4 1,6-1 0,3-2 0,4 0 62,2 0 1,-4 0-1,5 0 1,2 0-234,1 0 1,-2-2 0,-3-1-1,1-3-141,-1 3 1,-3 1 0,3 2-1,-1 0-199,-4 0 0,-1 0 1,-4-2-1,-2-1-1385,-2-2 0,1-2-1815,5 1 0,-8-2 3045,-2-8 0,-12-7 0,-2-1 0</inkml:trace>
  <inkml:trace contextRef="#ctx0" brushRef="#br2" timeOffset="84">6683 16016 7602,'7'-8'1345,"-6"-6"1612,5 3-2651,-5 4 0,-1 2 1,0 10-1,0 6 444,0 3 1,0 8-1,0 5 1,0 2-107,0 3 0,0-1 1,-1 1-1,-5-1-200,-4 1 1,1-1-1,-1 0 1,-3 1-165,-1-1 1,0-1 0,2-2 0,3-4-76,2-1 1,1 3-1,2-5 1,-1-2-100,1-1 1,4-2-1,6-1 1,4-1-64,4-3 1,2 1-1,1-7 1,4-1-119,5-3 1,4-1 0,1-1-1,1-3 94,-1-1 1,1-7 0,1 1 0,0-4-311,-1-6 0,6 3 0,-10-3 0,0 5-763,2 6 0,-8-4 0,-1 4 0,-3-3-746,-2 3 0,-2-4 0,-4 3 667,-5-3 0,-5 4 0,-5-1 0,-5-1 1133,-4-2 0,-9-1 0,-2-1 0</inkml:trace>
  <inkml:trace contextRef="#ctx0" brushRef="#br2" timeOffset="85">6966 16221 7810,'15'7'992,"-6"-4"0,-4 8 1,-3 3-448,-2 5 0,0 0 1,0 7-1,0 1 880,0-3 0,0 9 0,0-5 0,0 0-756,0 2 1,0-6-1,0 1 1,0-1-568,0 1 0,0-6 0,0 2-310,0-4 0,-2-1-2326,-3 0 425,3-8 0,-3-1 1,10-7-200,6 0 1,3-7 2307,1-3 0,8-11 0,2-4 0</inkml:trace>
  <inkml:trace contextRef="#ctx0" brushRef="#br3" timeOffset="86">7736 16252 7591,'16'0'2323,"-8"0"-1419,-1 0 0,-8 0-602,-5 0 1,-2 0 0,-8 0-97,0 0 0,1 0 0,-1 0-154,0 0 1,0-2 0,1-3-37,-1-5 1,7 1 0,4-1 129,3-3 0,4 1 1,3 2-1,6 3 72,3 0 1,7 5 0,1-3 0,1 3 86,0 2 1,-2 0 0,-6 2 0,1 1 18,0 2 1,-6 6 0,-1-4-89,-2 2 0,-2 1 1,-5 6-92,0 0 1,-1-1 0,-5-1-129,-4-3 1,-4-3 0,-2-4 0,0 1-186,1-1 0,-1-3 0,0-1 0,1 0-44,-1 0 0,0 0 0,0 0-184,1 0 0,4-1 0,2-5 90,2-4 1,2 1 0,5-1 0,2-1-983,3 2 1,4-4 0,8 4-1,4-2-235,6 1 1,2 5 1522,3-6 0,-1 1 0,1-6 0</inkml:trace>
  <inkml:trace contextRef="#ctx0" brushRef="#br3" timeOffset="87">8774 15765 7602,'8'-7'442,"-1"-7"0,-7-7 0,0 2 373,0 1 1,-7 3-1,-5-1 1,-5 0-310,-4 1 1,-12 1-1,1 1 1,-3 5-110,-3 1 0,5 1 1,-6 8-1,1 2 6,-4 1 1,2 12 0,-1-1 0,3 3 16,3 4 0,7 1 0,4 8 1,1-1-192,4 1 0,1-3 0,4-1 0,4-1-161,5 0 1,3-4 0,2-2-1,2-3-52,3-3 0,5-1 0,11-1 0,5-5-50,4-1 1,7-2-1,3-5 1,4 0-291,5 0 1,-4-7 0,-3-3-1,0-4-10,-2-2 0,-3-5 0,-9 0 0,-6 2 142,-4 2 0,1 1 0,-10 0 0,0 1-187,-4-1 0,-3 5 1128,-2 1 1,0 10 0,0 3 239,0 11 0,5 14 0,0 4 1,-1 6 134,-3 2 1,4 6 0,2-4 0,0 3-650,0 2 0,0-5 0,-3-2 1,3-1-476,2-4 0,-6-4 0,2-3-491,-3-2 0,-2-7 1,0 2-8369,0-3 8859,7-9 0,2-16 0,7-11 0</inkml:trace>
  <inkml:trace contextRef="#ctx0" brushRef="#br3" timeOffset="88">1243 18233 7602,'10'-6'-662,"1"1"1,-6-7 940,5 1 1,-6-2 45,1-3 1,-3 5-545,-2 1 0,0-1 371,0-4 1,-2 4 318,-3 1 0,1 4 127,-6-4 0,-1 6 1696,-4-1-1456,6 3 1,2 4-1,7 3 1,0 6-255,0 3 1,2 9 0,3 3-1,7 4-266,7 1 0,0-1 0,6-1 0,-2-1 166,-4 0 0,4 5 1,-1-6-1,1 2-280,0 3 1,-2-3-1,-6-1 1,1-3-160,0-2 0,-6-3 0,-1-4-680,-2 0 1,4 0-3434,-6-1 253,0 1 2737,-5-7 1,0-11-1,0-12 138,0-5 0,5-4 0,2 2 940,2-5 0,1-4 0,6-1 0</inkml:trace>
  <inkml:trace contextRef="#ctx0" brushRef="#br3" timeOffset="89">1746 18075 8110,'5'-15'0,"2"1"1299,2 3-913,-6 4 1,2 7 0,-10 2-1,-5 5 187,-4 9 0,-9 1 0,-2 9 0,-1 2 69,0 2 0,0 7 0,-6-1 0,3-1-120,3-1 0,-4-3 0,5 0 0,1 1-347,3-1 1,-2-1 0,2-4-1,4-5-45,5-3 1,-2 1-1,5-2 1,-2-3-144,1 0 1,5-2 0,-4 1-1040,2-3 1,0-6 0,3 3-3492,-1 0 2979,0-6 0,22-1 1,6-10 1563,3-4 0,9-9 0,5-1 0</inkml:trace>
  <inkml:trace contextRef="#ctx0" brushRef="#br3" timeOffset="90">2044 17950 7858,'0'-16'370,"2"7"1,2 2-1,3 0 116,1-3 0,3 1 1,6-1-1,3-1 12,0 2 1,7-3-1,-5 7 1,1 0-123,0-2 0,-2 5 0,-5-3 0,-1 3 101,1 2 1,-6 0 0,-1 2 0,-2 3-90,-3 5 1,-3 4 0,-1 4-1,0 1-136,0 2 1,-7 7 0,-5-2-1,-5 4-53,-4 1 0,-2-1 0,4-2 0,-2-4 26,2-1 0,1 3 0,2-5 0,1-2 48,-1-1 0,2-2 0,4-1 39,4 1 1,-1 0-283,2 0 1,2-2-78,8-4 1,4-3 0,6-7 0,1 0-338,0 0 0,6 0 0,5 0 0,2-2-495,3-3 1,-1-2 0,1-5 0,-1 3-434,1 2 1,-1-5-1,0 3 1,-1 0 129,-4 4 0,2-2 0,-7 0 1,0 0 1181,2 0 0,-6-5 0,6 3 0</inkml:trace>
  <inkml:trace contextRef="#ctx0" brushRef="#br3" timeOffset="91">2893 18123 11016,'-10'5'697,"-1"0"0,8 7 1,-4-1-1,2 5-142,-1 5 0,-4-2 0,5 5 0,1 1 295,3-1 0,-5-5 1,1 4-1,2-2-620,1 0 0,4 5 1,1-5-1,4-2-877,2-1 1,-4-4 0,4-2 0,-1-2-6563,1 3 5329,-5-6 1,8 3 1879,-7-10 0,-7-3 0,-6-13 0</inkml:trace>
  <inkml:trace contextRef="#ctx0" brushRef="#br3" timeOffset="92">2610 18406 7602,'18'0'1517,"1"-2"0,4-2-443,1-1 1,1 0 0,4 5 0,-1-2-600,0-3 0,11 3 0,-8-3 1,2 3-450,1 2 1,2-5 0,1 0-1,-2-1-816,-2-1 0,-1 6 1,-1-6-1,-1 1-600,-4 1 0,2-2 0,-5 2 0,-1-4-688,1 1 2078,5-6 0,-11-2 0,6-9 0</inkml:trace>
  <inkml:trace contextRef="#ctx0" brushRef="#br3" timeOffset="93">4025 17903 7602,'-8'-16'189,"-5"0"1,7 0 0,-3 2 351,-3 4 1,-9-4 0,-6 4 0,-1-3 30,2 3 0,-3-2 1,2 5-1,-2 0-258,-3 0 0,1 1 0,-1 6 0,1 0 176,-1 0 1,6 0 0,0 2 0,0 3-180,1 6 0,-3 5 0,7 3 0,2 4-158,2 1 0,6 2 0,2 7 1,3 1-56,2-3 1,2 4 0,2-9 0,0 2 21,0-2 0,6-1 1,0-6-1,5 2-214,6-2 1,1-1 0,8-5 0,2 0-27,2-3 1,-1-6 0,-1 3 0,-1-2-74,1 0 1,0-1 0,-1-8 0,-2-3-45,-2-2 0,3-1 0,-5-8 0,-2-1-65,-1-2 0,-3-5 1,-1 3-1,-2 1 120,-1-1 0,-8-3 1,3 5 946,-5 2-148,-1 1 0,0 11 0,0 7-268,0 9 1,0 10-1,0 4 1,0 1 184,0 4 1,0 2 0,0 1 0,2 1-439,3-1 0,-3 1 0,3-3 0,-1-1-461,1-1 0,-1-8 0,4 3 1,-1-1-250,-3 0 1,5-1 0,-1-8-1,3-3-221,-1-3 0,1 5 1,4-6-1,1-1-572,0-3 0,0-1 0,1 0 0,2-1 457,2-5 0,5-8 950,-5-6 0,7-15 0,-3 1 0</inkml:trace>
  <inkml:trace contextRef="#ctx0" brushRef="#br3" timeOffset="94">4308 17981 8411,'16'-9'825,"-5"2"1,-1 7-163,2 0 0,2 13 0,2 4 0,0 4 36,0 2 1,-1 5 0,1-2 0,0 4-315,-1 1 0,1-1 0,0-2 0,0-2 122,-1 2 0,1-5 0,0-1 0,-1-1-543,1 0 0,0 0 0,0-5 0,-1 0-424,1-1 1,5-1 0,0-3-511,-2-6 0,-1 2 0,-3-4-251,1-4 1,0-6 0,-2-11-1,-2-1 33,-1-2 1,-6-7 0,4 0 1187,-2-7 0,5-5 0,-4-7 0</inkml:trace>
  <inkml:trace contextRef="#ctx0" brushRef="#br3" timeOffset="95">4827 18013 8679,'-14'1'729,"4"5"0,-6-3 0,2 8 0,-7 1-140,-3 2 0,3 1 0,-5 3 1,-2 1-30,-2 2 1,-3 5 0,-2-5 0,-2 0-61,2 2 0,2-6 1,2 4-1,-1-3-568,1-2 0,1-1 0,2 1 0,4-2-1474,1-4 0,2 3 1,7-6-2121,3 1 3662,4-4 0,7 3 0,0-7 0</inkml:trace>
  <inkml:trace contextRef="#ctx0" brushRef="#br3" timeOffset="96">5252 18170 7602,'10'5'0,"1"0"857,1-1 0,-3-1 0,1 1 0,2 1 27,2-2 1,7 4 0,2 0 0,0 0-269,0 0 0,3 4 1,-4-6-1,1 0-310,0 2 0,3-5 1,-5 5-1,-2-2-617,-1 1 0,-3 1 0,1-4-1305,0 2 1,-6 1-4583,1-6 5768,-8 0 1,-10-7 0,-10-2 0</inkml:trace>
  <inkml:trace contextRef="#ctx0" brushRef="#br3" timeOffset="97">5409 18374 7602,'16'14'0,"-1"-3"0,1-6 829,0-3 1,0 3-1,-1 0 1,1-1 574,0-3 0,5 5 1,0-1-1,-2-2-701,-2-1 1,-1 0 0,0 1-448,0 2 1,-1 1 0,1-6-556,0 0 0,0 1-1385,-1 5 0,1-5-678,0 5 1,-1-5 1204,1-1 1,-5 0 0,-3-1 1156,-1-5 0,6 5 0,-12-13 0,6 5 0</inkml:trace>
  <inkml:trace contextRef="#ctx0" brushRef="#br3" timeOffset="98">6384 17840 7602,'-25'0'0,"-1"-2"0,9-2 0,3-1 618,0 2 0,0-6 142,-2-1 1,7-4 0,4-2 0,5 2-388,5 3 1,9-6-1,9 3 1,1 0-117,4 0 0,7-3 1,2 8-1,0 0-45,1 4 0,-5 3 1,2 2-1,-5 0-19,-4 0 1,-7 2-1,2 3 1,-5 6-52,-5 3 1,1 7 0,-7-1 0,-1 1 28,-3 2 0,-2 0 1,-5 5-1,-4-2-13,-4 2 0,-2-4 0,-1 1 0,-3-2-97,-1-4 0,-1 0 0,3-2 0,-2 1-34,1-4 1,3-2 0,1 2 0,0-3 5,1-6 0,-1 2-215,0-2 96,8 0 0,2-10 0,13-2 0,9-2-313,8-3 0,13 0 0,5 0 0,4 3 260,1 2 1,5 2 0,-1 5 0,-4 0 195,-3 0 1,-11 1-1,0 5 1,-7 2 183,-3 1 1,-2 5-1,-7-3 1,-4 2 301,-4 3 0,-5 5 0,-1 0 1,-1-2 113,-5-1 1,-2 3 0,-8 0 0,-2-2-476,-3-2 0,-3-1 0,-7 0 0,-1-2-182,1-4 1,-1-1 0,1-5 0,-1 1-66,1-2 1,-1-1 0,1-2 0,1 0-1514,4 0 1,3-2 0,8-1 0,1-4 549,3-2 0,4-1 1,9-6-1,3 0 439,6 0 0,10 1 0,7-3 589,7-3 0,12-10 0,9-9 0</inkml:trace>
  <inkml:trace contextRef="#ctx0" brushRef="#br3" timeOffset="99">7374 17635 7602,'7'-15'1935,"-12"6"1,0 4-1388,-7 3 0,-4 9 0,0 7 0,0 9-72,1 8 1,-6 9 0,2-1 0,3 1 13,4 3 0,6-4 1,-2-1-1,1-1-277,3 0 0,9-2 0,6-7 0,5-4-79,5-1 0,5-2 1,9-6-1,3 1 50,2 0 1,1-7-1,2-4 1,-1-3 5,2-2 0,-6 0 0,1 0 0,-4-2-40,-4-3 0,2-6 0,-12-8 0,-3-2 97,-6 2 1,0-1-1,-7 1 17,-1-2 0,-9 0 0,-8 7 1,-4 2-31,-4 2 1,-12 6 0,1-1 0,-3 3-152,-3 2 1,5 2 0,-6 1 0,1 4-907,-4 2 0,2 2 0,-2 3 0,0-2-1720,2-2 0,-4-1 0,6 3 2543,-3-1 0,7-8 0,-5 4 0</inkml:trace>
  <inkml:trace contextRef="#ctx0" brushRef="#br3" timeOffset="100">7249 18578 8501,'1'11'1160,"5"-2"-931,4-2 1,-1 3 0,1-5 0,3-1-53,0-2 0,3-1 0,0 3 0,0 3 6,-1 2 1,1-6-1,2 4 1,3-2-52,5 1 1,2 4 0,1-5 0,1 0-36,3 2 0,9-5 1,0 5-1,4-2 11,1 1 0,-2-1 0,1-5 0,-1 0 1,4 0 0,-4 0 0,-3 0 0,0 0-5,-2 0 1,6 0 0,-6 0 0,0-2-55,-3-3 1,1 3 0,1-5 0,-1 2 22,1 0 0,-3-6 1,-4 4-1,-1 0-58,1 0 0,-3-5 1,-1 2-1,-2-4 13,2-2 0,0 0 1,0-1-1,-3-2 1,-3-2 0,5-2 1,-5 4-1,3-2-45,3 1 1,0-2 0,0-1 0,-2-1 1,2-4 1,2 3 0,1-1 0,-1 0 24,-4 1 1,4-4 0,-6 2 0,2 0-6,0 0 1,-6-2 0,1 2 0,-4 0 28,-1 0 0,5-2 0,0 2 1,-2-2-9,-2-3 1,-3 1 0,0-1-1,-1 1-33,-1 0 0,5-6 0,-8 0 0,2 2 105,-1 2 0,-5-4 1,4 1-1,0 1 59,-1 2 1,-4-4-1,3-1 1,-2-1-31,0 1 1,2 1 0,-3 4-1,1-2-112,-1-2 0,-3-5 0,-1 4 0,0-1-70,0 1 0,0-4 1,0 4-1,-1-1 85,-5 1 1,3-6 0,-6 2 0,2-1-3,4 1 1,-4-2-1,0 6 1,0-1 62,0 1 0,2-6 0,5 2 0,0-1-7,0 1 1,0-4 0,0 4 0,0-3-112,0-2 0,0 5 0,0-2 1,-2-3-30,-3-4 0,3-1 0,-5 3 1,2 0 115,-1 2 0,-1-4 1,4 10-1,-2-5-13,1-1 1,-3 2 0,2 1-1,1 2-15,3-2 0,-5-1 1,1-2-1,2 0-24,1-1 1,-3 3 0,-2 0 0,0-1-52,0-3 0,-6-1 1,3 3-1,-4-1-40,-2 1 1,1-5 0,-1-1 0,0 3 98,0 1 0,1-4 0,-1-1 0,2 0 19,3 0 1,-2-4 0,2 4 0,-3 0-64,-2 0 0,1-5 0,-1 1 0,0-1-17,0 1 1,1-1 0,-1 4-1,0 1 21,1 0 1,-1-5 0,0 3 0,0-2 0,1 1 0,-1 1 1,0-5-1,0 0 32,1-4 0,-1 4 1,-1 1-1,-1-1 11,2 0 1,-8-5 0,8 8-1,-1-1-30,-1 1 1,3-6 0,-1 2 0,0 0-29,0-5 0,1 1 1,-1 1-1,2 1 14,3 1 0,-3-4 0,6 10 0,-3-3 32,1 3 1,1-3 0,-3 6 0,3-2 42,2-3 0,-3-2 1,3-2-1,0 2-28,0 3 0,-4-1 1,6 5-1,0 0-24,-2-1 0,5-2 0,-5 4 0,2 1-29,-1-2 0,1 5 0,5-5 0,0 1 19,0 1 1,0-6-1,0 4 1,0 2 21,0 3 0,5-7 0,2 9 0,0-2-15,0 0 1,0 4 0,-3 1 0,3 2 36,2-2 1,-4 1-1,4-1 1,-1 4-14,1 2 1,0 1 0,3 4 0,-1 0 60,1 1 1,2-6 0,1 10 0,1 2-40,0 1 1,0-1 0,1 3 0,2 0-30,2 1 1,2 1 0,-4 5-1,4 0-10,1 1 1,3-1 0,4 0-1,0 0-14,1 1 0,6 1 0,3 2 0,0 3 6,1 2 1,-5-4 0,3 6 0,0 2 199,1 1 0,-5 2 0,6 0 0,0 0-212,-2 0 0,-1 2 0,-8 1 0,1 4-69,-1 2 1,-5-6-1,-1 3 1,-3-3-389,-2 2 0,-8-3 0,-2 3-239,3-3 1,-5-4 0,1-3-373,-2-5 0,-2-4 0,-3-2 0,2 0 68,1 0 1,0-6 591,-5-4 1,-2 3 0,-3 2 0,-4 3 423,1 3 0,-6-1 0,3-1 0,-3-3 0,-2-1 0,1-7 0,-1 4 0</inkml:trace>
  <inkml:trace contextRef="#ctx0" brushRef="#br3" timeOffset="101">9466 9242 7850,'0'-10'572,"-2"1"-130,-3 2 76,3 2 0,-3 6-261,10 5 0,9 2 0,7 6 1,-2-1-76,-2-3 0,6 1 1,3 4-1,4 1 0,1 0 1,1-1 0,-2 1-1,-2 0 3,-2 0 0,0-1 0,5 1 0,1 0 47,-1-1 1,6 6 0,0 0 0,-2 0-36,-2 2 0,3-6 0,1 6 0,-4-2-14,-5 0 0,-5 0 1,-7-4-1,-1 1 89,1-2 1,-2 8 0,-3-8-93,-6 1 1,-3 1 0,-2-3 0,0 1-23,0 0 0,0-6 0,0 1 0,-2 1-105,-3 2 1,-4 0-1,-9-2 1,-1-3-226,-2-2 0,-5 3 0,3-4 1,-1-3-243,-4-1 0,3-2 0,-1 0 0,0 0-424,2 0 0,-4-5 0,5-2 0,0-2 125,1-3 0,1 3 0,5-1-454,0-3 0,6-1 1,1-1 1166,2-1 0,3 0 0,10 0 0,2-6 0,8-3 0</inkml:trace>
  <inkml:trace contextRef="#ctx0" brushRef="#br3" timeOffset="102">9670 9509 11031,'5'11'0,"0"-1"513,-1 2 0,3 2 0,0 4 0,2 3 52,3 5 0,0 4 0,2 1 0,-2 1-147,0-1 0,6 0 0,-8 1 0,4-2-495,2-4 1,-2 2 0,-2-6 0,-3 1 37,-2 0 1,4 0 0,-4-4-1,0 2 39,-1-2 0,0 5 0,-6 1 0</inkml:trace>
  <inkml:trace contextRef="#ctx0" brushRef="#br3" timeOffset="103">10865 9431 7783,'-7'-9'960,"5"2"1,-3 7 0,8 2 0,4 1-400,2 2 0,0 13 0,3-2 1,-1 1 10,1 1 1,2 3 0,1 1 0,1 1-258,0 0 1,5-1-1,0-2 1,-2 2-29,-2 3 1,4-1-1,2 4 1,0-3-181,0-3 0,-2-1 0,-6-3 0,1 1-740,0 2 1,-1 0-3770,1-5 3488,-7-1 1,-4-13 0,-10-7 0,-6-9-2073,-3-7 2986,-1-4 0,-1-13 0,0-2 0</inkml:trace>
  <inkml:trace contextRef="#ctx0" brushRef="#br3" timeOffset="104">11289 9352 7783,'16'-9'1805,"-7"4"0,-4 10-1069,-3 6 0,-7 5 0,-4 3 0,-3 3-48,-6 3 1,-1 6-1,1 6 1,-3-2-8,-5-2 1,4 4 0,-1 1 0,2-1-75,0-4 1,0 7 0,5-8 0,0-1-242,1-3 0,-1 2 0,2-6 1,2 2-344,1 1 1,1-8-1,-4 2 1,2-4-549,1-1 1,1 0-1,-6-2 1,2-2-2192,4-2 1,-4-4 2715,3 4 0,-3-6 0,-2 3 0</inkml:trace>
  <inkml:trace contextRef="#ctx0" brushRef="#br3" timeOffset="105">11682 8975 7783,'7'-16'1222,"4"0"0,8 2-575,2 4 0,0-2 0,-4 7 0,3 1-284,1 2 0,5 2 1,-5 0-1,-2 0-165,-1 0 0,-3 0 0,-1 2 0,-2 3-24,-1 6 1,-8-3 0,3 3 0,-5 1-1,-1 2 1,0 2 0,0 0-1,-1 1-102,-5 4 0,3-2 0,-9 6 0,-2-1-30,0 1 1,-7-4 0,7 3-1,-5-1 139,-1-4 0,3-2 1,3-1-1,2-2 42,1-3 0,2 3 0,-3-6 1667,2 1-1142,6 5 0,-1-7 1,10 3-386,6-4 1,3-5 0,1-2 0,3-3-551,3-1 0,-4 0 0,4 5 0,-1 0-328,1 0 0,-4 0 0,4 0 0,-4 0-898,-1 0 1,0 0-1,0 0-1237,-1 0 0,-4 5 0,-2 2 2650,-2 2 0,5 1 0,-4 6 0</inkml:trace>
  <inkml:trace contextRef="#ctx0" brushRef="#br3" timeOffset="106">12170 9462 9877,'9'7'1579,"-2"-3"1,-7 6 0,-2 2-784,-3 2 1,3 4 0,-5 3 0,2 3-212,-1 1 1,1 3 0,3-6 0,-1 1-297,-2 0 1,-1 3 0,6-3-1,0-1-312,0 1 0,0-2 0,0-5-2485,0-1 1,0-4-3864,0-1 5187,0 1 1,0-9-1,-1-8 1184,-5-6 0,-9-11 0,-10-1 0</inkml:trace>
  <inkml:trace contextRef="#ctx0" brushRef="#br3" timeOffset="107">11918 9714 7783,'0'10'2703,"2"-1"-2211,3-2 1,-1-2 0,6-5 0,2 0 490,2 0 1,2 5 0,2 1-1,3-3-573,5-1 0,-2-2 0,2 0 0,1 0-648,-3 0 0,4 5 0,-5 0 0,1-1-941,4-3 1,2-1 0,1 0 0,1 0 325,-1 0 1,-1-5 0,-2-2 0,-2 0 852,2 0 0,9-12 0,3 2 0</inkml:trace>
  <inkml:trace contextRef="#ctx0" brushRef="#br3" timeOffset="108">12987 9415 9173,'9'-16'0,"-4"-1"0,-5-2 736,-5-2 0,-4 0 1,-6 5-1,-1 0-304,0 1 0,-5 1 0,0 3 1,2 4-42,2 0 1,-4 5 0,-2-1 0,0 5-36,1 3 1,-5 7 0,6 0-1,0 6-92,-1 3 0,4 5 0,-3-3 0,4 1 9,1 4 0,0 0 1,2 0-1,4-4-107,5-1 1,-2-2 0,1-5-1,5-1-151,4 1 0,6 0 0,7-2 0,1-2-193,4-1 1,-2-6 0,7 4 0,2-2-86,2-4 1,2-1-1,-1-2 1,0-2-77,1-3 1,-2-4 0,-2-7 0,-2 1 167,2-1 1,-6-2-1,-1-1 1,-5-2 135,-5 2 1,-3-4 0,-4 2-1,1 2 420,-1 2 0,-3 6 216,-1 1 0,-1 6 0,-3 1-132,-1 6 0,-6 8 0,6 10 0,0 3-63,-2 1 1,5 8 0,-5-4-1,2 1 106,0 0 0,-1 3 0,6-7 0,0 4-406,0 1 1,0-6 0,0-3 0,0-1-420,0 0 0,0 0 0,0-5 1,0 0-1921,0 0 0,0-1 543,0 1 1,7-7 520,4-4 0,3-3 1,2-4-1,1-3 168,4-6 0,-4-3 1,6-3-1,-2-4 1001,0-5 0,7-11 0,-3-3 0</inkml:trace>
  <inkml:trace contextRef="#ctx0" brushRef="#br3" timeOffset="109">13255 9541 10237,'0'-7'1111,"1"5"1,5 7-364,4 4 1,4 7-1,2 6 1,0 1-216,-1 0 0,-1 5 0,-2-2 0,-1 2-243,1-2 0,2 2 0,2-5 1,0-1-172,-1 1 1,1 3 0,-2-5 0,-2-2-342,-1-1 0,-3-2 1,5-2-1,-5-2-1388,-1-2 0,0-6-90,-1 1 0,-3-3 0,6-4 541,-2-3 0,-2-9 0,-3-11 1159,3-4 0,4 1 0,7-11 0</inkml:trace>
  <inkml:trace contextRef="#ctx0" brushRef="#br3" timeOffset="110">13695 9619 10333,'0'16'684,"0"0"0,-2-2 0,-5-2 0,-7-2-270,-5 3 0,-4 1 0,2 1 0,-3 1 98,-1 0 1,-3-1 0,6 1-1,-1 0-489,0 0 0,-3-6 0,5 1 0,2-1-664,1-1 0,3 3 0,-1-7-1182,0-1-901,1-2 0,6-4 2724,4-3 0,17-4 0,5-7 0</inkml:trace>
  <inkml:trace contextRef="#ctx0" brushRef="#br3" timeOffset="111">13978 9761 7783,'10'0'3673,"1"0"-2138,1 0 1,2 0 0,2 0-1103,0 0 0,-1 0 1,3 0-398,3 0 0,1 0 1,5 2-57,-6 3 1,1-4 0,-1 5-1048,-2-5 0,-1-1 0,-2 0 1,-1 0 53,1 0 1,-5 0 0,-1 0-92,2 0 0,-5-6 0,0-5 1104,0-3 0,-5-2 0,5 1 0</inkml:trace>
  <inkml:trace contextRef="#ctx0" brushRef="#br3" timeOffset="112">14402 9446 8144,'7'-15'259,"4"-1"1,3 2-1,2 2 1,-1 3 201,1 2 1,0-3-1,-1 4 1,1 3 322,0 1 0,0 2 0,-1 0-526,1 0 1,-2 7-1,-2 2 1,-3 1-78,-2 1 1,-2-1 0,-5 6 0,0 0 20,0-1 0,-1 1 0,-5 2 0,-4-1-144,-4-1 1,-2 3 0,0-9 0,1 4-62,-1 2 0,2-5 0,2-3 0,1-1 82,-1-3 1,3-2 48,-1-2-51,6 0 1,10-2 0,9-2-84,3-1 0,1 0 0,0 5 0,4 0-5,1 0 1,1 0-1,1 2 1,-3 3 131,-1 5 1,-4 4 0,3 2-1,-5 0-47,-6-1 1,2 3 0,-6 1 0,-3 2 293,-1-2 1,-2 4-1,0-2 1,-2-2-100,-3-1 0,-4-3 0,-7 1 0,1 0-222,-1 0 1,0-3-1,0 0 1,1-5-98,-1-1 0,-5-1 0,0-6 0,2 0-511,1 0 0,3 0 0,-1-2 0,0-2-736,0-1 1,6-5 0,1 3 0,2-2 383,4-3 1,1 3 0,4-1-1,3-3 116,6-1 1,9-1 0,7-3 796,2-3 0,10-3 0,1-8 0</inkml:trace>
  <inkml:trace contextRef="#ctx0" brushRef="#br3" timeOffset="113">15189 9462 7783,'-2'-10'2911,"-3"1"-2591,-6 2 0,-3 2 0,-3 5 0,-3 0 119,-1 0 0,1 7 0,2 5 0,-1 5-3,-2 4 0,-5 6 0,5-5 0,1 3-145,3 3 1,1 0-1,2 0 1,4-4-77,5-1 1,3 3-1,2-5 1,0 0 1,0 1 0,12-4 1,4 3-1,3-4 20,4-1 0,1 0 0,8 0 0,-3-3-10,-2-2 1,0-2 0,-4-6 0,0 2-15,0-1 0,-2-4 1,-7-5-1,-2-4-29,-2 0 0,-6-12 0,1 2-181,-3-4 1,-4 1 0,-3 6 0,-6 0-273,-3 0 0,-3 1 1,-4 1-1,-4 2-238,1 1 1,-4 8 0,7-3-1,2 3-321,1-2 0,3 3 1,-1-3-53,0 3 0,7 4-118,4 3 1,5-2 0,5 6-1,6 0-231,3 0 0,3-6 1,4 2 1228,6-3 0,2 5 0,3 2 0</inkml:trace>
  <inkml:trace contextRef="#ctx0" brushRef="#br3" timeOffset="114">15629 9776 8040,'16'0'1845,"-1"0"-1127,1 0 0,0-1 0,-1-3 0,1-1-180,0 2 1,0 1 0,-1 2 0,1-2-480,0-3 1,-1 3 0,1-3-572,0 3 0,-6 2 0,-1 2-1886,-2 3 1,-2-1 1776,-5 6 0,-1-5 0,-5 4 0,-4-2 621,-4-4 0,3 1 0,1 1 0,-8 4 0,-6 7 0</inkml:trace>
  <inkml:trace contextRef="#ctx0" brushRef="#br3" timeOffset="115">15582 9934 7301,'-7'14'1007,"7"-4"1,7 2 0,10-6-1,2-3-294,2-1 0,5-2 0,-5 2 0,0 1-299,2 2 1,-5 1 0,3-6 0,-2 0-213,2 0 1,-4 5-1,4 0 1,-3-1-1882,-3-3 1,1 1 0,0 1 138,0 3 1,6-1 0,3-5 1539,-1 0 0,-1 0 0,-7 0 0,6 0 0,3 0 0</inkml:trace>
  <inkml:trace contextRef="#ctx0" brushRef="#br3" timeOffset="116">16478 9855 7783,'0'-16'599,"0"1"1,0-1 0,0 0-319,0 0 0,-7 1 0,-4 1 0,-3 2 409,-1 1 0,-1 6 1,0-4-1,0 2-249,1 4 1,-6 1 0,-2 4 0,0 3-229,1 5 0,-5 6 0,6 3 0,2 4-66,2 1 0,6 1 0,3 3 0,-1-2 71,0 2 0,6-4 1,-1 1-1,6-1 17,3 1 1,13-6-1,-1 4 1,4-2-32,2 0 0,5 0 0,-2-6 1,4 1 150,1 0 1,4-8 0,0-2 0,-4-3-16,-1 2 1,3-3-1,-8 2 1,-1-6-137,-3-3 0,0-8 1,-3 1-1,-4-7-134,0-7 1,-7 1-1,-2-1 1,-4-2-138,-1-1 0,-1-3 1,-4 1-1,-6 1-258,-3 4 0,-7 3 0,-2 6 0,-1-1-519,-4 2 1,-2-3 0,-1 9 0,1-2-1036,4 1 0,-4 4 1,6 5 1878,-1-3 0,-4-4 0,4-6 0</inkml:trace>
  <inkml:trace contextRef="#ctx0" brushRef="#br0" timeOffset="117">10330 8598 8155,'5'-11'0,"2"2"1385,2 2 1,-5-5-636,1 2 1,-5 1 0,-5 0-312,-6 2 0,-3-3 1,-3 5-1,-2 1 38,-2 2 1,0 2 0,5 0-1,0 0-183,0 0 0,-4 0 1,-1 0-1,1 0-111,3 0 1,1 7 0,0 4-135,1 3 0,-1 5 1,2 0-1,4-1-71,4 1 1,-1 0 0,2-3 0,2 0-89,1-1 0,4 1 0,3-2 4,5-4 0,4 3 1,2-6-1,0 0 31,-1 0 1,3 3 0,1-5 0,4-1 17,1-2 1,-3-2 0,5 0-1,1 0-8,-3 0 0,4-2 0,-7-3 0,-2-4 89,-1 0 0,-3-5 0,1 5 0,-2-1 92,-3-1 1,-4 1 0,-7-6-1,0 1 17,0-1 1,0 0 0,0 0 329,0 1 1,0 4-1,-2 2 19,-3 2 1,3 4 0,-3 8-104,3 6 0,2 3 1,0 1-1,0 1 9,0 0 1,0 0 0,0-1-320,0 1 1,5 0 0,0-1 0,-1 1 0,-1-2 70,3-3 1,-5 3-1791,5-4 1,-3 2 0,1 0-39,1-1 0,0-6 1,-7 4-1,-3-2 680,-5-4 0,-4-1 1008,-2-2 0,0 7 0,0 2 0</inkml:trace>
  <inkml:trace contextRef="#ctx0" brushRef="#br0" timeOffset="118">10315 8959 10454,'0'-9'2457,"0"2"1,0 9-1,0 3 1,0 6-1529,0 3 0,0 2 0,-2-1 0,-2 1-179,-1 0 0,0 5 0,5 0 0,-2-2-193,-3-2 0,3-1 0,-3 0-557,3-1 0,2 1 0,-2-2-779,-3-3 1,3-3-2140,-3-2 109,3-5 0,2 5 1,0-12 2808,0-4 0,7-4 0,2-2 0</inkml:trace>
  <inkml:trace contextRef="#ctx0" brushRef="#br0" timeOffset="119">12893 8362 7783,'7'-9'898,"-5"0"1,3 4 618,-3-5-1009,-2 3 0,0 1 1,0 12 126,0 4 0,0 6 0,0 3 0,0 4-122,0 1 1,-2 2 0,-1 6 0,-3-1-70,3 1 0,1-3 0,0-1 0,-1-1-192,-2 1 1,-1-1 0,5 0 0,-3-5-100,-1 1 1,0-5 0,5 3 0,0-4-69,0-1 0,0-1 1,0 1-222,0 0 0,0-6-173,0 1 311,0-8 1,1 4 0,5-8-33,4-5 0,4 3 1,2-8-1,-1 1-149,1 1 0,0-5 0,0 5 0,-1-1 94,1-1 1,2 8 0,1-2 0,2 3 84,-2 2 1,-2 0 0,-1 0 0,0 0 189,0 0 0,-6 2 0,-1 3 0,0 4-38,-1-1 0,-2 6 1,2-3-1,-1 3 190,-3 2 0,-2-1 0,-2 1 0,-2 0 219,-3-1 1,1 1 0,-6 0 0,-3-2-170,-1-4 1,0 4 0,2-3 0,2 1-178,-3-2 0,5 3 0,-3-8 1,-1-2-153,-2-1 0,4 3 0,-1 1 0,-1-3-372,-2-1 1,-2-4 0,-1-1 0,-3-4-826,-1-2 1,0-2 0,4-3-1,-2 2-1757,-2 2 0,0-1-34,5-4 0,7-1 2925,4 0 0,3 0 0,2 1 0</inkml:trace>
  <inkml:trace contextRef="#ctx0" brushRef="#br0" timeOffset="120">14733 8661 7783,'8'-16'1654,"-2"0"-1014,-5 0 0,-2 1 0,-5-1 1,-4 2 47,-4 3 1,-4-1-1,-3 5 1,-3 0-53,0 0 1,-6 0 0,5 4 0,-1-2-282,0 1 0,2 4 1,-4 5-1,3 6 220,2 3 1,2 1 0,6 1-1,-1 2-133,0 3 1,2-2 0,4 5 0,5 1-79,3-1 0,2-5 0,0 4 1,2-2 141,3 0 0,9 0 1,8-5-1,3-1-142,3 1 1,2 0 0,1 0 0,2-2-131,4-4 0,-2-1 0,7-6 1,1 2-235,3-1 0,-6 3 0,-2-2 0,-3-1 0,-3-3 0,1-1 0,-10 0 0,1 0 0,-5 6 0,2-1 0,-10 0-3552,-4-5 1,-14 2 3551,-4 3 0,-3-3 0,-1 5 0</inkml:trace>
  <inkml:trace contextRef="#ctx0" brushRef="#br0" timeOffset="121">22327 1713 8247,'14'-24'0,"-4"3"0,-5 3 297,-3 3 1,0 1-1,1 1 2907,3 3-2751,-1 6 0,-5-1 0,-2 10 0,-3 6 171,-6 3 0,-3 9 1,-3 3-1,-2 4 151,-2 1 1,-7 6-1,2-1 1,-4 1-426,-2 1 0,1-4 0,0 4 0,1-3-124,4-4 1,-4 8 0,4-11 0,-2-2-300,2-2 1,-2 3-1,7-6 1,1-2-1322,3-2 0,1-6 0,1-3-311,-1-1 0,0-1 1,2-8 520,4-3 1,3-4 0,7-9-1,1-4 1184,5-10 0,2-4 0,8-6 0,7-11 0,1 4 0</inkml:trace>
  <inkml:trace contextRef="#ctx0" brushRef="#br0" timeOffset="122">21855 1603 8372,'10'0'384,"-1"2"0,0 1 328,0 3 0,-4 6 1,4 0-1,-1 6-200,1 3 0,0 5 1,3-4-1,-1 3 72,1 3 0,2 0 1,1 0-1,-1-2 210,-3 2 0,8 2 0,-3 1 0,1 0-407,1 1 0,-2-1 0,-1-1 0,1-2-492,0-2 1,-1-5 0,1 4-1,0-3-388,0-3 1,-2-1-1,-2-2 1,-3-1-339,-2 1 1,5 0-1,-2-2 1,4-2-2145,2-2 0,0-6 2975,-1 1 0,8-10 0,2-4 0</inkml:trace>
  <inkml:trace contextRef="#ctx0" brushRef="#br0" timeOffset="123">22924 1965 8253,'16'-2'264,"0"-3"0,-6-2 0,1-4 0,1 6 626,2 3 1,7-3 0,1 0 0,1 1-260,0 3 1,0 1-1,-4 0 1,3 0-873,3 0 1,-6 0 0,2 0-2065,-3 0 0,-10 7 880,-2 3 1,-6-3 1424,-6-2 0,-9 4 0,-10 0 0</inkml:trace>
  <inkml:trace contextRef="#ctx0" brushRef="#br0" timeOffset="124">22861 2106 8583,'16'9'0,"1"-2"0,3-2 237,1 0 0,12 1 0,-2-6 0,2 0 335,1 0 0,2 0 0,3 0 0,-1 0-403,1 0 0,-3 0 0,-3 0 1,1 0-1970,-3 0 0,-3 5 1800,-12 0 0,-7-7 0,-2-6 0</inkml:trace>
  <inkml:trace contextRef="#ctx0" brushRef="#br0" timeOffset="125">23962 2122 8255,'0'9'1001,"7"-2"1,3-7 0,4 0-403,2 0 0,7 0 1,3 0-235,4 0 0,3 0 0,2 0 0,3 0 0,1 0-27,-1 0 0,4 0 0,-4 0 0,3 0-135,2 0 1,3 0 0,3 0 0,1 0-143,3 0 1,4 0-1,-4 0 1,-1 0-145,2 0 1,0 0-1,6 0 1,-3-2-23,3-3 1,8 3-1,5-3 1,1 3 20,-6 2 1,7-2 0,-9-1 0,4-3 75,-2 3 0,2 1 0,2 2 1,1 0 18,2 0 1,11-5 0,-7 0 0,-1 1 202,-3 2 0,6 2 0,-6 0 0,0 0-98,2 0 1,0 0-1,3 0 1,0 0-3,-1 0 0,10-1 0,-7-3 0,6-1-63,-44 3 0,1 0 0,42 1 0,-41 1 0,1 0 1,-2 0-1,0 1 16,1 2 1,-1 0-1,3-3 1,-1 1-1,40 6 1,0-1 24,-1-1 1,-40 0 0,-1 0 0,32 1 0,-1-1 66,1 2 1,7-4-1,-7 6 1,3 0-62,8 0 0,-44-7 1,1 1-1,1 2 0,0 0 1,0 1-1,-1-1 1,0-1 1,1 1 0,6 1 0,1 1 0,-4-1 0,0-1 0,0 1 0,0 0 44,0-1 0,1 1 1,4 2-1,1 1 1,-1-2-1,0 0 1,1 1-1,0 0-24,2 1 0,-1 1 0,2 0 1,0-1-1,-2-1 0,0 0 1,-3 0-1,0 0 33,-1 0 1,1-1 0,3 1 0,0 0 0,-9 0 0,0 0 0,0-1 0,0 0-42,-1-2 0,-1 0 1,1 2-1,-1 0 0,39 4 1,-2 1-436,-2-2 0,-3 4 1,-3-5-1,-8 2-745,-7-1 1,-11-5-1,-13 4-850,-8-2 0,-13-2 0,-17-5 0,-16 0 778,-16 0 1,-26-12 1139,-18-4 0,-7-5 0,37 11 0,-1-1 0,2-1 0,0 0 0</inkml:trace>
  <inkml:trace contextRef="#ctx0" brushRef="#br0" timeOffset="126">23899 1525 8255,'-11'0'763,"1"0"701,-1 0 0,4 0 1,7 0-688,9 0 1,7 0 0,7-2-1,6-2-122,6-1 0,9 0 0,-2 3 0,3-1-319,2-3 0,1-1 0,1 4 0,1-2-519,3 1 0,3 1 1,-8-1-1,-4-1-1005,-4 2 0,2 1 1,-7 2-1,-3 0-358,-4 0 0,-9-5 1,2-1-1,-6 1 1546,-4-2 0,3-9 0,-5-8 0</inkml:trace>
  <inkml:trace contextRef="#ctx0" brushRef="#br0" timeOffset="127">24842 912 9158,'0'-16'0,"2"2"0,2 2 2954,1 1-2307,0 8 0,0-2 1,0 10-1,-1 5-250,-2 4 0,-1 4 0,3 1 0,1 4 239,-1 1 1,-3-3 0,-1 5 0,0 2-379,0 2 0,-5 6 1,0 3-1,0-1-76,-2 1 1,5-1 0,-3-3 0,1 4 55,-1 1 0,3-5 0,-3 3 0,3-3-242,2-4 1,2 8-1,2-11 1,1 0-78,-2 1 0,4-6 1,-2-2-1,1-3-304,1-3 1,-6-4 420,5-1 0,-5-8 0,-1-2-79,0-9 0,0-7 0,0-4 1,0-5-370,0 1 0,7-11 0,6 3 0,6-1-76,7 0 0,9-2 1,3 2-1,3 3 212,2 0 1,3 8 0,1 1-1,-2 5 79,-3 6 0,2 3 0,-7 7 0,-2 0 406,-2 0 0,-2 7 1,1 3-1,-3 2 465,-2-1 1,0 8 0,-6-3 0,-1 3-254,-3 4 0,-8-4 0,-4 5 0,-3 1 261,-2-1 1,-7 1-1,-4 3 1,-4-4-264,-6-1 0,-4-2 0,-6-6 0,-1 1 150,1 0 0,-2 0 1,-2-3-1,-2 0-380,2-3 0,2-6 1,0 3-1,-2-2-501,-2 0 0,0 0 0,6-5 0,1 0-417,4 0 1,3 0 0,8 0 0,1-1-1210,3-5 1,4 3 0,9-8 0,5-1-5377,9-2 7314,13-1 0,12-8 0,6-2 0</inkml:trace>
  <inkml:trace contextRef="#ctx0" brushRef="#br0" timeOffset="128">26084 896 8068,'-10'-5'628,"-1"-1"1,6 1 322,-5 5 0,6 2 0,-1 3 0,3 6-394,2 3 0,0 1 0,0 1 1,0 2 417,0 2 1,0-2 0,-2 5 0,-1-2-311,-2 0 0,-1 0 1,6-4-1,0 2-505,0 2 1,0 0 0,0-5 0,0 0-205,0-1 1,0 1-1,0 0-1272,0-1 0,0 1 0,2-2-7574,3-3 8890,-3 3 0,-2-20 0,-9 5 0</inkml:trace>
  <inkml:trace contextRef="#ctx0" brushRef="#br0" timeOffset="129">25770 1116 8163,'-16'-7'1713,"7"-2"1,4-5 0,10 4-1136,6 5 1,10 3-1,5 2 1,4 0-64,1 0 0,6 0 0,3 0 0,2 0-283,2 0 0,5 0 1,-9 0-1,2 0-223,0 0 1,-7 0 0,1 0 0,-4 2-690,-6 3 1,-3-3-1,-8 3-1294,1-3 0,-2-1 1,-5 5 703,-9 4 1,-7-3-1,-11 0 1270,-3 0 0,-3-5 0,-8 5 0</inkml:trace>
  <inkml:trace contextRef="#ctx0" brushRef="#br0" timeOffset="130">25833 1650 8951,'16'-5'0,"-1"-2"695,1-2 0,0 4 1,1-4-1,4 2-149,5 4 0,6-4 0,4 2 0,6 1 153,4 3 0,1-5 0,0 1 0,0 2-533,1 1 1,-8 2-1,-2 0 1,-3 0-939,-3 0 1,1 0-1,-12 0 1,-2 0-1857,-2 0 1,-3 2 2627,-3 3 0,3-3 0,-5 5 0</inkml:trace>
  <inkml:trace contextRef="#ctx0" brushRef="#br0" timeOffset="131">26760 1257 9093,'0'11'1334,"2"-1"-1042,3 3 1,4 1 0,5 3 0,-2 2 285,-1 2 1,-1 2 0,8-4 0,1 2-148,2-2 0,0 4 0,-4 0 0,3-1-157,1 1 1,7 3-1,-2-3 1,2 0-115,-2-1 0,4 5 0,-6-6 0,2-2-62,0-2 1,-6-3 0,-1-2 0,-5-1-240,-4 1 1,-1-3 0,3 0-170,-1-2 1,-6-2 350,6-5 1,-8-2 43,2-3 1,-3-4 0,-2-7-1,0 1 1,0-1 1,0-5-1,0-3 1,0-3-14,0-1 0,-2-10 0,-1 5 1,-4-4-47,-2-1 0,4-11 1,-6 2-1,-1-4-87,-2-3 1,-2 0-1,1-4 1,-1 4 28,0 0 0,1 5 0,-1-3 0,0 4 75,0 6 0,2 4 0,2 5 0,3 0 37,2 1 0,-3-3 1,3 9-1,0-4-148,0-1 1,-3 0 0,4 1 0,1 2-57,-2 2 1,5 7 0,-5-4-1,2 2 54,0 0 1,0 5 0,5 6-67,0-3 1,0 0 77,0-3 1,0 5 0,1 3 97,5 1 0,2 1 0,8 6 0,0 0-49,-1 0 1,1 0-1,2 0 4,3 0 1,-2 0 0,5 0-1,3 0 1,0 0 3,7 0 0,1 0 1,-4 2-1,2 2-15,4 1 0,-2 0 0,7-3 0,0 1 70,-2 3 1,11 1 0,-4-4 0,2 2-30,0-1 1,1-2 0,1-2-1,-4 0-5,-2 0 0,10 0 0,-6 0 0,3 0 7,2 0 1,4 0 0,-2 0 0,5 0-5,9 0 0,3 1 0,4 3 1,-2 1 63,0-2 0,9-1 0,-7-2 0,0 0 108,0 0 0,1 0 0,-8 0 0,0 0 104,0 0 1,3 0 0,-5 0 0,-1 0-41,-3 0 1,5 0 0,-1 0 0,0 0 88,2 0 0,-6 0 0,6 0 0,-2 0-84,0 0 0,2 0 0,-3 2 0,1 1-16,-2 3 0,-1 1 1,-4-4-1,-3 2-28,-6-1 0,0 3 0,-1-2 0,-2 0-202,2 2 0,-1-5 0,-4 3 0,-3-1 55,-1 1 0,-7-3 0,0 3 1,-7-3-777,-7-2 0,-3 0 0,-3 2 0,1 1-1846,0 2 1,-6 1 1171,1-6 0,-9 1 0,-2 3 0,-11 1 684,-8-1 1,-13 2-1,-13 0 692,-11-3 0,-9-1 0,-13-2 0</inkml:trace>
  <inkml:trace contextRef="#ctx0" brushRef="#br0" timeOffset="132">27845 912 8465,'-8'-7'0,"1"-2"2588,0 0-1941,5 2 0,-7 7 0,6 2 179,-3 3 0,-4 4 0,5 8 0,-1 3-236,-1 1 0,4 5 0,-8-4 0,1 3-186,1 3 0,-3 2 1,5 1-1,0 0-164,0 1 0,2-1 0,5-1 0,0-2-149,0-2 0,0 0 0,0 4 0,0-2-147,0-2 1,2-7 0,1 4 0,2-2-283,-1 0 1,-2 0 420,-2-5-34,0-8 1,0-8 0,0-12 0,1-5 159,5-4 0,-5-5 0,6 3 0,0-2-449,4-3 1,3 4 0,3 0 0,2 1-54,2 4 1,7-4 0,-1 2-1,2 3 71,3 6 0,-1 0 0,1 7 1,-1 1 187,0 3 0,6 1 0,0 1 0,-2 5 225,-2 4 1,-2 4 0,-1 3 0,-4 3 141,-5 1 0,-3 5 1,-4-3-1,-4 1-41,-5 4 0,2 0 1,-1 0-1,-3-2 483,-1 2 1,-7 0 0,-4 0 0,-3-4 131,-6-1 0,-1-2 0,2-5 0,-3-2-907,-1-4 0,-10 2 0,1-6 0,-1-3 0,-4-1 0,0-2 0,2 0 0,-4-2 0,-5-3 0,4 1 0,-1-6 0,3-2-483,-1-2 1,0 0 0,7 1 0,4 3-2795,5-2 0,6-2 0,4-2-333,6 0 1,12 6 3609,9-1 0,6-13 0,10-9 0</inkml:trace>
  <inkml:trace contextRef="#ctx0" brushRef="#br0" timeOffset="133">28600 880 7959,'0'-16'534,"0"1"1,0 4 0,2 3 0,3-1 121,5 0 1,4 6-1,4-4 1,1 1-87,2 1 1,7 0-1,-2 5 1,2 0-3,-2 0 0,2 0 0,-7 0 109,-1 0 0,-8 5 1,-3 2-431,-2 2 1,-4 1 0,-8 6 0,-6 0-13,-3-1 0,-7 1 0,-1 0 0,-3 1-63,-3 4 1,0-3 0,0 3 0,4-4 35,1-1 0,2-2 1,5-2-1,1-1 147,-1 1 1,2 2 0,2 2 119,1-1 0,8-4 108,-2-1 1,5-5-433,5 6 1,5-8 0,10 3-1,0-5-491,0-1 1,4 0 0,2-1 0,4-3-299,2-1 0,-1 0 1,0 5-1,-1 0-859,-4 0 1,4 0 0,-6 1 0,1 3-6458,-4 1 7954,-4 0 0,-1-5 0,0 0 0</inkml:trace>
  <inkml:trace contextRef="#ctx0" brushRef="#br0" timeOffset="134">28930 1493 7767,'2'-14'0,"1"2"1518,3 2 1,6 6 0,-2-3-332,4 0 0,7 5 0,2-3 0,1 3-691,4 2 0,2 2 0,2 2 0,-1 3-419,0 1 0,-1-2 1,-2 2-1,-3 1-144,-3 0 0,-1-1 1,-7 5-1,-2-5-1751,-1-1 1,-6-1 0,4-5-4827,-2 5 6644,5-5 0,-3-1 0,7-8 0</inkml:trace>
  <inkml:trace contextRef="#ctx0" brushRef="#br0" timeOffset="135">29858 1069 9134,'5'-11'1800,"0"1"1,2 6-702,-1-1 1,-5 5-482,5 5 0,-5 4 1,-1 7-1,0 0-43,0-1 1,-5 1 0,-2 0 0,-2 1-249,-3 4 1,0-3-1,-2 4 1,2-1-80,-1 0 0,-4 2 0,6-4 0,-3 2-79,-1-2 1,4 4 0,3-2-1,-1-2-33,0-1 1,6-3-1,-4 1 1,1 0 99,1-1 1,0 1-1,5 0 170,0 0 1,7-8 0,3-1-158,4 0 1,4-3-1,1 5 1,2-2-110,-2-4 1,6-1 0,1-2 0,4 0-489,1 0 1,0 0-1,3 0 1,1 0-499,1 0 0,1 2 0,-6 1 0,-1 2-1768,-4-1 0,2-2 1213,-7-2 0,-2-2 0,-10-3 250,-9-6 0,-2-1 1,-6-2 1150,1-2 0,-6 4 0,5-11 0</inkml:trace>
  <inkml:trace contextRef="#ctx0" brushRef="#br0" timeOffset="136">30204 1257 14286,'0'16'0,"1"0"980,5 0 0,-5 6 0,5 4 0,-5 2-304,-1-1 1,0 2 0,-1-2 0,-3 2-302,-1 3 1,-6-3 0,6-1 0,0-3-723,-2-3 1,5 5-1,-3-6 1,3-2-1149,2-2 1,0-1-1,0 0 1,0-1-2072,0 1 1,0-5 3565,0-1 0,7-6 0,2 3 0</inkml:trace>
  <inkml:trace contextRef="#ctx0" brushRef="#br0" timeOffset="137">30927 1556 8248,'19'-14'0,"-3"4"0,-9-10 0,2 5 0,-2-3 398,-4 1 0,-1 1 0,-2 0 0,-2-1 248,-3-4 1,1 3 0,-6-3 0,-2 4-159,-2 1 1,-2 2-1,-1 2 1,-3 2 178,-1-3 1,-5 5 0,3-1-1,1 2-363,-1 3 0,-3 3 1,3 1-1,-1 0-119,-4 0 1,5 0 0,0 1-1,2 5-3,0 4 1,2 6 0,7 3 0,1 4-303,-1 1 0,3-3 0,1 5 0,1 2-124,3 2 0,2-4 0,2 0 0,2 1 173,3-3 1,4 4-1,7-5 1,1-1-58,4 1 0,-1-2 1,6-5-1,2 0 55,1-1 0,3-6 0,-1-2 1,-1-2-4,-4 0 1,7 1-1,-5-8 1,-1-2-32,-3-1 0,2-12 0,-5-1 0,-2-3-173,-1-1 1,-4-6-1,-4 1 1,-4 0 53,-5 0 1,-1 5 0,0 6 1312,0 0-730,0 0 0,0 9 1,0 7-1,0 9-224,0 5 1,0 2 0,0 1-1,0 3-100,0 1 0,6 1 0,-1-3 1,-2 2-281,-1-1 1,0-3-1,1-1 1,3 0-1479,-3-1 0,4 1 1,-2 0-1,0-1 860,2 1 1,2-5-1,7-3 1,0-1 864,-1-3 0,8 5 0,2-1 0</inkml:trace>
  <inkml:trace contextRef="#ctx0" brushRef="#br0" timeOffset="138">31792 1572 8297,'0'-30'0,"0"2"270,0 2 1,-7 2 0,-4-3 0,-3 5 366,-1-1 0,-6 11 0,0-2 1,0 3-125,-2 2 0,5 6 0,-4-2 0,1 5-202,0 5 0,-5 4 1,3 6-1,0 1 73,1 0 1,1 5-1,5 2 1,0 1 115,0 4 0,2 2 1,2 3-1,3 2 110,2 1 0,2-1 1,7-7-1,3-2 37,6 2 1,4 2 0,8 0 0,7-4-231,5-5 0,8 2 1,-1-1-1,6 1 2,4 0 0,-3-4 0,5-7 0,-3-1-485,-4 1 1,3-5 0,-9 0-1,-1-2-480,-3 0 1,-4 1 0,-4-6 0,-2 0-1339,-6 0 1,-11 1 632,-5 5 0,-17-5 0,-12 5 0,-13-5-5178,-10-1 6429,-32-7 0,11-8 0,22 2 0,-1 1 0</inkml:trace>
  <inkml:trace contextRef="#ctx0" brushRef="#br0" timeOffset="139">26823 2593 8116,'-15'-7'2012,"1"4"-582,3-8 1,4 1 0,9-4-1017,3 4 1,6-4-1,10 3 1,5-3 178,4-2 0,8 6 0,2-1 0,2 1-151,0 1 0,-7-3 1,2 7-1,-6 1-195,-5 3 1,2 1 0,-7 0-182,-2 0 0,-1 5 1,-4 2-1,-2 2 24,-1 3 0,-8 3 1,2 6-1,-3 6-40,-2 2 1,0 3-1,-2 1 1,-1 2-33,-2 2 0,-8 11 1,3 0-1,-6 0-63,-5 1 1,4-1-1,-6-3 1,0-3 233,-3-5 1,-11-10 0,-5-2 0,-3-4-122,-2-7 1,0 0-1,-2-9 1,-2-1-228,-1-3 0,1-1 1,7-1-1,4-3-214,2-1 1,6-6 0,8 4 207,1-1 0,4-3 0,8-5 0,6 1 47,3-1 0,9 0 1,6 1-1,6-1 144,7 0 1,11 2-1,6 2 1,6 3 209,4 2 0,-1 2 1,-5 5-1,-1 0 59,-4 0 1,-4 2 0,-6 3 0,-1 4-89,0-1 0,-4 6 0,-3-3 0,-1 3-236,-4 2 1,-1 3 0,-3 0 0,1-2-97,0 3 1,-1-1 0,1-3 0,-2-1-1118,-3 1 1,3 0 0,-6-1 0,3 1 107,-1 0 0,-1-6 1,3 1 388,-1 1 0,-3-3 0,5 0 0,-1-1 0,4-1-2790,3 0 3535,2-2 0,2 2 0,1 2 0</inkml:trace>
  <inkml:trace contextRef="#ctx0" brushRef="#br0" timeOffset="140">28238 3049 8116,'16'-7'331,"-7"-1"1,-4-8 0,-3 0 240,-2 0 0,0 1 0,-2-1 0,-1 0 134,-3 1 0,-8 4 0,0 1 0,-7-3-137,-3-1 0,-2-1 1,-7 1-1,-2 1-200,-2 3 1,-5 6-1,4-1 1,-1 3 34,1 2 0,1 2 1,6 3-1,-1 4-239,1 0 1,6 10 0,4-1 0,4 3-23,1 1 1,6 4-1,1-3 1,2 2-100,3 3 1,3-6-1,1 1 1,0-2 48,0 0 0,8 5 0,6-5 1,7-2-80,4-1 0,1-4 0,5-2 1,1-2-135,-1 3 0,6-6 1,0-2-1,-2-3-149,-2-2 0,4 0 0,-1 0 0,-1 0 18,-2 0 1,-1-7 0,-1-4 0,-1-3 51,-4-2 0,-3-5 0,-9-1 0,-2-1-7,-1 0 0,-8-5 1,2 4-1,-3 0 379,-2 3 1,0 3 377,0 2 0,2 8 1,1 4 20,2 8 0,8 4 0,-3 8 0,4 0-76,2 0 0,5 4 0,3 3 0,3 0-206,0 0 0,7 3 1,-8-3-1,4-1-823,1 1 0,0 5 1,1-2-1,-1 4-1232,1 1 0,3 1 0,0-1 0,0 2 1765,5 4 0,3-4 0,5 6 0</inkml:trace>
  <inkml:trace contextRef="#ctx0" brushRef="#br3" timeOffset="141">8978 11804 8147,'0'-16'513,"-5"1"1,0-1 651,1 0 0,1 2 1,-1 2 1540,-1 2-1465,0-1 0,5 4-560,0 7 1,5 7-1,2 9 1,2 1-327,3 4 1,4-3-1,3 4 1,2 1 234,-2 3 1,0-1 0,0 1 0,4 0-219,2-1 1,-6 3 0,3-8-1,-1 1-414,0 2 1,0-5 0,-5 3 0,0-6-112,0-4 1,-2 3 0,-2-6 0,-4 3-3149,-1-1-4033,6-6 5980,-12 3 1,6-14-1,-8-4 1,-3-3 1353,-1-1 0,0-8 0,5-1 0</inkml:trace>
  <inkml:trace contextRef="#ctx0" brushRef="#br3" timeOffset="142">9450 11663 8147,'-7'8'1507,"-2"12"1,-7-5 0,-1 4 279,-4 4 1,-4 2 0,-6 6-1,0 1-416,-1-1 0,1-1 0,-1-2 0,1-2-594,-1 2 1,1-4 0,1 1 0,2-3-714,2-2 0,5-3 0,-3-1 0,1-1-328,4 1 1,1-5-1,2-3-1999,1-1 1,-1 4-1777,0-6 1,9-1 1126,7-10 0,9-2 2912,12-8 0,10 0 0,10 0 0</inkml:trace>
  <inkml:trace contextRef="#ctx0" brushRef="#br3" timeOffset="143">9764 11930 8147,'16'-2'0,"0"-1"0,-1-3 0,1 3 838,0 1 0,1 2 1,3 0-1,0 0 661,0 0 1,-1 0 0,0 0-1,2 0-1284,-2 0 0,-1 0 1,-2 0-3274,-1 0 2679,-6 0 379,-2 7 0,-7 2 0,0 7 0</inkml:trace>
  <inkml:trace contextRef="#ctx0" brushRef="#br3" timeOffset="144">9859 12071 11633,'15'9'0,"3"-4"1308,3-3 0,-4-2 0,6 0 0,0 0 499,3 0 0,4 2 0,-1 1 0,-3 2-689,-5-1 0,-3-2 1,-2-2-3235,-1 0-7715,-6 0 9795,-16-7 1,-3 5 0,-13-5 0</inkml:trace>
  <inkml:trace contextRef="#ctx0" brushRef="#br3" timeOffset="145">10440 11836 9142,'7'-9'4661,"4"2"-4222,10 7 0,1 0 0,6 0 1,-3 0 1015,-2 0 1,3 0-1,-4 0 1,1 0-864,0 0 1,3 0 0,-3 0 0,0 0-839,-1 0 0,4 0 1,-5 0-1,-1 0-516,-3 0 1,-1 0-1,0 0-4143,-1 0 1,-4 0 4904,-1 0 0,1-7 0,4-2 0</inkml:trace>
  <inkml:trace contextRef="#ctx0" brushRef="#br3" timeOffset="146">11321 11458 8008,'5'-15'133,"0"-1"1,6-5 0,-6 0-1,-3 2 1021,-6 1 0,1 4 1,-8 2-1,-1 2-225,-2-3 1,-9 6-1,-1 2 1,-2 3-241,-1 2 0,7 0 0,-7 0 1,1 0 2,2 0 1,-4 7 0,7 6 0,2 4-301,1 4 0,2 0 0,1-4 1,1 3-242,3 1 1,4 0-1,7-6 1,0 1-153,0 0 0,7-2 0,4-2 0,3-3-196,1-2 0,8 0 1,3-4-1,2 2-19,-2-1 0,4-4 0,-4-4 0,4-3 106,1-1 0,1-3 0,-2-5 0,-4 1 82,-5-1 0,-4-1 0,-1-3 0,0-1 84,-1 2 0,-6 7 0,-2 1 1105,0-1-486,-5 5 1,5 4-1,-7 11-211,0 8 0,0 10 0,0 1 0,0 2-193,0 3 1,0 1 0,0 2 0,0 2-272,0-3 0,0 0 0,0-3 0,0-1 0,0-4 0,5 2 0,0-7 0,1-2-1975,1-1 0,-6-8 0,5 0-483,-5 3 0,-2-1 1,-5 0-1,-4-3 2386,-4-2 1,-9 12-1,-1-1 1</inkml:trace>
  <inkml:trace contextRef="#ctx0" brushRef="#br3" timeOffset="147">10409 12276 8147,'0'15'6019,"0"-6"-5612,0 5 1,7-10 0,3 4-1,6-1 242,5-3 1,2 3 0,5-2 0,-2-2 12,2-1 0,2-2 0,1 2 0,0 1-234,1 3 1,3-1-1,0-5 1,-2 0 98,2 0 0,5 5 0,-2 0 0,1-1-250,-1-2 0,11-2 0,-2 0 0,2 0 5,0 0 0,2 0 0,-2 0 0,-4 0-178,1 0 0,-1 0 0,1 0 1,-5 0-166,-4 0 0,2 0 1,-1 0-1,0 0-42,1 0 1,3 1 0,-2 3 0,4 1 81,5-1 1,6-1 0,0 1 0,1 1-41,3-2 0,2-1 0,2-2 1,0 2-33,0 3 0,-2-3 0,-3 3 0,-6-1 21,-3 1 0,-2-2 1,0 6-1,-1-2 120,-4-4 1,3-1 0,-3 0 0,3 1-39,2 3 0,1-1 0,1-5 0,-1 0 102,0 0 1,8 0 0,-11 0 0,0 0-66,-1 0 1,-4 2-1,4 1 1,-4 2-29,-1-1 1,2-2 0,-4-2 0,-2 0 21,-2 0 1,-1 0 0,1 0 0,2 0-5,2 0-25,6 7-20,-10-6 0,13 6 1,-2-7-1,3 0 1,3 0-1,-2 0-40,-3 0 1,9 0 0,-7 2 0,2 2-11,0 1 1,-2 0 0,2-5-1,2 0 25,1 0 0,6 0 0,-4 2 0,0 1 122,0 3 1,6-1-1,-4-5 1,1 2-36,1 3 1,3-3 0,5 3 0,-1-2 48,2 3 1,-3-5-1,-3 5 1,-1-5 45,-1-1 1,4 5 0,-9 1-1,0-3 7,0-1 0,9 0 0,-3 1 1,-1 4-157,2 2 0,0-6 0,4 4 0,0 0 0,-2 4 0,8-2 0,-8 1 0,2 1 0,-1-3 0,-4 5 0,-4-6 0,-7-1 0,-4 1 0,2 0 0,-10-3 0,-2 1 0,-2-1 0,-2 3 0,1-2 0,-2 0 0,-4 2 0,-3-5 0,-6 3 0,2-3-1193,2-2 1,-5 5 0,-6 0-7310,3-1 8502,-6-2 0,-7-2 0,-9 0 0</inkml:trace>
  <inkml:trace contextRef="#ctx0" brushRef="#br3" timeOffset="148">12264 11207 8147,'-7'-9'-790,"4"-3"618,-8 7 0,6-1 63,-6 6 1,10 0-300,1 0 344,7 0 0,3 0-156,1 0 207,-8 0 13,4 0 0,-7 0 0,-2 0 611,-3 0 1,3-7 957,-3-3 0,2 1 2394,-3-1-1688,5 6 1,-6-1-1671,7 10 1,-6 4 0,1 7 0,2-1 172,1 1 1,2 5 0,0 2 0,0 1-189,0 4 1,0-3 0,0 1-1,0 2-123,0 1 0,0-2 0,0-3 1,2-1-468,3-4 0,-3 4 0,5-2 0,-2-2 0,0-2 0,6-1 0,-4 0 0,1-1 0,-2-1 0,2-1 0,-1-3 0,0-5-4916,-1 6 1,-5-9 2511,5-2 1,-5-7 0,-1-9 0,0-2 2403,0-3 0,0-3 0,0-7 0</inkml:trace>
  <inkml:trace contextRef="#ctx0" brushRef="#br3" timeOffset="149">11981 11348 8147,'-9'2'2426,"4"3"0,5-3-1193,5 3 0,4 2 0,7-2-579,0-1 1,-1 3 0,3-2 0,1-1 244,2-3 1,7-1-1,-2 0 1,4 0-215,1 0 0,1 0 1,1 0-1,2 0-270,2 0 0,-1-5 0,-3 0 0,2 1-242,2 3 1,0-5 0,-6 1 0,-1 2-562,-4 1 1,2 2-1,-7 0-2126,-2 0 0,-1 2 0,-4 3-345,-4 5 1,-5 3 0,-10-1 2858,-5-2 0,-4 1 0,-2 5 0</inkml:trace>
  <inkml:trace contextRef="#ctx0" brushRef="#br3" timeOffset="150">12060 11914 13325,'7'16'2387,"-4"-7"1,8-2-1,1-2-1418,2 0 0,2 0 1,1-5-1,4 0-433,5 0 0,4 0 1,1 0-1,1 0-530,-1 0 0,6 0 1,0 0-1,-2 0-747,-2 0 0,-3 0 1,-3 0-1,0 0-1459,1 0 1,-4 0 0,1 0 0,-3 0-487,-3 0 0,-6 0 2686,-3 0 0,1-7 0,4-1 0</inkml:trace>
  <inkml:trace contextRef="#ctx0" brushRef="#br3" timeOffset="151">12830 11600 13249,'2'15'193,"3"1"1,-3 0 0,5 0-1,-2 1 874,0 4 0,2-2 0,-1 7 0,4 2-191,4 2 0,2 2 0,-1-1 0,3 0-265,3 1 1,-4-1-1,6 1 1,-2-1-84,0 1 0,5-8 0,-5-1 0,-2-2-95,-1 0 0,-2-2 0,-2-7-17,-4-1 0,4-3-323,-3 3 1,-3-4-94,3-7 0,-6-5 0,4-4 0,-2-3-278,-4-6 0,4-1 0,0 1 0,0-3-202,0-5 1,-2-3 0,-5-5-1,0-2-69,0-6 0,0 2 0,0-4 0,0-3 144,0-4 1,0-3 0,-1 3 0,-3-1 260,-1 1 0,-7 2 1,3 2-1,-2 0 36,1 0 1,5 5 0,-6 2 0,1 0 47,1 0 1,-5-1-1,5-1 1,-1 4 24,-1 0 1,3 4 0,-5-2-1,3 3 63,-2 1 0,3 2 1,0 3-1,2 2-44,4 2 1,-4-3 0,2 3 76,1-1 0,2 0 1,2-3 181,0 6 0,0 9-91,0 2 1,2 1 0,3-1-59,6 4 0,3 5 0,1 1 0,1 0 1,0 0 0,0 0 0,-1 0-20,1 0 1,2 0-1,1 1 1,3 3-26,3 1 1,-1 2 0,4-4 0,-1 3-21,0-3 0,-2 4 0,1-2 0,0 1 52,-1 1 1,8-6 0,-3 6-1,1-1-55,4-1 0,0 0 1,-2-3-1,2 1 1,2 3 1,5-1 0,-2-5-1,2 2 28,2 3 0,4-3 0,-7 3 0,1-3-13,-1-2 0,7 0 1,4 0-1,-1 0-18,-2 0 1,3 0 0,2 0 0,0 0-35,1 0 1,4 0 0,-3 0-1,1 0 25,1 0 1,-2 0 0,3-2-1,-3-2 48,-2-1 0,4 0 1,-2 5-1,2 0 71,1 0 1,6 0 0,-8 0 0,5 0-11,0 0 1,10 0 0,1 0 0,1 0-88,4 0 1,1 0-1,-4 0 1,-3 0 149,-2 0 0,8 5 0,-3 0 0,-1-1 156,-3-2 1,8-2-1,-4 1 1,0 3-78,2 1 1,-2 0-1,0-3 1,-3 2-268,-2 1 0,3 2 0,-5-4 0,-3 2 0,-6-1 0,-4 3 0,-10-2 0,-3 0 0,-5 2 0,-6-5 0,-5 3 0,-5-3 0,-3-2 0,-8 0-1116,1 0 0,-10 0 0,-1 0-2110,-8 0 0,-10 0 1,-8-3 3225,-11-8 0,-13-6 0,-6-15 0</inkml:trace>
  <inkml:trace contextRef="#ctx0" brushRef="#br3" timeOffset="152">13663 11348 8147,'-8'-7'2684,"2"-3"1,5-4-2015,1-2 0,7 2 1,3 2-1,6 3-275,5 2 0,-2 0 0,7 4 0,2-3-154,2 3 0,-6 1 0,-1 2 0,-2 0-47,0 0 1,0 7-1,-5 4 1,-2 3 159,-4 1 1,4 3 0,-5 3 0,0 3 64,-4 1 0,-3 10 0,-4-2 0,-3 4-121,-6 1 0,-8 6 0,-2-4 1,0 0-76,-2-3 1,4-1 0,-5-1 3,1 0 1,4-10-1,6 4 1,3-3 0,0-3 266,1 0 0,2-2 0,7-5 0,0-1-225,0 1 1,0-6 0,2-1 0,3-2-270,5-3 0,4 3 0,4-2 0,1-2 0,2-1 0,10-4 0,-3-3 0,0-4 0,2 1 0,-7-6 0,-1 3 0,-2-4 0,-5-6 0,3 1 0,-13-6 0,-1 0 0,-3 2 0,-2-10 0,-6 6 0,-7 0-191,-6-1 1,-2 4 0,1 1 0,-4 1-416,1 4 0,-6 1 1,6 3-1,-1-1-49,4 0 0,-3 1-1000,-3-1 1,5 0-134,1 0 0,10 1 0,6-1 14,3 0 0,4 6 0,5 1 0,7 0-354,5 1 2128,9-3 0,-3-12 0,6-1 0</inkml:trace>
  <inkml:trace contextRef="#ctx0" brushRef="#br3" timeOffset="153">14308 11191 10308,'9'7'924,"-4"4"0,-1 3 0,-1 3 0,4 2 694,2 2 0,-6 12 1,4-1-1,-2 3-859,1 3 0,-1 1 0,-5 4 0,0-1 530,0 2 1,0-6-1,0 1 1,0-4-1290,0-4 0,0 4 0,0-11 0,0 1 0,0-4 0,5-4 0,0-1 0,-1 0 0,-2-1 0,-2-4 0,0-1-6146,0 3 4374,0-6 1772,-7 0 0,5 0 0,-5 1 0</inkml:trace>
  <inkml:trace contextRef="#ctx0" brushRef="#br3" timeOffset="154">14780 11647 7393,'-16'0'605,"0"0"3286,1 0 639,6 0-3390,2 0 1,19 2 0,4 1-605,1 2 1,1 1-1,-3-5 1,1 3-204,0 1 0,0 0 0,-1-5 1,3 0-627,3 0 1,-4 2-1,4 2 1,-3 1-714,-3-2 1,1-1 0,2-2 0,1 0-806,2 0 1,0 0 0,-5 0-880,-1 0 2690,1-7 0,0-9 0,-1-8 0</inkml:trace>
  <inkml:trace contextRef="#ctx0" brushRef="#br3" timeOffset="155">15377 11238 8147,'16'0'2289,"-7"0"1,-2 7 0,-7 4 0,0 3-1433,0 1 0,-2 3 0,-2 1 0,-1 4-272,2 1 1,-4 2 0,0 6 0,0-1-61,0 1 1,-5-1 0,3 1 0,-2-1-163,1 0 0,5-1 0,-6-2 0,1-3-19,1-3 1,0 4-1,6-5 1,-3-1-125,3-3 0,1-6 1,2-1-221,0 2 0,0-3 0,2 0 0,3-2 0,-1 3 0,6-5 0,2-1 0,2-2 0,7-2 0,0 0 0,0 0-467,2 0 1,0-6 0,5-1-1,-2 0-601,2 0 0,0-3 0,0 3 0,-4-2-2082,-1-3 0,3 3 0,-5-1 1346,-2-2 0,-3-2 1,-6-2 1803,-4 0 0,2-6 0,1-3 0</inkml:trace>
  <inkml:trace contextRef="#ctx0" brushRef="#br3" timeOffset="156">15645 11443 17348,'-9'8'0,"4"6"1121,3 5 1,-3 9 0,-2-1-1,0 2-259,0 3 0,-6-1 1,5 1-1,-3-1-15,1 0 0,1 1 0,-3-1 0,3-1-847,2-4 0,-4-3 0,5-7 0,-1-1-168,0 1 0,0-2 1,3-2-1895,-1-1 1,-6-6-425,6 6-791,0-8 0,7-3 0,3-9 370,5 1 2907,4-6 0,9-2 0,1-9 0</inkml:trace>
  <inkml:trace contextRef="#ctx0" brushRef="#br3" timeOffset="157">16132 11002 8858,'-7'-8'1108,"3"1"1,-4 9-1,-1 3-449,0 5 1,4 6 0,-5 5 0,-3 5 16,-1 4 1,-1 8-1,-3 4 1,-1 4 631,-2 1 1,2-2 0,6 0-1,3-1-265,-2 0 1,3 10-1,0-7 1,2 2-611,4 0 1,1-2 0,2 0 0,0-1-434,0-4 0,5-4 0,2-7 0,0-1 0,0-4 0,-1 2 0,-6-7 0,0-2 0,0-1 0,5-2 0,0-1-512,0 1-4964,-5-7-1981,0-2 7457,7-14 0,2-9 0,7-8 0</inkml:trace>
  <inkml:trace contextRef="#ctx0" brushRef="#br3" timeOffset="158">16383 11364 9355,'9'0'2398,"-4"7"1,-10 3-1,-4 4-1791,1 2 0,-6 5 1,3 2-1,-3 1 612,-1 4 1,4 0-1,2 0 1,1-2-459,-1 2 0,5-5 1,-3 0-1,2-2-349,0 0 0,0-1 0,5-4-847,0 0 1,0 0-2606,0-1-2272,0-6 3384,0-2 0,7-9 1,3-3-1,4-5 814,2-4 1,-4-2 0,2-2 0,2-2 1113,-4-7 0,11-9 0,-6-5 0</inkml:trace>
  <inkml:trace contextRef="#ctx0" brushRef="#br3" timeOffset="159">16399 11034 8147,'0'-25'202,"0"5"1,0 7 0,2 5-1,1-1 240,3 0 0,1 6 0,-2-3-11,5 5 1,6 8 0,3 3 0,2 4 467,-1 2 0,2 6 0,-1 5 0,-2 2 15,-1 3 0,3 10 0,0 1 0,-2 1 63,-2 1 0,-3 1 1,-1 3-1,-5 0-444,-1-2 1,0 7 0,-3-10-1,1-1 308,-1 3 1,-3-3-1,-1 1 1,0-4-842,0-1 0,-1-3 0,-3-4 0,-3-3 0,-2-2 0,-1 1 0,-4-8 0,2 0 0,1-3 0,1-1 0,-6 0 0,0-1 0,1-6 0,-1-4 0,0-3 0,6-2 0,-1 0 0,-1 0 0,3 0 0,0-2 0,3-3-611,2-5 1,-3 1-1,2-2-1067,1-1 0,8-2 0,5-2 1,3 1-577,5-1 1,9 2-1,1 2 2254,2 1 0,3-6 0,-1-8 0</inkml:trace>
  <inkml:trace contextRef="#ctx0" brushRef="#br3" timeOffset="160">17122 11081 9085,'0'-9'1798,"-5"9"0,-2 13 0,0 6-1201,0 7 0,0 4 0,4 1 1,-4 1 233,-2-1 1,-1 7-1,-6 3 1,2 0-5,3 1 0,-3-5 0,6 5 0,-3 0-190,1-2 1,6-2-1,-1-4 1,3-1-187,2-2 0,0 2 1,0-10-1,2 0-292,3 0 1,-1-2-1,4-6 1,1 1-444,0 0 0,-4-1 0,6-1-1297,1-3 1,-3 1-1,1-7-883,2-1 1,-3-2 0,2-4 1090,1-3 0,2-4 1,0-7-1,-2 0 571,-2 1 0,1-3 0,5-1 0,-1-2 802,1 2 0,0-6 0,0 1 0,-1-8 0</inkml:trace>
  <inkml:trace contextRef="#ctx0" brushRef="#br3" timeOffset="161">17405 11395 8685,'-15'0'1346,"4"6"1,1-1-1,-2-2-566,-2-1 0,-7 0 0,0 1 0,1 3-459,3-3 0,1 4 0,1-2 1,-1-1-517,0-2 1,6-1-1,-1 3-2001,-1 1 145,5 0 1,0-6 1105,7-5 1,7 3-1,3-6 1,4 0 944,2 1 0,7-10 0,1-6 0</inkml:trace>
  <inkml:trace contextRef="#ctx0" brushRef="#br3" timeOffset="162">17405 11191 8147,'16'-16'1258,"-5"1"-661,-1-1 0,-1 0 0,3 2-123,-1 4 0,-6-2 1,5 6 73,3 3 1,1 1-270,1 2 1,-1 2 0,-2 1 0,-3 4 64,-2 2 1,-2 2-1,-5 4 1,0 1 29,0 0 0,0 5 1,-1 0-1,-3-2-89,-1-2 1,-7-6-1,3-1 1,-2 1 54,1-3 0,5 5 480,-6-8-1109,1 0 0,3-5 0,7 0 1,9 0-248,5 0 0,1-2 0,1-1 1,0-2 138,-1 1 0,6 2 1,0 2-1,-1 0 297,-3 0 1,-3 2 0,-2 3 169,-1 6 0,-3 3 0,3 2 0,-6-1 620,-3 1 0,-2 0 0,0-1 0,-2-1 191,-3-3 1,1 3 0,-6-4-611,-2 4 1,-2-3 0,-2-2-957,0-3 0,1 0 1,-1-6-522,0 0 0,0 0-577,1 0 1,6-7 0,4-4 550,3-3 1,9 4-1,3-2 1,4-4 1231,2-3 0,7-9 0,1 3 0</inkml:trace>
  <inkml:trace contextRef="#ctx0" brushRef="#br3" timeOffset="163">17987 11034 8376,'-7'-16'1897,"4"7"-1403,-8 4 1,6 3 0,-4 4-16,2 3 1,2 4-1,5 7 1,-2 0 20,-3-1 0,3 6 1,-3 0-1,3 0-3,2 2 0,0-4 0,0 6 0,0-3-77,0-3 0,0-1 1,0-2-230,0-1 1,2-1 0,3-1-43,6-3 1,3-6 0,1 1-38,1-3 0,0-2 48,0 0 0,-2-2 6,-4-3 0,-3-4-111,-7-7 0,-2 2 0,-1 2 0,-4 3-165,-2 2 1,-1 0 0,-8 4 0,-1-3-242,-2 3 0,0-1 0,4 1 1,-3-4-622,-1-2 1,6 6-1,4-4-189,-1 0 1,0 3 0,-1-4 0,5-1-416,1 0 1,2 4 0,5-6 1575,0-1 0,0-2 0,0-1 0</inkml:trace>
  <inkml:trace contextRef="#ctx0" brushRef="#br3" timeOffset="164">17956 10720 7153,'15'-6'0,"1"1"692,0 2 0,5 3 0,0 5 1,0 5 311,2 4 1,1 9-1,7 3 1,-1 4-271,-4 1 1,2 11 0,-7 2 0,-2 0-318,-1 1 1,-4-1 0,-4 1 0,-4-1-213,-5-1 1,-1 1 0,0-9 0,-1 2-1069,-5-2 0,-4 3 0,-11-1 0,-5-2 863,-4-2 0,-8-9 0,-3-1 0</inkml:trace>
  <inkml:trace contextRef="#ctx0" brushRef="#br3" timeOffset="165">13145 12951 8147,'-11'0'376,"1"0"311,-3 0 0,-1 0 0,0-1 0,2-3 186,2-1 0,1-7 1,-3 3 462,1 0 0,8-5 0,-2 4-849,3-4 0,4 0 0,3 2 0,5 3-308,4 2 1,4-3 0,3 3 0,3 0-81,1 0 0,4 1 1,-2 6-1,0 0 157,0 0 0,1 2 1,-7 3-1,-2 4-1,-2 0 0,-1 10 1,-2-2-1,-2 4 61,-1 2 0,-8 5 1,2-2-1,-3 4-26,-2 1 0,-7 1 0,-3-1 0,-6 1-95,-5-1 0,-3 1 0,-8-1 0,1-1-266,-1-4 0,1 2 1,-1-7-1,1-4-130,-1-5 0,1 1 0,0-8 0,1 0-51,4 2 0,-4-5 0,5 3 0,1-3-82,3-2 1,4-7 0,1-4 226,0-3 0,2-7 0,4 1 0,4 0 114,5 3 1,2 1 0,6 0-1,7 1 64,6-1 0,8 5 1,-2 3-1,2 1 66,-2 3 0,7 3 1,-5 2-1,0 5 421,2 4 1,-2 4-1,0 3 1,-4 3 114,-1 1 1,5 1 0,-2-2-1,2 0-626,-2 0 0,4 2 0,-4-1 0,4-1-47,1-3 0,1-3 0,-1-2 0,1-3 0,-1-2 0,-1 3 0,-2-4 0,-2-3 0,2-1 0,0-2 0,-2 0 0,-3 0 0,-1 0 0,-4 0 0,3-2 0,-4-3 0,-1-6 0,-2-3 0,-4-1 0,-4-3-2458,-5-3 0,-1 2 1,-1-7-1,-6-2 2299,-9-2 1,-7-15-1,-8-4 1</inkml:trace>
  <inkml:trace contextRef="#ctx0" brushRef="#br3" timeOffset="166">9497 14193 8971,'-9'-9'4669,"2"4"-3813,7 10 0,7 4 0,4 7 1,3 1 401,1 4 0,1-3 0,0 5 0,0-3-101,-1 1 1,1 6-1,0-6 1,-1-2-733,1-2 0,0-1 1,0 0-1,-1-1-365,1 1 1,-2 0 0,-2 0 0,-1-1-212,1 1 1,-3-6-1,-1 1 1,1-1-4766,0-1 1,-4 3 1051,6-6 0,-6-3 3864,5-8 0,8-11 0,6-8 0</inkml:trace>
  <inkml:trace contextRef="#ctx0" brushRef="#br3" timeOffset="167">9780 14130 8147,'9'2'1698,"-4"3"0,-3-1 1,-4 6-1,-2 3-63,-1 0 1,-11 5-1,4 3 1,0 3-471,-2 1 0,-3 4 0,-3-2 0,3 1-556,-2-2 0,-6 2 0,4-7 0,2-2-586,2-2 0,1-1 0,-2 0 1,-1 0-741,-2-1 0,2-4 0,7-3-3797,1-1 1,6-1 2886,-5-6 0,8 0 0,2 0 0,9-2-315,5-3 0,3 1 1942,4-6 0,3-1 0,8-4 0</inkml:trace>
  <inkml:trace contextRef="#ctx0" brushRef="#br3" timeOffset="168">10063 14319 8147,'21'-9'1154,"0"4"0,0-2 0,-5 2 0,-1 1-366,1 3 0,5 1 1,2 0-1,-1 0-422,1 0 1,-2 0 0,-5 0 0,0 0-154,-1 0 0,1 0 0,-2 1-1370,-4 4 1,-3 4 0,-7 7-329,0 0 0,-12-1 0,-4 1 0,-3 0 1485,-3 0 0,-3-1 0,-6 1 0</inkml:trace>
  <inkml:trace contextRef="#ctx0" brushRef="#br3" timeOffset="169">10157 14508 8147,'2'10'2720,"3"-1"-1583,6-2 0,3-2 0,3-5 0,2 0 121,2 0 0,0 0 0,-5 0 0,0 0-885,0 0 0,-1 0 0,1-2-1366,0-3 993,-1 3 0,-6-12 0,-2 6 0</inkml:trace>
  <inkml:trace contextRef="#ctx0" brushRef="#br3" timeOffset="170">10755 14350 8079,'-9'-7'366,"4"4"1135,10-8 0,4 8 0,6-2 0,1 3-423,0 2 1,0 0 0,-1 0 0,1 0-266,0 0 0,7 0-742,3 0 0,-4 0 0,-1 0-1087,-3 0 0,-2 0 0,-1 0-553,1 0 1,0 0 0,-1 0-1,3 0-546,3 0 1,-4 0 2114,4 0 0,4-7 0,-1-2 0</inkml:trace>
  <inkml:trace contextRef="#ctx0" brushRef="#br3" timeOffset="171">11620 13910 8147,'0'-15'1072,"0"-1"1,-2 0 0,-2 0-511,-1 1 0,-7 1 0,3 1 0,-1 3 274,-1-2 1,-1 5-1,-7 2 1,-2 3-310,1 2 1,1 2 0,0 3 0,-2 5 195,2 4 1,1 2-1,3 0 1,-1-1-261,0 1 0,6 5 1,1 0-1,2-2-363,4-1 1,1-3 0,2 1-217,0 0 1,2-7-1,3-2 1,5-2-104,4 0 1,7 0-1,2-5 1,1 0-151,4 0 1,-3-5-1,-1-2 1,1-2 13,-1-3 0,-5-2 0,2-2 0,-3 1 22,-2-1 0,-1 0 1424,1 1-713,0-1 1,-2 14-1,-2 7 1,-3 9 234,-2 7 1,3-2 0,-3 8 0,0-1 483,0-2 0,-2 6 0,-3-4 0,2 2-1097,1-2 0,0 4 0,-5-6 0,0 1 0,0-4 0,0-4 0,0-1 0,0 0 0,0 0 0,0-1 0,-2 1-2948,-3 0 1,2-6-1,-6 1 2948,2 1 0,-5-5 0,3 0 0</inkml:trace>
  <inkml:trace contextRef="#ctx0" brushRef="#br3" timeOffset="172">12327 13847 9470,'0'-8'2210,"0"2"1,0 12-1,0 4-1064,0 4 1,0 7 0,0 0 0,0 0 331,0 2 0,0-6 1,0 6-1053,0 0 1,0-6 0,0 4-1,0-4-1134,0-1 0,0 0-652,0 0 1,0-1-3202,0 1 0,-2-7 3025,-3-4 1,2-3-1,-6-4 1,0-3 1535,0-6 0,-1-3 0,-6-1 0</inkml:trace>
  <inkml:trace contextRef="#ctx0" brushRef="#br3" timeOffset="173">12123 14036 8147,'15'0'977,"1"0"0,0 0 1,1 0 10,4 0 1,4-2 0,6-1 0,-1-2-361,-4 1 1,7 2 0,-5 2-1,0 0 53,2 0 0,-2 0 0,0 0 0,-4 0-768,-1 0 1,-2 0 0,-5 0-1852,-1 0 1,-4 6 0,-2 1 481,-2 1 1,-7 3 0,-7 3 1455,-2-4 0,-9 4 0,-6-5 0</inkml:trace>
  <inkml:trace contextRef="#ctx0" brushRef="#br3" timeOffset="174">12154 14382 9762,'16'0'0,"0"0"0,-1 0 1469,1 0 0,0 0 0,-1 0 0,3 0-468,3 0 1,-2 0 0,6 0 0,-1 0-264,0 0 0,1 0 0,3 0 0,-4 0-420,-1 0 1,3 0 0,-3 0 0,0 0-266,-1 0 1,5 0 0,-6 0 0,-2 0 218,-2 0 0,-1 0 0,0 0-5044,-1 0 1,-6-2 4771,-4-3 0,4-4 0,0-7 0</inkml:trace>
  <inkml:trace contextRef="#ctx0" brushRef="#br3" timeOffset="175">13145 14177 8727,'0'-15'4609,"1"6"-3411,5 4 1,-3 10 0,8 7-1,-1 6-162,-1 3 1,5 1 0,-4-1 0,4 4-299,2-1 0,0 6 1,-1-6-1,1 3-316,0-1 0,0-5 0,-1 3 0,1-1-230,0-4 1,-6-1 0,1-3-251,1 1 0,2-2 0,0-2-39,-4-1 1,-1-8-101,-4 2 1,2-10 0,4-5 0,-6-4-57,-3-2 0,3-7 0,0-3 0,-1-4-291,-2-1 1,-2-7 0,0-4 0,0-4-47,0-1 1,-7 0 0,-4 0 0,-3 0 299,-2-1 1,1 7-1,-1 0 1,2 3 217,3 3 0,-1 2 0,5 1 0,0 1 190,0 0 1,-3 1 0,5 4 0,1 5 752,2 3 1,2 3 0,0-1-443,0 0 0,7 6 0,4 1 1,3 2-102,1 3 0,8-3 0,3 2 1,6 2-70,4 1 1,5-3-1,8-1 1,3 3-76,6 1 1,10 2-1,5 0 1,6 0-98,5 0 0,-38 0 1,2 0-1,5 0 0,1 0 1,1 1-1,1 0-42,2 2 0,0-1 0,-1-1 0,1 0 1,-2 2-1,0-1 0,0-1 0,0 0-17,-2-1 0,2 0 1,2 0-1,-1 0 1,-6 0-1,-1 0 1,-2 0-1,-1 0-28,42 0 0,-4 0 0,-10-2 0,-10-1 0,-7-3 0,-13-4 0,-10 5 0,-7 1 0,-12 1 0,-13-1-1647,-6-1 1,-18 0-1,-12 5 1,-8 2 368,-8 3 0,-3 3 0,-9 8 0,1 2-2510,1 3 0,-6-2 3788,8 7 0,-4-5 0,-2 5 0,0 0 0</inkml:trace>
  <inkml:trace contextRef="#ctx0" brushRef="#br3" timeOffset="176">14025 14036 9929,'0'-16'1273,"0"1"1,0-1 101,0 0 1,0 6 0,2-1-459,3-1 0,4 3 0,8 0-437,4 3 0,-2 0 0,6 6 1,-2 0 73,-4 0 0,4 0 0,-2 0 0,-2 2-66,-2 3 0,-3 4 0,-3 7 0,-6-1-263,-3 1 0,-2 5 0,-4 2 0,-5 1 24,-6 4 0,-12 0 0,1 0 0,-3-2-288,-3 2 1,2-3-1,2-1 1,4 1-65,1-1 1,2-5 0,6 2 0,-1-3 276,0-3 1,6 1 0,1 0 510,2 0 1,2-6-686,5 0 0,7-1 0,5 2 0,5-6 0,4-3 0,7-2 0,-1 0 0,2 0 0,3 0 0,-1-2 0,1-2 0,-1-1-1199,0 2 0,1-4 0,-2 0 0,-2 0-798,-2 0 0,-2-4 1,2 4-1,-5 0 1211,-3 0 1,-2-3 0,-2 3 0,-2-2 785,-2-3 0,1-2 0,4-2 0</inkml:trace>
  <inkml:trace contextRef="#ctx0" brushRef="#br3" timeOffset="177">14623 14020 8147,'15'-15'775,"1"-1"0,-2 5 0,-2 1 1,-1-1 326,1 3 1,2-5-1,2 6 1,-1 0-642,1 1 1,5 0 0,0 6 0,-2 0-157,-1 0 0,-3 0 0,1 2 0,-2 3 19,-3 6 0,1-3 0,-7 3 0,-1 1 47,-3 2 0,-1 2 0,0 0 1,-1 1 199,-5 4 0,-8-2 1,-8 6-1,-1-1-137,0 1 0,-3-1 1,3 4-1,1-4 5,-1-1 1,2 3 0,5-5 0,0-2-94,1-1 0,1-2 0,3-1 0,6 1-346,3 0 0,2-6 0,0 1 0,9-3 0,7 3 0,5-4 0,7-7 0,-4 0 0,-1 0 0,0 0 0,-3 0 0,5 0-1714,-1 0 1,6-5 0,-4-2 0,2 0 202,-2 0 0,4-4 1,-4 4-1,2 0 235,-1 0 0,0 0 0,-4 2 1276,2-5 0,1-4 0,5-2 0</inkml:trace>
  <inkml:trace contextRef="#ctx0" brushRef="#br3" timeOffset="178">15707 14020 8646,'14'-1'859,"-3"-5"0,-4 3-353,-7-8 0,-2 3 1,-3-3-1,-6 6 58,-3 3 0,-7-3 0,0 0 0,1 1-43,-3 2 1,4 2 0,-6 0 0,1 0-360,-1 0 1,6-5 0,-2 0 0,4 0-51,1-2 0,0 5 1,0-3-1,2 1 46,4-1 1,-4 3-41,3-3 1,3 3 18,-3 2 1,8 2-6,-2 3 0,-2 4 1,1 7-1,3-1 102,1 1 0,2 2 0,-2 1 0,-1 2 90,-2-2 1,-1-2 0,6-1 108,0 0 0,0 0-336,0-1 0,6-4 0,1-2-65,1-2 0,3-2 0,5-3 0,-1 1 8,1 2 0,5 0 0,0-5 0,-2 0-204,-1 0 0,3 6 0,1-1 1,1 0 265,0 2 1,3 2-1,-5 7 1,-2-1 240,-1 1 1,-3 0 0,1 0 0,-2-1 151,-4 1 1,3 0 0,-8-1 0,-2 1-95,-1 0 0,-4 5 1,-3 0-1,-5-2-731,-4-2 0,-9-1 0,-5 0 0,-7-2 301,-7-4 0,-9 4 1,-6-5-1,-8 1-2429,-10 1 0,-11-2 1,42-3-1,-1 0 2343,-3-1 0,-1 0 0,-1 0 1,0 1-1,-9 2 0,1 0 0</inkml:trace>
  <inkml:trace contextRef="#ctx0" brushRef="#br3" timeOffset="179">10959 14822 7753,'-9'16'799,"1"-8"1670,2-2-395,5-5-1518,-13-1 0,14 0 0,0 0-297,8 0 1,8 0-1,5 0 1,7 0 96,7 0 0,5 0 0,9 0 0,4 0-50,4 0 1,10-1-1,2-3 1,3-1-71,3 1 0,2-3 1,0 2-1,-2 2 19,-2 1 1,-6 2 0,3 0 0,-2 0 65,0 0 0,5 0 0,-1 0 0,3 0-36,5 0 0,10 0 0,-45 0 1,0 0-1,3 0 0,0 0-223,2 0 0,0 0 1,8 0-1,1 0 0,-1 0 1,1 0-1,2 0 0,0 0-142,4 0 1,0 0-1,-2 0 1,-1 0 0,3 0-1,0 0 1,-4 0 0,-2 0 135,-3 0 1,-2 0-1,1 0 1,-1 0-1,-4 0 1,-1 2-1,0 0 1,0 1 46,-1 2 0,0 0 0,-1-1 0,-1-1 0,0 1 0,0-1 0,1 0 0,1 0-21,2-1 0,1 1 0,1 0 0,1 1 0,0-2 0,0-1 0,-1 2 0,-1 0 9,0-2 1,0 1-1,1 1 1,1 1 0,-2-1-1,1-1 1,0 1 0,0-1-121,2 2 1,-1-1-1,-1-2 1,-1 0 0,-6 2-1,-1 1 1,38 1-7,-7 1 0,-6-1 0,-14-3 0,-7 1-389,-10 2 1,-6 1 0,-6-6-1354,-5 0 1,-7 0-559,-9 0 1,-21 0 0,-21 1 167,-6 5 0,-22-5 1,-8 5 2166,-11-5 0,-2-1 0,36 0 0,-1 0 0</inkml:trace>
  <inkml:trace contextRef="#ctx0" brushRef="#br3" timeOffset="180">12704 15262 6676,'7'-10'0,"4"-1"411,3-1 0,0 3 1,-2 0-1,-1 2 682,1 4 0,2-4 0,3 0 0,4 0-701,5 0 1,4 2 0,1 5 0,-1 0 479,-4 0 1,2 0-1,-7 0 1,-1 0-97,-3 0 1,-3 1 0,-2 5-1,-3 4-37,-2 4 0,-2 2 0,-7 1 0,-1 3-217,-2 0 1,-13 8-1,1-1 1,-6 2-177,-5 3 1,-7-1-1,-3-1 1,-1-2-86,1-2 1,1-2 0,6 4 0,-1-3-179,1-2 0,5 3 0,1-5 0,2-2-83,4-2 0,2-3 0,3-1 0,2-5 0,1-1 0,6 4 0,-6-6 0,8 7 0,3-10 0,12 3 0,7-3 0,8-2 0,9 0 0,6 0 0,4 0 0,1 0 0,5-2 0,2-1 0,-1-4 0,-4-2 0,0 6 0,-11-3 0,0 3 0,1-2 0,-4 3 0,-7-3 0,-4 3 0,-1 2 0,3-5 0,-5-1 0,-2 3-1102,-1 1 1,-3 2 0,3 2 0,1 3-8545,2 6 9646,14 3 0,-2 8 0,14 3 0</inkml:trace>
  <inkml:trace contextRef="#ctx0" brushRef="#br3" timeOffset="181">10472 16582 7688,'15'-7'1490,"-8"6"-677,-7-5 1,-7 5 0,-10 2 0,-2 6 122,-2 9 0,-5 0 0,3 6 0,0 1-339,0 3 1,3 4-1,4 1 1,0-1-310,0-4 1,1 2 0,-1-5-1,0 0-436,0-1 0,1-1 0,-1-5-1072,0 0 1,1-2 0,-1-2-1380,0-2 0,6-6 1829,-1 1 1,8-10 0,-3-5-1,5-6 452,1-5 1,1-4-1,3-8 318,1-3 0,0-5 0,-5-6 0</inkml:trace>
  <inkml:trace contextRef="#ctx0" brushRef="#br3" timeOffset="182">10032 16504 9800,'15'0'607,"-4"1"0,-1 5 0,2 4 485,2 4 0,7 7 1,0 2-1,0 0-207,2-1 0,-6 6 0,4-3 1,-3-1-395,-2-3 1,3 2-1,-2-1 1,-3 1-344,0 0 1,0-2 0,2-5-1,-2-1-680,-4 1 0,3 0 0,-8-1-2737,-2 1 0,4 0 576,-1 0 1,1-2 2692,-2-4 0,4 4 0,6-5 0</inkml:trace>
  <inkml:trace contextRef="#ctx0" brushRef="#br3" timeOffset="183">10928 16645 7744,'-14'2'568,"2"1"1934,1 3-913,8-1 0,-3-3-899,12 3 1,-3-3 0,8 3 0,1-3-299,2-2 1,-4 0-1,1 0 1,1 0-369,2 0 1,2 0 0,1 0 0,2 0-596,2 0 1,0 0 0,-5 0 0,0-2-1368,-1-3 0,1 3 0,0-3-13,0 3 0,-1-5 1951,1-4 0,0-3 0,-1-1 0</inkml:trace>
  <inkml:trace contextRef="#ctx0" brushRef="#br3" timeOffset="184">11682 16362 7885,'0'-24'410,"0"1"1,0 7 0,0 1 362,0-1 1,0 0 0,-1 1-184,-5-1 1,-1 5-1,-5 3 1,2 1-132,-3 3 0,-2 2 1,-4 2-1,-2 0 17,1 0 0,-2 7 0,1 4 1,1 3-170,3 2 0,-4 4 1,0 3-1,0 0 64,-2 0 0,6 3 0,-2-5 1,5-2-178,3-2 1,8-1-1,-2 0-284,3 0 0,2-6 1,2-1-1,3-2-299,5-4 1,9-1 0,4-2 0,2 0 15,3 0 1,0-5 0,1-4 0,-1-1 75,0-3 0,0-4 1,-9 6-1,2-1 117,-2 2 1,-6-3 0,-3 6 266,2-1 0,2 4 0,2 1 374,0 6 1,-6 6 0,-1 8 0,-2 3 430,-3 1 0,3 7 1,-2-4-1,-2 2-476,-1 0 0,0-6 0,1 2 0,2-1-407,-1 0 0,-2 0 1,-2-3-1,0 1-1163,0 2 1,0 0 0,0-6 0,0 1-699,0 0 0,-7 0 0,-4-1 0,-3 3-243,-1 3 1,-1-4 2094,0 4 0,-7-3 0,-1-3 0</inkml:trace>
  <inkml:trace contextRef="#ctx0" brushRef="#br3" timeOffset="185">10692 16787 7744,'-9'0'1542,"2"-2"-684,7-3 1,7 3 0,4-5 98,3 0 0,1 5 1,1-3-1,0 3-542,-1 2 0,1 0 0,0 0-758,0 0 0,-1 0 1,1 0-438,0 0 0,-6 2-656,1 3 1,-8 4 0,1 5 159,-8-4 0,-4 3 0,-8-6 1276,0 1 0,0 3 0,1 5 0</inkml:trace>
  <inkml:trace contextRef="#ctx0" brushRef="#br3" timeOffset="186">10692 16912 6200,'10'0'1986,"1"0"1,1 0-1044,2 0 0,2 0 1,-1 0-1,1 0-444,0 0 0,0-5 0,-1 0 0,1 1-395,0 3 1,0 1 0,-1 0-1231,1 0 1,0 0-1,1 0 1126,4 0 0,-3 7 0,4 1 0</inkml:trace>
  <inkml:trace contextRef="#ctx0" brushRef="#br3" timeOffset="187">12390 16378 7744,'-2'-9'4521,"-3"4"-3885,3 3 0,-5 9 1,7 5-1,0 6-176,0 3 0,0 0 1,2-4-1,1 3-200,3 0 1,-1 1 0,-3-5-1,1 0-96,2 0 1,1-1-1,-5 1 1,3 0-1341,1-1 1,0-4-1,-5-1-1528,0 3 1,0-5 1719,0 3 0,-7-8 0,-3 3 984,-4-5 0,-2-8 0,0-1 0,1-3 0,-1 1 0,-5 1 0,2-3 0,3 3 0,4 2 0,8-5 429,-1 1 1,3 3 0,4-1-1,2 0 41,1 0 1,12 4 0,1-4 0,5 1 435,5-1 1,1 4 0,3-4 0,-3 2-516,-2 3 0,2 1 0,-4-1 1,-1-1-786,-3 2 1,2 1-148,-2 2 0,-2 2 0,-9 3-410,-4 5 0,-6 3 951,-6-3 0,-2 4 0,-8-5 0</inkml:trace>
  <inkml:trace contextRef="#ctx0" brushRef="#br3" timeOffset="188">12264 16755 7744,'2'14'812,"3"-3"0,4-4 0,7-7 0,1 0-22,4 0 1,-2 0 0,6 0-1,-1 0-83,1 0 1,1 5 0,4 0-1,-3-1-558,0-3 0,-6-1 0,3 0 0,-1 0-550,-4 0 1,4 0 0,-1 0 0,1 0-904,0 0 0,-2 0 0,-5 0 0,-1-1 200</inkml:trace>
  <inkml:trace contextRef="#ctx0" brushRef="#br3" timeOffset="189">13097 16252 32228,'0'-15'-9831,"0"-1"9689,0 0 824,0 0 0,2 8 1330,3 2 1,-1 12 0,5 6 0,-1 5-1739,1 4 0,0 7 0,3-2 1,-3 2-275,-2-1 0,3 6 0,-3-4 0,0 1 0,0 0 0,-1 6 0,-6-8 0,1 0 0,4 2 0,-3 0 0,3-1 0,-3-1 0,-2-1 0,5-6 0,1 3 0,-3-1 0,-1-4 0,-2-2 0,0-1 0,0 0-3632,0-7-5558,0-2 7023,0-28 1,0 3 0,0-15-1,0 7 2236,0 3 1,14-12 0,3 2 0</inkml:trace>
  <inkml:trace contextRef="#ctx0" brushRef="#br3" timeOffset="190">14088 16079 32228,'9'-7'-170,"-2"6"0,-14-6 1,-4 7-1,-3 0 474,-1 0 1,-3 0-1,-1 0 1,-2 0-305,2 0 0,-4-6 0,0 1 0,1 2 0,-1 1 0,0-3 0,4-1 0,-2 3 0,2 1 0,-4-3 0,2 0 0,2 1 0,1-3 0,3 2 0,1 1 0,3 10 0,6 4 0,3 4 0,2 4 0,0 1 0,0 2 0,0 5 0,0-3 0,0 1 0,0 4 0,0-5 0,0 0 0,0-3 0,0 1 0,0 6 0,0-6 0,0-2 0,0-2 0,-5-1 0,0 0 0,-1-6-2136,6 1 1098,0-8 1,2 2-1,3-10 771,6-5 0,3-4 1,3-2-1,3 0 374,1 1 1,5 1 0,-4 1 0,1 5 579,0 1 0,5 1 1,-4 6-1,3 0 80,-1 0 1,-2 2-1,4 3 1,-3 6-752,-3 3 1,4 2-1,-5 1 1,-3 2-17,-6 2 0,0 5 0,-5-3 0,0 0 0,0-1 0,-1 5 0,-6-6 0,-2-2 0,-3-2 0,-2 4 0,-6 0 0,3-2 0,-2-1 0,-2-8 0,-2 1 0,0-1 0,1-1 0,-3 3 0,-1-6 0,-2-1 0,2 2 0,-6-6 0,1 5 0,-2-5 0,-1-1 0,1-1 0,-5-3 0,-1-1 0,1 2 0,1-4 0,2 1 0,4 3-247,1 1 0,-3 2 1,5-2-1,2-1 493,1-2 1,2-15 0,1 3 0</inkml:trace>
  <inkml:trace contextRef="#ctx0" brushRef="#br3" timeOffset="191">11682 17054 30950,'-8'-2'-1458,"1"-1"326,0-3 1,3 1 934,-6 5 0,4 0 608,-4 0 1,5 0-138,-6 0 1,1 0-80,-6 0 1,0 0-49,1 0 0,-1 0-147,0 0 0,0 0 365,1 0 666,-1 0-866,0 0 1,1 0 0,-1 0-1</inkml:trace>
  <inkml:trace contextRef="#ctx0" brushRef="#br3" timeOffset="192">11337 17054 29648,'-14'2'2429,"3"3"-2854,-3-3 982,12 5 1,-3-7-558,10 0 0,4 0 0,7 0 0,0 0 0,-1 0 0,6 0 0,2-2 0,1-2 0,4-1 0,7 0 0,5 5 0,2 0 0,2 0 0,12-2 0,-2-1 0,9-3 0,5 3 0,11 1 0,-2 0 0,-1-1 0,1-2 0,-32 2 0,1 0 0,40 3 0,3 0 0,-43 0 0,0 0 0,42 0 0,1-1 0,-44-1 0,1 0 0,0 0 0,0-1 0,1 0 0,-1 1 0,-1 1 0,1 2 0,41-1 0,-1 0 0,-42-3 0,1 0 0,39-2 0,-4 2 0,-5 1 0,-5 2 0,-9-2 0,-3-1 0,-6-3 0,-8 1 0,-4 5 0,-1 0 0,-5 0 0,0 0 0,-3 0 0,1 0 0,-1 0 0,-5 0 0,-1 0 0,-3 0 0,-2 0 0,-3 0 0,-1 0 0,-8 2-464,-2 3 0,-13 2 0,-11 5 0,-11-3-3679,-12-2 4104,-18-2 1,-13 2 0,-15 2-1</inkml:trace>
  <inkml:trace contextRef="#ctx0" brushRef="#br3" timeOffset="193">12044 17290 31803,'16'-7'-2135,"-1"-2"2691,1 0 1,2-3 0,3 5 0,7 0-339,7 0 0,3-4 0,7 6 0,-1 2-218,0 1 0,3 2 0,-9 0 0,-1 0 0,-4 0 0,0 0 0,-12 0 0,-1 0 0,-3 0 0,-3 7 0,-4 3 0,-4 4 0,-5 2 0,-2 0 0,-3 1 0,-1 4 0,-12-3 0,-1 4 0,-5 1 0,-5 3 0,0-1 0,1 1 0,0 0 0,-1-1 0,-1 3 0,-3-6 0,3 1 0,2 0 0,-1 3 0,6-5 0,-1 0 0,0 2 0,2-6 0,6 4 0,-1-4 0,7-1 0,4 0 0,3 0 0,4-8 0,3-1 0,6-1 0,3-1 0,13 0 0,7-5 0,4 0 0,6 0 0,6 0 0,5 0 0,0 0 0,5 0 0,1-5 0,2-2 0,-2 0 0,-3 0 0,-4-4 0,-7 4 0,-2 0 0,-3 0 0,-10 2 0,-11 3 0,-4-1 0,-1-2 0,-7-1 0,-4 6 0,-10 2 0,-6 3 0,-10 4 0,-3 7 0</inkml:trace>
  <inkml:trace contextRef="#ctx0" brushRef="#br3" timeOffset="194">11195 16629 21562,'-16'0'1026,"1"0"1084,-1 0-1265,7 0 1,2 2-1,9 2-487,3 1 0,4 0 1,7-5-1,1 2-113,4 3 0,-4-3 1,6 3-1,-2-3 71,0-2 0,0 5 0,-5 0 439,0-1-1036,-1-2 203,-6-2 0,-9 0 0,-11 0 0,-4 0 0,-6 0 1,3 0-1,-3 0 1,4 0-56,1 0 1,0-2 0,1-2 0,-1-1 345,0 2 1,6 1 620,-1 2 53,8 0-1027,-4-7 0,14 5 1,3-3-301,4 3 0,7 2 0,0-2 0,-2-1-459,-1-2 0,-2-1 0,1 6 0,2 0-527,2 0 1,0 0 0,-5-1 0,0-3-1436,-1-1 2824,1-7 1,0 3 0,0-7 0</inkml:trace>
  <inkml:trace contextRef="#ctx0" brushRef="#br3" timeOffset="195">11761 16362 9741,'0'-15'0,"0"-1"327,0 0 0,0 6 0,0-1 1054,0-1 1,-2-2-621,-3-2 0,-2 6 0,-5 1 1,1 2 693,-1 4 0,-2 1 0,-2 2-606,1 0 1,-1 0 0,0 0 0,1 0 39,-1 0 1,0 0 0,0 2-390,1 3 1,1-2-1,1 6 1,3 0-149,-2-1 0,3 3 1,0 5-1,2-1-241,4 1 0,-4-5 1,2-1-1,1 2-77,2 2 0,2 2 0,0 0 0,2-2 25,3-4 0,4 2 1,7-5-1,-1 0-231,1 0 0,2 4 1,1-6-1,4-1-2,1-3 1,-3-1 0,3 0 0,-1 0 16,-4 0 1,4 0 0,-2-1 0,-2-3 23,-1-1 0,-3-7 0,1 3 0,-2-2-286,-3 1 1,1-2 87,-7-9 0,0-2 1,-5-3 499,0 5 1,0 9 220,0 1 1,0 9-370,0 2 1,0 7 0,0 11 0,0 1 400,0 2 0,2 7 1,2-2-1,1 4 119,-2 1 0,1 1 0,-1-1 0,3-1-869,-3-4 0,-1 4 1,0-4-1,1 2 95,2-2 0,1-3 1,-5-8-1,3 1 134,1 0 0,0 0 0,-3-1 23,3 1-1955,-3-7-5446,5 5 7652,-7-12 0,7 5 1,2-7-1</inkml:trace>
  <inkml:trace contextRef="#ctx0" brushRef="#br3" timeOffset="196">14921 16189 31257,'-14'2'0,"2"2"-100,2 1 1,6 2-112,-1-2 851,-4-3 0,9 5 0,0-9-640,9-3 0,10 1 0,4-6 0,1-2 0,4-2 0,7-7 0,2 0 0,0 0 0,1-2 0,-3 6 0,5-6 0,0 0 0,0-3 0,-3 2 0,3-1 0,-1 2 0,-4 4 0,-4-4 0,-5 3 0,-5 2 0,-3 6 0,-3-2 0,1 3 0,0-3 0,-2-1 0,-4-1-1433,-3 7 0,-7 4 1,0 10 1144,0 6 0,7-4 1,2 0-1</inkml:trace>
  <inkml:trace contextRef="#ctx0" brushRef="#br3" timeOffset="197">15943 15262 32767,'-7'-9'0,"6"2"0,-6 16 0,8 5 0,5 5-143,4 0 0,4 6 1,2 1-1,-1 2 285,1-2 1,0 2 0,1-5 0,3 0-143,1-1 0,-2 4 0,-7-5 0,-2-1 0,3-3 0,1-3 0,0-2 0,-2-1-750,-2 1 1,-4-3-1,2 1-1693,-1 2 1,0-3-785,-1 2 1,-3-10 3098,7-1 1,1-14 0,5-10-1</inkml:trace>
  <inkml:trace contextRef="#ctx0" brushRef="#br3" timeOffset="198">16336 15293 32767,'9'7'-1697,"-2"2"1,-9 7-1,-3 0 2553,-5-1 1,-11 3-1,-6 1 1,-2 2-441,-3-2 0,-3 4 0,2-2 0,3-2-416,1-2 0,4-6 0,1-1 0,-1 1 0,1-2 0,5 3 0,-2-5 0,3 2-1612,3-6 0,8 4-4516,7-7 6484,14-7 0,10-2 0,7-6 0</inkml:trace>
  <inkml:trace contextRef="#ctx0" brushRef="#br3" timeOffset="199">16509 15403 32228,'21'-8'11,"0"2"1,0 5 0,-5-1-1,0-1 112,-1-3 0,1 1 0,0 5 1,-1 0-124,1 0 0,5-5 0,0 0 0,-2 1 0,-3 4 0,-4 4-1249,-1 1 1,-8 7 0,1-2 764,-8 4 1,-4 2 0,-8 0 0</inkml:trace>
  <inkml:trace contextRef="#ctx0" brushRef="#br3" timeOffset="200">16588 15545 30506,'7'9'-187,"2"-2"0,6-7 845,1 0 1,2 0 0,1 0 0,2 0-659,-2 0 0,-2 0 0,-1 0 0,0 0 0,0 0 0,-1 0 0,1 0 0,0 0 0,-1 0 0,1 0 0,0 0 0,0 0 0,6-7 0,3-2 0</inkml:trace>
  <inkml:trace contextRef="#ctx0" brushRef="#br3" timeOffset="201">17107 15278 32408,'1'-9'-6573,"5"2"7802,4 0 1,4 5-1,2-3 1,0 3-727,-1 2 1,1 0-1,0 0 1,0 0-504,-1 0 0,1 0 0,0 0 0,-1 0 0,1 0 0,0 0-899,0 0 0,-6 0 0,1 2 0,1 2-988,2 1 1,1 0 1765,1-5 1,7 7 0,1 2 0</inkml:trace>
  <inkml:trace contextRef="#ctx0" brushRef="#br3" timeOffset="202">17893 15168 32228,'10'-21'-2082,"1"0"1,-8-2-1,3 4 1,-5-2 1307,-1 2 0,-1 1 0,-5 3 1589,-4-1 0,-4 5 0,-2 3 1,0 1 77,1 3 0,-1 2 1,0 2-1,-1 0-96,-4 0 0,2 2 0,-6 3 0,2 8-506,4 6 0,2-2 0,1 4 1,2-2-453,4 2 1,1-3 0,5 3 0,-1-4-586,2-1 1,1 0-1,4-2 1,3-2 1029,5-2 1,4-6 0,4 1 0,3-3 336,5-2 0,-2 0 0,1 0 0,-2 0-621,-4 0 0,3-2 0,-1-1 0,-1-4-282,-3-2 0,-1-2 0,-2-4-251,-4-1 0,-1 6 0,-5-1 285,1-1 437,0 5 0,-5 9 0,0 12 342,0 5 1,0 3-1,0-2 1,2 1-532,3-2 0,-3 4 0,3-3 0,-1 0-412,1-3 1,-4-1-1,5 1-1172,-5 4 0,5-3 0,-1 3-247,-2-4 0,4-1 0,0-2 186,2-4 1,2 3 0,4-8-1,1-2 68,0-1 1885,0-2 1,6-14 0,3-3 0</inkml:trace>
  <inkml:trace contextRef="#ctx0" brushRef="#br3" timeOffset="203">18553 14963 32239,'-10'14'-329,"1"0"0,0 0 625,1 4 1,2 3-1,-4 0 1,-1 3-297,3 1 0,-1-3 0,5-6 0,-1 1 0,2 4 0,1-3 0,2 3 0,0-4-1163,0-1 0,0 0 0,0-1-2325,0 1 1,2-5 157,3-1 0,-3-5 1654,3 6 0,-5-15 1,-5-1 1727,-6-7 0,-10-11 1,-3-1-1</inkml:trace>
  <inkml:trace contextRef="#ctx0" brushRef="#br3" timeOffset="204">18317 15199 32228,'-8'-16'-2519,"2"1"0,5 4 0,2 2 2791,5 3 0,-3 0 0,8 6 0,1-1 830,2-5 1,9 5-1,1-5 1,2 5-859,0 1 1,-5 0 0,4 0 0,-1 0-647,1 0 1,-4 0 0,3 0 0,1 0-280,-1 0 0,-3 0 0,3 0 1,-1 0-41,-4 0 655,-1 0 0,5-7 0,1-2 0</inkml:trace>
  <inkml:trace contextRef="#ctx0" brushRef="#br3" timeOffset="205">19025 14806 32767,'0'16'-507,"0"0"1,-5 5 0,-2 0 0,0-1 574,0 3 0,-4-4 1,6 6-1,0-1-137,-2 1 1,5-6 0,-3 4 0,3-2-478,2 0 0,0 0 0,0-6 1,0 1-1401,0 0 0,2-1 302,3 1 1,-2-2 0,6-2-116,-2-1 0,5-8-503,-1 3 1,3-5 2739,2-1 1,6-14 0,3-3-1</inkml:trace>
  <inkml:trace contextRef="#ctx0" brushRef="#br3" timeOffset="206">19544 14822 32228,'14'-2'-608,"-4"-3"-467,-5-6 0,-3 3 398,-2-3 0,-2 8 941,-3-2 0,-4 3 0,-6 2 293,-1 0 0,6 0 0,-1 0-386,-1 0 0,-2 0 1,-2 0 54,0 0 1,6 0-861,-1 0 562,1 0 1,-1 0 781,1 0 0,5 0-566,-6 0 1,6 5-1,-4 2 1,1 2-145,-1 3 0,0 2 0,-3 2 0,3-1 0,2 1 0,-3 0 0,3-1 0,0 1 0,0 0 0,1-6 0,6 1 0,0 1 0,2 2 0,3 0-1,6-3 1,3 1-1,3-7 1,3 0 0,1 2 1,5-5-1,-4 5 1,1-2-1,0 0 0,3 8 0,-5-3 0,-2 4 0,-1 2 0,-3 0 0,1-1 0,-2 1 0,-3 0 0,1-1 0,-7 3 0,-1 1 0,-3 2 0,-1 0 0,-1-5 0,-5-1 0,-4 1 0,-9 0 0,-4 0 0,-1-1 0,-4 1 0,-4 0 0,-5-1 0,-3 1-2381,0 0 1,-11 0 0,2-2 0,-3-4 2441,-2-5 1,-12 4 0,1 0 0</inkml:trace>
  <inkml:trace contextRef="#ctx0" brushRef="#br3" timeOffset="207">17563 15639 32767,'15'0'0,"1"0"0,0 0 0,7 0 0,5 0 0,5 0 0,3 0 0,13 0 0,-2 0 0,4 0 0,3 0 0,4 0 0,10 0 0,4 0 0,-1 0 0,10 0 0,-4 0 0,3 0 0,7 0 0,-1 0 0,3-2 0,-44 1 0,-1-1 0,43-3 0,-1-2 0,-9 3 0,-4-1 0,-5 2 0,-12 1 0,-9 0 0,-8-1 0,-6-3 0,-8 1 0,-5 5 0,-11 2 0,-12 1 0,-15 4 0,-11 2 0,-20 0 0,-6 1 0,-9-5 0,-1 4 0,-5 0 0</inkml:trace>
  <inkml:trace contextRef="#ctx0" brushRef="#br3" timeOffset="208">18192 15906 32228,'7'-8'-2200,"0"-6"0,5 5 2355,-2 0 1,1-3 0,6 5 0,2 0 923,2 0 0,7 2 0,-1 5 0,2 0-1079,3 0 0,-8 0 0,-3 0 0,-3 2 0,-3 3 0,-1 5 0,-3 10 0,-6 0 0,-5 1 0,-5-5 0,-6 2 0,-3 3 0,-8-4 0,-5 6 0,-1-2 0,2 0 0,-2 0 0,7-4 0,2 1 0,2-3 0,1 10 0,0-10 0,7 5 0,4-5 0,10 1 0,6-2 0,5-2 0,5-1 0,3-6 0,8 4 0,-1-2 0,0-4 0,1-1 0,-1-2 0,-1 0 0,-4 0 0,4 0 0,-6 0 0,1-2 0,-4-3 0,-4-2 0,-1-5 0,-2 1 0,-4-1 0,3 3 0,-6 1-6960,1 1 7223,-4 1 0,10 6 0,-5 0 1</inkml:trace>
  <inkml:trace contextRef="#ctx0" brushRef="#br3" timeOffset="209">19905 15293 32228,'-7'-8'-5920,"6"-1"5966,-5 4 1,6 5-1,6-2 1207,4 5 0,6 8 1,3-4-1,2 0-927,-2 0 1,4 0 0,0-4 0,-1 3-327,1-3 0,3 4 0,-5-2 0,-2-1 0,-1-2 0,-8-1 0,1 3 0,1 1 0,2-1 0,-3-1-3528,-1 2 0,-6 4 3302,1 7 0,-3-1 0,-2 1 1</inkml:trace>
  <inkml:trace contextRef="#ctx0" brushRef="#br3" timeOffset="210">19968 15545 27478,'16'5'0,"0"0"1011,-1-1 0,1-2 0,0-2 0,0 1-596,-1 5 0,6-5 0,0 5-415,-2-5 0,-1 5 0,-2-1 0,-2 2 0,-4-2 0,4-1-1724,-3 6 1,-3-6-1,3 1 1800,1-3 0,2-2 0,2 0 0</inkml:trace>
  <inkml:trace contextRef="#ctx0" brushRef="#br3" timeOffset="211">20786 15011 32678,'-9'-7'-2371,"2"-2"2008,7-7 0,7 7 1,4 4-1,3 3 1340,1 2 1,6 0 0,0 0 0,0 0-978,2 0 0,-6 0 0,3 2 0,-6 3 0,-4 6 0,-6 3 0,1 2 0,-3-1 0,-2 1 0,-7 0 0,-4-1 0,-3 1 0,-2 0 0,-6 0 0,-3-1 0,1-1 0,3-3 0,-2 1 0,2-5 0,2 2 0,1-6 0,11 4 0,9-7 0,12 0 0,9 5 0,10 1 0,2-3 0,2-1 0,5 3 0,-4 2 0,0 2 0,1 3 0,-2 2 0,-6 2 0,-1-1 0,-4 1 0,2 5 0,-7 0 0,-4-2 0,-4-1 0,-1 3 0,-7 1 0,-2 1 0,-1 0 0,-2-2 0,-2-6 0,-3 1 0,-5 0 0,-4 0 0,-2-2 0,0-2 0,1-2 0,-6-6 0,-4 1 0,-1-3 0,-2-2 0,-5 0 0,5 0 0,-5 0 0,-4 0 0,-1 0 0,3 0 0,-2 0 0,2 0 0,-3 0 0,1 0 0,2 0 0,-5 0 0,0 0 0</inkml:trace>
  <inkml:trace contextRef="#ctx0" brushRef="#br3" timeOffset="212">15079 16677 31951,'-7'-9'272,"5"2"0,-5 9 0,9 3-272,3 5 0,0 6 0,9 5 0,5 5 0,4 4 0,-2-2 0,5 2 0,0 1 0,-1-3 0,3 3 0,-6-4 0,1 2 0,0 3 0,-2-3 0,-5-1 0,-1-3 0,1-3 0,-2-1 0,-2-5 0,-1 0 0,-8 0 0,2-1 0,-3-6 0,-4-2-42,-3-7 1,-4-5 0,-6-2 0,-1 0-7015,0 0 7217,1-5 1,-8 3 0,-2-7 0</inkml:trace>
  <inkml:trace contextRef="#ctx0" brushRef="#br3" timeOffset="213">16289 17400 32228,'0'-11'-9831,"0"1"9265,0 6 1,0-1 0,-2 10 1528,-3 6 1,-4 3 0,-6 3-1,-1 4-231,0 5 0,-5-1 0,0 1 1,2 0-379,2-1 1,-4 2-1,0-6 1,3-1-201,6-3 0,-2-3 0,4-2 0,-3-1-198,3 1 1,-2-3-1,5-1-3226,-2-1 1,4 4 1331,-6-6 0,8-1 1135,-3-10 0,10-2 0,3-8 823,2 0 1,8-6 0,8-3-1</inkml:trace>
  <inkml:trace contextRef="#ctx0" brushRef="#br3" timeOffset="214">16022 17352 19150,'7'11'0,"2"-1"0,1 3 417,1 1 0,-3 7 0,5 1 0,-3 1 411,2 0 1,2 5-1,2-2 1,0 2 229,-1-2 0,1 2 0,-2-7 0,-2 0-651,-1 2 1,-2-6-1,3 4 1,-4-4-365,-1-1 1,6-5 0,-5-1-1,1 2-2088,-4 2 0,2-3 0,0-2-1569,2-3 1,-4 5 3827,6-6 0,-1 0 0,6-5 0</inkml:trace>
  <inkml:trace contextRef="#ctx0" brushRef="#br3" timeOffset="215">16729 17494 32767,'7'9'-711,"-3"-2"1,6-7-1,3 0 1244,1 0 0,1 0 0,1 0 0,0 0-533,-1 0 0,1 0 0,0 0 0,0 0 0,-1 0 0,-4 0 0,-1 0 0,3 0-72,1 0 0,-6 1 1,-4 3-104,-8 1 1,-4 0-1,-8-5 1</inkml:trace>
  <inkml:trace contextRef="#ctx0" brushRef="#br3" timeOffset="216">16777 17588 32348,'-7'16'-2814,"7"-2"0,-2-2 0,7-3 3670,4-2 1,1-2 0,6-5 0,0 2-29,-1 3 0,1-3 0,2 3 1,1-3-703,2-2 0,0 0 1,-5 0-1,-1 0-769,1 0 0,0 0 0,1 0 0,2 0 822,2 0 0,0 0 1,-5 0-1</inkml:trace>
  <inkml:trace contextRef="#ctx0" brushRef="#br3" timeOffset="217">17311 17384 32228,'16'0'134,"0"0"1,-1 0 0,1 0 0,0 0-135,-1 0 0,1 0 0,2 0 0,1 0 0,2 0 0,0 0 0,-5 0 0,-1 0 0,1 0 0,0 0 0,-1-2 0,1-1 0,0-3 0,0 1 0,-1 5 0,1 0 0,0 0-872,-1 0 0,1 0 0,0 0 778,0 0 0,-1-7 1,1-2-1</inkml:trace>
  <inkml:trace contextRef="#ctx0" brushRef="#br3" timeOffset="218">18192 17195 14677,'5'-15'0,"0"-3"0,-1-1 75,-3-2 1,-2 0 0,-5 5 0,-2 1 1229,-1-1 0,-10 2 0,3 2 1,-3 3 54,-4 2 1,4 2-1,-7 5 1,-1 0-162,3 0 1,-9 1-1,7 5 1,1 4-739,1 4 1,6 2 0,-3 1 0,4 3-417,1 0 1,5 1 0,3-5-1,1 0-387,3 0 1,3-1-1,2 1 533,5 0 0,2-8 0,10-2 1,3-5-53,5-1 0,4 0 0,1 0 1,0 0-140,1 0 0,-6-7 0,-1-1 0,-3-3 0,-2 1 0,-3-1 0,-1-4 0,-2-1-462,-4 0 0,2 0 0,-6 1-19,-3-1 1,1 7 972,1 4 1,-3 5-1,5 5 1,-2 6-399,0 3 0,6 8 0,-4 5 1,0 2-95,0 3 0,3-3 0,-5-1 0,0-1 0,2 1 0,-5-1 0,3 1 0,-3-3 0,-2-2 0,0-2 0,0-6 0,0 1 0,0 0 0,-5-6 0,0 1-2800,1 1 1,2-3-5686,2 1 1246,-7 1 7647,6-3 1,-6-15-1,7-10 1</inkml:trace>
  <inkml:trace contextRef="#ctx0" brushRef="#br3" timeOffset="219">18648 17305 32767,'15'6'0,"1"-1"0,0 0 0,-1-5 0,1 0 0,0 0 0,5 0 0,0 0 0,-2 0 0,-1 0 0,2 0 0,1 0 0,-1 0 0,-3 0 0,-1 0 0,0 0 0,-1 0 0,-4 0 0,-1 0 0,2 0 0,-3 0-2202,2 0 2116,-1 0 1,13-7 0,1-2-1</inkml:trace>
  <inkml:trace contextRef="#ctx0" brushRef="#br3" timeOffset="220">19261 16975 10110,'0'-15'0,"0"-1"638,0 0 744,0 0 0,-2 8 1,-2 4 90,-1 8 1,0 4 0,5 8 0,0 0-900,0 0 1,0 4 0,0 3 0,0 0-188,0 0 1,2 5 0,1-2 0,2 2-40,-1-2 1,-2 2 0,-2-5 0,1-1-240,5 1 1,-5-2-1,6-5 1,-1-1-769,-1 1 0,0 0 0,-3-2 0,1-2-438,3-2 0,1-6 1,-4 3 87,2 0 0,2-5 1,-1 3 803,4-3 0,2-4 1,1-2-1,-3-3-501,2-1 0,2-8 1,2-5 983,0 2 1,-1-6 0,1 1 0</inkml:trace>
  <inkml:trace contextRef="#ctx0" brushRef="#br3" timeOffset="221">19858 16975 32565,'11'-14'-1884,"-1"4"1,-6-4-825,1 3 2350,-3 4 1,-4 0 0,-3 7 1166,-6 0 1,-3 0 0,-2 0-1,1 0-125,-1 0 0,0 0 0,1 0-497,-1 0 0,0-1 1,0-3-1,1-1-201,-1 1 1,5-3 0,3 0 0,-1 0-563,0 0 0,6 0 1,-4 4 556,0-2 1,3 0 0,-6 5 515,-2 0 1,5 1 0,0 4-1,1 6-179,1 3 1,-5 2 0,3-1 0,0 1-795,0 0 0,-4 0 1,6-1-302,1 1 0,3 0 315,1-1 0,1-6 1,5-2 515,4 0 1,9-5-1,2 3 1,0-3 176,2-2 0,-4 0 0,7 2 1,1 1-24,-3 2 1,6 2 0,-6-3 0,3 3-50,-1 2 1,-5 1 0,3 6 0,-1 1 347,-4 4 0,-1-3 0,-3 3 1,-1-4-508,-3-1 0,-4-1 0,-7 1 0,0 0 0,0 0 0,0-1 0,-2 1 0,-3-2 0,-6-4 0,-4 4 0,-5-3 0,-2 1 0,-3-1 0,-1 1 0,-7-5 0,-2 0-1454,-2 0 1,-5 3 0,4-3 0,-1 0-798,1 0 0,-1 4 1,5-6 2421,-3-2 1,0-1 0,6-2 0</inkml:trace>
  <inkml:trace contextRef="#ctx0" brushRef="#br3" timeOffset="222">17987 17777 32766,'-7'0'0,"7"0"0,12 0 0,11 0 1,2 2-1,3 3 0,8-3 0,6 3 0,4-3 0,1-2 0,5 0 0,2 0 0,2 0 0,4 0 0,6 0 0,4 0 0,0 0 0,0 0 0,5-2 0,-4-2 0,-1-1 0,-7 2 0,-2-4 0,-8 0 0,-3 0 0,-1 0 0,-9 0 0,-3 3 0,-5-1 0,-6 1 0,-3-3 0,-8 2 0,1 2 0,-7 1 0,-6 2 0,-12 2 0,-8 3-853,-6 5 0,-8 3 0,-8-1 0,1-2 726,0 3 1,-6 1 0,4 1 0</inkml:trace>
  <inkml:trace contextRef="#ctx0" brushRef="#br3" timeOffset="223">18443 18075 7969,'-9'0'843,"4"0"0,10 0-418,6 0 0,3-1 1,2-3-1,-1-1-48,1 2 0,5 1 0,2 2 0,-1 0-71,1 0 1,3 0 0,-3 0 0,0 0-130,-1 0 0,-1 0 1,-5 0-1,0 2-125,0 3 0,-6-2 1,-1 8-188,-2 1 1,-2 2-1,-5 2 1,0-1-32,0 1 1,-2 0 0,-3 0 0,-5-1 80,-4 1 0,-2 0 0,0-1 0,0-1 26,1-3 1,-3 3 0,-1-4 0,-2 3 174,2-3 1,0 4 0,-1-5-1,-1 1 346,2 1 1,2-3 0,1 5 415,0-3 1,2 1-185,4 4 0,3-4-304,7-1 0,2-1 0,5 1 0,7-4-130,5-5 0,4 1 0,-3 2 0,5 1-111,-1-2 1,6-1 0,-4-2 0,2 0-160,-2 0 0,2 0 0,-5 0 0,0 0-135,0 0 1,3-5-1,-5 0 1,-4-1-964,-5-1 0,8 6 0,-5-5-503,3 5 1,-6 1 0,-1 0 1610,1 0 0,2 7 0,1 1 0</inkml:trace>
  <inkml:trace contextRef="#ctx0" brushRef="#br3" timeOffset="224">20408 17337 7861,'-10'0'997,"0"0"-348,6 0 0,-3 2 0,9 1-154,3 2 0,4 0 1,6-5-1,1 0-134,0 0 1,-2 2 0,0 2-138,2 1 0,-4 0 1,9-5-640,-4 0 1,-1 0 0,0 2-1756,-1 3 0,-1 4 1310,-3 7 0,-4-6 0,-9-1 860,-3-2 0,-11-2 0,-8-5 0</inkml:trace>
  <inkml:trace contextRef="#ctx0" brushRef="#br3" timeOffset="225">20408 17510 8212,'-5'15'541,"0"1"1,0-5-1,7-3-297,3-1 1,3-1 0,8-6 0,0 0 386,0 0 0,-1 0 0,1 0 1,0 0-174,0 0 1,-1 0 0,1 1-637,0 5 1,-1-5 0,1 6-523,0 0 0,-2-3 1,-2 4-1,-1 1 56,1 0 0,-3 0 644,1 1 0,1 4 0,4-5 0</inkml:trace>
  <inkml:trace contextRef="#ctx0" brushRef="#br3" timeOffset="226">21258 17478 7787,'-16'0'2984,"0"0"-818,7 0-1848,2 0 0,9 0 1,3 0-1,6 0-147,3 0 1,2 0 0,-1 0 0,3 0-170,3 0 0,-4 2 0,4 1 0,-3 3-265,-3-3 1,6-1 0,0-2 0,-2 0-397,-1 0 1,3 0 0,0 0 0,-2 0-25,-1 0 0,-3 0 1,1 0-1,0 0 102,-1 0 0,-1-2 0,-1-3 0,-5-6 581,-1-2 0,6-10 0,-5-2 0</inkml:trace>
  <inkml:trace contextRef="#ctx0" brushRef="#br3" timeOffset="227">21682 17101 7861,'7'-9'1625,"-3"-3"-1132,6 7 0,-7 7 1,3 8-177,-5 4 0,-1 9 0,0 1 0,0 2 537,0 1 0,0-1 1,0 7-1,0 0-237,0-1 1,-5 6-1,0-10 1,0 0-308,-2 2 0,5-3 1,-3 0-1,3-6-337,2-4 1,0-1 0,0 0-1,0-1 104,0 1 1,5-6 0,1 1-1009,-3 1 1,6 0-1,-1 1-942,1-3 1,5-6 0,-3 1 911,3-3 1,0-4-1,0-3 1,0-8-321,3-6 1281,2-5 0,-3-8 0,0 1 0</inkml:trace>
  <inkml:trace contextRef="#ctx0" brushRef="#br3" timeOffset="228">22059 17195 7861,'-10'-14'0,"1"2"359,2 2 1,2 4 0,5-4 187,0-2 0,2-1 0,3 1 0,5 4-199,4 1 0,7 0 0,2 3 0,2-1-109,2 1 1,1 3 0,-1 1 0,-6 0 57,-4 0 0,-1 1 1,-1 5-141,1 4 0,-7 4 0,-4 3 1,-3 3 76,-2 1 1,0 5 0,-2-3 0,-3 1 30,-6 4 0,-8 2 0,-3 1 0,-3-1-16,-3-4 1,0 4-1,0-6 1,4 2 54,1 0 1,4-6-1,7 1 497,1-4 0,2-1-280,-1 0 1,5-3 0,10-2 0,5-4-104,4 0 0,9-5 0,5 3 0,5-3-249,4-2 0,7 0 0,-4 0 1,2 0-200,0 0 1,-2-2 0,2-2 0,-6-1-726,-2 2 0,1 1 0,-2 2 0,-4 0-1489,1 0 1,-7 0 0,0 2 2243,-1 3 0,-4 4 0,4 6 0</inkml:trace>
  <inkml:trace contextRef="#ctx0" brushRef="#br3" timeOffset="229">21179 16897 7567,'-9'-7'-8,"2"-2"0,12 7 1,4 7-1,5 9 289,9 7 1,7 11 0,6 10 0,8 3 122,7 2 1,4 7 0,10 4 0,1 1-225,-31-30 0,-1 0 1,32 30-1,-7-4 0,-3-3-71,-2-3 0,-3 2 1,-7-10-1,-4 3 25,-2-2 0,4 2 1,-5-8-1,-2-1-391,-2-2 1,-1-8 0,-1-2-1,-1-2-105,-4 0 0,4-2 0,-6-7 0,1-3-163,-4-2 1,-4 3 0,-1-5 0,-1-1-237,1-2 1,-5-9 760,-1-4 0,1-17 0,4-5 0</inkml:trace>
  <inkml:trace contextRef="#ctx0" brushRef="#br3" timeOffset="230">22547 17132 8184,'-2'6'-15,"-3"8"-216,-6 7 1,-8 8 0,-4-1 929,-1 7 1,-8 5-1,-4 7 1,-3 2-1,-3 2 292,-5 1 0,-10 6 0,-1-6 1,-1-1-650,1-2 1,0-2 0,9-1 0,6-3-284,2-1 0,7-7 0,6 2 0,5-4 49,5-2 1,1-6-1,12-3 1,-1-2-644,-1-5 1,6 5-2552,-4-10 1110,10 4 1976,3-5 0,1-9 0,-2-9 0</inkml:trace>
  <inkml:trace contextRef="#ctx0" brushRef="#br0" timeOffset="231">23034 11898 8057,'-5'-10'1922,"0"-1"-1353,-1 8 1,6-2-266,0 10 1,0-2-1,2 8-27,3 1 0,-3 2 1,3 2-1,-1-2 19,1-4 0,-1 4 1,4-3-1,1 3-41,0 1 1,1 1 0,6 2 0,0-1-3,0-1 0,-1 8 1,3-6-1,1 3-70,2 1 1,0 1-1,-4-4 1,1 2-51,-2-2 0,8 6 0,-8-1 1,1 1-5,1-4 0,-3 1 0,1-1 1,0 0-20,0 2 1,-1-4 0,3 6-1,1-1-90,2 1 1,0-4 0,-4 5 0,3 2-44,1 1 1,-1-4 0,-4-2 0,0-2-98,0-1 1,-1 1 0,1-5 0,0 0-112,0 0 1,-1-1-1,1 3 1,0 1 69,-1 2 1,1 0-1,0-5 1,0-1-84,-1 1 1,-1-5 0,-1-3 257,-3-1-134,-7 5 1,4-12 84,-7 0 1,-5-1 0,-2-10 0,-1 1 51,-5 1 1,-1-10-1,-1 3 1,-1-1 167,0-1 0,0 2 0,-1-1 0,-2-2-82,-2-2 0,-5-5 0,3 3 1,0 0-50,0 1 1,-3-1 0,4 2 0,-1-4 33,0 1 1,-3-4 0,3 5-1,-1-1-33,-4-4 1,3 0-1,1 0 1,-1 2-74,1-2 1,-2-2 0,-6-1-1,1-1-40,-1 1 0,6 5 0,2 0 1,-1-1 74,1 3 1,5 1-1,-2 6 1,3-3 9,2 0 0,1-1 0,1 3 0,2 1 10,1 1 0,2-3 0,-3 8 0,3-3-23,2-1 0,-3 4 1,3 1-1,-2-1-86,-3 2 1,-2-5 130,-2 4 110,1-4 0,8 7-91,7 7 0,7 7 1,10 10-1,2 3 167,2 1 1,5 5 0,-3-4-1,2 3 17,2 3 1,3 2 0,2-1 0,-1-1-14,1-2 1,4 1-1,3 6 1,-1 2 0,1 1 0,2 6 0,-2-3 0,-1-1-46,1 1 1,3 4 0,-6-3 0,-1 1-190,-2-5 1,2 3 0,-1-1 0,-5 0-71,1 1 0,-2-2 0,0-4 0,-4 0-84,-1-2 1,3 4 0,-5-10 0,-2-1 46,-1-3 0,-2-3 0,-1-3 0,-1 1-537,-3 0 1,1 0-132,-7-1 589,1-6 1,-8-9 0,-3-12 48,-6-7 0,-3 1 0,-3-5 0,-3 1-1,-1-5 1,-7-2 0,2-4 0,-3-1 44,-3 3 0,1-11 0,-1 5 0,-1-5 73,-4 1 1,4-5 0,-5 4 0,3-3 41,3-2 1,-10-2 0,8-2-1,-7-1-25,-1 1 1,6 2 0,-6 4-1,0 1 32,2 2 0,3 13 0,11-1 1,5 5 200,3 6 1,3 3-1,1 4 1088,3 2-1086,4 6 1,7-1 0,0 10-93,0 6 1,7 4 0,5 6 0,8 6 27,6 2 1,-2 3-1,4 1 1,4 2 70,3 2 1,3 4 0,-1-2 0,3 1 415,0 4 0,6 3 1,-5 3-1,5 3-168,1-2 0,-2-3 1,-1 0-1,-4-3-412,-1-3 1,-8 2 0,-5-8 0,1-3-91,-3-5 0,4 0 0,-7-7 0,-2-2-237,-1-1 0,-4-2 0,-2-1 1,-2-1-2427,3-3 0,-5 1 141,3-7 1,-8-1 0,3-9-1385,-5-6 3906,-8-10 0,-1-10 0,-8-10 0</inkml:trace>
  <inkml:trace contextRef="#ctx0" brushRef="#br1" timeOffset="232">20849 9211 7570,'-2'-11'-321,"-3"1"0,1 1 1,-4-3 626,1 1 1,0 8 0,3-4 604,-1 0-48,0 5-368,5-5 0,0 9 82,0 3 1,0-1-338,0 6 0,5-5 1,2 4-1,0 0 163,0-1 0,3-2 0,-3 4-210,2 2 0,1 2 1,4 2-1,-1 0-67,-3 0 1,-1-6 0,3 0 0,-3 3-157,-2 1 0,5-4 0,-3 1 0,1 1 1,1 2 1,-1 2-1,4-1 1,-2-1-22,-1-3 0,-1 3 0,4-4 1,-1 4 66,-3 2 0,1 0 1,4-2-1,-1-2 55,-3-2 1,3 1-1,-2 4 1,5 1 20,4 0 0,0 0 0,-5-1 0,0 1-6,0 0 0,-1-1 0,1 1 1,0 0 25,-1 0 1,-4-1 0,-1 1-52,3 0 0,-1-1 1,0 1 15,-1 0 0,-6-6 0,5 1-125,2 1 0,-3-3 0,2 1 25,1 3 1,0 1-1,0 1 1,-1-1 19,1-3 1,0 3 0,1-4 0,-3 2 34,2-1 1,-3 3-1,1-4 1,3 3-20,1-3 1,0 4 0,-2-4 0,-2 4-12,3 2 1,1 0 0,1 0 0,1-1 21,0 1 0,-6-6 1,1 1-1,1 1-26,2 2 0,-4 2 0,1 0 0,1-1-1,2 1 1,0 0-1,-2-1-61,-1 1 1,-1 0-1,4 0 1,-2-1 43,-1 1 1,-1-5 0,4-1 0,-1 2-14,-3 2 0,1 0 0,3-2 0,-2-1 20,-2 1 0,1 2 1,3 2 22,-4 0 0,4-1 0,-5 1-6,0 0 1,5-2 0,-6-2 0,3-2-5,-1 3 1,1 1 0,5 1 0,-1 1 20,1 0 1,-2-1-1,-2 1 1,-1 0-1,1 0 0,2 3 1,0-2-1,-2-3-24,-1 0 0,-3 0 0,5 0 0,-5-2-11,-1-1 0,5-1 0,-3 6 1,2 0-28,-1-1 1,1 1-1,4 0 1,-1 0 28,-3-1 0,3 1 0,-4 0 0,4-1-48,2 1 1,-2 2-1,-2 1 1,-3 2-149,-2-2 0,5-1 0,-3-3 1,1 1 387,1 0 1,-2-1 0,3 1 0,-2-2-126,3-3 1,-5 3 0,3-4-1,1 4-28,2 2 1,-4-1-1,1-1 1,1-1 45,2-3 0,-3 1 0,-3 4 1,1-1-44,0-3 1,0 3 0,3-4 0,-2 4 1,1 2 0,4 0-76,1-1 0,0 1 0,0 0 0,-2-1 36,-4 1 0,4-5 1,-3-1-1,1 2-51,-2 2 1,4 0 0,-3-1 0,3-3 68,1 2 0,-4 2 0,-1 2-14,3 0 1,1-1-1,0 1 1,-2 0-5,-2-1 0,1-4 0,3-1 0,-2 3-26,-2 1 0,1 1 0,5 1 0,-1 0-19,1 0 0,-2-1 1,-2 1-1,-1-2-13,1-4 0,2 4 1,2-3-1,-1 3 35,1 2 1,0-1 0,0 1-1,-1 0 0,-1-6 0,-1 1 0,-3-1 56,2-1 0,-3 3 1,0-5-1,-1 0-30,1 0 1,0 5 0,3-3 0,-1 1-26,1 1 0,2-1 0,2 6 1,-1 0-38,1 0 1,0-1-1,-1 1 1,1 0-10,0-1 0,0 1 1,-2 0-1,-2 0 76,-2-1 0,-1 1 0,3 0 1,-1-2 16,1-4 1,-3 4 0,1-5 0,1 1 0,-3 1 0,6-1 0,-3 6 0,1 0 3,-1 0 1,3-1 0,-4 1-1,2 0 81,-1-1 0,3-1 1,-6-1-1,3-3-70,-1 2 0,1 2 0,3 2-17,-4 0 1,4-6 0,-5 1 0,2-1-52,-1-1 1,0 5 0,6-4 0,0 4-27,0 2 0,-1 5 0,1 0 0,0-2 21,0-1 1,-1 3-1,1 1 1,0 1 24,-1 0 0,1 3 1,-2-5-1,-2-2-42,-1-2 1,-2-1-1,3 0 1,-3 0-55,-2-1 0,3-4 1,-5-1 61,-1 3 1,3-5-181,-2 3 132,0-8 0,-7 2 65,-3-10 0,2-3 1,-6-8-1,0 2 6,1 3 1,2-3-1,-4 4 1,-1-4-19,3-2 0,-6 0 0,3-1 0,-3-2-13,-2-2 1,1 0 0,-1 5 0,0 0-66,1 1 0,-1-1 1,0 0-1,2 1 13,4-1 1,-4 0-1,3 0 70,-3 1 1,-2-1-1,3 0 1,0 2-25,3 4 0,-1-4 1,-4 3 27,-1-3 1,2-1-1,2-1 1,1 2 29,-1 4 0,-2-4 0,-2 1 1,1-4 2,-1-4 0,5 0 1,1 5-1,-2 1 37,-2-1 0,-2 0 1,0 0-1,2 1 49,4-1 0,-4 0 0,3 0-36,-3 1 0,-1-1 1,-1 0-1,0 1-3,0-1 0,2 0 1,2-1-1,2-1-8,-2 3 0,-2-10 0,-2 9 0,0-1-18,0-1 1,1 3 0,-1-1 0,0-1-23,0-4 1,1 3 0,-1-3 0,0 4-3,1 1 0,-1 0 1,0 1-1,0 1-37,1 3 1,-1-10-1,-2 2-6,-2-4 0,2-1 0,-3 6 42,4 3 1,1-10 0,0 9 0,0-1 81,1-1 0,-1 3 1,0-1-1,1 0-8,-1 1 0,0-1 1,0 0-1,2 0 32,4 1 1,-4-1-1,3 0 1,-2 1-68,-3-1 0,0 0 1,0 0-1,1 1-44,-1-1 1,0-5-1,0 0 1,1 2-9,-1 1 0,0 3 1,1-1-1,-1 0 5,0 1 0,0-5 1,2 3-1,2 3 135,2 0 0,-1-5 0,-4-2 0,-1 2-19,0 1 0,0 2 0,1 1 0,-1-1-106,0 0 0,0 1 0,1-1 0,-1 0 40,0 0 1,2 1 0,2-1-1,2 0-4,-3 0 1,-1 6 0,0 0 0,2-1 32,2 2 1,-1-5 0,-5 4 0,3-4 25,2-2 0,-3 2 0,5 2 0,-1 1-21,-1-1 0,1-2 1,-6-1-1,0-1-6,1 0 0,4 0 1,1 1-1,-2-1-52,-2 0 0,-2 2 1,2 2-1,2 2 19,1-3 0,1-1 0,-4-1 0,1-1 39,3 0 1,-1 2 0,-2 2 0,0 2-2,3-3 0,-1-1 0,-4-3 0,-1-2 74,0-2 1,0 0 0,-1 3 0,-2-1-41,-2-2 1,0 0 0,5 5 0,0-1-39,1-4 0,4 4 0,1-4 0,-3 3-42,-1 2 1,-1 1 0,-1-3-1,0-1-52,1-2 1,-1 0 0,0 5 0,0-1-6,1-4 0,-1 2 1,-1-6-1,-3 1-16,-1-1 1,0 4 0,4-5 0,-2 0 56,-2 2 0,0-4 0,5 5 1,0 0-28,1 1 1,-6-5 0,0 5 0,1-1-35,3 0 1,1-3 0,1 3-1,-1 1-2,0-1 0,-5-3 0,0 3 0,2 0-48,1 1 1,-3-6 0,1 2 0,-1-4-120,-2-2 1,0 3 0,-5 1 0,4 2 55,1-2 0,2 5 1,5 2-1,1 5-26,-1 6 1,5-4-329,1 3 376,6 4 34,-3 0 0,14 14 0,4 4 155,3 3 1,2 2 0,-1 1 0,1 2 36,0 2 0,0 0 0,-1-3 0,1 1-35,0 2 1,5 5 0,1-3 0,1-1-10,0 1 1,3 3 0,-5-5 0,0 0 12,2 2 1,-4-4-1,5 6 1,-1-3 19,-4-3 1,4 4 0,0-2 0,-1 0 36,1 2 0,3-6 0,-3 6 0,0-2-44,-1 0 0,5 5 1,-5-3-1,1 1 5,0 4 0,3-3 0,-3 1 0,1 0 20,4-2 1,-3 4 0,-1-5 0,0 0-5,1-1 0,-4 6 1,3-3-1,-1-1-19,-4-3 0,2 2 1,-2 0-1,-1-1-26,1 1 1,0 0 0,-3-4-1,0 2 21,-1-2 0,1 4 0,0 0 0,0-1 19,-1 1 1,1 0 0,0-4 0,0 2-30,-1-2 0,1 4 0,0-2 0,-1 0 13,1 1 1,0-4-1,0 6 1,-1 1-7,1 1 1,0 5 0,-1-8 0,1 0-103,0-1 0,0 5 0,-1-5 0,1 1 80,0 0 0,-6 0 0,1-4 0,1 2-3,2-2 0,0-2 0,-2-1 0,-1 0-14,1 0 0,0-1 0,0 1 0,-1 0 28,1-1 1,0 1 0,1 0 0,-3 0-13,2-1 0,2 1 1,2 0-1,0-1-5,-1 1 1,1 0-1,0 0 1,0 1-25,-1 4 0,1-4 1,0 4-1,-1-3 1,1-1-48,0 4 1,0-7 0,-1 5 35,1 1 0,0-1 0,0-3 0,-1-1 0,3 3-90,3 3 0,-7-4 1,5 4 26,0-3 0,0 3 1,-1 0-1,-1-2 42,-1-2 0,8 4 0,-8 0 0,2-2 29,-1-1 0,-1-2 0,-2-1 0,-2-1-23,-2-3 0,1 3 0,5-4 1,-2 4-26,-4 2 1,4-6-1,-3 1 1,3 1 33,1 2 0,1 2 0,0-1 0,-1 1 27,1 0 0,0 0 0,0-1 0,-2 1-21,-4 0 0,4-1 0,-3-1 0,3-1 8,1-3 1,-4-1-1,-1 3 1,1-1-29,-3 1 0,6 0 0,-3 0 0,1-1-2,-1 1 0,3 2 0,-4 2 0,4-1 6,2 1 1,-6 0-1,1-1 1,1 1-45,2 0 1,2 5-1,-2 0 1,-2-2 102,-2-1 1,1-3 0,5 1-36,-1 0 0,-4-1 0,-1 1 0,2 2 91,2 3 1,0-4-1,-1 4 1,-3-4 37,2-1 1,2 0-1,2 0 1,-2-1 170,-4 1 0,4-6 1,-5 1-1,2 1-232,-1 2 1,-5 0-1,4-2 1,0-3-116,0-2 0,-4 5 0,5-3-48,3 0 0,1 3 0,0-5-17,-4 2 0,4-6 1,-5 4 47,-1 0 1,1-5-692,-4 3 429,-3-3 1,5-4 0,-9-1 137,-3-3 0,2-11 1,-8 1-1,-1-1-80,-2-1 1,-2-3 0,-1-1 0,-2-3 22,-2-3 0,-7-1 0,1-3 0,0 2 14,0 4 1,-2-9-1,2 4 1,-2-2 36,-3 0 0,6 6 0,0 1 0,-2-2 199,-2-2 1,4-1 0,2 1-1,-1 2 168,1 2 0,-1 2 1,-3-4-1,4 2-156,1-2 1,-3 0-1,3 0 1,0 3 92,1 3 0,-4-6 0,3 2 0,-2-2-68,-3 1 1,0-2 0,0 2-1,4 0-146,1 0 1,-3-1 0,3 6 0,1-1 70,-1 0 1,-3-3 0,3 3-1,0 1 37,1-1 0,1 2 0,3 4 0,-1-3 0,-2-1 0,-2-5 0,4 4 0,-2-3 148,2-3 0,-4 0 1,1 0-1,-3 2 19,-3-2 1,4 4 0,-1-3 0,1 1-116,-1 2 0,6 1 0,-4 6 0,2-3 21,0-1 0,0 1 1,6 4-1,-3 0 2,-3 0 1,4-5-1,-6-1 1,2-1 87,0 0 1,-5-5 0,3 2 0,1-4-79,-1-1 0,-5 0 0,2-1 0,-2 1-24,2-1 1,-2 3 0,5 1-1,0 1 2,0 0 0,1-3 0,3-2 1,-2 3-101,1 2 0,-2-2 0,1 4 0,1-1-96,3 0 0,0 2 0,-3-4 0,-1 3 1,2 2 1,2-3 0,1 5 0,0 2 64,0 2 1,1 1-1,-1 0 1,2 0 6,4 1 0,-4-1 1,3 0-1,-3 1-36,-2-1 0,1 0 1,-1 0-1,0 1-572,1-1 1,1-5 0,1 0-1,3 0-2513,-2-2 3175,-2-1 0,-2-14 0,0-3 0</inkml:trace>
  <inkml:trace contextRef="#ctx0" brushRef="#br1" timeOffset="233">22971 9839 7570,'0'11'150,"0"-1"1,0 1 0,-1 5 662,-5-1 1,-2 1 0,-8 1 0,0 4-69,0 6 1,-1 1 0,-2 1 0,-4-1-275,-1 0 1,3 5-1,-6-7 1,-1 4-215,-1 2 1,-1-1 0,2 0 0,4-1-50,1-4 1,-3 4 0,3-4 0,0 2 59,1-2 0,1 4 0,5-5 0,0 1-46,0 0 0,6-7 0,-1 2 0,1-3-158,1-3 0,2-4 1,6-3-1,-3 1-489,-1 0-505,0-6 0,5-3 0,0-10 0,0-4-578,0-2 0,0-1 0,0-2 0,1-2 631,5 1 0,2-1 0,10 4 0,3 3 877,5 0 0,5 0 0,6-2 0,3 1 0,7-1 0</inkml:trace>
  <inkml:trace contextRef="#ctx0" brushRef="#br1" timeOffset="234">23349 10515 7570,'21'-2'70,"0"-3"1,-2 2 0,-9-8 0,-4-1 450,-5-2 0,-1-2 1,0 1-1,0-1-120,0 0 1,-7 0 0,-3 1-62,-4-1 0,-2 2 0,-1 2 0,-3 3 25,-1 2 0,-1-3 0,3 4 0,-4 3-115,-2 1 1,1 2-1,-4 0 1,2 0 24,-2 0 1,-2 11 0,-1 3 0,-1 1-73,1 5 0,1 4 1,4-3-1,5 0-163,3 2 1,3-6 0,-1 4 0,2-3-96,3-3 0,5 6 0,6 0 0,0-2-34,0-1 1,5-2 0,3-1 0,5 1-188,4 0 0,9-1 0,1 1 0,2-2 139,3-3 0,1 1 0,2-7 0,3-1 1,2-3 1,-5-1 0,4 0 0,-4-1 61,-4-5 1,4-2-1,-9-8 1,2 2 272,-1 3 1,-6-3 0,-9 6-1,-2-3 690,2 1 0,-5 4 299,-1-4-934,-5 7 1,-8-4 0,-3 8 0,-4 5 43,-2 4 1,-6 4 0,-5 2 0,-2-1 310,-3 1 0,1 5 1,-1 2-1,1-1-258,-1 1 1,1 5 0,1-2 0,2 4-107,2 1 0,7 4 0,-2 0 1,3-2 69,3 2 0,-1 2 0,2-2 0,2 2-32,1-2 1,6 1 0,-4-3 0,2-5-353,4-3 1,-1-1 0,1-6-1,-2-4-2290,1 0 0,1-7 622,-3-2 1,-2-10 0,-6-9 1736,3-11 0,-3-1 0,6-12 0</inkml:trace>
  <inkml:trace contextRef="#ctx0" brushRef="#br2" timeOffset="235">22610 12857 8449,'-16'0'451,"5"0"0,1 0 177,-2 0 0,3 0 358,-1 0 1,4 0 1536,-4 0-1626,6 0 0,-1 0-542,10 0 0,4 0 0,7 0 0,0 0-65,-1 0 0,1 0 1,0 0-1,-1 2 45,1 3 1,0-3 0,1 3 0,3-3-116,0-2 0,1 5 0,-3 0 0,1-1 13,2-2 1,5-2-1,-3 0 1,0 0-3,-1 0 1,10 5 0,-2 0 0,-1-1-1,1-3 1,7 1-1,-8 2 1,1 1-79,0-2 0,3 1 0,-7-1 1,2 3-99,-2-3 1,4 1-1,-6-1 1,3 2-37,-1-1 0,-2-1 1,4 1-1,-2 1 34,2-2 1,0 1 0,0-1 0,-3 3 78,-2-3 1,4 4 0,0 0 0,1 0-45,-2 0 0,2 0 0,-6-3 0,3 1-73,3-2 1,-4 4 0,3-1 0,-1-1-144,-2 2 0,6-5 1,-6 5-1,1-2 58,-4 0 0,-4 5 0,-1-4-105,0-3-352,-1 6 0,-8-7 463,-7 3 0,-12-3 1,-12-2-1,-2 0 40,-2 0 0,-11-2 0,6-2 0,-4-1 67,-1 2 0,-6-4 0,4 1 1,-2 1-62,0-2 0,2 5 0,-4-4 0,2 0-61,-1 1 0,2-2 0,0 4 0,-1-3-45,1 3 1,-2-4 0,4 2 0,1-1-148,-1-1 1,3 6 0,3-5-1,-1 3-27,3-2 0,-4 3 0,9-3 1,-2 1 114,2-1 0,-4 3 1,4-3-1,-2 3 69,2 2 1,-4-5 0,4 0 0,-4 1-23,-1 2 1,4 1-1,3-3 1,1-1 208,4 2 0,2 1 1,1 2 294,0 0 0,6 0 310,-1 0-511,8 0 1,-3 0-1,12 0-41,4 0 1,4 0 0,4 0-1,1 0 107,2 0 0,7 0 1,-2 0-1,4 2 38,1 3 0,0-3 0,1 3 0,-1-4-61,1-1 0,4 2 0,3 2 0,1 1 180,4-2 0,1-1 0,4 0 0,4 1-282,4 3 0,4-1 0,2-3 0,2 1-132,3 2 0,-5 1 0,1-6 0,-8 1-122,-7 5 1,0-5 0,-14 6 0,-3-1-84,-4-1 1,-7 0 0,3-3 0,-1 1 61,-4 3 1,-7-1 0,-1-5 0,-1 2 111,-1 3 1,0-3 404,-4 3-138,-3-3 0,1-2 0,-12 0-110,-6 0 1,-12-2 0,1-2 0,-5-3-66,-6-1 1,2 4-1,-7-3 1,-3 2 59,-6 0 1,0-2-1,-4 3 1,-1-1-13,0 1 1,5 3 0,-3 1 0,2 0 26,-1 0 1,6 0 0,5 0 0,0 0-8,2 0 1,1 0 0,8 0-1,1 0-401,4 0 0,-2-6 0,7 1 1,0 2-1769,-1 1 0,4-3 1,-5-2-1,2-2 2064,0-3 0,-7-2 0,4-2 0</inkml:trace>
  <inkml:trace contextRef="#ctx0" brushRef="#br3" timeOffset="236">18506 11836 8459,'0'-9'2960,"2"2"-2033,3 7 1,4 5-350,6 0 1,1 1 0,0-6-309,0 0 1,-1 0 0,1 0 0,0 0-72,0 0 0,-1 0 0,3 0 0,1 0-184,2 0 0,0 0 0,-4 0 0,3 0-41,1 0 1,1 0 0,-3 0 0,2 0 144,-1 0 0,2 0 0,-1 0 0,0 0 74,2 0 0,-6 1 0,6 3 0,-2 1 2,0-2 0,5-1 1,-3-2-1,0 0 31,-1 0 0,5 0 1,-5 0-1,1 0-17,0 0 0,5 2 0,-4 1 0,1 3-91,-4-3 1,1 4 0,1-2 0,0-1 4,-1-2 0,5 3 1,-5 0-1,1 0-6,0 2 1,3-5 0,-3 3-1,-1-1 33,1 1 0,0-3 0,-4 3 1,2-1 36,-2 1 0,4-3 0,0 3 0,-1-3-15,1-2 0,5 5 1,-2 0-1,2-1-143,-2-3 0,4 5 0,-4-1 0,2-2 19,-2-1 0,4 3 1,-5 0-1,1-1-71,0-2 0,-5 3 0,3 0 0,1 0 91,-1 2 0,-3-5 1,4 3-1,-1-3 3,1-2 1,-1 5 0,4 1 0,-3-3 6,-3-1 1,6 3-1,-2 0 1,2 1-35,-1 1 1,2-6 0,-4 6 0,1-1-129,0-1 1,-5 0-1,4-3 1,-1 1 78,0 2 0,-3 2 0,4-3 1,-1 1 35,1-1 1,-4-3-1,3 1 1,1 2-123,-1 1 1,2 2-1,6-4 1,-1 3 5,1-3 1,-1 1 0,-1-1 0,-2 2-26,-2-1 1,-2 3 0,3-2-1,-5-1 67,1-3 1,-4 5 0,6-1 0,-3-2 48,-2-1 1,4 3 0,2 1-1,2-3 13,-2-1 1,4 3 0,-4 0 0,4 0-28,2 2 0,-1-5 0,0 5 0,1-2 13,-1 1 0,1 1 0,-1-4 0,-1 2-6,-4-1 1,4 3 0,-4-2 0,2-1 57,-2-3 1,4 5 0,-4-1 0,4 0-36,1 2 1,1-5 0,-1 5 0,1-2 54,-1 0 0,0 6 0,1-6 0,-1 0-49,1 2-1,-3-5 1,-1 5 0,-1-2-31,1 0 1,0 2-1,-1-3 1,0 1-8,1-1 1,0 3 0,1 0 0,-1 0 4,0 0 0,5 0 1,-6-4-1,2 4-56,3 2 0,-3-4 0,-1 4 0,-1-1 16,1 1 0,-4-4 0,0 4 0,1 0-30,-1 0 0,-4-6 1,2 4-1,-1-2 76,0 1 0,2 1 0,-4-4 0,2 2-61,-2-1 1,4-1 0,0 1 0,-1 3-5,1 1 1,5-4 0,-3 3-1,-1-2 20,-3 0-1,2 6 1,-1-4 0,1 2 1,0 3 1,0-5 0,-4 0 0,2-2-1,-2 0 0,-2 6 0,-1-4 0,0 0-39,0 0 0,-1 3 0,1-5 0,0 1 24,-1 1 0,1-6 0,0 6-332,0 0 0,-6-5 0,-1 5-387,-2 0 684,5-5 0,-8 5-176,6-7 450,-6 0-160,3 7 1,-14-5 0,-4 3 0,-5-3 67,-5-2 1,2-6 0,-7-1 0,-2 0-19,-2 0 0,1-3 0,-1 5 0,2-1-32,0-1 1,-10 6 0,6-6 0,-1 1-81,0 1 0,1-2 0,-1 4 0,-2-2-3,-2 1 0,1-3 0,3 2 0,-2 0 41,-2-2 0,0 5 0,6-3 1,1 3 22,4 2 1,-4-5 0,4-1 0,-4 3 14,-1 1 1,1-3 0,1 0 0,1 1 72,0 2 1,-6-3 0,8 0-1,-3 0-41,-3-2 1,1 5-1,-1-5 1,1 2 92,-1-1 1,1 0-1,-1 2 1,1-1 8,-1 1 0,1-3 0,0 0 0,-1 0-64,1 0 1,-6 0 0,0 4 0,2-4-61,2-2 0,-3 6 1,-1-4-1,0 1 14,-1 1 1,5-5 0,-6 3 0,2 0-97,1 0 0,-1-4 1,4 6-1,-2 0 71,-2-2 1,1 5 0,4-5 0,1 2 26,-1 0 0,1-2 0,-1 3 0,1-3 9,-1-2 1,1 4 0,0-4-1,-1 2-152,1 4 0,-6-4 1,0 0-1,2 0-108,2 0 0,2-3 1,-3 4-1,0 1-36,-3-2 1,-2 4 0,4-6 0,-1 0 2,1 0 1,-4 6 0,3-4 0,-1 2 77,-1-1 1,4-4 0,-4 3 0,1 0 155,1 0 1,-1 0-1,4 4 1,-2-4-146,-2-2 0,-5 4 0,4-4 0,-1 0-4,1 0 1,1 6-1,4-2 1,-2 1 6,-2-1 0,1 3 0,3-3 0,-2 1 62,-2-1 1,-2 3-1,5-5 1,-3 2 98,2 0 1,-5-2 0,0 3-1,-2-3-36,0-1 0,5 3 0,-5-4 0,0 2-97,2 3 0,2-3 0,6 2 1,2 2 87,4 1 1,-2 2-1,7 0 782,2 0-730,2 0 0,6 0-451,1 0-206,6-7-334,-10 5 664,12-5 1,-3 7-1,10 0 1,8 0 203,6 0 0,5 5 0,9 1 0,2-3 99,2-1 1,7 3-1,-2 2 1,1 0-9,-1 0 1,11 0-1,-3-3 1,6 3 151,2 1 1,-2-3-1,3 4 1,-3 0-21,-2 0 1,4 1-1,-6 4 1,-3-2 27,-5-1 0,5-2 1,-4 3-1,2-2-49,4 2 1,0-3-1,-2 0 1,1 0 58,3-1 0,6 1 1,-1 3-1,3-3-94,2-2 0,0 4 0,0-4 0,-2 1-37,-4 5 1,3-5 0,-8 1 0,-3 0-39,-5-1 1,1 1 0,-3 3-1,2-3 29,-2-2 0,3 4 1,-3-4-1,4 0 39,1 0 1,0 3 0,0-5 0,0 1-16,0 1 1,1-6 0,-1 6-1,-2-2-5,-3 1 1,2 1 0,-8-4 0,-1 2 29,-1-1 1,-3 3 0,0-2-1,-1 0-58,-4 2 0,4-5 0,-6 3 0,3-1-10,-1 1 0,0-1 0,6 4 0,-1-1-95,0-3 1,6 3 0,2 0 0,-1 0-21,0 0 1,-1 3 0,-5-3 0,-1 0 68,0 0 0,-1 0 0,-2-3 0,-2 1 6,2-2 1,0 4-1,0 0 1,-2 0-8,2 0 0,0 0 0,0-3 0,-2 3-78,2 2 1,-3-6 0,1 4 0,0-2-219,-1 0 0,3 1 0,-6-5 0,1 3 54,0 1 1,-1 0 0,-2-5 0,1 2 85,-2 3 1,-2-3 0,-1 3 0,0-3 3,0-2 1,-2 2-1,-2 1-205,-2 3 207,-6-1 0,1-5 0,-10 0 69,-6 0 1,-4 0 0,-6-2 0,-6-1-23,-2-3 1,-8-4 0,-3 3 0,-4-2 134,-5-3 0,-7 3 0,0-1 0,-1-2 342,-3-2 0,-10 3 1,6 1-1,-4-3-95,-2-1 0,-9-1 1,2-1-1,-1 2-150,-4 4 0,-1-4 0,3 3 0,-2-3-39,-2-2 1,-3 1-1,5-1 1,5 2 165,5 4 1,-8-4 0,13 3 0,1-1 263,-2 1 1,2-3-1,1 4 1,-1-2-112,-3 1 0,1-3 1,4 5-1,-1-1-226,2 0 0,-8 4 0,8-2 0,-2-1-75,0 0 0,2 0 1,-1-3-1,-1 2-90,2-3 1,-5 1 0,7 0-1,-5 2-301,-1-3 1,-1-1 0,2 0 0,3 2 133,2 2 0,-2 6 0,9-3 1,1 2 257,4 0 0,-5-2 1,10 3-1,1-1 93,-3 1 0,6 3 0,0-1 0,2-2-112,3-1 1,1 0 0,3 5-1,1 0-227,4 0 0,-2 0 0,5 0 1,1 0-898,-1 0 0,2 0 0,5 0-3797,1 0 3584,6 0 0,9-5 0,12-2 1278,7-2 0,13-1 0,8-6 0</inkml:trace>
  <inkml:trace contextRef="#ctx0" brushRef="#br3" timeOffset="237">19811 11270 6233,'-2'-9'1263,"-1"2"809,-2 0 0,-2 5 1395,1-3-2398,5 3 1,-5 4-1,10 3-300,1 6 1,9 4-1,0 5 1,5 2-280,0 3 1,4-4 0,-2 5 0,-2 0-308,-1-1 0,3-3 0,-2-4 0,-3 1-395,-4 2 0,-2 0 0,6-5 0,-2-1-1169,-3 1 1,3 0 0,-6-1-153,1 1 0,3-5 0,-5-3-312,2-1 0,1 4-2524,6-6 4369,0-7 0,0-6 0,-1-8 0</inkml:trace>
  <inkml:trace contextRef="#ctx0" brushRef="#br3" timeOffset="238">20251 11270 8396,'16'0'1160,"-6"0"915,1 0 1,-8 1-1135,3 5 1,-6 2 0,-6 8 0,-4 0-330,-4 0 1,-7-1-1,-2 3 1,-1 1 166,-4 2 0,0 0 1,0-5-1,2-1-667,-2 1 0,3 0 0,1-1 0,1-1-481,4-3 0,2 3 0,1-5-1442,0-1 0,0 5-2527,1-8 2895,6 7 0,9-10 0,10 3 1,6-5-1233,5-5 2675,4 3 0,6-19 0,0 4 0</inkml:trace>
  <inkml:trace contextRef="#ctx0" brushRef="#br3" timeOffset="239">20503 11317 8396,'9'17'1410,"-4"4"1,-3 2 0,-2 3 0,-2-3-314,-3 0 0,3 1 1,-5 6-1,2-2-516,-1-2 0,1-2 1,3 4-1,-1-3-979,-2-3 0,-1 1 0,6-4 0,0 2-243,0-2 0,6-1 0,1-2 0,0-1-2316,0 1 0,-2-5 2957,-5-1 0,7-6 0,2 3 0</inkml:trace>
  <inkml:trace contextRef="#ctx0" brushRef="#br3" timeOffset="240">20346 11584 9066,'5'-10'1395,"0"-1"1,7 8 0,-1-3-808,3 5 0,7 1 1,0 0-1,-2 0-336,-2 0 1,-1 0 0,0 0 0,1 0-465,4 0 1,-3 1-1,4 3 1,-1 1-763,0-1 0,6 3 0,-6-2 0,0-2-235,1-1 0,-4 3 0,4 1 0,-1-3 1209,0-1 0,7-9 0,-3-2 0</inkml:trace>
  <inkml:trace contextRef="#ctx0" brushRef="#br3" timeOffset="241">21320 11285 8396,'2'-15'850,"3"-1"1,-3 0-1,3 1 510,-3-1 1,-4 0-438,-3 0 0,-4 8 0,-6 2 428,-1 5 0,0 8 0,1 5 1,-1 5-656,0 4 0,-1 7 0,-3 0 0,-1 4-230,2-1 1,2 9 0,3-8 0,3-1 49,6-3 0,3 2 0,2-6 0,0 2-543,0 1 0,9-8 0,7 2 1,6-4-212,3-1 0,5-2 1,-2-2-1,5-3 88,3-2 0,-1-2 1,-7-5-1,-1 0 35,0 0 0,-4-7 1,-2-3-1,-3-4 231,-3-2 0,-1 0 0,-3-1 1,-6-2 471,-3-2 0,-6 0 1,-4 5-589,-8 0 0,-9 6 0,1 1 0,-2 2 0,-2 3 0,-11 3 0,8 2 0,-2 5 0,0 4 0,1 4 0,1 4 0,-1 1-574,1 2 0,1 5 1,2-3-1,5-1-4342,6 1 1,-1 5 4043,13-2 1,-7 4-1,3 1 1</inkml:trace>
  <inkml:trace contextRef="#ctx0" brushRef="#br0" timeOffset="242">24025 8723 8015,'-16'0'75,"0"0"0,1 0 746,-1 0 1,5 2 308,1 3 0,1 4-527,-1 7 0,4-6 0,12-1-204,4-2 1,11-2-1,5-5 1,6-1-104,4-5 0,6-2 0,11-8 0,3 0-137,0 0 0,10 1 1,-5-3-1,0 1-33,-1 1 0,-17-3 0,-1 10 0,-7-1-53,-3-1 1,-8 8 0,-3-4 0,-3 1 17,-3 1 0,-4 0 80,-1 5 1,-6 2 0,1 3 158,-3 5 0,-2 4 1,-2 4-1,-2 1 86,-1 2 0,-7 7 0,3-2 0,-1 4-24,-1 1 1,6 6-1,-4 0 1,2-1-104,4 3 1,-4-6-1,2 5 1,1-1-106,2 0 1,2-2-1,0-7 1,0-2-152,0 2 0,0-6 0,2 1 0,2-2-479,1 0 0,2 0 1,-4-5-3970,3-1 1566,6 1 1255,-10-7 1,-4-4 0,-12-10 0,-7-4 1593,-4 0 0,-8-12 0,-7 4 0</inkml:trace>
  <inkml:trace contextRef="#ctx0" brushRef="#br0" timeOffset="243">24198 9132 8015,'-2'-10'1218,"-3"-1"0,5 1-288,0-6 1,12 7-1,12 2 1,6 2-132,8 0 0,8-8 0,5 5 0,3-3-95,2 1 0,-4 5 0,4-6 0,-2 1-296,-3 1 0,1-3 0,-3 6 0,-3 1-212,-1-2 0,-7 5 0,-1-5 0,-4 2-447,-1 0 0,-8-2 1,-1 3-562,0-1 1,-6 0 0,2 3-996,-7-3 1,1 2 0,-8-8 295,-2-1 0,-1-2 1511,-2-2 0,-7-14 0,-2-3 0</inkml:trace>
  <inkml:trace contextRef="#ctx0" brushRef="#br1" timeOffset="244">25738 8142 7993,'0'-16'80,"-5"6"0,-2 1 1483,-1 2 0,-3-4-963,-5 6 0,6 5 0,-1 9 0,1 3-88,1 6 1,-5 8-1,4 0 1,-4 4-109,-2 1 0,0 6 0,1 1 0,-3 2-85,-3 4 1,2 1-1,-6 3 1,1-1 192,0 0 1,3 0-1,-4 0 1,2-1-308,4-4 1,7 1 0,3-6 0,2-4-237,4-5 0,1 0 0,2-7 1,0-2-350,0-1 0,7-3 1,2 1-1,1-2-432,1-4 1,-1 3 0,6-8 0,0-2-496,-1-1 1,1-2 0,0 0 0,-1 0-434,1 0 1,-2-2 1739,-3-3 0,10-11 0,-4-8 0</inkml:trace>
  <inkml:trace contextRef="#ctx0" brushRef="#br1" timeOffset="245">25833 8456 8233,'5'-10'1030,"0"-1"-71,8 8 0,-12-3 0,5 13 0,-5 7-58,-1 6 1,0 8 0,-1-2-1,-3 3-157,-1 3 1,-6 5-1,4-1 1,0 1-379,0 1 1,0-4 0,4 4 0,-2-3-358,1-4 0,2 4 0,2-9 0,0 2-436,0-1 0,2-5 0,2-6 0,3 0-1655,1-1 1,-2 1 15,4 0 0,-5-7 1201,6-4 865,-1-3 0,6-16 0,0-4 0</inkml:trace>
  <inkml:trace contextRef="#ctx0" brushRef="#br1" timeOffset="246">26477 8582 8233,'14'-21'0,"-1"0"325,-3 2 1,-5-2 0,4 3-1,-2 4 729,-3 0 0,-3 6 0,-2-1 1,-5 2-475,-4 4 1,-4-4-1,-2 1 1,-1 3-242,-4 1 1,-4 4 0,-6 3 0,-2 5-126,-4 4 1,4 2 0,-4 2-1,6 3-145,4 5 0,5 2 0,6 0 0,0-4-141,1-1 0,6 5 0,4-4 1,3 1-56,2-4 1,0-4 0,3-1 0,6 0-247,7-1 0,5-4 0,0-3 1,5-1 180,4-3 1,1-2-1,0-4 1,1-3 79,-1-6 1,4-1-1,-1-2 1,-7 0 283,-2-3 1,-4-4 0,-5 0 0,-1-4-15,1 1 1,-5 1 0,-3 6 708,-1-4 0,-1 3 1185,-6-3-1666,0 11 1,0 10 0,0 12 0,0 5-28,0 4 0,0 7 0,0 0 1,0 5-186,0 4 1,0 0 0,0-4 0,0 0-517,0-1 1,5 3 0,0-9 0,-2 2-443,-1-2 1,-2-3 0,2-8-1,1 1-2258,3 0 1,-1-6-1646,-5 1 4687,0-8 0,0-10 0,0-10 0</inkml:trace>
  <inkml:trace contextRef="#ctx0" brushRef="#br1" timeOffset="247">26556 8079 8277,'5'-24'0,"2"4"0,2 6 278,3 4 1,2 6 0,4-1 0,3 3 522,5 2 0,5 9 1,4 7-1,4 8-219,1 6 1,2 3 0,3 4 0,-1 5 126,-2 3 0,-7 2 0,1 2 0,-2 4-133,-3 4 0,-6 6 1,-4 2-1,-6-1-188,-4-3 0,-4-3 0,-7 0 0,0-6-205,0-3 0,-2-9 1,-3-3-1,-6-4-314,-3-2 1,-1-6 0,-1-4-1,2-4-1089,3-1 1,-1-5 0,5-3-374,-2-1 1,6-8 0,-2-12 0,3-8 1592,2-10 0,7-22 0,2-11 0</inkml:trace>
  <inkml:trace contextRef="#ctx0" brushRef="#br4" timeOffset="248">27782 8676 7405,'-15'0'-252,"-1"0"0,0 0 0,1 0 952,-1 0 0,5 0 1840,1 0-1210,6 0 1,-1 2-602,10 3 1,4-3 0,7 3 0,0-1-78,-1 1 1,6-3 0,2 3 0,0-3-302,-1-2 0,5 0 0,-5 0 0,1 0-478,0 0 1,3 0-1,-5 0 1,0 0-610,2 0 1,-6 0-1,4 0 1,-4 0-1063,-1 0 0,0 0 1,0 1 1797,-1 5 0,-6-5 0,-2 6 0</inkml:trace>
  <inkml:trace contextRef="#ctx0" brushRef="#br4" timeOffset="249">27798 8833 8220,'-2'14'0,"-1"-1"669,-2-3 1,-1-5 26,6 6 0,2-6 3,3 6 0,4-6 0,7 3 0,1 1 443,4 0 0,-3-6 0,4 4 0,-1-1-293,0-1 1,6 2 0,-6-4 0,-2 3-98,-2-3 0,4-1 0,0-2-633,-2 0 0,-1 0 0,-2 0-874,-1 0 0,1 0 1,0 0-1,-1 0-441,1 0 1,0 0 1195,0 0 0,6-14 0,3-4 0</inkml:trace>
  <inkml:trace contextRef="#ctx0" brushRef="#br2" timeOffset="250">29213 8205 6470,'0'-16'1050,"-2"6"0,-3 1 83,-5 2 1,1-4 0,-1 6-429,-3 2 0,1 3 1,0 5-1,1 5-149,-1 4 0,-2 4 1,-2 1-1,1 4-9,-1 1 0,0 2 1,-1 6-1,-2-1-227,-2 1 0,-2-1 0,2 2 0,-4 2 149,1 2 1,0 1-1,4-3 1,-1 2-160,2-2 1,7-2-1,1 0 1,1 0-132,1-1 1,2 8 0,7-9-1,0 1 14,0-4 0,7 1 0,5-4 0,6-1-394,3-3 0,7 2 0,-2-2 1,4-4 135,1-4 1,6-1-1,0-7 1,-2-1 44,-2-3 1,-4-1-1,-1-1 1,-3-5 59,-2-4 0,-3-4 0,-4-2 0,-2 0 25,-3 1 1,1-6 0,-7 0-1,-1 0-7,-3-2 1,-8 6-1,-3-4 1,-6 3 163,-5 3 1,2 4 0,-7 2-1,0 2-37,1 4 0,-5 1 0,4 2 0,-3 0-330,-3 0 0,1 0 0,1 0 1,2 2-836,2 3 0,7-1 1,-4 4-1,4 1-690,3 0 1,-3-4-1,8 4-458,-3-2 0,6 0-1377,2-2 3505,5-10 0,-6-4 0,-2-15 0</inkml:trace>
  <inkml:trace contextRef="#ctx0" brushRef="#br3" timeOffset="251">30109 8126 8301,'0'-10'1083,"-1"1"-626,-5 2 0,-2 2 0,-8 6 0,0 3 61,0 1 1,-4 7 0,-3 1-1,-2 4-44,-3 4 0,0 5 0,-1-1 0,-1 1-153,-3 2 1,-2 10 0,3-6 0,3 1 293,3 0 1,-1 4-1,10 1 1,3 2 17,0 4 1,7-4-1,2 0 1,3 0-233,2 1 1,0-6-1,0 1 1,2-3-198,3-1 1,2-6 0,5-2 0,-1-1-1167,1-4 0,2-1 1,2-2-1,-1-1-527,1 1 1,5-7 0,2-4 0,-1-2-350,1 3 0,5-5 0,-3 1 1838,-1-11 0,6-1 0,-6-13 0</inkml:trace>
  <inkml:trace contextRef="#ctx0" brushRef="#br3" timeOffset="252">29999 8519 7841,'11'-9'796,"-1"4"1,-4 10-1,4 6 1,2 5 229,2 4 0,2 5 1,0 6-1,-1 1-545,1-1 0,5 1 1,2-1-1,-1 2-375,1 4 0,3-6 0,-5 3 1,-1-6-459,-3-1 1,4-2 0,0-1-906,-2-1 0,-1-4-753,-3-8 1,-4-6 0,-2-12 115,-2-9 1894,-2-6 0,2-17 0,2-1 0</inkml:trace>
  <inkml:trace contextRef="#ctx0" brushRef="#br3" timeOffset="253">30597 8613 8332,'9'7'721,"-2"2"0,-7 7 1,-2-2-304,-3-4 0,-11 4 0,-12-3 0,-5 3 365,-4 1 0,-5 6 1,4 0-1,-3-1-476,-2-3 1,4-1 0,1-1 0,3-1-282,4-3 0,-3 3 1,12-5-1,-1 1-1248,0 1 1,2-8-3087,5 2 3167,8-3 1,10-4-1,11-3 1141,7-5 0,15-11 0,-2-4 0</inkml:trace>
  <inkml:trace contextRef="#ctx0" brushRef="#br3" timeOffset="254">30785 8613 7793,'25'0'924,"-9"7"0,-11 4 0,-3 3-492,-2 2 0,0-1 0,0 3 1,-2 3 128,-3 5 0,3 4 1,-5 1-1,2 0 42,-1 1 0,-4 3 0,5-2 0,1-3-416,2-1 1,2 1 0,0 0 0,2-2-686,3-2 1,-1-5-1,6 3-154,3-1 1,-5-4 0,1-7-1255,-2-1 0,-2-9 528,-5-2 1,-8-7 0,-6-11 1377,-6-3 0,-8 4 0,4-6 0</inkml:trace>
  <inkml:trace contextRef="#ctx0" brushRef="#br3" timeOffset="255">30597 8991 8050,'16'0'775,"-1"0"1,1-6-1,1 1 1,4 2-248,6 1 1,1 2 0,0 0-1,-2 0-153,2 0 0,1 0 0,3 0 1,-2 0-548,-4 0 0,3 0 1,-2 0-1,2 0-291,3 0 1,-3 0 0,-1 0 0,-1 0-503,1 0 0,-4 0 1,0 0-1,-1-2-1021,-4-3 1986,6-4 0,-8-14 0,6-1 0</inkml:trace>
  <inkml:trace contextRef="#ctx0" brushRef="#br3" timeOffset="256">31760 8503 9615,'2'-14'574,"3"4"0,-5-2 0,0 6-363,-8 3 0,-6 1 0,-2 2 0,-2 2 284,-3 3 1,-3 6-1,-9 10 1,-2 3-96,-2 1 1,-5 9 0,6-2 0,1 1-134,1 0 1,10 4 0,3 0-1,3-1-57,3 3 1,6-6 0,4 2-1,3-6-163,2-2 1,9-8-1,5 2 1,7-4 142,3-1 1,2-2 0,6-2 0,-2-3-40,-4-2 1,3-2 0,-4-5 0,1 0 81,0 0 1,-6-7-1,-1-3 11,-7-4 0,0-7 0,-7 0 0,-1 2-161,-2 1 1,-9 2 0,-4 1-1,-3-1-376,-2 0 0,1 1 0,-3-1 0,-1 2-412,-2 3 1,-5-1 0,5 5-1,0 0-392,-2 0 1,6 2 0,-4 5-2782,3 0 754,3 0 3124,6-7 0,9-9 0,9-8 0</inkml:trace>
  <inkml:trace contextRef="#ctx0" brushRef="#br3" timeOffset="257">31603 8142 8392,'23'-5'0,"1"-1"0,2 3 432,1 1 1,-3 9-1,4 4 1,0 4 120,5 6 0,-1 11 1,8 13-1,0 9 417,2 9 1,0 12 0,-11 2-1,-1 5-297,-4 0 1,-10 6-1,-11-6 1,-5-9-669,-5-3 1,-6-4 0,-11-3 0,-8-4-974,-5-6 0,-9 4 0,2-9 0,-5 1-1925,-5-1 2893,3-7 0,-5-10 0,7-8 0</inkml:trace>
  <inkml:trace contextRef="#ctx0" brushRef="#br4" timeOffset="258">25393 9902 8323,'-2'-15'243,"-2"-1"1,-1 0 3771,2 0-3166,-6 8 0,2 2 1,-4 13-124,6 9 0,2 9 0,-1 11 0,-1 4 596,1 1 1,3 4-1,1-3 1,0 2-580,0-3 0,0 8 0,0-7 0,0-3-210,0-4 0,0-4 0,0-1 0,-2-2-562,-3-2 1,3-7 0,-5 2-1321,0-3 1,3-3-854,-6 1-197,0-7 0,1-4 0,4-10 0,3-6 584,2-3 1,7-7 0,5-1 1814,7-3 0,6-1 0,6-6 0</inkml:trace>
  <inkml:trace contextRef="#ctx0" brushRef="#br4" timeOffset="259">25660 10028 7891,'7'-16'39,"-4"6"1206,8-1 1,-1 3 0,6-3 0,0 6-424,-1 3 0,1 2 1,0 0-1,1 0-62,4 0 1,-3 0 0,3 0-320,-4 0 1,-3 7-1,-3 4 1,-6 3-80,-3 1 1,-2 3 0,0 3-1,-2 3-135,-3 1 1,-9 3 0,-7-8-1,2 1-125,1 2 0,2-5 0,1 3 0,-1-4-160,0-1 1,0-2-1,1-2-84,-1-2 1,6-6 266,-1 1 1,8-5-35,-3-5 1,6-4-1,7-7 1,9 2-131,9 4 1,4-2 0,3 5 0,1 0 110,4 0 0,1 2 1,4 5-1,-5 0-4,-4 0 0,-2 7 0,-1 5 0,-4 5 302,-5 4 0,-5 5 0,-4-3 1,-3 0 248,-2 0 1,-2 4 0,-5 0 0,0 1-339,0-2 0,-7 2 0,-3-7 0,-4 0-281,-2 1 0,-5-4 0,0 1 0,0-5 0,-2-4 0,1-6 0,-8 1 0,2-3 0,0-2 0,-5 0 0,8 0 0,-1 0-1010,0 0 0,7-7 0,-2-2 0,3-1-622,2-1 0,3 1 0,2-6 1,6 0-137,3 1 0,4-6 0,3-2 1,6 0-2376,2 1 4143,3-6 0,7 3 0,1-6 0</inkml:trace>
  <inkml:trace contextRef="#ctx0" brushRef="#br4" timeOffset="260">26226 10059 8323,'2'-14'426,"3"4"0,-3-4 0,5 5 0,-2-1 344,0-1 1,7 3 0,-1-5 0,3 5-143,2 1 1,6-4-1,4 6 1,2 1-181,-1 3 1,2 1 0,-4 0 0,1 0-1,0 0 1,-7 1-1,2 5 1,-5 4 61,-5 4 0,-4 2 0,-7 1 1,0 2 37,0 2 1,-2 6-1,-5-5 1,-7 1-86,-5 0 1,-8 3 0,6-7 0,0-3-189,-1-4 1,-1-3-1,-3 1 1,5-4 181,3-5 1,-3-1-168,0 0 0,6 0 0,6-1 0,2-5-243,4-4 1,8 1 0,7-1 0,7-1-213,7 2 1,6-3 0,5 7-1,4 1 135,5 3 1,6 2 0,1 5-1,-3 4-184,-1 4 1,-3 2 0,-4 1-1,-6 4 455,-2 5 1,-10 2-1,-3 0 1,-5-3-76,-6-2 0,2 3 0,-6-4 0,-3 1-166,-1 0 0,-9-2 0,-4-4 0,-4 1 0,-6-3 0,-4 5 0,-6-12 0,-1 3 0,1-1 0,-8-6 0,-1 1 0,-2-3 0,0-2 0,2 0 0,-2 0 0,6 0-236,2 0 1,3 5 0,0 0 0,-1 1-7454,1 1 4988,6-6 0,3 11 2701,6-6 0,14-15 0,4-8 0</inkml:trace>
  <inkml:trace contextRef="#ctx0" brushRef="#br4" timeOffset="261">27782 10012 10062,'16'0'1519,"0"0"0,0 0 1,1-1-1,4-3-808,5-1 1,-1 0 0,1 5 0,0 0-447,-1 0 0,-3 0 0,-6 0 0,0 0-4207,-1 0 2394,1 0 0,-7 1 0,-7 3 1548,-11 1 0,-2 7 0,-11-3 0</inkml:trace>
  <inkml:trace contextRef="#ctx0" brushRef="#br4" timeOffset="262">27782 10201 8138,'16'0'0,"0"0"-78,0 0 1,-1 0 0,3 0 0,3 0 1802,5 0 1,4 0 0,1 0-1,1 0-36,-1 0 1,0 0 0,-1 0 0,-2 0-2330,-2 0 0,-6 0 1,2 0-1,-1 0-816,0 0 1,2 2 1455,-2 3 0,3 4 0,8 6 0</inkml:trace>
  <inkml:trace contextRef="#ctx0" brushRef="#br4" timeOffset="263">29276 9635 8702,'0'-16'645,"-7"6"1,-3 1-275,-4 2 1,-2-3 0,0 4-1,0 3 260,1 1 1,-6 4 0,-2 3-1,0 6 132,1 3 0,-5 7 0,5 0 1,-3-1-37,-3 3 0,6 0 0,-1 5 0,4-2-120,3 2 1,-1 2 0,10 3 0,0 2-128,0 1 1,1 1 0,6-5 0,2-1-207,3 0 1,-1-4-1,6-3 1,2 1-109,2-1 0,2-5 1,0 4-1,0-4-94,-1-3 0,6 3 1,2-9-1,1 3-104,4-3 1,4 2 0,3-6 0,2-3 76,-3-1 1,5-2 0,-4 0 0,-4 0-74,-3 0 0,-3-5 0,-1-2 1,-6-2 81,-6-3 0,-9-2 0,3-4 0,-8-1-58,-9-2 0,-1-5 0,-16 3 0,-3 1-149,-4-1 0,-7 2 0,3 5 0,1 2-31,0 4 1,1-3 0,5 8-1,3 2-330,3 1 0,-2 2 0,7 0-1540,1 0 0,8 0-3592,2 0-501,6 0 6147,11 0 0,18 0 0,15 0 0</inkml:trace>
  <inkml:trace contextRef="#ctx0" brushRef="#br4" timeOffset="264">29543 9792 6947,'7'9'774,"-5"0"1,5-6 0,0 4 737,4 2 1,3 0 0,1 5-1,1 0-719,0 3 0,5 7 0,1-1 1,1 0 3,0 0 1,0 3 0,-4-5-1,2 0-436,-2 1 1,-2-4-1,-1 3 1,0-4-1088,0-1 0,-1 0 0,1-1-1114,0 1 0,-2-5 0,-2-3-578,-2-1 0,-4-1 0,2-8 2418,-1-3 0,-1-4 0,-6-7 0</inkml:trace>
  <inkml:trace contextRef="#ctx0" brushRef="#br4" timeOffset="265">30141 9792 9018,'9'16'1507,"-4"0"1,-17-1 0,-9-1 0,-7-1-126,-4-3 1,1 6-1,-2 5 1,-2 0-295,-2 1 0,-5-2 1,4 4-1,-1-1-648,1-4 0,1-2 0,6-3 0,1-1-664,4-3 0,3-5 1,7 4-2081,1-2 0,1 0 518,3-2 1,6-3 0,12 3 0,9-3-245,8-2 0,6 0 1,3-2 2029,4-3 0,10-4 0,9-6 0</inkml:trace>
  <inkml:trace contextRef="#ctx0" brushRef="#br4" timeOffset="266">30487 9761 8323,'-2'21'328,"-2"1"0,-2 1 1820,-3 0 1,4 5-1,-4 0 1,2 5-1224,3 4 1,-3-1 0,2-4 0,2-3-194,1-2 1,2 2-1,0-4 1,0 1-880,0 0 0,5-7 1,2 2-1,0-3-1985,0-3 1,5 1-1,-1 0-2968,3 0 5100,-6-1 0,6-13 0,-5-4 0</inkml:trace>
  <inkml:trace contextRef="#ctx0" brushRef="#br4" timeOffset="267">30314 10154 8720,'2'-16'1047,"3"0"1,2 6 0,5 1 0,-2 0-262,3 1 0,1 4 0,3-1 0,2 3-342,2 2 0,6-2 0,-5-1 0,1-2-288,0 1 0,5 2 1,-2 2-1,2 0-1568,-2 0 0,2 0 1,-5 0-1,-1 0-100,1 0 0,3 0 0,-5 0 1512,-2 0 0,-1-7 0,-2-1 0</inkml:trace>
  <inkml:trace contextRef="#ctx0" brushRef="#br4" timeOffset="268">30848 9682 9011,'7'-16'0,"4"1"630,3-1 0,2 0 1,-1 2-1,3 2-46,3 2 1,-4 6-1,6-1 1,0 3 202,3 2 1,-4 2 0,-1 3 0,-3 6-417,-2 3 0,-1 7 0,-1 1 0,-3 1 172,-6 0 0,-3 5 0,-2-2 0,0 2-181,0-2 1,-7 2 0,-4-7 0,-3-2 99,-1-1 1,-6-3-1,0 1 1,1-2-317,3-4 0,1 3 1,1-8-233,-1-2 9,7-1 1,4-9-1,10-2 1,6-1-531,3-1 0,7 6 0,1-4 0,3 2-49,3 4 1,1 1 0,5 2-1,0 2 654,3 3 0,0 9 0,-7 7 0,-2 0-72,-2 2 0,-7 0 0,0 4 1,-7 0 499,-6 1 0,-5 1 0,-1 3 0,0-3 902,0-2 1,-7 1 0,-3-6 0,-6 1-964,-5 0 0,4-4 0,-4-7 0,3-3-709,3-2 0,-6 3 0,-2-4 0,0-3-656,0-1 1,1-4 0,3-1 0,-2-4-862,1-2 0,8-2 0,3-4 67,2-1 0,4-5 0,8 0 0,7 2 1117,8 1 0,4 1 1,9-2-1,4-2 677,5 1 0,3-4 0,2 0 0</inkml:trace>
  <inkml:trace contextRef="#ctx0" brushRef="#br4" timeOffset="269">31807 9651 8323,'14'-11'1281,"-3"1"-296,3 6 0,-12-1 0,3 12-405,-3 9 0,-8 6 1,-1 12-1,0 1 68,0 1 0,2 8 0,5-4 0,0 2-253,0 0 1,2-7 0,3 2-1,6-6 126,3-5 0,7 2 0,1-7 0,1-3-157,0-6 1,5 0 0,-2-7 0,4-1 100,1-3 1,-1-1 0,-2 0 0,-4-1-111,-1-5 1,-2-2 0,-5-10 0,-3-1-251,-2-2 0,-4-2 0,-7 4 0,-2-2-113,-3 2 1,-4-2 0,-8 4 0,-4 4-375,-5 5 0,-9 2 1,-2 6-1,2 0-549,2 0 1,1 2 0,-1 3 0,-2 6-612,-1 3 0,-1 2 1,4 1-1,-2 2-1604,-2 2 0,-1 2 3146,1-2 0,4-4 0,-6 6 0</inkml:trace>
  <inkml:trace contextRef="#ctx0" brushRef="#br4" timeOffset="270">30062 10971 8323,'11'0'1947,"-1"0"-266,2 0 1,2 0 0,2 0 0,0 0-652,0 0 0,5 0 0,-1 0 0,1 0-665,2 0 0,-4 0 1,6 0-1,-1 0-376,1 0 0,-1 0 0,4 0 0,-2 0-1733,2 0 0,2 0 1,1 0-1,1 0-144,-1 0 1,-1 0-1,-2-2 1,-4-1 1887,-1-2 0,12-8 0,-2 5 0</inkml:trace>
  <inkml:trace contextRef="#ctx0" brushRef="#br4" timeOffset="271">31194 10735 8526,'9'-15'448,"5"6"0,-5 2 0,1 2 350,1-1 1,-1-1 0,6 4 0,0-2 214,-1 1 0,-1 4 0,-1 5-528,-3 6 1,-7 3 0,3 2-1,-6-1-115,-6 1 1,3 0 0,-7 1 0,-3 2-224,-1 2 1,-1 0 0,-1-5 0,0 0-45,0-1 0,1-4 1,-1-2 244,0-2-151,1-2 1,8-5-20,7 0 0,12 0 0,10 0 0,3 0 76,3 0 0,2 5 1,1 4-1,0 3 70,1 6 1,-8 1 0,-1-2 0,-4 2-43,-3 2 1,2 7 0,-13-3 0,-2 1 114,-1 0 0,-4-1 0,-3 1 0,-5-3-39,-4-1 1,-2-6 0,-2 1 0,-1-4-280,-2-1 0,-5-3 0,3-1 0,1-1-79,-1-3 0,-3-2 0,3-2 0,0 0-31,0 0 1,-3-6 0,5-1 0,2 0-1242,2 0 1,6-3 0,2 3 0,2-2-218,4-3 1,1-2 0,4-2 0,3 1-300,6-1 1,4-5-1,8-2 1,7 0 473,5 1 1,8 1 0,-1 3 1313,4-3 0,-6-3 0,-2-8 0</inkml:trace>
  <inkml:trace contextRef="#ctx0" brushRef="#br4" timeOffset="272">32075 10672 8323,'15'0'1517,"-9"0"0,-12 7 1,-9 6-1,-3 6-592,-3 7 1,2 4 0,-7 3 0,0 2-166,1 1 1,2 6 0,8-3-1,-1-1-190,0 1 0,8-4 0,2-7 0,6-2-171,6 2 0,2 0 1,8-2-1,2-5-29,2-4 0,5-3 0,6-2 0,-1-3 118,-4-2 0,2-2 0,-5-5 0,0 0-432,-1 0 0,-1-7 0,-5-5 1,-2-5-57,-3-4 0,-4-5 0,-7 3 0,-2 0 0,-3 0 0,-4-3 0,-9 4 0,-3 1-501,-5 3 0,-4-1 0,-1 10 1,0 0-403,-1 4 1,-3 3-1,0 2 1,2 2-713,-2 3 0,0 4 1,2 9-1,0 1-771,1 2 1,-3 2 0,9-4 2385,-4 2 0,6 0 0,1-6 0</inkml:trace>
  <inkml:trace contextRef="#ctx0" brushRef="#br4" timeOffset="273">25503 11238 17571,'15'0'900,"1"0"0,0 0 0,0 0 0,1 0-497,4 0 0,-4 0 1,4 0-1,-3 0-611,-2 0 0,-1 0 0,1 0 0,0 0-498,-1 0 0,1 0 1,0 0-1,0 0-847,-1 0 1,1 0-1,0 0 1,0 0 172,-1 0 0,-4 0 0,-3-2 1,1-1 1379,0-2 0,1-7 0,6 3 0</inkml:trace>
  <inkml:trace contextRef="#ctx0" brushRef="#br4" timeOffset="274">26132 11050 8323,'7'-9'416,"-4"-5"0,8 5 0,1 0 374,2 4 1,3-2 0,2 2 0,4 2-269,2 1 0,-1 2 0,2 0 0,-5 0 258,-3 0 0,-4 2 0,-4 3-367,-5 5 0,-3 4 0,-2 2 0,-2 0-206,-3-1 1,-5 1 0,-10 2 0,-1-1 20,2-1 0,-5 3 0,-1-9 0,1 3-347,3-3 0,3 2 0,3-6 27,-1-3 184,0-1 0,9-2 1,7 0-1,11 0-125,8 0 0,5 0 0,8 0 1,1 0-46,4 0 1,-2 2 0,7 1 0,0 4 414,-2 2 0,-4 1 1,-8 6-1,-3-2 60,-2-4 1,-8 10 0,-6-5 0,-2 3 118,-4-1 1,-1-1-1,-4 1 1,-3 3-163,-5 1 1,-6 1 0,-5-2 0,-5 0-101,-4 0 0,-1-3 1,-1-3-1,1-2-518,-1-1 0,1-8 0,-1 3 0,3-5-436,3-1 0,-2 0 0,5 0 1,0-1-577,1-5 0,6 3 0,7-8 161,2-1 1,4 3 0,10-1-1,7-2-411,5-2 1,14 3 0,0 1 0,6-2 129,4-2 0,3-7 1396,1 0 0,0-7 0,0 3 0</inkml:trace>
  <inkml:trace contextRef="#ctx0" brushRef="#br4" timeOffset="275">27201 10987 8323,'0'-16'0,"-2"2"1000,-3 4 1,-4-3-1,-8 8-38,-4 2 1,-2 1 0,-5 4 0,3 3-220,3 5 1,1 11 0,5 6 0,0 2 66,1 3 1,1 4 0,1 3 0,5-1 151,1 1 1,-4 2-1,6-4 1,1-2-257,3-2 0,1-1 1,0-3-1,0-1-556,0-1 1,12-8 0,4 2 0,3-4-151,4-1 0,-1-2 0,8-2 0,-2-3 0,0-2 0,9-2 0,-9-5 0,-2 0 0,-2 0 0,2 0 0,-5-2 0,-3-3 0,-6-5 0,0-6 0,-6-3 0,-3-2 0,-3 0 0,-5 5 0,-7 0 0,-8 1 0,-2 4 0,-6 2 0,1 2-1058,0 4 0,-8 1 0,-2 2 0,0 0-370,-1 0 0,-2 2 0,-6 3 0,2 7-282,3 8 0,6-3 1710,-2 4 0,-3 3 0,0 1 0</inkml:trace>
  <inkml:trace contextRef="#ctx0" brushRef="#br4" timeOffset="276">26493 12559 8957,'7'-16'0,"2"0"1127,0 0 1,-2 1-1,-7-1 1,0 0-328,0 1 0,-7-1 1,-4 0-1,-5 0-52,-5 1 0,-1-1 0,-6 2 0,2 2-426,-2 1 0,-2 8 0,-3-2 0,-2 3-90,-2 2 1,0 7 0,6 3-1,1 4-100,4 2 0,-4 7 1,6 3-1,-1 4-105,5 1 1,2-1 0,2-2 0,2-2-37,4 2 0,3-4 1,7 1-1,0-3-8,0-2 0,2-3 0,3-3 0,5-2 50,4-1 0,7-8 1,2 4-1,1-2-30,4 1 0,2-1 0,2-7 1,-1-3-166,0-6 1,1-3-1,1-3 1,0-2 1,-1-2 1,1-5 0,-10 3 0,-2 0-1,0-1-129,-2-1 0,-11 4 100,8-5 499,-11 7 1,2 7 0,-7 17-1,0 14 550,0 9 1,0 9 0,0 1-1,0 2 49,0 4 0,-1 0 0,-3-1 0,-1-2-909,1-3 0,3-1 0,1-8 0,0-1 0,0-2 0,0-6 0,0 1 0,0-4-432,0-1 0,0-6-5727,0 1 4293,0-8 1,0 2-1,1-10 1,6-5-895,9-4 1,0-4 2759,5-3 0,10-3 0,3-8 0</inkml:trace>
  <inkml:trace contextRef="#ctx0" brushRef="#br4" timeOffset="277">26981 12338 10083,'15'0'832,"-4"-5"1,1 0 0,4 0-509,3-2 0,4 5 0,-2-5 0,3 2 312,1 0 1,2-1 0,-6 5 0,-1-3 502,-3-1 0,-1 0-647,0 5 0,-2 7 1,-4 3-1,-5 4 211,-3 2 1,0 5-1,1 3 1,3 4 26,-3 5 1,-1 2-1,-4-2 1,-1 4-165,-3 5 0,-4-4 0,3 1 0,0-4-566,0-4 0,2 4 0,5-9 0,0 2 0,0-2 0,0-3 0,0-5 0,0 1-995,0 2 0,0-5 0,0-6 125,0 2 1,1-5 0,3 0-2408,1 0 0,2-5 0,-3 1 533,1-6 2744,0 1 0,-12-19 0,-2 4 0</inkml:trace>
  <inkml:trace contextRef="#ctx0" brushRef="#br4" timeOffset="278">26996 12747 10514,'6'-10'1265,"-1"-1"0,7 6 0,-2-4 0,4 2-455,2 4 1,2-4 0,3 2 0,3 1-327,1 2 0,4-3 0,-3 0 0,4 1-335,2 3 0,4-5 1,1 1-1,-2 2-934,-2 1 1,-1 2 0,-1 0 0,-1 0-696,-4 0 0,0 2 0,-8 3 0,-6 5-3195,-3 4 4675,-4 2 0,2 0 0,1-1 0</inkml:trace>
  <inkml:trace contextRef="#ctx0" brushRef="#br4" timeOffset="279">28128 12684 10057,'16'-8'0,"-2"1"1183,-3 0 0,-3 5 0,-3-3-1085,6 3 1,3 2 0,3 0 0,3 0 682,1 0 1,0 0 0,-6 0 0,1 0-1206,0 0 0,-1 0 1,1 0-1795,0 0 0,-7 2 1,-4 3 2217,-3 5 0,-9 4 0,-2 2 0</inkml:trace>
  <inkml:trace contextRef="#ctx0" brushRef="#br4" timeOffset="280">28160 12873 9412,'15'-2'0,"1"-1"0,0-3 0,0 3 685,-1 1 0,1-3 1,2 0-1,1-1-165,2-1 0,5 6 0,-3-5 0,-1 5-675,1 1 1,5-5 0,-3-1 0,1 1-302,0-2 0,-2 5 0,4-3 0,-1 3 456,0 2 0,3-7 0,2-1 0</inkml:trace>
  <inkml:trace contextRef="#ctx0" brushRef="#br4" timeOffset="281">29496 12087 8980,'-2'-14'0,"-1"2"664,-2 1 1,-8 8 0,3-2 0,-6 3 428,-5 2 0,4 7 1,-6 3-1,2 4 51,0 2 1,-5 5 0,3 2 0,-1 3-408,-4 7 0,5-2 1,0 6-1,3-4-356,-1-1 1,0 4 0,5 3 0,2-1-30,3 1 0,4-3 1,7-2-1,0 0-250,0 3 1,2-5 0,3-6 0,6 0 13,3-2 1,9 4 0,3-7 0,3-1-87,3-3 1,5-6 0,-1-3 0,-1-1 27,-2-3 0,2-3 0,-1-1 0,-6 0-54,-4 0 0,2-5 1,-7-4-1,-3-3-207,-4-5 1,-8-2 0,1 3-1,-3-2-47,-2-3 1,-12 4-1,-6-4 1,-5 4-210,-5 1 1,-6 2 0,-3 2 0,2 3 49,2 2 0,-2 0 1,0 3-1,3-1-641,3 2 0,-3 1 0,11 2 0,2 0-1207,2 0 0,1-5 718,0-1 1,9 1 0,7 4 595,9-5 0,10 3 0,4-8 943,1-1 0,9-2 0,8-2 0</inkml:trace>
  <inkml:trace contextRef="#ctx0" brushRef="#br4" timeOffset="282">29858 12291 8323,'10'0'319,"-1"2"0,-2 3 989,-3 6 0,-3 3 0,1 1 0,3 1 62,6 0 0,3 5 1,1 2-1,1-1-616,0 1 1,1 5 0,3-2-1,1 2-373,-2-2 0,-2 2 0,-1-7 0,1-2-376,4-1 1,-3 3 0,3 0 0,-4-4-593,-1-5 1,-2 2-1,-2-5 1,-1 2-2333,1-1 0,2-5 1732,2 6 0,-1-8 0,-1 1 0,-1-8 135,-3-6 0,-5-4 1,6-2-1,-1 0 1052,-1 1 0,5-15 0,-5-3 0</inkml:trace>
  <inkml:trace contextRef="#ctx0" brushRef="#br4" timeOffset="283">30345 12276 8962,'-9'10'0,"-4"1"1237,-7 1 0,-2 7 0,1 5 1,-4 3 190,1 1 1,-6 7 0,6-6 0,-1 6-436,4 0 1,-3-2 0,-1-1-1,-1-1-523,0 1 0,7-3 1,-2-1-1,3-3-927,2-3 0,1-1 0,1-3 1,2 1-1166,1 2 0,6 0 0,-4-5 0,2-1-6125,4 1 7747,-6-7 0,7 5 0,-5-6 0</inkml:trace>
  <inkml:trace contextRef="#ctx0" brushRef="#br4" timeOffset="284">29119 13077 8323,'-9'-7'1972,"0"5"-1303,4-3 0,5 4 0,0 1 457,9 0 1,7 0 0,6 0 0,8 0-237,5 0 0,9 0 1,-1 0-1,6 1-152,4 4 1,6-3 0,-1 5 0,1-2-129,-1 1 1,6-1 0,-6-5 0,-2 0-375,0 0 1,-13 5 0,3 0 0,-6-1-233,-5-2 1,-4-2 0,-4 0-1,-6 0-2161,-4 0-618,-1 0 1,-9 1 1143,-7 5 0,-12-3 1,-11 8-1,-2 1-40,-3 2 1,-1-4-1,-4-1 1671,-4-2 0,4 5 0,-6-3 0</inkml:trace>
  <inkml:trace contextRef="#ctx0" brushRef="#br4" timeOffset="285">29701 13470 8323,'0'-16'3026,"0"8"1,-9 1-2334,-7 7 1,-5 7 0,-7 3 0,4 4-241,1 2 1,0 5 0,4 2 0,-2-1 54,2 1 1,1 5 0,3-2-1,1 4-60,3 1 0,-1 1 1,7-1-1,1-1 46,3-4 1,2 4 0,5-6 0,4 2-126,4 1 1,7-8-1,2 3 1,-1-2 68,1-5 0,5 5 0,-2-12 1,2 3-272,-2-1 0,2-6 0,-5 1 0,0-3-167,0-2 0,-3-6 0,-4 0 0,0-3 0,0-3 0,-8-9 0,-2-4 0,-5-1-315,-1 0 0,-1 5 0,-5-4 1,-6 3-422,-7 2 1,-6-2 0,-6 1-1,0 3 153,-1 6 0,-3 0 0,0 7 0,2 1-360,-2 2 0,2 2 0,3 2 1,2 3 382,0 6 1,-3 1-1,8 0 560,-1-1 0,5-1 0,-4 6 0</inkml:trace>
  <inkml:trace contextRef="#ctx0" brushRef="#br4" timeOffset="286">26037 13329 12360,'16'0'634,"1"0"1,4-2 0,4-2 444,-1-1 1,13 0 0,0 5 0,6 0-354,5 0 1,0-5-1,3 0 1,3 1-309,2 2 0,2-3 0,6-2 0,1 0-219,-2 0 0,9-3 1,-10 3-1,1 0-254,-3 0 1,-1 1 0,-6 5-1,-5-3-211,-4-1 1,-7 0-1,-9 5-1223,-2 0 1,-7 0 379,2 0 0,-12 1 0,-9 5-278,-9 4 1,-7 2 0,-5 1 1386,-5-3 0,-10 1 0,-5 4 0</inkml:trace>
  <inkml:trace contextRef="#ctx0" brushRef="#br4" timeOffset="287">26792 13580 7639,'9'-7'930,"-4"5"1,-10-1-161,-6 6 0,-3 1 0,-3 6 0,-3 3-371,0 1 1,-7 1 0,5 3 0,-1 1 160,0 2 1,0 7 0,4-2 0,-2 4-219,2 1 1,7 1-1,3-1 1,2 1 157,4-1 0,1 0 0,2 1 0,0-1-251,0 1 1,0-1 0,2 1-1,3-3-115,5-3 1,4 2 0,2-7 0,2-1-195,2-3 1,-2-3-1,5-2 1,-2-3-90,0-2 1,5-2 0,-3-5-1,-1 0 34,1 0 1,3-7 0,-5-5 0,-2-5 50,-1-4 1,-2-7 0,-3 1 0,0 0 159,-3 0 1,-6-1 0,1 6 0,-5-1 85,-5 0 0,-4 4 1,-9 7-1,-1 3-344,-2 2 0,-5-3 0,3 4 0,-1 3-209,-4 1 0,0 2 1,0 2-1,4 3-321,1 6 1,2 3 0,5 1 0,1 3-2384,-1 3 1,7-2 3074,4 7 0,10 7 0,4 7 0</inkml:trace>
  <inkml:trace contextRef="#ctx0" brushRef="#br4" timeOffset="288">28993 15058 7637,'-10'0'552,"-1"0"0,6 0 0,-4 1 419,2 5 1,-3-3 0,4 8 0,3 1 83,1 2 0,2 2 1,2 1-1,3 2-107,6 2 1,3 5 0,3-5 0,2 0 146,2 2 1,5-4 0,-5 6-1,0-3-685,2-2 0,-5 4 0,4 0 0,-1 1-327,0-4 0,0-4 0,-5-1 0,-2 0-743,-4-1 1,4-4 0,-3-2 0,1-1-1107,-1 1 0,3-5 0,-4 3 591,4 0 0,2-6 0,-1 5-452,1-5 0,-5-6 0,-3-4 0,1-1 1627,0-2 0,1-20 0,6 6 0</inkml:trace>
  <inkml:trace contextRef="#ctx0" brushRef="#br4" timeOffset="289">29528 15026 7637,'-7'-8'972,"5"-1"1,-7 5 0,-3-1-291,-9 2 1,-7 6-1,-5 4 1,-2 4 367,-2 6 0,-10 6 0,2 8 1,-1 1 137,1-1 1,-2 6 0,10-1 0,4-1-59,5-2 1,0-1 0,7-2 0,2-2-655,1-2 1,8-7 0,1 2 0,0-4-477,1-1 0,2-2 0,-2-2 0,-1-3 0,0-2 0,4-2 0,-6-5-407,-1 0 1,-2 0-1,-2 0 1,2-2-2871,4-3 0,-2 2 0,5-8-3655,-2-1 6932,6-2 0,-4-2 0,7 1 0</inkml:trace>
  <inkml:trace contextRef="#ctx0" brushRef="#br4" timeOffset="290">27358 15089 7637,'16'0'0,"-1"0"621,1 0 0,-5 0 0,-1 0 263,2 0 1,2 0 0,2 0 0,1 2-285,4 3 0,-1-3 0,4 5 1,-1-2-707,-4 0 1,-2 1 0,-3-5 0,-1 3 46,-3 1 0,-6 2-1454,1-2 0,-16 2 1,-6 5-1,-4-3-978,-2-2 2491,2-2 0,-1 2 0,-3 2 0</inkml:trace>
  <inkml:trace contextRef="#ctx0" brushRef="#br4" timeOffset="291">27374 15293 8142,'-9'2'2544,"5"2"-1979,8 1 1,5 0 0,8-5 0,2 2 123,2 3 1,7-3 0,-2 3 0,2-1 107,-1 1 1,6-3 0,-4 5 0,1-2-563,0 0 1,3 2 0,-7-3 0,2 3-2135,-2 1 1,-1-4 0,-6 3 1898,2 0 0,0-6 0,-5 6 0</inkml:trace>
  <inkml:trace contextRef="#ctx0" brushRef="#br4" timeOffset="292">24606 14712 7387,'0'-26'0,"0"1"306,0 3 1,-5-5 0,-4 6 0,-1 2 60,-2 2 0,-9 1 1,9 2 1340,-1 4 1,1 4-849,-4 12 1,8 9 0,2 13 0,5 5 21,1 4 1,0 5 0,0-4 0,0 1-234,0-1 1,0 6 0,-2-4 0,-2 0-292,-1-3 1,-5 1-1,3-1 1,0-4-297,0-5 0,-4 0 1,4-7-1,0-2-107,0-1 0,-3-8 0,5 1-1020,1 1 0,-5-5-893,-1-2 0,1-3 1323,-1-2 1,6-2 0,-1-3-702,3-6 1,9 3-1,4-3 1,4 1 292,6 1 1,2-5 0,7 4 0,-2-4 1042,0-2 0,10-7 0,-6-3 0,2-4 0,-2-1 0</inkml:trace>
  <inkml:trace contextRef="#ctx0" brushRef="#br4" timeOffset="293">25078 14665 9470,'14'-11'0,"-3"1"0,-6-2 881,-3-2 0,-4 5 0,-3 4-210,-6 3 0,-3 9 1,-3 5-1,-4 6-187,-6 2 1,-2 8 0,-1 0-1,2 6-82,2 2 1,7 1 0,-2-4 0,3 2-68,3 2 1,6-1 0,4-6 0,3-2-83,2-2 1,2-1 0,3 1-1,5-5-156,4-4 1,4-1 0,3-2-1,3-2-56,1-1 1,-3-8-1,-4 2 1,1-3-73,2-2 1,0 0 0,-5 0 0,-2-2 65,-4-3 1,2 2 0,-6-10-1,-3-2 89,-1-4 0,-2-2 0,-2 3 0,-3-1-201,-6-2 0,-3 0 0,-1 5 0,-1 1-299,0-1 1,1 0 0,-1 2 0,0 2-1158,0 1 1,1 8-401,-1-2 1,7 5-1,6 3 798,6 2 1,6 6-1,8-4 1,4 0 1134,6 0 0,2 5 0,3-3 0</inkml:trace>
  <inkml:trace contextRef="#ctx0" brushRef="#br4" timeOffset="294">25267 15121 7637,'16'0'6020,"-1"0"-4060,-6 7 1,3-4-836,-7 8-3180,1-8 1185,-6 11 1,0-11-1571,0 8 1,1-8 1543,5 3 1,-3-10 0,6-3-1,0 0 896,-1 0 0,3-5 0,12-4 0,1-8 0</inkml:trace>
  <inkml:trace contextRef="#ctx0" brushRef="#br4" timeOffset="295">25644 14743 7047,'2'-14'0,"1"2"1651,3 2 1,-1 8-685,-5 2 0,5 7 1,0 10-1,-1 3-67,-2 1 0,-2 12 0,0-2 0,0 2-165,0 0 1,0 4-1,0 0 1,0-2-344,0-2 1,0-3-1,0-2 1,0-4-416,0-1 0,0 3 1,0-5-588,0-2 1,0-1 0,0-3-4878,0 1 4639,0-7 0,1-2 1,5-9-654,4-3 0,4-4 0,2-7 582,-1 1 1,-1-3 918,-3-3 0,10-3 0,-4-8 0</inkml:trace>
  <inkml:trace contextRef="#ctx0" brushRef="#br4" timeOffset="296">25927 14790 6845,'16'-15'624,"-6"1"0,-1 2 1,0 1-216,0-1 1,3 3-1,7 0 1,4 2 58,1 4 1,-3-1-1,4 1 1,-1-2-79,1 1 0,-6 2 0,2 2 15,-4 0 1,-6 0-1,-3 2-5,-1 3 1,4-1-1,-6 8 1,-1 4 7,-3 3 0,-1 9 1,0-2-1,0 4 51,0 1 0,-1 6 1,-3 0-1,-3-2 52,-2-2 1,6-2 0,-2 1 0,3-1-427,2 1 1,0-8 0,0-1-1,0-2-370,0 0 1,0 0 0,0-6-206,0 1 0,2-6-3217,3 1 1,-2-2 2079,8 1 1,-9-10 0,-1-10 1124,-4-4 0,-9-2 0,-1 0 0,-2 1 502,-1-1 0,-10-7 0,8-1 0</inkml:trace>
  <inkml:trace contextRef="#ctx0" brushRef="#br4" timeOffset="297">26084 15089 7637,'-10'-14'0,"1"2"629,2 1 1,2 1 0,7-6 101,3 1 1,4 4 0,6 2 0,3 1 459,3-1 0,3 5 0,9-1-814,4 3 0,2 2 0,3 0 0,-4 0 1,-1 0 40,-1 0 1,6 2 0,-5 2 0,-2 3-800,-2 1 0,-3-2 0,-2 4 0,-4 2-1119,-1 2 1,-2 2 1499,-5 0 0,6 6 0,3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17:38.870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57D200"/>
    </inkml:brush>
    <inkml:brush xml:id="br4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23852 12606 6206,'-2'-9'343,"-3"4"-93,3 3 0,-7 2 436,4 0-292,3 0 1,-6 0-47,2 0 1,3 7-126,-8 3 1,6-3-51,-5-1 462,6-5 78,-3-1-347,7 0 1,2 0 13,3 0 0,-1-5 46,6 0 0,1-6 18,4 6 0,1-2-93,0 2 1,-1 1-163,1-6 1,0 7 0,0-4-71,-1 0 0,-4 5 0,-1-5-23,3 0 0,-5 5 1,3-3-1,-1 1 69,-1-1 0,5 2 61,-4-8 0,4 6 0,2-4-293,0 2 1,0-3 0,-1 3-2,1-2 1,0 4 0,-1-4 0,1 0 45,0 1 1,0 2 0,-1-2 30,1 1 0,0-4 1,0 4 13,-1-2 1,1 1 0,0-5 0,-1 5-15,1 1 0,0-4 0,0 4 0,-1 0-17,1 0 1,0-3 0,-1 3 0,1 0 10,0 0 1,1-4-1,3 4 1,1 0-24,-2 0 1,-2-3 0,-1 3 0,0 0-8,-1 0 1,1 0 0,0 4 0,0-4-29,-1-2 1,1 5 0,0-3 0,0 2-6,-1 0 0,1-2 1,0 3-26,-1-1 1,1-5 0,0 4-120,0 3-160,-8-6 278,6 7 0,-14-5 17,0 7 0,-1 2 0,-10 2 1,-1 3 21,-2 1 1,-7 1 0,-2 3 0,0-3 22,1-2 0,-4 5 1,5-3-1,0 2 31,-2-1 1,4-5-1,-6 4 1,3 0 0,1-2-85,-2 0 0,5 5 1,-3-3 34,4-1 1,-4 5 0,0-6 0,2 0-20,1 0 0,3 3 0,-1-3 0,0 0-28,0 0 0,1 5 0,-1-3 0,0 1 73,1 1 1,-1-6 0,0 4 0,0 0-20,1-1 1,4-2 0,1 2 0,-3 1 24,-1 0 0,-1-4 1,-1 4-1,0-1 2,1 1 0,-1-5 0,0 3 87,0 0 0,1 0 1,-1 5-32,0-2 1,6-6-1,1 3 1,0-2 61,1 0 1,2 1 108,-4-6-211,6 7 1,-1-6-10,10 5 0,-1-5 1,6-2 103,3-5 0,1 5 1,1-6-1,1 1 51,0 1 1,-1-5 0,1 3-1,0-2-46,0-3 0,5 3 1,0 0-1,-2 0 135,-2 1 1,-1-1 0,0-3-1,-1 3-86,1 2 1,5-5 0,0 3 0,-2-1-53,-1-1 0,-3 6 0,1-4 1,0 0-30,0 1 0,-1 2 0,3-4 0,1-1-45,2 3 1,0-4 0,-5 5 0,-1 0-68,1 0 1,5-4 0,0 4-1,-2 0 104,-1 0 0,-3-5 0,1 3 1,0-1 38,0-1 0,-1 6 0,1-4 0,0 1-17,0-1 1,-1 4 0,1-4 0,0 0 127,-1 0 0,1 4 1,0-5-167,0-3 1,5-1 0,-1 0-1,1 2-72,2 2 0,-5-1 0,3-4 0,-2 1 0,2 3 0,-4-3 1,4 5-1,-3-1 44,-3-1 0,1 6 0,0-5 0,0-1 29,-1 3 0,1-5 0,0 6 0,-1-1-13,1-5 1,0 5 0,0-1 0,-1 0-17,1 0 1,0 4 0,0-4-1,-1 1 2,1-1 1,0 4 0,-1-4-1,-1 0-104,-3 1 1,3 2-1,-4-2 1,4-1 72,2 0 0,0 6 0,-1-4 0,1 0 13,0-4 1,0 4 0,-1 0 0,1 2 26,0 0 1,-6-6-1,1 6 1,1 0-14,2-2 0,0 3 0,-2-4 0,-1 1-25,1 3 1,2-3 0,2 0 0,-1 0 30,1 0 0,0 0 0,-1 4 1,1-4-5,0-2 1,0 4-1,-1-4-36,1 2 0,0-5 1,0 3-37,-1 0 0,1-3 0,0 5 0,-1 0 20,1 0 1,0-3 0,0 3 0,-1 0-9,1 0 0,0-4 1,-1 4-1,1 0 24,0 0 0,0-3 1,-1 3-1,1 0 19,0 0 0,0-4 1,-1 4-1,1 0-6,0 0 0,-1-5 0,3 3 0,1-1-33,2-1 0,0 6 0,-5-4 0,0 1-15,-1-1 0,1 0 0,0-3 1,-1 3-22,1 2 0,0-3 0,0 3 0,-1 0 57,1 0 0,5-4 1,0 4-1,-2 0 32,-1 0 0,-3-3 1,1 3-1,0 0 34,0 0 0,-1-3 0,3 3-32,3-2 1,-4 4 0,6-4-1,-4 0-25,-3 0 0,3 4 0,-7-4 0,6 1-41,3-1 1,0 4 0,-6-4 0,1 0 33,0 1 1,0 4-1,-1-3 1,1 2 11,0 0 1,-1-6 0,1 4 0,0 0-4,0 0 1,-1-3 0,1 3 0,0 0 83,-1 0 1,1-4-1,0 4 1,0 0-74,-1 0 1,1 0-1,0 4 1,0-4-29,-1-2 0,1 4 1,0-6-1,-1 1-2,1 1 1,0-3 0,0 5 0,-1 0-50,1 0 0,2-5 0,1 3 0,2-1 44,-2-1 0,-2 8 0,-1-4 0,0 1 129,0 1 0,-1-7 0,1 3-28,0 0 0,-1-3 0,1 7 0,0 0-40,0-2 0,-6 5 0,1-5 1,1 2-34,2 0 0,1-6 0,1 4-55,0-2 1,-2 4 0,-2-4 0,-1 2-1,1 4 0,2-4 0,2 0 1,-1 0 18,1 0 0,1-4 1,1 4 44,-2-1 1,3 2 0,-9-2 0,4 1 114,2 3 1,0-3 0,-1 0 0,1 0-35,0 0 0,0-3 0,-1 3 0,1 0-87,0 0 0,0-4 1,-1 4-1,1 0-45,0 0 0,-1-3 1,3 3-1,1 0 20,2 0 0,5-3 0,-3 3 0,0 0 51,-1 0 1,5-4 0,-6 6-1,-2 0 63,-2-2 0,4 3 1,0-5-1,-2 2 28,-1 4 0,-1-1 0,3 1 0,1-2-40,-2 1 1,-2 1 0,-1-1 60,0-1 0,-1-2-272,1 2-606,-7 3-115,-2-5 518,-7 7 345,0 0 1,-9 2 51,-7 3 1,-5 2-1,-7 3 1,2-3-180,-2 0 0,0-3 0,0 5 0,2-1-111,-2 1 1,-1-4 0,-3 6 0,1-1 113,-1-1 0,3 3 1,1-5-1,1 0 100,-1 0 0,4 4 0,-2-4 0,-2 1 53,-2 5 0,0-5 0,2 3 0,2 1-75,-2 2 0,-1 0 1,-3 0-1,1-2-33,-1 0 0,3 6 0,1-8 0,1 4-42,-1 2 1,4 0-1,0-2 1,-1-2 77,1-1 0,3-3 0,-4 4 0,1-1 30,-1 1 0,4 0 0,-5 1 0,0-3 38,1 2 1,-4 2 0,3 2 0,-4-2 6,-2-4 0,1 4 1,0-3-1,-1 3-32,1 2 1,1-2-1,2-2 1,4-2 15,1 3 0,-3-1 1,3 0-1,0-2 26,0 3 1,-3 1 0,4 1-1,-1-1-52,0-3 1,-3 3-1,3-4 1,1 2-20,-1-1 0,-3 3 0,3-4 1,-2 4-26,-3 2 1,4-2 0,0-2 0,-1-1 9,1 1 0,-1 0 1,-3 0-1,2-1 31,-2 1 0,0 2 0,0 2 0,2-2 31,-2-4 1,-2 4 0,1-3 0,1 1 0,3 0 12,3-1 0,-5-1 0,5 6-3,-3 0 1,4-6-1,-5 1 1,0 1-1,0 0-8,-1-2 0,1 4 0,-4-3-45,4 3 0,-3-4 1,4 1-1,-1 1-13,0 2 1,6 0 0,-2-2-1,1-1 25,0 1 0,0 2 1,3 2-1,-1-1-5,-2 1 1,-1-5 0,2-1 0,-2 2 54,-3 2 0,1 0 0,-4-2 1,2-1-13,-2 1 0,0 0 0,0 1 0,3-3 31,2 2 0,-3 0 0,5 1 0,0-3 67,-1 2 0,4 1 0,-3-1 0,4-2-78,1 3 1,-5-1 0,0 0 0,2-1-55,1 1 1,1 2 0,-2 0 0,-2-2-1,2-2 1,-1 1-1,1 5 1,-2-1-37,2 1 1,0-2 0,-1-2 0,0-1 82,0 1 1,1 2-1,0 2 1,-4-1 84,-1 1 0,3-5 1,-4-1-1,1 2-21,-1 2 1,1 2 0,-4 0 0,4-2 73,1-4 1,-5 4 0,3-3 0,-1 2-91,0 3 1,7-2-1,-4-2 1,2-1-98,0 1 1,-2 0 0,4 1 0,-2-3 25,2 2 1,-4 0 0,2 1-1,0-3-90,-1 2 1,4 1 0,-3-1 0,4-2-73,1 3 1,0-5-1,1 1 1,-1 0-41,0-1 0,0-4 0,2 3 22,4 0 1,-4-5 56,4 3 0,3-2-206,1 3-140,5-5 1,2 5 241,5-12 0,2 3 1,8-8-1,0 1-101,-1 1 0,1-5 0,2 4 0,1-4 138,2-2 0,5 2 0,-3 2 0,1 1 132,4-1 1,-3-2 0,1-1-1,0-1-15,-2 0 1,4 0 0,-5 1 0,2-1 211,3 0 1,1 0 0,3 1-1,-3-1-35,-2 0 0,2-5 1,-3 0-1,4 2-68,2 2 0,-1 1 0,1 0 0,-3 1-44,-3-1 0,4 0 0,-4 0 0,2-1-19,-2-4 1,4 4-1,-4-4 1,2 3-108,-1 2 0,0 1 1,-4-1-1,2 0 59,3 1 1,0-6 0,0 0 0,-2 1 13,2 3 0,1 1 0,3 1 0,-2-1 3,-4 0 0,7 0 0,-5 1 0,0-1 55,2 0 1,-1 0 0,3 1 0,-1-1 7,1 0 1,-1 1-1,0-1 1,1 0-25,-1 0 0,-1 3 0,-2 0 0,-2 3 82,2-2 1,0-1-1,0 1 1,-2 2-35,2-3 1,0-1 0,0-1 0,-3 1 4,-3 3 0,6-3 0,-2 4 0,2-4-95,-1-2 0,2 6 0,-3-1 0,2-1-36,-1-2 1,2 0-1,-2 2 1,2 1 23,3-1 1,-3 0-1,-1 0 1,-1 1-14,0-1 1,1 3 0,0-1 0,-3-3 60,-2 0 1,4-1 0,0 1-1,1 3 5,-2-2 1,4-2 0,-4-2 0,3 0-6,3 1 1,-2 4-1,-2 1 1,-2-3 28,2-1 1,1 0 0,3 2 0,-2 2 69,-4-3 1,3-1 0,-2 1-1,2 0-41,3 3 0,-1-1 1,1-4-1,-1-1-26,1 0 0,4-3 1,1 0-1,0 3 5,1 2 0,-5-7 0,4 9 0,-4 0 63,-1-2 1,-1 0 0,0-2-1,1 0-7,-1 1 0,6-5 0,0 1 1,-1 2-58,3-3 1,-4 0 0,5 0 0,-2-1-34,-3 2 1,2 2 0,-4 1 0,-3 0 25,0 1 0,-2-1 1,0 0-1,-2 2-35,2 4 1,-4-3-1,2 6 1,2 0 50,2 0 0,1-3 0,1 3 1,-1-2-3,1-3 0,-1 5 0,1 0 0,-3 2 5,-2 0 1,1-6 0,-8 6-1007,0 1 0,-5 1-549,-4-2 0,-6 3 0,-10-3-929,-6 3 0,-10 2 2431,-5 0 0,-10-7 0,-5-2 0</inkml:trace>
  <inkml:trace contextRef="#ctx0" brushRef="#br0" timeOffset="1">5157 15042 7830,'-15'-7'1920,"4"5"-6,1-3-1220,6 3 0,-3 4 0,7 3 0,2 7-197,3 8 1,4-3-1,7 6 1,-1-2-52,1 0 0,5 5 0,0-3 0,-2-1 179,-1 1 1,-2 0 0,-2-4 0,-2 2-194,-2-2 0,-6 4 1,1-2-1,-3-2 72,-2-2 0,0-1 0,-2 0-256,-3 0 0,1-2 0,-6-2 0,-2-3 60,-2-2 0,-7 3 1,-2-5-1,0-1-180,0-3 1,-5-1 0,1 0 0,-7 0-287,-2 0 1,-1-1-1,6-3 1,-1-3-716,1-1 1,4 2-1,3-4 1,3-2 241,7-2 1,0 3 0,9 1 0,1-3-880,3-1 1,1 4 0,0 0-1,0-3-85,0-1 0,7 4 1,1-1-1,3-1 1595,-1-2 0,1-2 0,4 1 0</inkml:trace>
  <inkml:trace contextRef="#ctx0" brushRef="#br0" timeOffset="2">4859 15105 8509,'0'-16'1665,"0"7"0,7 2 0,3 7 0,6 0-993,5 0 0,-2 0 0,7 0 1,2-1-334,2-5 0,1 5 0,1-5 0,-1 3-429,1-2 1,-1 3 0,1-3-1,-1 1-212,1-1 0,-1 3 0,0-3 0,1 3-421,-1 2 0,-4 0 1,-3 0-1,-1 0-738,-4 0 1,-2 0-1,-1 0 1,0 0-1056,0 0 2516,-1 0 0,1 0 0,0 0 0</inkml:trace>
  <inkml:trace contextRef="#ctx0" brushRef="#br0" timeOffset="3">5645 14963 7274,'10'0'1729,"1"0"1,-2 7 0,1 4 0,-3 3-899,0 2 1,-5 4 0,5 5 0,-2 1 145,0 2 0,1 5 1,-6-7-1,1 2-489,4-1 0,-3 1 0,5-6 0,-2 1-283,1 0 1,1-2 0,-4-6 0,2 1-638,-1 0 1,-1-1 0,1 1-1617,1 0 1,0 0-512,-5-1 0,2-6 1062,3-4 1,2-5 0,6-5 75,-3-5 0,-1-4 1421,1-2 0,4-14 0,-5-3 0</inkml:trace>
  <inkml:trace contextRef="#ctx0" brushRef="#br0" timeOffset="4">6101 15168 7637,'9'-7'340,"3"3"429,-7-6 1,-1 6 0,-10-1 0,-6 3-22,-7 2 0,0 2 0,-8 3 0,1 6-100,2 3 1,-6 7 0,6 0-1,-1 0-149,4 1 1,4-4 0,1 4 0,0-1-88,1 0 0,6 6 0,4-6 1,3-2 125,2-2 1,2-1 0,3 0 0,5-2-92,4-4 1,7 4-1,2-5 1,1 1-131,4 1 1,4-8-1,4 2 1,5-1-140,-1 1 1,5-3-1,-3 3 1,4-3-306,1-2 1,-7 0 0,-3 0 0,-4 0-489,-2 0 0,-6 0 0,-3 0-1628,1 0 1,-5-2-1463,3-3 1,-11-4 3704,-5-7 0,-17-6 0,-5-3 0</inkml:trace>
  <inkml:trace contextRef="#ctx0" brushRef="#br0" timeOffset="5">6871 15293 7637,'11'-8'534,"-1"2"1235,-6 5 0,3 2-1334,-7 5 0,0-3 0,-2 6-207,-3-2 1,-4-2-1,-7-5-49,1 0 0,4 0 0,1 0 0,-3 0-99,-1 0 0,4 0 0,-1-2-180,-1-3 1,-2-4 0,0-6 30,4-1 0,3 6 0,7-1 95,0-1 0,7-2 1,3 0-1,4 3 32,2 6 1,0-2 0,-1 2-1,1 1 77,0 3 0,0 2 0,-1 3 0,-1 3 58,-3 2 1,3 1 0,-4 6-14,4 0 0,-5-1 0,-4 1-104,-3 0 1,-2-1 0,-2-1-140,-3-3 1,-4 1-1,-7-7 28,1-1 0,4-2 1,1-2-1,-2 0-74,-2 0 0,3-6 1,1-1-41,-3-1 1,-1-3 44,-1-5 0,6 1 211,4-1 1,5 2 52,5 4 1,4 3 0,6 7-59,1 0 1,0 0-588,0 0 1,-6 5-3377,1 0 3861,-8 0 0,-3-5 0,-9 0 0</inkml:trace>
  <inkml:trace contextRef="#ctx0" brushRef="#br1" timeOffset="6">7453 15058 8020,'0'-11'-152,"-2"2"678,-3 2 1,3 0 1572,-3 2-1138,-4 4 1,6-6 464,-8 7 1,8 1-896,-2 5 1,8-3 0,4 6 0,2-1-50,3 1 1,7 2-1,4 4 1,0 1-31,-1 0 1,5 0 0,-5-1 0,1 1 8,0 0 0,-2 5 1,-7 0-1,-2-2-180,-2-2 1,-4-1 0,2 0 0,-1-1 69,-3 1 0,-2 0 0,-2 0-135,0-1 0,-7 1 0,-4-2-42,-3-4 1,-2-1 0,1-5-1,-1 1-402,0-2 0,-5-1 0,-1-2 0,-1 0-147,0 0 1,-5-2 0,4-1 0,-2-4-325,-1-2 1,8-1 0,-2-4 0,4 2-1471,1 1 0,5-1 0,3-7 1,1-2 460,3 1 0,2-2 0,2-1 1708,0-1 0,0-3 0,0-4 0</inkml:trace>
  <inkml:trace contextRef="#ctx0" brushRef="#br1" timeOffset="7">7201 14963 8043,'2'9'1271,"3"-4"1,-1-3-1,6-2-516,3 0 1,1 0 0,3 0 0,2 0-162,2 0 1,7 0-1,-2-2 1,4-1-256,2-2 1,-1-1 0,0 6 0,1 0-114,-1 0 1,1-1-1,-3-3 1,-1-1-484,-1 1 0,-6 3 0,3-1 0,-1-2-909,-4-1 0,-2 0 0,-1 5 1,-2-2-637,-3-3 1,3 3 0,-6-5-637,1 0 2438,5-2 0,-12-13 0,5-3 0</inkml:trace>
  <inkml:trace contextRef="#ctx0" brushRef="#br1" timeOffset="8">7893 14838 8020,'16'8'2251,"0"1"-1824,-1-4 0,-1 4 1,-1 7-1,-5-1 492,-1 1 0,0 2 0,-3 3 0,1 5 362,-1 4 0,-3 1 0,1 2 1,2 0-621,1-1 1,0 1-1,-3-10 1,1-1-579,2 1 0,6-2 1,-6-5-1,0-1 51,2 1 0,-3 0-1013,6 0 0,-6-6 1,3-1-2378,0-2 1,-4-2 1815,8-5 1,3-7 0,5-5 0,-1-6-204,1-3 1643,7-7 0,-9 4 0,6-7 0</inkml:trace>
  <inkml:trace contextRef="#ctx0" brushRef="#br1" timeOffset="9">8349 14963 8020,'-7'9'972,"-3"-2"1,-4 0 197,-2 4 1,0 3-1,-1 1 1,-2 3-505,-2 3 1,0 1 0,5 5 0,0-5-188,1 1 1,4-4-1,2 6 1,2-3-186,4-2 1,1-3-1,2-1 1,0-1 174,0 1 0,7-2 0,4-2 0,3-3 73,1-2 0,6 4 0,2-6 0,1-2-159,4-1 0,2-2 1,1 0-1,1 0-168,-1 0 1,1 0 0,-1-2 0,-1-1-1543,-4-2 1,2-6 0,-7 6 0,-2 1-2951,-1 3 1,-3 1 4276,1 0 0,7 0 0,1 0 0</inkml:trace>
  <inkml:trace contextRef="#ctx0" brushRef="#br2" timeOffset="10">9072 15183 8702,'-15'-10'0,"-1"-1"0,0 1 413,1 1 0,1-5 1,1 6 1473,3-1 0,8 0-1320,2 4 0,7 3 1,11-3-1,1 3-105,2 2 1,10 0-1,-1 0 1,0 0-68,-1 0 0,3 0 0,-10 0 1,1 0-90,0 0 1,-2 0 0,-5 0 0,-1 0-729,1 0 0,0 0 0,-1 0-1303,1 0 1,-5 0 0,-3 2 322,-1 3 1,-1-1-1,-8 4 1,-3 1-414,-6 0 1815,-10-6 0,4 11 0,-6-5 0</inkml:trace>
  <inkml:trace contextRef="#ctx0" brushRef="#br2" timeOffset="11">9057 15262 8498,'-11'0'1792,"2"-2"-1200,3-3 1,2 3 0,9-5 0,7 2 486,8 0 1,-1 0 0,9 3-1,3-2-344,4-1 0,9 0 0,-2 3 0,2-1-392,-3-3 1,-4 1 0,-9 5-1,-2 0-624,2 0 1,0 0 0,-2 0 0,-5 0-783,-3 0 1,-2 0-1,-1 0-3064,1 0 4127,-7 0 0,-9 0 0,-9 0 0</inkml:trace>
  <inkml:trace contextRef="#ctx0" brushRef="#br3" timeOffset="12">24213 12936 8285,'-15'0'157,"-1"0"1,0 0 335,0 0 0,6 0 0,0 0 1005,-3 0 601,-1 0-1100,-1 0 1,8 0 0,7 0-453,8 0 0,6 0 0,2 0 1,2 0-204,2 0 0,3 0 0,7 0 0,0 0-84,3 0 0,7 5 0,-2 0 0,1-1-216,-1-3 0,4-1 1,-3 2-1,-1 2-148,0 1 1,4 0-1,-5-5 1,-2 0-148,-2 0 0,-3 2 0,-2 1 0,-4 3-164,-1-3 0,-2-1-350,-5-2 301,-1 0 1,-8 0 432,-7 0 1,-7 0 0,-10 0 0,-2 0 98,-2 0 0,-12-5 0,1-1 0,-1 3-62,0 1 1,-9 0 0,-2-1-1,2-2 81,2 1 0,-2 2 1,4 2-1,-1 0-24,1 0 0,1 0 0,6 0 0,-1-1 96,1-4 0,1 3 0,2-3 0,4 3 35,1 2 1,-3 0 0,3 0 0,0 0-166,1 0 0,1-5 1,3-1 17,-3 3 1,4 1 0,-2 0-63,6-3 0,8 3 58,10-3 0,6 3 0,10 2 0,7 0 52,7 0 1,5 0-1,9 0 1,3 0 301,6 0 0,3 0 0,4 0 0,1 0-190,2 0 0,11 0 0,-2 0 0,-1 0-113,1 0 1,-3 6 0,-13 1 0,-3 0-180,-6 0 1,-10 3-1,-7-3 1,-7 0-113,-7 0 0,-4 3 0,-3-3 116,-3 2 0,-6-5 0,-12 1 54,-9-3 1,-7-2-1,-10 0 1,-2 0 281,-1 0 1,-15 0-1,-1-2 1,-8-2-152,-3-1 0,2-5 0,0 3 0,0 0-205,-4 0 0,4-4 1,5 4-1,2 0-425,3 0 1,2 0-1,2 4 1,2-2 164,3 1 1,5 2 0,11 2 0,5 0-3,4 0 0,6 0 403,1 0 0,8 0 0,4 0 0,12 0 226,10 0 0,13 2 0,8 2 0,9 3 122,9 1 1,16-2 0,1 2 0,6 1-254,-41-4 0,1-1 1,2-2-1,1-1 1,1 2-1,0 1 1,0-1-1,0 1 270,1 1 0,-1 1 0,37 2 1,1 1-1,-11 0-436,-8 0 0,1-1 0,-17 5 1,-6-3-282,-9 2 0,-3-3 0,-16 1-20,-5 3 1,-7-5 0,-12 1 231,-5-2 0,-13-2 0,-8-5 1,-11 0 54,-9 0 0,-5-5 0,-9-2 0,-3-2-173,-5-3 1,-4 0-1,-2 0 1,3 1-216,2-1 1,3 3 0,6-1 0,2-1 151,7 3 1,7-5 0,7 8 0,6 2-8,2 1 1,10 2 0,5-2 956,6-3 1,3 3-375,10-3 0,10 3 0,17 2 0,4 2 34,6 3 1,10-3-1,14 5 1,9-2-76,9 0 1,-35 1 0,1-1 0,42 0 0,0 0 198,-3 2 0,-10-3 0,-6 5 1,-5-1-167,-6 1 0,-10 0 0,-12 3 1,-7-3-337,-7-2 1,-3 3-50,-2-5 1,-9 2 0,-9-3 0,-12 1 25,-11-1 1,-11-4-1,-8-4 1,-7-3-188,-6-2 1,-11 4 0,-6-5-1,-1-1-403,2 2 0,-2-3 0,5 5 0,2 0 28,3 0 0,6-3 1,11 5-1,5 1 343,6 2 0,4 1 1,15-3 441,4-1 0,6 0 0,2 5 6,12 0 0,8 0 1,8 0-1,10 1 294,8 5 1,12-5 0,9 6-1,11-1-111,12-1 0,-39-2 1,1 1-1,2-2 0,2-1 1,0 2-1,1 0-76,1-1 0,1-1 0,2 0 1,0 0-1,-5 0 0,-1 0 1,0 0-1,-2 1-105,-1 0 0,-1 1 0,0 1 0,-1-1 0,35 1 0,-7 3-35,-6 1 0,-14-2 1,-8 2-1,-12 1-313,-8 0 1,-5-4-1,-8 6-262,-6 1 1,-16-5 0,-8-2 0,-9-3-262,-10-2 0,-6 0 1,-5 0-1,-1 0 64,-3 0 1,-1 0 0,5 0 0,2 0 408,7 0 0,1 0 0,8 0 0,6 0 546,6 0 1,5-2 435,4-3 0,6 3 0,15-3-168,10 3 1,14 2-1,8 0 1,8 0-168,7 0 1,10 0 0,10 0 0,10 0-316,-42 0 1,2 0 0,8 1 0,0 0 0,-5 0 0,-1 1 0,1 1 0,0 0-130,-2-2 1,-1 1 0,1 1-1,-2 1 1,36 1 0,-7 1 7,-6 1 1,-14-4 0,-7 6 0,-9-1-205,-6 1 1,-7-5 0,-13 3-221,-3 0 1,-8-6-1,-13 5 209,-11-5 1,-14-1-1,-7 0 1,-5 0-4,-5 0 0,-4 0 1,-7 0-1,2-1 7,3-5 0,6 5 0,8-5 0,5 3 559,6-2 0,0 3 0,12-3 1497,2 3-1410,8 2 1,17 0 0,13 0 0,11 0-72,13 0 1,10 0-1,11 0 1,4 0-327,6 0 0,10 2 0,3 3 1,-43-1-1,1 1-52,0-1 0,-1 0 0,37 9 1,-3-6-1,-10 0 155,-8 0 0,-10 3 0,-11-3 1,-10 0-86,-4 0 0,-11 0 0,-11-3-214,-6 1 0,-15 0 0,-13-5 0,-11 0-69,-9 0 0,-5 0 0,-5 0 0,2 0-18,1 0 0,2-5 0,-3 0 0,3-1 152,2-1 1,-2 6 0,7-6-1,5 1 155,4 1 1,4 0 0,8 3-1,5-1 1841,7-3-1400,4 1 1,17 5 0,14 0-1,16 0-240,13 0 1,11 2-1,4 1 1,7 4-242,1 2 0,10-4 0,-6 4 1,-2 0 33,-1 0 0,-1-4 1,-6 3-1,-7 1-341,-8 0 0,-2-4 0,-17 4 0,-7-2 68,-4-4 0,-6 1 0,-6-1 136,-8 3 0,-15-1 0,-19-5 0,-9 0-30,-8 0 0,-8-5 1,1-2-1,-3 0 54,-2 0 1,2-4-1,3 4 1,8 0 482,6 0 1,7 2-1,11 3 1,5-1 2289,4-2-2688,8-1 0,16 6 0,14 0 0,8 0 0,8 0 0,3 2 0,9 2 0,2 3 0,1 1 0,1 3 0,-4 6 0,1 2-252,3 2 1,-3 6 0,-6-3 251,-2 6 0,0-9 0,5 8 0</inkml:trace>
  <inkml:trace contextRef="#ctx0" brushRef="#br3" timeOffset="13">10315 14838 11501,'15'14'2299,"1"-2"1,1-2-1285,4 3 0,-3 2 0,5 4 1,-4 2-379,-3-1 0,6 2 0,-10 1 0,1 1 328,1 4 0,-6 0 0,1 0 1,-2-3-441,-3-3 0,-3 5 0,-1-5 1,0 1-526,0 0 0,-7-2 0,-3-6 0,-2 1 0,1 0 0,-6-6 0,3-1 0,-2 0 0,-3 0 0,-6-6 0,3 2 0,-1-3 0,0-2 0,-8 0 0,3 0 0,0 0 0,-2 0 0,2-2 0,0-1 0,4-4 0,1-2 0,2-1 0,5-6 0,1 0-1024,-1 0 1,2 1-1,4-1 1,4 0-2254,5 1 0,1-1 0,0 0 2685,0 0 0,7-6 0,1-3 0</inkml:trace>
  <inkml:trace contextRef="#ctx0" brushRef="#br3" timeOffset="14">10000 14885 8498,'-7'0'2092,"7"0"0,7 0 0,9-2 0,1-1-1236,4-3 0,5 1 0,9 5 0,2 0-151,-2 0 0,9 0 0,-1-2 1,1-1-255,1-2 1,-6-1 0,-1 6-1,-3-1-575,-3-5 1,3 5-1,-9-5 1,2 5 39,-2 1 0,-3 0 0,-8 0-4266,1 0 1,0 0 569,0 0 0,-1-2 3780,1-3 0,0-4 0,-1-7 0</inkml:trace>
  <inkml:trace contextRef="#ctx0" brushRef="#br3" timeOffset="15">10881 14759 9699,'1'14'2846,"3"-2"1,3-1-2332,2 1 1,-4 2 0,5 2 0,1-1 974,-3 1 1,6 7 0,-3 3 0,3 2-276,2-2 0,-1 2 0,1-5 0,0 1-1117,-1 4 0,-1 0 0,-1 0 1,-3-4-99,2-1 0,-3 3 0,0-5 0,-2-1 0,-4-3 0,1-1 0,-1-1 0,3 1 0,-3 0 0,-1-6 0,-2 1 0,-7-2 0,-4 1 0,-3-5 0,-1-3 0,-1-2 0,0 0 0,0 0 0,1-5 0,-1 0 0,2-1 0,4-1 0,-4 6 0,5-6-1346,0 0-539,2 5 1696,7-5 1,2 7 0,3 0 492,6 0 0,-3 0 108,3 0 0,-1 0-38,6 0 0,-5 2-267,-1 3-295,-6-3 5,2 5 99,-6-7-4832,0 0 1,6-2 2475,-1-3 0,2 1 0,-4-6 803,3-3 0,-1 5 1637,-5-3 0,7-6 0,2-8 0</inkml:trace>
  <inkml:trace contextRef="#ctx0" brushRef="#br3" timeOffset="16">11085 14822 8499,'-9'-16'1471,"0"2"1185,4 4-1797,3 3 1,-3 7-1,10 0 1,4 2 183,0 3 0,5 3 0,-5 10 0,1 1 141,1 2 0,-3 7 0,5-2 0,-5 4-337,-1 1 0,-1 1 1,-5-1-1,3 1-770,1-1 1,0-1-1,-5-2 1,2-4-78,3-1 0,-3-2 0,3-5 0,-3-1 0,-2 1 0,0-6-316,0 1-128,0-1 0,0-3 340,0-7 1,0-7 0,0-10 0,-2-2-330,-3-2 0,2-12 1,-8 1-1,1-3-124,1-3 0,-5-1 0,3-4 1,-3 3 255,-1 1 0,-6 4 0,1 9 0,5 5 381,3 4 0,3 1 0,-3 0 1852,1 0-1239,8 8 0,-4 3 0,7 10-208,0 5 1,0 6-1,1 5 1,5 3-340,4 1 1,-1 8-1,0-5 1,-1 0-147,1 2 0,-5-1 0,2 3 0,0-3 0,-1-2 0,5 1 0,-4-8 0,-1 0 0,2-3 0,-5-1 0,5-2 0,-2-2-764,0-1 1,2-8-76,-2 2 1,-1-3 585,6-2 1,-6-7 0,3-3 0,-2-6-69,0-5 0,1-2 0,-6-7 1,1 1-210,5-4 1,-5-2 0,5 1-1,-5 0 85,-1-3 0,-1 0 1,-3 8-1,-1 1 95,1 1 1,3 8 0,1-2 593,0 4 0,0 6 3063,0 1-2191,0 6 1,0-1-558,0 10 0,0 4 1,0 9-51,0 2 1,0-2 0,0 5 0,0-2-336,0 0 0,0 6 0,0-2 0,0 1-174,0 0 0,0-1 0,0 3 0,0-2 0,0 2 0,0-4 0,0 1 0,0-1 0,0 1 0,1-4 0,3 3 0,1-1 0,-1-4 0,-1-2 0,1-1 0,1 0 0,-2 0 0,-1-1 0,0-1-104,3-3 64,-3 3 0,6-7 101,-2 3 0,-3-3 1,8-9-62,1-3 0,2-4 0,2-5 0,-1 2 0,1 2 0,0-1 0,1-3 0,4 2 0,5 2 0,-1-1 0,-1-3 0,1 2 0,-1 1 0,-5 8 0,2-4 0,-3 2-224,-2 0 0,-1-1-545,1 6 626,-7 0 1,-4 0 0,-10 2 0,-6 2-53,-3 1 0,-8 2 0,-5-4 0,-2 2-36,-3-1 1,1-2-1,1-2 1,2 1 92,2 5 1,2-5-1,-3 5 1,6-5 338,4-1 1,1 0 383,0 0-218,8 0 1,8 0-1,12 0 1,7 0 5,7 0 1,4 0 0,3 0 0,4 0-353,5 0 0,-2 0 0,0 0 1,-1 0-22,-4 0 0,-4 0 0,-5 0 0,-5 0 0,-3 0 0,-8 0 0,1 0 0,-10 0-141,-1 0 0,-12 0 0,-9 0 0,0 0-126,-1 0 1,-1 0 0,-5 0 0,3 0 29,3 0 1,1 0 0,5 0-190,0 0-698,1 0 216,6 0 1,4 0 907,10 0 0,4-7 0,6-1 0</inkml:trace>
  <inkml:trace contextRef="#ctx0" brushRef="#br2" timeOffset="17">12327 14963 8037,'11'0'2763,"-1"0"1,-5 0-819,6 0 1,-8 7-1323,2 4 0,-3-2 0,-2 1-9,0 2 1,-2 2-1,-3 0-287,-5-3 1,-4-4-1,-2-7 1,0 0-145,1 0 1,-1 0 0,0 0 111,0 0 1,1-2-124,-1-3 0,7-4 0,4-7-92,3 1 0,14 1 1,4 1-1,2 5-13,-1 1 1,4-4-1,0 6 1,-2 1 155,-1 3 1,-3 1 0,1 0-1,0 1-33,0 5 0,-1 1 0,1 5 0,-2-2 272,-3 3 1,-3 1 0,-4 1-162,1 1 0,0-6 0,-6 1-301,-5 1 0,-2-3 0,-8 0 0,0-2-32,0-4 1,1-1 0,-1-2 0,0 0-229,0 0 0,1 0 0,-1-2 0,0-1-55,1-3 1,-1-6 14,0 2 0,7-4 1,4-2 275,3 0 0,4 2 0,3 4 132,6 5 1,3 1 0,2 1 313,-1-3 0,1 1 0,0 5-299,-1 0 1,-4 0-1,-1 2-2127,3 3 0,-5-3-5248,3 3 7252,-8-10 0,11-11 0,-5-8 0</inkml:trace>
  <inkml:trace contextRef="#ctx0" brushRef="#br4" timeOffset="18">23946 13062 7189,'-9'0'2998,"2"1"-1636,7 4-896,0-3 0,7 5-140,4-7 0,3 0 0,2 2-104,-1 3 1,-4-3-1,-1 3 1,2-3-17,2-2 1,2 0 0,0 2-87,0 3 0,-1-3 0,1 3-76,0-3 1,-1-2 0,1 0-1,0 0 44,0 0 1,-1 1 0,1 3 0,0 1-64,0-1 1,-1-3 0,1-1 0,0 0 53,-1 0 0,1 2 1,2 2-1,1 1-63,2-2 0,0-1 1,-6-2-1,1 0 15,0 0 1,0 5-1,-1 1 1,1-3-122,0-1 0,0-2 1,-1 0-1,1 0 89,0 0 1,-1 5 0,1 0 120,0-1 0,0-2 0,-1-1 22,1 5 1,0-5-1,0 5-17,-1-5 0,1-1-93,0 0 1,-1 5-1,1 1 1,0-3 1,0-1 0,-1-2 4,1 0 0,0 5 0,-1 0-17,1-1 1,0-2 0,0-2 0,-1 1-3,1 5 1,0-5 0,0 5 0,-1-5 26,1-1 1,0 0 0,-1 2-19,1 3 1,0-3 0,0 3-1,-1-3-50,1-2 0,0 0 1,-1 0-1,1 0-4,0 0 1,0 0-1,-1 0 1,1 2 76,0 3 0,1-3 1,2 3-1,2-3 50,-1-2 0,-3 0 0,-1 0 1,0 2-5,-1 3 1,1-3 0,0 3-61,-1-3 0,1-1 1,0 3-1,0 1-19,-1-1 1,1-3-1,0-1 1,0 0-20,-1 0 0,1 0 0,0 0 1,-1 0-56,1 0 0,2 6 0,1-1 0,2-2 47,-2-1 1,-2-2 0,-1 0 0,0 0 50,0 0 1,5 5 0,0 0 0,-2-1 0,-2-2 1,-1-2-1,0 0 1,-1 1-9,1 5 0,5-5 1,0 5-1,-2-5-22,-1-1 1,-3 0-1,3 0 1,1 2-63,2 3 0,0-3 0,-5 3 0,0-3-129,-1-2 1,6 0 0,0 0-1,-2 0 154,-1 0 0,3 0 1,0 0-1,-2 2 36,-1 3 1,2-3-1,1 3 1,-1-3 54,-3-2 1,4 0 0,0 0-1,-2 2-59,-1 3 0,3-3 0,0 3 1,-2-3 11,-2-2 0,-1 0 0,2 0 0,1 1 1,2 5 0,0-5 1,-6 5-1,1-5 86,0-1 1,0 0 0,-1 0 0,1 2-30,0 3 1,-1-3 0,1 3 0,0-3-69,0-2 1,1 0 0,2 0 0,2 2-96,-2 3 1,1-3 40,1 3 0,1-3 0,5-2 39,-6 0 0,-4 0 1,-1 0 21,-1 0 1,6 0 0,0 0-42,-1 0 0,-3 0 0,-1 0 0,0 0-15,-1 0 1,1 0 0,0 0 0,-1 0 0,1 0 1,0 0 0,1 0 0,3 0-34,1 0 1,-4 0 0,-3 0 142,3 0 1,10 0 83,-1 0 0,0 1 1,-3 3-1,-8 1-127,-1-1 1,6-3 0,1-1-1,-2 0-29,-2 0 1,-1 0-1,0 0 1,-1 0 3,1 0 0,0 2 1,0 2-1,-1 1 102,1-2 1,0-1-1,0 0 32,-1 3 1,1-3 0,0 3 0,-1-3-17,1-2 1,0 2-1,0 1 1,-1 2-41,1-1 1,0-2 0,-1-2-101,1 0 1,0 1-1,0 3 1,-1 1-6,1-1 0,0-3 0,0-1 17,-1 0 1,1 6-1,0-1 23,-1-2 0,1-1 1,0-2-1,1 0 10,4 0 0,-3 5 0,3 1 0,-4-3-24,-1-1 0,1-2 0,3 0 0,1 0-70,-2 0 1,-2 5-1,-1 0 1,0-1-5,-1-3 1,1-1 0,0 0 0,0 0 33,-1 0 0,1 0 1,2 0-1,1 2 18,2 3 1,0-3 0,-4 3 0,2-3 79,2-2 1,0 2-1,-5 1 1,0 3-7,-1-3 0,1-1 0,0-2 0,0 0-40,-1 0 0,1 5 0,0 0 0,0-1-40,-1-2 0,1-2 1,0 0-1,-1 0-13,1 0 1,0 5 0,0 0 0,-1-1-7,1-3 1,5 1 0,0 2-1,-2 1 70,-1-2 1,3 1 0,0-1-1,-2 3-2,-2-3 1,-1-1 0,1 0 0,3 1-14,1 2 1,0 1-1,-4-6 1,2 1-36,2 4 1,5-3 0,-3 5 0,2-2-55,3 1 0,-6 1 0,1-4 0,-2 2 50,0-1 0,0 3 0,-5-2 1,-1-1 66,1-3 0,5 1 0,0 2 0,-2 1-27,-1-2 0,-3-1 0,1-2 0,0 2 1,0 3 0,-1-3 1,1 3-1,1-3-35,4-2 1,-3 2 0,5 1-1,-2 2-36,0-1 0,5-2 1,-4-1-1,1 3 23,0 1 1,-2 0 0,-4-5 0,3 0 21,0 0 1,1 5 0,-5 1 0,0-3 53,0-1 0,-1 3 0,3 0 0,1-1 58,2-2 0,0-1 1,-5 3-1,-1 1-55,1-1 0,5-1 0,0 1 0,-2 1-137,-1-2 0,-3-1 0,1-2 1,0 2 3,0 3 1,-1-3 0,1 3 0,0-3 66,0-2 1,-1 0 0,1 0 0,1 0 133,4 0 1,-3 0 0,5 0-1,-2 2 5,-1 3 1,3-3-1,-4 3 1,2-2-103,-1 3 1,2-5 0,1 5 0,0-3 10,-1 2 0,1-3 1,-4 3-1,2-3-78,-1-2 1,2 5 0,1 0 0,1-1-11,4-2 1,-3 3 0,1 0 0,0-1 70,-1-3 0,3 5 0,-6-1 1,3-2 89,3-1 0,-6 3 1,1 1-1,-2-3-68,0-1 0,5 3 0,-5 0 0,-1-1 1,-3-2 1,4 3-1,2 0 1,-1-1 19,1-3 0,0 5 0,-4-1 0,4-2-21,1-1 1,-3 0 0,4 1 0,-1 2-10,1-1 0,-5-2 1,5-2-1,-1 1 58,1 5 0,-4-5 0,5 6 1,2-1 17,2-1 1,1 2 0,1-4-1,-3 4-155,-3 2 0,4-4 0,-5 4 0,-1-2-45,-3-3 0,-4 3 1,-1-2-6,0-2 1,-6 4-106,1-1 0,-9-1 0,-2-5 0,-9 0 20,-5 0 1,-2-5 0,0-1 0,1 1-41,-1-2 1,0 4 0,-1-6 0,-2 2-3,-2 3 1,0-3-1,3 2 0,-1 0 133,-2-2 0,-2 5 0,4-5 0,-2 2-12,2 0 1,-5-6-1,-3 6 1,-2 0 133,-3-2 1,2 5-1,1-5 1,1 2 1,0 0 0,-5-1 0,6 5 0,0-3-48,0-1 1,-2 0-1,2 5 1,-2-2 63,-3-3 0,6 3 0,0-5 0,-2 2-142,-2-1 1,-1 1-1,-1 3 1,1-1 2,-1-2 0,1-2 0,0 3 0,-1-1-5,1 1 0,-6-3 0,0 2 1,2 2 86,2 1 0,2-3 1,-3 0-1,0 1 57,-3 2 1,-5-3 0,5 0-1,2 0-60,2-2 0,2 5 0,-3-5 0,1 2 9,2-1 1,-9 1 0,8 3 0,-1-1-7,0-2 0,1-2 1,1 3-1,0-1 86,-1 1 1,-1 1-1,-2-1 1,-2-1-59,2 2 1,-1-1-1,1 1 1,1-3-1,0 3 1,-1-4 0,3 2 0,1 0-1,-1-2 1,1 5 0,-1-3-1,3 1 95,2-1 1,-2 3-1,3-5 1,-2 2 3,1 0 0,-2-2 0,3 3 0,-4-1-81,-2 1 0,3-3 1,1 2-1,2 2 29,-2 1 0,3 0 1,1-1-1,-1-3-34,1 3 1,5 1 0,-4 2 0,2-2 21,0-3 0,0 3 1,3-3-1,-1 4-56,-2 1 0,0 0 0,4-2 0,-2-2-40,-2-1 1,-6 0-1,5 5 1,-1-2 32,0-3 1,-3 3 0,5-3 0,0 3 29,-2 2 0,6 0 1,-6-2-1,2-1 75,0-2 1,0-1 0,6 6 0,-3 0-13,-3 0 0,4-5 0,-4 0 1,2 1-66,-2 3 1,3 1-1,-5-2 1,2-2 20,1-1 1,-7 0 0,5 5-1,-1 0-106,0 0 0,0-5 0,4-1 0,-2 3 96,2 1 1,2 2 0,-1 0 0,-1 0 7,-2 0 1,0 0 0,5 0 0,-1-2 23,-4-3 1,3 3 0,-4-3 0,1 3-26,0 2 0,-5 0 0,3 0 0,-2 0-102,-3 0 0,4-5 0,-2 0 0,0 2-16,1 1 1,-5 2 0,6-2-1,-1-1 84,5-3 1,-3 1 0,0 5 0,0 0-19,1 0 1,-1 0-1,4 0 1,-2 0 145,2 0 1,-4 0 0,2-2 0,2-1-91,1-2 0,-3-1 0,-1 6 0,-1 0-27,0 0 1,0 0-1,4 0 1,-2 0 40,2 0 0,-5-5-26,-3 0 1,-1 0-1,2 5 18,5 0 1,4 0 0,1 0 0,0 0-35,1 0 0,-1 0 0,0 0 1,0 0 12,1 0 0,-1 0 1,-2 0-8,-2 0 0,-3 0 1,-3 0-1,5 0-11,3 0 0,2 0 0,1 0 0,-1 0 3,0 0 0,1 0 0,-1 0 0,0 0-3,0 0 1,1-6-1,-3 1 1,-1 2 21,-2 1 1,0 2-1,5 0 1,1 0-14,-1 0 0,0 0 1,-1 0-1,-3-2-106,0-3 0,-1 3 0,3-3 1,-1 3 74,-2 2 1,-5 0 0,3-2 0,0-1-102,1-2 1,-5-1 0,6 6 0,0-1 61,-1-5 0,4 5 0,-3-5 1,4 5 55,1 1 1,-5-2 0,0-2 0,2-1 22,1 2 1,-2 1-1,-1 2 1,1-2-33,3-3 1,-4 3 0,-2-3 0,0 3-11,1 2 0,1 0 0,3-1 0,-1-3 15,-2-1 1,-2 0 0,4 5-1,-2 0-8,2 0 0,0-6 0,0 1 0,-2 2 65,1 1 0,1-3 1,0-1-1,-4 3-28,-1 1 1,5 2 0,-4-2 0,2-1-43,0-2 1,-7-1 0,4 6-1,-3 0 75,1 0 1,0-5-1,-5 0 1,-1 0 11,1-2 0,-6 3 0,0-4 0,1-1-58,-3 0 1,1 4-1,-6-4 1,4 0-27,1 1 0,-3 4 0,6-3 0,1 2 88,2 0 0,3-1 0,2 6 0,2 0 102,-2 0 1,-2-5 0,-1 0 0,1 1-29,4 3 1,-4 1-1,4 0 1,-4-2-37,-1-3 1,-6 3 0,-1-3-1,-1 3-331,1 2 1,-4-5 0,5-1-1,4 3-143,5 1 1,0 1-1,7-3 1,2-1-278,1 1 0,3 3 0,-1 1-3268,0 0 3913,8 0 0,1-7 0,7-2 0</inkml:trace>
  <inkml:trace contextRef="#ctx0" brushRef="#br4" timeOffset="19">13239 14743 7228,'-16'0'1231,"1"0"863,6 0-1541,2 0 1,7 2 0,2 2 0,3 3 34,5 1 1,6 3 0,3 4 0,4 3-194,1 3 0,-3-4 0,4 6 1,-1-2-97,1 0 1,-6 5 0,2-3-1,-5 1 119,-6 4 1,2-3 0,-6 1 0,-3 0-84,-1-1 1,-2-1 0,0-5 0,0 2-37,0-2 0,-7-6 0,-4-3 1,-3 1-142,-1-3 0,-1 5 0,-2-8 0,-3-2-121,-5-1 1,2-2-1,-2 0 1,-2 0-518,-2 0 1,0 0 0,2-2 0,2-3-1040,-2-5 1,-2-4 0,1-2 0,1 0-8,2 0 1,6-1-1,-1-4 1,4-3 1525,1-1 0,0-12 0,1 4 0</inkml:trace>
  <inkml:trace contextRef="#ctx0" brushRef="#br4" timeOffset="20">12720 14838 7842,'14'-2'0,"0"-2"0,0-3 525,3-1 1,4 2-1,0-2 1,6-1-60,2 0 0,5 1 0,2-5 0,6 3-26,4-2 1,1-1 0,2 1 0,0 2-130,-2-3 0,2-1 0,-11 0 1,1 2-276,-1 2 1,-7 6-1,-6-1 1,-2 3-1088,-4 2 0,3 2 0,-2 3-1202,-6 6 1,0 3 2252,-9 1 0,0 8 0,-5 2 0</inkml:trace>
  <inkml:trace contextRef="#ctx0" brushRef="#br4" timeOffset="21">13632 15278 7648,'10'5'798,"1"0"0,-6 2 500,6-2 1,-6-3-478,5 3 1,-4-3-33,4-2 0,-1-7 1,3-3-476,-1-4 1,-8 3-1,4 1 1,-2-2-133,1-2 0,-1-7 0,-5-2 1,2-2-47,3-2 0,-3-3 1,3-3-1,-3-2-268,-2-2 0,0-1 1,0 3-1,-2-2-183,-3 2 1,-4 2-1,-5 1 1,2 3 143,1 3 1,1-2 0,-4 5 0,1 0 143,3 1 1,1 1 0,-3 5-20,1 0 489,8 7 0,-2 2 0,10 9-226,5 3 1,4 9 0,2 9 0,0 0 30,0-1 1,-1 5 0,3-5 0,1 1 202,2 0 0,0-4 1,-5-7-1,-1-1-356,1 1 0,5-5 1,2-2-1,0-3-137,-1-2 1,1 0-1,-4 0 1,2 0 49,-2 0 0,4-7 1,-2-4-1,0-1-146,2 2 0,-8-9 0,3 3 1,-6-2-23,0 1 1,-5 1 0,-1 0 0,-3 1-371,2-1 0,-3 0 599,3 1 0,-3 8 119,-2 7 0,0 12 0,2 11 0,1 1 477,3 4 1,4 9 0,-3 5-1,0 1 361,0-1 0,5 3 0,-3-3 1,1 2-472,1-2 0,-6-4 0,4-6 1,0-2-556,-1-4 0,-2 2 0,2-7 0,-1-2 0,-3-2 0,3-6 0,0-3 0,1-1 0,-2 4 0,4-6 0,1 7 0,4-3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00:17:37.6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29135 12621,'45'-17,"-5"3,14 14,2 0,0 0,-5 0,5 0,7 0,17 7,6 2,-38-4,1 0,6 0,0 1,3-1,2 0,4 3,3 0,1 0,2 0,2-1,2 1,4 2,0 1,-5 0,-1-1,-1 0,-1-1,-1 0,0 0,-1-1,-1 0,0-1,0 0,-3-1,-2 0,-3-1,-1 0,-2 0,0 1,-2 1,0 0,-1-2,-1 0,-2-2,0-1,-4 2,0-1,38 3,-12-3,-11-1,-5-4,-4-3,-17 3,-14-17,-38 5,-25 0,-12 2,-20 8,1-3,-13 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00:17:37.6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29245 12873,'8'-26,"29"12,7 24,12 4,15 2,-4 0,6-1,7 1,-35-8,1 0,3 0,0-1,5 1,0 0,2 0,2 0,13 0,1 0,-1 0,0-1,5 1,1 0,3 0,1 0,-20-2,0 1,1 1,24 3,1 0,-1 1,0-1,3 0,-1 1,-3 1,-1 0,-2-1,-1-1,-5 0,-2 0,-3 1,0-1,-1 1,-2-1,-11-2,-3 1,-3 0,-2-1,31 5,-13 2,-15-6,-17 4,-30 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17:37.6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800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28757 4307 7726,'-15'-25'0,"1"4"0,1 6 0,5 2 669,1 3 1,-4 5 6,6-6 1,-2 8-424,2-3 1,5 12-1,-2 4 1,7 4 8,4 2 1,1 5 0,6 0-1,0-2-71,0-2 0,-1 4 0,3 2 0,1 0-55,2-1 1,5 1 0,-3-4 0,0 2-28,-1-1 1,4 4 0,-3 0 0,0 3-2,0-1 0,3-5 1,-5 5-1,-2 0-8,-2-1 1,4 3-1,2-6 1,0 1-37,0 0 1,-1 5-1,-3-4 1,2 2-40,-1 0 1,2-5-1,-1 4 1,0-1-3,2 1 0,-6-4 0,6 5 0,-2 0-31,0-1 1,5 3 0,-5-6-1,0 1 17,2 0 0,0 5 0,5-4 0,-4 2-44,-1 0 1,3-1-1,-3 1 1,-1-3 159,1-1 0,3-2 0,-3 4 1,0 1 13,-1-1 0,5-3 0,-6 3 1,0 1 33,1-1 1,-4-3 0,3 4 0,-4-3-67,-1-2 1,5 2-1,0 1 1,0 2-27,1 2 1,-4-2-1,5 1 1,-2 0-41,0-1 0,1 3 1,-2-7-1,0-2 8,0-2 1,-1 6 0,0 1-1,2 3-27,-2-1 0,-1-2 1,-1 3-1,2-7 29,2-2 0,0 3 0,-5 0 0,0-2-64,0-1 0,-1 2 0,1 3 0,0 0 1,-1 0 0,1-1 0,0-2 0,0 0 22,-1 0 0,1-3 0,0 1 1,0 1-28,-1 2 1,1 5 0,1-3 0,3-1-2,1 1 0,0 3 0,-4-3 0,2 0-31,2-1 1,0 5 0,-5-5 0,1 1 76,4 0 1,-5-2 0,3-4 0,-3 2 13,1 2 1,1 0 0,-6-5-1,-1 0-13,1-1 1,4 1 0,1 2 0,2 1 30,1 2 0,-7 0 0,8-4 0,-3 2 3,-2 2 0,-1 6 1,3-5-1,1 1-23,2 0 1,2 3 0,-4-3-1,2-1-16,-2 1 0,4 3 1,-2-3-1,-2 0 12,-2-1 0,-1-1 0,0-3 1,0 1-6,-1 2 1,6 0 0,0-5-1,-1-1-25,-3 1 0,-1 1 0,-1 3 0,1 1-9,0-2 0,0 4 0,-1-1 0,1 1-29,0 0 0,5-1 0,0-2 0,-2 2-48,-2 3 1,-1-4-1,0 3 1,1-1 39,4-4 1,-3 4 0,3-2 0,-4-2 32,-1-2 0,1 4 1,3 0-1,1-2-21,-2-1 1,-2-2-1,1 1 1,1 2 8,2 2 0,0 2 0,-5-4 0,-1 2-41,1-2 0,0 4 0,-1-2 1,1-2-89,0-1 0,0 3 0,-2 0 1,-2-2-22,-2-2 0,-4-3 0,2-2 0,-1-1-365,-3 1 303,4-5 247,-6 7 1,5-14 0,-9 0 0,-3-9 26,-5-5 1,-4-8 0,-4-4-1,-1-4-15,-2-2 0,-5-4 1,3-3-1,1 1 3,-1-1 0,-9 1 0,4 1 0,0-3-38,-1 0 0,-1-4 1,-1 6-1,-1 0-9,1-1 1,1-3 0,0 4 0,2-1 9,0 1 0,-5 0 1,7 3-1,-4-2 18,-1 2 1,1 2 0,2 1 0,2 1-7,-2 0 1,-2-1 0,-1-1-1,-1 0-43,1 1 0,0-3 1,-1 9-1,1-4-5,-1-1 0,3 5 1,1 0-1,1-2 28,-1-2 1,-1-1-1,-3-3 1,3 1-3,2 2 1,-2-9 0,3 8-1,-4-1-43,-2 0 1,6 7 0,0-1 0,-2-1 0,-2-1 1,4 3 0,2 1 0,-1 2 11,1 4 1,3-3 0,-4-1 0,1 0 64,-1 0 1,4-3 0,-5 3 0,0-1 71,2-4 1,-6 4-1,4-3 1,-4 0-64,-1-3 0,-1-2 0,1 1 1,-1 0-25,1-1 1,1 2 0,2 2 0,4 2 29,1-2 0,-3 0 1,3 0-1,0 2 17,1-2 1,-5 4 0,5-2 0,-1-2 12,0-2 1,-3-1 0,3-1-1,1 1 3,-1-1 1,-5 1 0,3-1 0,-1 1-8,0 0 0,2-1 0,-4 1 0,3 1 11,3 4 0,-5-4 0,5 2 0,-3-5-41,-3-4 1,0 1-1,0 2 1,2-2-49,-2-6 0,-2-2 1,-1 1-1,0 1-79,-1-2 1,1 6 0,-1-1-1,2 4 58,4 4 1,-3-4 0,2 9-1,-1-4 30,2-2 1,-3 3 0,2 1-1,-1 2-5,2-2 0,-4 3 0,6 1 0,-2 1-10,0 4 1,5-4 0,-4 0 0,1 1-8,-1-1 0,6-3 1,-4 5-1,2 2 1,0 1 1,2 8 0,7 1 0,1 0-17,-1 1 1,4 4 0,-1-3 430,2 0-343,2 5 1,6-3 0,5 10-52,4 6 1,11 8 0,5 4-1,4 1-135,1 4 0,4 2 1,0 3-1,-2 2 133,2 2 0,6-1 0,-5-4 0,-1-1 66,-2 1 0,-1 4 0,1 3 1,0-1 80,-1 1 1,6 2 0,-10-4-1,0 0 67,2 1 0,-2-5 0,0 4 0,-2-4 5,2-1 1,1-1 0,1 2 0,-2 2-98,-2 2 1,0-2 0,6-7 0,-1-2-190,1 2 1,-1 3 0,1 4 0,-1 2 56,1-2 1,-1-2 0,0 0 0,1 2-117,-1 2 1,-1 0 0,-2-4 0,-2 2 180,2 1 0,2 3 0,1-4 0,-1 1 87,-4-1 0,4 0 0,-2 0 0,5 2-33,4-2 0,-2 3 0,-7-1 0,-2-2-40,2-2 1,2-2 0,-1 1-1,-1-2 6,-2-4 0,-6 3 1,2-2-1,-1 1-47,0-2 1,7 3-1,-3-2 1,1 2 36,0 3 1,-2 1 0,4 2-1,-1 2 13,1-3 1,1 0 0,3-1 0,-3 2-16,-2 1 0,1 1 0,-6-5 0,1-1-17,0 0 1,-2-1 0,-4-2-1,1-4 1,-3-1 0,10 3 0,-9-3 0,3 2 3,3 2 1,-2-2 0,6 1 0,0 2-26,-1 2 1,4 1-1,-4-1 1,1-2-29,0-2 1,-1 0 0,3 6 0,-4-1-50,-1 1 1,3-1 0,-3 0-1,-1-1-1,1-4 0,0 2 1,-4-5-1,4 0 32,1-1 0,-3 6 0,4-3 0,-1 1-22,0 0 0,-4-5 0,2 4 0,-1-3 9,0-3 0,6 4 1,-7-2-1,0 0-22,-3 2 0,-1-4 0,0 5 0,-1 1-49,1-1 1,0-4-1,1 2 1,1-1 1,-3 0 1,5 0 0,-10-3 0,4 1-50,2 2 1,-2-6 0,-2-4 0,-3 1-28,-2 2 0,5 2 0,-3 0 20,-1-1 0,6-1 0,-5-2-49,0-1 1,-2-6 223,-7 6 1,0-10-35,0-1 0,0-7 0,-2-10 0,-3-2-7,-6-2 1,-3-7-1,-3 0 1,-2-5 48,-2-4 1,-7-5-1,2 4 1,-4-1 10,-2 1 1,1-6-1,-2 2 17,-4-3 0,2-2 0,-5 0 0,2-1 0,1 1 102,-1 0 1,4 0 0,-4 0 0,1 0-29,1 0 1,-3-1 0,4 1-1,-2 0-22,3 0 0,-5 2 0,1 1 0,-1 2-24,1-2 1,-4 4-1,5-2 1,2 0-39,2 2 1,-4-4 0,1 8 0,1 1-40,2 2 0,1-2 0,1 0 0,-1 2 21,1-2 1,-1-2-1,1 2 1,-1-2-15,1 2 1,0 2 0,1 2 0,2 1 10,2 4 1,1-4-1,-3 4 1,2-4-77,-2-1 0,-2-6 0,-1-1 1,0-1-42,-1 1 1,-5-6 0,1 4 70,1 0 0,2-5 1,1 3-1,1-4 0,1 1 86,4 3 1,-4 2 0,4 5-1,-2-2 106,2 2 1,-2-3-1,5 1 1,0 2-42,1 2 0,-5 3 1,5 1-1,-3 1 66,-3 0 1,-1-7 0,-3 5 0,1-5-26,-1 0 1,1-3-1,-1 1 1,1 2-30,-1 2 0,1 3 1,0 3-1,1 0-22,4-1 0,-4 4 1,4-1-1,-2 1-166,2 0 0,-4 3 0,4-4 0,-4 1-282,-1-1 1,4 4 0,3-3-1,1 1-991,4 4 1,2-6 0,1-1 0,0-3-475,0-3 1,-5-1 0,0-4 1807,2-5 0,2-10 0,1-4 0</inkml:trace>
  <inkml:trace contextRef="#ctx0" brushRef="#br1" timeOffset="1">28584 7733 8536,'-15'-5'46,"-1"0"0,0 1 869,0 2 1,1 2 1566,-1 0-1888,7 0 0,2 2 0,9 2 1,3 1-122,6-2 1,3 4 0,3 0 0,2 0-71,2 0 1,7 4 0,-2-4-1,4 0-31,2 0 1,-1 3 0,2-3-1,2 2-198,2 3 0,5-3 0,-4 0 1,1-1-4,-1 1 0,4-4 0,-4 4 1,1 0 23,-1 0 0,-1-1 0,-4 5 1,2-5 3,2-1 1,0 0 0,-6-3-1,0 3 1,1 1 0,5-4 0,1 1 1,0-1-88,1 1 0,3-3 0,-6 5 0,1-2-88,2 0 1,-6 0-1,3-3 1,-2 2-20,-3 1 1,6 5 0,1-3 0,1 0-115,-1 0 0,-1 0 0,-4-3 0,2 1 244,2-2 1,-1 4 0,-3-1 0,2-1-61,2 2 1,2-4-1,-5 6 1,5 0 59,1 0 0,-3-4 0,3 4 1,-2-1 6,-3 1 1,4 0-1,-3 3 1,-1-1-87,-1 1 0,2-4 1,1 3-1,-2-1-81,-2-1 1,-1 3-1,1-5 1,2 2-81,1 3 0,1-3 0,-4 0 0,2 0 52,2-1 0,-2-3 1,-6 6-1,-1-1 31,0-1 1,9 0-1,-9-6 1,0 3-84,2-3 0,-1 1 1,3-1-1,-1 4-36,1 2 1,4-4 0,1 4 0,0 0-26,1-1 0,-3 1 1,5 3-1,-1-1-12,-4 1 0,-2-3 0,-2-1 0,-1 1 74,-4 0 0,2-4 0,-7 4 0,-2-2-1,-1-4 1,-4 1 0,-2-1 0,-1 3-57,1-3 0,-4 1 0,3-1-31,1 2 1,-3 2-218,1-2 324,-6-3 0,-6 5 0,-12-7-24,-5 0 0,-9-5 0,2-2 1,-6-2-32,-4-3 1,-5-2-1,-7-2 1,-3 1 56,-1-1 0,-8-2 0,2-1 0,-1-2 40,1 2 1,-3 2 0,2 1-1,-6 0 8,-3 0 1,0 1 0,5-1 0,0 0 90,0 1 0,0-1 1,1 0-1,0 2 89,5 4 0,-3-4 0,8 5 0,1-1 47,2-1 1,0 2 0,-1-3 0,-3 3-123,3 2 1,-4-5 0,-1 2 0,1-3-8,0 3 0,-4-4 0,6 5 0,0-1-93,-3-1 0,7 3 1,-7-5-1,5 3 28,3-2 1,-8-2 0,10-2-1,0 2 37,-1 3 1,-6-2 0,8 2-1,0-1-47,-1 1 1,0-3 0,-3 4 0,3-4-4,3-2 1,-9 0-1,6 1 1,0-1-1,1 0 0,4 1 1,-2 1-1,5 1 35,4 3 0,1 1 0,3-1 0,1 3 60,2 0 1,6 5-1,-1-3 1,4 3 23,1 2 0,0 0 0,1 0 182,-1 0 143,7 0-344,-5 0 1,14 5-132,0 0 1,7 6-1,9-4 1,0 0 7,-1 0 0,13 3 1,4-3-1,3 0 82,3 0 1,-3 6 0,7-3 0,0 2 100,-2-1 0,11 1 0,-4-5 0,2 0 74,0 0 0,2 5 1,-1-3-1,-1 1-14,2 1 0,5-6 0,-4 4 0,-1 0-19,-2-1 0,3 1 0,0 3 1,-1-3-131,-2-2 1,-2 5 0,2-3 0,2 1-111,1 1 0,6-2 1,-6 3-1,1-2 33,1 3 0,-4-1 0,6 0 0,0-2 31,0 3 1,-3 1 0,3 0 0,-2-2-11,-4-2 0,4-1 0,-1 3 0,-2-1 45,-3 1 0,5 0 0,1 0 0,0-1 140,0 1 1,4-3 0,-2 1 0,3 3 148,6 1 1,-4 1-1,-3-1 1,1-2-198,2-1 0,4-1 0,3 6 1,4-2-139,-1-3 0,-1 3 0,-7-4 0,-2 4 0,-3 2 0,-11-6 0,-9-1 0,-3-2 0,-3-4 0,1 4 0,-12-1 0,-2-3-999,-1-1 1,-3-2 0,1 0 87,0 0 0,-7-2 0,-4-3-474,-3-6 1,-9-3 0,-6-1 1384,-6-1 0,-5-14 0,-8-3 0</inkml:trace>
  <inkml:trace contextRef="#ctx0" brushRef="#br2" timeOffset="2">23129 6554 8066,'-7'-14'34,"-4"4"0,2-2 0,1 5 1,-1 0 294,0 0 0,4 1 1,-4 5 495,2-5 347,-5 5-543,10-6 0,-3 7-359,10 0 1,4 0 0,7 0-1,-1 0-13,1 0 0,0 5 0,1 0 0,2 0-95,2 2 1,2-5 0,-4 5-1,4-2 27,2 1 0,-6 1 0,3-4 0,-1 2-30,0-1 1,0 3 0,-5-2-1,0-1-38,0-3 1,4-1 0,1 2 0,-1 2 47,-3 1 0,4 0 1,2-3-1,0 1-16,-1 3 1,4 1-1,-3-4 1,0 2-72,0-1 1,3-1 0,-4 1-1,1 1-46,0-2 0,3-1 0,-5-2 1,-2 2-18,-1 3 0,3-3 0,1 3 0,1-3-17,0-2 0,3 0 0,-5 2 1,0 1 83,2 2 0,-4 2 0,7-3 1,0 1-7,-1-1 0,-1-1 0,-5 1 0,2 1 8,-1-2 1,2 1 0,1-1 0,0 3-2,-1-3 1,1-1 0,-4 0-1,4 1-37,2 2 0,-4 2 0,3-3 1,0 1 14,1-2 0,-4 1 1,3-1-1,1 3-90,-1-3 0,-5 4 1,4-2-1,-2 1 26,0 1 0,2-6 0,-4 6 0,2-1 12,-2-1 1,4 0 0,-2-5 0,0 2-13,2 3 0,-4-3 0,7 3 0,0-1 54,-1 1 1,-3-3 0,-4 3-1,1-2-31,2 3 1,5-5-1,-5 6 1,0-2-14,2 1 0,-6-1 0,6-5 1,-2 2-36,0 3 1,5-3-1,-3 3 1,0-3-130,-1-2-1,4 0 1,-3 1 0,0 3-30,0 1 1,5 0 0,-4-3 0,2 2 83,0 1 1,-5 0 0,6-3 0,1 1 29,1 3 0,1 4 1,-2-5-1,-2-1 196,2-2 0,2 3 0,1 0 1,-1 0 21,-4 2 0,4-5 0,-6 3 0,2-1-84,1 1 0,-3-3 0,4 3 1,-2-2-32,2 3 0,0-5 0,0 5 1,-2-3-5,2 2 0,2-3 0,1 5 0,-1-2-46,-4 1 1,8-1-1,-7-3 1,1 1 6,2 2 0,0 2 1,1-3-1,-1 1 0,-4-1 1,4 3 0,-4 0 0,4 0 43,1-1 0,-5 0 1,1-5-1,1 3-4,1 1 0,3 6 1,-1-4-1,1 0-30,-1 0 1,6 3 0,-1-3 0,1 0-18,2 0 0,-4 4 0,6-4 0,1 1 3,-1 5 0,-1-5 1,-5 3-1,1-1 140,-1-1 0,4 3 1,-3-5-1,-1 2-26,-1 3 1,2-3 0,1 0 0,-2-1-86,-2 1 0,5-4 0,3 4 0,1 0-47,0-1 0,-1 1 0,7 3 0,-3-3-19,-3-2 0,2 4 0,-6-4 0,0 1-30,1 5 1,-2-5 0,-4 3 0,2-1 87,1-1 1,6 3-1,-5-5 1,0 2-2,1 3 1,-3-3 0,7 1-1,0 1 47,-2-2 1,4 5 0,-6-6-1,1 3 10,-1-1 1,4-1-1,-5 3 1,-2-3 4,-2-2 0,-3 3 0,-2-4 1,-4-3-56,-1-1 1,5 3 0,-2 0 0,4-1-20,1-2 1,0 3 0,1 0-1,-1-1-3,1-3 1,4 5 0,3 1 0,-1 0-78,1-1 0,3 7 0,-4-5 0,1 3 86,-1-1 1,4-4 0,-5 2-1,-2 1 15,-2 0 1,-2-4 0,1 4 0,-1 0 33,0-1 1,1-4-1,1 3 1,2 0-81,2 3 1,5-3 0,-4 0-1,2 0-20,4 4 0,0-3 0,-1 1 0,-3 0 52,-1 0 0,5-4 0,-4 4 0,2-1-7,0 1 0,-2-4 0,3 4 0,-1 0 13,2-1 0,0 1 1,-1 3-1,-1-3 20,2-2 1,0 4 0,-1-6 0,-1 0-23,2 2 1,-4-3 0,2 4 0,0 1-6,-2 0 0,4-4 0,-6 4 1,1-2-28,-1-4 1,1 4 0,-4-2-1,1 1-32,-1 1 0,4-6 0,-1 6 0,0-1 25,1-1 1,-1 2 0,-3-4 0,4 4-25,1 2 0,-5-4 1,3 6-1,-1 1-102,0 2 0,5 2 0,-6-2 0,-1-2 83,-2-2 1,-3 1 0,-2 5 0,-4-2 100,-1-4 0,-2 2 1,-7-5-1,-2 0 1,-1 0 1,-8 0-57,3-2 0,-6-3-8,-6 3 1,-2-3-1,-8-2 1,0 0-162,0 0 0,1 0 0,-3-2 0,-3-1-141,-5-2 0,-4-8 1,-3 3-1,-2-2 133,-1 1 1,-6-6 0,3 3 0,1-2 278,-1-3 0,-3 5 0,4 3 1,0-1-63,-1-2 1,2 4 0,6 1 0,0 0 87,-1 1 0,-5-1 0,1-3 0,-1 3-17,-1 2 0,4-5 0,-6 1 1,0-1 42,-2 2 1,-7-4 0,6 3 0,-6-3 7,-4-2 1,1 1-1,5-1 1,-1 2-87,1 3 1,2-2-1,1 2 1,4-1-163,2 1 1,-4-3 0,3 6-1,1-3 29,-1 1 1,-4 4 0,1-4 0,-2-2 137,2-2 1,-7 0-1,4 2 1,-2 1-2,-4-1 0,0 3 1,2-1-1,-1-1 284,-3 2 0,-4-5 0,1 6 1,-2-3-111,-1 1 1,-4 5 0,9-6 0,0 1-92,-1 1 1,-2 0 0,3 6 0,-1-4-50,1-2 1,-5 4-1,1-4 1,-1 0-89,1 0 1,-3 1-1,3-4 1,-3 1-35,-2-1 1,2 3-1,2-1 1,3-1-28,2 2 0,-2-3 1,5 5-1,2 0 74,-1 0 1,4-5-1,4 3 1,0-1 27,2-1 0,-5 3 0,3-5 1,-4 3-70,-1-2 1,2-1 0,-1 1 0,1 3 7,-4 2 0,4-3 1,3 3-1,0 0 15,2 0 1,-4-3 0,5 4 0,1 3 13,0 1 0,-4-3 0,3-2 0,1 0 1,-1 0 0,1-4 1,3 4-1,-2 0-30,2 0 1,-3-3 0,0 3-1,-1 0 28,1 0 1,-3-3 0,7 4 0,2 1-34,2-2 1,-3 5 0,7-3-1,-2 3 28,2 2 0,-4-5 1,4 0-1,-4 0-36,-1-2 0,-6 3 0,-3-5 0,-2 1-31,-2-1 0,-5 0 1,7-3-1,-1 3-12,1 2 0,3-3 0,6 3 0,0 0 95,2 0 1,-3 2 0,12 3 0,-1-2 55,0-1 1,-5 0-1,4 5 1,-2-2-19,-1-3 1,1 3-1,-5-5 1,-1 2-147,1 0 1,-6-6 0,-1 4-1,-1 0 66,1 0 1,1-3 0,6 3-1,-1 0-41,1 0 1,-1 0-1,1 3 1,0-1 54,-1 2 0,1-4 0,-2 0 0,-2 0-49,-2 0 1,-7 0 0,4 3 0,-2-3-36,0-2 0,2 6 0,-4-4 0,2 2-45,-1-1 0,-3-6 0,-1 2 0,2-2 26,3 1 0,-9-3 1,6 4-1,-1-3 104,3 3 0,8-2 1,-4 5-1,3 0 109,-1 0 1,0 0 0,6 3 0,1-1-9,4 2 1,-4-4 0,4 1 0,-2 1-65,2-2 1,-7 5 0,3-5-1,-2 2-189,-3 0 1,-5-7 0,2 3 0,-1-2-42,1 1 1,-4 5 0,5-6 0,2 1 174,2 1 1,2 0 0,1 6 0,2-4 112,2-2 0,5 6 1,-3-3-1,1 3-20,4-2 0,-4 3 1,2-3-1,2 3 5,1 2 1,3-5-154,-1-1-214,0 1 243,7 5 1,4 2 0,10 1 0,6 4 3,3 2 0,7-4 0,1 6 0,1 1 82,0 2 0,3-3 1,-3-1-1,0 2 4,-1 2 0,6 0 0,-2-2 0,4-1 44,2 1 0,-1 2 1,0 0-1,3-2 20,2-1 0,-3-3 0,6 5 0,-1-5-47,4-1 0,2 6 1,0-3-1,-4 2 98,-2-1 0,6 3 0,-4-5 1,0 1 2,-3 0 0,1-1 0,-1 3 0,0-1-77,1 1 1,-3-3 0,7 0 0,0-1-129,-2 1 1,11-5-1,-4 3 1,4 0-3,3 3 0,-5-1 0,3-1 1,-3 1-2,-2 0 1,-1-4-1,-1 6 1,-1-1 94,-1-1 0,10 3 0,-8-5 0,1 0 17,-1 0 0,9 5 0,-5-3 1,4 1-157,1 1 0,3-6 0,-4 4 0,-3 0-75,-1-1 0,-1-4 0,-3 3 1,-3-2-1055,-5 0 1,-1 1 0,-3-6-1,-3-4 1229,0-6 0,0-15 0,1-15 0</inkml:trace>
  <inkml:trace contextRef="#ctx0" brushRef="#br2" timeOffset="3">25377 7482 9357,'5'-2'3644,"0"7"-2731,-1 7 0,5 4 1,-1 0-1,3 1-580,-1 4 0,-1-3 1,3 4-1,-1-1-55,1 0 1,-3 2 0,1-4 0,1 2-406,-3-2 1,6 1 0,-5-1-1,2 0-997,-1-5 0,-6 2 0,3-8-1839,0 1 612,-6 5 1,11-14 2350,-6 0 0,6-21 0,-3-12 0</inkml:trace>
  <inkml:trace contextRef="#ctx0" brushRef="#br2" timeOffset="4">25817 7545 7870,'16'0'1449,"-9"0"-287,-7 0 0,-12 0 0,-9 1 0,0 3-247,-2 1 1,-2 7 0,-8-1 0,-2 3-307,-1 1 1,-1-1-1,4 0 1,-2-1-629,-2-1 1,2 5-1,7-6 1,4 1-136,1-2 1,0 4-1,4-5 1,-2 2-659,2-1 1,3-5 0,4 4 0,3 0-995,2 0 0,2-4 12,5 5 1,7-1 0,4 1 1793,3-4 0,8 2 0,3 1 0</inkml:trace>
  <inkml:trace contextRef="#ctx0" brushRef="#br2" timeOffset="5">26430 7749 15681,'0'21'613,"0"0"0,0 0 0,0-4 0,0 2 84,0 2 1,0 6 0,0-6 0,0-2-456,0-2 1,0 4-1,0 0-523,0-2 1,0-1 237,0-2 1,0-6-5073,0 0 2000,0-6 1,-1 3 2310,-5-7 0,5-7 1,-5-4-1,3-1 804,-2 2 0,3-11 0,-5 3 0</inkml:trace>
  <inkml:trace contextRef="#ctx0" brushRef="#br2" timeOffset="6">26147 7890 7917,'-15'-7'205,"-1"-3"-548,7 3 616,2 0 1,9 7 0,3 0 208,6 0 0,3 5 0,1 2 0,1 0-38,0 0 1,6-2 0,5-3 0,1 2 143,-2 1 1,7 0 0,-3-5 0,1 0-115,4 0 0,5 2 0,-1 1 1,-1 3-299,1-3 0,2 4 0,-4-2 0,-2 1-96,-2 0 0,-3-4 0,-2 5 1,-4-2-110,-1 1 0,-2 4 0,-5-5 0,0 1-1215,-1 1 1,-4-6-1,-3 6-3190,-1 0 1465,-1-5 2969,-6 5 0,0-21 0,0-3 0</inkml:trace>
  <inkml:trace contextRef="#ctx0" brushRef="#br2" timeOffset="7">27059 7843 8339,'16'-9'918,"0"4"0,1 3 0,2 2 0,4 0-364,1 0 1,3 0-1,4 2 1,-1 2-227,-4 1 1,4 5 0,-6-3 0,1 0 109,-4 0 1,1 4-1,-1-4-39,-1 2 0,-3 1 0,-3 6-18,-4 0 0,3-1 1,-8 1-1,-2 0 27,-1-1 1,-2 1 0,0 2-1,0 1-39,0 2 0,-5 0 0,0-4 0,-1 2-157,-1 2 1,6 0-1,-5-3 1,3 1-393,-2 2 1,3 0-1,-3-5 1,3-1-1248,2 1 1,2 0-3623,3-1 3759,-3 1 1,5-9-1,-9-7 588,-3-9 0,-9-12 0,-9-5 0,-1-3-341,-4-3 0,-2 1 1043,-2-1 0,1-6 0,0-2 0</inkml:trace>
  <inkml:trace contextRef="#ctx0" brushRef="#br2" timeOffset="8">27185 8032 7870,'-9'0'2564,"14"0"0,13 0-1731,5 0 1,3 2-1,5 3 1,3 5 53,2 4 1,4 2 0,9 0-1,0-1-148,-2 1 1,8 0-1,-12 0 1,-1-1-407,-2 1 0,-3 0 0,-6-2 0,1-2-155,-1-2 0,-6-1 0,-3 3 0,-1-3-769,0-2 0,0 0 0,-5-3 0,0 3-1440,0 1 1,-2-3-1,-2 6 1,-2-1 2030,2-1 0,2-2 0,2-7 0</inkml:trace>
  <inkml:trace contextRef="#ctx0" brushRef="#br0" timeOffset="9">1353 5045 8637,'-14'-10'0,"1"-1"890,3-1 1,-1 4 0,-4-3-279,-1-1 0,7-2 0,2 0 0,2 0 3,0-2 1,0 4-1,5-9 1,1 2-393,5-2 1,2-2 0,10-5 0,3 4-188,5 1 1,11-5 0,5 2 0,5-2-5,5 2 0,-3 1 0,5 6 0,-1 0-46,-1 5 0,-7 0 1,-8 9-1,-4 1-64,-1 2 0,-3 4 0,-2 3 1,-6 6 183,-4 3 0,-1 7 0,-2 2 0,-4 1 190,-5 4 1,-3 3 0,-2 6 0,-2 3 127,-3 0 1,-9 6 0,-8-3-1,-1 5-43,0-1 0,-3 7 0,5-10 0,2-1-138,1 3 0,4-6 1,2 0-1,3-2-43,2-3 1,2-2 0,5-1 0,2-2-85,3-4 1,4 2 0,7-7 0,-1-2 14,1-2 1,5-1 0,3-2 0,4-2-248,6-1 1,1-8-1,-2 3 1,2-5-116,1-1 1,1-1-1,-6-5 1,-1-2 395,-4-1 1,-5-10 0,-8 3-1,-5-3 79,-1-4 1,-3 0-1,-11-5 1,-9 0-133,-8-5 0,-8 2 1,-6-8-1,-8 4-414,-4 4 1,-10-7 0,4 10 0,-1 0-165,-1-2 1,2 7 0,-2 2 0,6 4-4,3 1 0,4 7 0,3 2 0,7 2-189,7 0 1,5-6 0,7 6-326,1 2 0,6-6 0,7 0-592,11 1 0,3-5 1,16 6-1,4-1-935,3-5 2510,15-1 0,-1-8 0,14-3 0</inkml:trace>
  <inkml:trace contextRef="#ctx0" brushRef="#br0" timeOffset="10">2343 4432 7657,'5'-15'600,"1"-1"1,1-5 0,-4 0 0,4 2-196,2 1 1,1 3 0,6-1 0,0 0 247,-1 1 1,6-1-1,2 2 1,0 2-245,0 1 0,3 8 0,-4-3 0,1 5-129,0 1 0,3 1 1,-3 5-1,0 6-31,-1 7 1,4 0 0,-3 7 0,0 2 93,0 2 1,-8 2-1,-6 1 1,-2 2-20,-3 1 1,-3 6 0,-1-5 0,-1 0-114,-5 1 0,-4-5 0,-9 4 0,-4-4-111,-2-1 0,4-6 0,-5-2 0,0-1 21,2-4 0,-4-7 1,5-3-1,0-2-365,0-4 0,-3-1 0,5-2 0,2-2 76,2-3 0,1-3 0,2-8 0,3 0 67,6 0 1,-2-5 0,2-1-1,3-1 51,6 0 1,4-3 0,10 5 0,1 2 199,2 1 0,12 10 0,2 3 0,7 3 371,7 2 0,3 2 1,-1 3-1,2 5-237,-3 4 1,4 2-1,-1 0 1,-3-1 256,-1 1 0,-7 0 0,-2 0 0,-1-3-357,-4-2 0,-7 3 1,-4-5-1,-1 1-4671,-4 1 126,-8-8 0,-8 4 4361,-13-7 0,-8-21 0,-13-5 0</inkml:trace>
  <inkml:trace contextRef="#ctx0" brushRef="#br3" timeOffset="11">3900 5108 7587,'-16'-5'-12,"0"-2"171,1-2 1,-1 6-1,0-2 471,0 3 0,6 2 1220,-1 0-1202,1 0 1,3 2 0,7 3-135,9 5 0,5-3 0,3 0 0,4-1-144,5-1 1,4 0-1,3-3 1,2 1 161,2 2 0,5 1 0,-4-5 1,1 3-234,-1 1 1,4 0 0,-5-5 0,-2 2-84,-2 3 0,-2-3 1,-1 3-1,-2-3-75,-2-2 1,-2 0-1,3 0 1,-6 0-393,-4 0 1,-1 0 0,0 0-2005,-1 0 138,-6 0 1,-4 0 880,-10 0 1,-9 5 0,-9 1 0,1-3 463,-1-1 1,-5 3 771,2 0 0,-11 1 0,-3-6 0</inkml:trace>
  <inkml:trace contextRef="#ctx0" brushRef="#br3" timeOffset="12">3931 5344 7587,'-16'16'150,"6"-7"1,1-3 380,2 1 1,2-3 972,5 6 1,2-6-989,3 1 0,4-1 1,8-1-1,4 2-53,5-1 0,6-2 1,3-2-1,3 0 6,2 0 0,0 0 0,4-2 0,-2-2-117,2-1 0,-1 0 0,1 5 0,-2 0-214,2 0 1,-6 0 0,-1 0 0,-4 0-444,-2 0 0,-1 0 0,-4 0 0,-5 0-719,-3 0 1,-2 0-272,-1 0 1295,-6 0 0,-2-14 0,-7-4 0</inkml:trace>
  <inkml:trace contextRef="#ctx0" brushRef="#br1" timeOffset="13">6101 4731 8077,'16'0'979,"-8"0"0,-1 2 0,-7 3 1,0 7 86,0 7 0,-7 6 1,-3 8-1,-2 2-120,1 2 1,-5 10-1,2-3 1,-5-1-536,0 3 0,2-3 1,1 1-1,0-4 304,0-1 1,1-5-1,-1-6 1,2-3-716,3-2 1,-3 3-1,4-5 1,-2-2-926,1-2 0,-1-6 0,5-2-1879,-2-2 0,4-2 1653,-5-5 0,6-7 1,-1-4-1,1-3 236,-1-1 1,3-8 0,-3-3 0,3-6 914,2-4 0,-7-5 0,-1-6 0</inkml:trace>
  <inkml:trace contextRef="#ctx0" brushRef="#br1" timeOffset="14">5503 4715 8077,'16'9'358,"0"0"0,1-6 1,3 4 557,0 2 0,7 2 0,-5 6 0,3 2 223,3 2 0,8 7 0,6-2 0,2 6-360,-2 4 0,3 3 0,-3 4 1,2-2-60,-2-3 0,2 0 0,-8-3 0,-2 0-106,-7-5 0,3 1 0,-5-4 0,1 1-564,0-2 1,-7-4 0,2-6 0,-3 0-962,-3 0 1,-4-1-1,-1-1-6214,3-3 5817,-6 3 0,1-12 0,-4 1 1,1-6 1307,-1-8 0,4-10 0,1-3 0</inkml:trace>
  <inkml:trace contextRef="#ctx0" brushRef="#br2" timeOffset="15">7123 4228 7890,'-2'-9'2042,"-3"4"-1209,-6 3 0,-3 8 0,-1 1 0,1 1 21,3 5 0,-3 1 1,2 3-1,-5 2-242,-4 2 0,0 7 1,3-2-1,-1 6 152,-2 4 1,0 5-1,5 6 1,1 0-148,-1 0 0,2 7 0,2 2 0,3 2-13,2-1 0,2-1 0,5 4 1,0-3-206,0 3 1,7-6-1,3-2 1,4-5-400,2-5 0,0 2 0,-1-7 0,1-3 0,0 0 0,-1-8 0,1-2 0,0-1 0,0-4 0,-1-3 0,1-4-709,0-1 0,-1-8 1,1 2-343,0-3 1,0-2 0,-1-2 0,1-3-624,0-5 0,0-10 0,-1-2 0,-1-1 1097,-3 0 1,1-5 0,-5 2 0,0-4 576,0-1 0,5-7 0,-3-3 0</inkml:trace>
  <inkml:trace contextRef="#ctx0" brushRef="#br2" timeOffset="16">7374 4590 7853,'7'8'0,"4"-1"0,3-1 624,2-1 0,-1 7 0,3-1 0,1 2 459,2 3 0,5 2 1,-3 3-1,1 3-156,4 1 1,2 8 0,1-4 0,-1 1-424,-4 0 0,4 3 0,-6-7 0,3 2 85,-1-2 0,-7 2 0,4-7 0,-2-2-644,0-1 0,0-2 0,-6-1-1012,1 1 0,0 0-461,0-1 0,-2-4 0,-2-2 356,-2-2 1,-1-4 0,3-6 0,-3-4 160,-2-2 1,3-2-1,-3-6 1,0-2 1010,0-2 0,6-14 0,-5 9 0,8-13 0</inkml:trace>
  <inkml:trace contextRef="#ctx0" brushRef="#br2" timeOffset="17">8161 4637 8672,'8'7'868,"-1"1"1,-9 8 178,-3 0 0,-3 1 1,-8 4-1,0 6 318,0 2 0,-5 4 0,0 2 0,0 4-725,-1 1 1,4-5 0,-4 2 0,1-4-102,0-2 1,0-1-1,3-2 1,-1-4-329,-2-1 0,2 0 0,7-4 1,1 0-838,-1-5 0,0 2 0,-1-8-602,3 1 1,5 3-242,-6-6 1,8-3-1,-1-6 93,8-3 1,6-6-1,9 0 1,4-5-1724,2-4 3099,1-7 0,5 3 0,1-6 0</inkml:trace>
  <inkml:trace contextRef="#ctx0" brushRef="#br2" timeOffset="18">8601 4527 7749,'14'10'503,"-4"1"0,2-1 0,-5 8 1,0 1 842,0 2 0,4 7 0,-4 0 0,0 5-247,0 4 1,-2-1 0,-5-3 0,0 2-345,0 2 0,0 0 0,0-6 0,0-1-416,0-4 0,0 2 1,0-7-1,0-2-420,0-1 1,0-3 0,0 1-2440,0 0-3746,0-1 5096,7 1 1,0-9 0,4-7 312,-6-9 0,-5-5 1,-5-1-1,-4-1 857,0 0 0,-12-6 0,4-3 0</inkml:trace>
  <inkml:trace contextRef="#ctx0" brushRef="#br2" timeOffset="19">8428 4935 7674,'-16'0'313,"6"-5"551,-1 0-337,1 0-1246,1 5 1,4 0-195,10 0 0,4 0 913,6 0 0,1 7 0,0 1 0</inkml:trace>
  <inkml:trace contextRef="#ctx0" brushRef="#br2" timeOffset="20">8381 4951 7745,'15'-7'274,"1"5"1,0-3-1,0 3 498,-1 2 1,3 0-1,3 0 1,5 0-125,4 0 0,1-1 1,0-3-1,1-1-147,-1 1 1,1 3-1,1 1 1,0 0-314,-1 0 0,6 0 0,-10 0 0,0 0-306,2 0 0,-2 0 1,0 0-1,-4 0-735,-1 0 0,-2 0 0,-6-2-1766,1-3 1,-5 3 1301,-1-3 0,-6 1 1317,1-1 0,-10-4 0,-4-6 0</inkml:trace>
  <inkml:trace contextRef="#ctx0" brushRef="#br2" timeOffset="21">9088 4417 9463,'7'-9'0,"4"4"762,3 3 1,12 0-1,4-1 1,1-2-354,4 1 0,5 2 0,-3 2 0,-2 0-186,-2 0 1,2 0 0,-2 0 0,-5 0-65,-4 0 1,3 0 0,-6 2 0,-2 2-74,-2 1 0,-1 2 1,0-4-1,-2 4 85,-4 2 1,4-4 0,-5 7 0,1 4 95,1 3 0,-8 8 0,4-3 1,-1 4 88,-1 5 0,5 2 0,-3-4 0,0 1 41,0-1 0,4 6 0,-6-2 0,0-4-56,2-3 1,-3-3 0,4 1 0,-1-3-636,-3-1 1,3-4-1,-2 3-1483,-1-4 1,3-1-57,-2 0 228,0-8 1,-12-1-1,-3-8 1,-6-5 794,-5-4 1,-3-4-1,-8-3 1,1-3 809,-1-1 0,-5-5 0,1 5 0,-8-7 0,4 4 0</inkml:trace>
  <inkml:trace contextRef="#ctx0" brushRef="#br2" timeOffset="22">9340 4794 7745,'-16'0'708,"7"0"0,11 0 0,12 0 0,7 0 50,3 0 0,3 2 0,6 1 0,3 2-387,6-1 0,-1-2 0,1-1 0,1 3-129,3 1 0,-4 0 0,-1-5 0,1 0-453,-1 0 1,2 0 0,-6 0-1,-2 0-937,-2 0 0,-7 0 0,-1 0-372,-3 0 0,-2-7 0,-10-5 1520,-5-7 0,-3-5 0,-2-8 0</inkml:trace>
  <inkml:trace contextRef="#ctx0" brushRef="#br2" timeOffset="23">9906 3819 8435,'52'2'0,"2"3"0,2 6 0,0 5 925,-5 5 0,6 10 0,-8 13 1,2 6-159,-2 8 0,2 14 0,-11 4 1,0 3-247,-21-38 1,-1 0 0,0 0 0,0 0 0,15 38 0,-5-2-211,-3-4 0,-4 7 0,-5-6 0,-2-5-193,-4-2 0,2-1 1,-6-1-1,-3-6-347,-1-3 0,-2-5 1,0-6-1,0-1-882,0-1 0,-5-1 1,-1-8-1,1-1-790,-2-2 0,5 2 0,-5-12 1901,0-1 0,13-3 0,-5-1 0</inkml:trace>
  <inkml:trace contextRef="#ctx0" brushRef="#br4" timeOffset="24">1809 6460 8435,'0'-16'757,"-7"8"1,-4 2 0,-3 5-807,-2 1 0,-1 1 0,-4 5 0,-4 6 2389,1 7 0,-6 5 1,4 10-1,-4 1-1323,-1 1 0,-6 10 0,1-1 1,2 6-153,6-1 1,-5 3-1,7-3 1,3-1-550,4 2 1,5 0 0,4-3 0,4 1-317,5-1 0,1 2 0,0-10 0,1 1 0,5-5 0,8 3 0,8-3 0,1-3 0,0-5 0,5 0 0,0-7 0,5-1 0,4-3 0,1-3 0,-3-4 0,3-4 0,3-5 0,-1-1 0,5-3 0,-1-6 0,0-7 0,3-4 0,-11-1 0,-1-6 0,-1-2 0,-5-3 0,-3 1 0,-6-1 0,-8 1 0,-5 0 0,-9-1 0,-5 1 0,-9-1 0,-8 3 0,-13 2 0,-5 6 0,-3 4 0,-2 3 0,-2 2 0,-2 3 0,-1 2 0,-4 2 0,7 5 0,5 0 0,4 0 0,0 5 0,7 2 0,5 0-136,3 0 1,-1 3 0,5-3 0,2 0-3478,1 0 0,8 4-481,-1-6 1,10 6-1086,1-6 5179,14 0 0,17-19 0,9-3 0</inkml:trace>
  <inkml:trace contextRef="#ctx0" brushRef="#br4" timeOffset="25">2296 6712 7882,'7'-14'2660,"3"3"-1906,-3 4 0,0 16 1,-7 5-202,0 5 1,-7 9 0,-3 0 0,-2 5 348,1 4 1,-3 5-1,4-6 1,-4 1-423,-2 1 1,0-4 0,2 4 0,2-1-68,2-1 1,1 1 0,-3-6 0,3-1-160,2-4 0,-4 4 0,6-5 0,2-1 163,1-3 1,2 2 0,0-2-58,0-2 0,7-7 0,3-3 0,4-2 89,2-4 1,2-1 0,3-2 0,5 0-212,4 0 1,6-7 0,3-3 0,-1-4-301,0-2 1,6 0-1,-2 0 1,2 1-126,-2-1 1,1 2-1,-6 2 1,-2 1-924,-2-1 0,-1 3 0,-3-1 1,-1-1-770,-2 3 1,-8-6 0,-1 5-1,-6-2-36,-4 1 0,-2-1 0,-7-6 1,-3-4 1914,-5-5 0,-4-4 0,-2-1 0</inkml:trace>
  <inkml:trace contextRef="#ctx0" brushRef="#br4" timeOffset="26">2705 6759 8902,'8'0'2660,"-1"14"1,-8 7 0,-5 7-1234,-4 3 0,1 7 0,-1 6 0,-1 5-432,3 3 1,-6 6 0,3-4 0,-1-1-472,1-5 0,3 8 0,4-9 0,-1 1-524,1-5 0,1 3 0,-1-6 0,-1 0 0,2-3 0,1-9 0,2-4 0,0-1-646,0-4 0,0-7-2000,0-1 0,7-3 1426,3 3 1,4-11-1,2-11 1,2-4-111,3-6 1,7-2 0,6-5 1329,1 2 0,9-14 0,12-9 0</inkml:trace>
  <inkml:trace contextRef="#ctx0" brushRef="#br4" timeOffset="27">3239 7089 7613,'16'-6'1299,"0"0"0,-1-1-201,1 0 1,0 0 0,0 3 0,1-3-510,4-2 0,2 6 0,5-4 0,-2 2-332,2-1 0,0 1 0,0 5 1,-4 0-895,-1 0 0,3 0 0,-5 0-945,-2 0 1,-3 2 0,-5 3-364,-6 6 1,-10 1 1944,-6-2 0,-17-3 0,-5-7 0</inkml:trace>
  <inkml:trace contextRef="#ctx0" brushRef="#br4" timeOffset="28">3349 7262 7668,'-5'10'611,"0"1"1,7-8 0,8 2-1,4-5 38,2-5 0,1 2 0,4-6 0,5 0 388,4 0 1,2 4 0,-1-4 0,0 1-804,1-1 0,-1 5 0,-1-1 0,-2 3-1535,-2 2 1,-7 0-996,2 0 1,-10 2 590,-6 3 1,-10-1 1704,-6 6 0,-10-6 0,-3 3 0</inkml:trace>
  <inkml:trace contextRef="#ctx0" brushRef="#br4" timeOffset="29">4591 6759 7588,'-8'-7'1252,"2"-4"1,6 4 0,4 4-354,1 6 1,7 6-1,-1 8 1,5 4 618,5 6 1,1 9 0,8 4 0,-2 2-538,0 0 1,10 0-1,-6 5 1,-1-1-360,-3-4 0,5 1 1,-5-6-1,-1 0-337,-3 1 1,2-5-1,-3 4 1,0-6-503,-1-4 0,-1 0 0,-5-4 0,-2 0-1065,-4 0 0,3-8 0,-6-6-4976,1-2 4735,-4-2 1,5-17 0,-6-4 0,4-3 1014,2-4 1,-4-1 0,4-9-1,0-4 508,-1-5 0,3-17 0,5-6 0</inkml:trace>
  <inkml:trace contextRef="#ctx0" brushRef="#br4" timeOffset="30">5268 6712 7588,'7'-9'1158,"3"4"1,-5 5 0,-5 5-231,-8 5 1,-8 11-1,-5 5 1,-7 6 85,-7 5 0,0 3 0,-9 7 0,-3 0-379,-3 0 1,2 0 0,8 0-1,2-1 174,3-4 0,3-4 0,6-5 0,5 1-458,4-3 1,3 4-1,1-11 1,5 1-457,1-4 0,-4-4 0,6-1 0,0-2-740,-2-4-6010,5 4 3977,-5-12 1,9-4 2877,3-13 0,18-8 0,10-8 0</inkml:trace>
  <inkml:trace contextRef="#ctx0" brushRef="#br4" timeOffset="31">5503 6287 7634,'7'-21'424,"4"0"1,1 0 0,0 6 0,-1-1 632,1 0 1,2 0-1,3 1 1,3 1-510,1 3 0,5-1 0,-3 7 1,1 1-213,4 3 0,0 1 1,-2 1-1,-5 3 23,-3 1 1,1 7 0,-2 0 0,-3 6-13,0 3 1,-7 7 0,-2 0-1,-3 5 151,-2 4 1,0 6 0,-2-1 0,-5 2-239,-8-2 0,-3 3 0,-6-5 1,-1 2-131,1 0 0,3-9 0,-5 1 0,0-7-14,1 1 0,1-5 0,4-4 0,-1-5-456,2-3 1,-4-8 0,3 3 0,0-5 142,3-1 0,-4-1 0,0-5 166,2-4 1,8-6-1,6-3 1,3-2 62,2 2 1,7-4 0,5 0 0,8 1 125,6-1 0,5 2 0,8 7 0,4 2 135,3 1 0,10 8 0,-9-1 1,0 6-9,-3 3 1,5 7 0,-7-1 0,-4 3-99,-3 2 1,0 5 0,-2 1 0,-5 1-268,-4 0 0,3-2 1,-6-4-1,-2 2-1531,-2 2 1,-6 0 0,-1-5 0,1 0-653,-2-1 1,5 1 0,-4 0 747,4 0 0,-4-6 0,3-1 1515,4-2 0,-1 5 0,7-3 0</inkml:trace>
  <inkml:trace contextRef="#ctx0" brushRef="#br4" timeOffset="32">6667 6916 7588,'14'2'902,"-4"3"0,-4 5 467,-5 4 0,-6 4 0,-2 3 0,0 3-246,0 1 0,-3 10 1,3-4-1,0 2-572,0 0 1,-4-3-1,6 0 1,1-2-314,3 0 0,-5 3 1,1-8-1,2-1-564,1 1 1,4-2 0,1-5 0,2 0-1962,-1-1 0,3-4-4209,-2-1 5550,0-6 0,-5-4 0,-1-13 1,-5-4 945,-4-4 0,-11-7 0,-3 4 0</inkml:trace>
  <inkml:trace contextRef="#ctx0" brushRef="#br4" timeOffset="33">6415 7262 7588,'-7'-9'813,"6"0"1,-3 6 40,8-3 1,4-1 0,10 4 0,1-2-159,2 1 1,9 2 0,1 2 0,9 0-436,6 0 0,1 0 0,2-1 1,3-3-317,6-1 0,-2 0 0,0 5 1,-4 0-641,-7 0 0,1 0 0,-8-2 1,-1-1-532,-4-3 0,2-4 0,-10 3 0,-1-2 1226,-3-3 0,3-16 0,1-5 0</inkml:trace>
  <inkml:trace contextRef="#ctx0" brushRef="#br4" timeOffset="34">7280 6586 7913,'2'-16'0,"1"0"1073,3 1 1,6-1 0,-2 2-474,4 3 0,4-1 0,1 5 0,4 0-352,1 0 0,8 2 1,4 3-1,-1-1-31,-2-2 0,-1-1 0,-1 6 1,1 0-58,-1 0 0,-5 0 0,-1 0 0,-3 0 134,-2 0 1,-3 6-1,-3 1 167,-3 1 1,1 4 0,-7 8-75,-1 1 1,-1 5 0,1-2 0,1 4 195,-2 5 0,-3 8 0,-3-3 0,-4 2-5,-2 4 1,0 1 0,-3 1 0,2-3-290,-3-1 0,5-2 1,-1 2-1,2-5-365,3-4 0,-3-3 0,2-2 0,2-4-579,1-1 0,2 3 1,0-5-6205,0-2 4477,0-1 0,-2-9 0,-5-6 1356,-8-6 0,-3-11 1,-8-9 1025,-2-2 0,-2-1 0,-1-5 0</inkml:trace>
  <inkml:trace contextRef="#ctx0" brushRef="#br4" timeOffset="35">7359 7042 7599,'-9'-16'1150,"4"0"1,12 6-1,8 1 1,8 2-435,2 3 1,10-3-1,-2 2 1,3 2-315,3 1 1,10 2 0,0 0 0,3 0-365,2 0 0,-1 0 0,-6 0 1,0-2-467,0-3 0,-5 3 0,0-3 0,0 3-707,-2 2 0,4 0 0,-8 0 0,-1-1 536,-1-5 0,-3 5 0,0-6 0,-1 1 599,-4 1 0,11-14 0,-4 1 0</inkml:trace>
  <inkml:trace contextRef="#ctx0" brushRef="#br4" timeOffset="36">8695 6727 7599,'7'-15'3370,"-3"6"-2331,6 4 0,-5 3 1,4 4-1,0 3-308,0 5 0,3 9 0,7 6 1,2 3-303,-2 5 1,9 4 0,0-2 0,0 1-8,2-1 1,-1 4 0,3-3 0,-2-1-420,-4-2 0,3-1 0,-4-1 0,1-1-749,0-4 1,-1-1-1,3-6 1,-4 0-438,-1-5 1,3 2 0,-5-7 0,-2 1-221,-1 0 0,4-6 1,1-1 643,-4-6 1,2-11 0,-10-10 0,3-4 758,2-6 0,-8-14 0,13 6 0,-3-13 0</inkml:trace>
  <inkml:trace contextRef="#ctx0" brushRef="#br4" timeOffset="37">9513 6727 8358,'-16'-9'0,"0"4"0,1 4 1011,-1 1 0,-9 8 1,-4 10-1,-6 10 238,0 7 1,0 8-1,0 1 1,-2 3 101,2 0 1,4 9 0,3-9 0,2 0-824,-2-3 1,3 0 0,-1-6 0,0-1-779,1-4 0,-3 5 0,6-10 0,-1-1-1802,0-3 1,-5 2-1,2-5 2052,-4-2 0,-1-1 0,0-2 0</inkml:trace>
  <inkml:trace contextRef="#ctx0" brushRef="#br4" timeOffset="38">2359 8755 7599,'5'-16'487,"0"0"0,1 1 0,-8-1 0,-3 2 452,-6 4 0,-5-3 0,-3 6-426,-2-1 1,-2 4 0,3-1-1,-7 5 1,-1 5-26,2 6 1,-9 1 0,4 2 0,-2 0 61,-1 3 1,1 8 0,0-3 0,0 3-210,3 3 1,4 5 0,0 2 0,5 0-23,3 5 1,4-3 0,4 1-1,5-1 40,3-1 0,2-1 1,2-7-1,3-2-126,5 2 1,11-5 0,5-2 0,4-3 94,2-3 1,-1-1 0,2-3-1,4-6-13,5-3 0,3-2 0,2-2 1,1-3-80,-1-6 0,3-3 1,-1-3-1,-5-2 25,-4-2 0,-3-2 0,-7 4 0,-4-4-261,-5-1 0,-4-1 0,-3-3 0,-3 2 0,-6-2 0,-3 0 0,-4 0 0,-3 2 0,-6-2 0,-5-2 0,-4 1 0,-5 2-460,1 6 0,-4 4 0,5 1 0,0 2-887,1 4 0,1 3 1,5 7-13,0 0 0,2 2-632,4 3 1,10 2 0,12 3 0,9-4 1990,10-5 0,8-1 0,8 0 0</inkml:trace>
  <inkml:trace contextRef="#ctx0" brushRef="#br4" timeOffset="39">3161 8771 10635,'15'1'964,"1"5"1,5-5 0,0 5 0,0-3-463,2 2 1,-6-3 0,6 3 0,-2-3-289,0-2 0,2 2 1,-4 1-1,2 2-604,-2-1 1,-2-2 0,-1-2-5194,0 0 5583,-7 0 0,-2 0 0</inkml:trace>
  <inkml:trace contextRef="#ctx0" brushRef="#br4" timeOffset="40">3192 9053 7579,'21'9'372,"0"-4"0,0-3 1197,2-2 0,-1 0 0,8 2 1,0 1-519,3 3 1,2-1 0,-2-5 0,2 0-848,2 0 1,-2 0 0,-6-2 0,-1-1-200,0-3 0,6-1 0,-8 4 0,3-2-1846,3 1 0,-1-3 0,3 0 0,0-1 1841,3-5 0,0-8 0,-6-3 0</inkml:trace>
  <inkml:trace contextRef="#ctx0" brushRef="#br4" timeOffset="41">4308 8613 7580,'11'-5'1690,"-1"0"0,1 0 1,5 5-1,-1 1-599,1 5 1,2 8 0,3 7 0,5 0-136,3 1 0,3 1 0,-1 5 1,1-2-379,-1 2 0,1 2 0,-1 1 1,1 1 286,-1-1 0,0-1 1,1-2-1,-1-4-774,1-1 0,-6 3 0,-2-5 0,-1-2-426,-4-1 0,4-3 0,-2 1 1,-2-2 40,-1-3 0,-3 1 0,1-7-1779,0-2 1,0-1-1,-2-4 107,-4-3 1,2-4 0,-5-8 0,0-4 671,0-5 0,-2-6 0,-5-4 0,0-4 1294,0-1 0,0-11 0,0 3 0</inkml:trace>
  <inkml:trace contextRef="#ctx0" brushRef="#br4" timeOffset="42">5110 8550 8108,'0'-15'1182,"-1"8"1,-6 5-424,-9 6 0,-2 8 0,-8 0 0,-2 7 998,-1 7 1,-10 4 0,-3 3 0,-3 2-609,-2 2 0,1 5 1,2-4-1,4-1-515,2-4 0,3 7 1,7-8-1,4 1-397,1 0 0,2-7 1,5-1-1,0-3-405,1-2 0,6-3 0,2-1-2498,0-1 0,5-4 1204,-3-1 0,5-8 0,5 0 0,6-7-512,3-4 1,8-7 0,5-8 1973,2-6 0,10-5 0,1-12 0</inkml:trace>
  <inkml:trace contextRef="#ctx0" brushRef="#br4" timeOffset="43">5299 8315 8550,'0'-16'0,"2"-1"0,1-3 663,2-1 1,6 0-1,-4 6 1,2 1 16,3 3 0,4-6 0,5 5 0,5 1-78,3 2 0,3-1 0,1 5 0,2 1-234,2 2 0,-2 8 0,-7 1 1,-2 3-109,2 8 0,-5-3 0,-3 8 0,-4 0 113,-5 3 0,-4 9 0,-7 1 1,0-1-53,0-1 0,-6 2 0,-2 1 0,-5-2-185,-4-2 0,-7-2 1,1 1-1,-2-2-132,-3-4 0,4-3 0,-2-8 1,0-1-74,1-3 0,-3 1 1,5-7-1,1-1 2,-1-3 0,-3-1 0,5-1 1,2-3 233,1-1 1,4-7-1,4 1 1,4-3 81,5-1 1,2-1-1,5 0 1,4 0-65,4 1 0,14 1 1,4 1-1,2 5-110,5 1 1,1 1 0,6 6-1,-3 2-301,-1 3 0,-2-1 0,2 6 1,-5 3-419,-4 1 0,-1 1 0,-1 1 1,0 0-500,1 0 1,-6-1-1,-1-1 1,-3-2 228,-3-1 0,4-2 1,-2 3-1,-2-3-216,-1-2 1,-2-2-1,1-5 1130,4 0 0,-4 0 0,6 0 0</inkml:trace>
  <inkml:trace contextRef="#ctx0" brushRef="#br4" timeOffset="44">6510 8613 8936,'14'11'678,"-4"-1"0,-3-4 1,-7 4-1,0 2-321,0 2 1,0 2-1,0 1 1,-2 3 604,-3 1 1,3 7 0,-5-2-1,2 2-17,0-2 0,-2 4 1,3-6-1,-1 2-712,2 0 1,1-6 0,2 1 0,0-4-731,0-1 0,0-1-3340,0 1 2517,7-7 0,-5-4 0,3-10-62,-3-6 1,-4 3 0,-3-5 0,-4-2 1381,0-4 0,-8-2 0,3 5 0,-2 0 0,-3 0 0,-6 1 0,3-1 0,-1 2 0,0 4 0,2 3 0,6 7-997,-1 0 2076,0 0 0,9 0 0,7 0-39,9 0 1,5 0 0,3 0 0,4 0-331,5 0 0,4 0 0,3 0 0,4 0-280,5 0 0,3 0 0,4 0 0,0 0-356,-2 0 1,6 0 0,-10 0 0,3 0-516,-6 0 1,-2 0-1,-4 0 1,-6 0-700,-4 0 1,-3-6 0,-5-1-1,-2-1-2897,-4-5 4037,-3-1 0,0-8 0,2-3 0</inkml:trace>
  <inkml:trace contextRef="#ctx0" brushRef="#br4" timeOffset="45">7013 8456 9666,'10'-16'0,"1"1"0,1-1 0,2 2 1094,2 4 0,1-4 1,4 5-795,5 0 1,-1-3 0,1 5 0,2 0-204,2 0 1,1 2-1,0 5 1,-1 0 17,-4 0 1,4 0 0,-4 1 0,2 3-1,-2 1 1,-3 6 0,-7-4 0,0 1 304,-1 5 1,1-5 0,-2 3-1,-3 1 109,-6 2 0,2 3 1,-2 3-1,-2 2 26,-1 3 1,-2 1 0,0 7 0,0 2-186,0 2 1,0 5 0,0-4 0,0 1 229,0-1 0,0-1 0,0-4 0,0 0-205,0-2 0,0 3 0,0-12 0,2 1-827,3 0 0,-3-2 1,3-6-1,-1-1-1299,1-3 1,-3-2-1,5-6-791,0 2 1,-6-1 998,5-9 1,-5-4 0,-4-7-1,-6-1 819,-7-4 1,-10 2 0,0-6-1,-4 1 704,-1-1 0,1 1 0,2-2 0,4 5 0,1 3 0,2 8 0,5 1 0,1 2 396,-1 3 1,7 1 790,4-2 0,5 3 1,5-5-185,6 0 1,3 5 0,3-3 0,2 3-472,2 2 0,13 0 0,-3 0 0,4 0-245,3 0 1,-3 0 0,7 0 0,0 0-485,-2 0 0,6 0 1,-6 0-1,2 0-565,0 0 0,-6 0 1,5 0-1,-3 0-469,-3 0 1,2 0 0,-4 0 0,-5-1-211,-4-5 0,2-1 1441,-5-3 0,7-11 0,-3 3 0</inkml:trace>
  <inkml:trace contextRef="#ctx0" brushRef="#br4" timeOffset="46">8396 8582 9981,'16'16'1235,"0"-1"1,1 3 0,2 3-283,2 5 1,2-2 0,-4 3 0,4 1-448,2 1 1,-1 3 0,4-1 0,-2-1-424,2-4 1,-3 2-1,-1-5 1,-1-1-214,-4 1 1,-2-2-1,-1-5 1,0-2-1380,0-4 1,-1 4 306,1-3 1,0-4-239,-1-2 0,1-9 0,-2-4 0,-2-5 748,-1-4 1,-6-9 0,6-2 691,1-7 0,2-5 0,2-7 0</inkml:trace>
  <inkml:trace contextRef="#ctx0" brushRef="#br4" timeOffset="47">9072 8692 7585,'-5'10'1230,"-2"-1"1,-2 0-498,-3 0 0,-2 5 0,-1 5 1,-1-2 352,0 2 1,-5 2 0,-2-1-1,-1 1-462,-4-2 1,-7-2 0,-2-1-1,1-2-524,-3-4 0,1 4 0,-8-3 0,1 1-671,-4-1 0,4 3 0,4-4 0,3 2-166,3-1 1,4 3 0,4-4-1,6 2-5359,4-1 6096,8 3 0,2-12 0,7 5 0</inkml:trace>
  <inkml:trace contextRef="#ctx0" brushRef="#br4" timeOffset="48">9607 8771 8177,'10'0'3182,"-1"1"-2397,-2 5 0,5-5 0,1 5 0,4-3-9,4 2 1,7 2-1,-2 5 1,4-3-475,1-2 1,1 4 0,-1-4 0,-1 0-126,-4 0 0,7 3 0,-5-5 0,0-1-815,2-2 0,-6 3 1,3 0-1,1-1-714,1-3 0,3-1 0,-3 0 0,-1 0-204,-1 0 1,-3-5-1,4-4 1556,-2-5 0,-7 2 0,4-11 0</inkml:trace>
  <inkml:trace contextRef="#ctx0" brushRef="#br4" timeOffset="49">11038 8252 7580,'0'-16'1570,"-2"2"1,-3 2-955,-6 1 1,3 8-1,-3-2 65,-1 3 0,-4 2 1,-3 2-1,-2 3-171,2 5 0,-6 6 1,-1 5-1,-4 5-64,-1 4 0,1 8 1,2 4-1,2 2-141,-2-2 0,0 3 0,2-3 0,5 2-8,4-2 1,3-4 0,3-5-1,6 1-83,3-3 1,4 2 0,3-10 0,6 0-88,3-1 1,8 5-1,4-7 1,4 0 39,2-3 1,1-6 0,2-3 0,3-1-81,2-3 1,-5-2 0,2-2 0,-4 0-165,-1 0 0,-6-2 0,-2-3 0,-3-6 0,-5-3-149,-4-2 0,-8 1 64,1-1 0,-5 0 1,-5 1-1,-8 1-47,-6 3 0,-5-3 1,-9 5-1,-2-1-190,-2-1 0,-5 6 1,4-4-1,-1 1-30,1-1 0,-4 4 1,7-4-1,3 2-289,4 4 0,9-4 0,-2 1-440,4 3 0,8-1 708,4-1 0,10 3 0,7-5 0,8 2-1113,6 0 1,3-2-1,5 3 1563,2-1 0,4-7 0,8 3 0</inkml:trace>
  <inkml:trace contextRef="#ctx0" brushRef="#br4" timeOffset="50">11399 8440 7946,'16'-10'0,"0"1"1722,0 2 0,-2 0 1114,-4 2-2386,-3 3 1,-7-3 0,0 10 0,0 6-53,0 3 1,-2 7 0,-3 1-1,-5 3 61,-4 3 0,0 0 1,0 0-1,0-2-156,-4 2 1,4-4 0,4 1 0,-3-1-43,0 1 0,2-6 1,2 4-1,2-2 66,4-1 0,-4 1 0,2-5-29,1 0 1,2 0-1,4-2-105,3-4 1,4-3-1,7-5 1,0 1-233,-1 2 0,3 1 0,3-6 1,3 0-306,1 0 0,4 0 1,-3 0-1,4 0-106,2 0 0,-1 0 0,1 0 0,-1-2-521,0-3 0,1 3 0,-1-3 0,-1 1-482,-4-1 0,4 3 0,-6-3 0,1 2-738,-4-3 0,1-1 2191,-1-3 0,0-11 0,-5 3 0</inkml:trace>
  <inkml:trace contextRef="#ctx0" brushRef="#br4" timeOffset="51">11871 8472 9076,'0'-7'1450,"0"7"1,0 7 0,-2 10 0,-1 4-516,-2 6 0,-6 13 0,4 5 0,0 1-152,0-1 0,-3 4 0,3-7 0,0 3-188,0 2 1,1-1 0,6-3 0,-1-4-315,-5-6 1,5 5-1,-5-10 1,5 0-223,1 2 1,0-6-1,0 1 1,0-2-1284,0-4 0,1-2-2184,5-1 1,-3-7 3407,8-4 0,-1-3 0,6-2 0</inkml:trace>
  <inkml:trace contextRef="#ctx0" brushRef="#br4" timeOffset="52">1164 11160 9014,'0'5'1856,"0"11"1,2 5 0,3 5 0,5 0-1203,4-2 0,7 6 0,2-4 0,2 4 231,2 1 1,-2-1 0,1-2 0,0-2-436,-1 2 1,-3-3 0,-4-1 0,1-1-225,2-4 0,-5 2 0,-6-2-791,3 0 0,-1-5 0,-2 7-2186,-4-3-1548,-5-9 0,-1-4 3198,0-10 1,0-6 0,2-10 0,2-5 227,1-4 1,7-8 872,-2-4 0,4-11 0,2-2 0</inkml:trace>
  <inkml:trace contextRef="#ctx0" brushRef="#br4" timeOffset="53">1698 11160 7580,'-6'-9'308,"-5"4"0,-3 5 886,-2 5 1,1 5-1,-1 11 1,-2 6 270,-3 2 1,-3 3 0,-7-1-1,1 1-645,4-1 1,-4 6 0,4-1 0,-4-1-310,-1-2 0,4-1 0,3-2 0,1-2-286,4-2 0,2-5 0,1 3 0,0-1-443,0-4 0,2-2 0,2-3 0,2-1-2055,-3-3 1,5-5-3085,-3 6 4364,8-8 1,-2-1 0,11-11 0,10-3-163,9-5 0,10-4 1155,1 0 0,15-11 0,-2-8 0</inkml:trace>
  <inkml:trace contextRef="#ctx0" brushRef="#br4" timeOffset="54">2092 11380 7583,'24'0'0,"-1"0"185,-1 0 1,-9 0 0,2 0 0,1 0 1193,3 0 1,-1 0 0,3 0 0,-2 0-896,2 0 1,-4 0 0,4 0 0,-3 0-1081,-2 0 0,-6 0 0,-1 1 0,0 5-1817,-1 4 1,-6-3 2412,-2-2 0,-7-3 0,-9-2 0</inkml:trace>
  <inkml:trace contextRef="#ctx0" brushRef="#br4" timeOffset="55">2186 11553 7583,'16'0'372,"-1"0"0,1 0 0,2 0 0,3 0 780,5 0 1,2 0-1,1 0 1,-1 0-669,0 0 0,5 0 1,-8 0-1,1 0-1004,0 0 1,-6 0-1,0 0 1,-4 1-2092,-5 5 1,1-6 2610,-7 0 0,0-14 0,-5-11 0</inkml:trace>
  <inkml:trace contextRef="#ctx0" brushRef="#br4" timeOffset="56">3129 11851 7580,'0'-8'1104,"2"1"1,3 7-494,6 0 1,3 0-1,1 1 1,3 3-286,3 1 0,-2 0 1,7-5-1,0 2-34,-1 3 0,5-3 0,-4 3 0,4-1-129,1 1 1,0-3 0,1 3 0,-1-3-1,1-2 1,6 0 0,4 0 0,2 0-155,-2 0 1,8 0-1,-1 0 1,4 0 6,1 0 0,2 0 0,-6 0 1,-1 0 14,2 0 1,0-2-1,-4-2 1,0-1-26,0 2 0,6 1 0,-1 2 0,-1-2 75,-2-3 1,8 3-1,3-3 1,-1 1-40,2-1 0,0 2 1,4-6-1,0 0-179,-3 1 0,12 4 0,-8-3 0,4 2 165,-2 0 1,0-2 0,-3 3 0,-4-1 113,0 1 0,-5 3 0,0 1 1,0 0-11,0 0 1,2 0 0,3-2-1,-2-2 73,-1-1 0,5 0 0,7 5 0,1 0-126,4 0 1,4 0-1,3 0 1,0 0-63,-5 0 0,5 0 0,-7 0 0,-1 0-100,-3 0 1,3 0 0,-6 2-1,-2 1 59,-1 2 0,-2 1 0,-1-5 1,1 3-36,0 1 0,0 2 0,0-3 0,0 1 76,0-2 0,0 1 1,1-1-1,3 3 12,1-3 1,5-1-1,-3-2 1,0 0 6,0 0 1,-2 5 0,-5 0 0,0-1-41,0-2 0,-2-2 1,0 0-1,0 0-37,4 0 0,1 0 0,-1 0 0,1 0 23,2 0 1,11 1 0,-4 3 0,0 1 95,2-2 1,-2 1 0,0-1-1,-1 3-43,1-3 1,0 4 0,-2-2-1,-5-1 127,-3-2 1,-2-1 0,0 3 0,0 1-76,0-1 1,-1-1-1,3 1 1,1 1-2,3-2 0,9 4 0,-3 0 1,-1 0 84,-3 0 0,6 0 0,-5-3 0,-2 1 6,3-1 0,-5 3 0,2-2 48,0-2-793,-12-1 788,17-2 0,-23 0 115,11 0 156,-11 7-148,17-5 40,-19 5-252,18-7 1,-12 0 164,7 0-111,0 0-1023,7 7 863,-5-6-87,4 13 293,-13-12-45,-1 5-372,-15-7 190,5 7 0,-13-5-2340,-1 3 1278,0 4 421,-13 0-3565,-2-1 2603,-2 6 363,-13-5 595,-8 14 159,-17-6 482,-30-1 0,-4-2 0,-12-5 0</inkml:trace>
  <inkml:trace contextRef="#ctx0" brushRef="#br4" timeOffset="57">6101 12590 7614,'16'-7'679,"-1"-3"0,1-4 120,0-2 0,-1 2 0,1 2 1,2 3-214,3 2 1,-2 2 0,7 3 0,2-2 211,2-1 1,-4 0 0,0 5 0,0 0-367,-1 0 1,3 0 0,-7 2 0,-2 1 29,-2 2 0,4 8 1,0-3-230,-1 4 1,-10 2 0,-5 0 0,-3 1-52,-2 4 0,-7 2 0,-5 5 0,-6-4-156,-3-1 1,-12 3 0,-2-3 0,-5 1-65,-4 4 1,-8-3 0,8-1 0,1 0 5,-3 1 1,6-4-1,-2 3 1,0-1 89,2-4 1,3-1 0,9-3 0,4 1 307,1 0 1,2 0-1,5-1 1,1-1 422,-1-3 0,6 3 0,1-4 350,2 4 1,2-3-1140,5-1 0,7-1 0,5 1 0,7-4 0,7-5 0,16 4 0,7 1 0,5-3 0,6-1 0,1-2 0,2 0 0,1 0 0,4 0 0,-10-5 0,0-1 0,-9 3 0,-7 1 0,-6 2 0,-10 0 0,-5 0-2059,-3 0 0,-2-1-82,-1-5 0,-6 3 0,-4-8 1,-5 1-793,-5 1 0,-5-10 2933,-11 3 0,-4-17 0,-6 0 0</inkml:trace>
  <inkml:trace contextRef="#ctx0" brushRef="#br4" timeOffset="58">3176 11065 7572,'-24'0'287,"1"-5"1,8 0 0,-1 1 662,0 3 0,6 1 98,-1 0 0,9 0-114,2 0 0,9 0 0,12 0 0,4 0-95,-1 0 0,6 0 0,-4 1 1,4 3-292,1 1 1,6 0-1,-1-5 1,1 0-324,2 0 1,-5 0 0,8 0 0,0 0-635,-1 0 1,2 0-1,-6 0 1,-2 0-1298,-2 0 1,-2-5 0,-1 0 0,-4 0-831,-5-2 0,-3 3 2536,-2-6 0,-1-1 0,1-5 0</inkml:trace>
  <inkml:trace contextRef="#ctx0" brushRef="#br4" timeOffset="59">3727 10688 7572,'15'-2'672,"1"-3"0,0 2 0,0-8 1,-1-1 226,1-2 0,7 0 1,5 2-1,5 1-549,4-1 0,6 3 0,-3 1 0,2 1-169,0 3 0,-2-3 0,4 2 1,-4 1-23,-1 3 1,-4 1 0,-9 0 0,-5 0 10,-4 0 1,-1 5 0,-2 2 0,-3 2 124,-6 3 1,2 7 0,-2 4 0,-2 1 286,-1 4 0,-4 7 1,-1 2-1,-4-2-210,-2-2 0,1 4 0,-5-1 0,3-1 125,-2-2 0,5-1 0,0-1 0,1-1-174,1-4 1,0 2 0,5-7 0,-2-2-733,-3-1 0,3-3 0,-3 1-1849,3 0 1,2-6-5184,0 1 5406,0-8 0,-7 2 2035,-3-10 0,-4-3 0,-2-8 0</inkml:trace>
  <inkml:trace contextRef="#ctx0" brushRef="#br4" timeOffset="60">4010 11081 7572,'1'-16'950,"5"1"0,2 6 1,10 2-1,3 2 100,5-1 0,4-4 0,3 5 0,2 1-455,2 2 1,12-3 0,-2 0 0,2 0-344,0-2 0,-2 5 0,0-5 0,-2 2-408,-3 0 0,-5-1 0,-9 5 0,-4-3-1581,-1-1 1,-2 0-1,-5 5 44,-1 0 1,-4 0 0,-1 0-259,3 0 1951,-6 0 0,14 0 0,-4 0 0</inkml:trace>
  <inkml:trace contextRef="#ctx0" brushRef="#br4" timeOffset="61">5582 10358 10659,'0'16'2040,"0"1"0,0 2-1021,0 2 1,-5 7 0,0-1 0,1 2-265,2 3 1,2-1 0,0-1 0,0-2-462,0-2 1,0-7-1,0 4 1,0-2-611,0 0 1,2 0 0,2-6-985,1 1 1,0 0 0,-3-2-1867,3-4 0,-3-1 1934,3-4 1,-9-5 0,-3 0 1231,-1-8 0,-10-6 0,-6-2 0</inkml:trace>
  <inkml:trace contextRef="#ctx0" brushRef="#br4" timeOffset="62">5346 10641 7585,'-7'0'1211,"7"0"-232,9 0 0,5 0 0,3 0 1,3 0-327,1 0 0,12 5 0,0 0 0,5-1-131,6-2 0,1-2 1,4 0-1,2 1-169,1 5 1,6-5 0,-7 5 0,-4-5-440,-3-1 1,-4 0 0,2 0-1,-7 2-365,-7 3 0,-6-3 0,-6 3-1160,0-3 0,-9 5 0,-7 4-286,-9 3 1,-12 1 1896,-5 1 0,-11 0 0,-3-1 0</inkml:trace>
  <inkml:trace contextRef="#ctx0" brushRef="#br4" timeOffset="63">5378 11160 12141,'15'-9'1491,"3"2"0,1 7-1170,2 0 1,7 0 0,0 0 0,5 0 65,4 0 1,6 5 0,-2 0 0,1 1-65,-1 1 0,0-6 0,2 5 1,-2-3-61,-3 2 0,4-3 1,-7 3-1,-4-3-162,-3-2 1,-3 0 0,1 0-229,-5 0 0,-9 0-139,-1 0 1,-10 0 0,-1-2 0,-8-1-1659,-6-2 1,-9-6 0,-3 6 0,-4 0 831,-1-2 0,4 5 1,1-3-1,0 3 1092,1 2 0,3 7 0,6 2 0</inkml:trace>
  <inkml:trace contextRef="#ctx0" brushRef="#br4" timeOffset="64">6683 10955 7579,'1'-8'652,"5"2"1,-5 6-1,6 6 1,0 4 20,4 4 0,8 9 0,4 3 0,1 4 126,4 1 0,7 6 0,2 1 0,-2 1-41,-2-1 1,2 2 0,-2-5 0,-3-3-344,-1-3 0,-1 3 0,-1-10 0,-6 1-99,-4 0 1,-3-2 0,-2-6-123,-1 1 1,-6-5-308,5-1 1,-6-8-150,1-2 1,-3-7 0,-2-9-1,0-1-189,0-4 1,0 2 0,0-9 0,0-4 0,0-3 1,0-8 0,0 1 0,0-4 103,0-1 0,-2-7 0,-1-4 0,-4-5 42,-2-5 1,4 0 0,-6-3 0,-1 4 132,-2 1 1,-3 1-1,-3 6 1,-1 5 118,2 5 0,2-2 0,1 11 0,0 0 56,0 3 0,1 4 1,1 3-1,2 4 168,1 5 1,6-2-1,-4 3 349,2 0-79,2 10 0,7 3-356,3 7 0,4 0 0,6 0 0,1 0 84,0 0 1,6 0-1,5 2 1,4 1 36,6 2 0,-2 2 1,8-3-1,5 1-116,2-1 0,10-3 1,-3-1-1,4 0-34,2 0 0,5 0 0,2 0 1,2 0-50,3 0 1,2-1 0,3-5 0,4-2 3,-40 3 0,1 1 0,7-3 0,1 0 0,3 1 0,0 1 0,1-1 0,1 0-129,0 1 1,1 0 0,9-2-1,1 0 1,-1 1 0,2 1 0,0-1-1,1 0 234,3 1 1,1 0 0,4-2 0,0 1 0,0 2 0,0 1-1,0 0 1,1-1 10,0 1 1,0-1 0,5 1 0,0 1 0,-5 1 0,-1 0-1,0 0 1,-1-1 21,-4-1 0,1 1 1,6-2-1,0 1 1,-9 1-1,-1 0 1,2 0-1,-1-1-129,3 1 0,1 0 0,0 1 0,-1 1 0,0 0 1,-1 0-1,-1 0 0,1 0-36,-3 0 0,3 0-1594,13 0 1,-1 0 1600,-23 0 1,-1 0 69,19 0 0,-1 0-953,-16 0 0,0 0 864,10 0 1,-2 0-110,-13 0 1,-2 0 0,7 0 0,-1 0-35,-12 0 0,-2 0 77,1 0 0,-1 0-349,39 0-356,-3 0 565,-13 0 0,1 0 0,-8 0 0,-7 0 95,-8 0 0,4 0 0,-12 0 0,-5-2-1123,-7-3 0,-7 1 0,-11-6 607,-7-3 0,-24-2 0,-32-4 0,-26-4-282,29 10 1,-5 1 935,-20-1 0,-4 0 0,0 1 0,-2 0 0,17 4 0,0 1 0,-1-1 0</inkml:trace>
  <inkml:trace contextRef="#ctx0" brushRef="#br4" timeOffset="65">7925 10688 13815,'0'16'872,"-2"0"1,-3 1-1,-6 2-466,-3 2 0,-1 5 0,-1-5 0,0 0-120,0 2 0,-5 0 1,0 5-1,2-4-60,2-1 0,1 3 0,0-3-9,1 1 0,-1-5 0,0 2 0,2-3 0,2-2 144,1-1 1,3 1-1,-3 0 1,4-1 106,0 1 0,5-5 0,-3-1 231,4 2 0,1-3-298,0 1 0,6-6 0,5 1 0,5-3-164,5-2 1,3 0 0,8 0 0,-1 0-316,0 0 0,6 0 1,0 0-1,0 0-483,1 0 0,-5 0 0,4 0 0,-4 0-19,-2 0 0,-1 0 1,-4 0-1,-3 0-1716,0 0 0,-6 0 1,4 0 423,-3 0 0,-10-7 1,-2-4 938,-5-2 1,-1-3 0,0 0 0,0 0 932,0 1 0,0-8 0,0-1 0</inkml:trace>
  <inkml:trace contextRef="#ctx0" brushRef="#br4" timeOffset="66">8161 10877 7592,'15'0'552,"-6"1"1,-4 5 0,-1 2 764,1 1 1,-3 12 0,3 0 0,-3 5-397,-2 0 1,0 4 0,-2-4 0,-3 4-385,-6 2 1,4-1-1,0 0 1,2-1-129,0-4 0,-6-3 0,4-6-271,-1 4 1,4-3-1,-3 3-2894,0-4-1660,5-1 2412,-5-7 1,9-4 1386,3-10 1,6-2-1,8-5 1,4 1-518,1-1 1,2-2 1133,6-2 0,-1-7 0,1-1 0</inkml:trace>
  <inkml:trace contextRef="#ctx0" brushRef="#br4" timeOffset="67">8852 10908 7592,'16'-16'0,"0"-1"0,-1-2 237,1-2 1,-7 0 0,-4 5 2204,-3 0 1,-2 1-1964,0-1 1,-7 6-1,-4 1 1,-4 2-215,-6 3 1,2 3-1,-8 2 1,-1 5-2,-1 4 1,-3 4 0,1 2 0,-1 1-73,1 4 1,5 2-1,1 5 1,3-2-57,2 2 1,3-5-1,1-1 1,2-1 57,4 0 1,3 0-1,7-5 1,0 0-155,0-1 1,1-4 0,5-2 0,6-1-78,7 1 1,0-5 0,6 1 0,-1-3-52,1-2 1,1 0 0,5 0-1,1-2-356,-1-3 1,-5 1-1,-1-6 1,-1-3 192,1-1 0,-6-3 1,2-2-1,-4-2 169,-1 2 1,0 3 0,-2 4 0,-2 3 349,-1 2 0,-6 2 306,5 5 1,-6 1-1,1 5-79,-3 4 0,-2 9 0,0 4 0,0 1-127,0 4 1,0 7 0,0 2 0,0-2 191,0-2 1,0-1 0,0-1 0,0-1-235,0-4 0,0 2 1,0-7-1,0-2-280,0-2 0,-2-1 0,-1 0-736,-3 0 0,-1-2-1205,2-4 1,2-3 578,-8-7 0,6-7 0,-4-3 0,2-4-1044,4-2 0,3 0 0,7-1 2360,8-4 0,15-4 0,10-6 0</inkml:trace>
  <inkml:trace contextRef="#ctx0" brushRef="#br4" timeOffset="68">9560 11034 8640,'7'-9'1050,"3"4"0,-1-2 1,3 2-1,6 1-428,6 2 1,6 2 0,3 0 0,2 0-70,2 0 0,6 2 1,-1 2-1,4 1-289,1-2 1,-2 4 0,-3-1 0,-5-3-208,-4-1 1,-8-2 0,-4 0 0,-4 0-1504,-1 0-103,-1 0 0,-6-2 1,-5-1 265,-8-3 1,-6-4 0,-11 5-1,-4 1-461,1 2 1744,1 2 0,0-7 0,-1-1 0</inkml:trace>
  <inkml:trace contextRef="#ctx0" brushRef="#br4" timeOffset="69">10818 10814 7571,'1'-11'101,"5"1"1,-3 1 1879,8-1-1261,-8 3 0,4 8 1,-7 5-145,0 4 0,-2 4 0,-3 4 0,-4 3 131,1 5 0,-6 3 0,5 3 0,-2-1-207,1 1 1,-4 4 0,-5 1-1,1-2-42,-1-2 0,0-3 0,3-2 0,0-4 9,1-1 1,4-2 0,1-4 102,-2 4 1,3-3-143,-2 3 1,10-5-232,1-6 0,7-3 1,10-7-1,4 0-423,5 0 1,4 0-1,3 0 1,2 0-551,2 0 1,5-2 0,-4-1-1,0-2-806,1 1 0,-2-3 1,-6 2-1,0 0 792,1-2 0,-8 3 1,-3-6-1,-3-1-950,-2 2 1,-6-5 1739,1 4 0,-8-11 0,4-3 0</inkml:trace>
  <inkml:trace contextRef="#ctx0" brushRef="#br4" timeOffset="70">11006 10955 9267,'0'-7'2565,"0"7"1,0 9-1865,0 5 0,-1 2 1,-3 3-1,-3 5-60,-2 8 1,1 3 0,-5-2 0,5 2-228,1 2 1,-4-1 0,4-6 0,0-2-265,0-2 0,0-1 1,4 1-1,-2-5-542,1-4 1,-3-1-1,2 0-1133,1-1 0,3-4-2758,1-1 3325,0-6 0,1 1 1,5-10 191,4-6 1,9-3 0,4-1 0,1-3-70,4-3 1,2 2 834,1-7 0,8 0 0,1-6 0</inkml:trace>
  <inkml:trace contextRef="#ctx0" brushRef="#br4" timeOffset="71">11777 10672 11239,'-16'0'1399,"-1"0"-917,-4 0-619,3 0 1199,-12 7-370,13 2-277,-13 14 683,6-6-456,-8 20-321,1-18 0,1 25-149,4-7 1,-2 1-1,5 4 1,1 0 478,-1-2 0,4 5 1,6-3 258,3 4-726,6-6 101,-9 5 0,11-12 414,-3 4 0,3-4-142,2-1-174,0-8-173,0 6-160,7-13 0,-4 6 0,8-7 1,-1-1-113,-1 1 1,5-5 0,-4-3 31,4-1 0,2 4 0,0-6 0,0-1-1493,-1-3 0,6-1 0,0 0 0,-2-1-253,-1-5 1,3 3-1,0-6 1,-2 0 677,-1 1 0,-1-3 1,2-6-1,2-3 1098,-2 0 0,6-8 0,-1 3 0</inkml:trace>
  <inkml:trace contextRef="#ctx0" brushRef="#br4" timeOffset="72">12107 11002 7576,'9'0'1531,"-4"2"1,-9 5-1,-3 7-1125,-1 5 1,-3 9-1,-3 0 1,2 5 419,2 4 0,1 0 1,-2-6-1,4-1-339,0-4 1,6 4 0,-5-6-1,5 1-328,1-4 1,-6 1-1,1-1-116,2-1 0,1-3-2019,2-1-711,0-8 0,7-1 1753,3-7 1,3-7-1,-1-3 1,-3-6 393,-2-5 0,3-1 0,-3-8 0,0 0 540,0-3 0,5-9 0,-3 2 0</inkml:trace>
  <inkml:trace contextRef="#ctx0" brushRef="#br4" timeOffset="73">12233 10562 7120,'15'9'-399,"6"-2"1,0-7 0,-1 2 616,-3 3 1,-1-3 0,-1 5 0,1-2 480,0 0 1,0 9 0,-1 0 0,1 7-221,0 4 1,1 1-1,1 7 1,-1 2-179,-3 2 1,-2 6-1,4-3 1,-2 2 402,-3 0 1,-3-2 0,-4 4-1,1-4-260,-1-1 0,-3 4 1,-2-2-1,-3 0-96,-1 1 1,-6-7 0,4 2 0,0-4-88,0-1 1,-3-8 0,3-1-1,0-2-373,0 0 1,-4-6-1,6-4 1,0-1-226,-2-1 1,5 0-830,-3-4 0,-2-5-84,2 0 1,0-7 0,5-9 0,0 1-61,0-1 1,0 0 0,1-1 1309,5-4 0,9-4 0,10-6 0</inkml:trace>
  <inkml:trace contextRef="#ctx0" brushRef="#br4" timeOffset="74">13601 10892 7592,'-11'-8'315,"1"2"267,-3 5 0,-1 1 1,-3 1-1,-2 5-100,-2 4 1,-7 11 0,3 5 0,-1 4 268,0 1 0,1 6 0,-2 2 0,2 1-187,2 3 0,2-2 1,6 0-1,-1 1-214,0-1 1,2-3 0,4-5-1,5 0-293,3-1 1,2 3-1,0-11 1,0 2-39,0 1 0,7-8 0,3 2 0,2-4-587,-1-1 0,3-2 0,-4-4 0,4-3-598,2 0 1,2-5-1,1 3 1,4-3 39,1-2 0,-3 0 1,3-2-1,1-3 218,-1-5 1,1-6 907,1-5 0,4-11 0,-6-8 0</inkml:trace>
  <inkml:trace contextRef="#ctx0" brushRef="#br4" timeOffset="75">13695 11395 8008,'12'9'0,"4"-4"0,1-3 975,1-2 0,-2 0 0,-1 0 0,1 0-509,0 0 0,5 0 0,1 0 0,1 0-244,0 0 1,5 2-1,-4 1 1,2 3-238,1-3 1,-8-1-1,4-2 1,-3 0-709,1 0 1,2 0-1,-4 0 1,2 0-427,-1 0 1,-3 0-1,-1-2 1,-1-1 523,1-3 0,0-6 625,0 2 0,-1-11 0,1-4 0</inkml:trace>
  <inkml:trace contextRef="#ctx0" brushRef="#br4" timeOffset="76">15047 10940 8485,'7'-9'2832,"-7"4"-2341,-9 3 1,-6 9 0,-5 5 0,-2 6 228,-3 3 1,-1 8 0,-5 1 0,1 5-131,4 0 1,-4 5-1,5 0 1,1 2-262,3 0 1,4-7-1,3 2 1,3-4-246,6-2 1,3-6 0,2-3 0,2-1 14,3 0 0,4 0 0,8-5 1,3-2-70,1-4 1,6-1 0,0-5-1,2 1-87,3-2 0,-2-3 0,-3-5 1,-2-5-6,-2-4 1,3-2 0,-5-2 0,-2-1 7,-1-2 0,-8 0 0,-1 4 1,-2-2 51,-4-2 1,-3 0 0,-5 7-1,-6 2-101,-2 1 0,-8 2 0,-2-3 0,-2 3-159,-3 2 0,-3 2 0,-4 3 0,-2-1-47,2-2 1,7-1 0,2 6 0,0 0-1145,2 0 1,1 0 0,7 0-1219,0 0 1449,8 0 0,22 0 0,15 0 1222,8 0 0,15-7 0,-3-1 0</inkml:trace>
  <inkml:trace contextRef="#ctx0" brushRef="#br4" timeOffset="77">15597 11065 7595,'11'-5'876,"-1"0"-123,-6 0 0,1 6 1,-10 5-1,-6 6-93,-3 7 0,-7 4 1,0 6-1,2 1-105,2 3 0,1 0 0,0-5 0,1-1-92,-1 1 1,2 0-1,3-2 1,6-5-143,3-4 1,-3-1-1,0 0-71,1-1 0,4-1 0,6-2 1,4-3-40,4-2 1,2-2 0,3-5-1,4 0-161,3 0 0,7 0 0,-7 0 0,4 0-125,2 0 0,-1-1 0,0-3 1,-1-3-418,-4-2 0,4 6 0,-6-4 0,3 0-501,-1-3 0,-5 1 0,3 0 0,-3 0-219,-7 1 0,2 2 1,-7-4-1,-1-2 248,-2-2 0,-5-4 0,-1-1 0,0-2 964,0 2 0,-7-6 0,-1 1 0</inkml:trace>
  <inkml:trace contextRef="#ctx0" brushRef="#br4" timeOffset="78">15943 11175 11213,'-8'21'741,"2"0"1,3 7-1,-1 0 1,-1 5-235,2 4 1,-4 5 0,1-5-1,3-2-195,1-2 0,2-2 0,0 1 0,0-3-351,0-3 0,0 2 1,2-7-1,1-1-1783,3-3 1,1-6 309,-2-1 1,4-6 0,5-1 858,-4-6 0,2-11 0,-5-9 0,2-3 653,3-8 0,-5 3 0,14-14 0,-3 4 0</inkml:trace>
  <inkml:trace contextRef="#ctx0" brushRef="#br4" timeOffset="79">16038 10798 8616,'17'-17'0,"2"6"0,6 8 0,1 4 567,2 5 0,9 4 1,-8 15-1,3 8 303,3 7 0,0 16 0,-6-2 1,-3 9-68,-5 5 1,-3 4 0,-4-8 0,-4-3-479,-4 0 0,-5-6 0,-2-3 0,-3-3-424,-1-2 1,-13 0 0,1-1 0,-4-4-572,-2-6 0,-10-3 1,2-1-1,-4-3-861,-4-2 1,-6-6 0,-9-9 1530,-2-2 0,-2-6 0,-5 3 0</inkml:trace>
  <inkml:trace contextRef="#ctx0" brushRef="#br4" timeOffset="80">12044 12008 7588,'11'0'-302,"-1"0"726,2 0 0,0 2 1,1 2 75,-3 1 1,-5 2-1,6-4 149,1 3 0,-3 4-415,1-5 0,-4 2 0,4-3-1,2 1 1,7 0 0,2-5 0,0 0 15,2 0 0,2 0 1,8 0-1,2 0 19,1 0 1,6 0-1,-1 0 1,2 0 5,6 0 0,9 0 0,-1 0 0,5 0-168,0 0 1,8-5 0,4 0 0,3 1 105,1 3 0,-1 1 0,0 0 0,0-2-41,3-3 0,7 3 1,-1-3-1,1 3-126,-42 2 0,1 0 0,4 0 0,0 0 0,2 0 0,1 0 0,1 0 0,2 0 9,1 0 0,1 0 1,-2 0-1,0 0 1,3 0-1,1 0 1,-2 0-1,1 0 102,-2 0 0,1 0 0,4 2 0,0 1 0,-7 0 0,0-1 0,0 0 0,0 0-71,-2-1 0,1 0 1,2 1-1,-1 1 0,0 0 1,-1 1-1,0-1 0,0 1-11,0-1 1,0 1 0,-1-1 0,-1-1-1,-4-1 1,-1 0 0,0 0 0,0 1 0,0 1 0,0-1 0,3 2 1,0-1-1,0-1 0,1 0 1,0 1-1,-1-1-103,1 0 0,0 0 1,4 1-1,0 1 0,-1-1 1,0 1-1,1-1 1,0 1 81,2-1 0,0 1 0,-4 2 1,-1 0-1,-3-2 0,-1 1 1,-1 0-1,-1 0-27,0 0 1,-1 1 0,42 2 0,-13 5-1,-10-5-128,-10-1 0,-3-2 1,-16-5-1,-5 0-1902,-8 0 1,-13-1 0,-11-5 685,-12-4 1,-24-16 0,-25-9 0,23 14-1,-2 0 1317,-6-3 0,-2-1 0,-8-4 0,-1 0 0,3 1 0,0 1 0</inkml:trace>
  <inkml:trace contextRef="#ctx0" brushRef="#br4" timeOffset="81">12877 10075 7009,'-5'-10'-129,"0"-1"1,-2 8-1,3-4 553,-1 0 0,-5 3 0,3-5 1,0 1-480,0-1 0,-4 4 0,4-4 0,0 0 29,0 1 1,-3 2-1,5-4 1,-1-1-17,-1 3 1,6-6 134,-5 3 0,5 2 226,1-1 0,1 6 1,5-1 27,4 4 0,9 1 0,2 0 0,0 0 22,2 0 0,-4 5 0,7 2 0,2 1-106,2 5 0,7-5 0,-1 1 0,1 0-47,1 0 1,1-4 0,5 5 0,-3 1-58,3-2 1,-4 3 0,4-5 0,3 0-67,4 0 1,8 3-1,-1-3 1,3 0-1,2 0 0,5 4 0,4-6 0,3 0-67,5 2 0,2-5 0,0 5 0,2-2-19,0 0 1,-37-1 0,0-1-1,36 1 1,2 1 11,-1-1 0,2 3 0,-3-2 1,1-2-1,0 1-2,0 1 0,3-3 0,-1 5-24,-42-3 0,1-1 0,6-2 0,-1-1 0,-3 3 0,-1 0 0,0-2 0,-1-1-4,40 0 0,-1 6 1,-2-1-1,-3-2-53,-2-1 1,1-2-1,-8 2 1,-2 1 25,-3 3 0,1-1 0,-10-3 0,0 1 28,-3 2 1,-6 1 0,-5-5 0,-6 3 70,-2 1 1,1 2 0,-2-3-1,-4 1-44,1-2 1,-5 4 0,-1-2-1,-1 1 33,-4 1 1,-1-6-1,-3 6 1,1-1 63,0-1 1,-6 2 0,1-4 0,-1 4 26,-1 2 0,3 2 1,-5 6-1,0 2 216,0 2 1,-2 14 0,-5 2 0,0 7 232,0 3 1,0 0 0,2-2 0,2-1-132,1-2 0,0-7 0,-5 1 0,0-2-435,0-3 1,0-1 0,0-4-1,0-5-2243,0-4 1,0-1-380,0 0 1,-2-2 2597,-3-4 0,-11-17 0,-8-10 0</inkml:trace>
  <inkml:trace contextRef="#ctx0" brushRef="#br3" timeOffset="82">4576 8330 15968,'-2'-15'-2021,"-1"-1"2564,-3 0 0,-8 1 0,0-1 0,-5 0 136,0 0 0,-4 6 0,0-1 0,-1 1 442,-4 1 1,4-3 0,-1 7-1,2 1-246,4 3 0,0 1 1,0 0-1,-2 0-359,2 0 1,1 1 0,2 3-1,1 3-414,-1 2 1,0-4-1,2 5 1,2 2-245,2 2 1,6 2-1,-1 0 1,3 0-4,2-1 1,0 3-1,2 1-311,3 2 0,6 0 0,8-5 0,2-2 4,-2-4 0,5 2 0,1-6 0,1-3 48,0-1 1,-7-2-1,4 0 1,-2 0 109,0 0 1,0-2 0,-7-3-1,-2-6 153,-1-3 0,-6-1-1,4-1 1,-2 0 95,-4 0 0,-1 1 0,-2-1 520,0 0 1,5 6 871,0-1 0,2 8 1,-1-2-377,4 3 1,-1 7 0,1 2-563,3 2 1,1 1 0,1 6-350,1 0 0,0-2 1,-1-2-1136,1-2 1,-5 1 0,-1 5-1331,2-1 0,-5-4 0,-1-1 0,-3 1 91,2-3 2443,4 6 0,7-5 1,0 7-1</inkml:trace>
  <inkml:trace contextRef="#ctx0" brushRef="#br3" timeOffset="83">7327 7717 16342,'-9'-7'1178,"-4"6"0,13-6 0,-2 8-530,5 5 1,8 4 0,-4 9 0,0 4-243,0 2 0,3-6 1,-5 3-1,-1-1-80,-2 0 1,-2 6 0,0-6 0,0-2-44,0-2 0,0 6-439,0 3 1,0-3 0,0-2 38,0-4-1483,0-8 1194,0-2 0,5-9 1,2-3-85,2-6 0,1-2 1,8-3-1,1 0 198,2 0 1,7 1 0,-2 1 0,4 3 430,1 6 1,-5 3-1,-1 2 1,-1 0 364,1 0 0,-6 0 0,2 2 0,-4 1-42,-1 3 1,-6 6 0,-1-2-1,-2 4 689,-3 2 0,-1-5 1,1-1-1,1 2-528,-2 2 1,-3 2-1,-5-2 1,-5-2-282,-4-1 0,-4-3 0,-3 3 0,-5-4-235,-4 0 1,-1-5 0,-2 3 0,-2-3-433,-2-2 1,-1-6-1,3 1 1,-2 0-1808,2-2 0,7 5 0,4-3 0,3 1-643,7-1 2640,5 3 0,23-5 1,3 7-1</inkml:trace>
  <inkml:trace contextRef="#ctx0" brushRef="#br3" timeOffset="84">11148 7765 16342,'-7'-9'-281,"-2"2"1,-1 2 1067,-1-1 1,1 1 0,-6 5 0,0 0 73,0 0 0,-4 0 0,-1 0 0,0 2 51,-2 3 1,5 4 0,-4 7 0,1-1-253,0 1 0,0 0 0,5 1 0,2 2-166,4 2 1,-3 6 0,8-6 0,2 0-104,1 1 0,4-4 0,3 4 0,5-2-252,4-5 0,9 8 0,3-11 1,6 0-140,4 2 0,3-5 0,5 0 0,-3-2 0,3-4 0,7-1 0,1-2 0,-1 0 0,-2 0 0,-4 0 0,-1 0 0,-6 0-788,-4 0 1,-1 0 0,-11 0 0,1 0-2003,0 0 0,-7 5 1,-6 1 2999,2-3 1,2-1 0,2-2 0</inkml:trace>
  <inkml:trace contextRef="#ctx0" brushRef="#br4" timeOffset="85">787 14806 23044,'7'-9'1485,"3"6"302,4 6 0,3 6 0,3 9 1,2 1-1516,3 2 0,1 7 0,6-2 1,-1 4-273,0 1 0,-4 6 0,-1-1 0,0-1 0,-2-1 0,4-3 0,-7 0 0,-1 1 0,-3-1 0,2-1 0,-1-2 0,-4-4 0,0-1 0,-2-2 0,0-5 0,-3-1 0,-2 1 0,0-5 0,-4-1-5582,3 2 3675,-1-5 1,0-1 0,2-12 0,0-4-17,0-4 0,5-9 1,-1-3 1683,3-4 1,1-8 0,1-2 0</inkml:trace>
  <inkml:trace contextRef="#ctx0" brushRef="#br4" timeOffset="86">1415 14743 24266,'-10'7'0,"1"4"1106,2 3 1,-5 3-1,0 6 1,-6 7-89,-3 5 1,-12 6 0,2-2 0,-2 1-1019,-1 4 0,-2-1 0,-1 1 0,2-4 0,2-1 0,1-3 0,1-4 0,0-1 0,-1 1 0,2-8 0,2-3 0,4-4 0,1-1 0,2 0 0,6-2 0,1-2-4838,3-1 3586,-3-8 1,19 4-1,2-9 1,11-3-891,8-5 0,9-4 0,5-2 0,4 0 2306,5 0 1,8-13 0,-1-4 0</inkml:trace>
  <inkml:trace contextRef="#ctx0" brushRef="#br4" timeOffset="87">1919 15026 23463,'17'0'0,"2"-2"-507,2-3 1,2 4-1,-4-5 1,4 3-183,1-2 0,3 3 1,6-5-1,0 2 1431,-2-1 0,4 1 0,-8 5 0,0 0 81,0 0 0,-5 0 1,-6 0-2311,0 0 0,-2 2 0,-4 3-1435,-4 6 1,-6 3 2873,-6 1 0,-9 1 1,-10 0-1</inkml:trace>
  <inkml:trace contextRef="#ctx0" brushRef="#br4" timeOffset="88">1982 15372 14737,'15'0'0,"1"-2"748,0-3 1,-1 2 0,1-6-1,2 0 841,3 0 1,3 4 0,7-5 0,-1-1-1292,-4 2 0,2 1 0,-7 4 1,0-1-3368,2 1 1,-6 3 0,4 1 3137,-3 0 1,-2 7 0,-1 1 0</inkml:trace>
  <inkml:trace contextRef="#ctx0" brushRef="#br4" timeOffset="89">3161 15231 22624,'15'0'319,"-4"0"0,-1 0 0,3 0 783,1 0 0,7 0 0,1 0 1,1 1-73,0 5 1,5-5 0,-2 6 0,4-1-868,1-1 1,6 0-1,1-5 1,1 0-164,-1 0 0,6 5 0,-2 0 0,1-1 0,-1-2 0,4 3 0,-4 0 0,3-1 0,2-3 0,-1-1 0,-1 0 0,-1 2 0,-1 3 0,6-3 0,-7 3 0,4-3 0,1-2 0,0 2 0,0 1 0,0 3 0,0-3 0,-1-1 0,-1-2 0,-1 0 0,0 0 0,5 2 0,-9 1 0,2 2 0,0-1 0,-2-2 0,3-2 0,-2 0 0,-3 0 0,4 0 0,-4 1 0,1 3 0,-1 1 0,4 0 0,-3-5 0,1 0 0,3 0 0,1 0 0,0 0 0,-2 0 0,1 0 0,3 0 0,1 0 0,0 0 0,0 0 0,1 0 0,0 0 0,3 0 0,1 0 0,1 0 0,-4 0 0,1 0 0,3 0 0,-1 0 0,-3 0 0,0 0 0,-2 0 0,9-5 0,-7 0 0,4 1 0,1 3 0,0-1 0,-2-2 0,4-1 0,0 2 0,7 1 0,-2 2 0,5 0 0,1 0 0,8 0 0,2 0 0,3 0 0,8 0 0,-5 0 0,3 0 0,-2 0 0,0 0 0,-2 5 0,-9 0 0,-5-1 0,-3-2 0,-6-2 0,-4 0 0,-10 0 0,-5 0 0,-3 0 0,-8 0 0,-2 0 0,-5 0 0,-29 0 0,-15 0 0,-24 0 0,-20 0 0,-20-7 0,35 2 0,-1 1 0</inkml:trace>
  <inkml:trace contextRef="#ctx0" brushRef="#br4" timeOffset="90">3051 14633 21241,'-16'0'558,"0"0"5940,0 0-5022,8 0 0,3 0 0,10 2-1466,5 3 1,-1-3-1,3 3 1,4-3-11,3-2 0,2 5 0,-3 0 0,1-1 0,2-2 0,5-2 0,-5 0 0,0 0 0,2 0 0,-6 0 0,6 0 0,-2 0 0,0 0 0,5 0 0,-3 0 0,-1 0-2046,1 0 0,5 0 0,-4-2 1,3-2 1962,-1-1 0,0-7 0,5 3 0</inkml:trace>
  <inkml:trace contextRef="#ctx0" brushRef="#br4" timeOffset="91">3632 14083 23485,'16'0'0,"0"0"0,0 0 517,-1 0 1,3 0 0,1-2 0,4-1 24,1-2 0,8-2 1,4 3-1,1-1-216,1 1 0,-3 1 0,6-1 0,-1-1 30,0 2 0,-5 1 1,1 2-1,-2 0 69,-3 0 1,-5 0 0,-1 0-1,-3 0-273,-2 0 1,-8 2 0,-3 3 0,-2 5-153,-4 4 0,4 9 0,-2 3 0,-1 4 0,-2 1 0,-2 1 0,0 1 0,0 2 0,0 2 0,-6 5 0,1-6 0,2-1 0,1-2 0,2 2 0,0-1 0,0-5 0,0 1 0,0-7 0,0-2 0,0-4 0,0-1 0,0-1 0,2-1 0,1-1-3290,2-3 1,1-5-1627,-6 6 1,-2-8 3724,-3 3 1,1-12 0,-6-4 0,-4-4 2125,-6-2-619,3 0 0,-20-6 0,4-3 0</inkml:trace>
  <inkml:trace contextRef="#ctx0" brushRef="#br4" timeOffset="92">4025 14508 23779,'7'-16'359,"2"7"1,9 2 0,1 2 731,2 0 1,9-6 0,-1 6-1,6 0-284,0-2-1,5 5 1,2-5 0,2 2-728,-2-1 0,1 1 0,-6 5 0,-2 0-1132,-2 0 0,-3 0 0,-2 0 0,-4 2 1126,-1 3 1,5 4 0,-3 7 0</inkml:trace>
  <inkml:trace contextRef="#ctx0" brushRef="#br4" timeOffset="93">5157 14115 23655,'9'0'1401,"-2"12"1,-7 4 0,0 3-348,0 3 1,0 1 0,0 5 0,0-3-883,0-3 0,5 4 0,1-3 0,-1 0-172,2 0 0,-5-2 0,3-6 0,-2 1-945,3 0 1,-5-6 0,5 1-8342,-5 1 6807,-1 2 1,-1-5 0,-5-4 2442,-4-3 0,-11-2 0,-4 0 1</inkml:trace>
  <inkml:trace contextRef="#ctx0" brushRef="#br4" timeOffset="94">4969 14429 22624,'0'-11'-4662,"2"3"5560,3 1 0,4 2 0,8 3 0,2-2 434,2-1 1,7 0 0,0 5-1,5 0-362,4 0 1,0 0 0,-4 0 0,2 0-750,1 0 1,-1 0-1,-7 0 1,-3 0-402,-2 0 1,-3 0 0,-6 2 0,-1 1-2223,-3 2 0,-6 8 0,1-3-4075,-3 4 6453,-9 2 1,-2 6 0,-7 3 0</inkml:trace>
  <inkml:trace contextRef="#ctx0" brushRef="#br4" timeOffset="95">4922 14900 22604,'-16'0'6261,"7"0"-6289,2 0 0,14-5 0,5 0 0,6 2 1028,3 1 0,7 2 0,-2 0 0,4 0-997,1 0 1,6 5-1,0 0 1,-1-1-4,3-3 0,-6-1 0,4 2 0,-4 2 0,-2 1 0,-1 0 0,-4-5 0,-5 0 0,-4 0 0,-1 0 0,0 0 0,0 0 0,-1 0 0,1 0 0,-9 0 0,-5-2 0,-7-1-1327,-4-2 1,-7-6-1,-5 4 1278,2-1 1,1-3 0,3-5 0</inkml:trace>
  <inkml:trace contextRef="#ctx0" brushRef="#br4" timeOffset="96">6384 14618 11960,'0'15'409,"0"1"0,12 0 1,4 1-1,3 4 336,4 5 1,-4 4 0,9 3 0,3 2-252,4 2 0,2-1 0,-6-2 0,-1 1 58,-4 1 0,-3-1 0,-7-9 1,-2-5-257,-4-3 0,2-2 1,-6-1 366,-3 1-527,-1-7 1,-2-4 0,0-10-89,0-6 0,0-4 0,-2-6 0,-1-4-320,-3 1 1,1-11 0,3 2-1,-1-4-69,-2-2 0,-8-9 0,3-1 0,-2-5-170,1-6 1,-3 1 0,4-1 0,-4 4 178,-2 2 0,0 2 0,1 5 0,-1 1 244,0 4 1,6 9-1,1 9 1,2-1 195,4 1 1,1 5 0,2-2 199,0 3 1,0 3 0,2 1-1,1 1 34,2 3 0,8 1 1,-3-1-1,4 3-46,2 0 0,6 5 0,5-5 0,4 2-21,6 0 0,8-1 0,11 6 1,3 0 114,6 0 1,14-5 0,-1 0 0,4 0-182,4-2 1,-41 6 0,1 0 0,3-2-1,1-1 1,0 1 0,0 1-69,1-1 0,1 0 0,0-2 0,-1 0 1,-3 1-1,-1 1 0,-2-1 0,0 1-68,39-4 0,-3 2 0,-19 3 0,-6-2-28,-5-1 0,-11 0 0,-5 5 0,-7 0-1103,-7 0 1,-9 0-431,-1 0 0,-9 0 1,-2 2-1,-9 3-218,-5 5 1,-9 4 0,-3 4 0,-6 1 738,-4 2 0,-10 2 0,-8-4 0,0 2 548,0-2 0,-4 4 419,6-2 0,-15 14 0,3-2 0</inkml:trace>
  <inkml:trace contextRef="#ctx0" brushRef="#br4" timeOffset="97">7013 14555 8632,'8'-7'2500,"-1"3"-2009,-7-6 0,2-1-106,3-4 0,9 1 1,9 1-1,2 5 11,3 1 1,3-4-1,4 6 1,2 1-102,-2 3 1,1 1-1,-3 0 1,-6 1-106,-8 5 1,0-3 0,-10 8 0,0 1-66,-4 2 0,-3 2 0,-4-1 0,-3-1 19,-6-3 0,-3 3 0,-3-4 1,-4 4-94,-6 2 0,3 0 0,0-2 0,-1-4 43,1-5 0,4 2 0,-1-2 316,4-1-408,1 5 0,9-8 0,7 5-154,9-5 0,12 1 0,7 2 1,5 3 228,4 1 0,5 1 0,-6 3 0,-1-1 46,-1 1 1,-3 7 0,-1 2-1,-6-2 114,-8-1 1,0-2 0,-8 1 0,1 2-76,-4 2 1,-3 2-1,-4-4 1,-3 2 72,-5-2 1,-4-1 0,-2-2 0,-2-3-163,-3-2 0,2 1 0,-5-5 0,-1 0-393,1 0 0,5-2 0,-4-5 0,2 0-139,0 0 0,0 0 0,5-1 1,1-3-256,-1-1 1,7-7-838,4 1 1,5-3 0,7-1 0,9 1 512,8 3 0,6-3 1,1 4-1,2-4-358,4-2 1396,3-7 0,0-1 0,-1-8 0</inkml:trace>
  <inkml:trace contextRef="#ctx0" brushRef="#br4" timeOffset="98">7830 14633 7039,'23'-10'0,"-5"1"400,-6 2 0,-9-5 230,2 1 1,-5 4 0,-5 2 0,-5 3-248,-4 2 0,-2 9 0,0 5 1,-1 7 3,-4 4 1,3 1 0,-3 5 0,6-1 61,4-4 0,-1 2 0,7-5 0,1-1-61,3 1 0,2 3 0,5-5 0,4-2-17,4-1 0,3-2 0,4-2 0,6-2-101,2-2 1,3-6 0,-1 3 0,1-2-115,-1 0 1,1 1 0,-1-6-1,-1-2-97,-4-3 0,2 1 0,-7-6 1,-2-3-40,-1-1 0,-10-7 0,-3 0 0,-3 0-199,-2-1 1,0 3 0,0-6 0,-2 1 3,-3-1 0,-3 6 1,-8-2-1,-2 4-226,-3 1 0,4 0 0,-4 0 1,3 1-477,3-1 0,-1 2 0,2 2-2687,4 1 2708,3 8 0,8-4 0,5 7 1,4 0-21,4 0 1,9 0 875,3 0 0,11 7 0,3 2 0</inkml:trace>
  <inkml:trace contextRef="#ctx0" brushRef="#br4" timeOffset="99">8805 14508 8347,'16'-16'606,"-6"5"0,-1 1 170,-2-2 1,-2-2 293,-5-2 0,-1 7-945,-5 4 0,-4 3 0,-9 2-137,-2 0 1,0 0 0,3 0-1,-1 0-58,-2 0 0,-5 2 0,3 1 0,0 4 88,1 2 0,1-5 1,5 3-1,0-2 219,1 0 0,-1 6-14,0-6 0,6 5-82,-1-4 1,8 1 0,-3-2-59,5 5 0,2-1 1,3 2-1,1 1 8,-1 2 1,4 1 0,3 1-8,3 0 0,-4 0 1,1-1-1,1 1 67,2 0 1,2-1 0,1 1 0,2-2 73,2-3 0,0 3 1,-5-4-1,2 4 53,3 2 0,-4-1 1,4 1-1,-2 0 29,2 0 1,-3 5 0,1 0 0,-5-2-5,-4-2 0,-4-1 1,2 0-187,-1-1 1,-2 1-1,-6 0 1,-5-2-301,-4-4 0,-9 4 0,-6-5 0,-3 0-447,-5-4 0,-3-2 0,-3 1 1,-6 1-256,-6-1 1,-8-3 0,1-1-1,-5 0-1256,-5 0 2141,3 0 0,-12 0 0,6 0 0</inkml:trace>
  <inkml:trace contextRef="#ctx0" brushRef="#br4" timeOffset="100">5283 15954 7621,'0'-16'0,"0"0"0,0 0 0,0 1 1362,0-1 0,7 0 1,5 1-1,6-1-487,3 0 0,7 0 0,0 2 1,5 2-521,4 2 0,5 4 0,-6-2 0,-1 1 156,-2 3 0,-3 3 1,-2 1-318,-2 0 1,-6 7-1,-1 3 1,-7 4-156,-7 2 0,-3 5 1,-4 1-1,-3 3 131,-6 3 1,-11-2-1,-8 4 1,-5 1-167,0-3 1,-3 3-1,1-6 1,2-1 71,2-3 1,3 2 0,4-2 0,5-2 587,4-1 1,1-4 0,2-2 583,3-2 1,4 1-679,7 5 1,2-8 0,5-3 0,7-3-464,5-2 1,9 0-1,0 0 1,5 0-108,4 0 0,12 0 0,-2-2 0,2-1-233,0-2 1,-4-6 0,-1 6 0,-4 0-1082,-1-2 0,-8 5 0,-6-3 0,-4 1-1175,-7-1 1,0 2 2488,-9-8 0,-7-6 0,-7-8 0</inkml:trace>
  <inkml:trace contextRef="#ctx0" brushRef="#br4" timeOffset="101">9466 14963 8294,'-6'0'3616,"10"0"-2841,10 0 0,10 0 0,-1 0 0,1 0-339,4 0 0,7-5 0,2 0 0,-2 1-273,-2 3 1,-7 1 0,-1 0 0,-1 0-534,1 0 0,-6 0 0,4 0 0,-2 0-1936,-1 0 1,1 1 1318,-5 5 1,-7 2 986,-4 8 0,-17 0 0,-6 0 0</inkml:trace>
  <inkml:trace contextRef="#ctx0" brushRef="#br4" timeOffset="102">9528 15231 7621,'16'0'925,"0"0"0,7-7 0,1-2-239,0 0 0,4 2 0,-5 5 0,2-1-42,3-2 1,-1-1 0,3 6 0,-2-1-339,0-5 0,4 5 1,-10-5-1,1 5-437,0 1 1,-1 0 0,-2 0 0,1 0-781,-2 0 1,3 0-1,1 1 1,0 3-2618,0 1 3528,-2 7 0,-6-3 0,1 7 0</inkml:trace>
  <inkml:trace contextRef="#ctx0" brushRef="#br4" timeOffset="103">10833 15183 6711,'9'-7'467,"5"6"1,-3-5 230,3 5 1,7-1-1,1-2 1,3-1-280,3 2 0,7 1 1,3 2-1,0 0-116,1 0 0,3 0 1,-4 0-1,2 0-70,4 0 1,0 0 0,1 0 0,-1 0-77,0 0 0,10 0 0,-5 0 0,3 0 12,2 0 0,2 0 1,-5 0-1,-2 0 32,1 0 0,1 0 0,-2 0 0,0 0-32,-2 0 1,9 0-1,-7 0 1,5 0-48,5 0 1,6-2-1,1-1 1,1-2 57,4 1 1,-3 1 0,2-1-1,-3-1 68,-4 1 1,8-3 0,-8 2-1,2 0-27,-1-2 0,-6 5 0,0-3 0,1 1-21,2-1 1,4 3 0,3-5-1,4 2-19,-1 0 0,6-2 1,-3 3-1,1-1 31,-2 2 1,-3-4 0,-7 1 0,0 3 34,0 1 1,-1 0 0,1-1-1,0-2-8,0 1 0,2 1 0,1-1 1,1-1 6,-6 2 0,0-4 0,-9 1 0,1 3-208,1 1 1,-7 0 0,2-1 0,-5-2-494,-1 1 1,1 2 0,0 2-1,-4 0-607,-2 0 0,-3 0 0,-7 0 0,-3 0-203,-3 0 1,-6 0-1,-7 2 375,-2 3 890,-16-3 0,-15 5 0,-17-7 0</inkml:trace>
  <inkml:trace contextRef="#ctx0" brushRef="#br4" timeOffset="104">12673 15734 7621,'-14'-7'485,"2"-4"0,1-3 359,-1-2 1,5 6 0,2-1-539,3-1 1,2 3 0,2 1 0,5 1 18,8 3 1,10-3-1,10 2 1,3 2 51,3 1 1,-1 2-1,3 0 1,-2 0-117,-3 0 1,-7 5 0,-6 2-1,-2 2-212,-4 3 1,-9 2 0,-4 3 0,-5 4 79,-1 6 1,-7-3 0,-7 4 0,-8 3-264,-10 4 1,-8 2-1,2-6 1,-1 1 113,1-1 1,1-1-1,6-4 1,-1-3 592,1 0 1,6-11-1,4 4 488,4-2 0,3-1-331,3 3 1,6-7 0,10-4-213,6-3 0,10-2 0,5 0 0,5 0-677,6 0 0,3-2 0,9-3 1,2-4-941,1 0 1,6-8-1,-6 5 1,-3 0 132,-5-2 1,-6 0 0,-8-2 0,-4 0 965,-5 0 0,-3-6 0,-3-3 0</inkml:trace>
  <inkml:trace contextRef="#ctx0" brushRef="#br4" timeOffset="105">10456 14476 7847,'9'-7'970,"5"5"0,-4-3-223,4 3 1,4 2 0,1 0 0,4 0-381,1 0 1,2 0 0,6 0-1,-1 0-151,1 0 1,-3-5 0,-1 0 0,-2 1-568,2 3 0,-5 1 1,0-2-1,-2-2-484,0-1 0,0 0 0,-6 3 0,1-1-975,0-3 1,0-1 1809,-1 2 0,1-3 0,0-8 0</inkml:trace>
  <inkml:trace contextRef="#ctx0" brushRef="#br4" timeOffset="106">10912 13879 8127,'2'-16'914,"3"0"1,4 8 0,6 2 0,3 3-517,3-2 0,9 3 0,8-5 0,2 2-230,4-1 0,1 0 0,2 0 1,1-2 24,-1-1 1,-2 2-1,-3 7 1,-5 0 52,-4 0 1,-9 0 0,-1 0-82,0 0 0,-6 2 0,3 3 0,-6 5 153,-4 4 1,-6 2 0,1 1 0,-3 3 200,-2 1 0,0 12 1,-2-2-1,-2 4-33,-1 4 0,-5-6 0,3 5 1,0-1-240,0 0 0,1-1 0,6-4 0,0-3-439,0-2 0,0 2 0,2-4 0,3 1-450,6 0 1,3-7-1,0 2 1,-2-3-2548,-2-3 0,-1 1-1761,2 0 4950,-4-7 0,-14-2 0,-2-7 0</inkml:trace>
  <inkml:trace contextRef="#ctx0" brushRef="#br4" timeOffset="107">11258 14303 8566,'16'-2'0,"-1"-1"806,1-2 0,5-6 0,0 4 1,0 0-290,2 0 1,-1-3-1,8 5 1,0 1 131,3 2 1,4-3 0,-2-2 0,3 0-686,2 0 0,-5 2 1,4 5-1,-3-2-792,1-3 0,0 3 0,-6-3 0,-1 3-3826,-4 2 4654,4 0 0,-13 0 0,6 0 0</inkml:trace>
  <inkml:trace contextRef="#ctx0" brushRef="#br4" timeOffset="108">12641 13895 8099,'-1'-16'539,"-5"0"645,-2 0 1,-3 2-647,1 4 0,6 5 0,-1 10 170,3 5 1,4-1 0,2 2-7,1 1 1,2 7 0,-4 2-227,3-2 0,-1 4 1,-5-2-1,0-2-127,0-1 1,0 3 0,0-1 0,0 1-134,0 2 0,0-5 1,0 3-1,0-4-121,0-1 0,0-1 0,0 1-1201,0 0 1,0 0-1546,0-1 0,0-4 577,0-1 1,-2-6 1407,-3 1 1,-4-5-1,-7-5 1,1-6 665,-1-3 0,-7-8 0,-1-3 0</inkml:trace>
  <inkml:trace contextRef="#ctx0" brushRef="#br4" timeOffset="109">12311 14099 7312,'7'9'2175,"-3"-2"-1297,6-7 1,1 0-1,6 0 1,2 0-269,2 0 0,7 0 0,-1 0 0,2 0-185,3 0 1,6 0-1,2 0 1,0 0-166,-3 0 0,2 0 0,-3-2 1,-1-2-244,-2-1 1,-6 0-1,-3 5 1,-1 0-551,-4 0 1,-2 0-1,-1 2-339,0 3 0,-7-2 0,-4 8-174,-3 1 0,-4 2 1,-5 2-1,-7-1-2332,-5 1 3378,-16 0 0,9 0 0,-13-1 0</inkml:trace>
  <inkml:trace contextRef="#ctx0" brushRef="#br4" timeOffset="110">12248 14508 8099,'0'15'1290,"7"-1"0,4-3 0,3-6-764,2-3 1,1-2-1,4 0 1,3 0 226,1 0 1,10 0 0,-4 0 0,4 0-109,4 0 0,-6 0 0,4 0 0,-4 0-475,-2 0 1,1 0 0,-3 0 0,-1 0-536,-1 0 0,-7 0 0,5 0 0,-2 0-948,-4 0 0,-2 0 0,-1 0 0,0 0-1982,-1 0 3295,-6 0 0,5-7 0,-5-2 0</inkml:trace>
  <inkml:trace contextRef="#ctx0" brushRef="#br4" timeOffset="111">13553 13785 8149,'7'-16'1878,"-5"7"1,5 4 0,-7 10-1116,0 6 1,-2 3-1,-1 3 1,-2 2-68,1 2 0,-3 7 0,0-2 0,0 2-211,0-2 0,2 9 0,5-3 0,0-1-265,0-3 0,0 2 1,0-4-1,0 2-103,0-2 0,0 2 0,0-7 1,0-2-434,0-1 1,0-2-1,0-1 1,0 1-1221,0 0 0,0-6 348,0 1 1,2-8-621,3 2 0,4-3 0,6-2 511,1 0 1,5-7 0,0-5 1296,-2-7 0,-1-6 0,-3-6 0</inkml:trace>
  <inkml:trace contextRef="#ctx0" brushRef="#br4" timeOffset="112">13931 13832 8171,'10'0'376,"1"0"1,1-2 283,2-3 0,2 3 1,1-3-1,2 3-170,2 2 0,7-5 1,-2-1-1,2 3-225,-1 1 0,-3 2 0,-5 0 0,2 0 16,-2 0 0,-1 0 0,-2 0 116,-1 0 0,-4 0-217,-1 0 0,-6 2 1,1 3-1,-3 6 155,-2 3 0,0 1 0,0 3 1,0 3-2,0 5 0,-7 4 0,-2 1 0,-1 1 106,-1-1 0,8 0 0,-4 1 1,1-1-246,1 1 0,0-3 0,5-1 0,2-3-484,3-2 1,-2 3 0,6-5-1,0-2 64,0-2 1,-4-1 0,4 0 0,-1 0-930,1-1 0,-5-4 1,3-3-1628,0-1 0,-7 4 1,-2-6 2780,-12-1 0,-9-10 0,-8-2 0</inkml:trace>
  <inkml:trace contextRef="#ctx0" brushRef="#br4" timeOffset="113">13946 14335 9140,'16'-11'0,"0"2"0,0 1 785,-1-1 0,6 4 0,2-4 0,3 2-523,7 4 0,1-4 0,8 0 1,-1 0 476,0 0 0,2 1 1,-6 6-1,-2-1-316,-2-5 0,-1 5 1,-3-5-1,-1 5-956,-2 1 1,-1 1 0,3 3 0,-4 1-793,-1-1 0,0 3 0,-4 0 0,2 0-925,-2 0 2250,-8-2 0,3 2 0,-6 2 0</inkml:trace>
  <inkml:trace contextRef="#ctx0" brushRef="#br4" timeOffset="114">15047 14335 7483,'-10'0'23,"-1"0"774,-1 0 0,3 0 1,-1 0-72,-3 0 0,1-7 0,0-2 789,1 0 0,8 0-503,-2 4 1,5 3-615,5-3 1,4 5 0,6 4 77,1 1 0,0 7-411,0-1 0,-8 3-164,-2 1 1,-5-4-138,-1-1 1,-7-6 190,-3 1 0,-4-3 1,-2-2-1,0-2-93,1-3 1,4 1-1,3-6-373,1-2 0,1 3 0,6-2-181,0-1 1,0 3 0,2 1-1,3 1-233,6 3 1,3 3-1,1 1 1,3-2 421,3-3 1,-4 3 0,4-3 0,-3 1 502,-2-1 0,6-11 0,3-8 0</inkml:trace>
  <inkml:trace contextRef="#ctx0" brushRef="#br4" timeOffset="115">15550 13769 8154,'9'-7'1097,"0"0"889,-4-4-1364,-3 4 0,6 9 0,-4 3-114,1 6 0,0 3 0,-5 3 1,-1 2-121,-5 2 1,3 6-1,-6-5 1,0 3 19,1 3 1,-3 0-1,-5 0 1,1-4-105,-1-1 1,0 3-1,1-3 1,-1-1-105,0 1 1,2-2 0,2-5-1,3-1 121,2 1 0,2 0-56,5 0 1,2-1 0,3-1-167,5-3 0,4-4 1,4-7-1,1 0-119,2 0 1,2 0-1,-4 0 1,4 0-451,1 0 0,1 0 1,4 0-1,-1 0-343,0 0 0,11-2 1,-8-1-1,2-3-94,0 3 0,-6 1 1,-3 2-1,-1-2-141,-4-3 1,-1 3 0,-4-5 0,-4 0 373,-5-3 1,-3-6 0,-2-5 0,0-3 673,0-1 0,0-11 0,0 2 0</inkml:trace>
  <inkml:trace contextRef="#ctx0" brushRef="#br4" timeOffset="116">15912 13973 8154,'-11'-5'808,"1"0"0,5-1-82,-6 6 1,6 6-1,-4 2 1,0 5 282,1 4 1,2 4 0,-2 0 0,-1 3-394,0 1 1,4 5-1,-4-6 1,1 2-418,-1 0 0,5-1 0,-1 3 0,3-4-414,2-1 0,0-2 0,0-5 1,2-1-797,3 1 1,-3 0 0,5-2-1,-2-2-477,1-2 1,6-4 0,-2 2 941,4-1 1,2-1-1,1-6 1,3-2-1588,1-3 2133,7-4 0,-4-14 0,7-1 0</inkml:trace>
  <inkml:trace contextRef="#ctx0" brushRef="#br4" timeOffset="117">16494 13832 10087,'-2'-14'504,"-3"3"0,-4-1 1,-7 7 34,0 1 1,-1 4 0,-2 6 0,-2 4-156,2 4 0,-6 9 0,1 5 0,-1 5 191,4 3 1,4 6-1,1-3 1,2-1-239,4 1 0,3 3 1,7-6-1,0-3-66,0-5 1,8 0 0,6-7 0,7-2-11,4-1 0,3-2 0,7-2 0,1-4 29,-1-5 1,4-3 0,-3-2 0,-1 0-138,-2 0 0,-1-7 0,-2-3 0,-4-4-94,-5-2 0,-9 0 0,-3 1 0,-2-1-139,-4 0 1,-3 0 0,-5 2-1182,-6 4 972,-3-4 0,-6 10 0,-3-4 0,-2 1-640,-3 3 1,-7 2 0,-1 4-1,-1 5-535,-1 9 0,-1 1 1,-4 10-1,2 1 1464,3 1 0,-13 10 0,2 1 0</inkml:trace>
  <inkml:trace contextRef="#ctx0" brushRef="#br4" timeOffset="118">15236 14948 7538,'8'0'-526,"-2"0"1,-12 0 445,-4 0 1,-4 0 0,-2 0-72,1 0 1,4 0 68,1 0 268,-1 0 1,1 5 167,-1 0 1,6 6 112,-6-6 1,1 2 851,-6-2-733,7-3 1,3 7 0,7-6-1,4 2 147,6-1 1,10 3 0,5 0 0,6 1 115,4 5 0,4-5 0,9 3 0,2 1-77,1 2 1,13 0 0,1-2-1,6-1-303,3 1 0,13-5 1,-5-2-1,-38-3 1,1 0-7,2 0 1,-1 1 0,38-1-1,-4 3 1,-10-3-61,-6-2 1,-6-6-1,-13 1 1,-6 2-682,-9 1 1,-6-3 0,-10 0-780,1 1 0,-9-3 0,-7 2-1485,-9 1 0,-17 3 1,-9 1 2541,-8 0 0,-8 0 0,-12 0 0</inkml:trace>
  <inkml:trace contextRef="#ctx0" brushRef="#br4" timeOffset="119">20471 12747 8505,'-15'-14'0,"1"2"0,1 3 1193,3 2 0,6 4-520,-1 8 0,5 4 0,5 6 1,4 3 188,0 3 1,7 3-1,-2 8 1,5-1 81,0 1 0,4 1 0,-2 2 0,0 1-338,1-1 1,-4 4 0,5-3 0,-2-1-353,0-1 1,0-8 0,-6 0-1,1 0-98,0-1 1,-2-3-1,-2-6-1480,-2 0 1,1-2-1,5-4-817,-1-5 0,3-3 1,1-2 697,2 0 1,5-7 0,-3-5 0,1-7 1442,4-7 0,2-18 0,1-5 0</inkml:trace>
  <inkml:trace contextRef="#ctx0" brushRef="#br4" timeOffset="120">21226 12731 7994,'-17'2'646,"-6"3"1,-9 6 469,-8 3 1,-5 9-1,-2 3 1,0 3-70,-1 3 1,-4-1-1,0 1 1,1-3-467,2-2 1,-2 1 0,2-6 0,6 1-334,3 0 1,5-2-1,7-6 1,3-1-580,2-3 1,2 1 0,6-5-1151,-1 2 1,2-4 136,4 5 1,4-6 0,12 1 0,6-3-183,7-2 1,16-2-1,10-3 1526,4-5 0,-3-11 0,8-4 0</inkml:trace>
  <inkml:trace contextRef="#ctx0" brushRef="#br4" timeOffset="121">21446 13030 7994,'25'0'790,"-3"0"1,-6 0 0,0 0-125,0 0 1,1-2 0,2-1 0,4-2 155,1 1 1,-4 2 0,2 2 0,-1 0-535,0 0 0,0 0 0,-5 0-957,0 0 1,-1 2-793,1 3 1,-9 4-1,-7 5 1,-9-2-2253,-5-1 3713,-8-8 0,-3 11 0,-6-5 0</inkml:trace>
  <inkml:trace contextRef="#ctx0" brushRef="#br4" timeOffset="122">21478 13172 7994,'0'15'783,"7"-6"0,3-4 0,4-3 225,2-2 1,1 0-1,4 0 1,5 0-402,4 0 1,2 0 0,-1 0 0,0 0-669,1 0 1,-2 0-1,-2 2 1,-2 1-899,2 2 0,-6 1 0,-1-6 959,-3 0 0,5 0 0,1 0 0</inkml:trace>
  <inkml:trace contextRef="#ctx0" brushRef="#br4" timeOffset="123">22217 12669 7994,'7'-9'2987,"3"4"-1953,4 3 0,2 2 1,-1 0-1,3 0-353,3 0 0,-2 0 0,6 0 0,-1 0-347,1 0 0,-5 0 1,5 0-1,-2 0-278,-4 0 0,4 0 0,-2 0 0,-2 0-504,-2 0 1,4 0-1,0 0 1,-2 0-561,-1 0 0,3 0 1,0 0-1,0 0 25,1 0 1,-4 0-1,5 0 1,-2 0 105,0 0 877,0-7 0,-6 5 0,1-5 0</inkml:trace>
  <inkml:trace contextRef="#ctx0" brushRef="#br4" timeOffset="124">22924 12276 8772,'-9'-16'797,"2"5"1,9 3-175,3 1 1,4-4 0,9 6 0,1 0 46,2-2 1,12 3 0,0-4 0,6-1-435,4 0 0,-4 6 0,-1-3 0,-3 5-58,-3 1 1,1 0 0,-11 0 47,3 0 0,-6 0 0,2 1-146,-3 5 0,-10 2 0,-1 8 0,-2 0 251,1-1 0,-1 6 0,-5 2 0,0 2 56,0 3 1,0 6-1,-2 3 1,-1 0 48,-3 1 0,1-5 0,5 4 0,0-5-208,0-6 1,0 2-1,0-6 1,0 1-808,0 0 1,2-2 0,1-6-796,3 1 0,4 0-1669,-5 0 0,1-6 2087,-6 1 0,-2-10 1,-5 1 955,-9-5 0,-6-17 0,-10 3 0</inkml:trace>
  <inkml:trace contextRef="#ctx0" brushRef="#br4" timeOffset="125">23207 12669 9208,'5'-11'0,"2"2"0,2 1 0,3 1 707,2 0 0,2-4 0,1 4 1,4 0 100,6 0 1,2 2-1,3 3 1,-1-1-494,1-3 0,4 0 0,1 2 0,-4-1-306,-5 1 0,2 3 0,-4 1 0,2 0-1027,-2 0 1,2 7 0,-5 3 0,0 4 1017,-1 2 0,-1 6 0,-5 3 0</inkml:trace>
  <inkml:trace contextRef="#ctx0" brushRef="#br4" timeOffset="126">24276 12354 11559,'-8'7'817,"1"-3"1,7 6 0,1 2 449,5 2 1,-5 7-1,6 2 1,-1 0-786,-1-1 1,5 5-1,-3-6 1,2 0-703,3 1 1,-3-4 0,1 3 0,1-4-1413,-2-1 0,3 0 0,-7-1 687,-1 1 0,-4-6 0,-6-1 0,-4-2-1052,-4-3 1,-4-3 1996,-3-1 0,-10 7 0,-9 2 0</inkml:trace>
  <inkml:trace contextRef="#ctx0" brushRef="#br4" timeOffset="127">24009 12669 8764,'7'-14'0,"3"3"0,4 4 723,2 0 0,5 4 0,2-6 0,1 2-95,4 3 0,7-3 1,2 2-1,0 0 76,1-2 0,0 5 0,4-5 0,-3 2-759,-1 0 1,-3-6 0,7 6 0,0 0 5,-2-2 1,0 5-1,-5-5 1,2 2-1517,-2 0 1,3-2 0,-1 3 0,-4-3-1788,-5-2 3352,-5-1 0,0-6 0,1 1 0</inkml:trace>
  <inkml:trace contextRef="#ctx0" brushRef="#br4" timeOffset="128">25125 12024 9672,'-7'-16'3003,"4"8"-2741,-8 2 0,8 6 0,-2 6 0,3 6 774,2 7 1,0 4-1,0 7 1,0-1-233,0 4 1,-2 2 0,-1-3-1,-3-1-416,3 1 0,1-1 1,2 0-1,0-1-271,0-4 0,2 2 0,1-5 0,3 0-136,-3-1 0,4-1 0,0-5 0,0 0-603,0 0 1,0-2 0,-3-2-1,3-4-741,1-1 1,-2 4 0,4-6 0,2-1-388,2-3 1,4 5-1,3-1 1,3-2 1749,1-1 0,4-16 0,-4-3 0</inkml:trace>
  <inkml:trace contextRef="#ctx0" brushRef="#br4" timeOffset="129">25440 12118 9093,'0'-15'696,"2"4"1,3 3-4,5 1 1,9 1-1,2 5 1,0-3-339,2-1 0,2 0 0,6 3 0,0-2-124,1-1 1,-1-2 0,-1 4-1,-2-3-40,-2 3 0,-7 1 0,2 2 0,-3 0 22,-2 0 0,-6 0 0,1 2 135,1 3 0,-5 4 0,-2 7 28,-3-1 1,-2 6 0,0 2-1,0 1 124,0 4 0,-7 2 0,-4 1 1,-1 1 198,2-1 0,-3 1 0,6-1 0,0 1-375,0-1 1,0-5-1,4 0 1,-2 1-135,1-3 0,4-1 0,4-6 0,3 2-1454,1 2 1,-2 0-1,4-5-967,2 0 0,-3-6-4540,2 1 5689,-1-8 0,-8 3 0,-9-12 1,-11-4 1081,-8-4 0,-4-2 0,-8-7 0,-2-1 0</inkml:trace>
  <inkml:trace contextRef="#ctx0" brushRef="#br4" timeOffset="130">25566 12511 7994,'-9'-15'1073,"-3"4"1,8 2-364,6 2 0,3 0 0,9 4 1,0-2-26,3 1 1,10 3-1,-1 1 1,4 0-473,1 0 1,6 0 0,-1 0 0,-1 0-458,-1 0 1,-3 0 0,0 0-1,1 0-715,-1 0 1,1 5 0,-1 0-1,-1-2-1307,-4-1 1,4 3 2265,-4 1 0,-3-1 0,-1-5 0</inkml:trace>
  <inkml:trace contextRef="#ctx0" brushRef="#br4" timeOffset="131">26477 12543 16280,'9'0'3026,"-2"0"0,-5-5-5140,3-1 0,4 1 169,7 5 1,-1-2-945,1-3 0,0-4 2889,0-6 0,-1-15 0,1-3 0</inkml:trace>
  <inkml:trace contextRef="#ctx0" brushRef="#br4" timeOffset="132">27091 11993 7994,'0'-16'1493,"0"0"-701,0 1 0,-2 6 407,-3 4 1,1 10 0,-6 5 0,-1 4-434,2 2 1,-8 7-1,3 3 1,0 2-179,0-2 0,-7 4 0,9-4 0,0 4-267,-2 1 1,1-5-1,1-1 1,3-1 76,2 1 1,2-6-1,3 3-163,-3 1 1,5 0-1,-1 3-126,4-5 0,9-5 1,0-4-1,6-2 33,3 3 0,7-6 1,-2-2-1,2-3-277,-2-2 1,9 0 0,-3 0 0,1 0-1045,0 0 1,4-2 0,-1-2 0,-1-1-41,-2 2 0,-1-4 0,-2 1 0,-4 1 48,-5-2 1,-4 0-1,-1-5 1,-2 2 328,-4-3 1,-3-1 0,-7-3 0,0-4 252,0-5 1,0-4 588,0-1 0,0-1 0,0 1 0</inkml:trace>
  <inkml:trace contextRef="#ctx0" brushRef="#br4" timeOffset="133">27468 12150 7994,'-11'7'740,"1"3"1,5 4-1,-4 4 1,0 1 863,1 2 0,-3 7 0,-5 0 1,2 5-479,4 4 0,-2-2 0,5-7 1,0-2-603,0 2 0,1 0 0,6 0 0,0-4-390,0-1 1,0-1 0,0-2 0,2 1-1395,3-2 0,2-2 1,6-3-1483,-3-3 0,1 1 0,4-7 1380,1-1 1,0-3 0,0-1 0,-1-1 1361,1-5 0,14-16 0,3-11 0</inkml:trace>
  <inkml:trace contextRef="#ctx0" brushRef="#br4" timeOffset="134">28081 12087 7994,'0'-16'0,"-2"2"0,-1 2 603,-2 2 0,-8 4 0,3-2 1,-4 1 236,-2 3 1,1 4-1,-1 5 1,-2 6-187,-3 3 1,-3 3 0,-6 4 0,2 5-262,2 4 1,2 2 0,-3 1 0,8 2 289,7 1 0,0 1 0,7-4 1,1 0-384,2-1 1,9 3-1,5-9 1,6 2-57,3-2 0,7-3 0,0-7 0,5-2 11,4-4 0,-1-3 1,-4-7-1,-1 0-158,1 0 0,-1 0 1,-1-2-1,-4-3-245,-5-5 1,-5-4 0,-6-2 0,-5 0 83,-3 0 0,-2 1 0,-2-1 0,-3 0-516,-5 1 1,-13-1 0,-7 0 0,-6 2-504,-5 4 1,-6 1 0,-7 5 0,-2-1-7,-3 2 1,-4 3 0,-5 5 0,-6 4 1088,-2-1 0,-10 6 0,-1-5 0</inkml:trace>
  <inkml:trace contextRef="#ctx0" brushRef="#br4" timeOffset="135">23600 13156 7994,'-16'0'-186,"1"5"1621,-1 0 0,6 1-988,-1-6 0,11 0 1,4 0-1,11 0 236,8 0 0,10 0 0,11-2 1,5-2 68,3-1 0,13-2 0,1 4 1,8-4-261,6-2 1,4 5 0,1-3 0,-38 5 0,1-1-224,3 0 1,1 1 0,5-1 0,1 1 0,4 1-1,0 2 1,4-2 0,1 0-155,3-2 1,1 1 0,11 1 0,1 0 0,-1-2 0,2 1 0,-1 0 0,1 0 81,-1-1 1,-1 1-1,-4 1 1,-1 0 0,-2-1-1,-2-1 1,-3 2 0,-2 0-5,-2 1 1,-2 0 0,-6 0 0,-1 0 0,-7 0 0,0 0 0,-3 0 0,0 0-161,42 0 1,-43 0 0,-1 0 0,37 0 0,-5 0-205,-7 0 0,-13 0 0,-6-2 0,-7-1-195,-8-2 1,-9 0 0,-6 5-7367,-4 0 5295,-8 0 1,-28 5-1,-18 0-1872,-9-2 4309,-9-1 0,-1-2 0,-7 0 0</inkml:trace>
  <inkml:trace contextRef="#ctx0" brushRef="#br4" timeOffset="136">24921 13596 9630,'0'-16'1091,"0"0"1,2 3 0,3 0-550,5 3 1,10 6 0,2-3-1,5 2-101,6 0 1,-2 0 0,8 5 0,-3 0-33,1 0 1,0 0 0,-6 0 0,1 1-147,-1 5 1,-7 1 0,-3 5 0,-5-2-28,-5 3 0,1 0 1,-7 3-1,-1 0-51,-3 0 1,-1 1 0,-1 4-1,-5 4-98,-4-1 1,-9 4 0,-4-7 0,-2-2 53,-2-1 1,-3-3-1,-3 1 1,-1 0 196,3-1 0,-4-1 0,11-1 0,-1-3 29,4 2 0,4-5 0,3 0 0,1-1 597,3-1 0,7 7-519,-3-2 1,13-3 0,7-1 0,9-5-446,7-1 0,-1 0 0,15 0 0,5 0-33,7 0 0,5-1 0,2-5 0,0-2-530,0-1 0,-2-3 0,-4 5 0,-4 0-1681,-4 0 1,-4 2-1,-3 5 1,-5 0 106,-4 0 0,4 0 0,1 0 2137,2 0 0,-5-7 0,4-2 0</inkml:trace>
  <inkml:trace contextRef="#ctx0" brushRef="#br4" timeOffset="137">28113 13046 9402,'15'0'941,"1"0"1,0 0 0,-1 0-163,1 0 0,0 0 0,1 0 0,3 0-145,1 0 1,1 0-1,-2 0 1,0 0-501,0 0 1,-3 0 0,-1 0 0,0 0-730,-1 0 1,-4 5 0,-1 0 0,1 1-417,-2 0 1,-1-2-1,-4 6-595,1 3 0,-7 1 0,-10 0 1094,-7-4 0,0 2 1,-6-6-1,1-1 512,-1 2 0,4-5 0,-3 5 0,1 0 43,4 3 0,-4-1 0,2-1 894,2-1 1,7 4 510,1-6 0,8 2 0,-1-3-353,8 1 0,4 2 0,10-4 0,3 3-163,5-3 0,4-1 0,1-2 0,1 2-487,-1 3 0,1-3 0,-3 3 0,-1-3-412,-2-2 1,1 0 0,4 0 0,1 0 156,-1 0 1,0 0-1,1 0 1,-1 1-2571,1 5 0,-1-5 1,-1 6-1,-2-1-652,-2-1 1,-7 0 3031,2-5 0,4 7 0,-1 2 0</inkml:trace>
  <inkml:trace contextRef="#ctx0" brushRef="#br4" timeOffset="138">29842 12386 8171,'9'-7'3553,"-2"-2"-3073,-7 0 1,0 4 0,-2 10 150,-3 6 0,-6 3 1,-8 1-1,-4-1-261,-1-3 0,-2 3 1,-6-5-1,1-1-260,-1-3 0,3-3 0,1-2 0,2 0-85,-2 0 0,0 0 1,0-2-1,3-1-16,3-2 0,1-6 0,5 6 0,0 2-175,0 1 0,6-3 165,-1-1 0,6 1 20,-5 5 0,6 7 0,-1 4 0,3 3 27,2 1 1,0 6-1,0 2 1,0 1-15,0 4 1,-5 0 0,0 0 0,1-2-56,3 2 1,1-5 0,0 0-1,0-2 31,0 0 0,0 0 0,0-6 1,0 1-495,0 0 0,0-6-450,0 1 804,0-8 1,1 2 0,5-10 54,4-5 0,6 1 0,5-1 0,5-3 69,4-1 1,3 0 0,3 2 0,6 3 100,4 2 0,-1 2 0,-1 5 0,-6 0 88,-4 0 0,0 7 0,-9 4 0,-1 3 179,-3 1 0,0 6 0,-3 2 0,-6 1 243,-3 4 1,-4-3 0,-5-1 0,0 1-187,0-1 1,-7 1-1,-5 1 1,-6-5-102,-3-4 1,-5-1 0,3 0 0,-1-2-112,-4-4 1,4 2-1,-3-6 1,1-3-503,2-1 0,-4-2 1,5 0-1,0 0-1056,1 0 1,1 0 0,7-2-807,3-3 0,-1 1 1,8-6-1679,6-2 3837,5-2 0,16-9 0,1-1 0</inkml:trace>
  <inkml:trace contextRef="#ctx0" brushRef="#br4" timeOffset="139">30282 12983 9314,'25'0'2985,"-8"2"-1902,-6 3 1,-8-2 31,2 8 1,-5-2-1,-5 1-599,-5-5 1,-4 2 0,-2-1 0,0-3-66,1-1 0,4-2 1,1 0-44,-3 0 1,6-2-1195,2-3 1,3 1 163,2-6 1,9 6-1,5-3-1827,5 0 0,4 6 0,-4-5 0,4 3 2449,1-2 0,3-4 0,4-7 0</inkml:trace>
  <inkml:trace contextRef="#ctx0" brushRef="#br4" timeOffset="140">30754 12543 8307,'5'-26'432,"1"-1"0,4 8 0,-3-2 1,2 4 207,3 1 0,2 2 1,2 2-1,1 3-48,4 2 1,2 2 0,5 5-1,-2 0-196,2 0 0,2 2 0,1 3 0,-1 5-64,-4 4 0,2 2 1,-5 2-1,-1 1-53,1 2 0,3 7 0,-5-2 0,-3 4-12,-6 1 0,0 6 0,-7 1 0,-1 2-17,-2 4 0,-2 0 1,-2 1-1,-3-1-85,-6-1 0,-8-1 0,-4-10 0,0-1-123,1 1 0,-4-8 0,3-3 0,-2-4-93,-3-1 1,4-2 0,-2-3 0,0-6 13,1-3 0,-3-8 0,5-2 0,1-5-102,-1-4 1,2-2-1,7 1 1,4-1 37,4-2 0,5 0 0,2 5 0,5 1 57,4-1 0,11 2 1,7 3-1,3 6 51,1 3 1,8 2-1,-7 0 1,4 2-197,1 3 1,4-1-1,-3 6 1,-1 3-351,1 1 0,3 3 0,-4 2 1,0 2-225,1-2 1,-2-1-1,-6-2 1,-1-1-297,-4 1 0,2-5 0,-5-3 0,-1-1-2231,1-3 3290,-2-2 0,-5-16 0,-1-4 0</inkml:trace>
  <inkml:trace contextRef="#ctx0" brushRef="#br4" timeOffset="141">31666 12480 8302,'5'-31'0,"0"-1"0,1 2 722,1 4 1,-4 3 0,9 8 0,4 1-402,3 3 0,2-1 0,-3 7 0,1 1 109,2 3 1,7 1-1,-4 1 1,3 5-142,-1 4 0,-5 1 1,3 3-1,-1 3-67,-4 0 0,-3 11 0,-4 2 1,-3 2-58,-2 2 1,-2 1 0,-5-3 0,-2-2-27,-3-4 1,-4 2 0,-8-6 0,-2-1-43,-2-3 1,-11-1 0,4-12 0,0-1-45,-1-2 1,6-2-1,2 0 1,3 0-15,3 0 1,1-7 0,3-4 0,6-3-209,3-1 0,2 4 0,2 1 0,3-1 138,6 2 1,10 2-1,7 7 1,5 0 158,4 0 0,4 13 0,-2 4 0,1 4 137,4 2 0,-6 10 0,1 0 0,-3 4 95,1 1 1,-2 4 0,-9-3-1,-5-1 275,-3 0 1,-8 4 0,-1-5 0,-2-2-414,-4-2 0,-6-3 0,-6-2 0,-5-2-488,-9 2 0,-6-5 0,-10-2 0,-6-4-401,-6-1 1,-17-1 0,-5 3 0,30-9-1,-2 1-1710,-3 0 0,-2 1 1,-6 2-1,-1 0 2118,-2-2 0,-3-1 1,-8 1-1,-1-1 1,3-2-1,0 0 1</inkml:trace>
  <inkml:trace contextRef="#ctx0" brushRef="#br4" timeOffset="142">20141 15372 7968,'-5'-10'2694,"0"-1"-2015,-8 1 1,19 8 0,-1 7 0,7 9 89,4 7 1,7 2-1,3 6 1,4 1-173,1 3 0,0 7 0,1-1 1,-1-1-102,1 1 0,-1-3 1,1-4-1,-1-1-98,1 1 1,-6-3-1,-2-1 1,-1-1-523,-4 0 1,-1-4 0,-3-2-1,1-3 11,0-3 0,0 1-1894,-1 0 1,-4-8 0,-1-2 97,2-5 0,-3-2 1,2-5-1,1-6 1909,2-7 0,2-12 0,-1-10 0</inkml:trace>
  <inkml:trace contextRef="#ctx0" brushRef="#br4" timeOffset="143">20959 15325 10542,'-5'-7'758,"-1"7"0,-11 2 0,1 10 0,-3 4 141,-4 3 1,-8 14 0,-11 0 0,-4 6-330,-1 4 1,2-4 0,1-1-1,4-1 215,2-1 0,1 1 0,5-7 1,1-2-453,-1-2 0,3-2 0,1 3 1,3-6-624,3-4 0,-5-1 0,7-1 0,-1-1 160,-2-3 0,5 1 0,-3-7-3097,4-1 0,3-1 1794,3 3 1,13-5 0,14 5 0,10-5 213,9-1 0,5-5 0,7-4 1219,1-5 0,6 2 0,2-11 0</inkml:trace>
  <inkml:trace contextRef="#ctx0" brushRef="#br4" timeOffset="144">21242 15718 7968,'21'-2'0,"0"-1"0,-2-3 703,-2 3 1,1-4 0,1 2 0,2 1 41,-2 2 0,4 2 1,0 0-1,-1 0-660,1 0 0,-2 0 0,-5 0 0,0 0-272,-1 0 1,1 0-1,0 0 1,-2 2-443,-4 3 0,-3 4 1,-7 7-4126,0 0 4754,-7-8 0,-16 6 0,-10-5 0</inkml:trace>
  <inkml:trace contextRef="#ctx0" brushRef="#br4" timeOffset="145">21305 15859 7968,'-9'2'481,"4"3"0,10-3 1,5 3 145,4-3 0,2-2 1,0 0-1,1 0-819,4 0 0,2 0 0,5 0 0,-2 0-418,2 0 1,-5 0-1,0 0 1,-3 0 609,1 0 0,0 7 0,-5 2 0</inkml:trace>
  <inkml:trace contextRef="#ctx0" brushRef="#br4" timeOffset="146">22075 15686 7968,'-5'11'356,"0"-1"0,1-6 0,9 1 161,6-3 0,3 3 1,2 0-1,1-1-35,4-2 0,-2-1 1,7 3-1,2 1-120,2-1 0,1-3 0,3 1 0,2 1-102,6 3 1,-2-1 0,4-3 0,3 1-51,4 2 1,3 1 0,-3-6-1,3 0-198,2 0 0,0 5 0,3 0 1,-3-1-55,-2-3 1,4-1-1,-6 2 1,-1 2-48,-2 1 0,-2 0 0,0-5 1,0 2 96,1 3 1,4-3 0,2 3 0,0-3-4,0-2 1,4 5 0,-4 0 0,0-1 80,1-2 0,2-2 0,-3 0 0,2 0 19,4 0 1,-4 0 0,1 0 0,1 0-2,-2 0 1,3 0 0,-5 0 0,0 0-36,1 0 1,2 0-1,-3-2 1,1-2 54,-1-1 0,3-2 0,-2 4 0,-1-3 27,0 3 1,5-4-1,-3 2 1,2-1-8,-1-1 1,-1 4 0,4-6 0,-3 0 53,3 1 0,-1 4 0,2-3 1,-1 2-40,-1 0 1,9 0 0,-8 5 0,-1 0-16,2 0 1,4 0 0,-1 0 0,-2 0-149,-1 0 1,-5 0 0,1 0 0,1 0 32,-2 0 1,3-6 0,-5-1 0,1 0 13,-1 0 0,2 2 1,-6 3-1,-1-1-82,2-2 1,-7-1-1,-8 6 1,-3 0-563,-1 0 0,-8 0 0,-3 0-3187,-3 0 2337,-10 0 1,-9 6-1,-17 1 1,-13 0-221,-15 0 1671,-15-2 0,-17-5 0,-10 0 0</inkml:trace>
  <inkml:trace contextRef="#ctx0" brushRef="#br4" timeOffset="147">23584 16268 8512,'-10'-7'354,"0"-4"0,6 3 1,-1-3-159,3-1 0,2 3 0,0-1 0,2-1 142,3 3 0,4-5 0,6 6 1,1-1-64,0-5 0,5 5 1,2-1-1,-1 0-104,1 1 0,5 2 0,-2-2 0,4 1 0,1 3 0,-1 2 1,0 2-1,-2 0 65,0 0 1,5 0 0,-9 0 0,2 2 78,1 3 0,-3 4 0,2 5 0,-5 0-139,-3 2 0,-3-4 0,-1 9 0,-1-2-91,-3 2 1,-6-2 0,1 7 0,-5 1-69,-5-3 1,-4 6-1,-7-4 1,0 4-103,1 1 0,-6-5 1,-2-1-1,0-3 13,1-2 0,-6 2 0,2-2 0,-4-5 51,-2-2 0,-1-5 0,-2 3 0,-1-6-87,1-3 1,-4-2 0,1 0-1,-1-2 39,1-3 1,-2-4-1,7-7 1,3 1-291,0-1 0,7-5 1,4 0-1,7 0 194,7-2 0,3 6 1,4-4-1,3 3 477,5 3 0,11 1 1,7 3-1,6 6 137,2 3 0,6 2 0,-3 0 1,1 2 304,3 3 1,-2 4 0,-1 7 0,-2-1-315,-3 1 0,-2 5 1,-1 0-1,-1-2-471,1-1 0,-3-3 1,-1 1-1,-3 0-715,-2 0 0,-3-1 0,-4-1 1,0-3-688,0-6 1,-8 0 1432,-2-5 0,-12-17 0,-2-16 0</inkml:trace>
  <inkml:trace contextRef="#ctx0" brushRef="#br4" timeOffset="148">22248 15231 9093,'16'-7'928,"-1"5"0,1-5 1,0 2-737,0-1 1,5 1 0,3 5 0,2-2 428,2-3 1,11 3-1,-8-3 1,2 3-10,1 2 1,-5-1 0,-1-3 0,-3-1-652,-3 1 0,5 3 1,-7 1-1,0 0-1404,-3 0 1,6 0 428,3 0 0,-3 5 0,-2 2 1,-6 2 1013,-4 3 0,3 2 0,-5 2 0</inkml:trace>
  <inkml:trace contextRef="#ctx0" brushRef="#br4" timeOffset="149">23207 14728 7968,'-16'0'286,"6"-6"0,1-1 1055,2-1 1,2 2-805,5-4 0,7 6 0,3-1 1,6 3-221,5 2 1,5-1 0,11-3-1,5-1-128,3 1 1,3-3-1,-1 2 1,-2 2-122,-3 1 0,0 2 0,-9 0 0,-3 0-19,0 0 1,-8 0 0,-1 2 0,-3 1 59,-3 2 0,-6 8 0,-2-3 0,-2 6 106,1 5 1,-1 3 0,-7 8 0,-1-1 317,-3 1 1,-6 4 0,2 3 0,-3 1 66,3 4 0,-4-1 0,5 1 0,1-4-180,2-2 0,5-1 0,1-5 0,0-1-405,0 0 0,0-6 1,0-2-1,1-2-144,5 0 0,-3-2 0,6-7 0,-2-2-1717,-4 3 1,4-5-1,0 3-5149,2 1 5062,-6-5 1,3 0 1932,-12-7 0,-9-14 0,-10-3 0</inkml:trace>
  <inkml:trace contextRef="#ctx0" brushRef="#br4" timeOffset="150">23412 15278 7968,'5'-11'1255,"2"1"1,1-1-697,5 3 0,2-1 1,6 5-1,4-1-133,-1 2 0,10 1 0,-5 2 1,3 0-255,3 0 0,0 0 0,-4 0 0,0 0-325,1 0 0,5 0 1,-1 0-1,-1 0-390,-2 0 1,-1 0 0,-1 0 0,1 2-1405,-1 3 0,1-3 1,-1 5 1946,0 0 0,1 1 0,-1 8 0</inkml:trace>
  <inkml:trace contextRef="#ctx0" brushRef="#br4" timeOffset="151">24512 15293 8743,'14'-1'784,"-2"-3"1,-1-1-135,1 1 0,2 3 0,3 1 0,3 0 38,1 0 1,5 0 0,-3 0-1,1 0-415,4 0 0,0 0 1,0 0-1,-4 0-570,-1 0 1,-2-6 0,-5 1 0,-1 2-650,1 1 0,0 2 0,0 0 0,-1 0-258,1 0 0,0 0 0,0 0 0,-3-2 1204,-2-3 0,3 3 0,2-19 0,8 4 0</inkml:trace>
  <inkml:trace contextRef="#ctx0" brushRef="#br4" timeOffset="152">25408 14712 7968,'-1'-9'1724,"-5"4"0,5 5 0,-6 7-564,0 9 0,3 1 0,-5 9 0,1 4-416,-1 5 1,4 0 0,-4 7 0,0 0-47,0-2 1,6 5 0,-2-5 0,3 1-304,2-5 1,0-3-1,0-1 1,0-1-620,0 1 0,0-6 0,2 0 0,1 0 66,2-1 1,1-3 0,-5-6 0,3 0-3809,1 0 1,2-1 2341,-2 1 1,9-7 0,7-4 0,0-5-1221,2-5 2844,-6-4 0,13-14 0,-5-1 0</inkml:trace>
  <inkml:trace contextRef="#ctx0" brushRef="#br4" timeOffset="153">25738 14822 7968,'9'-7'1115,"5"-2"1,-3-5-760,3 4 0,1-2 0,3 6 0,3 1-15,5-2 1,2 5 0,2-3-1,-2 3-48,0 2 1,3 0 0,-10 0 0,-2 0-51,-1 0 1,-3 0-1,1 2 1,-2 3-4,-3 6 1,1-2 0,-7 3 0,0 3 193,2 5 1,-5 8 0,3 0-1,-3 5 341,-2 3 0,-2 6 1,-1-3-1,-2 1-94,1 4 1,2-1 0,2-1 0,-1-5-274,-5-4 1,5-3 0,-5-4 0,5-3-544,1-1 1,0-4 0,0 3-1748,0-4 1,0-6-6108,0-1 5678,0-6 0,-2 3 1604,-3-7 0,-4-6 707,-7 1 0,-7-14 0,-1 1 0</inkml:trace>
  <inkml:trace contextRef="#ctx0" brushRef="#br4" timeOffset="154">25959 15341 7968,'0'-16'215,"0"0"1,7 2-1,3 2 1,4 3 514,2 2 0,-1 0 1,3 4-1,1-2-230,2 1 1,7-3 0,-2 2 0,4 1-1021,1 3 1,-1 1-1,-2 0 1,-2 1-363,2 5 0,-5-5 0,0 5 0,-2-3-1305,0 2 2187,0-3 0,-6 5 0,1-7 0</inkml:trace>
  <inkml:trace contextRef="#ctx0" brushRef="#br4" timeOffset="155">26619 15215 7968,'14'-2'0,"-2"-1"157,-1-3 1,-8-1-1,4 4 3585,0-2-2171,-5-1 1,10 5-1642,-7-5-1945,8 5 0,-5-6 1063,8 7 1,-6 0-1,1 0-862,1 0 1814,-5-7 0,7-2 0,-5-7 0</inkml:trace>
  <inkml:trace contextRef="#ctx0" brushRef="#br4" timeOffset="156">26933 14775 8531,'11'-5'2233,"-2"-2"-647,-2-2-946,-2 5 0,-5-1 1,0 10-259,0 6 0,0 3 0,-2 3 0,-1 2 185,-3 2 0,-9 7 0,2-1 0,1 2-204,-2 3 0,5-1 0,1 1 0,-1-3-150,0-3 0,6 4 0,-2-5 0,3 1-33,2 0 1,0-7 0,0 2 0,0-3-158,0-3 1,7 1 0,3-2-43,4-4 1,2-1 0,1-5 0,3 1-288,1-2 0,7-1 0,-2-2 0,2 0-123,-2 0 1,4-5 0,-4-2 0,4 0-678,1 0 1,-7-4 0,-1 4-1,-2-1 162,0-4 0,-2 3 0,-6-2 1,-5-1 157,-1-2 1,-2-2 0,-5-1 0,0-4 785,0-5 0,0 1 0,0 1 0,0-1-18,0 1 1,0 5-1,0-2 631,0 3 1,-1 10 513,-5 2 0,5 6 1,-4 6-463,3 4 1,2 9 0,0 4 0,0 1-131,0 4 0,0 0 0,0 2 0,0-2-352,0 0 0,5 5 0,2-7 1,0 4-752,0 1 0,3-1 1,-3-2-1,0-3 385,0-3 1,6-1 0,-5-5 0,3 0-2481,-1-1 0,-4-4 2663,4-1 0,1-13 0,4 1 0</inkml:trace>
  <inkml:trace contextRef="#ctx0" brushRef="#br4" timeOffset="157">27892 14712 7968,'-10'-21'0,"1"0"168,2 2 0,-5 3 0,2 4-142,-4 1 0,-2 8 1,0-2-1,0 5 1165,1 5 1,-1 4 0,0 8 0,1 4-393,-1 5 1,0 9 0,0 4 0,2-1-514,4 0 0,3 6 1,7-2-1,0 3-129,0 3 1,7-3-1,5-1 1,7-4-53,8-2 1,2-1 0,3-7-1,-1-3-77,1 0 1,4-10-1,1 1 1,-2-8 65,-2-3 1,-7-2 0,-1-5-1,-1 0 86,1 0 0,-6-7 0,0-3 0,-5-4-83,-3-2 0,-8 0 0,2-1 0,-3-2-5,-2-2 0,-7 5 0,-3 6 0,-4-3-524,-2-1 0,-7 4 0,-3 1 1,-5 2-653,-6 4 0,-3 1 0,-8 5 1,0 6-513,-5 7 0,4 10 0,-5 2 1596,0 7 0,-2 5 0,-7 7 0</inkml:trace>
  <inkml:trace contextRef="#ctx0" brushRef="#br4" timeOffset="158">28254 15498 8596,'5'-11'1106,"1"1"1,6 5-1,0-4-713,7 2 1,0 2 0,6 5 0,-1-2 251,1-3 0,-1 3 0,4-3 0,-3 3-588,-3 2 0,-1 0 0,-5 2 1,0 1-763,0 2 0,-1 6 0,-1-4 0,-2 2-647,-1 3 0,-8 2 0,3 1 0,-6-1 272,-6-3 0,-2 3 1080,-8-4 0,-7 4 0,-1 2 0</inkml:trace>
  <inkml:trace contextRef="#ctx0" brushRef="#br4" timeOffset="159">28301 15734 7968,'0'10'281,"0"0"1,7-6 0,4 1 0,3-3 844,1-2 1,6 0-1,2 0 1,2 0-262,3 0 0,1 0 0,3 0 1,-1 0-1075,1 0 1,-3 0 0,-1 0 0,-3 0-713,-3 0 0,-1 0 0,-3 2 0,1 1-1180,2 2 1,0 1 2100,-5-6 0,6-7 0,3-2 0</inkml:trace>
  <inkml:trace contextRef="#ctx0" brushRef="#br4" timeOffset="160">29308 15592 7968,'-9'-2'4672,"4"-3"-3843,3 3 1,9-10 0,3 7 0,6 1 150,5 3 0,-2 1 1,7 0-1,1-2-568,-3-3 1,6 3-1,-4-5 1,4 2-420,1-1 0,-1-4 0,-2 5 0,-2-1-138,2 0 1,-4 2 0,1-5 0,-2 2-2381,-4 4 1,3-1 0,-1 1-2660,-1-2 5184,-3-1 0,-8-8 0,-2-3 0</inkml:trace>
  <inkml:trace contextRef="#ctx0" brushRef="#br4" timeOffset="161">30330 14743 7968,'5'16'1104,"0"0"1,5 1-1,-4 4 1,-1 7 419,2 7 1,-5 3-1,5 6 1,-2-2-613,0 2 1,0 1 0,-5 2-1,0-1-266,0-4 1,0 1-1,0-4 1,0-3-406,0-2 1,0 0 0,0-7 0,0 1-781,0-2 1,0-4 0,0-6 0,0 0-664,0 0 1,0-1-495,0 1 0,0-5-880,0-1 0,2-6 1403,3 1 0,-1-5 0,6-5 1173,3-6 0,8-3 0,3-2 0</inkml:trace>
  <inkml:trace contextRef="#ctx0" brushRef="#br4" timeOffset="162">30581 14979 7968,'9'-16'196,"3"1"1,-5-1 0,2 0 37,3 0 0,2 1 0,3-1 0,3 2 362,1 4 0,7-3 0,-2 6 0,3 0-161,3 0 1,-1 2-1,1 7 1,-1 3-11,1 6 0,-3 10 1,-1 5-1,-3 3-16,-2 3 1,3 6 0,-7 4 0,-3 2-28,-4-2 0,-9 7 0,3-6 1,-6-1-137,-6-2 0,-8 2 1,-8-5-1,-1-4-226,0-5 1,-5 0-1,4-7 1,-2-3-71,-1-6 1,8 0 0,-3-7 0,1-1 32,0-3 0,0-2 0,5-3 0,2-3 86,3-1 1,-1-5-1,5-6 1,0-2 21,0 2 0,2 0 0,7 0 1,3-2-128,5 1 1,4 3 0,4 1-1,3 2-234,5 4 0,11 3 0,3 7 1,2 0 132,0 0 0,-2 7 0,4 3 0,-2 2-478,1-1 1,-1 3 0,-3-4 0,-8 4-497,-1 2 0,-8 0 0,-1-1 0,-3 1-879,-2 0 0,-6-6 1990,1 1 0,-1-8 0,6 4 0</inkml:trace>
  <inkml:trace contextRef="#ctx0" brushRef="#br4" timeOffset="163">31524 15341 7968,'25'-9'0,"-2"-3"1024,-8 6 1,1-1 797,0 2-3105,-7 3 1,3-3-216,-7 10 1,7 2 1497,-1 4 0,3-4 0,1-7 0</inkml:trace>
  <inkml:trace contextRef="#ctx0" brushRef="#br4" timeOffset="164">31870 14759 7968,'16'0'143,"5"-7"1,2-3 0,-1-3 165,1 3 1,3-2 0,-3 5-1,2 0-88,2 0 1,3 1-1,2 6 1,-1 2 304,1 3 0,-3 4 0,-1 7 0,-3 1-98,-3 4 0,5 4 0,-7 8 0,-2 4-42,-6 5 0,0 8 1,-6 3-1,-3-1-38,-1 2 1,-4-5-1,-3 3 1,-6-3-176,-3-2 1,-7-6 0,-1-5 0,-1-3-152,0-1 0,-8-2 0,3-4 0,0-7-90,-2-7 1,6 0 0,-1-6 0,1-3-28,-1-1 0,6-2 0,-2-2 0,4-1 23,1-3 1,2-11 0,2 1 0,3-3 11,2-4 1,2 6-1,5-6 1,2 2 10,3 0 1,4-5 0,8 5 0,4 4 5,5 4 0,6 1 0,3 7 0,1 1-105,-1 3 1,4 1 0,-3 0 0,-1 0-250,-1 0 1,-3 5 0,0 2 0,1 0-298,-1 0 0,-1 3 1,-2-3-1,-4 0-154,-1 0 1,-2 4 0,-5-6-94,0-1 1,-1-3 940,1-1 0,0-14 0,-1-3 0</inkml:trace>
  <inkml:trace contextRef="#ctx0" brushRef="#br4" timeOffset="165">32735 14790 8508,'21'0'0,"2"0"-208,1 0 1,-5-5-1,4 0 1,-2 0 733,0-2 0,5 5 1,-5-3 1126,-2 3 0,-1 2-1442,-2 0 1,-6 7 0,-1 4 0,-2 2-13,-4 3 1,-6 0 0,-4 0 0,-2-1-147,-3 1 1,-2 5-1,0 0 1,2-4 66,1-4 0,3 1-33,-3-4 1,-1-1-36,7 1 1,6-4 0,12 4 0,4 2 117,4 2 1,7 2 0,-2 1 0,4 4-18,1 6 0,4 2 0,-2 3 1,-3 1 381,0 4 1,-8-4 0,-1 3-1,-3-2-27,-2-3 0,-8 6 0,-2-1 0,-5-2-68,-1-6 1,-1-1-1,-5-4 1,-6 0-84,-7 0 0,0-2 0,-7-6 1,-1-1-201,3-3 0,-9-3 0,3-4 0,0 1-201,1-1 0,-5-3 1,8-2-1,-4-5-729,-1-4 0,5 1 1,1 0-1,3 1-1320,2-1 0,3 6 1,1-3-1,1 3 2093,-1-2 0,7-11 0,2-9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6:41:36.960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2327 267 8130,'9'-7'832,"-4"5"1,-10-3 115,-5 3 1,-6 4 0,-5 2-1,-7 3-483,-7 1 1,0-2 0,-7 2 0,-1-1-277,-3-3 0,1 3 0,1-2 0,2-1-23,-2-3 0,1-1 0,1 0 0,5 0-207,4 0 0,1 0 1,3 0-1,3 0 248,5 0 1,3 6 206,2-1 1,6 7-207,-1-1 0,8 3 0,-2 3 0,3 2 132,2 2 0,5 5 0,0-3 0,1 1 38,1 4 0,-6 2 1,6 3-1,-1 2-113,-1 2 1,0 0-1,-5-6 1,0 0-110,0 1 0,0-2 1,0-2-1,0-4-272,0-1 0,0-1 0,0-2 0,0 1-2399,0-2 1,0-7 442,0-2 1,2-6 2071,3 1 0,4-10 0,7-4 0</inkml:trace>
  <inkml:trace contextRef="#ctx0" brushRef="#br0" timeOffset="1">1871 739 8097,'14'-11'0,"-1"3"1391,-3 1 1,-6 0-693,1 1 0,-10 5 1,-6-5-1,-3 5 418,-2 1 0,-5 1 0,-1 3 0,-3 3-669,-3 2 0,0-6 1,-1 4-1,-1-2-566,-3 0 0,-2 6 0,3-6 0,1-1-87,0-3 0,1 5 0,4-1 0,3-2-2095,0-1 1,11-2 2299,-4 0 0,11-7 0,-2-2 0</inkml:trace>
  <inkml:trace contextRef="#ctx0" brushRef="#br0" timeOffset="2">1950 739 8482,'21'0'0,"0"1"0,-4 5 798,-4 4 0,1 4 0,-4 2 0,2 0 180,-1-1 1,1 3-1,-5 1 1,0 4-139,0 1 1,4-3 0,-6 4 0,-2-3-873,-1-3 0,3 4 1,0-2-1,-1-2-1406,-2-1 0,-1-8 929,5 1 509,-5-8 0,-8 4 0,-10-7 0</inkml:trace>
  <inkml:trace contextRef="#ctx0" brushRef="#br0" timeOffset="3">1919 754 7668,'1'-17'0,"3"-2"0,1-2 577,-1 2 0,-3-4 1,-1 2-1,0 2 122,0 1 0,0 8 0,0-1-2967,0-1-1099,7 5 3367,2 0 0,0 7 0,-2 0 0</inkml:trace>
  <inkml:trace contextRef="#ctx0" brushRef="#br0" timeOffset="4">2202 770 7943,'17'7'287,"4"4"0,-3 3 1,2 1-1,-2 3 89,-2 3 1,5-2 0,0 7 0,-2 0 99,-2-1 0,-1 4 0,0-4 1,-1-1-87,1-3 1,-7-3 0,-4-2 0,-1-1 976,1 1-772,-3-7 1,-2-4 0,-11-10-294,-3-6 1,4-8 0,1-4 0,2-1-134,3-4 1,3-2 0,2-1 0,6 1-138,9 4 1,5-2-1,7 7 1,-3 2-349,-3 1 0,6 3 0,-3-1 1,1 2-149,0 3 1,0-1 0,6 7 0,-3 1-862,-2 3 1,2 1-1,-2 0 1,2 0 254,3 0 1,-6 1 0,-2 3 0,-1 3 1069,-4 2 0,6-6 0,-1 4 0</inkml:trace>
  <inkml:trace contextRef="#ctx0" brushRef="#br0" timeOffset="5">3161 786 6853,'-2'-14'1158,"-3"3"-236,-6 6 1,-8 3-1,-4 2 1,-1 2-484,-4 3 0,3-3 1,-1 5-1,0-2-96,2 1 0,1 4 0,7-5 91,0-1 0,8 5-415,2 1 1,13-3 0,9 0 0,9-2 4,4 1 1,10 4-1,3-3 1,1 0 55,-1 0 1,7 5-1,-5-1 1,0 3 197,1 1 0,-8 1 1,-4 0-1,-7 0 43,-3-1 1,-2 1 0,-7 0 0,-4-1 163,-5 1 1,-3 0-1,-2 0 1,-2-1-40,-3 1 1,-9-2 0,-9-2-1,-1-3-92,-4-2 0,-2 3 1,-3-4-1,-2-3-162,-1-1 1,-6-2-1,3 0 1,1 0-655,-1 0 0,3-5 0,6-2 0,4-2-781,5-3 1,3 3 0,4-2-1,4-1-658,5-2 1,10-1 0,7-3 1900,7-3 0,13-3 0,8-8 0</inkml:trace>
  <inkml:trace contextRef="#ctx0" brushRef="#br0" timeOffset="6">3569 550 7986,'2'-14'1262,"3"4"0,-1 8 1,5 9-1,-1 2-336,1 3 0,-4 7 0,6 4 0,1 1-112,2 4 0,2 2 1,0 3-1,-1 2-458,1 2 0,-2-1 0,-2-4 0,-1-1-189,1 1 0,2-3 1,2-1-1,-2-3-1304,-4-3 0,2-1 1,-5-5-2201,2 0 0,-5-6 1035,1 1 0,2-15 2302,-2-1 0,7-14 0,-3-6 0</inkml:trace>
  <inkml:trace contextRef="#ctx0" brushRef="#br0" timeOffset="7">4120 864 9222,'16'0'1793,"-1"0"1,-8 0-943,-7 0 0,-14-5 0,-12 0 0,-4 2-322,-1 1 1,-8-3 0,-1-2 0,-2 0-184,0 0 0,-5-6 1,-5 5-1,1-3-811,2 1 0,4 4 1,1-2-1,6-1-2642,5 0 0,5 6 1864,12-3 1,9 5 0,9 2-1,12 3 1243,10 1 0,13 7 0,3-3 0</inkml:trace>
  <inkml:trace contextRef="#ctx0" brushRef="#br0" timeOffset="8">4874 912 8043,'0'-16'-2,"0"0"363,0 0 1,-1 1 222,-5-1 1,-2 2 0,-8 4 40,0 4 0,6-1 0,-1 2 0,-1 2-310,-2 1 1,-2 2-1,-1 0 1,-2 0 304,-2 0 1,0 0-1,3 0 1,-1 0-239,-2 0 1,0 7 0,5 3 0,1 3-182,-1-3 1,2 4 0,2-3-1,3 2-32,2 3 1,2 0 0,8 1 0,8 3 56,10 1 1,8 5 0,8-4 0,5 1-205,4 0 1,11 3 0,3-5 0,-1 0-244,2 2 0,-7-6 1,0 4-1,-3-3-699,-4-3 1,7 1 0,-10-2 0,-2-4-1496,-2-4 1,-5 1-1,-9-2 2415,-5-2 0,4-8 0,-1-4 0</inkml:trace>
  <inkml:trace contextRef="#ctx0" brushRef="#br0" timeOffset="9">5865 1053 8402,'-7'-24'91,"-3"3"0,-4 3 1173,-2 3 0,-5-1 0,-2 0 0,-1 0-426,-4 1 1,-7 1-1,-2 1 1,2 5-296,2 1 0,2-4 0,-1 6 0,2 2-279,4 1 1,-2 2 0,6 2 0,-1 1-237,0 2 0,2 7 0,5 1 0,2 4 25,4 4 1,-2 5 0,7-3 0,1 1-299,2 4 1,4-5 0,3 0 0,6-2 67,3 0 0,3 5 1,4-5-1,5-2 291,4-1 0,7-8 0,-1-1 0,-1-2-83,-1-4 1,-3-1 0,0-2 0,-1-2-41,-4-3 0,-3-4 0,-7-8 0,0-2-117,-1-2 0,-1-7 1,-3 3-1,-6-1-11,-3 0 1,-2 7 0,0-2 956,0 3-575,-7 3 1,7 13-1,0 9 1,8 8-13,6 6 0,2 2 0,2-4 0,1 2 101,2-1 0,0 2 0,-6-1 1,1-2-2435,0-1 0,0-2 1,-1-2 21,1-4 1,2 2 0,1-7 0,2-1 2077,-2-2 0,5-16 0,1-4 0</inkml:trace>
  <inkml:trace contextRef="#ctx0" brushRef="#br0" timeOffset="10">6368 896 7503,'-10'-16'-274,"-1"0"0,1 1 1,-8-3-1,-1 1 1112,-2 1 0,-2-1 0,4 11 0,-2 3 491,2 1 0,-4 2 0,2 0 0,2 0-721,2 0 0,6 0 0,2 2 0,1 1-435,-1 3 0,5 6 0,-1-2 1,7 4-20,8 2 0,3 5 0,13 2 0,4 1 48,4 4 0,5 0 1,5 2-1,-4-2-163,-2 0 1,-1 5-1,-7-9 1,-4 2 141,-5 1 1,-6-8 0,-2 2 0,-5-4 184,-1-1 1,-1 0 0,-8-1-120,-3 1 0,-4-7 0,-7-4 0,-1-3 93,-4-2 1,2 0-1,-6-2 1,1-3-235,-1-6 1,6 3 0,-2-1 0,5 0-170,6 0 1,-2 4 0,6-5-1,5-1-485,4 3 0,13-5 0,12 6 0,7 0 197,7 0 0,8-5 0,3 3 0,-3-1-291,-1-1 0,-2 3 1,-1-5-1,-4 3 407,-6-2 1,1-7-1,-4-2 1,-5 1 203,-3 3 0,-4-4 1,-6 0-1,-1 2 97,-3 1 0,-4-3 1,-9 0-1,-3 0 195,-6-1 0,-4 4 0,-5-3 0,-2 4 83,-3 1 0,1 6 0,-4 1 0,3 2 98,3 3 0,-4 4 0,5 6 1,3 4 113,6 4 0,0 2 0,6 1 0,3 4-199,1 6 0,4 0 0,5 1 0,7-1-59,5 1 0,7-6 1,-3 1-1,1-2-650,4 0 0,7 0 0,2-5 0,-2-2-1421,-2-4 1,-1 2-1,-1-5 1,-1 0-320,-4 0 1,2-2-1,-7-5 1,-2-3 2091,-1-8 0,-3-6 0,1-14 0</inkml:trace>
  <inkml:trace contextRef="#ctx0" brushRef="#br0" timeOffset="11">7327 880 7842,'16'-9'-284,"-6"-5"1,-1 4 1983,-2-4 1,4 4 0,-4 1-795,1 2 1,-2 2 0,4 5-1602,2 0 1,-5 1-1,0 5 695,0 4 0,-5 4 0,5 2 0</inkml:trace>
  <inkml:trace contextRef="#ctx0" brushRef="#br0" timeOffset="12">7422 1006 8909,'7'14'1513,"3"-4"0,-1 3 1,1-8 1028,2-2 1,2 1-2392,2 1 0,-2-1 0,-2 6 0,-1 1-1340,1-3 1,-5 6 0,-2-2 0,-3 6 1188,-2 3 0,0-7 0,0-7 0</inkml:trace>
  <inkml:trace contextRef="#ctx0" brushRef="#br0" timeOffset="13">8538 975 8222,'10'-16'234,"1"0"1,-6 0 0,4 1 0,-2-3 353,-4-3 1,-1 2-1,-2-5 1,0 1 67,0 4 1,0-4 0,-2 2 0,-3 2-147,-5 1 0,1 3 0,-3 1 0,-4 1-248,-3 3 1,-2 5-1,3-4 1,-1 2-78,-2 3 0,-5 3 0,5 2 1,0 3-302,-2 1 0,0 7 0,-3 1 0,4 4-331,-1 4 0,5 7 1,-3-2-1,4 4 208,1 1 0,6-1 1,1-2-1,2-2 102,4 2 0,-4-3 0,1-1 1,3-1 120,1-4 1,9-2 0,4-1 0,3-2-8,1-3 0,3-3 1,3-4-1,5 1 52,4-1 1,3-3 0,2-2 0,1-3 38,-1-1 0,2-7 0,-4 1 0,-3-3-36,0-2 1,-13 1 0,-1-3 0,-4-3-66,-3-5 1,-2 3 0,-7 1-1,-2 1 110,-3 0 0,-4 0 314,-7 5 0,1 7-91,-1 4 1,7 5 0,4 5 0,3 6-39,2 3 0,0 7 1,0 0-1,2 0-97,3 1 0,2-2 0,7 4 0,0-1-72,4-4 0,1-2 1,-4-1-1,1 0-224,0 0 0,7-6 0,1-1-268,1-2 1,-3-2-1,-6-5 1,0 0-47,-1 0 1,1-7 0,0-2-1,-2-3 0,-4-4 0,-3 4 1,-7-11-1,0 1 53,0-5 1,-1 0-1,-5-1 1,-4 3 227,-4 2 1,3 2 0,3 6 0,-1-1 1306,0 0-810,6 8 1,-3 1-1,12 7 1,4 1 35,4 5 1,4 8-1,1 8 1,2 1-145,-2 0 0,4 5 0,-2-2 0,-2 2-133,-2-2 0,-3 2 1,-1-7-1,-5-2-48,-1-1 0,-1-3 0,-6 1 88,0 0 0,-2-8 16,-3-2 0,1-5 0,-6-2 0,-3-3 69,-1-1 1,-7-13 0,0 1-1,4-4-254,5-2 1,-2-5 0,5 2-1,0-3-202,4-3 0,10-3 1,6 0-1,5 4-102,4 1 1,3 4 0,5 10 0,-2 2 94,2 4 1,0 3 0,2 7-1,-2 0 180,0 0 1,3 1-1,-8 6 1,0 6 29,-1 1 0,5 10 1,-8-6-1,-3 4 28,-4 6 0,-3-3 0,3 1 0,-2 2-30,2 2 0,-3-4 0,2-2 1,-1-1 207,-1-4 1,5 4 0,-2-4 0,6-3 21,3-4 1,1-3 0,-3 3 0,4-3-28,2-2 1,1-2 0,5-5 0,2 0 42,4 0 1,-4-7 0,4-4-1,-4-3-13,-1-1 0,-1-1 0,-1-1 1,-4-3-37,-5-1 1,-5-5-1,-4 3 1,-3 1-154,-2-1 0,-2-5 0,-7 4 0,-3-3-115,-6 1 0,-3 7 1,-1-2-1,-3 4 36,-3 1 1,2 2-1,-5 3 1,1 4 202,4 0 1,-4 6 0,0-5 0,1 6-74,-1 6 1,2 2-1,3 10 1,-1 1 2,-2 2 0,6 7 1,6-4-1,2 3-103,3-1 1,3-2-1,1 3 1,1-7-22,5-2 0,2-2 0,8-1 0,0-1-38,-1-3 1,8-2 0,2-6-1,1 2 66,0-1 0,-2-4 0,4-5 1,-3-4-14,-2 0 1,-2-5 0,-6 5 0,-1-1 42,-3-1 0,3 8 1,-4-2 231,4 3 0,2 4 0,0 3 0,-1 5 144,1 4 0,2 7 1,1 2-1,2 1-163,-2 4 1,-2 7-1,-1 2 1,-2-2 177,-3-2 1,1-1 0,-7-1 0,-1-1-7,-3-4 1,-1 2 0,-3-5 0,-6-2 25,-7-4 1,-5 2-1,0-10 1,-5 0-319,-3-4 0,-10-3 0,-5-2 0,-3-2-494,0-3 1,-7-4-1,8-7 1,1 0-223,0 1 0,3-6 0,12-2 0,4 0-963,5 1 0,5-6 0,6 0 1,6-5-5160,8-4 6751,11-7 0,17-3 0,8-9 0</inkml:trace>
  <inkml:trace contextRef="#ctx0" brushRef="#br0" timeOffset="14">10173 409 9956,'2'21'552,"3"0"1,-1 5-1,4-2 1,-1 4 380,-3 5 0,3 9 0,0-2 1,0 2-265,0 0 1,5-2-1,0 4 1,6-4-247,3-1 0,7-3 0,-2-4 0,3-3-186,3-2 1,-1-5 0,3-6 0,0 0-190,3 0 0,5-6 0,-4-1 1,3-2-3,2-4 0,-4-1 1,-3-4-1,-2-3-249,-3-5 0,-1-4 1,-4-4-1,-5-3-234,-4-5 0,-8-4 0,-4-3 0,-3 0 26,-2 1 1,-7-6 0,-5 10 0,-6 2 104,-2 1 1,-7 10-1,5 4 1,-1 1-15,0 1 0,2 2 1,5 7-1,3 2 1538,2 3 1,-3 4 0,5 8 0,1 2-154,2 2 0,5 7 0,1-1 0,1 2-494,5 3 1,8-1 0,10 1 0,7-1-349,13 0 1,3-1 0,11-2 0,0-4-226,-2-1 1,5-7-1,-7-7 1,-2-2-771,-5-4 1,-6-1 0,-3-2 0,-7 0-1303,-1 0 0,-7 2 0,0 1 0,-2 2 2074,-1-1 0,15-9 0,-1-4 0</inkml:trace>
  <inkml:trace contextRef="#ctx0" brushRef="#br0" timeOffset="15">12060 943 9053,'8'-16'1406,"-2"1"1,-3 6-917,2 4 0,2 5 0,6 7 0,-3 7 329,2 5 0,2 4 0,0-4 1,-1 3 86,-3 3 0,-1-4 1,3 3-1,-3-1-1105,-2-4 1,0 4 0,-4-2-1655,2-2 1,1-1 331,-6-3 1,-2-6-1597,-3-4 0,-4-15 3117,-7-6 0,1-17 0,-1 0 0</inkml:trace>
  <inkml:trace contextRef="#ctx0" brushRef="#br0" timeOffset="16">11934 676 8802,'-9'-16'1820,"4"2"-1791,10 4 1,-1 3 0,6 7-726,2 0 0,2 7 1,4 3-1,3 4-212,5 2 0,4-2 908,1-4 0,8 4 0,1-5 0</inkml:trace>
  <inkml:trace contextRef="#ctx0" brushRef="#br0" timeOffset="17">12704 802 8052,'16'0'-16,"-7"-2"1043,-4-3 1,-5 3-496,-5-3 0,-4 3 0,-7 2 0,1 2-160,-1 3 0,0 4 0,2 6-224,4 1 0,-2 0 0,8-1 0,6 1 16,7 0 1,6 0-1,8 1 1,7 2 60,5 2 0,13 5 1,0-5-1,1 0 146,-1 2 0,-2-4 0,-4 6 1,-7-3 157,-7-2 0,-6-3 1,-8-1-1,-3 0 466,-6-1 0,-3-4 1,-2-1-132,0 2 0,-7-5 0,-5-1 0,-6-5-324,-3-1 1,-10-1 0,1-5 0,-3-4-541,-7-4 0,-2-7 1,0 0-1,3 2-1608,1 1 1,5-1-1,-4 2 1,6 3-3284,4 0 0,7 5 4891,9-1 0,25-1 0,12-5 0</inkml:trace>
  <inkml:trace contextRef="#ctx0" brushRef="#br0" timeOffset="18">14182 943 10087,'11'2'1263,"-2"3"1,-1 6-183,1 3 0,1 6 1,6 3-1,0 0-549,0 0 1,-1 3 0,-1-5 0,-1-2-759,-3-2 1,-5-1-2258,6 0 1041,-8 0 0,3-8 0,-10-4 1,-3-8-2529,-2-6 3970,-1-11 0,-6-4 0,0-6 0</inkml:trace>
  <inkml:trace contextRef="#ctx0" brushRef="#br0" timeOffset="19">14057 754 7825,'0'-17'470,"0"-4"1,5 4-1,0-4 1,0 3-100,2 2 0,-5 6-3367,3-1 2996,4 8 0,0 3 0,6 9 0</inkml:trace>
  <inkml:trace contextRef="#ctx0" brushRef="#br0" timeOffset="20">14355 833 7825,'32'21'0,"-1"2"0,-1 1 363,-4 4 0,2-3 0,-7 1 0,0 0 132,2-2 1,-11 1-1,4-6 1,-4 2-218,-3-2 1,-2-1 0,-6-4 0,3-2 115,1-2 0,0-4 0,-6 2-171,-5-1 1,3-1-1,-8-8 1,1-3-72,1-6 1,-5-3 0,5-2 0,1-1 10,2-4 1,5 2 0,2-7 0,5-2-214,4-2 1,16 0-1,6 2 1,3 4 247,3 1 0,-5 4 0,6 8 0,-4 6 78,-4 3 1,9 2 0,-6 4-1,2 5 84,3 6 0,-3 6 0,-4-1 0,-3 2-198,-2 3 1,-1-1-1,-9 4 1,-3-3-721,0-3 0,-5 4 0,0-3 0,-2 0-161,-4 0 0,-1-2 0,-2-6 0,0 1-1046,0 0 0,0-6-173,0 1 1,2-10 1937,3-1 0,4-14 0,6-10 0</inkml:trace>
  <inkml:trace contextRef="#ctx0" brushRef="#br0" timeOffset="21">15582 1069 7825,'8'-16'355,"-2"0"0,-5 1 0,-2-1 649,-5 0 1,3 6-1,-8 1 1,-1 0-408,-2 1 0,-7 4 1,0-1-1,0 3-282,-1 2 0,4 0 0,-3 0-165,4 0 1,3 2-1,3 3-325,6 6 1,5 1-1,7 0 1,7-2-85,5 3 1,9 1 0,0 1 0,5 3 233,4 3 0,5-4 1,-5 6-1,-3-2 161,0 0 1,1 7 0,-2-4 0,-5 2 19,-4 1 1,1-8-1,-8 4 1,-5-2 387,-3-1 0,-4 1 1,-5-5-135,0 0 1,-1-6 0,-5-1 0,-6-2-53,-7-3 0,-6-3 1,-6-1-1,-2-1-203,-4-5 1,4-2-1,-5-8 1,1 2-525,0 3 1,-1-8-1,3 4 1,0-3-1169,5 1 1,6 1-1,8-2 1,2-1-357,3-2 1,5 0 0,7 4 1892,4-4 0,11-11 0,9-8 0</inkml:trace>
  <inkml:trace contextRef="#ctx0" brushRef="#br0" timeOffset="22">15912 864 7844,'14'7'0,"-4"4"0,4 3 0,-3 3 0,3 4 1013,1 6 1,1 2 0,0 4 0,1 2 220,4 2 0,-3 5 1,3-4-1,-4 1-909,-1-1 0,0-1 1,-1-6-1,1-1-692,0-4 1,-6 2 0,-1-7 40,-2-2 1,-3-8 0,-10-6-1597,-4-3 1,-6-14-1,-3-6 1,-4-5 1439,-1-5 1,-3-8 0,-2-8-1,1-5 482,2-3 0,1-6 0,-1 6 0,-4-22 0,6 1 0</inkml:trace>
  <inkml:trace contextRef="#ctx0" brushRef="#br0" timeOffset="23">15817 707 6723,'-10'-38'0,"1"5"865,2 5 1,2 9-465,5-2 1,2 10-1,3 8-470,5 6 0,11 8 1,6 10-1,2 5 39,3 3 0,-1 5 0,1 1 1,-1 1-1382,1-1 1,-1 2 1410,0-6 0,8 11 0,1-9 0</inkml:trace>
  <inkml:trace contextRef="#ctx0" brushRef="#br0" timeOffset="24">16399 1037 7844,'32'14'0,"-1"-3"0,-1-6 0,-2-3 85,-2-2 0,-7 0 0,2-2 0,-3-3 331,-3-6 1,-4-3 0,-2-1 0,-2-1-65,-4 0 1,-1 1 0,-4-3-1,-3-1-50,-6-2 1,-3 0 0,-3 7 0,-2 2-75,-2 1 1,-6 3 0,5-3 0,-1 6-93,0 3 1,-3 2-1,3 0 1,1 2-48,-1 3 0,2 4 0,5 6 1,2 3-30,4 3 1,-2 2-1,6 3 1,3-3-55,1-1 0,2 1 0,4 5 0,6-2-77,11 2 0,7-5 0,5-1 0,2-1-51,2 0 1,5 0 0,-4-5 0,1-2 146,-1-4 0,-1 3 0,-4-8 0,0-2 77,-1-1 0,1-9 0,-10-3 0,-3-4-47,-2-2 1,1-12 0,-10-3 0,0-4 121,-4-4 0,-3-6 1,-2-9-1,-2-2-315,-3-4 1,1 1 0,-6 0 0,-3 3-350,-1 2 0,0 3 0,2 9 0,2 7 180,-2 7 1,5 0 782,1 7-209,-2 0 0,6 20 0,-2 8 0,6 8-155,3 6 0,6 12 1,-4 1-1,0 4 105,0 6 0,3 1 1,-3 2-1,2 0 18,3 1 1,2-3 0,4-1 0,3-4-96,5-2 1,4 4 0,3-5 0,2-2 2,1-2 0,3-7 0,-4-1 0,3-3-73,2-2 0,-3-3 0,3-3 1,-1-4 17,-4-4 0,1-5 0,-1-1 1,-3 0-76,-3 0 1,-1-8 0,-9-6-1,2-7-146,-1-4 1,-10-6 0,-5-8-1,-3-1-261,-2-3 1,-3 4 0,-6 1 0,-7 1 80,-1 0 0,-8 8 0,1 8 0,-1 3 148,4 3 0,4 6 0,1 4 1,0 5 940,1 5 0,4 4 0,3 8 1,1 4-237,3 5 1,4 6 0,5 3 0,6 1-157,3-1 0,7-2 0,1-1 0,5-1-259,6 1 0,3-8 0,8-1 1,-4-2-320,-1 0 1,3-6 0,-7-6-1,-4-2-2191,-3-3 1,-7-3 822,5-1 998,-7 0 215,-3 0-37,-9-7 386,-7-1 0,-7-15 0,-2-1 0</inkml:trace>
  <inkml:trace contextRef="#ctx0" brushRef="#br0" timeOffset="25">18868 550 8239,'8'-7'2182,"-2"7"-1230,-5 9 1,5 7 0,1 6 0,1 8-199,5 5 1,1 9 0,1-3 0,1 3-216,0-2 1,5 9-1,0-6 1,-2-1-289,-2-6 1,-6-10 0,-2-3-1,-1-1-545,1 0 1,-4-4-1,4 1-771,-2-4 1,-2-6 0,-3-3-376,3-1 0,-1 0 1,6-3 531,2 1 1,2-1 0,4-10 907,3-4 0,3-11 0,8-4 0</inkml:trace>
  <inkml:trace contextRef="#ctx0" brushRef="#br0" timeOffset="26">19497 927 8262,'-16'0'1351,"0"0"1,-1 0 0,-4 0-477,-6 0 1,-9 0-1,-6 0 1,-4 0-495,-1 0 0,5 0 0,-1-1 0,-3-3-575,1-1 0,-6-7 0,11 3 0,0-2-345,3 1 1,4 1 0,3-3-1,4 3-512,5 2 0,4-5-41,1 2 1,9-3 0,7 3 0,9 3-643,5 0 1734,8 5 0,3-19 0,6 4 0</inkml:trace>
  <inkml:trace contextRef="#ctx0" brushRef="#br0" timeOffset="27">19229 424 7780,'11'0'653,"-1"0"0,1 7 0,4 6 0,1 6-37,0 7 1,0 7 0,-2 2-1,-2 0-92,-2 5 1,1 4-1,5 5 1,-3 1-256,-2 3 1,3-1-1,-4-5 1,4 1-148,2-1 0,-2-7 0,-2-3 0,-1-6 63,1-5 1,-5 2 0,0-7 251,0-2 1,-5-7-176,3-1 1,-3-15-1,-2-1 1,0-7 22,0-4 0,0-6 0,0-6 1,1-6-967,5-2 0,4-3 0,11 4 0,5-1 358,4 1 1,-4 3 0,0 6 0,1 7-383,-3 7 1,4 5 0,-7 7-1,-2 0 549,-1 0 0,3 7 0,0 5 0,-2 5 239,-2 4 0,3 2 1,-3-4-1,-3 2 147,0-2 1,-2 4 0,0 0 0,-1 0 84,1-1 0,2-1 0,4-5 0,3 0-65,5-1 1,3 5 0,3-3-1,-1-3-32,1 0 0,-1-5 0,1-1 0,-3-1-42,-2-3 0,1-2 0,-7-4 1,-2-2-122,-2-1 1,-1-7 0,0 0-1,-2-6-247,-4-3 0,-3-7 1,-7 2-1,0-2-67,0 2 1,-12-4 0,-4 6 0,-1-1-21,-1 5 1,-3 2-1,0 4 1,2 2 271,2 1 0,-4 8 0,0-2 1,1 5 358,3 5 0,3 4 1,2 8-1,3 2-83,2 2 1,2 5 0,7-1 0,1 1 233,2 2 1,15 5-1,0-7 1,8 2-296,4-1 1,5 2 0,3-4 0,2-1-507,1-3 1,6-3-1,-7-4 1,2-2-2844,-2-2 1566,-4-6 703,-6 10 179,-8-13 262,6 13-13,-6-12 444,1 5 0,18-28 0,-1-5 0</inkml:trace>
  <inkml:trace contextRef="#ctx0" brushRef="#br0" timeOffset="28">21698 990 7780,'14'-21'0,"-2"-1"0,-3-1 573,-2 0 1,-2-3 0,-5 3 0,0 1 57,0-1 1,-7 2-1,-4 5 1,-3 2-328,-1 4 0,-1-3 0,-1 8 0,-3 2 4,-1 1 0,-1 2 0,2 0 0,-2 2-184,-3 3 0,6 4 1,-4 6-1,2 1-292,0 0 1,-1 1-1,4 3 1,1 1 55,3-2 0,7 3 0,-2 1 1,2 0 89,4 0 1,8 3 0,7-5-1,6-2 72,3-2 0,12 4 1,0 0-1,4-1 133,1-3 0,11-7 1,0 1-1,3-1-179,2-1 1,4 0-1,-6-6 1,-1 3-24,-2-3 0,-9-3 0,-3-5 0,-6-4 18,-4 0 0,1-10 0,-9 3 0,-4-1-72,-2 0 0,-10-1 0,2-1 0,-3-2-44,-2 2 1,0 6 0,0 3 322,0-2-185,0 5 0,-5 2 0,0 10 34,1 5 0,2 6 1,2 3-1,0 2 198,0-2 1,7 4 0,4-2 0,5 0-39,5 2 1,-2-8 0,7 3 0,0-6-109,-1 0 1,4 1 0,-2-1 0,1-4-95,-2-1 0,3-1 0,-4-6 1,-1 0 51,-3 0 0,-3 0 0,-2-2 0,-3-3-116,-2-6 0,1-8 0,-7-4 1,-1-1 2,-2-4 0,-2 3 0,-2-1 0,-3 0-60,-6 2 1,2 1-1,1 7-172,1 1 1095,-5-1-361,10 7 0,0 4 0,9 10-314,2 6 1,-1 3 0,3 1 0,-4-1 7,0-3 0,-4 3 1,6-4-1,0 4-10,0 2 0,-1 0 1,5-1-1,-5 1 455,-1 0 0,6-1-553,-3 1 1,-3-5 0,0-3-920,0-1-1279,-5-1 1582,5-6 1,-7-2 0,-2-2-1145,-3-1 0,-4-2 0,-7 4-523,1-3 0,4-1 2243,1 2 0,-1-11 0,-5-8 0</inkml:trace>
  <inkml:trace contextRef="#ctx0" brushRef="#br0" timeOffset="29">22075 644 7780,'7'-8'185,"-5"-1"0,5 5 1,-2-3 2067,0-1 0,8 4-814,-3-1 0,4 3-1411,2 2 0,-8 2 0,-2 3-1037,-5 6 1,-1-3 0,0 3 0,2 3-118,3 5 1,-3-1 1125,3 3 0,4-4 0,0-1 0</inkml:trace>
  <inkml:trace contextRef="#ctx0" brushRef="#br0" timeOffset="30">22610 896 8178,'15'0'1076,"1"2"1,0 3-434,0 5 1,-1 10 0,-1 1-1,-2 0-282,-1 1 1,-6-4 0,4 4 0,-2-1-105,-4 0 1,4 0 0,-1-5-114,-3 0 1,-1-1 62,-2 1 1,-2-7 0,-3-4-59,-6-3 0,3-4 1,-3-3-1,-1-6-8,-2-3 1,-2 2 0,2-2 0,2-3 108,2-1 1,1 1 0,-2 1 0,6-1 136,3-4 1,2 3-1,2-4 1,3 1-222,6 0 1,8-6 0,4 6 0,-1 2 2,1 2 1,3 1 0,-3 2 0,0 4-384,0 4 1,3 5 0,-5 1-1,0 0-1387,1 0 0,-4 1 0,5 5 0,-2 2 228,-1 1 0,1 5 1,-5-5-1,0 1-963,0 1 2336,-1-8 0,1 11 0,0-5 0</inkml:trace>
  <inkml:trace contextRef="#ctx0" brushRef="#br0" timeOffset="31">23349 912 7780,'15'-7'76,"-6"3"1,-4-6 0,-3-3 623,-2-1 1,0-1 0,0-1 9,0 0 0,-7 2 1,-3 2-1,-4 3-398,-2 2 1,0 2 0,0 5 0,1 0-86,-1 0 1,-5 0-1,0 2 1,2 3-167,1 6 1,-3 4-1,2 5 1,4 1 45,2-2 0,8 5 1,-4 1-1,2 1-132,4 0 1,1-5 0,6 3 0,4 1 36,8-1 0,10-4 0,0 2 0,6-1-113,5 0 0,-2 0 1,5-7-1,0-2-30,0-1 0,-5-8 1,2 3-1,-4-5 47,-2-1 0,-4-5 1,-3-4-1,-1-3 28,-4-5 0,-2-8 0,-1 1 0,-2-4-91,-3-5 1,-4-8-1,-7 1 1,0-3-214,0-6 0,0-2 0,-2 4 0,-2 1 238,-1 5 1,-5 2-1,4 8 1,3 1 410,1 4 1,-3 3 0,0 7 783,1 1-899,2 6 0,2 9 0,0 12 0,0 6 113,0 3 1,2 12 0,2-2 0,1 2 21,-2 1 1,4-1 0,0 2 0,2 3-103,3 2 0,7 0 0,4 4 0,2-4-127,3-1 0,1 3 1,5-6-1,0-1-73,3-2 0,5-1 0,-5-2 0,-1-4 156,3-5 1,-8-4-1,4-3 1,-5-2-108,-2-1 1,3-8-1,-8 3 1,0-6-44,-1-6 0,5-2 0,-6-10 0,-2-1-243,-2-2 0,-3-12 1,-3 0-1,-6-6 44,-3-4 0,-2-3 1,-2-1-1,-3 2-465,-6 3 0,-4 3 1,-5 10-1,-1 2 535,2 6 1,3 9 0,4 3 0,2 2 297,-2 4 0,3 3 0,0 5 0,2 7 764,4 8 1,1-1 0,2 7 0,2 4-550,3 5 0,4-2 0,8 3 0,2-2-587,2-3 0,5 6 0,-1-1 1,1-1-843,2-1 0,5-3 0,-8 0 0,1 1-601,0-1 1,-7-5-1,2-3 1,-3-4 1632,-3-5 0,1-15 0,0-1 0</inkml:trace>
  <inkml:trace contextRef="#ctx0" brushRef="#br0" timeOffset="32">24874 1273 8686,'26'9'0,"-2"-4"0,1-3 0,-2-2 930,-1 0 0,4 5 0,-3 0 0,0 1 158,0 1 1,-8-4-2442,-4 8 0,-9-1 1353,-2 6 0,-14-1 0,-11 1 0</inkml:trace>
  <inkml:trace contextRef="#ctx0" brushRef="#br1" timeOffset="33">10629 12040 22279,'-11'0'498,"1"0"0,5 0 222,-6 0 0,3 2 1,-5 1-126,3 2 1,5 1-575,-6-6 1660,1 0 1,-1 0-993,1 0 0,6-2 0,1-2 0,4-3-689,5-1 0,6-1 0,-2-3 0,4 1 0,2 2 0,0-3 0,0 2 0,-1-2 0,1 3 0,1 0 0,3 0 0,1 1 0,0-1 0,-6-3 0,1 3 0,0 2 0,1 0 0,2 3 0,2-1 0,-1 2 0,2-4 0,-1 1 0,0 3 0,2 1 0,-6 0 0,6-1 0,-2-2-43,0 1 0,2 3 0,-4-1 0,4-2 86,1-1 0,-3 0 0,4 5 0,-1 0-43,1 0 0,-5 0 0,5 2 0,-1 1 0,1 2 0,-4 6 0,3-6 0,-1 0 0,-4 2 0,4-3 0,-2 4 0,0-1 0,2-3 0,-4 3 0,5-2 0,1 0 0,-1 2 0,1-3 0,3 5 0,-4-1 0,-1 1 0,3-4 0,-3 4 0,-1 0 0,1 0 0,3-4 0,-5 3 0,-3 1 0,-6 0 0,2-6 0,-4 3 0,4 2 0,-5-6 0,-2 5 0,-14-12 0,-3-2 0,-4 0 0,-2 0 0,0 0 0,-1 3 0,-3-3 0,0-1 0,-7 3 0,5-4 0,-1 0 0,0 0 0,-3 6 0,3-4 0,1 2 0,-1-1 0,-5-1 0,2 4 0,-4-4 0,-1-2 0,-3 4 0,-1-4 0,-3 2 0,-2 4 0,5-4 0,-4 1 0,3 1 0,-1-2 0,0 6 0,6-5 0,-1 5 0,1 1 0,5 0 0,1 0 0,1 0 0,-1 0 0,6 0 0,-2 0 0,4 1 0,1 5 0,-5-3 0,0 7 0,2 1 0,1-2 0,3 3 0,-3-5 0,-1 2 0,-2 3 0,0-3 0,5 1 0,1 2 0,4-3 0,1 0 0,-1-1 0,3 1 0,-1-4 0,4 6 0,1-2 0,-6 1-1387,6 4 1,-3-10 0,9 4-854,3-1 0,4-1 0,8-5 0,4 3 2540,5 1 1,11 0 0,3-5 0</inkml:trace>
  <inkml:trace contextRef="#ctx0" brushRef="#br1" timeOffset="34">14497 12103 22646,'-16'0'2462,"0"0"0,8-2 136,2-3 1,5 1-2599,1-6 0,1 5 0,5-6 0,1 6 0,5-4 0,-3 0 0,-2 1 0,5 2 0,-2-4 0,4-2 0,2-1 0,0 1 0,1 2 0,4-2 0,-3-2 0,4 0 0,1 1 0,3 3 0,-1-1 0,1-3 0,0 2 0,-1 2 0,4 6 0,-4-1 0,1 1 0,0-1 0,0 4 0,6-5 0,-1 5 0,1 1 0,-1 0 0,1 1 0,-1 3 0,0 1 0,1 5 0,-1-3 0,1 0 0,-1 0 0,1 4 0,-1-4 0,1 0 0,-1 0 0,-5 0 0,0-4 0,1 4 0,-3 2 0,4-4 0,-5 4 0,-1 0 0,1 0 0,-2-4 0,-5 3 0,0 1 0,-1 0 0,1-6 0,0 4 0,-1 0 0,-4-5 0,-1 3 0,-6-3 0,3-2 0,-7-2 0,-2-1 0,-3-4 0,-6-2 0,-3 4 0,-1-4 0,-1 0 0,0 1 0,-5-1 0,-1-3 0,-1 1 0,0-1 0,-10 3 0,2-1 0,-3-1 0,1 3 0,2-6 0,-1 5 0,1 0 0,-1 4 0,1-2 0,-1 2 0,1 1 0,0 3 0,-1 1 0,1 0 0,-1 0 0,1 0 0,-1 0 0,1 0 0,-1 0 0,1 0 0,0 5 0,1 2 0,2 0 0,2 0 0,1 3 0,-3-3 0,2 2 0,-2 3 0,4-3 0,-1 0 0,3-1 0,2 1 0,-2-5 0,2 3 0,5-2 0,2 0 0,5 2 0,-5-3 0,3 1 0,6 0 0,-3-5 0,14 0 0,4 0 0,5-2 0,5-3 0,-2 2 0,7-8 0,2 1 0,2 1 0,6-5 0,3 5 0,1-1 0,4-1 0,1 6 0,4-4 0,2 2-212,1 4 1,-1 1 0,-8 2 0,-2 0 270,-3 0 1,4 5 0,-4 2 0,1 2 91,-1 3 1,-1 0-1,-6 1 1,1-3-152,-1 2 0,1 2 0,-3 0 0,-1-2 0,-1-1 0,-8-2 0,2 3 0,-4-2 0,-1 3 0,7 1 0,1 1 0</inkml:trace>
  <inkml:trace contextRef="#ctx0" brushRef="#br2" timeOffset="35">26462 14680 27949,'15'0'0,"1"0"545,0 0 0,7 0 0,3 0 0,4 2 114,1 3 1,6-3-1,1 5 1,1-2-660,-1 1 0,-1 4 0,-8-3 0,-1 0 0,-2 0 0,-6-2 0,1-3 0,-4 3 0,-1-3 0,-7 5 0,-9-7 0,-11 0 0,-5 0 0,-5 0 0,2-5 0,-7 0 0,0-1 0,1-1 0,-8 4 0,5-6 0,0 2 0,-1 4 0,1-4 0,0 0 0,3 0 0,2 0 0,1 1 0,3 5 0,-2-5 0,0 5 0,5-6 0,0 0 0,6 5 0,-1-3 0,9 3 0,2 2 0,9 0 0,7 0 0,5 0 0,7 2 0,7 3 0,3-2 0,8 8 0,-3-1 0,1-1 0,3 5 0,-12-5 0,-3 1 0,-5 1 0,-7-2 0,1 3 0,-4-3 0,-1-2 0,-7 5 0,-4-5 0,-10 3 0,-4-8 0,-7-9 0,-1-2 0,-4-3 0,3 0 0,-4 0 0,1 1 0,0-1 0,0 0 0,3-1 0,-1 3 0,-2-2 0,0 3 0,5 0 0,2 1 0,4-1 0,1 5 0,4-1 0,5 3 0,0 2 0,7 2 0,10 2 0,4 3 0,5 1 0,4 3 0,2 4 0,-1 1 0,1 0 0,-3-6 0,-1 1 0,-3-1 0,-3-1 0,-6 3 0,-7-5 0,-2 2 0,-2-6 0,-12-8 0,-3-9 0,-4 2 0,-7-4 0,0 6 0,1-4 0,3-2 0,1 0 0,1 1 0,-1-1 0,0 0 0,0 1 0,1-1 0,-1 0 0,0 0 0,0 1 0,1-1 0,-1 0 0,9 9 0,7 7 0,9 9 0,5 5 0,3 2 0,4-1 0,5 1 0,-1 2 0,-1 1 0,-1 2 0,-4-2 0,4-2 0,-2-3 0,-2-1 0,-1-3 0,-8-5 0,1 6 0,-8-8 0,4 3 0,-7-12 0,0-4 0,0-4 0,-2-4 0,-1-1 0,-2-2 0,-8-5 0,5 5 0,-3 2 0,1 1 0,4 3 0,-2-1 0,-1 2 0,0 4 0,6-4 0,-4 12 0,7-3 0,1 10 0,5 5 0,2 4 0,6 4 0,-1 1 0,-3 2 0,1 0 0,4-5 0,-1-1 0,-3 1 0,3 0 0,-6-1 0,1 1 0,3-5 0,-6-1 0,-1-6 0,-5-4 0,0-11 0,0-3 0,0-7 0,-2-1 0,-1-3 0,-3-3 0,-4-2 0,5 1 0,1 3-241,2 5 1,-3-2 0,0 2-1107,1 2 1038,3 1 1,2 10-12,5 2 1,-5 12-1,5 4 476,-5 4 0,1 2 1,2 1-268,1 4 0,0 2 1,-5 3-1,0-5-18,0-4 0,2-1 0,1 0-498,3 0 84,-1-1 454,-5 1 1,5-9-1,2-7 63,2-9 1,0-5-1,3-1 1,-2-1-167,3 0 0,-5 0 0,3 1 1,-1-1-90,-1 0 1,0 6-1,-6-1-581,2-1 1,2 3 641,-1-1-594,-5 6 826,6-3 1,-8 14 0,-3 4-287,-1 3 1,-6 2-1,4-1 1,0 1 155,0 0 0,-3-6 0,5 1 0,0-1-62,-2-1-32,5 5 528,-5-5 0,14-1 0,3-2 0,4-6-8,2-6 1,1 3 0,3-8 0,1-1-78,-2-2 1,4-2-1,-2 1 1,-2 1-332,-2 3 1,-3-3 0,-2 4 0,-1-2 486,1 1 1,-3-1 875,1 7-590,-6-1 0,3 8-395,-7 3 0,-2 4 0,-1 7 0,-4 0-367,-2-1 1,-2 1 0,-4 0-105,-1-1 1,0 1-1,0-2 71,1-3 1,4 1-820,1-7 739,6 0 1,-1-5-1,10-1 1,6-3 126,3-1 1,1-7-1,3 1 1,1-3-79,2-2 0,-2 6 1,-6 1-1,-3 0 631,2 1 1,-3 4 2596,1-1-2032,-6 3 1,-2 4 0,-9 3-823,-2 6 0,-7 8 0,-5 2 0,2-2-221,2-1 0,-4-4 0,0-2 0,0-2 0,-2 2 0,0 1 0,-3-1 0,5-3 0,4-2 0,-4 5 0,0-3 0,3 1 0,6 1 0,0-6 0,5 5 0,-2 3 0,4-1 0,-6-2 0,8-3 0,-4-7 0</inkml:trace>
  <inkml:trace contextRef="#ctx0" brushRef="#br2" timeOffset="36">27295 15152 23738,'-14'-7'137,"4"-3"0,-3 1 0,6 0 1,0 0 338,0 1 1978,2 4-2533,5-10 1,2 12 0,3-3 0,6 3 713,3 2 1,8 6 0,5 1-1,0 1 8,0 5 1,8-5-1,-4 3 1,0-1-395,-3-1 0,-5 3 0,-7-5-249,0 2 0,-8-6 0,-1 3 0,-8-12 0,-5-4 0,-2 1 0,-8 0 0,0 1 0,0-1 0,1 6 0,-1-4 0,0 1 0,1 1 0,-6-2 0,0 4 0,1-3 0,3 3 0,1-1 0,0 1 0,1-2 0,-1 1 0,0-3 0,1 2 0,-1-7 0,7 10 0,14-5 0,11 7 0,3 0 0,4 0 0,1 0 0,8 2 0,-2 1 0,-4 2 0,2 6 0,-7-6 0,-2 0 0,-2 2 0,-1-5 0,0 3 0,-7 4 0,-4-7 0,-10 3 0,-4-3 0,-7-2 0,-1 0 0,-4 0 0,1 0 0,-4-2 0,0-1 0,-1-3 0,1-4 0,-4 5 0,2-1 0,-2-1 0,5 6 0,0-6 0,0 0 0,1 0 0,-4-4 0,8-1 0,8 7 0,8 0 0,2 5 0,10 0 0,10 0 0,4 5 0,7 2 0,3 1 0,2 5 0,3-1 0,4 0 0,-2-1 0,-3 1 0,-8 0 0,-9 0 0,-4-1 0,-1 1 0,-2-3 0,-4 1 0,-4 2 0,-5-3 0,-1 2 0,-1-8 0,-5 2 0,-4-3 0,-9-2 0,-2-2 0,0-1 0,-2-2 0,0-6 0,-5 4 0,2 0 0,-2 0 0,4 0 0,-2 4 0,-1-4 0,3-2 0,1 4 0,7-4 0,1 0 0,-1 1 0,0 4 0,1-1 0,-1 3 0,7 2 0,4 0 0,10 0 0,7 2 0,8 3 0,4 4 0,9 8 0,4 3 0,5 0 0,-4 1 0,-3-5 0,-5 2 0,-4 3 0,-7-4 0,2 4 0,-5-4 0,-6-1 0,3-5 0,-8-1 0,0 1 0,-12-4 0,-3-6 0,-4-4 0,-2-8 0,-1 4 0,-3-1 0,-1-5 0,0 1 0,4 0 0,-2 1 0,-2-1 0,0-2 0,5 0 0,0 2 0,1 2 0,4 6 0,2-3 0,2 0 0,-5 5 0,10-3 0,-3 10 0,5-1 0,5 6 0,6 3 0,-2 1 0,1 0 0,1-2 0,-3-2 0,5 1 0,-6 3 0,1-4 0,-4 4 0,1-3 0,-3-4 0,-2-2 0,0-10 0,0-6 0,-2-3 0,-1-2 0,-4 1 0,-2-1 0,4-5 0,-6-2 0,1 1 0,1-1 0,-3 2 0,5 5 0,0 1 0,0-1 0,1 5 0,6 1 0,0 6 0,6 10 0,-1 9 0,2 6 0,-4-1 0,3 0 0,-3 0 0,4 2 0,-2-1 0,-1-1 0,-2-3 0,-2 4 0,0 0-315,0-2 0,0-1 0,0-3-109,0 1 1,-2-7 146,-3-4 0,1-3 0,-5-4 620,2-3 1,2 1 0,3-6 0,-1-2-95,-2-2 1,-6-2 0,6-2 0,0-1-405,-2-2 1,5 0 0,-3 6 0,1-1 111,-1 0 1,3 6 0,-3-1 538,3-1 1,2 3-497,0-1 0,-7 6 0,6 4 0,-5 11 0,5 3 0,1 1 0,-6 1 0,1 0 0,2 0-1146,1-1 1,2 8 705,0 3 0,0-3 0,0-2 710,0-4 0,0-6 11,0-1-289,0-6 1,0 1-1,0-10 1,0-6-63,0-3 0,0-1 1,0-1-1,0 0-455,0 0 0,0 1 1,2-1-1,1 0 451,2 1 1,1 4 0,-6 1 2064,0-3-1153,7 6-807,-6 0 1,5 9-1,-12 3-23,-4 6 0,-4 1 0,-2 2-1059,0 2 0,-5 1 0,2 9 430,5-5 1,0-3 0,7-2-217,-1-1 0,2 1 700,-4 0 1,5-8 229,-6-2 1,8-6 0,-3-6 540,5-4 1,1-6-1,0-3-579,0-2 0,0 0 0,0 5 0,1 1-307,5-1 1,1 0 0,5 1 0,-2 1 252,2 3 1,-3-1 0,0 5 0,0 0 361,-1 0 1,-2 0 101,4 2 41,-6 3 1,1 0 0,-10 9 0,-4 2-836,0 3 1,-3-3 0,5 1 0,-2 3-39,-3 1 0,3 0 0,-1-2 0,-1-2 332,3 2 0,-5-3 1,6 0-1,0 0 318,0-1 1,0-2 108,2 4-576,3-6 1,-5 1 602,7-10 1,2-4 0,2-7 0,1 0-591,-2 1 0,4-1 0,0 0 1,0 1 499,0-1 1,6 0-1,-5 0-32,1 1 1,0 4 0,-6 1-618,3-2 1,-1 3 57,-5-2 417,0 8 1,-5-2 0,-2 10 0,-2 5-448,-3 4 0,-2 2 0,-2 0-117,0-1 0,2 1 1,2-2-1,1-2 343,-1-1 1,3-6 1220,-1 6-455,7-8 0,-3 2-411,12-10 1,2-4 0,8-6 0,0 1-52,-1 3 0,1-3 1,-2 4-1,-2-3-700,-1 3 0,-2-4 0,3 5 1027,-2 1 1,-4 1 531,4 7-329,-7 0 0,3 0-819,-12 0 1,-1 7-1,-6 1 1,0 3 133,1-1 1,-11-1 0,8 3 0,-1-1-84,4 1 0,-2-3 0,3 1 0,-3 2 0,4-5 0,1 0 0,2 0 0,2-5 0,7 0 0,1-9 0,4-2 0,2-3 0,-4 3 0,5-1 0,1-3-218,-2-1 1,3-1-1,-5-1 1,0 0-40,0 1 0,0 1 1,-4 1-1,4 3-112,2-2 1,-4 3 131,6-2 1,-1 1-344,6-6 1,-2 6 0,-2 1-986,-1 2 1,-6 2-838,5 5 1,-6 2 0,1 3 2696,-3 5 0,5 4 0,2 2 0</inkml:trace>
  <inkml:trace contextRef="#ctx0" brushRef="#br2" timeOffset="37">24874 14460 23738,'7'9'-3977,"-6"5"3307,6-12 1,-8 5-3005,-5-7 4219,5 0 1,-5-5-1005,12-1 1,-3 1-37,8 5 2294,-8 0-1153,4 0 528,-7 0 7752,0 0-7911,0-7 0,0 4-978,0-8 1,0 6 630,0-6 224,-7 8 1,5-6-2480,-3 4 1623,3 3 0,2-7-1094,0 4 636,0 4 1,0-8 1055,0 4-505,7 3 1,-5-7-262,3 4-35,-3 3 1,3-7 185,1 4 0,-1 2-899,-5-8 816,0 8-18,0-11 1,0 10-372,0-6 425,0 6 0,0-5 188,0 4 0,0-3-195,0-8 0,0 5 50,0 1 1,0 5-272,0-6 0,0 1 260,0-6 1,0 5-1,0 1-173,0-2 1,0 3-128,0-1 1,0-1 211,0-5 0,0 6-48,0-1 1,0 6-142,0-5 1,5 4 0,0-4-183,-1-2 0,-2 3 372,-2-2 0,0 6 0,0-5-59,0-2 0,5 3-265,0-2 0,6 6 398,-6-5 1,2 4-1,-4-4-335,3-2 1,-1 3 280,-5-2 0,0 6 0,2-4 63,3 3 0,-3-7 156,3 3 0,2 1-316,-2-1 1,0 4 0,-3-2-622,3 1 746,-3-6 1,5 10-1,-5-6-389,3 2 0,-2-5 428,8 2 1,-8 1 0,4 0 262,0 2 0,-3-5-195,6 1 1,-6 3-1,3-1 102,0 2 0,-4-5-258,8 1 0,-6 2 1,4-1 104,-2-2 1,0 5 0,-4 0-38,3 0 1,0 0 0,-2-5 0,3 3 158,2 2 0,-4-4 0,4 4 0,-1 0-110,1 0 1,-4-3 0,4 3 0,0 0-129,0 0 1,-4-5 0,5 1 146,3-3 0,-5 4 1,1-1-1,0-1-276,-1-2 0,-4 4 0,3-1 134,0-1 1,0-2 0,5-2-9,-1 1 0,-8 4 0,4 2 0,-2 1 156,1-1 1,4 4 0,-5-6-320,-1-1 0,3 3 0,0-1 59,2-2 1,-6 3 0,2-2 36,-3-1 0,3 3-25,1-1 0,4-1 239,-5-4 1,6 4 45,-6 1 1,5-1-133,-4-4 0,4 4 0,-5 1-375,-1-3 0,3 5 459,-2-3 0,6 1 81,-6-6 1,5 5 0,-3 3 156,2 1 0,-5 0 1,1 2-150,-3-6 1,3 2 25,0-1 1,2 1 0,-4-3-112,3 1 1,1 6-1,-4-5-111,2-3 1,6 5 331,-6-3 0,2 3-349,-2-3 1,4-1 178,7 7 0,-6-6 214,1 6 1,-1-7 133,6 1 1,-5 4 0,-3 0-35,-1 0 1,4-2 0,-4-5-246,1 4 0,-2-4-125,4 4 0,-5-3 0,4 1 9,-2 2 1,4 4-1,-4-2 1,0-1 108,0 0 1,0 6 0,-4-4-323,2 0 1,6-2-1,-4-5-12,2 4 1,-4-3 0,3 6 0,1 0 59,0 0 0,-4-3 1,4 3 44,-2-2 0,3 4 0,-3-4 234,2 2 1,-4-3-1,4 3 1,0 0-74,0 0 1,-6-5-1,4 3 1,-2-2-62,1 1 0,1 5 0,-2-4 11,5 2 1,-1-5-66,1 1 0,-1 2 0,3 1 0,-1-1 170,1 0 1,-3 6-1,0-4 1,-1 2-134,1-1 1,-4-4 0,4 3-173,-2-2 0,5 4 338,-1-6 1,3 1-83,1-6 0,1 2 0,-2 2 115,-3 2 1,1 4-1,-5-2-206,2 1 0,-1 0 0,5 3 146,-3-1 1,1 0-1,2 3 1,0-2-434,-3-1 1,1 0 0,4 5 569,1 0 1,-5 0 0,-3-2 0,1-1 74,0-3 1,-4-1 0,6 4 61,1-2 1,2-8-152,1 3 0,1-2 0,-2 0 0,-2 3-154,-1 2 1,-1 0-1,6 3 79,0-1 1,0 0-1,-1 5-140,1 0 1,0 0-1,-1 0 152,1 0 0,-5 0 0,-1 0-203,2 0 1,1-2-1,-1-1 420,-2-3 0,1-6-494,4 2 0,-4-3 0,-1 1 143,3 2 0,-5 5 0,3-4-160,1 2 0,-3 2 1,1 5 6,3 0 0,-5 0 0,3 0-275,1 0 1,-3 0 128,1 0 199,1-7 0,4 5 23,1-3 0,0-2 0,0 1 824,-1 3 0,1-1-793,0-1 0,-1 3-37,1-3 0,-5-2 0,-1 2 0,1 0 0,4 5 0,1 0 0,-5 0 0,-1 0 0,2 0 0,-3 0 0,1 0 0,-1-2 0,3-2 0,-1-1 0,-6-2 0,6 4 0,1-2 0,-3-6 0,1 4 0,2-2 0,-3 6 0,0-4 0,0 2 0,-1-1 0,-2-1 0,4 4-7,2-2 0,-3-1 1,0 5-1,-1-3-423,1-1 1,-4 0-1,6 5 380,1 0 0,2 0 0,2 0 1,0 0 95,-1 0 0,-4 0 1,-1 0 335,2 0 1,2 0-1,2 0-306,0 0 0,0 0 1,-1 0-77,1 0 0,0 0 0,-1 0 0,1 0 0,-5 0 0,-1 0 0,2 0 0,2 0 0,2 0 0,0-2 0,0-3 0,-1 3 0,-1-5 0,-3 0 0,3 5 0,-4-5 0,4 0 0,-3 6 0,-1-6 0,2 0 0,2 5 0,2-3 0,0 3 0,-1-3 0,1-1 0,0 3 0,-6 1 0,1 2 0,1 0 0,2 0 0,-3 0 0,-1 2 0,2 3 0,-3-3 0,2 3 0,1-3 0,-4-2 0,3 0 0,1 0 0,-3 0 0,1 0 0,3 0 0,1 5 0,1 0 0,1-1 0,-5-2 0,-1-2 0,2 0 0,2 5 0,2 0 0,0-2 0,-6 1 0,1-1 0,1 3 0,0 1 0,0-4 0,-1 2 0,-1 6 0,6-6 0,0 2 0,-1-2 0,1-3 0,0 3 0,0-3 0,-1 0 0,1 3 0,0-3 0,0 3 0,-1-1 0,1 1 0,-6-3 0,1 5 0,1-2 0,2 0 0,2 2 0,0-3 0,-1 1 0,1 0 0,0-3 0,-1 3 0,1-3 0,0 3 0,0-3 0,-1-2 0,1 0 0,0 0 0,0 1 0,-1 3 0,1 1 0,0-1 0,-1-3 0,1 1 0,0 3 0,0-3 0,-1 5 0,1-2 0,0 1 0,-1 1 0,1-2 0,0 5 0,0-1 0,-1 0 0,1-2 0,0 3 0,0-5 0,-1 6 0,1-6 0,0-1 0,-1-3 0,1 1 0,0 2 0,0 1 0,-1-2 0,6 4 0,0 0 0,-2 2 0,-1-4 0,-2 4 0,-1-2 0,-4 4 0,-1-4 0,3 1 0,1 1 0,1 3 0,1-1 0,-6-8 0,-1 4 0,0-2 0,0 1 0,-4 4 0,4-3 0,-1 0 0,1 0 0,0 5 0,3-1 0,-1 3 0,-6-4 0,5-1 0,1 0 0,-3-1 0,6 1 0,-5 3 0,2-3 0,-1-2 0,-5 4 0,4-4 0,0 0 0,0 0 0,-4 3 0,4-3 0,-2 2 0,0-4 0,-2 5 0,-2-6 0,8 1 0,-6 2 0,6-2 0,-1 8 0,6-3 0,-6-1 0,1 1 0,-1 1 0,1-2 0,-3-2 0,-1 0 0,-1-6 0,-5 6 0,5-7 0,-5-1-2023,5-5 0,-3 5-1266,2-5 2722,-3-2 0,12-8 1,-5-9-1</inkml:trace>
  <inkml:trace contextRef="#ctx0" brushRef="#br2" timeOffset="38">25393 16567 7831,'0'-9'1846,"0"2"-1435,0 7-163,0-7-29,0 5 56,0-5-110,0 0 162,0-2-176,7 1 0,-6-1 207,5 4 171,-5 3-227,-1-5 259,0 7-286,0 0-9,7 0-55,-5 0 64,5 0-110,-7 0-108,0 7-55,0 2 273,0-1-112,0-1-290,0 0 371,0-5-85,0 5-187,0-7 121,7 7 104,-5-5-139,5 5 1,-5-7 100,3 0-162,-4 7 84,6-5 67,-7 12-61,0-6-104,7 1 27,-5 5 1,5-5 126,-7 6-247,0 1 228,0-7 44,7 5-60,-5-12-56,5 5 0,-5-7-68,3 0 108,-3 0-31,5 0-9,0 0-3,-6 0 35,6 0-103,0 7 1,-5-4-22,3 8 101,4-1-8,-7 6 58,5-1-76,0-6 13,-5 5 82,5-5 0,-2 1-58,0 1-13,0-8-169,2 4 175,-5 0-13,5-5 7,0 5-9,-5 0 0,6-3 34,-2 6-195,-5-6-10,6 9 159,-7-11 5,7 12 143,-5-5-156,12 0 286,-12-2-5,12 0-265,-12-6 23,5 6 166,0-7-133,-6 0-34,13 7 1,-10-5 72,6 3 44,-6 4-112,10-7-417,-13 12 202,6-12 2,0 12 145,-5-13 1,7 8-234,-4-4 212,-3-3 46,5 12 101,0-12-119,-5 5-57,12-7 211,-13 0 1,8 1-46,-4 5-76,4-5 1,2 6 0,-3-5 0,1 2 133,0 1-118,1 0 1,1 2 68,-1 4-320,1-4 233,-3 7 27,6-6-27,-5 1-19,0 5 1,3-11-1,-5 6 1,2 0 63,3 0-59,-5-6 59,7 11-49,-12-12 10,12 5 30,-6 0 0,3-4 0,-1 6 10,3-2 0,-1 0 0,0-3 0,-1 3-54,1 1 1,2-3-1,2 6 2,-1 1 0,1 2-39,0 2 1,-1-2 0,-1-2 114,-3-1 0,3-6-63,-4 5-37,4-6 5,-5 3 0,5-7 235,-3 0-20,-4 0-187,6 0 38,-4 7-88,7-6 90,0 6-83,-8-7 0,6 0-170,-3 0 252,-4 7-27,7-5-194,-5 5 1,1-2 59,1 1 0,-6 1 1,5-2 53,2 5 1,-3-3 0,0 0-1,0-1 28,-1-1 1,3 5 0,5-4 35,-1-3 1,-4 4-1,-1-2 1,3 1 39,1 0 1,-4 1 0,0 4 0,3-6-70,1-3 0,-4 3 0,1 0 12,1-1 1,2 1 0,2 2-223,-1 4 0,-4 1 1,-2-7 100,-3 6 0,5-3 0,-4 1 168,2-2 0,-1 0 0,5-2 62,-3 6 0,1-4 0,4-2-35,1-3 1,-5-2 0,-1 0-122,2 0 0,-3 0 0,1 0-44,3 0 0,-5 3 0,3 4 73,1 4 1,-3 4 0,1-9 14,3-3 0,1 4 1,1-2-8,1-1 0,0-1 1,-1 3-10,1 4 1,0-3-1,0-2 1,-1-3-34,1-2 0,0 0 0,0 0-30,-1 0 0,-4 0 1,-1 0 21,2 0 1,2 7-1,2 2 24,0-1 1,-6 1 0,1-4 32,1 6 1,-3-4 0,1-2 75,3-3 0,-5-2 0,3 0-19,1 0 0,-3 0 0,1 0-10,2 0 0,2 0-10,2 0 0,0 0 0,-2 2 20,-4 3 0,4-3 1,-3 3 3,3-3 0,1-2 0,1 0-16,0 0 0,0 0 1,-1 0-1,1 1 73,0 5 1,-1-5-1,1 5 18,0-5 0,0-1 0,-1 0-233,1 0 0,0 0 1,0 0-1,-1 0 27,1 0 0,0 0 1,-1 0 89,1 0 1,0 0 0,0 0 96,-1 0 1,1 0-1,0 0-139,-1 0 1,1 0-1,0 0 1,0 0 52,-1 0 1,1 0 0,0 0-1,0 0 6,-1 0 1,1 0-1,0 0-150,-1 0 0,1 0 0,0 0 58,0 0 1,-6 0 0,1 0 38,1 0 0,2 0 1,1 0-73,1 0 1,0 0 0,0 0 0,-1 0 128,1 0 1,0-1 0,0-3-17,-1-1 0,1 0 1,0 5-94,-1 0 0,-4-6 0,-1 1 12,3 2 0,1 1 0,0 0 0,-4-3 1,4 3 0,-3-3 31,3 3 0,1 2 0,1 0 0,0 0 30,-1 0 0,1-5-65,0 0 0,0-1 1,-1 5 6,1-5 1,-6 5 0,1-6-32,1 0 1,2 5 0,2-3 38,0 3 0,-1 0 0,1-1 0,0-2 49,0 1 1,-6-3 0,0 2 0,3 1 7,1 3 1,-4 1 0,1-2-1,1-3-19,2-6 1,-4 4-1,1 0-127,1 0 1,0 4-1,1-6 8,-3 2 1,0 2-1,4 3 1,-1-2 50,-3-1 1,-5 0 0,6 3 43,1-3 1,2-2 0,2-5-20,0 1 1,-6 3 0,-1-5-1,-1 5 41,1 1 1,0 0-1,3 3 187,-1-1 1,-1-6-61,6 6 0,0 0 1,-1 3-72,1-3 0,-5 3 0,-3-5 0,1 2-31,0 0 1,1-2 0,6 3 0,0-1-56,-1 2 1,-4-1 0,-1 1 0,3-3 2,1 3 0,1-1 0,1 1 40,0-2 0,-1-2 0,1 3-35,0-1 0,-6-6 0,1 4-42,1-1 1,0 2 0,1-2 0,-5-1 75,-1 0 1,5 4 0,-3-5-39,0-3 0,5 5 0,-4-3 1,4-1 0,2-2 0,0-2 0,-2 0 0,-4 1 0,4-1 0,-5 0 0,1 2-32,1 4 0,-6-2 1,6 5-1,-1-2 53,-1-3 0,5 3 0,-4 0 34,4 2 1,2-3 0,0 3 0,-1 0-69,1 0 1,0-5-1,0 1 1,-1-3-120,1-2 1,0 6 0,0-1 48,-1-1 1,1-2 0,0 0 0,-2 2 132,-4 2 1,4 1 0,-5-3 120,0 1 1,3 6 0,-5-6-83,2-1 0,-1-2 0,5-1 1,-3-1-29,2 0 0,-3 0 1,1 1-1,1-1-26,-2 0 1,3 0-1,-5 3 1,2-1-6,3-2 1,-3 9 0,-1-9 0,1 2 29,0 0 1,-4-2 0,6 1 0,-1-1-51,-1 0 1,5 1-1,-4-1-34,4 0 1,-3 0 0,-3 1-1,-1-1-49,-3 0 98,5 8-43,-8-6 37,6 12-34,-7-12 129,7 5 1,-3-1-114,6-1 47,-6 1 0,10-1 0,-5 1-33,-1-2 0,4-2 0,-5-2 110,2 0 1,-5 6 0,3-1 179,0-1-262,1-2 1,3 0 207,-1 3 14,-6-2-213,10 4 40,-12-7-281,5 0 12,0 1 149,-6 6 1,12-5-76,-8 3 168,0-3-21,-5-1-122,0-1 94,7 0 21,-5-6-64,5 4 48,-7-5-84,7 8 71,-6-1-96,6 0 183,-7 1-99,0-1 0,0 7 190,7-5 0,-5 5-159,3-6 286,-3 6 4,-2-5-265,7 5 22,-5 1 49,5-6-59,0 5 1,-5-7 57,3 0-149,4 1 122,-8-1-12,13 0 26,-5 1-2,0-1-26,5 0 1,-7 0-891,3 1 396,-3-1 173,0 0-1407,-5 8 770,5-6 335,-7 12-642,0-5 1,-2 7-2888,-3 0 2821,-11 7 1267,-8 2 0,-8 6 0,1 1 0</inkml:trace>
  <inkml:trace contextRef="#ctx0" brushRef="#br1" timeOffset="39">4136 7875 8306,'8'-7'0,"-3"-4"0,-3-3 681,-2-2 0,0-1 0,0-2-49,0-2 0,-2-5 0,-3 5 0,-3 0-155,-1-2 1,-10 6 0,3-4 0,-3 5-176,-4 5 0,5-1 0,-4 5 0,-1 0-110,-3 0 0,1 2 0,-1 5 0,0 0-154,1 0 1,-4 2-1,4 1 1,-1 4-130,0 2 1,7 1-1,-2 8 1,3 1-62,3 2 0,-1 2 0,0-4 0,0 4 90,1 1 1,4 1-1,2 3 1,2-4-20,4-1 1,-4 3 0,2-3 0,1-1 157,2 1 0,8 3 0,1-5 1,1-2 45,5-1 1,6-2 0,4-3-1,-1-2-2,1-6 1,10 2-1,-1-2 1,1-1-25,0-2 0,4-4 1,-1-3-1,-1-4-56,-1 0 0,-3-8 0,-1 3 0,-4-2-96,-5-3 1,-4-2 0,-1 2 0,-2-2-108,-3 2 1,-4 1 0,-7 2 110,0 1 1,0-1 80,0 0 0,-7 2 103,-4 4 0,4 5-153,2 10 0,-2 3 0,2 8 0,1 0 143,2 0 1,4 1 0,2 2 0,3 2 20,1-2 0,1-1 0,3-2 0,-1-1-64,1 1 1,7-2 0,2-2-1,-2-3-170,-1-2 1,3 3 0,2-4 0,1-3-168,4-1 1,-4-2 0,3 0 0,-1 0-93,-2 0 0,-1-7 0,-7-4 1,-2-2-19,-4-3 0,2-2 0,-6-3 1,-3-5-124,-1-3 1,-9-3 0,-4 1 0,-3 1 192,-1 4 1,-1 3 0,0 7 517,1 1 0,1 4 519,3 1-430,4 6 1,7 4-1,2 11 1,3 4 19,6 6 0,-3-3 0,3 4 0,-1 1-151,-1 3 1,5-1-1,-5 1 1,-1 0-77,-2-1 1,1 3-1,0-7 1,0-2 53,0-2 0,-2-1-273,-5 0 270,0-8 0,-2-1 0,-3-8-179,-6-5 0,-3-8 1,0-8-1,4-3-74,5-3 1,3-7 0,2-1 0,2 1-317,3 2 0,4 3 0,8 2 0,2 4 235,2 1 0,7 2 0,-3 7 0,1 3 142,0 6 1,-1-2-1,3 2 1,-4 1 138,-1 3 1,-2 6 0,-4 2 0,1 2 20,-3 3 0,5 2 1,-12 2-1,3-1 70,-1 1 1,-4 5 0,2 2 0,1-1 68,0 1 1,-6 3 0,4-5 0,0 0-43,4 2 1,-3-6 0,1 4 0,0-3-12,0-2 1,-1-1 0,5-1-1,-3-2-233,2-1 1,2-8-1,2 4 1,0-1-272,-1-1 1,8 0 0,2-7 0,1-1 102,0-2 0,0-8 0,6 1 0,-3-5 95,-2-4 1,2-5-1,-4 3 1,-1-2 70,-3-3 0,-5-1 0,-4-3 0,-3 1 169,-2-1 1,-2 3 0,-5 1-1,0 3 17,0 3 0,-5 1 1,-2 5-1,-2 0-68,-3 1 1,-4 4-1,-3 2 1,-2 2-15,2 4 0,-4 1 0,2 4 0,0 3-178,-2 6 1,6 4 0,-6 6 0,4 5 7,3 4 1,-3 2 0,10-1 0,1 0 216,2 1 0,5-6 1,1 0-1,1 1-15,5-3 1,2 4 0,8-7-1,0-4-47,-1-4 0,8 1 1,3-6-1,2 1 1,-1-4 0,2-3 0,-4-2 0,-1 0 36,-3 0 1,-3-12 0,-3-4 0,-1-3-87,-3-4 0,1-1 0,-7-10 0,-1 0-133,-3-3 1,-7-2 0,-5 5 0,-3-1-189,-2 5 0,6 5 1,1 10-1,0 1-664,1 3 919,4 4 0,-1 9 0,12 3 1,9 8 224,8 6 0,6 5 0,1 9 0,1 2 8,-1 2 1,6 7 0,-1-2 0,-2 3 236,-6 2 1,0-2 0,-6 1-1,1-2 163,0-1 0,-8 6 0,-6-9 1,-2 2 26,-3 0 0,-4-7 1,-7 0-1,-9-5-103,-9-4 1,-4-7 0,-4 2 0,-4-5-175,-5-6 0,-3-3 0,-4-7 0,0 0-276,2 0 1,-8-2 0,12-3 0,-1-5-750,-1-4 0,8 3 0,4 1 1,7-2-1156,3-2 1,4-2 0,8-2 0,6-1 56,3-2 1,9-5 0,7 2 0,9-4 1792,8-5 0,11-23 0,-2-2 0</inkml:trace>
  <inkml:trace contextRef="#ctx0" brushRef="#br1" timeOffset="40">5613 7309 8240,'-10'-5'965,"-1"-1"-258,8 1 0,-2 7 1,8 3-150,2 6 0,6 4 0,-4 6 1,2 5 180,3 4 0,2 2 0,2 1 1,-1 2-13,1 1 0,5 6 0,0-5 0,-2-2-270,-1-2 0,3-2 0,-2 1 1,-3-2-426,-4-4 1,-2 2-1,6-7 1,-2-2-1273,-4-2 1,4 4 0,-5 0-1799,0-2 0,-2-6 1558,-7-3 1,0-8-1,0-2 525,0-9 955,-7-5 0,-2-1 0,-7-1 0</inkml:trace>
  <inkml:trace contextRef="#ctx0" brushRef="#br1" timeOffset="41">5944 7906 8240,'15'0'0,"3"-2"0,1-1 292,2-2 1,10-2 0,-1 3 0,2-3 238,3-2 1,-2 4 0,-4-5 0,-1-1-41,0 2 0,0-5 1,-9 4-1,1-4-102,-6-2 0,0-5 1,-9 0-1,-2 2-315,-1 2 0,-2-4 0,-2 0 0,-3 2-124,-5 1 1,-10 8 0,-1 1 0,1 0-68,-3 0 1,5 6 0,-3-2 0,4 3 75,1 2 0,0 2 0,1 3 0,-1 5 307,0 4 0,6 4 0,1 3 0,0 3 290,1 1 1,4 4-1,-1-4 1,3 1 123,2 0 1,9-1 0,5 3 0,9-4-313,6-1 1,1-2 0,12-5-1,0-1-211,-2 1 0,11-2 0,-4-2 0,2-3-586,0-2 1,-7-2 0,-2-5 0,-2 0-920,-3 0 1,2 0 0,-4-2 0,-5-1-1729,-4-2 1,-3-8 3075,-5 3 0,-7-11 0,-2-3 0</inkml:trace>
  <inkml:trace contextRef="#ctx0" brushRef="#br1" timeOffset="42">7170 7765 8677,'21'-7'0,"0"-2"549,-2 0 0,-7 2 0,1 5 377,4-3 0,-1 3 0,5-5-478,-4 0 1,-1 6-1931,0-5 0,-1 5 196,1 1 0,-7 7 1286,-4 3 0,-17 4 0,-6 2 0</inkml:trace>
  <inkml:trace contextRef="#ctx0" brushRef="#br1" timeOffset="43">7091 7843 8831,'6'11'0,"1"-3"0,1-1 0,6-3 843,6-2 1,-1 3 0,7 0 0,2 0-214,2 2 0,1-5 0,0 5 0,1-2-734,-1 1 1,-1 1 0,-4-4 0,-5 2-1611,-3-1 1,-4-1 1713,-4 2 0,-10-3 0,-9 5 0</inkml:trace>
  <inkml:trace contextRef="#ctx0" brushRef="#br1" timeOffset="44">8255 7812 8196,'-7'8'520,"7"-2"1,7-5 0,10 1 0,4 2-90,5 1 0,6 0 1,3-5-1,3 0-13,2 0 0,4 0 1,9 0-1,4 0-62,4 0 1,4 0 0,3 0-1,6 0-163,2 0 0,8-5 1,2 0-1,-1 1-185,1 2 0,-39 0 0,0-1 0,0 0 0,1-1 0,1 1 0,1-1-66,4 1 1,1-1-1,4-1 1,0 0-1,2 1 1,1 1-1,0-1 1,1 1-86,0-1 1,0 1 0,5 0 0,1 1 0,-3 1 0,0 0 0,4-1 0,0 0 158,0 0 1,2-1-1,5 0 1,1 1 0,-3 1-1,0 0 1,3 0 0,1-1-57,4-1 0,0 0 1,0-2-1,0 0 0,1 2 1,0 1-1,-2 0 0,-1 0 160,-1 1 0,0 0 0,4 1 0,0 0 0,-6 0 0,-1 0 0,0 1 0,-2 0-39,-2 2 1,-1-1 0,4-1 0,-3 0 0,-12 2 0,-1-1-1,-5 0 1,0 0 275,-4 1 0,-1-1 1,35 0-1,-6 3 0,-11-3-97,-8-2 1,-8 0-1,-8 0 1,-6 0-653,-5 0 0,-1-2 0,-15-1-1063,-3-3 0,-10-6 0,-6 3-944,-12 1 0,-30-6 2399,-19 3 0,-17 4 0,-7 0 0</inkml:trace>
  <inkml:trace contextRef="#ctx0" brushRef="#br1" timeOffset="45">8554 7309 8387,'0'-21'0,"0"0"0,-2-5 0,-3 5 0,-4 2 623,0 1 1,-10-3 0,3 0 0,-3 4 29,-4 4 0,4 1 0,-5 7 0,-1 0-400,1-2 1,-1 5 0,-1-3 0,3 3-3,1 2 0,2 5 0,-4 2 0,-1 2-235,1 3 0,5 4 1,-2 5-1,3 3-231,3 1 0,-1 4 0,0-2 0,2 1 213,4-2 0,3 2 0,7-6 0,0 1 147,0 0 0,0-2 0,1-5 0,3-1-30,1 1 1,13-2-1,-3-2 1,5-3-14,2-2 1,3-2-1,6-5 1,1 0-169,-1 0 0,6-5 0,0-2 0,-3-2-65,0-3 1,-10 3-1,-3-1 1,-3-2-5,-3-2 0,-1-4 0,-3-1 0,-6-2 11,-3 2 0,-2 1 0,-2 3 121,-3-1 1,-2 5 220,-4 1 0,-1 8 0,7 2-9,1 9 0,3 5 1,1 2-1,0-1 49,0 1 0,7 5 0,3 0 1,6-2-213,5-1 1,-2-3 0,7 1 0,0-2-331,-1-4 1,4 3 0,-2-6 0,2 0-221,3 0 1,-1-2 0,-1-5-1,-4 0 160,-5 0 0,2-7 0,-2-4 0,-4-3 35,-5-1 0,1-1 0,-8-1 0,-2-3 202,-1-1 0,-2-7 1,-2 4-1,-3-2-57,-5 0 1,-2 6 0,-1-1 342,3 4 0,5 3-67,-6 3 1,8 6 0,-3 10 0,6 6 53,6 3 0,2 3 1,8 3-1,-2 2 88,-4 3 0,4-4 0,-3 3 1,1 1-153,-1-1 1,1-5 0,-7 2 0,-1-3 714,-3-3-485,6 1 1,-7-7 0,0-4 472,-8-3 1,-6-9 0,-2-5 0,0-6-398,0-3 1,3-5-1,0 3 1,5-1-258,1-4 0,1 0 0,6 0 0,0 4-94,0 1 0,7 2 1,6 5-1,4 0-792,4 1 0,7 6 1,-2 2-1,4 2-974,1 0 0,6-1 1,1 8-1,1 3 578,-1 6 0,4-2 0,-5-1 1131,-2-1 0,-2-2 0,-2-5 0</inkml:trace>
  <inkml:trace contextRef="#ctx0" brushRef="#br1" timeOffset="46">9686 7136 8391,'-2'-14'875,"-3"2"-32,-6 1 1,-5 8 0,-3-3-524,-2 5 1,-5 1-1,3 1 1,-1 3-45,-4 1 1,-2 13-1,-1-3 1,1 3-38,4-1 0,3 4 0,7 2 0,1 0 40,-1-1 0,2 1 0,4-4 0,4 2 25,5-2 1,1 4 0,0-2 0,0-2-113,0-1 0,7-2 0,3-1 0,6-1-157,5-3 0,3 1 0,8-7 0,-1-1-681,1-3 1,6-1 0,2 0 0,2 0-978,0 0 0,-2-1 1,4-3-1,-2-3-1001,1-2 2624,3-1 0,-6-13 0,-2-1 0</inkml:trace>
  <inkml:trace contextRef="#ctx0" brushRef="#br1" timeOffset="47">10142 6947 8327,'10'-15'258,"1"-1"1,-1-7 0,6-1 186,-1-1 1,-4 1 0,-1 5-1,1-2-161,-2 1 0,-2-2 0,-7 1 0,0 2 10,0 1 1,0 2 0,0 1 854,0-1-782,0 7 1,0 4-1,1 10-130,5 6 0,1 10 0,5 5 1,-3 4 198,-2 1 0,5 6 0,-3 1 0,1 0 110,0 1 0,-1 5 1,3-4-1,-1 2 34,1 0 0,0-2 1,1 2-1,-3-6-166,2-3 0,1-6 0,-1-3 1,-2 1-202,3-1 1,-7-5 0,1 2-673,0-3 1,-5-3-3822,3 1-1679,-3 0 4625,-2 0 1,2-8 1333,3-2 0,4-12 0,7-2 0</inkml:trace>
  <inkml:trace contextRef="#ctx0" brushRef="#br1" timeOffset="48">10330 6822 7035,'0'-16'0,"0"5"0,0 1-45,0-2 0,0 3 0,0-2 1105,0-1 1,0 3 954,0-1-396,0 0-744,0 1-435,0 2 0,0 19-272,0 4 1,0 8 0,-1-3 0,-3-2-70,-1-1 0,-2-2 0,3 1 0,-1 2 73,2 2 1,-4-5 0,1-6 490,3 3 278,1 1-732,2-6 1,2-8 0,1-10 0,4-2-291,2 1 0,0-8 0,1 3 1,-3-1-128,0-1 0,-5-3 1,3 0-1,-3 2-93,-2 2 0,0-4 0,0 0 92,0 2 1,0 1-843,0 2 711,0 8 1,0 2 0,2 12-882,3 4 1,-3 6 0,3 3-1,-3 4-1462,-2 1 2683,7 2 0,-6 6 0,6-1 0</inkml:trace>
  <inkml:trace contextRef="#ctx0" brushRef="#br1" timeOffset="49">10425 7309 8357,'7'9'-169,"-6"-1"1,6-4 628,0 1 1,-3 0 0,6-3 235,3 3 0,0-3 1,3 5-1,0-2-10,0 0 0,-1 1 0,1-6 45,0 0 0,-6 0 473,1 0-1103,-8 0 0,4 1 1,-8 3-238,-5 1 1,-4 0 0,-9-5-1,-4 2-105,-2 3 1,1-3 0,-4 3 0,4-3 0,1-2 0,-3 0 0,3 0 0,0 0 135,0 0 0,3 0 0,4 0 659,0 0-321,7 0 0,4 0 1,12 0-1,9 0-31,8 0 0,8 0 0,4 0 0,5 0-53,-1 0 0,9 0 0,-7 2 0,-4 1-49,-3 3 1,-9 1 0,-1-4-43,-3 2 1,-2 2 400,-10-1 0,-5-5-175,-10 5 0,-4-5 0,-6-1 1,-3 0-169,-3 0 0,2 0 1,-6 0-1,1 0-474,0 0 0,3 0 0,-4-1 1,1-3-494,-1-1 0,6 0 0,-2 3-1369,4-3 0,3 1 996,3-6 0,11 4 0,11-4 1224,3-2 0,8-9 0,3-4 0</inkml:trace>
  <inkml:trace contextRef="#ctx0" brushRef="#br1" timeOffset="50">11148 7089 8407,'0'15'778,"0"1"1,0 0 110,0 0 0,0-1 0,2 1 0,1 2-300,2 2 0,2-2 0,-3 3 0,1-2-375,-1 2 1,3-3 0,0 2 0,-1-2-501,1-2 0,4-1 0,-6 1 0,0 0-784,2 0 1,-5-6-527,3 0 0,-10-6 1,-5 1-1,-6-5 1596,-5-5 0,-2-4 0,-5-6 0,2-1 0,-2 0 0,0 0 0,2 1 0,5-1 0,4 0 0,8 6 0,4-1 321,3-1 0,2 3 1,2 1-1,3 1 581,5 3 1,10 2 0,2 2 0,3 0-474,3 0 1,1 0 0,5 0 0,-1 0-447,-2 0 1,9 0 0,-8 0 0,-1 0-483,-3 0 1,7 6 0,-3-1 0,3-2-152,3-1 0,-5 3 0,6 1 0,-3-3 650,1-1 0,0-2 0,-6 0 0</inkml:trace>
  <inkml:trace contextRef="#ctx0" brushRef="#br1" timeOffset="51">12154 7246 8407,'25'0'350,"-3"-12"0,-6-4 0,-2-1-59,-4-1 0,-3 2 0,-7-1 1,0-2 276,0-2 1,-7 0-1,-3 5 1,-4 0 1,-2 1 1,1-1 0,-3 2-1,-1 2-295,-2 1 1,-7 2-1,2-1 1,-2 3-161,2 0 0,-2 5 1,5-3-1,-2 3-8,-3 2 0,4 6 1,0 1-1,1 1-243,4 4 0,-1 2 0,1 4 0,-2 1-113,2 2 0,3 2 0,4-4 0,2 4 189,-3 1 1,6-5-1,2 4 1,3-2 26,2 0 0,0 0 1,4-5-1,5-1 31,6 1 1,10 0 0,-1-2 0,4-2 9,5-2 1,4-6 0,0 1 0,3-3-9,0-2 1,4 0-1,-7-2 1,-3-3 8,0-6 0,-8-2 0,-2-3 0,-1 0 3,-4 0 0,-7-5 1,-3 0-1,-2 0-144,-3-1 1,-3 4 0,-2-3 100,-5 4 0,3 3 103,-8 3 1,3 6 0,-3 10 46,6 6 0,3 3 1,2 2-1,0-1 23,0 1 0,2 5 1,3 0-1,6-2-159,3-1 0,1-3 0,3 1 0,1 0-41,2 0 1,7-8 0,-4-1 0,3-2-138,-1 1 1,-2-1 0,4-5 0,-3 0 35,-3 0 0,-1-7 0,-5-4 0,-2-2-26,-3-3 1,1-7-1,-7-3 1,-1-4-91,-3-1 1,-1-1 0,0 1-1,0 1 21,0 4 1,-5 3 0,0 8 259,1-1 0,1 7 0,-1 6-13,-1 6 0,2 6 0,8 8 0,5 4 236,4 5 1,2 9-1,0 2 1,-1-2 28,1-2 0,-2-3 1,-2-4-1,-3-3 137,-2-1 1,-2-9 570,-5 2 1,-1-9-459,-5-1 1,-2-10 0,-8-6 0,2-5-208,3-4 1,-3-3 0,4-7 0,-2 2-22,1 0 0,4-10 0,7 8 0,0 0-449,0 2 1,0 9 0,2-2-1,3 4-635,6 1 1,5 6 0,4 1-1,5 2-533,-1 3 1,11 3 0,-3 1 0,1 1 355,0 5 0,-1-3 0,1 8 0,2-1 559,1-1 0,1 3 0,-4-5 0,2 0 422,2 0 0,0-2 0,-8-5 0,-1 0 0,-2 0 0,-1 0 0,3 0 0,-4 0 0,-1 0 0,-2 0 0,-7-1 657,-4-5 1,3-2-217,-8-8 1,0 0 0,-7 2 365,-3 4 1,-4-3 0,-6 8 0,-1 0-408,0-2 1,-6 5-1,-5-3 1,-2 3-210,-3 2 0,1 2 0,-1 3 0,3 4 56,2 0 0,3 5 0,5-4 1,-2 4-5,2 2 0,3 0 0,5-1 0,6 1-41,3 0 0,2-1 0,0 3 1,2 1-47,3 2 0,4 0 0,9-5 0,3-1-378,5 1 0,3-2 0,5-2 0,1-3-682,1-2 0,6-2 1,-5-3-1,-4 2 242,-5 1 1,2-2-1,-4-6 1,2-4-3067,-2-2 3728,4-8 0,-6-8 0,8-6 0</inkml:trace>
  <inkml:trace contextRef="#ctx0" brushRef="#br1" timeOffset="52">13836 6932 8769,'-5'-21'0,"0"0"201,1 1 1,3 3 0,1 0 0,1-3 358,5-1 0,2 0 1,8 4-1,0-2-53,0-2 1,5 0 0,0 5 0,-1 2-111,3 4 1,-5 1 0,4 5-1,1-1-161,3 2 0,-1 3 0,-1 3 1,1 4-343,-1 2 1,-3 1 0,4 8 0,-3 1 45,-3 2 1,-3 7 0,-4-2 0,-3 4 112,-2 1 0,-2 6 1,-5 0-1,0-1 190,0 3 1,-7-4 0,-5 5 0,-5-2 55,-4-3 1,-5-2 0,3-3 0,-2-4-114,-3-5 0,-1 0 0,-3-3 0,1-4-70,-1 0 1,1-7-1,-1-2 1,1-3-270,0-2 0,4 0 0,3 0 0,3-2-278,7-3 0,-2-6 258,6-10 1,5-2 0,5-3 0,8 5 84,6 4 1,4 1 0,1 0 0,4 2 139,1 4 1,2-2 0,7 6 0,2 3 236,2 1 0,2 2 0,-3 2 0,4 1 65,1 3 0,8 6 1,-6-2-1,1 4-430,1 2 1,-5 0-1,1-1 1,-3 1-562,-3 0 0,-9 0 0,-5-1-141,-3 1 1,-10 0 0,-8 0 0,-14-3 836,-17-2 1,-25 3 0,-9-5 0</inkml:trace>
  <inkml:trace contextRef="#ctx0" brushRef="#br1" timeOffset="53">10487 8330 9275,'0'-10'1457,"0"-1"-704,0-1 1,0 4 0,0-3 0,0-1-199,0-2 1,7-2-1,6 0 1,4 1-265,4-1 1,7 0-1,-2-1 1,4-2-187,1-2 1,4 1 0,-1 10 0,-5 3 49,1 0 1,-6 5 0,1-3 0,-1 3-420,1 2 1,-6 7-1,2 4 1,-4 3 41,-1 1 0,-5 3 0,-3 1 1,-1 4 172,-3 1 1,-2 2 0,-4 6-1,-3-1 31,-6 1 0,-3 3 0,-3 0 1,-3-2 140,0 2 0,-8-2 1,1-5-1,-2-4 145,-3-1 0,1 3 0,-2-5 1,-2-2-186,-2-1 0,-5-8 1,5-1-1,2-2-135,2-4 1,-2-1 0,0-2 0,4 0 12,1 0 0,4-5 0,12-2 0,2 0-263,1 0 0,8-5 1,-2 1-1,5-3 117,5-1 1,5 1 0,11 1-1,4 5 10,-1 1 0,9 1 0,-5 6 0,0 2 65,2 3 1,-2 4 0,0 7 0,-2 0 296,2-1 0,-4 1 0,3 0 1,1 0 233,1-1 1,3 1 0,-1-2 0,1-2 222,-1-1 1,11-1 0,2 4-1,-1-3-135,3-6 1,-1 2 0,2-2-1,1-1 8,-1-3 1,-5-6-1,-2-2 1,-3-2-295,-8-3 0,6-2 0,-7-2 0,-2 1-713,-1-1 0,-3-5 0,-4-2 1,-1 1 479,-3-1 1,-1-5-1,2 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00:17:38.8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13915 16409,'42'-8,"0"2,9 5,8 1,2 0,5 0,-6 1,4 3,5 1,13 0,2-5,-39 0,0 0,2 0,1 0,8 3,1 0,3-1,1 1,2-1,1-1,3 0,-1 0,2-1,0 0,5 0,-1 0,1 0,-1 0,4 0,0 0,6 0,-1 0,-6 0,-2 0,-1 0,-2 0,-2 0,0 0,-3 0,-2 0,-5 0,-1 0,-5 0,-3 0,39 0,-8 0,-17 2,-7 3,0-3,-4 3,-13-3,-22 3,-27 0,-20 1,-30-6,-8 0,-10 0,3 0,-8 0,-6 0,41-1,-1 0,-3-1,0 0,-1 0,-2-1,-3 1,-1 1,-2-1,0 2,-3 0,0 0,0 0,-1 0,0 0,-1 0,-3 0,0 0,2 0,-1 0,0 0,0 2,0 0,0 1,7-2,1 1,1 3,1 1,5 0,0 0,2 1,0 0,3 1,0 0,-39 9,8 2,8 2,-6 0,14-5,0 0,4-1,-4 3,0 3,2-4,-2 4,21-3,19-3,34-4,20-1,8-6,15 1,2-3,7-2,12 5,-31-1,1-1,2 1,2-1,3 1,2-1,6 1,1-1,3 0,1-1,5 3,2-1,2 0,2 1,11 2,1 0,-3-2,1 0,-27 0,0 0,1 1,3 1,0 0,0 0,-1-1,-1-1,1 1,2 2,0-1,0 1,-2-1,-1 1,0 0,26 5,0 0,2-1,-3 0,-11 1,-3-1,-4-1,-2 1,-4-3,-3 1,-8-2,-3 0,31 4,-9-2,-27-6,-81 24,-7-11,-23-8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17:38.8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800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23050 3081 7302,'-11'-6'0,"1"1"0,-2 0 492,-2-2 0,-2 5 736,0-3 0,1 2 565,-1-3 991,7 5-1614,2-6 1,9 7-739,3 0 1,4 1 0,7 5 0,-1 2-114,1 1 1,3 5-1,0-5 1,-1 1-27,1 1 1,6-3 0,-3 5 0,1-3-82,0 2 0,3 2 0,-3 2 0,1 0-94,4-1 1,2 1-1,1 0 1,1 0 34,-1-1 1,1 6 0,1 0 0,0-2-92,-2-1 1,10-2 0,-10 1 0,2 2 18,0 2 0,2 2 1,0-4-1,-2 2-115,2-2 1,0 4-1,-3-2 1,-1-2 36,1-1 0,1 3 0,2 0 0,1 0-7,-1 1 0,-1-4 1,-3 4-1,0-1-64,1 0 1,-1 2-1,3-4 1,1 2-25,1-2 0,1 1 0,-6-1 0,1 2-175,-1-2 0,4 4 0,-2-2 1,-5-2 35,-3-2 1,-4-1 0,-6-2-1,1-2-361,0-1 439,-7-8 0,-4 2 132,-10-10-1,-9-4 1,-9-6 0,0-3 152,1-3 0,-12 2 0,3-5 1,-2 1-20,0 4 1,1-4 0,-1 2 0,-2 2 17,-2 1 0,-1-3 0,3 1 0,-2 0-124,2 3 0,-5-6 1,-2-1-1,-2-3 4,3 1 0,-3 7 0,5-4 0,-1 1-23,-3-5 1,2 0-1,1-1 1,2 3-19,3 2 1,-5-5 0,-1 2 0,0-2-6,-1 2 1,7-2 0,-2 6 0,4-1 6,1 0 1,-3-3 0,2 5-1,4 2 0,-1 1 1,2 3 0,0 1-1,3 1 21,3 3 0,1 1 0,5-1 0,2 3 148,4 0 1,-4 5 11,3-3 1,2 3-2,-1 2-112,6 0 1,-1 0-1,9 2-12,1 3 1,12 4 0,-1 6 0,3-1-76,4-3 1,0 8 0,5-3-1,-2 1 10,2 1 0,2-3 1,1 3-1,0 1 96,1 2 0,5 0 0,-1-4 0,-1 3 132,-2 1 1,4 1-1,0-2 1,-2 1-7,-2-2 1,-3-2 0,-2-1 0,-2 0 125,2-1 1,1 1 0,3 0 0,-1 0-246,1-1 1,-1 3 0,1 1 0,-1 2 22,1-2 1,-1-1 0,0-1 0,1 2-199,-1 2 0,1 0 0,-1-5 0,1 0 232,-1-1 0,1 6 0,-3 0 0,-1-2 171,-2-1 1,1-2 0,4-1 0,-1-1 13,-4-3 0,2 6 0,-5-3 0,1 2-207,4 3 1,0 0-1,0-3 1,-4 0-101,-1-1 0,3 1 0,-3 0 0,1 0 0,4-1 0,0 1 0,0 0 0,-3 0 0,-3-1 0,6 1 0,-1 0 0,2-1 0,3 1 0,-1 0 0,-1 1 0,-2 2 0,-2 2 0,-1 0 0,3-5 0,-2 0 0,2 0 0,-4-1 0,2 1 0,1 0 0,-3-1 0,6-1 0,-4 0 0,4 0 0,1 4 0,0 1 0,1-3 0,-1-1 0,1 1 0,-2 3 0,-3 1 0,-2-5 0,-2-1 0,5 7 0,-4-9 0,2 1 0,0 1 0,-1 0 0,3 1 0,-4 1 0,-1 0 0,3 0 0,-3-1 0,0-1 0,-1-3 0,6 6 0,-1-3 0,0 2-152,0 3 1,2 0 0,-2-1-1,2 1 81,3 2 1,-1 0 0,1-5 0,-1-1 18,1 1 1,-3 0 0,-1-1 0,-2 1 47,2 0 1,2 0 0,1-1 0,1 1 16,-1 0 0,1-1 0,-1 3 0,1 1 12,-1 2 0,6 0 0,-1-5 1,-1-1 20,-1 1 1,-3 5 0,2 0 0,2-2 15,2-1 1,0 3 0,-6 0-1,0 0-8,1 1 0,5-4 0,-1 5 0,-1-3 20,-2 1 1,-1 6 0,1-5 0,2 1-75,2 0 0,-1 3 0,-4-5 0,-2-2 0,-4-1 0,2 3 0,-6-1 0,1-2 0,0-6 0,-2 2 0,-6-5 0,1 1-298,0 1 0,-2-6 0,-2 4 6,-1-2 1,-6-2-28,5-5 1,-8-2 180,-2-3 0,-12-5 0,-11-10 0,-1-2 72,-4-3 0,-7-4 0,-4-6 0,-1 1-100,-3-1 1,-3-5-1,-3 4 1,-1 1-155,-3 2 0,-1-4 1,3 0-1,-1 2 140,1 2 0,2 2 0,2-1 0,0 2 109,0 4 1,-2-3 0,-2 1 0,-1-4 121,1 1 1,-3-9 0,0 8-1,0-1-6,0 0 1,1 1 0,4 1 0,-1 1-49,-3 4 0,1-4 0,6 6 1,3-1-10,1 5 1,2-3 0,-4 2 0,4 0-48,1-2 1,1 6 0,3-6-1,-4 2 15,-1 0 0,4-2 0,-5 4 0,3-2-4,3 2 1,-3-4 0,1 2 0,2 2 8,2 2 1,-2-4-1,0 0 1,3 2 3,3 1 0,-4 2 1,6 1-1,-1-1 17,2 0 0,-4 1 0,4-3 0,-3-1 142,-3-2 0,1 0 0,-1 5 1,3 1-166,2-1 1,-6 0 0,3 0 0,-1 1-55,-4-1 1,0-3-1,4-1 1,-1 3 39,1-2 1,-1 0-1,1 3 1,-1 0 13,1 0 1,0-1-1,-1-2 1,1-2 61,-1 2 0,-4 1 0,-1 2 1,2-1-19,2-4 1,1 4 0,-1-4-1,-2 3 13,-2 2 1,-1-5-1,3 0 1,-2 2-10,2 2 1,-3-4-1,1-2 1,2 0 34,2 1 1,2-1-1,-2 4 1,-2-4-36,-2-1 1,0 3 0,4-4 0,-2 1-96,-2-1 0,-4-1 0,2-5 0,-1 1 81,-4 4 0,6-2 0,1 5 1,4 1 56,1-1 0,6 4 0,2 6 0,1 3 462,4-2 1,1 3-1,3 0-173,-1 2 1,0-3 0,1 4-391,-1 3 1,0-4 0,0 0 0,1 0 61,-1 0 0,-5-3 0,0 3 1,2 0-203,1 0 0,3 1 0,1 5 1,1-3-1044,3-1 1136,6 0 1,-1 10-1,12 2 1,7 2 8,5 3 0,11 4 0,1 3 0,8 3 60,1 3 1,9-1-1,-5 4 1,-1-3 225,3-3 1,-3 5 0,1-5 0,-2 3 50,2 3 0,1-4 0,2 1 0,-1-1 106,-4 1 1,7-4 0,-6 5 0,1 0-23,1-2 1,6 4-1,1-5 1,1 0-282,1-1 1,-5 6 0,3-1 0,-3 1-219,-2-2 0,1 2 0,-1-6 0,-2 3 40,-3 3 1,2-4 0,-6 1 0,1-1 52,-1 1 0,4-5 0,-4 7 1,1-1 37,-1-2 0,6 6 0,-2-6 0,3 3 97,2-1 0,2 0 1,2 6-1,1-3-60,-1-3 0,-4 4 1,-3-5-1,-4 1 136,-1 0 0,1-2 1,-5 3-1,-4-5 144,-1 1 1,3-6-1,-7 4 1,4-3-43,1-2 0,6 5 1,1 1-1,1 1-4,-1 0 0,6 3 0,-2-3 1,3-1-183,3 1 1,-1 5 0,0-4 0,-2 3-54,-3-1 0,-2-5 0,-5 3 0,2 1 0,-2-1 0,3 0 0,-1 4 0,-2-3 0,-2-2 0,-1 3 0,1-4 0,2 3 0,1 3 0,6 0 0,-3 0 0,-1-2 0,1 2 0,-3 0 0,-2 0 0,1-4 0,1-1 0,1 3 0,-4-3 0,0 0 0,-1-1 0,8 1 0,-9-4 0,3 2 0,-1-2 0,3 4 0,1-2 0,-2 0 0,-2 2 0,-1-4 0,-1 7 0,1 0 0,-1-1 0,-1-1 0,-2-5 0,-4 2 0,-1-1 0,3-3 0,-5-1 0,-2-1-77,-1 1 1,-8-5-1,1-3-1226,1-1 974,-5 6 0,0-13 0,-9 0 115,-3-9 0,-4-5 0,-8-4 0,-4-3 84,-5-5 1,-9-3 0,-4-3 0,1 1 91,-1-1 0,-4-4 0,1-1 0,-4 2-3,-1 2 1,0-4 0,-2 0 0,-2 1-39,-1-3 1,0 4 0,4-5 0,-1 2 42,-3 3 1,1-4 0,-5 3 0,1-1 102,-1-1 1,-2 5 0,-3-4 0,1 4 1,3 1 1,-1-4-1,-5-1 1,0 2-80,0 2 0,2 1 1,2 1-1,1-1-10,-1 1 1,0 5-1,1 0 1,5-1-1,5 3 1,-3-6 0,0 4 0,2-2 146,-1 2 0,-6-4 0,3 4 0,1-4 0,-2-1 1,3 0 0,-7-3-1,1-1-61,1-1 1,-4-1 0,6 6-1,-2-3-107,-3-2 0,3 4 0,-2-3 1,1 6-276,1 1 0,2-5 0,5 6 1,-2-1-378,-1 2 1,-1-3 0,6 2 0,0-1-1064,0 2 0,0-3 0,0 1 1756,-1-7 0,1-5 0,0-8 0</inkml:trace>
  <inkml:trace contextRef="#ctx0" brushRef="#br1" timeOffset="1">23239 2955 8461,'-16'9'-165,"0"-4"1,0-3 2422,1-2-1421,-1 0 0,5 0-158,1 0 0,8 0 34,2 0 1,7 0-204,9 0 0,0 0 0,-1 0-227,1 0 1,2 0-1,1 0 1,2 0-27,-2 0 0,4 0 0,-1 0 1,1 0-171,0 0 0,5 0 1,-4 0-1,2 0-142,1 0 1,-6 0 0,5 0 0,0 1 163,-2 5 0,6-5 1,-5 5-1,1-5 6,0-1 1,-5 0-1,3 0 1,1 0-1,-1 0 1,1 0 0,3 0 0,-2 0-51,2 0 1,2 0 0,1 0 0,1 0-22,-1 0 1,0 0 0,1 2 0,-1 2-15,1 1 0,-3 0 0,-1-5 0,-1 0-8,1 0 1,0 5 0,-1 1-1,-2-3-33,-2-1 0,5-2 1,-4 0-1,2 0-17,0 0 0,1 0 0,4 0 1,1 2 91,-1 3 1,0-3-1,1 3 1,-1-3-57,1-2-1,-1 0 1,1 0 0,-1 0 4,1 0 1,-1 0 0,2 0 0,0 0-62,-1 0 0,6 5 0,-10 0 0,0-1-20,2-3 1,0-1 0,1 0-1,0 0 14,1 0 1,-2 0 0,-2 0 0,-2 0 22,2 0 0,0 0 1,0 0-1,-2 0 77,2 0 1,0 0-1,0 0 1,-2 0 18,2 0 1,2 0 0,1 0-1,0 0-20,1 0 0,-1 0 0,3 0 0,-1 0 60,-2 0 0,4 0 0,-9 0 0,4 0-35,1 0 0,-4 0 0,-3 0 0,1 0-45,-1 0 0,0 0 1,4 0-1,-1 0-41,1 0 0,0 0 0,-1 0 0,0 0-25,1 0 0,0 0 0,0 0 0,-2 0-83,2 0 1,0 0 0,0 0 0,-4 0 43,-1 0 1,-1 0 0,-2 0 0,1 0 15,-2 0 1,-2-1-1,1-3 1,1-1-7,2 1 1,0 3-1,-4 1 1,3 0 92,1 0 1,5 1 0,-5 3-1,-2 1-27,-2-1 0,4-3 0,0-1-27,-1 0 1,-3 0-200,-1 0-102,-7 0 228,-2 0 1,-9 0 0,-5 0 0,-9 0 84,-8 0 1,-11 0 0,-6 0 0,-4 0 61,-9 0 0,-2-1 1,-7-3-1,-3-1-105,1 1 0,-15 1 1,6-1-1,-4-1-4,-3 2 1,10-1-1,1 1 1,2-3 69,0 3 0,-1 1 0,7 0 0,-1-1 26,0-2 1,2-1-1,1 6 1,3 0-23,-3 0 1,1 0 0,-1 0 0,6 0 43,5 0 0,-7 0 0,9 0 0,-2 0 43,0 0 0,2 0 0,0 0 0,0 0 2,0 0 0,1 0 1,3 0-1,1 0-77,-2 0 1,0 0-1,1 0 1,1 0-58,-2 0 0,0 0 1,1 0-1,3 2 16,1 3 0,-3-3 1,4 3-1,-1-3-44,1-2 0,-6 0 0,4 0 1,-2 0 14,0 0 1,2-2-1,-2-1 1,5-2 18,4 1 0,2 2 0,-1 2 0,3 0 18,2 0 1,3 0-1,5 0 1,-2-1 53,2-5 1,-4 5 0,2-5-1,2 5-5,1 1 1,8 0 0,-1 0 373,-1 0-378,5 0-15,0 0 1,9 0 0,3 0 8,6 0 1,3 0 0,3 0 0,2 1-24,2 5 1,7-5 0,-2 5 0,6-5 11,4-1 0,1 0 1,9 0-1,2 0 6,1 0 1,7 0 0,2 0-1,1 0-18,-1 0 0,3 0 0,-3 0 0,3 0-29,2 0 0,0 0 1,0 0-1,-1-1-17,1-5 1,0 5 0,0-5-1,0 5-47,0 1 1,-5-2-1,-1-2 1,1-1-59,-2 2 1,5 1 0,-5 2-1,2 0 40,-1 0 0,-1 0 0,3 0 0,-1 0-1,2 0 0,-1-2 0,0-1 1,-1-3-36,1 3 1,2 1 0,2 2 0,-1 0 75,-5 0 0,10 0 0,-6 0 0,-2 0 29,-5 0 0,0 0 1,-1 0-1,-3 0-13,-1 0 1,-1 0 0,-3 0 0,-1 0 51,-2 0 1,-2 0 0,3 0-1,-2 0 10,-3 0 1,4 5 0,-5 1-1,-2-3-31,-2-1 0,-4 0 0,-2 1 0,-6 2-78,-4-1 0,-1-2-59,0-2 283,-1 0 38,-6 0 0,-11 0 0,-12 0-15,-5 0 0,-9 0 0,0-2 0,-5-2 51,-4-1 0,-12 0 0,0 3 0,-5-1-40,-5-3 0,-7 1 1,-4 3-1,0-1-66,0-2 0,-7 0 0,4 5 0,3 0-78,2 0 1,-7-2 0,10-2 0,-3-1 12,-2 2 1,-3 1-1,4 2 1,1 0 50,-2 0 1,7 0-1,-3 0 1,5 0 122,2 0 1,-6 0 0,9 0-1,-2 0-69,1 0 1,1 0-1,-4 0 1,5 0 9,0 0 1,-2 0-1,3 0 1,1 0-47,4 0 1,-7 0 0,9 0 0,-2 0-108,0 0 1,4 0-1,1 0 1,2 2 62,-1 3 1,2-3 0,0 3 0,-1-3-8,1-2 0,-2 0 1,6 0-1,0 1 20,-1 5 1,3-5 0,-5 4 0,0-3-25,-1-2 0,1 0 0,-2 0 1,4 0-37,-1 0 1,6 0 0,-3 0-1,2 0 33,3 0 1,0 5 0,1 1-1,4-3 79,5-1 0,3-2 1,2 0-1,1 0 108,-1 0 0,0 0-417,1 0-752,6 7 286,2-5 564,7 5 1,2-2 0,3 0 0,5-1 26,4-3 1,4-1-1,3 0 1,7 0 163,7 0 0,5 0 1,9 0-1,3-1-127,6-5 1,3 5-1,4-5 1,-1 5-131,-1 1 0,3-6 0,-8 1 1,2 2-68,-3 1 1,8 2 0,-4 0 0,2 0 176,3 0 0,6 0 0,-1 0 0,3 0 112,1 0 1,7 0 0,-5 0-1,5 0-97,0 0 0,-36 0 0,1 0 0,1 0 0,2 0 0,1 0 0,1 0-71,1 0 1,0 0 0,5 0 0,0 0 0,-4 0-1,0 0 1,-1 0 0,0 0 12,-1 0 1,-1 0 0,6 0 0,0 0 0,-7 0 0,0 0 0,-2 0 0,0 0-267,39 0 0,-1 0 0,-15-2 0,-4-1 276,-4-3 1,-2-1-1,-12 4 1,-4-2 8,0 1 0,-6 3 0,-2-1 0,-6-2-22,-5-1 1,2 0 0,-5 5-1,0 0-843,-1 0 0,-1 0 0,-5 0-740,0 0 0,-2 2 0,-2 1-184,-2 2 1935,-6-6 1,-4-15 0,-9-9 0</inkml:trace>
  <inkml:trace contextRef="#ctx0" brushRef="#br2" timeOffset="2">23396 3096 21210,'-9'7'-1944,"2"-3"1275,7 6 0,-7-6 1159,-3 1 1,-4-3 0,-2-2-55,0 0 1,0 0 0,1 0 76,-1 0 0,6 0 0,-1 0 278,-1 0 0,3 0 521,-1 0-264,6 0-981,-3 0 1,9 0 264,3 0 0,4 0 0,7 0 1,-1 0-183,1 0 1,0 0 0,-1 0-1,1 2 3,0 3 1,5-3-1,0 3 1,-2-2 53,-1 3 1,2-5 0,1 5-1,-1-5 0,-3-1 1,1 0 0,1 0 0,2 0-75,-2 0 1,4 0-1,-1 0 1,1 0 3,0 0 1,3 0 0,-3 0 0,1 0-7,4 0 0,-3 0 1,1 0-1,2 0-72,1 0 0,3 0 1,-1 0-1,-1 0-8,-4 0 0,4 0 0,-4 0 0,2 0-5,-2 0 0,4 0 0,-6 0 0,3 0-46,-1 0 0,-2-5 0,4 0 0,-1 1 0,0 3 0,3 1 0,2-2 0,-1-2 0,1-1 0,-1 0 0,2 5 0,0 0 0,-1 0 0,8 0 0,-9 0 0,3 0 0,-1 0 0,-2-5 0,-1-1 0,-2 3 0,-2 1 0,-1 2 0,2 0 0,0 0 0,1 0 0,0 0 0,0 0 0,-2 0 0,2 0 0,1 0 0,3 0 0,-2 0 0,-4 0 0,3 0 0,-2 0 0,2 0 0,3 0 0,-6 0 0,0 0 0,0 0 0,-1 0 0,5 0 0,-6 0 0,2 0 0,0 0 0,1 0 0,4-2 0,1-1 0,-1-2 0,-1-1 0,-2 6 0,-2 0 0,2 0 0,7 0 0,1 0 0,-2 0 0,-6 0 0,5 0 0,-5 0 0,0 0 0,1 0 0,-1 0 0,0 0 0,-2 0 0,2 0 0,-3 0 0,1 0 0,2 0 0,2 0 0,-4 0 0,0 0 0,2 0 0,2 0 0,-1 0 0,-1 0 0,-1 2 0,1 3 0,-4-3 0,0 3 0,1-3 0,-1-2 0,-3 0 0,4 0 0,-2 0 0,-4 0 0,3 0 0,-1 0 0,-1 0 0,-3 0 0,4 0 0,2 0 0,0 0 0,-1 0 0,1 0 0,-4 0 0,2 0 0,-2 0 0,4 0 0,-2 2 0,0 1 0,2 3 0,-6-1 0,6-5 0,-2 0 0,0 0 0,5 0 0,-5 0 0,-2 0 0,-1 0 0,3 0 0,1 0 0,1 0 0,0 0 0,3 0 0,-3 0 0,-1 0 0,1 0 0,5 0 0,-4 0 0,3 0 0,-1 0 0,-2 0 0,4 0 0,-3 0 0,-3 0 0,5 2 0,-5 1 0,1 2 0,0-1 0,0-2 0,-4-2 0,2 0 0,-2 0 0,4 0 0,-2 0 0,-2 0 0,-2 0 0,6 0 0,3 0 0,4 0 0,1 0 0,1 0 0,-1 0 0,1 0 0,-1 0 0,-1 0 0,-2 1 0,-4 3 0,-1 1 0,3 0 0,-3-5 0,0 0 0,-1 0 0,4 0 0,-3 0 0,0 0 0,0 0 0,3 0 0,-3 0 0,-1 0 0,1 0 0,5-5 0,-2 0 0,4 1 0,1 3 0,1 1 0,-1 0 0,-1 0 0,-4 0 0,9 0 0,-4 0 0,1 0 0,-4 0 0,2 0 0,-4 0 0,2 0 0,-2 0 0,2 0 0,-4 0 0,2 0 0,2 0 0,6 0 0,-8 0 0,4 0 0,1 0 0,-1 0 0,-1 0 0,-1 0 0,0 0 0,5 0 0,-6 0 0,1 0 0,-2 0 0,4 0 0,-4 0 0,3 0 0,3 0 0,1 0 0,2 0 0,2 0 0,-2 0 0,-2 0 0,0 0 0,2 0 0,2 0 0,-1 0 0,-4 0 0,-1 0 0,1 0 0,-3 0 0,-1 0 0,-1 0 0,0 0 0,1 0 0,0 0 0,-1 0 0,1 0 0,1 0 0,3 0 0,-1 0 0,1 0 0,-1 0 0,0 0 0,1 0 0,-1 0 0,1 0 0,-1 0 0,1 0 0,-1 0 0,1 0 0,-1 0 0,0 0 0,1 0 0,-1 0 0,1 0 0,-1 0 0,1 0 0,1 0 0,2 0 0,3 0 0,2 0 0,-3 0 0,5 0 0,0 0 0,-2 0 0,-1 0 0,-6 0 0,2 0 0,1 0 0,1 0 0,-5 0 0,-1 0 0,0 0 0,1 0 0,-1 0 0,1 0 0,-1 0 0,1 0 0,-1 0 0,1 0 0,-1 0 0,4 0 0,-2 0 0,-3 0 0,0 0 0,-3 0 0,1-2 0,-3-2 0,-2-1 0,-1 0 0,-2 5 0,0 0 0,0 0 0,-3 0 0,-1 0 0,0 0 0,-1 0 0,-4 0 0,-1 0 0,3 0 0,-5 0 0,3 0 0,-8 2 0,2 3 0,-3-3 0,-2 5-202,0-7 256,0 0 0,-7 0-161,-3 0 1,-4 0-1,-2 0 1,0 0 24,1 0 1,-6 0 0,-2 0 0,0 0-37,1 0 0,-1 0 0,2 0 0,-4 1-9,1 5 0,-4-5 1,5 5-1,1-5 283,-1-1 0,-5 0 0,2 0 0,-4 0 74,-1 0 1,-1 0 0,1 0 0,-1-1-162,1-5 0,-6 5 0,-1-5 1,-1 5-70,1 1 0,-4 0 0,5 0 0,0 0 0,-1 0 0,5 0 0,-2 0 0,5 0 0,4 0 0,2 0 0,-4 0 0,1 0 0,-1 0 0,0 0 0,1 0 0,0 0 0,-1 0 0,-7 0 0,-1-2 0,1-2 0,2-1 0,-4 0 0,0 5 0,2 0 0,2 0 0,-4 0 0,1 0 0,1 0 0,2 0 0,1 0 0,1 0 0,-1 0 0,1 0 0,-6 0 0,0 0 0,3 0 0,0 0 0,-2 0 0,-3 0 0,1 0 0,-1 0 0,-3 0 0,4 0 0,-2 0 0,-4 0 0,6 0 0,-2 0 0,-1 0 0,-1 0 0,-1 0 0,8 0 0,-4 0 0,-1 0 0,2 0 0,-2 0 0,5 0 0,0 0 0,-5 0 0,3 0 0,2 0 0,2 0 0,1 0 0,1 0 0,-1 0 0,1 0 0,-1 0 0,-1 0 0,-3 0 0,-6 0 0,3 0 0,1 0 0,1 0 0,0 0 0,-5 0 0,4 0 0,0 0 0,-1 0 0,4 0 0,6 0 0,1 0 0,0 0 0,-6 0 0,8 0 0,-3 0 0,-3 0 0,1 0 0,1 0 0,2 0 0,2 0 0,0 0 0,-6 2 0,1 1 0,-1 2 0,1 1 0,-1-6 0,1 0-18,-1 0 0,1 0 0,1 0 0,2 0 13,2 0 1,2 5-1,-4 0 1,2-1 23,-2-3 0,3-1 0,-1 0 1,0 0-44,1 0 1,-3 6 0,6-1-1,-3-2-71,-3-1 0,0-2 0,0 2 0,2 1 28,-2 2 1,-2 1-1,-1-6 1,1 0 27,4 0 1,-4 0 0,4 0-1,-2 0 57,2 0 1,-4 0 0,4 0 0,-4 0-50,-1 0 0,0 0 1,-1 0-1,1 0 24,-1 0 1,1 0-1,-1 0 1,1 0-12,-1 0 0,3 0 0,-1 0 0,2 0 19,0 0 1,-5 0 0,7 0-1,-2 0-6,2 0 0,-4 0 0,4 0 0,-4 0 9,-1 0 1,1 0 0,2 0-1,2 0-37,-2 0 0,-2 0 0,-1 0 0,-1 1-48,1 5 0,-1-5 1,3 5-1,1-5 62,1-1 0,1 0 0,-5 0 1,-1 0 50,1 0 1,-1 0 0,1 0 0,0 0-5,-1 0 0,1 0 0,-3 0 0,0 0-16,-3 0 1,0 0-1,4 0 1,-2 0-46,-2 0 1,1 0-1,4 0 1,-1 0 0,-4 0 1,4 0 0,-5 0 0,-1 0 17,-3 0 0,2 0 0,-4 0 0,-1 0-26,0 0 1,-13 0 0,6 0 0,-6 0 8,0 0 0,-6 0 0,4 0 0,3 0 17,1 0 0,-2 0 0,2 0 0,-2 0 6,-1 0 1,-4 6 0,9-1 0,0-2-18,0-1 0,-4-2 0,6 0 0,1 0-439,2 0 1,-2 0-1,1 0 1,3 0-686,1 0 1,-6-2 0,8-1-1,4-2 1068,5 1 0,-7-5 1,9 1-1</inkml:trace>
  <inkml:trace contextRef="#ctx0" brushRef="#br2" timeOffset="3">31509 3144 16863,'15'-6'195,"1"1"0,2 0 1,1 5-1,4-2-97,1-3 0,2 3 1,6-3-1,1 3-49,4 2 0,-3 0 1,8 0-1,0 0-36,-1 0 1,4 0-1,-5 0 1,0 0-62,-3 0 1,0 2-1,-4 1 1,-3 3 23,-1-3 0,-6-1 0,-4 0 0,-5 1 64,-3 2-121,-8 1 0,1-6 0,-13 0 117,-7 0 0,-10 0 1,0-2-1,-4-2-103,-1-1 1,-6 0-1,0 5 1,2 0 1,2 0 1,2 0 0,1 0 0,4 0 179,5 0 1,3-5 239,3-1 0,4 1-175,1 5 0,13 0 1,2 0-1,9 0-145,7 0 1,-1 0-1,7 0 1,5 0-26,3 0 0,2 0 0,-6 0 0,0 2-370,1 3 0,-1-1 0,1 6 1,-3 1-1203,-2-3 0,1 6 1502,-7-3 0,7 3 1,-4 1-1</inkml:trace>
  <inkml:trace contextRef="#ctx0" brushRef="#br2" timeOffset="4">23270 2971 15552,'-5'-11'0,"0"1"280,1-3 1,2 5-1,2-3 1,0-1 14,0-2 0,0-2 0,0 1 0,0-3-119,0-3 1,0 2-1,2-7 1,2 0-369,1 1 1,7-5 0,-2 4 0,4-3 103,2-3 1,5 1-1,2-1 1,0 3-62,-1 2 1,6-1 0,-2 6 0,4-1 52,2 0 0,-1-3 0,0 5 0,1 2 137,-1 2 1,4 1 0,0 0 0,-3 0-2,-3 1 0,10-1 1,-8 0-1,2 2-51,1 4 1,-3-4 0,2 5-1,2-1 3,2-1 0,5 6 1,-4-4-1,1 0 19,-1 1 0,4 2 1,-3-2-1,1 1 66,3 3 0,-2-3 1,-1 2-1,-2 1 26,-3 3 0,4 1 0,-3 0 0,-1 0-71,-2 0 1,-1 0 0,1 0 0,2 0-59,2 0 1,6 0-1,-3 0 1,2-2 22,0-3 1,-2 3-1,4-3 1,-2 3 20,2 2 0,-6 0 0,1 0 0,-3 0 33,1 0 0,5 2 0,-5 1 0,-1 3-16,3-3 0,-6-1 0,5-2 0,-1 0-1,0 0 1,1 1 0,-3 3 0,4 1 15,1-1 0,-4-1 1,5 1-1,-1 1 55,0-2 0,-5 1 0,3-1 1,-1 3 88,0-3 1,1 4 0,-3-2 0,2-1 11,-2-2 0,3-1 0,-1 3 0,-2 1-54,-2-1 0,5-1 0,3 1 1,0 1-110,1-2 1,0-1 0,6-2 0,-1 0-76,0 0 1,0 0-1,0 0 1,0 0 4,1 0 1,-1 0-1,0 0 1,-2 0 37,-3 0 1,2 0 0,-7 0 0,-2 0 48,-2 0 0,-2-5 0,-1-2 0,-4 0 4,-5 0 1,2-5-1,-2 1 1,0-3-20,1-2 0,-4-1 0,3-2 0,-4-2-63,-1 2 1,0 1 0,-1 1 0,1-3 64,0 0 0,-6-1 1,-1 5-1,-2 0-18,-3 0 1,3 1 0,-2-1 469,-2 0 0,-1 6 148,-2-1-632,0 1 1,2 1 0,3 4-119,6 3 1,-3 4 0,3 1 101,1 3 0,2 6 0,2-3-24,-1-1 0,6 5 0,0-7 0,-1 3 28,-3 3 1,0 1 0,3-1-1,1-2 64,-2 3 1,0-1 0,0 0 0,2-1 32,-2 1 1,1 0 0,-1 0 0,2-1-40,-2 1 0,6 2 0,1 2 0,2-2-52,-2-4 0,4 4 0,-4-4 0,3 4-62,3 2 0,-1 0 1,3 0-1,1-1 110,1 1 0,1-5 0,-6-1 0,1 2-7,-1 2 0,1-3 1,1-1-1,2 1-9,1-3 1,6 5 0,-5-6 0,0 0 26,1 0 1,-3 3 0,7-5 0,0 1-43,-2 1 1,6-6-1,-4 6 1,3-2-20,2 1 1,0-1-1,0-5 1,1 0-10,-1 0 1,3 0-1,1 0 1,-2 0-6,2 0 1,5 0 0,-2 0 0,2 0 1,3 0 1,0 0-1,1 0 1,-4-2 50,-2-3 1,4 3 0,-4-3 0,2 3-68,3 2 1,0 0 0,1 0-1,-3 0-3,3 0 1,-4 0-1,1 0 1,1 0 41,-2 0 0,3 5 0,-6 2 0,-3 2 161,-1 3 1,4-3 0,-1 2-1,-3 1 144,-5 2 0,1 3 0,-5 4 0,2 4 211,0-1 1,-2 11 0,4-3 0,-2 2-276,2 5 0,-4-4 0,2 5 0,0-2-295,-2-3 1,4-2 0,-6-1 0,-1-2-689,-4-4 0,0-3 0,-12-8-1905,-2 1 1,-10-2 0,-13-5-2218,-15-9 0,-24-16 4835,-20-15 1,20 6 0,-2-3 0,1-4-1,-1-1 1</inkml:trace>
  <inkml:trace contextRef="#ctx0" brushRef="#br2" timeOffset="5">26540 927 8476,'0'-15'24,"0"4"0,0 1 460,0-3 1,0-1-1,0-1 1,2-1 60,3 0 0,6 1 0,8-1-249,2 0 1,5 0 0,-3 1 0,1 1-42,4 3 0,-5-1 0,0 5 0,-2 0-56,0 0 0,0-3 0,-6 4 0,1 1 8,0-2 1,0 5-1,-1-3-101,1 3 0,0 2 1,-1 0-1,-1 2 13,-3 3 1,3-1 0,-5 6 0,1 1-20,1-2 0,-6 5 0,4-4 0,-2 4 53,-4 2 1,0 1 0,1 2 0,1 4 0,-1 2 0,-4 1 1,-4 5-1,-3 1 1,-1-1 0,-3 4 1,-6 0-1,-3-2 53,-1 2 0,-5 0 0,2-2 0,-2 0-112,-2-1 1,-7 3 0,5-11-1,-5 1-55,0-4 1,2 0 0,1-4-1,1-3-15,0 0 0,4-5 0,1-1 0,0-1 31,1-3 0,-3-2 0,8-2 0,0-2-86,3-3 1,3 1 0,2-6 0,3-3-133,2-1 0,2-3 0,6-2 0,5-4-192,4-1 0,6-1 0,5-3 0,5 4-19,4 1 0,6-3 0,1 5 1,-2 3 216,-2 6 1,-1 5 0,-3 7 0,-1 0 145,-1 0 1,-8 0 0,2 0 0,-4 2 206,-1 3 0,0-1 1,-1 6-1,-1 2 187,-3 2 0,3 2 0,-4 2 0,4-1-46,2-1 1,0 8 0,1-8 0,2 1 290,2 1 1,6-4 0,-5-2 0,3-1-412,3 1 1,1 0 0,3 0 0,-1-3-457,1-2 1,-1 0-1,-1-4 1,-2 3-114,-2-3 0,0-1 0,6-2 0,-1 0-772,1 0 1,-3-5 0,-1-2 0,-3-2-601,-3-3 1,5-1-1,-6 0 1,-2-1 673,-2-4 1,-6-8 0,-3 0 1047,-1-4 0,-1-15 0,-6-4 0</inkml:trace>
  <inkml:trace contextRef="#ctx0" brushRef="#br2" timeOffset="6">27499 786 8476,'0'-9'2019,"7"9"1,4 11-1372,3 3 0,2 7 0,1 0 0,2-1-170,2 3 0,7-4 0,-3 8 0,1-1-160,0-2 1,0 6 0,6-4 0,-1 2-237,1-2 0,-6 2 1,0-5-1,0 0-109,-1-1 1,1 5 0,-7-7 0,-1-2-748,1-6 0,-2 2 0,-5-5 0,-3 1-2056,-2 1 1,4-6 1141,-6 6 0,0-15 1688,-5-1 0,0-14 0,0-6 0</inkml:trace>
  <inkml:trace contextRef="#ctx0" brushRef="#br2" timeOffset="7">28081 880 8476,'9'-3'941,"-4"3"0,-3-2 0,-2 12 0,-2 4-152,-3 6 1,-4-1 0,-7 5 0,1 1 294,-1-1 1,-7 1 0,-3 3 0,-4-2-537,-1 2 0,-2-4 1,-2 1-1,-4-3-584,-1-2 0,4 2 0,-5-1 0,1-2-4,0-1 1,7-4-1,0-2 1,6-1-2489,5 1 1,1-5 0,5 0-2786,0 0 5313,8-6 0,1 6 0,7-7 0</inkml:trace>
  <inkml:trace contextRef="#ctx0" brushRef="#br2" timeOffset="8">28694 849 8432,'-7'-9'734,"-1"-3"291,-8 7 0,2 1 1,2 9-294,1 6 0,8 3 0,-4 1 0,1 3-104,1 3 0,-2-4 0,4 6 1,-2 0 46,1 3 1,2-2 0,2 3 0,0-1-490,0-2 1,6 4-1,1-5 1,1 0-801,4-1 1,1-1-1,-1-3 1,-2 1-257,3 2 0,-1 0 0,0-5-4937,-1-1 3945,-8-6 0,-3-4 1862,-10-10 0,-11-18 0,-4-10 0</inkml:trace>
  <inkml:trace contextRef="#ctx0" brushRef="#br2" timeOffset="9">28270 1053 8432,'16'0'483,"-1"0"1,1 0-1,0 0 267,-1 0 1,6 0-1,2 0 1,2 0-282,3 0 0,1 0 0,3 0 0,1 0-374,4 0 1,-4 0-1,5 0 1,-1 0-518,0 0 0,-1 0 1,-3 0-1,1 0-401,-3 0 0,4 0 0,-9-2 0,2-1-221,-2-2 1,-1-6 0,-6 4 1043,2-2 0,0-1 0,-5-6 0</inkml:trace>
  <inkml:trace contextRef="#ctx0" brushRef="#br2" timeOffset="10">29449 582 9037,'0'-16'1586,"0"7"1,0 4 0,-2 8-990,-3 3 1,3 11 0,-5-1 0,2 3 6,0 4 1,-7-1-1,1 6 1,-3-1-190,-2 0 0,2 3 0,2 2 0,2-1 90,-2 0 0,-1-4 0,1-1 0,3 0-85,2-1 0,2-1 0,5-5-73,0 2 0,2 0 0,3-5 0,7-2-22,8-4 0,4 4 0,9-5 1,4 0 19,5-4 1,3-2 0,2 1 0,1 1-519,-1-1 1,-5-3 0,0-1-1,-1 0-684,0 0 0,2-5 1,-8-2-1,-3 0-869,-4 0 1,-9-5 0,0 2 0,-5-4 14,-3-2 1,-8-7-1,1-3 1,-8-4 1710,-6-1 0,-4-8 0,-2-1 0</inkml:trace>
  <inkml:trace contextRef="#ctx0" brushRef="#br2" timeOffset="11">29795 660 8495,'-2'16'383,"-3"0"1,1-1 0,-4 3 0,1 3 148,3 5 0,1 4 1,-1 3-1,-1 3 1225,2 6 0,3 4 1,5 1-1,3-2-526,1-3 1,5 7-1,-3-5 1,3-1-1175,1 3 1,-1-2 0,-1-1 0,-3-3-2260,2-1 1,-5 3 0,0-2-1,-1 2 2202,-1 1 0,0 13 0,-5-7 0</inkml:trace>
  <inkml:trace contextRef="#ctx0" brushRef="#br0" timeOffset="12">2154 4322 8348,'-1'-14'20,"-5"2"1293,-4 2 1,-9 6 848,-2-1 0,5 3 0,7 4 0,2 3-514,4 6 1,1 4 0,2 8 0,0 7-1041,0 5 0,0 8 0,0-1 1,0 5-609,0 6 0,0-2 0,0 6 0,0 1 0,0-2 0,0 8 0,0-4 0,0-3 0,0-1 0,0-3 0,0-6 0,0-2 0,0-3 0,-5 2 0,0-9 0,1-4 0,2-3 0,2-9 0,-1 2 0,-5-3-708,5-3 1,-12-2-1543,8-8 1,2-9 0,8-15-1,5-4 203,4-1 1,9-7 0,3-8 0,4 1-1779,1-1 3825,1-4 0,6 9 0,3-4 0</inkml:trace>
  <inkml:trace contextRef="#ctx0" brushRef="#br0" timeOffset="13">2705 4542 7988,'5'-10'0,"0"-1"1279,-1-1 0,-3-2-357,-1-1 0,-7 6 0,-3 4-96,-4 3 1,0 9 0,2 3 0,1 6-206,-1 5 0,-2 2 0,-2 6 1,2 1 295,4 3 0,-4 4 0,5 0 0,1 5-211,2 3 0,-1 7 0,2 1 0,2-3-185,1-1 1,2-2 0,2-1 0,1-3-275,2-1 0,8-7 0,-3 2 0,6-6-247,5-4 0,-2-3 0,7-6 0,0-1 0,-1-3 0,4-4 0,-1 1 0,6-6 0,2-3 0,3-2 0,-4-2 0,3-3 0,2-6 0,-5-4 0,2-6 0,-6-5 0,-4-4 0,1-3 0,-8-4 0,-2-5 0,-6-3 0,0-8 0,-6-3 0,-5-3-561,-4-6 1,-11 6 0,-9 7 0,-1 5 175,-4 5 0,-9 3 0,-3 8 0,0 1 231,3 4 1,-1 5 0,1 9-1,2 3-102,2 2 0,3 2 1,2 5-1,4 0-813,1 0 1,2 0 0,5 0-1028,1 0 0,6 7 689,4 3 0,5 2 0,5-1-2020,5-6 3427,18-3 0,-2-9 0,13-2 0</inkml:trace>
  <inkml:trace contextRef="#ctx0" brushRef="#br0" timeOffset="14">3286 4228 8158,'0'-24'0,"0"1"0,0 2 496,0 0 0,0-5 0,2 5 0,3 2-269,6 1 1,3-3 0,2 0-1,1 2 357,4 2 1,-2 1 0,8 0 0,-1 2 94,-2 4 1,6-3-1,-4 8 1,4 2-287,1 1 0,-5 2 0,1 0 0,-1 0-130,-2 0 1,4 7 0,-7 3 0,0 4 191,2 2 1,-7 5-1,1 2 1,-6 1 22,-4 4 1,-2 7 0,-5 2 0,-2 0-97,-3 1 0,-4-3 0,-7 5 0,-1-2-201,-4-3 1,3-3 0,-4-4 0,1-4-27,0-1 0,-5 1 0,3-6 1,0-4-83,0 0 0,-3-6 1,5 1-1,0-2-197,-1-3 0,4-3 1,-5-2-1,2-5-74,1-4 0,0-4 1,8-3-1,3-3 14,2-1 1,2-7-1,5 4 1,2 0 98,3 3 1,7 0 0,13 3 0,8 6 190,5 3 1,4 4 0,7 5 0,2 2 366,1 3 1,6 9 0,-6 7-1,-3-2 138,-5-1 0,0 3 1,-6-1-1,1 0-456,-1-3 0,-7-6 0,-6-1 0,-2 1-155,-4-3 0,-2 5 0,-1-6 0,0 0-1259,-1-1 0,-4 0 0,-2-5-8142,-2 5 9401,-2-5 0,-5-8 0,0-10 0</inkml:trace>
  <inkml:trace contextRef="#ctx0" brushRef="#br3" timeOffset="15">4717 4873 11916,'-7'0'1110,"7"0"-38,9 0 1,5 0-1,3 0 1,4 0-224,6 0 0,4 0 0,6 0 0,5 0-412,3 0 0,-3 0 0,0 0 0,0 0-236,-2 0 0,-2 0 0,-8 1 0,-2 3-693,-2 1 1,-12 0 0,2-3-880,-2 3 1,-7-1-1,-2 6 1,-5 1-3520,-5-3 4880,-11 6 1,-8 2 0,-8 9 0</inkml:trace>
  <inkml:trace contextRef="#ctx0" brushRef="#br3" timeOffset="16">4764 5140 11058,'30'0'1488,"-4"0"1,11 0 0,0 0 0,8-2-620,8-3 1,-5 1 0,7-4 0,-3 1-420,0 3 1,1 2-1,-8 2 1,-3 0-60,-5 0 0,0 0 1,-4 0-1,-5 0-2441,-4 0 1,4 0-5711,-2 0 7764,4 0 0,-6-7 1,-1-1-1</inkml:trace>
  <inkml:trace contextRef="#ctx0" brushRef="#br1" timeOffset="17">6227 4291 8225,'0'-9'5059,"1"2"-3990,5 7 1,2 7 0,8 4-322,0 3 0,0 3 0,-1 2 0,1 2-298,0-1 1,-1 2 0,3 1 0,3 0-39,5-1 0,-1 6 0,1-2 0,0 2-174,-2-1 0,6 2 0,-5-2 1,1 0-150,0 0 0,-7 1 0,2-6 1,-3 1-318,-3 0 0,1 3 0,-2-5 0,-2-2-350,-1-1 1,-6-5 0,4 0-5087,-2-3 2978,5 1 0,-10-4-593,3-7 3279,-3-14 0,5-11 0,1-6 0</inkml:trace>
  <inkml:trace contextRef="#ctx0" brushRef="#br1" timeOffset="18">6934 4150 8856,'0'-16'1494,"0"0"0,-7 7-895,-3 4 1,-6 5 0,-3 5 0,-4 8-20,-1 6 0,-3 10 0,-4 10 0,-2 1 284,-4 4 1,4 1 0,-6 4 0,3 0 178,-1-2 0,0 4 0,6-9 0,1 3-362,4 2 0,-2-1 1,5-3-1,1-3-243,-1-1 0,2-2 0,5-6 0,2-1-438,4-4 0,-4-3 0,5-8 0,-1 1 0,-1 0 0,6-6-3000,-6 1-1074,8-8 1,-4-3 4073,7-10 0,14-11 0,3-4 0</inkml:trace>
  <inkml:trace contextRef="#ctx0" brushRef="#br2" timeOffset="19">7815 3898 8400,'-7'-16'94,"3"8"1,-6 2 0,-1 3 760,2-2 1,-5 3-1,4-2-283,-4 8 1,4-1-1,-1 10 1,-1 4-158,-2 7 0,3 6 0,1 2 0,-2 1-56,-2 3 0,-2 5 1,0 8-1,1 3 215,-1 6 1,0-3 0,0 3 0,2 1 243,4 3 0,-4 6 0,5 0 1,0-2-162,4-1 0,3 3 1,2 0-1,0-2-188,0-1 0,2-6 1,3-4-1,6-8-186,3-2 1,2-7 0,-1-1 0,-1-5-169,-3-6 1,5 2 0,-4-7 0,3-4-528,-1-5 1,-1 2-1,2-3-1995,1 3 0,-5-5 871,-1-4 1,-6-5-1,1-5 1,-5-8 1535,-5-6 0,-4-19 0,-7-11 0</inkml:trace>
  <inkml:trace contextRef="#ctx0" brushRef="#br2" timeOffset="20">8459 4370 8572,'-10'-16'501,"-1"0"1,6-5 0,-4 0-1,2 2-28,4 2 0,1-4 1,2-2-1,0 0-60,0 0 0,5-3 0,4 4 0,3-1-136,6 0 0,3 2 0,-2 5 1,4 1-103,1-1 0,2 6 0,6 1 0,-1 2-49,1 3 0,-6 3 0,-2 1 1,1 0 12,-1 0 1,-5 0 0,1 1 0,-6 5 15,-4 4 0,-1 9 0,1 6 0,-4 3 53,-5 5 1,-1 4-1,-1-1 1,-5 4 4,-4 1 1,-6 9-1,-5-3 1,-3 2-22,-1 0 0,-4-2 0,2 0 0,-1 1-2,2-1 0,-4-2 0,4-1 0,-3-4-85,-3-2 1,2-3 0,2-8 0,4-7-50,1-2 1,-3-2 0,5-2 0,2-4 167,1-5 0,3-3 0,-1-4-214,0-3 1,2-9 0,4-9 0,5-1-250,3-4 1,9-2-1,5-3 1,6-2-213,3-1 1,6-6 0,0 7 0,2 5 168,3 7 1,-2 2 0,-3 4 0,-2 5 121,-2 3 1,3 4-1,-3 5 1,-1 1 277,1 5 0,0-3 1,-4 8-1,4 1 161,1 2 0,-3 7 0,3 0 1,1 0-63,-1 1 1,-3-2 0,6 4-1,-1-1-218,-2-4 0,6 0 0,-4 0 1,2 1-612,-2-6 0,2 1 0,-7-6 1,0 2-513,2-1 0,-6-6 0,4 1 1,-1-3-28,0-2 0,-2 0 0,3-2 0,-2-3 312,2-6 1,-3-5 0,3-5 838,-4-5 0,-1-10 0,-1-5 0</inkml:trace>
  <inkml:trace contextRef="#ctx0" brushRef="#br2" timeOffset="21">9293 4338 7989,'0'-16'0,"-2"1"0,-2-1 2442,-1 0-1790,0 8 0,7 2 0,1 13 451,2 9 1,13 1-1,-1 10 1,6 2-382,5 6 1,-4-2 0,3 4 0,1-2-300,1 2 1,3-4 0,-3 4-1,-1-6-428,-1-5 0,-3 4 0,2-6 0,-3 1-506,0-4 1,-6 0 0,4-4-1,-3-3-1320,-3 0 1,1-2 0,0 1-387,-1-3 0,-1-8 1552,-3-2 1,-4-7 0,-7-12 0,0-6 664,0-6 0,0-11 0,0 2 0,0-8 0</inkml:trace>
  <inkml:trace contextRef="#ctx0" brushRef="#br2" timeOffset="22">9827 4370 8501,'7'-16'1543,"-5"7"1,3 2 0,-10 9-1,-7 3-637,-8 6 1,1 10-1,-5 5 1,-1 2-80,1-2 0,-2 9 0,-6-4 1,2 2-626,4 1 0,-3-8 0,2 0 0,-1 0-347,2-1 0,-2-3 1,7-4-1,2 1-1068,2 2 1,-3 0 0,3-7-1,3-2-1959,0-1 1,5-6-290,-1 5 3461,6-6 0,4-4 0,9-9 0</inkml:trace>
  <inkml:trace contextRef="#ctx0" brushRef="#br2" timeOffset="23">10645 4307 8484,'-11'0'1681,"2"1"1,1 5-963,-1 4 0,4 9 0,-4 4 1,2 0 23,4-1 0,-4 6 0,1-1 1,3 2 17,1 3 1,-3-6 0,0 0 0,1 0-537,2-1 1,2 3 0,0-6-1,0 1-485,0 0 0,2-2 1,2-5-1,1-1-630,-2 1 1,4 0-6366,-1-1 6174,-1 1 0,-12-9 0,-5-7 0,-6-10 1081,-3-10 0,-14-4 0,2-7 0</inkml:trace>
  <inkml:trace contextRef="#ctx0" brushRef="#br2" timeOffset="24">10299 4637 7932,'7'-9'874,"-4"-3"0,10 7 1,2 1-109,4 2 0,9 2 1,0 0-1,6 0-444,2 0 0,8 0 0,-4 0 0,2 0-394,0 0 0,-5 0 0,3 0 0,-2 0-328,-3 0 1,-2 0 0,-1 0 0,-1 0-905,1 0 1,-1 0 0,1-3 0,-3-6 1303,-2-7 0,2-10 0,-4 2 0</inkml:trace>
  <inkml:trace contextRef="#ctx0" brushRef="#br2" timeOffset="25">11352 4165 8226,'16'-15'1009,"0"1"1,-2 1-148,-4 3 1,-3 8-1,-7 2-224,0 9 0,0 5 0,-2 5 0,-1 4-228,-2 3 1,-13 9-1,2-5 1,-1 4 202,0 1 1,-4-1-1,-2-3 1,-2 0 54,-3 1 0,6-1 0,1 1 0,3-3-396,3-2 0,1 1 1,1-6-1,5 1 62,1 0 1,1-2 0,6-6-150,0 1 0,7-2 0,4-3 0,5-4-270,5-1 1,3-4 0,7 3 0,1-3-320,-1-2 1,6 0 0,1-2 0,3-1-297,2-2 0,3-6 0,-1 4 0,-3 0 62,-5 0 0,-4-3 1,-3 3-1,-4-2-574,-5-3 1,-5-2 0,-6-2 0,-5 0-260,-3 1 1,-2-8-1,0-3 1,-2-4 1470,-3-1 0,-4 1 0,-5 2 0,2 4 0,2 1 0,4 4 0,-2 7 29,1 1 1,0 8 0,3-1 713,-1 8 0,0 4 0,5 10 0,0 3 364,0 5 0,0 4 1,0 3-1,0 2 1,0 1-138,0-1 0,1 4 1,3-4-663,1-6 1,7 3 0,-3-8 0,2 1-611,-1-4 1,-5-4 0,4-1-1997,-2 0 1,5-3 1135,-1-2 0,-4-6 1,-2-10-1,-3-7 399,-2-7 1,1-6-1,3-8 1,1-6 762,-1-8 0,-3-7 0,-1-9 0</inkml:trace>
  <inkml:trace contextRef="#ctx0" brushRef="#br2" timeOffset="26">11682 3709 7762,'18'2'0,"3"3"0,3 6 879,1 3 1,4 9 0,-1 3 0,6 5 194,2 6 0,11 10 1,-3 12-1,0 8-788,1 6 0,-23-34 0,0 1 1,-1 1-1,0 2 0,-2-1 0,-1 1 306,15 39 1,-9-5-1,-5-14 1,-5-2-663,-3-3 0,-8-9 0,3-9 0,-6-2-632,-6-3 1,-2-2-1,-8-1 1,0-3-824,0-2 1,1-5-1,-1-8 1,0-2 1524,1-1 0,-1-8 0,0 4 0</inkml:trace>
  <inkml:trace contextRef="#ctx0" brushRef="#br4" timeOffset="27">1856 6287 7663,'24'-14'0,"-5"2"1079,-6 1 1,-6 10 0,-7 1 218,0 8 0,-7 13 0,-2 7 0,-2 7-808,1 7 1,1 9 0,-3 3-1,1 2 112,-1 3 1,4 1-1,-1-1 1,2-3-200,3-2 1,-3-7 0,2-7-1,2-1 110,1-4 0,-3-4 0,-1-3 0,3-3-168,1-3 1,2-1 0,-2-7-1,-1-2-597,-2-1 0,-1-1-1499,6 6-108,-7-7 0,7-2 0,0-7 0,9-2-2233,5-3 0,9-9 4092,3-7 0,4-14 0,1 2 0</inkml:trace>
  <inkml:trace contextRef="#ctx0" brushRef="#br4" timeOffset="28">2359 6507 7663,'5'-16'1359,"0"1"99,1-1 0,-8 9-897,-3 7 1,-2 12 0,-6 11 0,3 1 13,-2 4 1,-2 4 0,-2 3 0,0 1-103,1-1 0,1 5 0,1 1 1,5-1 73,1-3 1,0 1-1,3-1 1,-1-2-63,1-2 1,3-7 0,2 0 0,5 0-81,4-1 0,1-3 0,3-6 0,3 0-152,0 0 1,6-2 0,0-2 0,1-3-197,4-2 0,2-2 0,1-5 1,1 0-243,-1 0 0,1-7 1,-1-5-1,1-6-106,-1-3 0,-1-5 1,-2 3-1,-6-1 88,-4-4 0,1-2 0,-10-3 0,0-2 64,-4-2 0,-3-5 1,-4 6-1,-3 1-119,-6 2 1,-8 3-1,-2 2 1,0 4-170,-2 1 0,4 2 0,-5 5 0,1 0-225,4 1 0,-2 4 0,3 3 1,4 1-1419,0 3 0,0 2 1264,-1 2 1,6 2 0,5 2-50,8 1 0,6 7 0,11-3 0,4 1 855,-1 1 0,6-8 0,-6 4 0</inkml:trace>
  <inkml:trace contextRef="#ctx0" brushRef="#br4" timeOffset="29">3176 6570 7663,'9'-7'646,"-5"5"0,-13-3 252,-7 3 0,-3 2 0,3 2 0,-1 3 43,-4 6 0,2 10 0,-6 3 1,2 2-647,4 1 1,2 4-1,1 7 1,2 1 454,4-1 0,-3-1 0,8-6 1,2 1-312,1-1 1,2-1 0,2-2-1,3-4-225,5-1 1,10 3 0,2-5 0,3-2-1,3-1 1,1-8 0,5-1 0,1-2-4,1-3 0,6-3 1,-5-2-1,-2-5-46,-2-4 1,-3-4 0,-2-4 0,-4-1-85,-1-2 0,-8-7 1,-6 2-1,-2-4-271,-3-1 1,-3-6 0,-2-1 0,-5-1-74,-4 1 0,-6 1 1,-3 6-1,-2 0-607,2-1 0,-4 8 1,2 3-1,2 3-1997,1 2 0,8 6 38,0 0 1,10 8 2828,5 2 0,17 7 0,19 8 0</inkml:trace>
  <inkml:trace contextRef="#ctx0" brushRef="#br4" timeOffset="30">4403 6774 7590,'21'0'845,"0"0"0,5-5 1,-5 0-1,-2 1 22,-1 3 0,4-5 0,3 1 0,1 2-518,0 1 1,-1 2-1,3 0 1,-4 0-739,-1 0 0,3 0 1,-5 0-1154,-2 0 1,-3 7-1,-6 3-1665,-4 4 3207,-12 2 0,-2 0 0,-8 0 0</inkml:trace>
  <inkml:trace contextRef="#ctx0" brushRef="#br4" timeOffset="31">4450 6979 7590,'16'1'808,"-1"5"0,8-5 1,2 5-1,1-5 295,0-1 1,5 0-1,8 2 1,1 2-383,4 1 0,-1 0 0,1-3 0,-5 1-844,-6 3 0,5-1 1,-10-5-1,-2 0-1224,-1 0 0,-4 0 0,-6 0-424,1 0 1,-7-7 1770,-4-4 0,-3-10 0,-2-3 0</inkml:trace>
  <inkml:trace contextRef="#ctx0" brushRef="#br4" timeOffset="32">5928 6444 8135,'-16'0'3106,"6"0"-1841,-1 0 0,2-7-649,-1-3 0,1-4 0,6-2 0,-2 0-257,1 1 1,8-6 0,4-2 0,4 0 60,6 1 0,8-6 1,0 3-1,4-1-238,2 0 1,4 1-1,3-3 1,-1 4 0,0 1 0,-1 4 0,-5 7 0,-1 3 24,1 2 0,-8 2 0,-1 5 0,-2 0-69,0 0 0,0 7 1,-6 5-1,-1 6 91,-3 3 1,3 7 0,-6 1-1,1 8 76,-4 5 0,-3 12 0,-2-5 0,-2 5 34,-3 5 1,-5 1 0,-11-1 0,-5-1-183,-4 1 0,-7-5 0,-3-1 1,-2-6-354,-2-5 0,-3-4 1,11-8-1,-1-2-145,-2-2 1,6-9 0,-5 1 0,1-8 34,0-3 0,1-1 1,4-6-1,3 0 86,2 0 1,-1-2 0,7-3 0,2-6 136,2-3 1,3-9 0,3-3 0,6-5-188,3-6 0,2 2 0,4-7 0,5 0-41,6 2 0,17 2 0,-1 8 0,2 4 271,1 5 1,2 5 0,1 6-1,-2 5 63,-2 3 1,-1 4 0,-1 5 0,-1 6 616,-4 7 0,4 8 1,-6-2-1,2 4-160,0 1 1,-5 4 0,4 0-1,-2-2 61,-4 2 0,3 0 1,-1-4-1,-1-1-188,-3-4 1,4 2 0,0-5 0,0 0-434,2-1 0,-4-3 1,7-6-1,0-3 38,-1 2 0,5-5 0,-3-1 0,7-5-1504,2-1 0,6 0 0,-3-1 0,1-5-119,4-4 0,-4-4 0,0-4 0,-2-1 955,-3-2 0,-3-7 0,-4 2 0,-4-4 710,-1-1 0,-2-7 0,-5-3 0</inkml:trace>
  <inkml:trace contextRef="#ctx0" brushRef="#br4" timeOffset="33">7091 6334 9884,'-8'7'1119,"1"4"1,7 8-604,0 2 0,7 9 1,3-1-1,4 6 797,2 0 1,0 4-1,1-3 1,2-1-561,2-2 0,5 4 0,-3 0 0,0-2-299,0-2 1,4 0 0,-2 2 0,1 2-212,0-2 0,-1-4 1,1-3-1,-5-4-645,-4-1 1,-1-2 0,0-5-1504,0-1 0,-1-1 0,1-3-86,0-6 1,-6-3-1,1-2 1358,1 0 1,-5-7-1,-2-5 1,-3-6 632,-2-3 0,7-14 0,2 2 0</inkml:trace>
  <inkml:trace contextRef="#ctx0" brushRef="#br4" timeOffset="34">7579 6491 7612,'9'2'2041,"-4"3"-1024,-3 6 0,-8 8 0,-1 4 0,-1 1 106,-5 4 1,-1 9-1,-3 5 1,-4 3-194,-5 2 1,1-1-1,1-3 1,-1-2-522,1-3 1,-1-1 0,-3-6 0,4 1-127,1-1 0,-3-7 0,5-3 0,2-3-412,1-2 0,3-2 1,1-2-1,2-3-1990,1-2 0,6-2 373,-6-5 0,3-7 0,-3-5 0,6-8 1746,3-6 0,16-4 0,4-1 0</inkml:trace>
  <inkml:trace contextRef="#ctx0" brushRef="#br4" timeOffset="35">7689 6114 7622,'16'-17'801,"-1"-4"1,1 3-1,-2-3 1,-2 4-419,-1 1 1,-1 0 0,6 1 0,0-1 174,-1 0 1,6 6 0,0 1 0,-2 2-152,-1 4 0,-2 1 0,-1 2 0,1 0-105,0 0 1,-2 2 0,-2 3 0,-1 5 17,1 4 0,-5 4 0,-2 3 0,-3 5 6,-2 4 1,0 1 0,0 1-1,0 1-10,0 3 0,-7-2 0,-4 2 0,-3-3-130,-1-1 0,-6-1 0,-2 1 0,0-3-58,0-2 1,-3 1 0,4-7-1,-1-2-156,0-2 0,-5-8 0,4-4 0,-2-3-196,-1-2 1,8 0 0,-2 0 91,4 0 1,3-7-1,3-4 1,6-3 89,3-1 1,4-1-1,5 0 1,7 2 40,5 4 0,14-2 0,1 6 1,4 3 137,6 1 0,1 2 0,0 0 0,-1 2-6,-2 3 1,-7 4 0,3 7 0,-3-1-54,-3 1 0,3 0 0,-11-1 0,1 1-363,-4 0 1,-4 0 0,-1-1 0,0 1-1423,-1 0 0,1-1 1,0 1-1,1 0 206,4 0 1,-3-1 0,4 1 0,1 0 1500,3 0 0,4 6 0,1 3 0</inkml:trace>
  <inkml:trace contextRef="#ctx0" brushRef="#br4" timeOffset="36">8978 6649 9777,'7'0'773,"-5"1"0,-7 5 63,-4 4 1,-2 9 0,-4 4-1,1 1 107,3 4 1,-3 7 0,5 2-1,-1-2-338,0-2 0,6-1 0,-1-3 1,3-1-721,2-2 1,0-5 0,0 4 0,2-3-585,3-2 1,-1-3 0,4-1 0,1-2-1718,0-4 1,-6-1 901,2-4 0,-5-10 1,-5 0-1,-5-7 1514,-4-4 0,-9-7 0,6-1 0,-6-8 0</inkml:trace>
  <inkml:trace contextRef="#ctx0" brushRef="#br4" timeOffset="37">8616 6916 8474,'-7'-7'842,"7"-4"0,7 4 0,9 2 0,2 3-185,3 2 0,3 0 0,9 0 0,2 0-159,2 0 0,7 2 1,-2 2-1,3 1-336,2-2 0,-1 1 0,-3-1 1,-3 3-585,-1-3 1,3-1 0,-6-2 0,-1 0-572,-1 0 1,-3 0 0,-1 0 0,-4 0-60,-5 0 0,2-2 1,-2-1-1,-2-4-244,-2-2 1296,6-2 0,-6-11 0,6-3 0</inkml:trace>
  <inkml:trace contextRef="#ctx0" brushRef="#br4" timeOffset="38">9984 6256 7622,'-10'0'2183,"-1"0"1,1 0-1,-4 1-1314,3 5 1,-1 4-1,5 9 1,-2 4-240,-3 2 1,0 1 0,0 5 0,1 1-270,-1-1 1,-2 6 0,-2 1-1,1 1 104,-1-1 0,0 0 0,1-3 0,-1 2-74,0-2 0,-3 3 1,1-1-1,4-4-193,0-5 1,2 0 0,2-5 0,3-1-25,0 1 0,5-2 1,-1-5 75,6 0 0,6-6 0,8-1 0,4-2 14,5-4 0,4-1 1,3-2-1,2 0-201,2 0 0,1 0 0,-3 0 0,2-2-379,-2-3 0,-2 2 0,-1-6 0,-1 0-228,0 0 1,-1 4-1,-2-5 1,-3-1-298,-3 2 1,-1-3 0,-5 5 0,0-2-1313,-1-3 0,-1-2 1,-3-1-1,-6-1 867,-3 0 1,-2 0 0,0-1 0,0-2 772,0-2 1,0-2 0,0 2-1,-2-5 513,-3-4 0,3-1 0,-5 1 0,2 2 0,0 2 0,-1 7 0,6-2 0,0 3 361,0 3 1,0 4 1190,0 1 0,6 8 0,-1 4-441,-2 12 1,-1 3 0,-2 9-1,0 2-389,0 2 1,0 8 0,-2 4 0,-1 4-195,-2 1 0,-2 0 1,3 0-1,-3 0 70,-2 0 0,4-6 0,-4-5 0,2-3-871,4-1 1,-4-2 0,2-4 0,1-5-3066,2-4 2155,2-1 556,0 0 0,0-6 0,2-1 0,3-2 0,6-4 0,3-1-490,2-2 1,5-7-1,1-3 1,3-6 806,3-5 1,5-2 0,2-6-1,0-3 310,5-6 0,4-6 0,3-3 0</inkml:trace>
  <inkml:trace contextRef="#ctx0" brushRef="#br4" timeOffset="39">10739 6350 7622,'-9'0'2298,"4"5"1,9 2-1391,1 2 0,2 1 1,-2 6-1,4 2-299,-1 3 0,6 3 0,-3 11 1,5 3 592,5 4 1,-2 2-1,5-9 1,1 2-448,-1-3 1,1 3 0,3-4 0,-4-5-354,-1-3 0,-2 1 1,-4-5-1,2-2-195,2-1 1,0-4-1,-5-2 1,0-2-616,0 2 0,1-3 0,2 0 0,2-2-1500,-2-4 0,4 4 0,0-1 0,0-3 201,-1-1 1,1-2 0,-4-2 0,2-3 479,-2-6 1,-6-8 0,-3-4 0,1-1 693,-3-4 0,1-3 0,-5-6 533,1-5 0,7-10 0,-3-4 0</inkml:trace>
  <inkml:trace contextRef="#ctx0" brushRef="#br4" timeOffset="40">11494 6460 8210,'-9'-16'0,"4"1"0,1 1 638,-1 3 0,2 4 1,-10 9-1,-2 3 211,-5 6 0,-13 10 0,0 5 1,-5 5 626,-6 6 0,5 1 0,1 6 1,1-2-306,1 2 1,-1-1 0,5 1 0,1-4-552,0-2 0,4-1 0,3-5 0,1-3-477,4-3 0,-4 2 0,2-5 1,0 0-1874,-1-1 0,4-1 1,-3-7 1729,4-3 0,1-11 0,0-9 0</inkml:trace>
  <inkml:trace contextRef="#ctx0" brushRef="#br4" timeOffset="41">2406 8032 6285,'-7'-16'1440,"-2"6"0,-6 1-158,-1 2 1,0 2 0,-1 5 0,-3 0-579,-1 0 1,-5 0-1,4 1 1,-3 5-124,-3 4 1,-2 4 0,-1 4 0,0 3-267,-1 5 1,6 3 0,1 5 0,3 1 132,3 1 1,1 8-1,2-4 1,2 2-83,4 0 0,3-7 0,7 3 0,0-1-102,0 0 0,0-6 0,2-5 0,3 0-45,5-1 1,4-2 0,4-8-1,1-1-27,2-3 0,12 1 0,-1-7 0,3-1-79,3-3 0,2-1 0,7-1 1,1-3-191,-1-1 0,5-13 0,-1 3 1,-4-4-6,-3-4 0,-11 5 1,0-4-1,-7-1 46,-3-3 1,-4-2 0,-8 0-1,-6 2-250,-3-2 0,-2-9 0,-2-3 0,-3-2-62,-6 0 1,-10 7 0,-5-3-1,-4 1-167,-1 0 0,-1 8 0,3 8 0,1 3 1,1 3 1,8 4 0,-2 2 0,4 2-478,1 4 0,6 1 1,1 4 990,2 3 0,16-3 0,8 5 0</inkml:trace>
  <inkml:trace contextRef="#ctx0" brushRef="#br4" timeOffset="42">3538 8268 7862,'9'0'2803,"5"0"0,-4 0-1803,4 0 1,2 5-1,0 0 1,-1-1-497,1-3 1,5-1 0,2 0 0,-1 0-311,1 0 0,3 0 0,-5 0 0,0 0-815,2 0 1,-5 0-1,2 2 1,-2 2-1432,-2 1 0,-6 2 0,-1-2 1234,-2 5 0,-4 4 1,-8 2 817,-5 0 0,-11 0 0,-4-1 0</inkml:trace>
  <inkml:trace contextRef="#ctx0" brushRef="#br4" timeOffset="43">3538 8503 10532,'16'0'1946,"-1"0"1,3 0-689,3 0 1,-2 0 0,7 0 0,2 0-845,2 0 1,7 0 0,-1 0 0,-1 0 46,-1 0 1,-3 0-1,0 0 1,-1 0-418,-4 0 1,4 0-1,-6 0 1,1 0-1980,-4 0 0,-4 0 0,-1 0 0,0 2-3886,0 3 5821,-1-3 0,1 5 0,0-7 0</inkml:trace>
  <inkml:trace contextRef="#ctx0" brushRef="#br4" timeOffset="44">4764 8063 7629,'-5'-21'755,"0"0"1,0 0 0,5 4 0,0-2 221,0-2 1,1-2-1,5 4 1,6-2-385,7 2 0,7 1 0,11 2 0,5 1-151,3-1 0,8 2 0,1 4 1,0 4-68,0 5 1,-1 1-1,-8 0 1,-1 1-128,-2 5 0,-7 2 0,0 8 0,-7 2 17,-8 2 1,-2 3-1,-4 7 1,-4 1-13,-4 8 1,-5 4-1,-2 5 1,-5-1 20,-4 0 1,-6 5 0,-5 1 0,-5-4-253,-4-6 0,-1 1 0,-1-7 0,1-3-106,0 0 0,-1-10 0,1-3 1,-1-4 63,1-1 0,-1-2 0,-1-3 0,0-4-186,1 0 0,-2-6 0,7 5 0,-1-6 127,2-6 1,3-2 0,8-8-1,-1 0-43,0 0 1,8-4-1,2-3 1,5-2-185,1-3 0,12 1 1,5-3-1,6 2 35,5 0 1,9-4 0,5 13 0,3 4 61,2 2 1,4 10 0,-2-1-1,-4 8 551,1 6 0,-8 6 0,0 5 0,-3 3 313,-3 1 0,3 3 1,-9-5-1,2 1-156,-2 4 1,-1 0-1,-6 0 1,2-4-294,-2-1 1,-7-2-1,-1-5 1,-1-1-443,-1 1 0,3-5 1,-5-1-1527,2 2 0,-4-5-543,6-2 0,-6-3 0,5-4 915,3-3 1,-5 2-1,4-8 1,4 1 561,3 1 0,8-5 828,-6 4 0,14-4 0,-2-2 0</inkml:trace>
  <inkml:trace contextRef="#ctx0" brushRef="#br4" timeOffset="45">6038 8158 12707,'0'15'0,"2"1"525,3 0 0,9 5 0,9 3 1,3 4 415,7 5 1,0 7 0,9-3 0,0-2-102,-2-2 0,-1-1 0,-6-1 0,2 0-737,2 1 0,-6-1 0,-5-1 0,0-4-638,-1-5 0,-2-3 1,-8-3-1,1 1-906,0 0 1,-1-2-1,1-2 244,0-1 0,-6-8 0,1 0-58,1-6 1,-3-6-1,0-8 1,-2-2 1254,-4-2 0,6-14 0,-1 2 0</inkml:trace>
  <inkml:trace contextRef="#ctx0" brushRef="#br4" timeOffset="46">6793 8220 7641,'0'-15'983,"-2"6"0,-3 4 1,-6 5-481,-3 5 0,-9 5 1,-1 10-1,-2 2 113,0 3 0,-6 6 1,-5 8-1,3 1 642,0 3 0,3 1 1,-1-2-1,1-5-817,0-4 1,-1-2-1,2-1 1,2-4-63,2-5 0,5-3 0,-3-3 0,-1 1-308,1 0 1,5-6-1,-2-1 1,3-2-1049,3-3 0,-1-3 0,0-1-2078,0 0 1,8-1 2153,2-5 1,6-2-1,7-8 1,9 2-388,9 3 0,4-8 0,4 2 1288,4-6 0,10-3 0,9-6 0</inkml:trace>
  <inkml:trace contextRef="#ctx0" brushRef="#br4" timeOffset="47">7028 7859 7583,'0'-11'418,"0"1"51,0-2 0,2 3 0,3-1-69,6-3 1,8 6 0,2 2 0,0 3-63,2 2 0,0 0 0,4 0 0,0 0 116,1 0 1,-6 2-1,-1 3 1,-3 6-60,-3 3 1,-1 1 0,-3 1 0,-6 0-108,-3 0 0,-2 5 1,-2 1-1,-5 3-93,-9 3 1,-4-4 0,-8 1 0,1-1-76,-1 0 1,0-4 0,1 1-1,2-4 125,2-1 1,2 0 0,6-1 65,-1 1 0,5-2 0,3-2-22,1-1 1,8-8 0,10 2 0,5-3-7,5-2 1,3 0 0,9 0 0,4 0-59,5 0 0,-2 0 0,2 0 0,0 0-267,-2 0 1,6 0 0,-6 0 0,0 0-557,-3 0 1,-6 0-1,-5 0 1,-5 0 0,-3 0 1,-10 7 0,-2 4-1171,-5 3 0,-9 7 0,-8-1 0,-10 0 1767,-9-3 0,-12 6 0,-9 1 0</inkml:trace>
  <inkml:trace contextRef="#ctx0" brushRef="#br4" timeOffset="48">8302 8330 8730,'0'6'5412,"0"8"-4322,0 7 0,0 12 0,0-4 0,0 3 59,0 3 1,0 0-1,0-6 1,0-1-857,0-1 1,0-3-1,0 2 1,0-3-659,0 0 0,0-6 0,0 4-1288,0-3 1,0-3 0,0 1-494,0 0 0,-5-6 0,-2-1 0,-2-2 356,-3-4 0,-2-6 1790,-2-2 0,-7-15 0,-1 3 0</inkml:trace>
  <inkml:trace contextRef="#ctx0" brushRef="#br4" timeOffset="49">8003 8708 7632,'2'-14'926,"3"3"1,4 4-12,0 0 1,10 4 0,-2-6-1,6 2-189,5 4 0,4-1 1,2 1-1,5-3-459,1 3 0,0 1 0,4 0 0,-2-1-844,2-2 0,-1-1 1,1 6-1,-4 0-629,-1 0 0,4-1 0,-1-3 1,4-1-2454,1 1 3659,0 3 0,-7-6 0,-2-2 0</inkml:trace>
  <inkml:trace contextRef="#ctx0" brushRef="#br4" timeOffset="50">9403 8079 8091,'0'-16'678,"0"1"0,0 4 1,1 2 806,5 2-957,-5 2 1,6 12 0,-7 4-1,0 3 394,0 1 1,0 3 0,0 3 0,0 5-188,0 4 1,-7 1 0,-3 0-1,-4 1-146,-2-1 0,-5 6 1,-2 1-1,-1 1-89,-4-1 0,4 4 0,-1-3 0,1-1-159,-1 0 0,6-1 0,-2-5 0,5-3 70,6-3 1,-2 2 0,5-5-1,0 0-175,0-1 1,1-1-1,6-5 1,2 0-237,3 0 0,-1-2 0,8-2 0,4-4 0,3-1 0,9 0 0,-2-3 0,6 1 0,4-1 0,-1-3 0,7-1 0,0-1-212,-2-5 1,4 3-1,-6-8 1,1 1-1256,-1 1 0,-1-5 0,-7 4 0,-4-4-473,-5-2 0,2 0 0,-4 1 0,-3-1 286,-4 0 1,-7 1 0,4-1-1,-2 0 1654,-4 0 0,6-6 0,0-3 0</inkml:trace>
  <inkml:trace contextRef="#ctx0" brushRef="#br4" timeOffset="51">9796 8409 7039,'0'-7'1970,"0"7"0,0 7 0,-2 10 0,-2 3-663,-1 1 0,-5 12 0,3 0 0,0 5-161,0 6 1,-4 0 0,4-1 0,0-2-624,0-3 1,-3 4-1,5-4 1,1-1-509,2-4 1,1 2-1,-3-10 1,-1 1-1099,1 0 0,3-7 0,1 2-371,0-3 1,1-3-1,5-1 1,4-3-397,4-6 1,4-3 0,2-2 0,7 0 571,2 0 0,5-7 1,1-5 1277,1-8 0,8-4 0,-4-8 0</inkml:trace>
  <inkml:trace contextRef="#ctx0" brushRef="#br4" timeOffset="52">10802 8378 9713,'-16'15'1706,"0"3"0,-1 3 0,-4 5-870,-5 4 1,-4 6 0,-3 3-1,-2-1-332,-2 1 1,1-3-1,6-4 1,2-3-338,2-2 0,7 1 0,-2-8 0,3 0-805,2-3 0,6-1 0,1 0-3742,2-1 2977,2-6 0,5-4 0,2-10 681,3-5 1,-3-10-1,5-2 1,-2-1 721,0 0 0,6-10 0,-6 2 0,-2-3 0,-1 1 0,-2-3 0,-2-1 0,-1 2 0,-2 2 0,-1 3 0,6 4 0,0 5 575,0 3 1,0 8 336,0 0 0,6 8 0,-1 2 1,0 8-15,2 6 1,0 9 0,5 7 0,-1 7 6,1 4 1,2 8-1,2-7 1,-2 2-151,-4-2 1,4 2-1,-3-8 1,3-1-519,1-2 1,-4-3-1,-1-2 1,1-4-670,-2-1 1,5 3 0,-6-5 0,3-3-3689,-1-6 1,1 0-813,4-7 4932,8 1 0,-5-20 0,4-4 0</inkml:trace>
  <inkml:trace contextRef="#ctx0" brushRef="#br4" timeOffset="53">11132 8739 7928,'16'0'0,"0"0"830,-1 0 1,-4 0 0,1 0 0,4 0 151,3 0 0,7-2 0,-3-1 0,1-2-423,4 1 0,2 2 0,3 4 0,0 2-402,-1 1 1,3 2-1,-11-4 1,2 3-1042,1-3 1,-3 4-1,2-2 1,-5-1-718,-3-2 1,-3-2 0,1 0 525,0 0 0,0-6 0,-1-1 1075,1-1 0,0-10 0,-1-6 0</inkml:trace>
  <inkml:trace contextRef="#ctx0" brushRef="#br4" timeOffset="54">12060 8330 7631,'15'0'803,"-6"2"1,-4 3 0,-3 6 642,-2 3 1,0 7 0,0 3 0,-2 4-815,-3 5 0,3 15 0,-5-1 0,2 0-57,0-3 0,0-1 0,3-4 0,-1-1-375,-3 0 1,1-3-1,5-7 1,-2-3-830,-3-3 0,3-1 1,-3-5-1,3 0-1459,2 0 1,0-1 1032,0 1 0,7-7 0,4-4 0,3-3 552,1-2 0,3 0 0,3 0 0,5-2-74,4-3 0,1-9 577,1-7 0,13-7 0,4 3 0</inkml:trace>
  <inkml:trace contextRef="#ctx0" brushRef="#br4" timeOffset="55">12830 8550 8350,'11'-15'0,"-3"-1"727,-1 0 0,-3 6 1,-9 1-1,-6 0-42,-3 1 0,-9 4 1,-3-1-1,-3 5-292,-3 5 1,-5 11 0,-1 10 0,0 4 24,-1 1 1,4 6 0,9 0 0,5-1-114,4 3 1,3-6-1,3 4 1,6-4-25,3-2 1,6 1 0,4-1-1,8 0-17,2 1 1,11-6-1,3-1 1,3-3-51,3-3 1,-3-1 0,5-4-1,0-4 85,1-4 1,-1-5 0,3-2 0,-2-5-123,-3-4 0,-1-4 0,-6-4 1,-1-3-135,-4-5 0,-3-3 0,-8-5 1,1 1-55,0 2 1,-7-8 0,-4 11 0,-3 2-219,-2 2 0,-2-2 0,-3 5 0,-6 1-412,-3 3 0,-7 6 0,0 1 0,2 0-460,2 1 1,1 2 0,0 5-931,0-3 0,1 3 1319,-1-3 0,7 5 0,6 3-261,6 3 0,11 4 0,9-5 1,3 1 972,7 1 0,4-6 0,7 4 0,-4-3 0,-2-2 0,13 7 0,-2 2 0</inkml:trace>
  <inkml:trace contextRef="#ctx0" brushRef="#br4" timeOffset="56">13553 8645 7631,'21'-14'186,"0"3"1,-1-3 0,-8 4 311,-2-4 0,-8 0 1,-2 3-192,-9 6 0,-12 3 0,-5 6 0,-4 5 423,-1 6 0,1 6 0,2 0 0,4 6-146,1 2 0,2 3 1,7-1-1,4 1-181,4-1 0,12 0 1,6 1-1,7-1-24,7 1 0,9-3 0,4-1 0,1-3 25,4-2 1,1-3 0,2-6-1,-1-3-53,-4-6 0,1-3 0,-6-2 0,-4-2-79,-5-3 0,0-4 1,-7-8-1,-4-4-99,-4-5 1,-1-4 0,-5-3-1,0-4-564,0-5 0,-4-2 0,-8 1 0,-5 1-855,-4-2 0,-9 1 1,-5-1-1,-7 2-963,-7-2 1,-9-1 0,-3-4 2208,-2-3 0,-8-4 0,28 24 0,0 1 0</inkml:trace>
  <inkml:trace contextRef="#ctx0" brushRef="#br4" timeOffset="57">1683 7733 8577,'-18'-14'0,"-1"4"0,-4 4 0,-1 5 438,-4 1 0,4 0 0,-3 0 0,-1 1 81,-1 5 1,-1 4-1,2 11 1,2 4-24,-2-1 1,5 11 0,0-2-1,2 6 40,1 4 0,-7 4 0,6 6 1,2 3-203,2 0 1,1 10 0,2-1-1,2 3 44,1 2 0,8-2 0,-1-6 0,8 0-249,6-5 0,6 1 0,5-9 0,5-4-265,4 1 0,1-3 1,2-1-1,2-5-618,2-4 0,0-3 1,-6-2-1,1-4 28,-1-1 0,6-4 0,-1-7 0,-1-3-3409,-1-2 4135,4-2 0,9-5 0,9 0 0</inkml:trace>
  <inkml:trace contextRef="#ctx0" brushRef="#br4" timeOffset="58">14340 8095 8398,'19'-6'0,"-4"1"0,-1 2 0,0 1 323,2 2 1,5 0-1,2 3 1,1 8 139,4 10 0,7 9 1,4 6-1,-1 6 193,0 4 0,4 13 1,-5 4-1,-4 1 189,-5 1 1,-5-2-1,-7 0 1,-2 0-286,-4 0 0,-3-2 0,-7-2 1,0-3-388,0-2 1,-12 2 0,-4-7 0,-3-5-83,-4-4 1,1-11 0,-6-8 0,3-3-1173,2-2 1,2-8 0,6-3 0,-1-3-1859,0-2 0,8-3 2939,2-8 0,12 1 0,2-13 0</inkml:trace>
  <inkml:trace contextRef="#ctx0" brushRef="#br4" timeOffset="59">16038 8833 8558,'-14'-1'213,"0"-3"0,0-1 589,-4 1 1,-3 3 0,0-1 0,-5-2 76,-4-1 1,1-2-1,-1 4 1,2-2-894,0 1 0,-3 2 0,8 2 0,0 0-489,0 0 1,3 0 0,4 0 0,0 0-75,0 0 0,1 0 1,-1 0-4464,0 0 5040,0 0 0,-6-14 0,-3-3 0</inkml:trace>
  <inkml:trace contextRef="#ctx0" brushRef="#br4" timeOffset="60">15519 8535 8344,'8'-16'4668,"-1"7"-4562,0-5 1,0 14 0,6-1-590,-3 4 1,-5 9 0,4 1 0,-2 4 482,-3 4 0,4 7 0,1-4 0</inkml:trace>
  <inkml:trace contextRef="#ctx0" brushRef="#br4" timeOffset="61">15723 9274 8640,'16'8'459,"0"-3"1,-1-1 0,1-1-1,0 4 343,-1 2 1,1-5 0,0 1 0,0-3-959,-1-2 1,1 0 0,0 0 0,0 0-573,-1 0 1,-1-2 0,-2-3 0,-1-6-1004,1-3 0,2-3 1731,2-4 0,0-11 0,-1-8 0</inkml:trace>
  <inkml:trace contextRef="#ctx0" brushRef="#br4" timeOffset="62">16462 8566 8701,'2'-29'0,"1"2"0,4 6 194,2 4 0,2 1 0,4 0 0,1 2 437,0 4 1,6-2 0,5 5 0,2 0-142,3 0 1,-1 2 0,1 5-1,-1 0-138,1 0 0,-6 1 0,0 5 1,0 2-96,-1 1 0,3 7 1,-7-2-1,-2 5-88,-2 0 0,-1 6 1,-2 1-1,-2 3-28,-1 3 0,-8-1 0,2 1 0,-3 1-94,-2 4 1,-9-4 0,-5 5 0,-7-1 14,-3 0 1,3-1 0,-5-6 0,-2-2-11,-2-2 0,-1-7 0,-2 2 0,-2-5 47,-2-6 1,0 3-1,6-8 1,-1-2-91,1-1 0,5-4 1,1-3-1,3-5-84,2-4 1,8-2 0,3 0 0,2 1-85,4-1 0,8 0 1,6 0-1,4 2 83,6 4 0,9 3 0,8 7 0,3 0 114,2 0 1,3 12 0,3 4-1,1 3 226,3 4 0,3 0 0,-6 5 0,-1-2-253,2 2 1,-2 0 0,-6 0-1,-2-2-752,-3 2 1,-1 0-1,-8 0 1,-2-2-1431,-6 2 0,-6 0 2171,-4-2 0,-11-3 0,-9-8 0</inkml:trace>
  <inkml:trace contextRef="#ctx0" brushRef="#br4" timeOffset="63">1809 9965 9043,'-18'-14'899,"-3"4"1,4 3 0,-4 7 0,1 0-86,0 0 1,2 0 0,-5 1 0,2 3 226,0 1 0,0 7 1,6-1-1,-1 3-224,0 2 0,1 4 1,-3 3-1,-1 0-176,-2 0 1,0 5 0,5-2-1,0 3-203,1 3 0,-1 1 0,0 2 1,2 2-185,4-2 0,-2-2 0,6-2 1,3 1-255,1-1 0,4-1 0,3-4 0,6-3 0,3-1 0,3-4 0,4 3 0,3-4 0,1-1 0,10-2 0,-2-2 0,6-3 0,4-2 0,-3-2 0,2-5 0,2 0 0,1 0 0,3 0 0,-3-2 0,-3-3 0,-5-5 0,-1-3 0,-3-1 0,-5 0 0,-3-3 0,-4-2 0,-5 1 0,-1-1 0,1-2 0,-7-7 0,-4 2 0,-3-5 0,-2-6 0,-7 2 0,-5-7 0,-8 0 0,-6 2 0,2 0 0,-3 7 0,-1-1-798,-1 5 1,-1 8 0,2 0 0,4 5-689,1 6 1,-3-3 0,5 8 0,2 2-289,1 1 0,9 9 1,4 5-1,3 7 1774,2 8 0,7 2 0,2 3 0</inkml:trace>
  <inkml:trace contextRef="#ctx0" brushRef="#br4" timeOffset="64">3035 10279 10244,'16'0'1493,"-1"0"0,1 0 0,2-1-927,3-5 1,1 5 0,6-6 0,-2 1 360,2 1 0,2-5 0,1 5 0,1 1-279,-1 2 1,-1-3 0,-4 0 0,-3 1-2366,0 3 0,-6 1 471,4 0 0,-10 1 1,-8 3-1,-6 3-219,-8 2 1,-3 1 1464,-2 6 0,-6-1 0,-3 1 0</inkml:trace>
  <inkml:trace contextRef="#ctx0" brushRef="#br4" timeOffset="65">3145 10500 8845,'16'8'0,"-1"-3"0,1-3 1635,0-2 1,0 0 0,1 0-1,2 0-411,2 0 0,5 0 0,-5-2 1,-1-1-954,-3-2 0,4 0 0,0 3 0,-2-2-501,-1-1 0,-1 0 0,2 5 1,4 0-2887,2 0 1,1-2 3115,5-3 0,1-4 0,-1-7 0</inkml:trace>
  <inkml:trace contextRef="#ctx0" brushRef="#br4" timeOffset="66">4356 10028 9003,'10'2'6080,"1"3"-4763,1 5 0,7 10 0,4 2 1,1 3 46,4 3 0,2 1 0,0 3 0,-2-1-649,-2 1 1,0-1 0,5 1 0,-1-1-716,-4 0 0,2 1 0,-5-1 0,0-1 0,-1-4 0,-1-3 0,-5-6 0,0 1 0,-1-2 0,1 3 0,-2-9 0,-2 3-1046,-1-3 0,-1-3 0,6-7 0,0 0-1408,0 0 1,-1 0-1,1-2 1,0-3-4272,-1-5 6725,8-11 0,2-4 0,6-6 0</inkml:trace>
  <inkml:trace contextRef="#ctx0" brushRef="#br4" timeOffset="67">5268 10012 8262,'-7'16'2182,"-2"0"1,-9 1 0,-1 4-31,-2 5 0,-7 4 1,0 3-1,-5 4-839,-4 5 0,-5 7 0,4 0 0,-2-6-1313,-4-3 0,6 2 0,-1-3 0,4-3 0,4-2 0,-4 1 0,11-9 0,-3 2 0,1-2 0,7 2 0,-2-9 0,3-3 0,3-4 0,-1-3 0,0 3-4321,1-2 1044,6-6 0,5-6 0,15-12 3046,10-5 1,14-16-1,5 2 1</inkml:trace>
  <inkml:trace contextRef="#ctx0" brushRef="#br4" timeOffset="68">5472 9714 8262,'0'-21'362,"0"0"0,0 1 283,0 3 1,2 7 0,1-1 0,4-1-98,2-2 0,1-2 0,6 2 1,2 2-103,3 1 1,1 1 0,6-4 0,-2 4 51,2 4 0,2-1 0,0 2 0,-4 2-55,-5 1 0,-4 4 1,-1 3-1,-2 5-95,-3 4 1,-4 9-1,-7 3 1,0 4 327,0 1 0,-2 1 0,-3-1 0,-8 1 236,-6-1 0,0 0 0,-7 1 0,-2-1-617,-2 1 0,-3-3 1,-2-1-1,-2-3-357,2-2 0,2-4 0,2-7 1,-1-3 4,1-2 0,6-2 1,4-5-1,4 0-295,1 0 1,7-2 0,4-3-1,3-5-117,2-4 1,7-2 0,6-2 0,6-1 411,7-2 1,11 0 0,6 6 0,6 1 159,4 3 1,11 4 0,-1 7 0,0 0 97,-3 0 1,-3 0 0,-8 0 0,-5 0-252,-4 0 0,-3 2 1,-8 1-1,-1 4-496,-1 2 1,-8 2-1,0 4 1,-5 1-875,-4 0 0,-6 1 0,1 4 0,-3 4-3526,-2-1 4946,-7 6 0,-2-6 0,-7 8 0</inkml:trace>
  <inkml:trace contextRef="#ctx0" brushRef="#br4" timeOffset="69">7091 10201 8262,'7'0'2840,"-5"2"-902,-5 3 1,-3 5 0,5 10-1,-3 2-369,-1 3 0,0 1 0,5 5 0,0 1-685,0-1 1,0 1 0,0-1 0,0 1-885,0-1 0,0-1 0,0-4 0,0-3-1318,0-1 1,0-4-1,0 3-792,0-4 1,0-1-544,0 0 0,-2-8 0,-3-2-110,-6-5 1,-5-2 2762,-5-5 0,4-9 0,-6-10 0</inkml:trace>
  <inkml:trace contextRef="#ctx0" brushRef="#br4" timeOffset="70">6808 10562 8262,'-8'-7'1507,"2"-3"1,12 3-1,4 0 1,4 2-325,2-1 1,1-1-1,4 4 1,4-2-355,-1 1 1,6-3 0,-2 0 0,5 0-559,4 0 0,-1-3 0,-2 3 1,1 0-1037,1 0 0,6-5 1,-3 3-1,1-2-718,3 1 1,1 5-1,0-6 1,-2 1-466,1 1 1,-4-3 0,-3 5 1947,-2-2 0,4-1 0,2-6 0</inkml:trace>
  <inkml:trace contextRef="#ctx0" brushRef="#br4" timeOffset="71">7909 9776 8262,'16'-6'283,"5"-3"1,1-5-1,1 3 459,0 6 1,-1-2 0,-1 2 0,4 1-15,-1 3 1,6 2-1,-4 3 1,4 3-169,1 2 0,-1 1 0,-4 8 0,-5 1 208,-3 2 1,-3 7 0,-1-2-1,-1 5 248,-3 6 1,-6 3 0,1 7 0,-5 0-153,-5 1 0,-4-1 0,-9 2 0,-1 0-655,-2-2 0,-5 2 0,3-11 1,1-1-210,-1-4 0,-5 2 0,2-11 0,-2 1 0,2-4 0,-2-6 0,5-2 0,0-5 0,1-1 0,-5-1 0,6-6 0,2 0 0,2 0 0,-4-7 0,1-4 0,5-3 0,3-2 0,8-5 0,-1-1 0,3-3-201,2-3 1,9 0 0,7 0-1,8 2 13,6-2 0,8 6 1,2 2-1,2 8 474,0 7 1,0 3-1,5 4 1,-1 3-186,-4 6 1,1 8 0,-6 4 0,-2-1-102,-2 1 0,-1 0 0,-3-4 0,-1 4 0,-2 1 0,-5-5 0,4 4 0,-2-2 0,-4 0 0,-2-5 0,-3-6 0,-2 1-1885,-1-3 0,-6 4 1,6-6-647,1-3 1,-3-1 0,1-2 1197,2 0 0,1-7 1,-1-3-1,-2-4 1333,2-2 0,2-14 0,2-3 0</inkml:trace>
  <inkml:trace contextRef="#ctx0" brushRef="#br4" timeOffset="72">8884 10154 8856,'0'-7'2023,"0"7"1,5 7 0,2 10 0,2 2-852,3 2 1,2 7 0,3 0 0,3 5-546,1 4 0,7 0 0,-2-8 0,2-1 139,-2-1 0,4-3 1,-4 4-1,2-4-920,-2-1 1,2-2 0,-5-5 0,-1-2 251,1-4 1,-2 4 0,-5-5 0,-1 0-2685,1-4 1,-2-2-1,-2 1 1404,-1 1 0,-2-7 0,3-8 0,-3-6-2392,-2-5 1,5-1 3573,-2-5 0,4-9 0,2 3 0</inkml:trace>
  <inkml:trace contextRef="#ctx0" brushRef="#br4" timeOffset="73">9591 10169 8262,'-14'2'1161,"4"3"1,-9 4 0,1 9 0,-3 1-607,-2 2 1,-4 7 0,2-2 0,-1 4 1014,0 1 0,-4 0 1,-5 1-1,2-2-429,-2-4 1,-7 2-1,0-7 1,-2-2-1838,2-2 0,4-1 0,5 0 0,0 0-1701,1-1 0,-3-1 1,11-3 2396,-1-6 0,3 4 0,6-1 0</inkml:trace>
  <inkml:trace contextRef="#ctx0" brushRef="#br4" timeOffset="74">10189 10437 8262,'15'-7'1004,"1"5"0,0-5 631,0 0 0,-1 5 0,3-3 0,1 3-159,2 2 0,5 0 0,-3-2 1,1-1-946,4-2 1,-3-1-1,-1 6 1,1 0-798,-1 0 1,-5 0 0,4 0 0,-2 0-597,0 0 0,0 0 0,-5 0 0,-1-1-852,1-5 0,0 5 0,0-4 0,-2 1 294,-4-1 0,4 1 0,-3-4 0,2-1 1420,3 0 0,7-1 0,1-6 0</inkml:trace>
  <inkml:trace contextRef="#ctx0" brushRef="#br4" timeOffset="75">11258 9855 8643,'0'12'1838,"0"2"1,0 5 341,0 4 1,0 7 0,0 5-1,0 0-878,0 5 0,0 4 0,0 3 0,0-2-697,0-3 0,0 2 0,0-6 1,0 1-606,0-1 0,5-1 0,0-8 0,1-1 0,1-2 0,-4-5 0,6 4-734,-2-2 0,0-2 1,-4-6-107,3 1 0,6 0 1,-2-2-1619,4-4 0,2-3 1,1-7-1,4 0-1062,6 0 0,2-2 3520,3-3 0,-1-11 0,1-8 0</inkml:trace>
  <inkml:trace contextRef="#ctx0" brushRef="#br4" timeOffset="76">11871 9965 9714,'-16'0'1329,"1"0"0,-1 0 0,-2 2-824,-3 3 1,2-1-1,-7 4 1,0 1 24,1 0 0,-4-6 0,4 3 0,-1-3-180,0 2 1,0-3 0,-6 3 0,2-3-197,4-2 1,-3-2-1,4-1 1,1-4-56,3-2 0,3 6 1,3-3-1,1 3 301,3-2 0,2 3-334,4-3 1,5 3 35,0 2 0,2 0 0,7 2 0,-1 1 16,1 2 0,0 8 0,3-3 1,-3 4 89,-2 2 1,-2 5-1,-5 0 1,2 0 0,3 1 1,-3-3 0,3 6 0,-3-1 118,-2 1 0,0-4 0,-2 5 1,-3 0-41,-6-1 0,2 4 1,-1-4-1,-2-1-96,-2-3 0,0 2 0,2-2 0,1-2-26,-1-1 1,3-3 0,0 1 0,2 0-33,4-1 0,-4 1 0,2 0-26,1 0 1,2-6 0,2 0 38,0 3 0,0-5-147,0 3 0,7-8 0,4 3 0,3-5 0,2-1 0,1 0 0,2 0-7,2 0 1,5 0-1,-3 0 1,2 0-84,3 0 1,1 0-1,1 0 1,-2 0-211,-2 0 0,-1 2 0,3 3 0,-4 4 338,-1 0 0,-1 5 0,-2-4 124,1 4 1,0 2-1,-7 1 1,-4 3 42,-5 1 0,-3 0 0,-2-6 0,0 3-205,0 3 0,-2-4 0,-3 6 0,-5-2 0,-4 0 0,-2 0 0,-2-4 0,-1 2 0,-2 2 0,-5 0 0,5-3 0,0 1 0,-2 2 0,4-5 0,-5-6 0,1 1 0,4-3 0,-4-1 0,2-7 0,0 0 0,-2 0 0,4 0 0,-7-1 0,0-5 0,1-4 0,-3-4 0,6-4 0,-1-1 0,0-2 0,-3 0 0,5 4 0,2-2-743,1-2 0,4 0 0,4 5 0,5 0-679,3 1 0,2 4 0,2 1 0,5-1-656,8 2 0,8-3 0,12 5 0,3 0-158,4 0 0,13-3 2236,-8 5 0,17-15 0,1 3 0</inkml:trace>
  <inkml:trace contextRef="#ctx0" brushRef="#br4" timeOffset="77">12500 10279 8262,'-9'-15'1675,"-5"1"1,4 2-1194,-4 1 1,-2 8 0,0-3 0,-1 5 117,-4 1 1,2 7 0,-7 3 0,-1 4 470,3 2 1,-4 6-1,5 5 1,0 2-278,1 3 1,-3-1 0,8 1 0,3-1-299,0 1 1,7 4 0,2 1 0,3-2 224,2-2 0,2-2 1,3 1-1,5-2-625,4-4 1,4 3 0,3-2 0,5 1-97,4-2 0,3 2 0,2-7 0,3-2 0,2-2 0,-3-3 0,5-3 0,0-6 0,-2-3 0,-1-2 0,-8-4 0,-1-4 0,-4-8 0,2-10 0,-7-2 0,-2-6 0,-1-2 0,-10-8 0,-2 0 0,-5-4 0,-1-5 0,-1 3 0,-5 6 0,-6 2 0,-7-2 0,0 6 0,-8 3 0,-1 5-869,-1 4 1,-8 9 0,0-1 0,1 8-921,-3 3 1,6 1 0,-5 6 0,-1 2-614,-3 3 0,4 9 2402,1 7 0,4 0 0,2-5 0</inkml:trace>
  <inkml:trace contextRef="#ctx0" brushRef="#br4" timeOffset="78">1132 13282 9644,'-8'-7'0,"1"-2"1416,0 0 0,3-3 2307,-6 7-2798,6-1 1,-1 15-1,10 7 1,8 8 191,6 6 1,0 7 0,7 1 0,2 2-44,2 4 1,1 0 0,1-1 0,-1-3-1075,1-1 0,3 8 0,-2-5 0,-4-2 0,1 0 0,-2-8 0,-2 1 0,-5-5 0,-3 0 0,-3-4 0,1 1 0,-2-3 0,-3-2 0,1-3 0,-5-1 0,0-1 0,0 1 0,-2-5 0,-5-1-2458,0-6 0,0 1 1,0-10-1,0-6 1164,0-3 0,0-2 0,0-1 1,2-2 492,3-2 0,-1-5 801,6 5 0,0-14 0,6 2 0</inkml:trace>
  <inkml:trace contextRef="#ctx0" brushRef="#br4" timeOffset="79">1840 13423 8262,'10'-40'0,"-1"5"0,-2 7 0,-3 7 1485,-3 4 1,-1 1 57,0 0 0,-1 7 0,-5 6 0,-6 6-299,-7 8 0,0 10 0,-7 7 0,-2 7-316,-2 7 1,-3 3 0,-2 2 0,-2 0-286,2 0 1,-3 6 0,1-1 0,2-1-644,2-2 0,3-4 0,2-1 0,4-4 0,1-2 0,2-1 0,5-5 0,1-1 0,-1 0 0,0-6 0,1-2 0,1-2 0,3 0 0,-3-1 0,4-4 0,-4 0 0,3-6 0,1 1 0,-1-8-3130,-5 3 1,8-6 0,3-6 3129,3-4 0,16-4 0,3-2 0</inkml:trace>
  <inkml:trace contextRef="#ctx0" brushRef="#br4" timeOffset="80">2437 13627 8393,'9'-7'-1812,"-2"4"1746,-7-8 1,-7 8 1184,-3-2 714,3 3-1204,0 2 1,8 5 176,5 0 0,2 2 0,8-3 1,2 1-91,3-1 0,3-3 0,8-1 0,-1-1-481,0-5 0,1 5 1,1-5-1,0 5-160,-1 1 1,1 0 0,-10 0-1,-1 0-2941,1 0 1,-2 1 465,-5 5 1,-8 2 2399,-2 8 0,-12 0 0,-2 0 0</inkml:trace>
  <inkml:trace contextRef="#ctx0" brushRef="#br4" timeOffset="81">2548 13832 8972,'17'0'0,"2"0"581,2 0 1,7 0-1,0 0 1,5 0-44,4 0 0,1 0 0,-3 0 1,2 0-555,-2 0 1,3 0 0,-3 0-1,-3 0-1754,-4 0 1,-4 1 1769,2 5 0,4-5 0,-5 6 0</inkml:trace>
  <inkml:trace contextRef="#ctx0" brushRef="#br3" timeOffset="82">4324 9572 10183,'-5'-16'0,"-2"-1"1108,-2-4 0,-1 5 1,-8-1-1,-1 5 258,-2-1 0,-5 5 0,3-1 1,-1 2-762,-4 3 0,0 3 0,0 1 0,2 1-87,-2 5 0,5 1 1,0 7-1,2 0 144,0 3 1,-5 8-1,5-3 1,2 3-380,2 3 1,1 1-1,2 1 1,2-2-81,1-2 0,6-7 0,-4 2 0,2-3 87,4-3 1,3-4-1,5-2-182,5-2 0,11 3 1,6-5-1,0-1-495,0-2 1,8-9 0,-4-2-1,2-2-124,0 1 1,-1-6 0,-1-5-1,-1 2 240,-4 2 0,2 1 1,-7-2-1,-3-1 29,-6-2 0,0 0 0,-5 6 950,2-1 1,-4 7-55,6 4 0,-6 3 0,5 4 1,1 3-286,-3 6 1,6 3 0,-1 1 0,4 1-393,4 0 0,0 5 0,-5 0 0,0-2 14,-1-2 1,1-1-1,0 0 1,-1-2 37,1-4 1,-5 4 0,-1-3-2,2 3 0,2 1 0,0 1 0,-1 0-4944,-3 0 1,-5-8 4874,6-3 1,-1 4-1,6 0 1</inkml:trace>
  <inkml:trace contextRef="#ctx0" brushRef="#br3" timeOffset="83">7893 9195 11666,'0'-16'391,"0"0"1,-5 6 0,-2 1 1452,-2 2 0,-1 2 0,-4 7-1023,3 3 0,-1 4 1,5 8-1,0 2 109,0 2 0,2 7 1,3-1-1,-1 2-290,-3 3 0,1-1 1,5 1-1,0-3-193,0-3 0,0 2 0,0-5 0,0 0-363,0-1 1,0-1 0,0-5-226,0 0 1,0 0 103,0-1 13,0-6 0,7-4 1,4-8-1,1-4-208,-2-2 1,4-3 0,-1-7 0,4-2-275,4 1 0,2-2 1,-4-1-1,4 0-82,1 1 1,2 6 0,7 7 0,2 2 286,2 4 1,0 1 0,-6 2-1,-1 2 758,-4 3 1,2-2 0,-9 8-1,-3 3 293,-4 5 1,-6-1-1,2 4 1,-1-1-89,-3 0 0,-4 2 1,-6-4-1,-4 2-699,-4-2 0,-7 2 0,-2-3 1,1-4 58,-1 0 0,-5-2 0,2-2 0,-2-4 34,2-5 0,-8-1 0,6 0 0,1 0-10,-3 0 1,5-1-1,-1-3 1,0-3-1487,1-2 1,5 4-1,7-4 1,5 1-3477,1-1 1,1 4 4700,6-6 1,21 1 0,6-6-1</inkml:trace>
  <inkml:trace contextRef="#ctx0" brushRef="#br3" timeOffset="84">11714 9446 9719,'0'-15'0,"0"-1"657,0 0 1,-2 1-1,-3 1 1,-6 1 48,-3 3 1,-7 6 0,-1-1 0,-1 3 187,0 2 1,-8 2 0,3 3-1,0 8-395,-2 6 0,6 0 0,-1 9 0,3 2 180,2-1 0,3 12 0,3-12 0,3 1 228,6-2 0,4-2 0,2 4 1,4-4-130,6-5 0,3 2 0,3-2 0,4-2-702,6-2 1,4-1 0,6 0 0,5-1 7,3 1 1,2-2 0,0-2-1,-1-3-88,-4-2 0,1-2 0,-6-3 0,-2 1 16,-2 3 1,-8-1 0,-4-5 0,-4 2-1584,-1 3 0,-2-2 1,-4 8 1596,-4 1 1,-5 9-1,-1 4 1</inkml:trace>
  <inkml:trace contextRef="#ctx0" brushRef="#br3" timeOffset="85">7925 9101 10343,'0'-11'473,"0"1"0,-2 4 1112,-3-4-1007,3 6 1,-5-1 0,5 10-190,-3 6 1,3-2-1,-3 1 1,3 2 133,2 2 1,0 2-1,0 2 1,0 1-173,0 2 1,0 0 0,0-4 0,0 4 57,0 5 1,0-1 0,0 1 0,0 0-177,0-1 0,0 2 0,0-4 0,0 0-43,0 0 0,0 3 1,0-5-1,0-2-145,0-2 0,-5-1 1,0 0-95,1 0 1,3-1 703,1 1 281,0-7-695,0-2 1,0-9 0,0-3-337,0-6 1,1-3 0,3-1 0,1-1 31,-2 0 0,4-1 1,-1-3-1,-3-2-503,-1-3 0,-2-1 0,0-4 0,0 2-3,0 2 1,0 2-1,2-2 1,1 3 159,2 0 1,1 6-1,-6-4 560,0 3 1,5 3 348,0-1-417,0 7 1,-5 4-1,0 10 1,0 6 352,0 3 0,-1 1 0,-5 5 1,-2 2 170,-1 4 0,-3 8 0,5-8 0,-2 4-45,-3 1 0,3 0 1,0 1-1,2-2-251,4-4 1,-4 2 0,2-7 0,1-2-230,2-2 1,2-1-1,0 0 1,0-1 263,0 1 0,0 0-873,0 0 0,0-6 292,0 1 237,0-8 0,2-8-272,3-11 1,-3-3 0,3 1 0,-1-1-224,1-2 1,-3-7-1,3 2 1,-3-4-213,-2-1 1,0 1 0,0 2 0,0 4 230,0 1 0,0 2-54,0 6 1,0 8 1072,0 7 1,0 8 0,0 13 0,2 5 638,3 4 0,-3 2 0,3-1 0,-3 0-493,-2 1 0,0-6 1,0-1-1,0-3-668,0-3 1,0 4 0,0-2-11,0-2 0,-2-3 0,-2-4-391,-1-1-2813,0-8 0,3 4 0,-1-9 3232,-3-3 1,-6-10 0,3-10 0</inkml:trace>
  <inkml:trace contextRef="#ctx0" brushRef="#br4" timeOffset="86">3947 13973 8508,'-11'0'3380,"1"0"-2304,6 0 1,-3 2 95,7 3 1,2-3-711,3 3 1,-1-3 0,6-2-1,3 2-112,1 3 1,1-3 0,3 3-1,1-3 82,2-2 0,5 0 0,-3 0 0,0 0-268,-1 0 1,4 0 0,-5 0 0,0 0-20,2 0 1,-5 0 0,4 0 0,-1 0-8,0 0 1,5 0 0,-3 0 0,0 0 161,0 0 1,3 0-1,-4 0 1,1 0-5,0 0 1,3 0-1,-3 0 1,0 0-78,-1 0 0,6 0 0,-2-2 0,2-2-110,-1-1 0,2 0 0,-3 3 0,4-1-73,2-3 0,-3 1 0,-1 5 0,-2 0-139,2 0 1,0 0 0,0 0 0,-1 0 51,0 0 1,-2 0-1,1 0 1,0 0 52,-1 0 1,4-5 0,-4 0 0,1 1 38,0 2 0,1 2 1,4 0-1,0 0-37,1 0 0,-1-1 1,1-3-1,-1-1 18,1 1 1,-1 3-1,1 1 1,-1-2-19,0-3 1,-1 3 0,-2-3-1,-2 3 18,2 2 0,2 0 0,1-2 1,1-1 0,-1-2 0,1-1 1,-1 6-1,1 0-4,-1 0 1,-1 0-1,-2 0 1,-2 0-30,2 0 0,0-1 0,0-3 0,-2-1 6,2 1 0,0 3 0,2 1 1,-2 0-52,-1 0 1,7 0-1,-6 0 1,5 0-26,4 0 1,-1 0-1,-3 0 0,2 1 60,2 5 1,0-5-1,-4 5 1,2-5 58,2-1 1,-3 6 0,-6-1 0,-1-2 28,1-1 1,-4-2-1,0 0 1,1 0-38,-1 0 1,-3 0 0,6 0-1,1 0 2,1 0 1,-3 0 0,1 0 0,-1 0-101,-2 0 0,6 0 0,-4 0 1,2 0 29,-2 0 1,4 0 0,-4 0-1,4 0 12,1 0 0,-4 0 1,-1 0-1,2 0 0,1 0 0,1 0 0,-2 0 0,-2 0 34,2 0 0,2 0 0,1 0 0,1 0 84,-1 0 1,1 0 0,-1 0 0,1 0 52,-1 0 0,6 0 1,-1 0-1,-1 0 17,-1 0 1,-3 0 0,2 0 0,2 0-2,2 0 1,0 0 0,-4 0 0,2 0-163,1 0 0,6 0 0,-5 0 0,-2 0 0,-2 0 0,4 0 0,1 0 0,1 0 0,-1 0 0,4-2 0,-4-1 0,3-2 0,2 1 0,3 2 0,1 2 0,0 0 0,0 0 0,4-1 0,0-3 0,-3-1 0,3 1 0,5 3 0,-4 1 0,1 0 0,1 0 0,-3-6 0,6 1 0,1 2 0,-2 1 0,8 0 0,-4-1 0,-1-3 0,2 3 0,1 1 0,2 0 0,1-1 0,-2-2 0,10-1 0,-7 5 0,4-3 0,-1-1 0,-1 0 0,-2 3 0,-1-2 0,1-1 0,4-2 0,-2 4 0,-2-3 0,1 3 0,8-4 0,-12 0 0,1 0 0,1 0 0,7 2 0,-1 3 0,-3-1 0,1-3 0,2 1 0,-1 3 0,-2-1 0,-3-2 0,7-1 0,-8 6 0,4 0 0,2 0 0,2 0 0,-6-1 0,-1-3 0,1-1 0,1 0 0,-5 5 0,1 0 0,0 0 0,2 0 0,3 0 0,4 0 0,-1 0 0,10 0 0,-6 0 0,0 0 0,2 0 0,-2 0 0,0 0 0,-3 0 0,-3 0 0,7 0 0,-3 0 0,2 0 0,-2 0 0,3 1 0,-5 3 0,3 1 0,1-1 0,3-3 0,-8-1 0,0 0 0,0 0 0,3 0 0,-3 0 0,0 0 0,0 0 0,-4 0 0,-6 0 0,-6 0 0,-5 0 0,0 0 0,-13 0 0,-2 0-5491,-6 0 5491,-6 0 0,-27-14 0,-5-3 0</inkml:trace>
  <inkml:trace contextRef="#ctx0" brushRef="#br4" timeOffset="87">3994 13203 7758,'2'9'1706,"3"-4"1,4-3 0,8-2 0,2 0-638,2 0 1,7 0 0,-1 0 0,2 0-387,3 0 1,-1 0 0,1 0 0,-1 0-454,0 0 1,1 0 0,-2 0-1,-4 0-244,-5 0 0,-4 0 0,-1 0-3429,0 0-2594,-1 0 4511,-6 0 1,-2-2 0,-7-3 1525,0-6 0,7-10 0,2-3 0</inkml:trace>
  <inkml:trace contextRef="#ctx0" brushRef="#br4" timeOffset="88">4591 12873 8460,'18'-25'0,"1"4"483,2 4 0,0 1 0,-5 1 0,1 1 143,4 3 0,-2-1 0,8 5 1,-1 0 133,-2 0 0,4 2 0,-5 5 1,0 0-409,-1 0 0,5 0 1,-6 1-1,-2 5 85,-2 4 0,-1 4 0,1 4 0,1 1-16,-2 2 1,3 7-1,-9-2 1,4 4-44,2 1 0,-7 6 0,-4 1 0,-3 1-71,-2-1 0,0 4 0,-2-4 0,-1 1-94,-3-1 1,-8 1 0,0-4-1,-5 1-102,0-1 0,-4-2 0,0-3 0,1-4-197,-1-5 1,-3 0 0,3-3 0,0-4-214,1 0 0,1-8 1,5 0-1,-1-5-41,-4-1 1,3-1 0,-3-3 163,4-1 0,6-7 0,2 1 1,2-4 52,4-6 1,3 1-1,5-4 1,6 1 85,3 4 1,8-2 0,5 4 0,2 3-2,3 0 0,6 7 0,2 1 0,1 5 10,-5 1 1,3 0-1,-3 0 1,-1 1 61,-2 5 1,-1 1 0,-2 5-1,-2-2-382,-2 3 0,-7-5 0,2 1 0,-4 0-566,-1 0 1,-2-4-1,-2 4-764,-1-3 1,-1 5-467,6-6 0,0 0 2144,-1-5 0,8-14 0,2-3 0</inkml:trace>
  <inkml:trace contextRef="#ctx0" brushRef="#br4" timeOffset="89">6305 12338 10844,'9'0'1346,"-2"13"0,-7 4 0,0 6 450,0 5 0,0 2 0,0 3 1,0 2-628,0 1 0,0 6 0,0-5 0,0-2-687,0-2 0,5-2 0,0-1 0,-1-2-482,-2-2 0,-1-7 0,3 4 0,1-2 0,-1 0 0,-3-5 0,-1-6-2486,0 3 0,6 0-1507,-1 3 0,0-5 1610,-5-1 0,0-8 1,0-2 2382,0-9 0,-7-5 0,-2-2 0</inkml:trace>
  <inkml:trace contextRef="#ctx0" brushRef="#br4" timeOffset="90">5991 12810 7758,'-9'-7'1744,"4"4"-401,10-8 0,6 8 1,8-3-370,2 5 1,7 1-1,-2 0 1,4 0-92,1 0 1,7 0 0,4 0 0,4 0-464,1 0 0,5 0 0,3 0 1,-1 0 99,0 0 0,-2 0 1,-5 0-1,-1 0-347,-4 0 0,-4 0 1,-8 0-1,-2 0-1288,-2 0 0,-7 0-258,2 0 1,-10 1-1,-8 5-770,-6 4 0,-8 4 0,-10 2 2143,-5-1 0,-4 1 0,-1 0 0</inkml:trace>
  <inkml:trace contextRef="#ctx0" brushRef="#br4" timeOffset="91">6101 13219 8472,'7'15'1150,"3"1"0,4-5 1,2-3-1,0-1 238,-1-3 0,1-2 0,2-2 0,3 1-5,5 5 1,2-5-1,1 5 1,1-5-961,3-1 1,4 0 0,-2 0 0,2 0 148,-2 0 0,3 0 0,0 0 0,1 0-440,-1 0 0,-1 0 0,-6 0 1,1 0-1008,-1 0 1,-6 0 0,-4 0-2122,-4 0 0,-10 0 980,-7 0 0,-14 0 2016,-12 0 0,-11 0 0,-3 0 0</inkml:trace>
  <inkml:trace contextRef="#ctx0" brushRef="#br4" timeOffset="92">7532 12841 11488,'14'7'2166,"-2"4"0,-3 3-1544,-2 2 0,10 5 1,0 1-1,4 1-215,2 0 1,5 8-1,-2-1 1,4 1 301,1 4 1,1 0 0,-1-3 0,1-1-221,-1 0 1,-1-1 0,-2-2-1,-4-4-175,-1-1 0,-4 3 0,-7-6 1,-1-5 201,1-2-976,-5-3 407,0-1 102,0-2-328,-5-7 214,5 7 114,-7-6-507,0 6 0,2-8 0,1-5-105,2-4 0,1-6 0,-6-5-158,0-5-248,0 3 648,0-13 1,0 8 0,0-14-13,0-2 0,-2-1 1,-2-2-1,-3-2 71,-1-4 0,-3-3 0,-5-5 0,1 2-17,-1 1 0,-1 1 0,-3-6 0,-1 0 184,2 0 0,-4 2 0,2 3 0,2 6 101,2 3 0,-1 9 1,-1 3-1,-2 4 127,2 2 0,3 4 1,4 3-1,1 1-33,-1 4 0,5 2 0,2 1 1,2 2 225,-3 3 0,5-3-173,-5 4 0,6-2 1,4 0-140,1 1 0,7 8 1,-1-3-1,3 5 44,1 1 1,6 0 0,2 0 0,2 0 23,3 0 0,1 0 0,4 0 0,2 0 33,2 0 0,0 0 0,-4 0 0,4 0-115,5 0 0,3 0 0,0 0 0,-1 0-55,-2 0 1,5 0-1,7 0 1,2 0 40,4 0 0,1 0 0,3 0 0,3 0 66,1 0 0,11 0 0,-6 0 1,-3 0 21,-4 0 1,6 0-1,-2 0 1,-4 0-35,2 0 0,-5-6 0,7 1 0,-2 0 60,0-2 1,13 3 0,-3-4 0,4-1-14,4 0 0,-1 4 0,-39 1 1,-1-1-1,0 1 0,-1-1-48,2 1 1,-1 0-1,1 2 1,-1 0 0,1 0-1,1-1 1,-2 1 0,1 0 13,-1 0 0,0-1 0,3 2 0,0 1 1,-3-3-1,0 0 0,0 2 0,0-1 9,0-1 1,0 1 0,5 1-1,1 0 1,-2-2 0,0 1 0,0 0-1,-1 2-20,2 0 1,0 0 0,5 0 0,0 0 0,1 0 0,0 0 0,1 0-1,-1 0 37,0 0 1,0 0-1,4 0 1,-1 0 0,-4 0-1,0 2 1,1-1 0,0 1 42,0 0 0,0 1 0,-3 3 0,0-1 0,-1-2 0,-1-1 0,-2 1 0,0-1-29,0 2 1,0-1 0,-2-1 0,-1 0 0,-2 2 0,1 0 0,-1 1 0,1-1-23,42 5 1,-41-7-1,1 1 1,-3 2-1,1 1 1,2-1-1,0 0-49,3-1 1,0 1 0,-3 1-1,0 0 1,2-2 0,0-1 0,-2 1-1,0 1-30,1 1 0,0 0 0,-1 1 0,-1 0 0,41 7 0,-1-2-38,-4-1 0,2-1 0,-6 4 0,-8-2-142,-9-1 1,-3-2 0,-9 1-1,-5-3-940,-4 0 1,-10-5-1,-9 5-313,-4 0 0,-10-4 1,-9 8-1,-15-1 159,-18-1 1,-23 5 0,-27-5 0,33-5 0,-1 0 1281,-8 0 0,0-2 0,-2-4 0,0-2 0,-4 0 0,1 0 0</inkml:trace>
  <inkml:trace contextRef="#ctx0" brushRef="#br4" timeOffset="93">8868 12511 7757,'0'-15'2267,"0"6"1,0 4-1,0 10-1707,0 5 1,0 4-1,-2 4 1,-3 3 521,-5 5 0,-4 4 0,-2 1 1,0 2-567,0 4 1,-1-2-1,-2 5 1,-2-1-252,2-5 1,1 0 0,1-1-1,-3 0-26,-1-2 0,2 4 0,7-10 0,2 1-61,-3 0 1,6-7-1,0 2 1,2-3 11,0-2 1,0-1 0,5 1 80,0 0 1,8-8-1,6-2-258,6-5 1,7 5 0,0-1 0,4-2-111,6-1 0,1-4 0,6-1 0,-2-4-733,2-2 1,-1 4-1,1-4 1,-4 2-21,-2 4 0,-1-4 1,-7 1-1,-2 3 75,-2 1 1,-7-3 0,2 0 0,-3 1 209,-3 3 0,1-5 0,0 1 1,-2 0-865,-4-2 1,-3-2-1,-7-7 1429,0 1 0,7-8 0,2-1 0</inkml:trace>
  <inkml:trace contextRef="#ctx0" brushRef="#br4" timeOffset="94">9151 12763 7756,'-2'-9'1994,"-3"4"0,-2 5 0,-5 5 1,3 6-726,2 3 0,-5 8 0,1 6 0,-1 5-183,2 4 1,-3 0 0,8-4-1,0 2-207,-2 2 0,5 4 0,-3-2 0,3-1-879,2 1 0,0 1 0,0-7 0,0-3 0,0-1 0,2-1 0,2-1 0,1-6 0,-2-4 0,-1-1 0,-2-1-1698,0 1 1,0-5 0,2-1-1178,3 2 1,-3-3 0,5 0 2874,0-2 0,8-2 0,10-5 0</inkml:trace>
  <inkml:trace contextRef="#ctx0" brushRef="#br4" timeOffset="95">9890 12904 7881,'-9'0'3490,"4"0"0,10 0-2273,6 0 0,8 0 1,4 0-1,-1 0-440,1 0 0,9 0 1,-3 0-1,1 0-300,0 0 1,3 0-1,-7 0 1,2 0-327,-2 0 1,2 0 0,-7 2 0,0 2-766,2 1 1,-6 0 0,4-5-1041,-3 0 1,-3 2-1,1 1 778,0 3 1,0-1-1,-1-5 1,1 0-2325,0 0 1,-1-5 3199,1-1 0,7-6 0,1 3 0</inkml:trace>
  <inkml:trace contextRef="#ctx0" brushRef="#br4" timeOffset="96">11274 12323 9772,'8'0'7592,"-1"0"-5883,-7 0-1268,0 0-1028,-7 0 1644,6 0 465,-6 0-99,7 0-14,0 0-1221,0 7 0,-6 1 0,1 8 0,2 0 52,1 0 1,-5 5 0,-2 3 0,-1 4-33,-1 5 1,1 4 0,-6 0-1,0 3 43,1 0 0,-1 11 0,0-4 0,0 0-56,1-4 0,-1 1 0,2-7 0,2-2-195,1-2 0,6-3 0,-4-2 0,2-4 0,4-1 0,1-2 0,2-6 0,0 1 0,2-7 0,3-2 0,6 0 0,4-5 0,6 3 0,4-3 0,-1-2 0,11-2 0,-2-3 0,6-4-799,4 0 1,6-5 0,2 4 0,-4-4-595,-1-2 1,1 0 0,-11 1 0,-1 1 181,-1 3 0,-10-3 0,-3 5 0,-4-1-439,-1-1 0,-2 1 1650,-3-6 0,3-6 0,-6-3 0</inkml:trace>
  <inkml:trace contextRef="#ctx0" brushRef="#br4" timeOffset="97">11620 12559 7758,'-9'-16'1625,"0"7"-323,4 4 0,-4 10 0,-7 7 1,2 6-275,4 3 0,-9 12 0,3 0 0,-2 6-439,1 4 1,7 8-1,-1-1 1,1-2 698,1-5 1,-5-3 0,5 2 0,0-5-676,4-4 1,-2-1-1,2-3 1,1-1-860,3-2 0,1-6 0,0 1-2471,0-4 1,0-1 757,0 0 0,7-8 0,3-2 1,4-5 522,2-1 1,1 0-1,4-3 1,7-6 1435,7-7 0,5-10 0,8 2 0</inkml:trace>
  <inkml:trace contextRef="#ctx0" brushRef="#br4" timeOffset="98">12484 12103 7758,'-15'0'2214,"-1"0"-1596,0 0 1,0 1 0,-1 5 0,-4 4 14,-5 4 0,-2 7 0,0 4 0,2 3 740,-2 5 0,-2 9 0,-1 0 0,1 3-424,4 2 0,-2 5 0,7 1 1,1-2-257,3-3 1,1 5-1,2 1 1,2-2-287,2-3 0,4 0 0,-2-10 1,1-1-408,3 0 0,2-3 0,2-7 0,0-3 0,0-3 0,7-1 0,2-5 0,2 0-385,-1 0 1,-5-2 0,6-2 0,1-4-614,2-1 0,2 0 1,-1-3-1,1 1-1033,0-1 0,7-3 0,3-2 1,4-3 445,1-1 1,0-9 0,1 0 0,-1-7 1584,1-3 0,6-10 0,2-6 0</inkml:trace>
  <inkml:trace contextRef="#ctx0" brushRef="#br4" timeOffset="99">12657 12590 8860,'5'-16'0,"1"1"1785,-3-1 0,-1 9-975,-2 7 0,0 9 0,-2 12 0,-1 5 380,-3 3 1,1 8 0,3 2 0,-1 1-511,-2 3 0,-2-2 1,3 0-1,-1 1-30,2-1 0,-4-3 0,1-8 0,3-2-366,1-2 0,2-7 0,0 4-1099,0-1 0,0-4 1,0 3-1731,0-4 0,0-6 715,0-1 1,2-6-1,3-1 1161,6-6 1,1-3 0,2-8-1,0-5 669,3-3 0,2-12 0,-3-6 0</inkml:trace>
  <inkml:trace contextRef="#ctx0" brushRef="#br4" timeOffset="100">12689 12166 7758,'15'-7'228,"6"0"0,2-4 0,0 4 243,-1 0 1,5 5 0,-3-1 0,2 6 76,2 8 0,11 10 1,-8 7-1,1 5 401,-4 4 1,0 12-1,-6-1 1,1 7-44,0 4 0,-8-5 0,-4 0 0,-1-1-129,-1-1 0,-2 0 1,-7-4-1,2-3-441,3-3 0,-3 2 0,3-8 0,-3-3-409,-2-5 0,0 0 0,0-7 0,0-2-1110,0-1 0,-5-2 1,-1-1-1352,3 1 0,1-5 1,4-3-2699,3-1 5232,4-1 0,13-13 0,3-2 0</inkml:trace>
  <inkml:trace contextRef="#ctx0" brushRef="#br4" timeOffset="101">13868 12291 9992,'-11'0'1700,"1"2"1,-2 3-543,-2 6 0,-4 3 1,-1 5-1,-2 5-293,2 8 1,-4 5 0,4-1 0,3 4-181,4 1 0,8 7 0,-1-2 0,3 1 20,2 4 0,0-6 1,2-5-1,2-1-347,1-4 1,5 1-1,-3-3 1,0-3-676,0 0 1,6-7 0,-3-1 0,2-1 132,-1 0 1,3-2-1,-4-6 1,4-3-1931,2 2 0,0-5 0,1 0 0,2-2 150,2 1 0,0-1 0,-5-7 0,0-3-1641,-1-5 3605,8-4 0,-5-2 0,4 0 0</inkml:trace>
  <inkml:trace contextRef="#ctx0" brushRef="#br4" timeOffset="102">13899 12794 7758,'2'-14'1007,"3"4"0,4 3 0,7 7 1,-1 0 91,1 0 0,5 0 1,2 0-1,0 0-560,-1 0 0,6 0 0,-2 2 1,2 1-368,-1 2 0,1 1 0,-6-5 0,3 3-222,3 1 1,-6 0 0,1-5 0,-2 0-685,0 0 1,0 0 0,-5 0-843,-1 0 0,1 0 0,0 0-937,0 0 0,-1 0 2513,1 0 0,0-7 0,-1-1 0</inkml:trace>
  <inkml:trace contextRef="#ctx0" brushRef="#br4" timeOffset="103">15126 12574 7758,'8'-8'2489,"-1"-1"1,-8 5-2052,-5-1 0,-8 0 1,-8 5-1,-1 0-161,0 0 0,-3-2 0,3-1 0,1-4-99,-1-2 0,-3 4 1,3-4-1,0 0-246,1 0 1,1 1 0,5-5 0,2 3-56,3-2 0,-2 3 51,2-1 0,2 6 108,-1-1 1,6 10-1,-1 7 1,3 6 146,2 3 0,-5 7 0,0-2 0,1 2 124,3-2 1,-5-2-1,1-4 1,0 1-146,-2-2 1,5-2-1,-3-1-177,3 0 1,2-6 0,0 1-105,0 1 1,2-5 0,3 0 15,6 0 1,3-5-1,3 3 1,2-3 19,2-2 0,7 1 1,-3 3-1,1 1 81,0-1 1,0-1 0,6 1-1,-1 3 286,1 1 1,-6 3 0,-2 4 0,-1 1 189,-4 0 0,-1 0 0,-3 1 0,-1 2-1,-3 2 1,-4 0 0,-7-3-1,0 1 118,0 2 1,-7 5-1,-4-5 1,-3-2-134,-1-1 0,-6 3 0,-2-2 1,0-3-360,1-4 1,-6-3 0,1 1 0,-2-3-313,-3 0 0,1-5 0,-1 3 0,1-3-347,-1-2 1,8-2 0,3-2 0,4-1-3134,1 2 0,7-6 1971,4-1 0,12-4 1,10-2-1,11-2-988,7-3 2710,16-3 0,-2-7 0,14-1 0</inkml:trace>
  <inkml:trace contextRef="#ctx0" brushRef="#br4" timeOffset="104">15645 12826 8227,'13'-16'811,"-2"0"1,1 1 0,-8 1-453,-6 3 1,-5-1 0,-9 7 0,1 1 149,-1 2 0,-10 9 0,-2 4 0,-2 3 145,-5 2 0,9 5 0,-6 1 1,4 1-98,4 0 0,6 3 0,10-5 0,1 0-59,3 1 0,3-4 0,2 3 1,4-2-42,6 2 1,8-3 0,4 1 0,1-5-94,4-4 0,2-1 1,3 1-1,2-4-116,2-5 0,-2 5 0,-7-1 1,-2-2 79,2-1 1,-4-7 0,1-2 0,-2-2-390,-4-3 0,-2-2 1,-3-4-1,-2-1-440,-1-2 0,-8-1 0,3 2 0,-5-2-433,-1-3 1,0 1-1,-1-4 1,-3 3-473,-1 3 0,-6-4 0,4 5 0,0 1-291,0 3 1,-3 1-1,3 0 855,-2 1 1,6-1-1,-3 0 1,3 1 841,-2-1 0,3-5 0,-3-2 0,3-1 0,2-9 0,0-8 0</inkml:trace>
  <inkml:trace contextRef="#ctx0" brushRef="#br4" timeOffset="105">15802 12244 8255,'12'-14'0,"2"2"0,3 3 0,3 2 615,2 4 0,3 3 0,6 5 1,1 7 54,-1 7 0,6 8 0,1 11 0,1 9 431,-1 9 0,2 10 0,-7 4 0,-5 0-111,-3 0 0,-4-2 1,-5-5-1,-2-2-385,-4-3 0,-3-1 1,-7-8-1,-2-3-617,-3-1 0,-4-6 0,-6-3 0,-1-4-188,0-6 0,-5 2 1,-2-7-1,-1-2-1693,-4-2 0,-2-6 1,-1-2-1,-1-2 197,1-4 1,0-3-1,-1-5 1,2-6-1173,4-3 2868,-3-8 0,4-10 0,-6-8 0</inkml:trace>
  <inkml:trace contextRef="#ctx0" brushRef="#br4" timeOffset="106">14450 12071 7758,'7'-8'854,"-4"1"-156,8 7 0,-1-6 1,6 1-349,-1 2 1,6 1 0,2 2 0,2 0 29,3 0 1,8 0 0,4 0-1,2 0-41,0 0 0,5 5 0,6 0 760,-2-1-597,-3 5-213,7-8 1,1 8-12,6-4-627,1-3 501,0 5 123,0-7 1,0 0-1,2 0 1,1 0 0,2 0-1,0 2 44,2 3 0,-5-2 0,5 6 0,-2-2-20,0-3 1,0 3 0,-7 0 152,-3 1-484,-4-4-302,0 10 588,-12-12-103,10 5-141,-18 0 517,-3-6-342,-8 6 13,0-7-2153,-13 0 986,11 0 441,-19 0 847,5 0-584,-14 0 265,-16 0 0,-17 0 0,-16 0 0</inkml:trace>
  <inkml:trace contextRef="#ctx0" brushRef="#br4" timeOffset="107">7893 14523 7956,'-9'-7'945,"-4"4"-159,2-8 1,2 3 0,1-5-168,1 3 0,1-1 1,6-4-334,0-1 0,7 0 0,4 1 0,5-1-74,4 0 0,5 0 0,8 1 0,4-1-26,5 0 0,-2 7 0,0 4 1,-1 4 25,-5 1 0,0 0 1,-5 1-1,-2 4-22,-6 6 0,-4 5 0,-3 5 0,-4 5 93,-4 4 0,-5 8 1,-2 6-1,-5 5-8,-4 3 0,-16 2 0,-6-3 0,-3 3-120,-3 2 0,0-7 0,-6 0 0,2-6-159,-2 1 0,-1-6 0,-2-1 0,0-4-110,-1-1 0,1-8 1,2-3-1,3-4 95,5-1 0,4-7 0,2-4 1,1-3 82,4-2 0,3-7 0,7-4 1,0-3-94,1-1 1,6-8 0,4-3 0,3-4-91,2-1 1,0-6 0,3 0 0,6 2-93,7 2 1,5 9 0,0 3-1,3 5-47,1 6 1,10 3 0,-2 8 0,5 5 597,6 4 0,-4 11 0,2 5 1,2 6 360,1 4 0,2-2 0,-1 2 1,-4-3-104,-6-1 0,3-2 1,-2-3-1,-3-2-275,0-2 0,-3-2 1,1-6-1,-1-1 92,0-3 1,6 1 0,0-7-1,-2-1-311,-2-3 0,-2-1 1,1-1-1,1-5-611,4-4 0,-4-9 1,4-6-1,-4-1-456,-2-2 0,1-10 0,-3 6 1,-2-3 962,-6-3 0,-4-16 0,-1-11 0</inkml:trace>
  <inkml:trace contextRef="#ctx0" brushRef="#br4" timeOffset="108">17154 13643 8229,'2'-9'260,"3"4"0,5-2 0,10 0 554,1-2 1,7 6 0,-2-2 0,5 3-117,6 2 0,1-5 1,6-1-1,-2 1-384,2-2 1,-6 5 0,-1-3-1,-4 3-267,-2 2 0,1 0 0,-3 0 0,-1 0-1062,-1 0 0,-8 2 1,2 3-529,-4 6 1,-8-2 0,-4 1 1542,-3 2 0,-16 9 0,-3 4 0</inkml:trace>
  <inkml:trace contextRef="#ctx0" brushRef="#br4" timeOffset="109">17327 13816 8229,'-9'7'309,"4"-5"0,10 3 424,6-3 0,8 3 1,4 0-1,1-1-207,4-3 1,7-1 0,2 0-1,-3 0-55,0 0 0,1 0 0,-2 0 1,-3 0-464,-1 0 1,-1 0-1,0 0 1,-3 2-812,-3 3 0,-1-1 0,-5 5 0,0-2 803,-1-4 0,1-1 0,0-2 0</inkml:trace>
  <inkml:trace contextRef="#ctx0" brushRef="#br4" timeOffset="110">18758 12794 8325,'-11'0'351,"1"0"1,4 0 339,-4 0 0,8 0 1,2 0-1,9 0 1,5 0 1,9 0 0,5 0 0,5 0 582,3 0 0,8 2 0,-4 2 0,2 1-781,0-2 1,-2-1-1,2-2 1,-5-2-359,-4-3 0,-1 3 0,-1-5 0,0 2-51,1 0 0,-2-2 0,-2 3 0,-4-1-1662,-1 2 0,-2-4 1,-7 0-1,-2 0 1577,-2 0 0,1-6 0,5 5 0</inkml:trace>
  <inkml:trace contextRef="#ctx0" brushRef="#br4" timeOffset="111">19685 12213 12935,'11'-7'0,"-3"-4"363,-1-3 1,6-1 0,-3-1 0,4 2 691,2 3 0,7-3 0,1 4 0,2-4-293,0-2 1,6 6-1,6 1 1,1 0-322,-1 1 0,6 4 0,-2-1 1,1 3 176,-1 2 1,2 0 0,-7 2 0,-2 3-335,-2 6 1,-3-1 0,-2 4 0,-4 4-98,-1-1 0,-2 13 0,-6 1 1,1 4-19,0 3 0,-7 1 1,-4 6-1,-3-1-6,-2 0 0,-7 8 1,-6-8-1,-6-1-239,-7 3 1,-4-6 0,-1 0 0,-2-2-43,-4-3 1,4 2-1,-6-4 1,3-5-106,-1-3 0,-5-10 1,4-4-1,1-1 48,4-1 0,-6-2 1,11-9-1,2-3-53,2-5 0,3-4 0,7-2 0,3 0 216,6 0 0,3-6 0,2-3 0,2-1 65,3 0 1,9 5-1,11-3 1,3 1 9,5 4 1,14 6 0,2 5 0,5 1 118,5 3 1,1 4 0,-1 5 0,-5 6-31,-5 3 1,5 2 0,-12-1-1,-3 1-348,-4 0 1,-6-1-1,-1 1 1,-3 0-975,-2 0 1,-8-6 0,-6 1 60,-2 1 0,-2 2 0,-7 1 1140,-3 1 0,-3 0 1,-8 0-1</inkml:trace>
  <inkml:trace contextRef="#ctx0" brushRef="#br4" timeOffset="112">21289 12008 8349,'-2'-14'0,"-1"2"543,-3 2 0,1 5 0,3-4 1244,-3 2 0,4 3-834,-5 10 0,5 2 0,2 10 0,3 3 10,1 5 1,0 4 0,-3 1 0,1 0-299,3 1 0,-1 5 0,-3-1 1,1-1-170,2-2 0,1-3 0,-5-2 0,3-4-710,1-1 1,0 3 0,-3-5-1,2-2-687,1-1 1,5-2-1,-3-1 1,0 1-1571,0 0 1,-1 0 188,-6-1 1,-2-6-31,-3-4 1,-11-5 2311,-10-5 0,-4-11 0,-1-8 0</inkml:trace>
  <inkml:trace contextRef="#ctx0" brushRef="#br4" timeOffset="113">20990 12417 8397,'-15'0'1223,"6"0"0,4-5 0,12 0-180,8 1 1,8 2-1,8 2 1,3 0-210,2 0 0,4 0 0,9 0 0,2 0-308,1 0 1,6 0 0,-4 0 0,-1 0-316,-4 0 0,5 0 1,-12 0-1,-4 0-485,-3 0 0,0 0 1,-2 0-1,-5 0-1093,-3 0 0,-4 0 0,-7 2-703,-4 3 1,-3-1 0,-11 6 1393,-6 3 1,-2-1 0,-14 0 0,-2-3 675,-2-2 0,-9 5 0,-1-3 0</inkml:trace>
  <inkml:trace contextRef="#ctx0" brushRef="#br4" timeOffset="114">20959 12857 8394,'-16'0'2085,"7"0"1,4 2-1164,10 3 0,6-3 1,10 3-1,3-1 51,1 1 1,10-3-1,-2 3 1,5-3-276,6-2 0,1 0 0,1 1 0,-3 3-170,-1 1 0,0 2 1,5-3-1,-1 1 16,-4-2 0,1-1 1,-6 0-1,-2 1-184,-2 3 0,-3-1 0,-4-5 1,-5 0-361,-3 0 0,-3 0 0,1 0 0,0 0 0,-6 0-3032,1 0-2099,-8 0 3214,4 0 0,-19 0 1,-4-2 1916,-1-3 0,-8-11 0,1-8 0</inkml:trace>
  <inkml:trace contextRef="#ctx0" brushRef="#br4" timeOffset="115">22295 12354 8383,'-9'0'1705,"2"2"0,9 3-829,3 6 0,9 8 0,9 5 1,2 4 50,3 5 0,7 8 1,3-3-1,0 0-363,1 1 0,3 3 1,-4-4-1,1-1 2,-1-4 1,2 6-1,-7-12 1,-3 1-315,0 2 1,-2-7-1,0-2 1,-6-4 9,-4-1 0,5-6 0,-11-1-19,0-2 1,-5-2 54,4-5 1,-8-1-1,2-6 1,-3-7-351,-2-6 0,-2-13 0,-3 0 0,-5-5 124,-4-6 1,-2-7 0,-2-5 0,-3-5-700,-5-9 1,-3-3 0,-3-4 0,1 2 139,-1 0 1,-1-5-1,-2 8 1,0 2-74,5 7 1,1 4-1,6 8 1,0 4 567,1 2 1,2 3-1,10 12 1,3 2 238,0 2 0,5 7 0,-3-4 4,3 0 0,2 6 1,0-4-38,0 4 1,7 1 0,5 0-1,8 2-187,6 4 0,12-4 0,11 5 0,12-1 79,11-1 1,7 8-1,8-3 1,-38 5 0,1-1-82,6-1 0,2 1 0,4 1 0,2 0 1,3-2-1,2 1 0,4 0 0,1 2-74,2 0 0,2 0 0,4 0 1,1 0-1,3 1 0,0 0 1,2 0-1,0 1 278,0 1 1,1-1 0,-3 1-1,1 0 1,-2-2 0,-1 1 0,-2 1-1,0 1-142,-2 1 1,-1 1-1,-2-1 1,-2 0-1,-7-4 1,-1-2-1,-5 1 1,-2 0-60,-6 0 1,-1 0-1,-6 0 1,-2 0 0,27-2-1,-11-3 64,-12-5 0,-16-3 0,-12 1-1895,-4 2-56,-8-1 0,-9 2 0,-12 4 0,-7 3-439,-7 2 1,-16 9 0,-7 5 2297,-5 5 0,-4 2 0,-5-5 0</inkml:trace>
  <inkml:trace contextRef="#ctx0" brushRef="#br4" timeOffset="116">23427 12118 11591,'-10'-15'0,"1"-3"0,2-1 659,4-2 0,1 0 0,4 5 0,3 1 73,5-1 0,6 0 0,5 1 1,5-1 39,4 0 0,7 7 1,1 4-1,0 3-36,1 2 0,-2 0 0,-6 2 0,0 3-414,1 6 1,-6 8 0,-1 4 0,-3-1-116,-3 1 1,-3 5 0,-4 0 0,-3 7 2,-2 7 1,-2 2 0,-6 1-1,-3 0-228,-1 4 1,-13 2 0,1-4-1,-4 0 96,-2 0 1,-5-6-1,2-5 1,-4-3-106,-1-1 0,0-2 1,-3-4-1,-1-5 96,-1-4 0,-1-8 0,6-2 0,-1-2 118,1 0 1,1-1 0,2-9-1,4-6 185,1-3 0,2-2 0,5 1 0,2-1-105,4 0 0,3-5 1,7 0-1,1 0-181,5-1 1,9 4-1,13-3 1,7 4-185,7 1 1,5 7 0,6 4-1,5 3-107,3 2 0,-5 0 0,-4 0 0,-3 2-115,-2 3 0,-2 4 1,-3 5-1,-5-2-302,-4-1 1,-7-1-1,-1 6 1,-2 0-514,-4-1 0,-2-1 0,-1-1 1,-2-3-512,-3 2 1,2 1 0,-4-1 0,2-4-2435,-1-1 4099,1 6 0,4-12 0,1 6 1</inkml:trace>
  <inkml:trace contextRef="#ctx0" brushRef="#br4" timeOffset="117">24654 12338 9488,'0'-17'0,"-2"-2"692,-3-2 1,-2 0 0,-6 5 0,3 0-152,-2 1 0,-2-1 0,-2 2 1,0 2 97,1 1 1,-6 8 0,0-2 0,0 3-161,-2 2 1,0 7 0,-5 5 0,4 6-163,1 3 1,-5 6 0,4 0-1,-1 2-37,4 3 0,6 4 0,2 1 1,5-2-77,1-2 1,1-1-1,8-1 1,3 1 70,6-1 0,10 0 0,5-1 0,5-4 134,6-5 0,3 2 1,8-2-1,0-4 5,5-4 1,-6-6-1,4-7 1,-6 0-77,-1 0 1,3-7-1,-10-6 1,-4-4-137,-5-4 1,-2-10 0,-9 1 0,-4-2-583,-5-3 1,-2 1 0,-6 0 0,-2-1-458,-3-1 1,-6-1 0,-8 6 0,-4-1-398,-1 1 0,5 1 0,-4 4 1,4 5 278,3 3 1,-3 3 0,10-1-2314,0 0 1,-1 8 1607,10 2 0,3 5 1660,13 1 0,7-7 0,1-2 0</inkml:trace>
  <inkml:trace contextRef="#ctx0" brushRef="#br4" timeOffset="118">25110 12071 8458,'22'0'376,"-4"-5"0,3 0 1,-4 1 21,-1 3 1,0-5-1,-1 1 58,1 2 0,0 3 0,-2 5 347,-4 5 1,-3 4-1,-7 2 1,0 0-59,0-1 0,0 8 0,-1 3 0,-5 4-127,-4 1 1,1 3 0,-1 1 0,-1 1-12,2-1 1,-3 2 0,7-4 0,1-3-15,3-1 0,1-1 0,0-1 0,0-5-186,0 1 0,5-6 1,2 4-1,3-3-52,8-2 0,-2-6 0,6-1 0,1 0-355,3-1 0,4-4 0,1 1 0,1-3-197,-1-2 1,6 0 0,0 0-1,-2-2-860,-2-3 1,-2 1 0,1-6 0,-1-2-37,0-2 0,-6-2 1,-4-2-1,-4-1-876,-1-2 0,-5-7 0,-3 2 0,-1-4 834,-3-1 1,-2 0-1,-4-1 1,-3 1 1134,-6-1 0,-1 3 0,0 2 0,1 6 0,-1 4 0,3 1 0,-1 2 254,-3 4 0,6 4 0,2 13 0,3 9 1291,2 9 0,0 6 0,0 6 0,0 5 13,0 3 0,0 7 1,2 1-1,3-2-680,6-3 0,3-2 0,0-3 0,-2-2-716,-1-3 1,-3 0 0,3-3 0,-6 0-704,-3-5 1,-2 5 0,-4-7 0,-6 0-5203,-11 2 5743,-21-15 0,0 6 0,-12-12 0</inkml:trace>
  <inkml:trace contextRef="#ctx0" brushRef="#br4" timeOffset="119">19591 13549 8557,'7'-9'459,"-4"2"1,8 7-1,1 0-140,2 0 0,4 0 0,3 0 0,5 0 168,3 0 0,8 0 0,2 0 0,-1 0 162,0 0 0,10 0 0,-3 0 1,4 0-150,7 0 1,1 0 0,5 0 0,-1 0-91,3 0 0,8 0 0,-2 0 1,0 0-155,0 0 1,3 0 0,-3 0 0,2 0-85,3 0 0,7 0 1,3 0-1,1 0 19,0 0 0,-41 0 1,0 0-1,44 0 1,-43 0-1,-1 0 9,44 0 0,-40 0 0,0 0 0,-2 0 1,1 0-1,0 0 0,0 0 111,0 0 1,0 0-1,39 0 1,-1 0 0,-4 0 86,-4 0 0,10 0 0,-10-2 0,3-1-83,-1-2 0,-3-1 0,0 5 0,-2-3-166,0-1 0,4 0 0,-9 3 0,-1-2-149,1-1 0,4-2 0,-6 4 0,0-3 0,2 3 0,-11 1 0,4 2 0,-2 0 0,0 0 0,2 0 0,0 0 0,0 0 0,0 0 0,2 0 0,1 0 0,2 2 0,-1 3 0,-3-3 0,-1 3 0,2-3 0,3-2 0,-2 0 0,8-2 0,-1-1 0,-1-3 0,10-1 0,-4 4 0,4-4 0,4-2 0,-6 6 0,4-4 0,-3 1 0,-3 1 0,-1-5 0,-4 5 0,-4 1 0,-5 2 0,-1-3 0,-2-2 0,-5 0-245,-9 0 1,-1-3 0,-10 4 0,-1 1-475,-1-2 0,-10 5 0,-3-5-775,-4 0 1,-8 4 0,-5-6-1,-10 0 25,-9 1 1,-24-3-1,-22-4 1,-19-1 1468,32 9 0,-2-2 0,-9-5 0,-3-2 0,-1 0 0,-1-1 0</inkml:trace>
  <inkml:trace contextRef="#ctx0" brushRef="#br4" timeOffset="120">21556 14272 8293,'-1'14'-704,"-5"-4"1954,-4-5 1,1-3 1055,-1-2 0,-1-2-1658,-5-3 0,8-3 0,2-8 0,5 0-243,1 0 0,1-1 0,5-2 0,6-4-178,7-1 0,6 3 0,8-4 0,2 2-266,1 4 1,6 2 0,-3 1 0,-1 2 3,1 4 1,-3 3 0,-4 7 0,-3 0-93,-2 0 0,1 0 0,-7 1 1,-1 5 85,3 4 1,-5 9-1,1 4 1,-5 1 128,-4 4 1,-1 14 0,2 7-1,-6 4 172,-3 1 0,-4 9 0,-3-4 0,-8-1-39,-6-3 1,0-2-1,-7-4 1,-2 1-137,-2 3 0,-3-1 0,-2-5 0,-2-1 67,2-4 1,-3 1-1,1-6 1,2-2-14,2-2 0,2-3 0,-3-4 0,1-7-175,2-7 1,-4-5 0,9-7 0,-4 0 3,-2 0 1,6-1 0,2-5-1,1-4 2,4-4 0,7-2 0,3-1 0,2-2 30,3-2 1,4-6 0,7 6-1,9 2-69,9 2 1,4 1 0,6 0-1,5 2 283,8 4 0,7 1 1,-2 6-1,-1-3 263,2 3 0,1 3 0,4 5 1,-3 4 10,-2 0 1,2 3 0,-7-5-1,-5 0-394,-4 0 1,2 3 0,-6-3-1,-1 2-406,-2 3 1,-1-5 0,-1 0 0,1 0-1215,-1 4 0,-5 1 0,-1 0 0,-1 0-4450,1 6 5976,-6-9 0,4 12 0,-7-13 0</inkml:trace>
  <inkml:trace contextRef="#ctx0" brushRef="#br4" timeOffset="121">1698 16755 7493,'-13'-2'-151,"2"-3"0,-3 2 3994,4-8-2358,-4 8 0,3-4-558,1 7 1,8 7 0,2 5 0,9 5-230,5 4 0,8 9 0,5 0 1,2 6 143,3 5 0,4-1 0,3 3 0,-1-2-263,1-3 0,3-1 1,-6-6-1,-3 1-1465,-5-1 1,2-7-1,-5-1 1,-1-2 885,-3 0 1,2 0-1,-2-5 1,-4-1-369,-5 1 1,2-5 0,-3-3-1141,3-1 0,-4-1 1,1-6 266,1 0 0,-3-2 1,1-5-1,1-7 109,-3-5 1,6-7-1,-5 3 1,2-2 775,-1-3 1,-6-7-1,1-3 1,-3 0 355,-2-1 0,0-11 0,0 1 0</inkml:trace>
  <inkml:trace contextRef="#ctx0" brushRef="#br4" timeOffset="122">2327 16708 9110,'16'0'779,"0"0"1,-2 7-1,-4 5 1,-4 6 97,-5 3 1,-1 7 0,-1 0-1,-6 6-88,-9 8 0,-7 4 0,-8 1 0,-3 0 195,-2 0 0,1-7 0,-5-1 0,1-2-365,4-1 0,2-6 0,2-7 0,1-2-384,4 0 1,-2-1 0,7-4-1,2 0-1003,1 0 1,4-6 0,2-1-2436,1-2 1,8 0 1194,-2-2 0,5-3 0,5 1 0,5-6 2008,4-8 0,9-10 0,2-3 0</inkml:trace>
  <inkml:trace contextRef="#ctx0" brushRef="#br4" timeOffset="123">3145 17101 8293,'-9'0'1679,"4"2"0,10 1 0,6 2-792,3-1 1,7 3 0,3-2-1,4-1-335,5-3 1,2 5 0,-3-1-1,-1-2 18,1-1 1,-1-2 0,-1 0 0,-2 0-347,-2 0 1,-7 0 0,2 0 0,-4 0-3032,-1 0 1,-5 0 1626,-1 0 0,-10 0 0,-3 0-228,-11 0 0,-11 0 0,3 0 0,-3 0 1408,-3 0 0,-2 0 0,-1 7 0,0 2 0</inkml:trace>
  <inkml:trace contextRef="#ctx0" brushRef="#br4" timeOffset="124">3271 17242 9253,'24'6'0,"-1"-1"0,0 0 0,3 0 956,4 1 1,1-1 0,2-5-1,2 0-62,2 0 1,-1 0-1,-4 0 1,-1 0-445,1 0 0,-2 0 1,-3 0-1,-2 0-388,-2 0 0,-2 0 0,-4-2 1,2-1 278,2-3 1,0-4-342,-5 5 0,0-15 0,-1 3 0</inkml:trace>
  <inkml:trace contextRef="#ctx0" brushRef="#br4" timeOffset="125">4686 16472 8136,'-9'9'4368,"4"-2"1,12-7-3520,9 0 0,6 0 0,10 0 1,-1 0 121,1 0 0,4 0 0,1 0 0,-2 2-251,-2 3 0,4-3 1,-1 3-1,-1-3-311,-1-2 0,-5 5 0,-1 0 0,-3-1-409,-3-3 0,5-1 0,-6 0-964,-2 0 1,-2 0-1,-1-1 501,0-5 0,-6 5 0,1-5-9308,1 5 9771,2-6 0,2-9 0,-1-8 0</inkml:trace>
  <inkml:trace contextRef="#ctx0" brushRef="#br4" timeOffset="126">5802 15969 9266,'0'-15'0,"0"-1"0,2 0 610,3 0 1,2 1 0,7-1 0,0 0-196,4 1 1,8-1 0,0 0 0,5 2 799,6 4 1,-4-3-1,4 8 1,-4 2-172,-1 1 0,-3 2 0,-3 2 0,-3 5-315,0 8 0,-6 3 1,4 8-1,-3 2-160,-2 2 0,-6 3 0,-1 2 0,-2 3-302,-4 2 0,-6 1 0,-6 4 0,-3-1-267,-6-1 0,-8 4 0,0-10 0,-4-2 0,-1-2 0,-1-3 0,1-4 0,-1-5-143,1-3 0,0-4 1,-1-2-1,1-4 12,-1-1 1,2-1-1,3-6 1,0 0 85,-1 0 0,4-6 1,-1-1-1,3-1 22,3-4 0,6-2 0,5-2 0,1 0 65,3 0 1,2-1 0,4-2-1,3-2 37,6 2 0,15 3 1,9 4-1,7 3 140,7 2 0,1 2 0,-1 6 1,2 5-220,1 4 0,-1 4 0,-7 2 0,-4 0 0,-2-1 0,3 1 0,-8 0 0,-5-1 0,-4 1 0,2-5 0,-6-1 0,-5 1-177,-2-3 0,-5 1 0,5-5-9653,-3 1 9830,-7 7 0,11-10 0,-5 5 0</inkml:trace>
  <inkml:trace contextRef="#ctx0" brushRef="#br4" timeOffset="127">7532 16174 8293,'15'0'2405,"-6"1"1,-4 5-1218,-3 4 1,-4 6 0,-1 5-1,-2 3-639,1 1 1,-3 8 0,2-5 0,1 0 873,3 1 1,-5-1 0,1 0 0,2-3-902,1-3 1,2 5 0,0-6 0,0-2-1503,0-2 0,0-6 0,0-1-5246,0 2-723,7 2 5764,-5 2 0,3-14 1,-10-7-1,-6-9 1185,-3-7 0,-3 2 0,-4-8 0,-4 1 0,-6-5 0</inkml:trace>
  <inkml:trace contextRef="#ctx0" brushRef="#br4" timeOffset="128">7249 16425 8293,'-16'0'1573,"7"0"0,6-2 0,11-1-258,8-2 0,9-1 0,-3 6 0,4 0-556,8 0 0,-1 0 1,9 0-1,0 0 284,-2 0 0,9 0 0,-6 0 1,1 0-512,2 0 0,-8 0 1,0 0-1,-3 0-897,-3 0 0,3 0 0,-11 0 0,1 0-1633,-4 0 0,-4 0 0,-1 0 1,0 0-6291,-1 0 8288,1 0 0,0 0 0,-1 0 0</inkml:trace>
  <inkml:trace contextRef="#ctx0" brushRef="#br4" timeOffset="129">8695 15765 8621,'9'-7'4642,"-4"-3"-3156,-3 3 0,-2 3 1,0 13-723,0 6 0,0 12 1,0 1-1,0 5 118,0 3 0,0 6 0,0-3 0,0-1 209,0 1 0,-5 3 0,-1-4 0,1 0-1091,-2 1 0,5-2 0,-5-6 0,2-1 0,0-4 0,0-2 0,5-5 0,0 2 0,0-1 0,-6-8 0,1-2 0,2 3-592,1 1-3703,2 1 1,7-6 2337,3-4 0,4-8 1,4-4-1,1-2-340,2-3 0,0-2 2297,-5-2 0,6-7 0,3-1 0</inkml:trace>
  <inkml:trace contextRef="#ctx0" brushRef="#br4" timeOffset="130">8994 15796 9210,'10'-14'0,"1"2"1371,1 2 0,-5 4 2556,-2-4-2991,-3 7 1,-2 3 0,0 12 0,-2 7-424,-3 7 0,-2 6 0,-5 3 0,1 1 485,-1-1 1,-2 5 0,0 0 0,2 2-400,1 0 1,6-7-1,-4 2 1,2-4-450,4-1 0,1-3 0,2-3 0,0-3-150,0 0 0,2-11 0,3 4 0,6-2 0,3-2 0,1-2 0,1-4 0,0-5 0,5-1 0,1 0 0,3 0 0,3 0 0,2-5 0,1-2 0,0-2 0,1-3 0,5 3 0,-1-1 0,-1 0-1392,-2 1 1,-6-3 0,-3 5 0,-1 0-781,-4 0 0,-7-4 1,-3 4-1,-2-2-789,-4-3 1,-3-2 2960,-5-1 0,-3-1 0,-8 0 0</inkml:trace>
  <inkml:trace contextRef="#ctx0" brushRef="#br4" timeOffset="131">9355 16111 9585,'0'-2'2023,"0"6"1,0 15-1,0 3-788,0 3 1,0 1-1,2 7 1,3 2-83,6 2 1,-2 0-1,1-8 1,1-1-731,-3-2 0,1-5 0,-5 4 0,1-3-2523,-2-2 0,-1-3 1083,-2-1-2260,0 0 0,7-9 0,4-7 3027,3-9 0,1-19 0,1-5 0</inkml:trace>
  <inkml:trace contextRef="#ctx0" brushRef="#br4" timeOffset="132">9701 16189 8293,'16'0'0,"0"0"0,0 0 3054,-1 0 1,1 0 587,0 0 0,-6 0-2367,1 0 0,-3 2-1034,3 3 0,1 4-2923,-7 7 1,1-6 46,-6 1 0,5-6 0,2 4-1821,2-2 4456,1-2 0,6-12 0,-1-2 0</inkml:trace>
  <inkml:trace contextRef="#ctx0" brushRef="#br4" timeOffset="133">10110 15906 7227,'2'-15'9,"3"-1"0,-1 0 0,6 1 0,1-1 945,-3 0 1,12 0 0,-3-1-1,4-1-313,2 3 0,3-4 1,-3 8-1,1-1-139,4 1 0,2-1 0,-1 7 0,-1 1 226,-1 3 0,-8 1 1,3 1-1,-1 3-122,0 1 1,0 9 0,-5 0 0,0 7-10,0 3 0,-1 4 1,-1 9-1,-2 5-191,-1 3 1,-8 3 0,3 0-1,-5 3 295,-1 2 1,-1 4 0,-5-3 0,-2-1-489,-1-4 1,-10-1 0,3-11 0,-3-2-214,-4-2 0,6-8 0,-6-4 0,0-4 0,-3-1 0,3-7 0,1-4 0,1-3-18,0-2 0,0 0 0,5-2 0,0-3-7,1-6 0,4-3 0,2-3 0,2-4-63,4-5 1,1-2 0,2 0-1,0 1-184,0 0 0,7-1 0,4 0 1,3 3 37,1 2 1,6 3 0,2 6 0,1 1 117,4 3 1,2 6 0,3-1-1,0 3-50,-1 2 1,3 6 0,-9 1 0,2 1-151,-2 5 1,-1-1-1,-6 0 1,2-2-660,-2 3 1,-2 1 0,-3 1 0,-1 1-223,-3 0 0,-1-6 1,1 1-1,-3-1-1762,0-1 0,-3 3 1623,6-7 0,-4 1 1336,4-6 0,1 0 0,4 0 0</inkml:trace>
  <inkml:trace contextRef="#ctx0" brushRef="#br4" timeOffset="134">11116 15891 8293,'16'-21'0,"0"-2"0,1-1 68,4-4 1,-2-2 0,8 0 0,2 2-26,6 2 1,-1 2 0,4-2 0,-1 6 1248,-1 8 0,6 5 1,-3 7-1,-1 0-717,1 0 0,-8 0 1,-7 2-1,-1 3-225,-4 6 0,-8 3 1,-6 3-1,-3 4 16,-2 5 0,-7 11 1,-5 6-1,-9 8 193,-11 7 1,1 1 0,-8-1 0,3-4 128,-1 0 1,2-5 0,9 2 0,5-8-375,3-6 1,4 0 0,4-4 0,5-5-66,3-4 1,2-3 0,0-5 0,2 0-11,3-1 1,2-4 0,7-3 0,0-1 66,3-3 0,3-2 0,-3-4 0,2-3-364,2-6 0,5-10 0,-5-5 0,-1-4-328,-3-1 0,-1-7 0,-2-4 0,-4-2-199,-5 2 1,-3-2-1,-4 8 1,-3 1-303,-5 2 1,-11 1-1,-7 2 1,-7 4-595,-7 5 0,-5 6 0,-7 2 0,-7 5-1551,-6 1 0,-13 3 3032,1 9 0,-3-3 0,3 5 0</inkml:trace>
  <inkml:trace contextRef="#ctx0" brushRef="#br4" timeOffset="135">5063 17117 8331,'-7'0'1396,"7"0"1,7 0 0,9 0 0,0 0-601,-1 0 0,8 0 0,5 0 1,5 0-153,4 0 1,12 0-1,0 0 1,5 0-241,5 0 0,2 0 0,4 0 0,1 0-51,3 0 1,0 1 0,0 3 0,2 1-30,1-1 1,8 3-1,-3-2 1,3 0 32,8 2 1,-4-5 0,3 3 0,-1-1-134,-3 1 1,-36-4-1,-1 0 1,34 4 0,4-3-158,2-2 1,-38 0 0,2 0-1,0 0 1,1 0 0,4-1-1,2 0-186,3-2 1,0 1 0,1 0-1,1 0 1,0-2 0,1-1-1,-1 1 1,0 0 120,-1-1 1,1 1 0,3 1-1,-1 1 1,-8-3 0,0 1 0,0 0-1,0 1 257,-3 1 1,0 0 0,5-1-1,-1-1 1,-5 1 0,0-1-1,1 0 1,0 0-260,1-2 0,0 0 0,1-1 0,-1 1 0,-4 0 0,-1 0 0,3 1 0,-1 0 0,0-1 0,0 1 0,8 0 0,0 0 0,-1 0 0,0 1 0,1 0 0,1-1 0,-1 1 0,0-1 0,4 1 0,0 0 0,-3-2 0,-1 1 0,-1 2 0,-1-1 0,1 1 0,0-1 0,-2 3 0,-1-1 0,-3-2 0,-1-1 0,-3 1 0,-1 1 0,38 0 0,3-6 0,-15 5 0,0-6-668,-6 6 668,-4-10 0,0 13 0,-2-6 0,-4 0 0,-2 3 0,-7-5 0,1 2 0,-1 4 0,2 1 0,-8 2 0,2 0-197,-2 0 0,0 0 0,-9 0 1,-5 0-2295,-4 0 0,-3 0 1,-7 2 708,-3 3 0,-6 2 0,-14 5 0,-12 1 583,-14 4 0,-22-1 1,-15 5-1,-14-4 1199,37-8 0,-1-2 0,-3-2 0,-1-1 0,-1-1 0,0 1 0</inkml:trace>
  <inkml:trace contextRef="#ctx0" brushRef="#br4" timeOffset="136">7311 17667 8293,'-17'-2'1714,"5"-1"-493,3-3 0,7-6 0,-3 2 238,3-4 1,6-2-619,6 0 0,6 2 0,12 4 0,-4 5-166,-1 3 1,19 2 0,9 0 0,10 2-198,-10 3 0,-10 4 0,-20 6 1,0 1-213,2 0 1,-7-1-1,0 1 1,-8 0-97,-1 0 0,-5-1 1,3 3-1,-3-6-50,-2-12 1,-9 9 0,-5-20-207,-5 16 0,-7 9 0,3 4 0,-1 3 38,-4 5 1,-2 2-1,-1-2 1,1-5 219,4-3 1,-2 1-1,7-2 1,2-3 439,1 0 0,4-5 1,2 0-613,1-2 0,8 0 0,-2-2 0,3-3 0,2 6 0,3-4 0,6 1 0,7-1 0,10-1 0,2 1 0,7 1 0,7-2 0,3-1 0,8-2 0,-1 0 0,2 0 0,-3 0 0,1 0 0,-1 0 0,-2 0 0,-4 0 0,-1 0 0,-4 0-1062,-1 0 1,4 7-1,1 4 60,7 2 682,5 3-130,20-7 1,12 5 0,-37-10 0,1 1 0</inkml:trace>
  <inkml:trace contextRef="#ctx0" brushRef="#br4" timeOffset="137">12469 16692 8134,'-9'-7'4254,"2"6"-3140,7-6 1,2 7 0,3 0-462,5 0 0,4 5 0,2 0 1,0-1-39,-1-3 1,1-1 0,0 0 0,0 0-338,-1 0 1,6 0 0,2 0 0,0 0-313,-1 0 0,-1 0 0,-5 0 0,0 0-63,0 0 1,5 0-1,-2 2 1,-4 2-1303,-2 1 0,-5 2 0,3-2-554,-6 6 1,-3-3 0,-4 1-1,-3 0 981,-6-1 1,-3-4-1,-3 3 972,-4 0 0,4 2 0,-6 6 0</inkml:trace>
  <inkml:trace contextRef="#ctx0" brushRef="#br4" timeOffset="138">12563 16881 7168,'-9'7'-1065,"4"3"2357,10 4 1,-1-3 91,6-1 0,6-4 0,5 2 1,-2 1-90,-2 0 1,6-6-1,2 4 1,1-2-749,0 1 0,-1 4 0,2-5 1,-2-1-374,-2-2 1,5 3 0,-4 0 0,2-1-1328,0-3 0,-5 5 1,4-1-1,-2 0 1153,-4 2 0,12 2 0,2 7 0</inkml:trace>
  <inkml:trace contextRef="#ctx0" brushRef="#br4" timeOffset="139">14843 16079 8293,'-6'-21'0,"-2"2"0,-5 3 140,-4 4 1,-7 9 0,1-3 0,-2 5 1255,-3 1 0,-1 1 1,-4 6-1,-1 7 323,3 6 0,-9 13 0,7 0 0,-4 5-938,-2 6 0,3-4 0,4 2 1,1 2-194,-1 1 0,1 2 1,-1 1-1,3-3-212,3-3 1,5 3 0,8-3-1,5 2-284,1-2 1,1 1-1,10-6 1,5-4-93,6-5 0,6 0 0,0-7 0,7-2 0,7-1 0,0-2 0,9-2 0,3-4 0,4-5 0,5-3 0,-8-2 0,0 0 0,2 0 0,-10-5 0,2-4 0,-8-1 0,-8-3 0,2-9 0,-9 4 0,-5-3 0,-7-2 0,-5-3 0,-4 4 0,-3-3 0,-6-3 0,-10 4 0,-5-1 0,-4 3 0,-1 2 0,-1 3 0,-1 1 0,-2 2 0,-1 4 0,4 3 0,6 7 0,0 0 0,1 0 0,3 0 0,6 0 0,0 0-1997,0 0 0,6 5 0,1 2 1,2 2-964,4 3 0,4 2 0,8 2 2960,7-1 0,17 1 0,0 0 0</inkml:trace>
  <inkml:trace contextRef="#ctx0" brushRef="#br4" timeOffset="140">15141 16834 9174,'16'-7'4374,"-5"5"-2618,-1-3 0,-5 3 3402,6 2-4157,-8 0 0,6 0-3310,-4 0-1367,-3 0 1,7 0 2396,-4 0 0,-2 0 0,8-2 1,1-3 1278,2-5 0,9-11 0,1-4 0</inkml:trace>
  <inkml:trace contextRef="#ctx0" brushRef="#br4" timeOffset="141">15817 16205 8293,'7'-16'3575,"-5"6"-2924,3-1 1,-3 10 0,0 2 657,3 13 1,-3 4 0,3 8 0,-3 2-312,-2 2 1,0 1 0,0 2 0,0 2 404,0 2 1,0 1-1,-2-3 1,-3 2-1404,-6-2 0,3-2 0,-3-2 0,1-1 0,1-4 0,-5 2 0,5-5 0,1 0 0,2-1 0,-1-1 0,2-5 0,2 0-748,1 0 0,2-1 1,0 1-1652,0 0 0,2-2 1,3-4-1,5-5 700,4-3 1,7-2 0,2 0 0,1-2 643,4-3 0,0-5 1055,-1-11 0,9-11 0,-3-8 0</inkml:trace>
  <inkml:trace contextRef="#ctx0" brushRef="#br4" timeOffset="142">16462 16284 8293,'14'-16'1218,"-3"0"0,1 1-59,-7-1 0,-1 7 0,-10 4-269,-4 3 0,-2 14 1,-1 6-1,3 3-349,-2 1 0,-2 12 0,-2-3 0,0 2 458,0 0 0,-4 4 0,-1 0 0,1-2 34,3-2 1,-4 4-1,0-1 1,3-3-882,6-5 1,0 2-1,5-6 1,0 3-153,0-1 0,2-7 0,5 2 0,0-3 0,2-3 0,3 1 0,5 0 0,4-8 0,4-1 0,1-1 0,2-1 0,7 0 0,-2-5 0,4 0 0,1 0 0,6 0 0,1 0 0,3-2-1020,2-3 1,-4 3 0,-1-5 0,-1 2 241,-1 0 0,1-6 0,-7 4 0,-2-1-1228,-2-5 0,-7 5 0,2-3 0,-5-3-997,-6-5 1,3-5 3002,-8-8 0,7-6 0,-3-2 0</inkml:trace>
  <inkml:trace contextRef="#ctx0" brushRef="#br4" timeOffset="143">16918 16425 8293,'-10'2'2010,"-1"3"0,6 4 1,-4 10-1,0 7-206,1 11 0,4 7 0,-1 3 0,3-2-524,2-3 0,-5 7 0,0-5 1,1-2-1281,2-2 0,2-4 0,0-2 0,0 0-43,0 3 1,-1 0 0,-3-7-1,-1-3-6769,1 0 6812,-4-1 0,6-2 0,-5-1 0</inkml:trace>
  <inkml:trace contextRef="#ctx0" brushRef="#br4" timeOffset="144">19402 16661 8870,'0'-7'2482,"0"7"-1020,0 9 1,0 5-1,2 3 1,3 6 0,7 6-283,8 6 0,-1 7 1,5-5-1,1-2-327,-1-2 1,1 2 0,3 0 0,-4-4-387,-1-1 1,-2 2-1,-5-10 1,-1 1-512,1 0 1,0 3 0,-1-5 0,1-2-1056,0-2 1,-2-6-1,-2-1 1,-1 1 43,1-2 1,2-2 0,1-7 0,1 0-3377,0 0 0,5-2 4431,0-3 0,14-11 0,-2-9 0</inkml:trace>
  <inkml:trace contextRef="#ctx0" brushRef="#br4" timeOffset="145">20015 16629 8293,'-14'7'729,"4"4"0,-9 10 0,3 5 0,-3 4 1728,-4 1 1,0 1-1,-5-1 1,4 1-550,1-1 0,-5 0 0,2 1 0,-4-2-1908,-1-4 0,0 2 0,-1-7 0,2-2 0,4-2 0,-4-1 0,4-2 0,-2-2 0,2-1 0,-2-6 0,7 4-3381,2-2 0,3 5-880,6-2 1,10 3 4260,10-3 0,18-3 0,5-7 0</inkml:trace>
  <inkml:trace contextRef="#ctx0" brushRef="#br4" timeOffset="146">20817 16912 8293,'9'-7'3211,"5"4"-2320,-4-8 1,4 6 0,2-4-1,0 2-279,0 4 0,5-4 0,1 2 0,1 1-196,0 3 0,-2-5 0,-4 1-388,4 2 1,-3 1 0,3 2-919,-4 0 1,-7 2 0,-1 3-855,-2 5 0,-2 4 1,-6 2-1,-5 0-1348,-4-1 3092,-11 1 0,-3 7 0,-8 1 0</inkml:trace>
  <inkml:trace contextRef="#ctx0" brushRef="#br4" timeOffset="147">20754 17038 8718,'-7'0'2331,"7"0"-1837,9 0 0,5 0 0,4 0 0,3 0 434,5 0 0,5 0 0,6 0 0,3 0-870,0 0 0,11 0 0,-4 0 0,2 2-860,0 3 1,2 4-1,-4 7 802,-7-1 0,-12 1 0,-5 0 0</inkml:trace>
  <inkml:trace contextRef="#ctx0" brushRef="#br4" timeOffset="148">22028 16724 6054,'-14'-2'949,"3"-3"0,3 3 2676,2-3-2951,5 3 0,1 2 0,10-2 0,6-1 327,5-2 1,3-1 0,10 6 0,1 0-559,1 0 0,6-5 0,-3 0 0,1 0-112,3-2 0,-2 5 1,-1-5-1,-2 2-399,-3-1 0,-2-4 0,-3 5 1,-4-1-834,-5-1 0,-3 6 0,-3-5 0,1 5-1704,0 1 0,0-2 2605,-1-3 0,8-4 0,1-7 0</inkml:trace>
  <inkml:trace contextRef="#ctx0" brushRef="#br4" timeOffset="149">23160 16174 8293,'0'-21'0,"0"0"485,0 2 0,5 1 0,2 2 0,2 1 343,3-1 0,2 0 0,4 2 0,1 2-301,2 2 1,7 6-1,-2-3 1,5 2-21,6 0 1,-4-1-1,4 6 1,-4 2-144,-1 3 1,-3-1-1,1 6 1,-2 2-54,0 2 1,0 4 0,-9 3 0,2 3-11,-2 1 0,-3 10 1,-4-2-1,-3 4-12,-2 1 0,-2 4 0,-7-4 0,-1 2-130,-2 4 0,-13-5 1,2-1-1,-3-3-168,-3-4 0,4 3 0,-5-13 0,2-2-202,0-2 1,-5-3 0,4-2 0,-1-3 163,0-2 0,-5-2 0,2-5 0,-4-1-49,-1-5 0,1-2 0,2-8 0,4 0-109,1 0 0,-1 1 0,6-1 0,4-1 128,0-4 1,7 3 0,2-3-1,5 4 34,5 1 1,6 0-1,10 2 1,7 4 33,6 5 1,12 3 0,8 4 0,2 3 363,3 5 1,2 4-1,2 2 1,-1-2 76,-5-4 0,-4 4 0,-10-3 0,-3 1-510,-1-1 0,-9-3 0,-9-4 1,-4 1 191,-1-1 1,-1 3 0,-1 0-8881,-3 1 8766,-4 3 0,-14 4 0,-2 1 0</inkml:trace>
  <inkml:trace contextRef="#ctx0" brushRef="#br4" timeOffset="150">24748 16472 8293,'-16'0'652,"1"0"504,-1 0 0,0 0 2240,0 0-2384,8 0 0,2-5 56,12 0 0,8 0 0,8 3 1,3-2 106,3-1 1,7 0-1,3 3 1,1-1-586,-1-3 0,4-4 0,-5 5 1,-1 1-622,3 2 0,-6-3 1,4 0-1,-4 1-650,-2 3 1,-5-5 0,1 1 0,-1 2-646,-2 1 1,-1 2 0,-7 0 0,-1 0-1073,1 0 0,0 0 0,0 2 324,-1 3 2074,1-3 0,0 5 0,-1-7 0</inkml:trace>
  <inkml:trace contextRef="#ctx0" brushRef="#br4" timeOffset="151">26116 15718 10068,'0'-16'3256,"0"6"-162,0-1-2481,0 1 1,0 8 0,0 7 214,0 7 1,0 11-1,-2 3 1,-1 6-80,-3 4 0,-1-1 0,4 7 0,-4 0-44,-2-2 1,0 11 0,-3-4 0,3 0-387,2-3 1,2 0 0,3-6 0,-1 0-320,-2 1 0,-1-4 0,6-7 0,0-4 0,0-1 0,0 3 0,2-5-1580,3-2 0,-3-1-5006,3-3 5276,-3-6 1,5-2 0,4-7 0,4 0 362,6 0 0,2-7 947,3-3 0,11-11 0,-4-4 0</inkml:trace>
  <inkml:trace contextRef="#ctx0" brushRef="#br4" timeOffset="152">26886 15702 14585,'0'16'1099,"-5"5"1,-2 1 0,-2 3-185,-3 3 0,-2 2 1,-2 1-1,1 0-282,-1 1 1,0 1-1,-1 2 1,-3 2-181,0-2 0,-7-2 1,6-2-1,2 1-189,2-1 1,1-1 0,0-4 0,2-5-87,4-4 0,1 3 0,6-3 0,-3-3 181,3 0 0,1 0-263,2 2 1,9-6 0,5-1-97,5-2 0,4-2 0,-2-5 0,5 0-106,4 0 1,6 0 0,3 0-1,-1 0-1207,1 0 1,2 0 0,0 0-1,1 0-252,1 0 0,-1 0 0,-10 0 0,-1 0 59,1 0 1,-3 0 0,-3-2-1,-5-3 527,-3-5 0,-2-4 979,-1-2 0,-6-14 0,-2-3 0</inkml:trace>
  <inkml:trace contextRef="#ctx0" brushRef="#br4" timeOffset="153">27232 16032 8293,'0'-2'1212,"0"4"0,0 14-102,0 0 1,-5-1-1,0 3 1,-1 1-8,-1 2 0,4 5 1,-6-3-1,0 1-253,1 4 1,4-3-1,-3-1 1,2-1-645,0-4 0,-2 4 0,3-2 0,-1-2-1253,2-2 0,1-1 1,2 0-304,0 0 0,0-6 1,2 1-621,3 1 1,4-5 0,6-2 0,3-3 1969,3-2 0,3-7 0,8-2 0</inkml:trace>
  <inkml:trace contextRef="#ctx0" brushRef="#br4" timeOffset="154">27672 16441 10123,'9'0'4915,"5"0"0,-10 0-4945,6 0 0,-5 5 0,6 0-1573,1-1 1,-3-2-1,1-2 1,2 0-1780,2 0 1,2-7 3381,0-4 0,0-10 0,-1-3 0</inkml:trace>
  <inkml:trace contextRef="#ctx0" brushRef="#br4" timeOffset="155">28176 15891 8293,'-1'-25'0,"7"-3"0,1 7 0,0 2 543,0 2 1,5-4 0,0 0 0,6 3 422,3 6 0,1 3 1,-2 6-1,0-2-427,0 1 0,2 4 1,-1 4-1,-1 3-135,-3 1 0,-1 3 0,0 5 0,-1-1-91,1 1 1,-2 1 0,-2 4 0,-3 6 186,-2 2 0,-2 8 0,-5 1 1,0 3-191,0 2 1,-2-3 0,-3 4 0,-5 1-66,-4 1 0,-4 3 0,-1-13 0,-4-1-122,-1-1 1,-1-5 0,-1-3-1,3-5-302,1-3 1,4-9 0,-4-4-1,1-3-15,0-2 1,0-2-1,3-3 1,-1-6 170,-2-3 1,5-2 0,8-1 0,-1-4 66,0-5 0,6 1 0,-1 1 0,6-1-50,3 1 1,13 5 0,-1-2 0,6 5-44,5 6 1,1 3-1,3 7 1,-1 0 40,1 0 0,-1 1 0,1 5 0,-1 4-194,1 4 0,-1 2 1,0 0-1,-1-1-238,-4 1 0,2 0 0,-5-1 0,0 1-591,-1 0 0,-1-2 0,-5-2 1,0-2-703,0 3 0,-1-6 0,1-2 0,0-3-551,-1-2 2284,1 0 0,7 0 0,1 0 0</inkml:trace>
  <inkml:trace contextRef="#ctx0" brushRef="#br4" timeOffset="156">29418 15686 8293,'31'0'0,"-1"0"0,-2 0 0,-4 0 127,-1 0 1,-2 0 0,-7 2 507,-4 3 0,-3 4 0,-7 7 1,-1 0 110,-5-1 0,-4 10 1,-11 4-1,-7 6 95,-7 0 1,-3 4 0,-6-1 0,4 2-217,1 4 1,3 0-1,6-1 1,4-3-257,5-1 1,10 3 0,6-6-1,3-1-65,2-1 0,12 0 0,6 0 0,5-5-58,5 1 0,1-6 0,4 1 0,2-4-285,2-7 1,0 0 0,-6-9 0,1-1 35,-1-3 0,1-1 0,-1-1 0,-1-5-433,-4-4 0,-5-4 0,-9-2 0,-3-1 210,-2-4 1,-2 2-1,-5-8 1,-2-2 204,-3-6 1,-11-4 0,-10-6 0,-4-1-15,-1-2 0,0-3 0,-3 4 0,-1 1-49,-1 4 0,-6-1 1,7 8-1,3 3-403,4 4 1,9 9 0,-2 0 0,6 5-1567,4 4 0,-3 6 0,4 1 2053,-4 6 0,-9 6 0,-2 7 0</inkml:trace>
  <inkml:trace contextRef="#ctx0" brushRef="#br4" timeOffset="157">22720 17038 8293,'0'-9'561,"1"1"87,5 2 0,2 5 0,10-5-184,3 5 1,-2 1-1,9 0 1,3 0-108,4 0 1,14 0 0,-1 0 0,2-2-31,4-3 0,2 3 0,7-3 0,0 3-71,0 2 0,5 0 0,4 0 0,3 0 24,5 0 0,7 0 0,-1 2 0,-42-1 0,1 1-131,3 1 1,0-1 0,2 2 0,0-1 0,3-1 0,0 0 0,0 1-1,-1-1-12,1 0 0,1 0 0,0 1 0,0 1 1,2-2-1,0 1 0,1-1 0,-1-1-73,2 0 0,0 0 1,0-1-1,-1 0 1,-2 1-1,0 0 1,0 0-1,0 1-83,0 1-1,0 0 1,0 0 0,0-1 0,0-2 0,0 0 0,0 0 0,-1 0-16,-2 0 0,0 0 0,4 2 1,0 1-1,-2 0 0,-1-1 1,0 1-1,0 0 37,2 0 0,-1 1 0,0-4 0,0 1 0,2 3 0,0-1 0,1 0 0,-1 0 10,2-1 0,0 1 1,2 0-1,0-1 0,-1-2 1,-1 0-1,1 0 0,-1 0 31,1 0 1,-1 0 0,6 2 0,0 1-1,-1 0 1,0-1 0,1 1 0,1 0-13,1 0 0,1 1 1,-3-3-1,-1-1 0,3 3 1,-1 0-1,-1-2 1,0-1-6,-1 1 1,0-2 0,-4 1 0,-1 0 0,-1 0-1,-1 0 1,-2 0 0,-1 0 19,-2 0 0,-1 0 0,2 0 0,-1 0 0,37 0 1,-1 2 36,-3 3 0,-6-3 1,-1 5-1,-2-2-49,0 1 1,1 4 0,-12-3 0,-1 0-132,-7 0 0,-5 0 0,-6-3 0,-3 1-847,-5-2 1,-11-1 0,-5-2 112,-4 0 1,-11 0 0,-12 0-1265,-13 0 0,-30 0 1,-21 0 2094,24 0 0,-2 0 0,-4-3 0,-3-1 0,-11 0 0,0-1 0</inkml:trace>
  <inkml:trace contextRef="#ctx0" brushRef="#br4" timeOffset="158">24764 17447 8135,'0'-16'0,"0"0"0,0 1 459,0-1 0,0 0 0,0 0 1,0 1 529,0-1 1,7 2 0,3 2 0,4 1-490,2-1 0,7 5 0,1 0 0,2 2-204,0 0 0,1-1 1,2 6-1,-1 2 46,-2 3 0,-6 4 0,1 7 0,-4 0-74,-1-1 1,0 6-1,-2 4 1,-4 1 0,-5 2 1,-3 10 0,-4-6 0,-3 3-68,-5 3 1,-6-5 0,-5 4 0,-5-4-105,-4-1 1,0-8-1,1-3 1,1-4-181,0-1 1,-11-5 0,8-3 0,-2-1-109,-1-3 1,-2-2 0,-1-4-1,4-3 116,5-6 1,0 2 0,7-1 0,2-1 121,1 3 1,10-6 0,4 3-37,8-3 0,6 4 0,13 1 0,8 0-25,9 1 0,11 4 1,3-1-1,-1 1-106,-4-1 1,6 3-1,-7-3 1,-1 3-351,-4 2 0,1 0 1,-5 0-1,-1 0-256,0 0 0,-1 0 0,-4 2 1,2 2-1694,2 1 0,7 5 2418,-3-4 0,5 6 0,1-3 0</inkml:trace>
  <inkml:trace contextRef="#ctx0" brushRef="#br4" timeOffset="159">29999 16834 8373,'7'-11'1398,"4"1"0,3 6 1,1-1-1,1 3-270,0 2 0,0 0 0,1 0 1,2 0-425,2 0 1,0 0-1,-3 0-423,3 0 1,1 2-1,5 2-444,-6 1 0,-9 0 1,-3-3-2220,-2 3 0,-2-1 0,-5 6 945,0 2 0,-7 0 1,-4 1-1,-3-3 1437,-1 2 0,-8 1 0,-3-1 0,-2-3 0,2-2 0,-2 3 0,5-5 0,0 1 0,0 1 0,8-6-507,4 5 0,8-3 1542,-2 2 1,10-3 0,5 3 0,4-1 210,2 1 1,1-2 0,4 6-1,4-2-494,-1-3 0,4 3 0,-5-2 1,0 0-384,-1 2 1,5-5 0,-6 5 0,-2-2-294,-2 0 0,1 1 0,1-6 1,0 1-831,-5 5 1,2-5 0,-6 5-1,3-3-1176,-3 2 0,4-3 947,-4 3 0,4-3 0,0 0 0,-1 1 983,-3 2 0,8-6 0,6-8 0</inkml:trace>
  <inkml:trace contextRef="#ctx0" brushRef="#br4" timeOffset="160">31289 16614 8293,'14'-7'4806,"-4"-4"-3103,-3 4 0,-9 0 0,-5 7 1,-7 0-436,-5 0 1,-9 6 0,2 1 0,-4 0-664,-1 0 0,-1 5 1,1-4-1,1 1-562,4-4 1,-4 2-1,4-1 1,-2-3-373,2-1 0,-2-2 1,7 0-1,2 0-3296,1 0 1,8 0 1071,-1 0 0,11 0 0,4 0 400,10 0 1,12 0 2152,0 0 0,11-14 0,3-4 0</inkml:trace>
  <inkml:trace contextRef="#ctx0" brushRef="#br4" timeOffset="161">31446 16016 8293,'7'-31'203,"-4"1"1,8 2 0,1 4 549,2 1 1,3-3 0,4 5 0,6 4-158,2 4 0,3 1 0,-1 5 0,1 0-113,-1 0 1,-1 2 0,-2 7 0,-4 3 50,-1 5 0,-7 4 0,-8 2 0,-1 2-45,-3 3 0,-2 3 0,-4 7 0,-3 3 21,-6 2 0,-3 4 1,-3 8-1,-4-3-85,-5-3 1,-2 3 0,0-3 0,3 2-241,2-2 0,2-4 1,6-6-1,1-1-85,3 1 0,4-3 1,7-1-1,0-3 5,0-3 0,7-1 0,6-5 0,4 0-123,4-1 0,2-4 0,-2-2 0,3-2 180,1-4 0,3-1 0,-8-4 0,1-1 323,2-3 0,-7-11 1,1-1-1,-4-2-361,-1-3 0,-5-10 1,-2-1-1,-5-2-547,-5-3 0,-4-4 1,-8 1-1,-4-2-346,-6 2 1,-2-1 0,-3 4-1,1 1 62,-1-1 0,3 4 1,1 7-1,3 4-736,3 1 1,1 4-542,5 9 1,7 4-1,6 12 453,6 4 1,11 11 0,9 3 1530,1 1 0,2 5 0,6-6 0</inkml:trace>
  <inkml:trace contextRef="#ctx0" brushRef="#br4" timeOffset="162">32169 16409 9935,'11'7'0,"-1"2"2066,2 0 1,-5 0 0,0-6 2347,0 2-1612,-5 1-3563,5 1-2097,-7-6 0,2 6 1495,3-7 0,-2-1-385,8-5 1,-6-2 0,4-8 0,0 0 1747,-1 0 0,3-13 0,5-4 0</inkml:trace>
  <inkml:trace contextRef="#ctx0" brushRef="#br4" timeOffset="163">32342 15891 8293,'7'-16'0,"3"0"0,6 1 0,2-1 0,-1 2 1548,-3 3 0,-2-1 0,4 5-703,0-2 1,0 6 0,-3 1-1,0 11-274,-3 12 0,-5 7 0,4 7 0,-2 3 184,-3 4 1,-1 11 0,1-8 0,1 0-189,-2 1 0,4 8 0,-1-9 1,-1 1-484,2-3 0,-4-8 0,6 2 0,0-4-612,0-1 0,-6-6 1,4 0-1,-2 0-307,1-1 1,4-3 0,-5-6 0,0 0-1296,2-1 1,-3-6 0,5-2 324,-2 0 0,5-7 0,-3 0 1805,-1-9 0,5-12 0,-8-5 0,7-3 0,-3-3 0</inkml:trace>
  <inkml:trace contextRef="#ctx0" brushRef="#br4" timeOffset="164">32861 15828 8293,'16'-11'0,"-1"1"0,1-1 806,0 3 1,-1-5 129,1 8 0,-7 2 0,-4 8 0,-3 7-248,-2 7 0,-5 8 0,-2 9 0,0 6 72,0 4 1,-4-4-1,6-1 1,2 3-254,1 1 0,-3 1 1,-1-2-1,3-4 78,1-2 0,2-1 0,0-7 0,0-3-256,0 0 1,5-8 0,1 2 0,-1-4-49,2-1 1,0 0 0,5-2 0,-2-2-73,3-2 0,1-4 0,1 2 1,3-1-640,3-3 0,-2-2 1,5-2-1,1 0-353,-1 0 0,1 0 1,3 0-1,-4-2-602,-1-3 0,3-4 1,-5-7-1,-2 0 624,-1 1 1,-2-8 0,-1-3 0,-1-6-1583,-3-4 1,-4-4 2342,-7-8 0,7-6 0,1-2 0</inkml:trace>
  <inkml:trace contextRef="#ctx0" brushRef="#br4" timeOffset="165">33348 15891 8947,'0'22'343,"0"5"0,0 2 0,-1 6 0,-3 4 1195,-1 3 0,-6 13 1,4-4-1,0 3-86,0-1 1,2-4 0,5-2 0,0 0-156,0 0 0,2-2 1,3-3-1,6-5-1401,3-4 1,-4 2 0,1 0-1,-1-4-1131,-1-1 0,-2-4 1235,-7-10 0,-7-21 0,-2-6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991 15451 24575,'0'0'0</inkml:trace>
  <inkml:trace contextRef="#ctx0" brushRef="#br0">1950 6979 10981,'0'-9'-148,"-7"0"1,-3 6 1054,-4-2 0,3 6 0,2 10-226,2 3 0,-3 3 0,3 4 0,0 5 11,0 4 0,-4 1 1,6 1-1,0 1-303,-2 4 1,5-4 0,-3 4 0,3-4-1,2-2 0,0-1 0,0-4 0,2-3-490,3 0 0,6-6 1,10 2-1,3-5-67,1-3 0,10-8 0,-4 4 0,4-2-2,3 1 1,-4-3 0,2-8 0,-3-4 31,-1 0 0,-6-5 0,-1 2 1,-3-7-107,-3-7 0,-1 1 0,-2-1 0,-2 0-97,-4 1 0,2-2 0,-6 4 0,-3 0 282,-1 0 1,-2 2 0,0 6 926,0-1-665,0 7 1,2 4 325,3 10 0,-2 9 1,8 9-1,1 1 124,2 4 1,2 2 0,-1 3 0,1 2 93,0 2 1,0 7-1,-1-3 1,1 5-3,0 1 0,-2 0 0,-2 0 0,-3 0-774,-2 1 0,-2-1 0,-5-2 0,0-3 30,0-5 1,-7 1 0,-4-1 0,-4-2 37,-6-2 0,-4-9 1,-6-1-1,-1-4 25,1-3 1,0 3-1,-3-10 1,-1 0 2,-1-4 0,-4-3 0,5-2 0,1-2-14,0-3 1,-7-2 0,5-5 0,2 1-574,6-1 0,1-2 1,6-2-1,3 0-1009,6 1 0,5-3 0,7-1 1,0-2-1749,0 2 0,14 0 0,9-4 3039,10-9 0,7 1 0,7-7 0</inkml:trace>
  <inkml:trace contextRef="#ctx0" brushRef="#br0">2878 7403 16211,'8'0'402,"6"-5"0,-5-2 194,0-2 1,7 6-1,-2-3 1,7 3 695,3-2 0,2 3 1,7-5-1,2 2-695,2-1 1,5-4 0,-4 3 0,1 0-481,-1 0 0,-3 0 1,-7 4-1,-3-3-1751,-3 3 1,-1-1-5386,-5-1 6948,-7 3 1,-2-19 0,-7 4 0</inkml:trace>
  <inkml:trace contextRef="#ctx0" brushRef="#br0">3019 7765 8357,'-16'0'0,"1"0"700,-1 0 1,0 0 478,1 0 0,6 1-642,4 5 1,5-3-1,5 6 1,5-2 114,4-4 1,9-1 0,3-2 0,4 0-348,1 0 0,3-5 0,1 0 1,3-1-675,2-1 0,2 6 0,7-5 0,2 5-814,1 1 0,6 0 1,-6 0-1,-3 0-878,-5 0 2061,1 0 0,-5 0 0,7 0 0</inkml:trace>
  <inkml:trace contextRef="#ctx0" brushRef="#br0">5047 7419 8431,'0'-21'309,"0"0"1,-1 0 0,-5 5-1,-4 1 1,-4-3 0,-2 1 135,1 1 1,-12-7 0,-1 11 0,0 0 26,-1-2 1,-1 5 0,-1 0 0,-1 1-93,1-1 1,-1 5-1,1-1 1,1 5-162,4 5 0,-2 4 0,5 7 1,1 1-117,-1 4 0,-5 2 0,3 5 0,-1-2 40,0 2 0,5 2 1,-3 1-219,1 1 0,7-6 1,7 0-1,2 0 101,4-1 1,1 3 0,2-8 0,2 0 0,1-3 22,3-1 1,11 0-1,1-1 1,4-1-141,6-3 1,4-3-1,4-4 1,5 1 44,-1-1 0,9-8 1,-4-3-1,1-2-54,-1-3 1,4-3-1,-9-5 1,0-1 25,-3 2-1,-4-4 1,-3 1 0,-4-3-70,-5-3 1,-5 4 0,-4-1 0,-3 3-54,-2 3 0,-2 1 708,-5 2 1,0 9-156,0 7 0,0 7 0,0 11 0,0 1 105,0 2 1,2 7 0,3-4 0,4 3-176,-1-1 0,6-5 1,-5 3-1,2-1-460,-1-4 0,0 0 0,6 1 0,-2 0-782,-3 0 1,8-8 0,-3-2 0,3 1-219,4-2 0,-1 5 1,6-6-1,-2 3-508,2-1 1,7-4 1681,2 4 0,7-7 0,-4 4 0</inkml:trace>
  <inkml:trace contextRef="#ctx0" brushRef="#br0">6431 7136 20433,'0'9'-1147,"0"5"0,0-4 1885,0 4 0,-12 2 1,-6 1-1,-4 2 504,-6 2 0,-9 6 1,-5-6-1,-3 0-256,-3 1 1,7-4-1,-1 4 1,0-1-615,1 0 0,3 0 0,7-5 0,-1 0-550,1-1 0,1 1 0,4 0 0,5-2-436,3-4 0,3 3 0,-1-7-2797,0 3 0,6-5-2124,-1 1 5348,8-3 1,3-16 0,9-4 0</inkml:trace>
  <inkml:trace contextRef="#ctx0" brushRef="#br0">5802 7183 11815,'14'16'-57,"-3"-1"1,3-1-1,-4-1 1,4-3 940,2 2 0,-1 8 0,1 1 0,0-2 1,0-2 1,-1 4 0,1 0-1,0-2-347,0-1 1,1-2-1,2 1 1,2 2-396,-2 2 0,4 0 0,0-5 0,1 0-398,4-1 1,0-1-1,0-2 1,-2-1-742,2 1 1,2 0 0,1-1 0,1-4-373,-1 0 0,1-5 1,-1 3-1,1-3 1430,-1-2 0,1 0 1,-1 0-1</inkml:trace>
  <inkml:trace contextRef="#ctx0" brushRef="#br0">6950 7293 22162,'9'0'70,"-2"7"1,-7 4 0,0 3 353,0 1 1,0 6 0,0 2-1,0 0 51,0-1 1,0 6 0,1-3 0,3 1-597,1 0 0,6-5 0,-4 5 1,1 0-494,5-1 1,-5-1-1,1-4 1,-2 0-2735,-4 0 0,-1-3 1414,-2-1 1,-9-7 0,-6-4 1702,-10-3 1,-4-9 0,-3-2 0</inkml:trace>
  <inkml:trace contextRef="#ctx0" brushRef="#br0">6698 7560 9568,'0'-15'244,"2"1"0,3 3 281,6 6 0,3-2 0,3 2 0,4 1 67,5 2 0,4 2 1,3 0-1,4 0-450,5 0 0,3 0 0,1 0 1,-3 0-238,-1 0 0,-1 0 1,2 0-1,-3 0-678,-1 0 1,-3-7 0,-4-1-1,-2-3-590,-4 1 1,4-1 0,-6-6 1352,0-4 0,-1-4 0,-7-6 1</inkml:trace>
  <inkml:trace contextRef="#ctx0" brushRef="#br0">7563 6994 9580,'5'-10'622,"1"-1"1,1 8 25,-2-2 0,-3 12 0,5 8 0,-2 10-221,0 5 1,5 6 0,-4 4 0,-1 2 354,2 2 0,-4 10 0,6-7 1,-2 0-160,-3-3 0,-1 0 0,1-8 0,1-1-381,-2-1 0,-1-5 0,-2-3 0,0-5-75,0-3 0,0-2-620,0-1 12,0-6 0,0-9 0,0-12 1,0-6-379,0-3 1,2-7 0,5 2 0,7-3 80,5-3 1,14 2 0,-1 4 0,3 5 439,3 4 0,-5 3 1,4 2-1,-6 3 187,-4 2 0,1 2 0,-6 6 0,1 5 868,0 4 1,-2 4-1,-4 4 1,1 1 166,-3 2 0,5 5 0,-12-3 1,3 1-215,-1 4 1,-6 0 0,-1 0-1,-6-2-171,-8 2 1,-10-5-1,-7-2 1,-7-6-10,-7-4 1,-8 1 0,-4-7 0,-1-1-911,1-2 1,-3-2 0,6 0-1,4 0-1188,3 0 0,4 5 1,-2 2-1,5 0-1936,4 0 1,2 0 3514,-1-2 1,1-10 0,-1 3 0</inkml:trace>
  <inkml:trace contextRef="#ctx0" brushRef="#br0">1368 6287 17383,'-7'0'1453,"7"0"1,14-2 0,13-1 0,2-4-943,3-2 1,4-1-1,3-4 1,-1 1 7,1 3 0,-3 0 0,-4-6 1,-3-2-374,-2-3 1,1 4 0,-7-4 0,-2 4-303,-2 1 1,-1-5 0,-2-2 0,-4 0-350,-4 1 1,-5-4 0,-1 5-1,-1 1-97,-5 3 0,-4 1 0,-9 0 0,-2 2 93,2 4 1,-4 3 0,0 7 0,-1 0 156,-4 0 0,0 7 0,0 3 1,3 6 249,3 5 1,-5 2-1,7 5 1,0-2 312,3 2 0,1 2 1,0 1-1,2 1-68,4-1 1,3 0 0,7 1 0,0-2 518,0-4 0,2 3 0,3-4 0,5-1-216,4-3 0,2 0 0,0-3 0,1-4-501,4 0 1,4 0 0,6 0 0,1-4-1011,-1-5 0,13 2 0,5-1 1,5-3 110,5-1 1,1-2 0,-1 0 0,-3 0 972,-2 0 0,-2 0 0,-4 0 0</inkml:trace>
  <inkml:trace contextRef="#ctx0" brushRef="#br0">2720 6161 18064,'-1'-24'-704,"-5"3"0,-2-2 0,-8 2 0,-1 4 0,-3 3 1394,-1 3 0,-5 1 1,3-4-1,1 2-240,-1 1 1,-3 8 0,3-2 0,-1 3-68,-4 2 1,3 2 0,1 3 0,-1 7-111,1 7 1,3 0 0,-4 8 0,3-1-40,3-2 0,1 6 0,2-4 0,2 4-329,4 1 0,1-6 0,6-3 0,-1-1-156,6 0 1,5 0 0,9-5 0,1-2 387,4-4 1,4 3-1,6-8 1,0-2-113,1-1 0,-1-2 1,2 0-1,2-2 3,2-3 1,0-2 0,-6-5-108,1 1 0,-6-1 0,-2-7 0,-1-2 0,-4 0-44,-1-2 1,-4 6 0,-4-6-1,-5 2-588,-3 0 1,-2 0 591,0 6 472,0-1 0,0 14 1,0 9-1,0 9 258,0 5 1,0 7-1,2 0 1,1 5-141,3 4 1,6-1 0,-2-4 0,3-1-345,-3 1 0,4 3 0,-5-2 0,1-4-1129,1 1 1,-8-2-1,4-2-98,0-5 0,-5-3 0,5-3 0,-2 1-1093,0 0 0,2-2 0,-1-4 1466,4-5 1,-1-3-1,1-4 834,3-3 1,8-17 0,3-12 0</inkml:trace>
  <inkml:trace contextRef="#ctx0" brushRef="#br0">3145 6114 8465,'-7'-8'-150,"4"1"1,-6 8 278,2 5 0,-4 4 1,6 9-1,2 4 830,1 1 1,2-3 0,2 5 0,1 1-478,2-3 0,8 4 0,-1-5 0,5-1-131,4 1 0,7-2 1,-2-7-1,4-2-68,1-1 1,4-8 0,-1 4-1,-5-1 86,1-1 0,-2 0 1,0-7-1,-4-3-82,-1-5 0,0-4 0,-4-4 1,2-1-61,-2-2 0,-3-7 0,-4 2 1,-3-4-288,-2-1 1,-2 4 0,-5 1 0,-2 0-388,-3 2 0,2 1 0,-8 7 0,-1 1-1144,-2-1 1,-2 0-414,0 0 0,1 2 1326,-1 4 0,9 5 678,7 10 0,14 4 0,10 6 0</inkml:trace>
  <inkml:trace contextRef="#ctx0" brushRef="#br0">4340 6161 13736,'0'-21'-1066,"0"0"1,-2 2 923,-3 2 1,-2-4 0,-5 0 0,1 2 681,-1 1 1,-2 4 0,-2 2 22,1 2 1,-3 1-1,-1-2 1,-2 4-1,2 2-164,1 0 1,3 0 0,-3 5 0,-1 0-125,-2 0 1,-2 7 0,4 3 0,-2 4-23,2 2 0,1 5 0,3 1 0,-1 3-125,0 3 1,7-5-1,2-1 1,2-1 117,0 0 0,0 5 0,5-5 0,0-1-205,0-3 0,5-1 1,4-1-1,3 1 7,5 0 1,4-7-1,-1-4 1,2-3 26,3-2 1,1 0 0,4 0 0,-2 0-167,-2 0 1,-7-7-1,4-4 65,-1-3 0,-4 0 0,1 2 0,-5 1-670,-3-1 1,-1 0 420,6 2 1,-6 3 0,1 8 285,1 5 1,7-3-1,2 7 1,0 3 208,2 1 0,-4 1 1,5-1-1,1-1-82,-1-3 1,-4-5-1,1 4 1,-4-2-43,-1-3 1,-1-3 0,1-1 24,0 0 0,0-7 0,-1-3 1,-1-6-130,-3-5 1,3 4 0,-5-6 0,1 2-147,0 0 0,-4-7 1,2 2-1,-1-4-262,-3-1 1,-2-6-1,-2-1 1,0-1-287,0 1 0,-2-4 0,-3 5 0,-4 2 205,0 2 1,-5 9-1,6 3 1,-3 3 720,1 3-128,6 6 0,-3 4 0,7 12 205,0 8 0,2 3 1,1 8-1,4 4 1,2 1 406,3 1 1,1 6-1,-1-8 1,-2-1-330,2 1 1,2 3 0,2-7 0,0 4-156,0 2 0,-1 1 1,3 0-1,1 0-1033,2-3 1,5 3 0,-5 4-1,-2-4-1178,-1-5 0,-2-6 0,-1-6-81,1 0 0,0-2 2177,-1-4 0,8-17 1,2-10-1</inkml:trace>
  <inkml:trace contextRef="#ctx0" brushRef="#br0">5236 6130 13736,'0'-11'143,"0"1"0,-2 7 1,-3-3 663,-5 5 1,-4 1 0,-2 0 0,0 0-243,0 0 1,-1 0-1,-2 0 1,-4 1-192,-1 5 1,-3-5 0,-4 4-1,1-3-585,4-2 1,-2 0 0,5 0 0,1 0-1416,-1 0 0,2 0-2270,5 0 3844,1 0 0,13-7 0,4-1 0</inkml:trace>
  <inkml:trace contextRef="#ctx0" brushRef="#br0">5252 6051 8502,'16'0'246,"-1"2"223,1 3 0,-2 4 1,-2 7-1,-1 0 222,1-1 1,2 6-1,2 2 1,-2 0-253,-4-1 0,4 4 0,-5-5 0,1-1-413,1-3 1,-6 4 0,4 0 0,-2-2-927,-4-1 0,4-3 0,-2 1-656,-1 0 1,-4-7-1,-5-4 596,-6-3 1,2-11 959,-1-7 0,-1-7 0,-4-8 0</inkml:trace>
  <inkml:trace contextRef="#ctx0" brushRef="#br0">5315 5878 8502,'10'-5'0,"1"0"-654,1 1 0,-3 3 1,1 1 653,2 0 0,9 7 0,4 1 0</inkml:trace>
  <inkml:trace contextRef="#ctx0" brushRef="#br0">6101 6099 8502,'-2'-16'132,"-3"2"234,-6 3 0,-3 4 0,-1 7 0,-1 0-116,0 0 0,-5 0 0,0 0 0,0 2-29,-1 3 0,2 4 0,-4 7 0,1 0 56,4-1 0,2 3 1,1 1-1,0 2 52,0-2 0,8 4 0,2-2 0,5 0-117,1 1 0,1-4 0,6 5 1,7-2 39,6-1 0,13 1 0,0-5 1,4 0 45,1 0 1,4-6-1,-4-1-48,3-2 1,-6-2 0,1-5-1,-3 0 21,-1 0 0,-6-5 0,-1-2 0,-3-2 0,-3-5-197,-1-5 1,-8 1-1,-1-4 1,-2 1-351,-3 0 1,-3-5-1,-2 5 1,-5 1-577,-4 3-1,-2 1 1,-1 1 0,3-1-1398,-2 0 0,-2 0 2250,-2 1 0,0-1 0,1 0 0</inkml:trace>
  <inkml:trace contextRef="#ctx0" brushRef="#br0">6352 6114 8520,'7'16'0,"4"0"194,3-1 1,2 6-1,-1 2 1,1 0 277,0-1 0,-2 5 0,-2-6 1,-3-2 294,-2-2 1,3 4 0,-5 0-196,-1-2 1,-2-1 564,-2-2-1109,0-8 1,0-2 0,0-12-265,0-4 1,0-4 0,0-2-1,0-1-158,0-4 0,7 2 1,5-8-1,5 1 92,4 2 1,5-4 0,-3 5 0,2 0 228,3 1 0,1 1 0,3 7 0,-1 3 304,1 6 0,-1 3 1,2 2-1,2 0 218,2 0 1,0 2 0,-6 3-1,0 6 30,1 3 0,-2 3 0,-2 2 1,-4 2-117,-1-1 1,-2 2-1,-6 1 1,-1 0-425,-3-1 1,-4 1 0,-7-4 0,0 2-999,0-2 0,-12-1 0,-8-1 0,-6 1 1059,-7-2 0,-2-4 0,4-12 0</inkml:trace>
  <inkml:trace contextRef="#ctx0" brushRef="#br0">8223 6287 12088,'16'-2'-54,"0"-3"1,-2-5 0,-2-4 345,-1-2 1,-8 5-1,2-1 1,-3-3 212,-2-5 1,-2-1 0,-3 4 0,-5-2 15,-4-2 1,-2 0-1,-2 5 1,-1 2-164,-2 4 1,-7-3 0,2 6-1,-2 0-140,2 0 0,-4 2 0,4 5 0,-2 0-229,2 0 1,-2 0 0,5 2 0,0 3-124,1 6 0,-4 8 1,5 2-1,1 0 170,3 2 0,6-6 1,3 6-1,1-2 19,3 0 0,2 7 0,4-4 0,3 2 305,6 0 0,3-6 1,3 2-143,4 1 1,-1-11 0,6 4 0,2-4 0,1-3 161,3-4 1,-1 2 0,1-2 0,-3-1-97,-2-2 0,2-8 1,-4-1-312,-1-1 1,-1-3-1,-7-5 1,-1-1-1,-1-2-63,-3-2 0,-4-7 1,-7 3-1,0-1-355,0 0 0,-7 5 0,-4-3 0,-3 1-498,-1 4 0,-6 1 0,0 3 0,2-1-153,1 0 1,-1 6-1,1-1 1,4 1-2241,0 1 3314,7 2 1,0 7 0,7 0 0</inkml:trace>
  <inkml:trace contextRef="#ctx0" brushRef="#br0">8947 5957 8614,'0'-17'0,"0"-3"-164,0-1 1,-6-1 0,-1 3-1,-1-2 675,-5 1 0,-6 3 1,-2 3-1,2 2-150,2 1 1,-4 6 0,0-4-1,1 2 13,3 4 0,-4 1 0,0 2 1,2 0-119,1 0 1,3 7 0,-1 5-1,2 6 78,3 3 1,-1 10 0,5-1 0,0 1 84,0 4 1,2 0 0,5-2 0,0 2-71,0 2 0,0 0 0,0-6 0,0 0-205,0 1 1,7 4-1,2 1 1,1-4-570,1-5 1,-1 0-1,6-7 1,-2-2-1420,-4-1 0,4-2 1,-3-1-210,3 1 1,-4-7 2048,1-4 1,-1-17 0,6-6-1</inkml:trace>
  <inkml:trace contextRef="#ctx0" brushRef="#br0">9025 6209 12200,'-5'7'504,"-2"-6"1,-2-6 257,-3-4 0,-7 4 1,-4-5-292,-1-3 1,-3 5 0,-4-1 0,-2 0 0,-2 2-522,-2 0 1,1-3-1,4 4 1,1 3-906,-1 1 0,3 2 1,2 2 947,6 3 1,11 4-1,3 7 1</inkml:trace>
  <inkml:trace contextRef="#ctx0" brushRef="#br0">10189 6413 8485,'14'-7'0,"-4"-4"-54,-5-3 0,-1 2 37,1-4 441,-3 4 1,5-12-1,-7 5 1,-2-4 101,-3-2 0,1 4 0,-8-5 0,-4-2-314,-3-1 1,-7 4-1,3 3 1,1 1 29,-1 0 0,-5 5 0,4 5 0,-3 1-46,1 1 1,7 2 0,-4 7 0,2 0-363,0 0 0,-5 7 0,5 4 0,0 4 97,-2 6 1,4-1 0,-5 4 0,1 0 146,4 1 0,1-1 0,3 4 0,1-2-34,3 2 0,4 0 0,7 0 0,0-3 117,0-3 1,0-1 0,2-5-1,3 0-22,6 0 1,4-1 0,6-1 0,4-1-82,-1-3 0,9-7 0,-3 3 1,2-5-52,3-1 1,-1 0 0,-4 0 0,-2-1-34,-2-5 1,-5 3-1,4-7 1,-3-3-318,-2-1 1,-8-1 0,-3-1 0,-1 0 85,1 0 1,-5 1-1,1-1 121,-3 0 78,5 8 0,-4 1 0,8 7 0,-1 1 298,-1 5 0,5 2 0,-4 8 0,4 0 140,2-1 1,-6 1-1,1 0 1,1 0-434,2-1 1,2 1 0,-2 0-1,-2-1 0,-2 1 1,1-5 0,5-1 0,-1 1-1050,1-3 1,0 6-1,0-5 1,-1 0 1101,1-4 0,7-3 0,1-2 0</inkml:trace>
  <inkml:trace contextRef="#ctx0" brushRef="#br0">11038 5910 8450,'0'-25'0,"-2"6"0,-1 5 997,-3 4 1,1 8-368,5 2 0,0 7 0,0 10 0,0 4 15,0 6 0,0 2 0,0 3 0,0-1-19,0 1 1,2 4-1,1 1 1,4 0-273,2 1 0,-5-5 0,2 6 0,1-1 79,4 4 0,-2-4 1,1-1-1,1-4-389,-3-1 1,5-1-1,-6 1 1,1-3-570,5-2 1,-6 0-1,0-6 1,0-1-169,3-3 1,-3-1 0,0-2-1816,0-4 0,-4-3 1171,8-7 1,-2-7 0,3-3 0,-2-6 1336,3-5 0,1-3 0,8-8 0,3 1 0</inkml:trace>
  <inkml:trace contextRef="#ctx0" brushRef="#br0">11431 6193 8402,'9'7'528,"-4"3"1,2-1 0,-2 1 0,-1 4 164,-3 6 0,1-1 1,2 7-1,1 0 213,-2-1 0,4 3 1,0-6-1,0 3-566,0 3 0,0-4 0,-3 1 0,3-3-501,1-2 0,-4 2 0,3-1 0,-2-2-591,0-1 1,1-2-4471,-6-1 3196,0 1 0,0-9 2026,0-7 0,-7-7 0,-2-23 0,-7-3 0</inkml:trace>
  <inkml:trace contextRef="#ctx0" brushRef="#br0">11447 6083 8548,'0'-16'0,"0"0"0,0 1 0,0-1 442,0 0 1,0 0-958,0 1 515,0 6 0,7 2 0,1 7 0</inkml:trace>
  <inkml:trace contextRef="#ctx0" brushRef="#br0">11667 6177 8450,'15'23'115,"1"3"1,-5 4 0,-1 1 0,1 1 218,-3-1 0,5-1 1,-6-2-1,0-2 289,-1 2 1,5-4-1,-6 1 1,0-3-115,2-2 1,-5 2 0,3-1 264,-3-2 1,3-1 269,1-2-795,-1-8 0,-5-2 1,0-12-388,0-4 0,0-9 0,2-2 0,3 0-37,5-2 1,4 0-1,2-5 1,2 2-324,3-2 1,1-1 0,6-3 0,-3 2 24,-3 4 0,6-2 0,-3 7 0,-1 2 63,-3 2 0,2 3 361,-2 3 1,0 4-1,-5 7 32,-1 0 1,1 9-1,-2 5 1,-2 5 102,-1 0 0,-3 9 1,5 0-1,-5 0 268,-1 2 0,4-6 0,-4 1 1,0-2 10,0-4 1,5 3-1,-1-1 1,2-1-33,3-3 0,0-6 1,0-3-1,1-1 19,4-3 0,-3 3 1,4-2-1,-1-2-61,0-1 0,5-7 1,-3-2-1,0-2-231,0-3 0,3-2 0,-5-2-162,-2 1 1,-2-6 0,-1-2 0,0-1 0,-2-3-278,-4 3 0,-3-6 1,-7 6 29,0-1 0,0-3 0,-1 7 0,-5 2 154,-4 2 0,-4 1 1,-2 2-1,0 4 1,-1 4 232,-4 5 0,2 1 0,-6 1 0,3 5 267,2 4 0,3 6 0,1 5 0,2 5 134,4 4 0,3 1 0,8 0 0,5-1-94,4-4 1,4 9 0,4-3-612,3 1 1,1 0-1,6-2 1,-3 1-1041,-3-1 0,1-4 0,-4-3 0,2 0 0,-3-1-3273,-6 0 4579,2-9 0,2 0 0,8-5 0</inkml:trace>
  <inkml:trace contextRef="#ctx0" brushRef="#br0">13192 6774 8450,'26'-8'47,"0"2"1,-5-1 0,4 2 0,-3 2 313,-2 1 0,-8 2-2528,-2 0 2167,-6 0 0,10 7 0,-6 2 0</inkml:trace>
  <inkml:trace contextRef="#ctx0" brushRef="#br1">28034 6036 8193,'-7'-9'808,"5"0"1045,-3 4-1518,3 3 1,9-5-1,4 7 1,3 0 28,1 0 0,3 0 1,1 0-1,4 0 35,1 0 1,2 0-1,8 0 1,1 0-99,1 0 1,8 0 0,-4 0 0,2 0-74,0 0 0,-2 0 0,6 0 1,-3 0-54,1 0 1,10 0-1,-5 0 1,3 0-18,3 0 1,2 0 0,-3 0 0,1 0-56,-1 0 0,3 0 0,-4 2 0,-3 1-156,-1 3 0,-1-1 0,-1-5 0,-4 0 8,-6 0 1,3 0-1,-12 0 1,-2 0 49,-1 0 0,-2-5 0,-4-2 0,2 0-4,-2 0 1,-2 0 0,-1 3 0,0-3 1,0-1 1,-1 4 69,1-1 0,0-2-307,-1 2 179,-6-1 0,-4 6 0,-10 0-85,-5 0 0,-6 0 0,-5 0 0,-5 0 72,-4 0 1,-3 0 0,-2 0 0,-3 0 119,-3 0 0,-1-5 0,-5 0 0,0 1-7,0 3 0,-4 1 0,2 0 1,4 0-1,0 0 0,-1 0 0,1 0-87,3 0 0,-2 1 0,6 3 0,-2 3 0,-2 0 16,1 0 0,1 5 0,4-3 0,-5 1 21,1 1 0,-4-6 1,6 4-1,0-2 7,-1-4 0,-1-1 0,5-2 1,4 0 41,1 0 1,-3 0-1,8 0 1,-1 0 26,0 0 0,7 0 1,-2 0-1,3 0-22,3 0 0,-1 0 1,0 0 2,0 0 58,8 0-154,1 0 0,8 5 1,5 0-1,4-1 66,4-2 0,4-2 0,2 1 0,7 3 14,2 1 0,5 0 1,4-5-1,7 0 52,6 0 0,8 2 0,-1 2 0,3 1-123,2-2 0,5 4 1,0-1-1,-1-3-201,-3-1 1,-1 3-1,0 0 1,-2-1 53,-3-2 1,1-1 0,-6 3 0,-2 1 42,-3-2 1,-7-1-1,-5-4 36,-3-3 0,-8 4 0,-4-5 0,-4 5 0,-3-1 149,-3-3 0,-2 3-159,-4-3 0,-5 3 42,0 2 1,-9 0-1,-12 0 1,-5 0 16,-4 0 0,-8 0 0,-6 0 0,-5 0 54,-3 0 0,-6-5 0,4-1 0,-2 3 111,-3 1 1,3 0 0,0-1 0,2-2-5,3 1 1,-3 2 0,0 2-1,1 0 20,4 0 1,-6-5-1,9 0 1,1 1-50,1 3 1,4 1 0,-4 0 0,6 0 87,5 0 1,-2 0 0,10 0 0,1 0-38,3 0 0,3 0 1,3 0 229,-1 0-307,7 7 1,4-6 0,10 5-61,6-5 0,4-1 0,8 0 1,8 0-25,10 0 0,6 0 0,7 0 0,9 2-103,8 3 0,12-3 0,2 5 0,1-2-55,-1 1 1,-40-1 0,-1 0 0,42 0 0,-2 1 33,-4 1 0,-6-6 1,-15 4-1,-5-3-25,-5-2 1,0 0-1,-14 0 1,-5 0 229,-8 0 1,-6-2-1,-4-1 1,-3-4 252,-2-2 1,-3 4-183,-10-5 1,-8 1-1,-8-3 1,-5 3-148,-6 2 0,-5-4 1,-11 4-1,-4 0-49,-4 0 1,-10-3 0,-1 5 87,2 1 1,-4-3 0,2 2 0,3 2 0,4 1 35,3 2 0,8 0 1,-3 0-1,6 0-4,5 0 1,-1 0-1,6 0 133,2 0 0,4 0 1,3 0-1,3 2 0,2 1 276,4 2 1,7 0-277,1-5 0,10 6 0,1-1-109,8-2 0,19 4 0,6-1 0,7-3-11,9-1 1,9 3 0,10 2 0,3 0-239,11 0 1,2 0 0,-39-4 0,-1-1 0,1 2-1,0 1-8,42 4 0,-42-3 0,-1 0 0,35 1 0,-11 0 129,-12 0 0,-6-2 0,-13-5 100,-2 0 0,-4 0 0,-3 0 1,-3 0-379,-3 0 1,-1 0-1027,-5 0 0,-7 2 0,-4 3 1364,-3 6 0,-16 3 0,-4 1 0</inkml:trace>
  <inkml:trace contextRef="#ctx0" brushRef="#br2">26918 2845 8316,'0'-16'249,"0"6"1,1-1-1,3-1 732,1-2 1,6 4-473,-6-1 1,7 1-1,-1-6-100,3 0 0,1 6 0,1 1 0,-2 0-168,-4 1 1,4 4 0,-3-1-1,3 3 41,2 2 0,-1-5 0,1 0 59,0 1 1,7 4-192,3 5 1,-4 4 0,-1 5 0,-3-2-25,-2-1 0,-1-1 0,1 6 0,-2 0 65,-4-1 1,4 1 0,-3 0 0,1-1-114,-1 1 0,1 0 1,-5 0-1,0-1-51,0 1 0,0 2 0,-4 1 0,3 2-50,-3-2 0,-1 4 1,-2-1-1,0 1 33,0 0 0,0 5 0,0-4 0,0 2 27,0 1 0,0-1 1,0 3-1,0-1 53,0-1 0,0-6 0,0 3 0,-2 0-26,-3 1 0,1-6 0,-4 4 0,-1-2-18,0 0 1,4 1-1,-4-2 1,0 1-5,1-2 1,-3-2-1,-5-1 1,1 0 7,-1-1 0,-1 1 1,-3 0-1,-1-2-12,2-4 1,-4 4 0,2-3 0,1 1 4,-3-2 1,5 3 0,-4-6 0,1 0-14,0 0 0,-5 3 0,3-5 0,0-1-9,0-2 0,-3-2 0,5 0 0,0 0 78,-1 0 1,-1-7 0,-5-4 0,3-1 39,3 1 1,-1-3-1,4 4 1,-2-4 33,2-2 1,1 1 0,2-1-1,1 0 61,-1 0 0,2 1 0,2-3 0,1-1 0,-1-2 1,-2-5 0,0 3-1,2-1-26,1-4 0,6 3 0,-4-1 0,2 0 148,4 1 1,1-2 0,2 4-1,0-2-155,0-3 1,2-1 0,3-3 0,4 3-112,0 2 1,5 3-1,-4 5 1,2-4-271,-1-1 0,3 4 0,-4-1 0,4 4 5,2 1 0,1 2 1,3 2-1,2 3 118,3 2 1,-4 0 0,3 4 0,1-2 177,-1 1 0,-3 2 0,4 2 0,-3 2-311,-3 3 0,-1-3 1,-2 3-2818,-1-3 1,-6-4 1379,-4-3 1,-3-4 1626,-2-6 0,-7-8 0,-2-2 0</inkml:trace>
  <inkml:trace contextRef="#ctx0" brushRef="#br2">18805 15403 7711,'-16'-7'-54,"2"4"0,2-6-243,1 2 457,8 2 427,-11 5 543,12 0-531,-5-7 0,7 4-274,0-8 0,7 6 0,5-4 0,9 2-10,11 4 1,1 1-1,9 2 1,2 0-105,1 0 0,7 0 0,1 0 0,-4 0 35,-6 0 0,1 0 0,-7 0 0,-4 0-69,-5 0 0,0 0 1,-7 0-1,-2 0-6,-1 0 1,-5-2-1,0-1-410,-3-3 3,-6 1 0,1 5 13,-10 0 0,-9 0 0,-9 0 0,-1 0 143,-4 0 1,0 0 0,0 0 0,1 2 83,0 3 0,-3-3 1,-2 3-1,1-3 67,0-2 1,-1 2 0,1 1 0,-3 2 52,-2-1 0,3-2 0,-4-2 0,5 0-42,6 0 1,-2 0-1,7 0 1,2 0 85,2 0 1,1 0 211,0 0-152,0 0 1,9 0-100,7 0 1,7 5 0,11 0-1,3-1-40,5-3 0,9-1 0,3 0 0,1 0-60,-1 0 0,6 0 0,-2 0 0,2 0 41,-2 0 1,6 0-1,-4 0 1,0 2-230,1 3 1,-12-3 0,-3 3 0,-5-3 64,-6-2 0,-7 0 0,-3 2-208,-2 3 87,-2-3 1,-12 5-1,-4-7 1,-4 1 131,-6 5 1,-4-5 0,-6 5-1,-1-5 41,1-1 0,0 6 0,-1-1 0,1-2 18,-1-1 1,3-2 0,1 0 0,1 0 51,-1 0 0,4 5 0,0 1 0,1-3 10,4-1 0,1-2 0,2 2 332,1 3-132,6-3 1,4 5-29,10-7 1,4 0 0,8 0-1,4 0-120,5 0 0,6 0 0,3-2 1,3-2-94,2-1 1,2 0 0,5 5 0,1-2-64,-1-3 1,-4 3 0,-2-3 0,-8 3 60,-4 2 0,3 0 0,-11 0 51,-2 0-28,-8 0-166,-4 0 1,-27 0-1,-6 2 110,-5 3 1,-9-3 0,-1 5 0,-1-2 7,0 0 1,2 1-1,-2-5 1,6 3 12,3 1 0,1 0 0,1-5 0,-1 0 61,1 0 0,5 0 0,1 0 0,1 0 150,-1 0 0,6 0 0,-2 0 90,4 0 0,6 0 174,1 0 0,6-1-347,-1-5 0,15 5 0,8-5 0,3 5-218,1 1 1,13-2-1,0-2 1,5-1-55,2 2 1,0 1 0,6 2 0,-3 2 53,-3 3 0,-4-3 0,-8 3 1,-4-3-8,-5-2 0,-3 5-67,-3 0 144,-6 7 0,-4-5 1,-10 4-1,-7-4-9,-7 0 0,-6-5 0,-8 3 0,-2-4 20,-2-1 1,-5 0 0,4 0-1,0 0-11,-1 0 1,2 0-1,6 0 1,1 0 88,4 0 0,-2 0 0,5 0 0,1-1 277,-1-4 0,2 1 282,5-6 0,6 6-322,-1-1 0,15-2 1,1 2-1,9 1-152,7 2 0,4 2 0,9 0 0,5 0-213,3 0 0,10 2 0,-8 2 0,-2 1 146,-2-2 0,-3-1 0,-6-2 0,-1 0-47,-4 0 0,2 0 0,-7 0 0,-2 0-743,-1 0 0,-3 0 0,1 2 0,0 3-1143,0 6 1,-1 9 1862,1 7 0,7 2 0,1 3 0</inkml:trace>
  <inkml:trace contextRef="#ctx0" brushRef="#br1">6808 15231 8124,'-7'-9'1849,"4"-3"-574,-8 6-736,8 1 0,3 10 0,12 2 0,6 0-26,3 0 0,12 4 0,0-4 1,4 0-21,1 0 1,11 0-1,0-4 1,3 2-169,2-1 0,4-2 0,-2-2 0,2 0 150,1 0 1,4 0 0,-11 0 0,-3 0-189,-5 0 0,-6 0 0,-8 0 0,-4 0 562,-5 0-679,-3 0 0,-11 0 1,-9 0-11,-12 0 1,-9 0 0,-12 0-1,-3-2-401,-4-3 1,-10 3-1,6-3 1,-1 3 1,-4 2 0,-5 0 0,6 0 0,3 0 68,3 0 1,4 0 0,-4 0-1,4 0 83,1 0 1,3 0 0,4 0 0,3 0-66,2 0 1,3 0-1,5 0-1252,-2 0-604,0 0 1,16 2-506,10 3 1,11-2 2513,15 8 0,7-8 0,3 4 0</inkml:trace>
  <inkml:trace contextRef="#ctx0" brushRef="#br1">14843 15356 8124,'-25'-1'-398,"4"-3"359,4-1 0,1-2 1228,0 2 0,6 3-764,-1-3 0,17 3 1,4 2 15,13 0 1,6 0 0,6 0 0,4 0-108,3 0 1,12 0-1,-7 0 1,0 2-75,-3 3 0,7-3 0,-6 3 0,-1-2-21,-6 3 1,-5-5-1,-3 5 1,-4-5 378,-5-1-740,-3 7 1,-13-5 86,-10 3 0,-11-3 0,-19-2 1,-5 0-18,-7 0 0,-11 0 1,0 0-1,-1 0 69,1 0 0,-1 0 0,7 0-20,1 0 0,2 0 0,2 0 0,0 0 13,-1 0 1,3 0 0,3 0 0,5 0 0,6-2 210,5-3 1,3 3 0,7-3 1838,1 3-1528,6 2 1,11-5-1,13 0 1,12 1-276,7 3 0,12 1 0,6 0 0,-1 0-65,-2 0 1,-2 5 0,0 2-1,0 0-129,1 0 0,-8 3 0,-2-4 0,-3-3-244,-3-1 1,2 3-1,-9 0 1,-1-1-426,-3-3 1,-1 1 0,-1 2-1,0 3-1222,-5 1 1,2-1-1,-6 7 1,4 4 1827,2-1 0,0 1 0,-1-3 0</inkml:trace>
  <inkml:trace contextRef="#ctx0" brushRef="#br1">7579 13580 8515,'9'-16'1012,"-1"1"0,-4-1-515,1 0 1,2 1 0,-4-1 0,4 0-1,0 0 75,0 1 0,4-6 0,-6-2-79,-1-1 1,3-3 0,0-4 0,0 0-39,0-1 1,-2-6 0,-3-2-1,1-2-281,2 0 0,1 2 0,-6-4 0,0 2 2,0-2 0,0 1 1,0-1-1,0 2 8,0-2 1,0 6-1,0 0 1,0 3-513,0 3 0,0-3 0,0 11 1,0-2 225,0-1 1,-2 8 0,-2-2-1,-3 4-7,-1 1 0,4 6 0,-3-1 82,0-1 0,4 0-60,-8 1 13,1 4 1,-4 14 0,1 4 0,5 4 101,1 6 1,-5-1 0,1 6 0,-1 0 1,1-2 0,-3 6 0,4-4 1,-4 2 147,-2-2 1,0 4 0,1-5 0,-1 1 25,0 0 1,6-7-1,1 2 1,2-3-330,4-3 1,-4 1 102,1 0-170,1-1 1,7-8-1,3-7 100,6-8 0,3-6 1,1-4-1,1-3-145,0-5 1,-1-4-1,3-1 1,1-2-147,2-4 1,5-1-1,-3-6 1,0 4-18,-1 1 1,5 8 0,-6 7 0,-2 1 265,-2 4 0,-1 3 754,0 5 1,-1 4-255,1 7 1,0 7-1,-2 4 1,-2 3 24,-1 2 0,-3-1 1,5 3-1,-5 1-128,-1 2 1,4 0 0,-4-5 0,1-1-431,5 1 1,-5 5-1,3 0 1,-1-2-855,-1-1 1,0-3-1,-6 1 1,3 0-3493,-3 0 4513,-1-1 0,-9 1 0,-2 0 0</inkml:trace>
  <inkml:trace contextRef="#ctx0" brushRef="#br1">5346 11128 8164,'0'-10'3104,"0"-1"-2449,0 8 1,-2-2-1,-1 10 1,-4 5 219,-2 4 0,-1 4 0,-4 1 0,2 4-44,1 1 1,1-3 0,-6 3-1,0-1-259,0-4 0,1 4 0,-1-2 0,0-2-319,0-1 0,3 3 1,0-2-1,3-3-443,-2-4 1,3-3 0,-2 1-3146,-1-5 1,-2 2 1607,-2-2 1,8-6 0,2-10-1,5-3-1558,1-1 3285,-7-8 0,5-2 0,-5-6 0</inkml:trace>
  <inkml:trace contextRef="#ctx0" brushRef="#br1">4937 11097 8843,'11'-5'0,"-2"-2"650,-2-2 1,0 5-1,-2-1-139,5 3 1,-1 2 0,2 0 0,-1 2 254,-1 3 0,3 4 1,-5 7-1,0 0-107,0-1 1,5 1 0,-1 1 0,1 3-27,-2 1 0,4 1 0,-3-3 0,3 2-192,1-1 0,-4-3 1,-1-1-1,1 0-201,-2-1 1,5-4 0,-6-1-1,3 1-512,-1-3 0,-4 5 1,2-6-3659,-1 1 0,6-4 2499,-3 1 1,-1-3-1,1-2 1,2-2 1430,2-3 0,9-4 0,2-7 0</inkml:trace>
  <inkml:trace contextRef="#ctx0" brushRef="#br1">5566 11317 8511,'16'-5'1472,"0"-1"0,-1 3-722,1 1 1,0 2 0,1 0-1,3 0 19,1 0 0,1 0 0,-3 0 0,2 0-651,-1 0 0,-3 0 1,-1 0-1,0 0-297,-1 0 0,6 0 1,0 0-1,-2 0-877,-1 0 1,-2 0 0,-1 0 0,1 0-300,0 0 1,0-5 0,-1 0 0,1 1 1354,0 2 0,-1-5 0,1-1 0</inkml:trace>
  <inkml:trace contextRef="#ctx0" brushRef="#br1">6494 11128 8164,'0'-15'0,"-5"4"0,-2 2 339,-2 2 0,4-3 0,-4 3 0,0 0 27,1 0 0,2 2 0,-2 3 0,-1-2 603,0-1 0,-1 0 0,-6 5-527,0 0 1,6 2 0,-1 1 0,-1 4-110,-2 2 0,0 1 0,2 6 0,1-2-56,-1-3 1,3 8 0,1-4 0,1 3 44,3-1 0,2-1 0,2 0 0,0 0-124,0-1 0,2 1 0,3 0 1,6-1-324,3 1 0,7 0 1,1-2-1,3-2-514,3-1 1,-4-3 0,3 3 0,0-4 218,3 0 0,-4-6 1,-1 5-1,-1-5-1289,1-1 1,-4 0 0,3 0 0,-1-1-925,-4-5 2633,6-2 0,-8-8 0,6 0 0</inkml:trace>
  <inkml:trace contextRef="#ctx0" brushRef="#br1">6918 11238 8164,'-1'-10'526,"-3"-1"0,-3-1 93,-2-2 0,-1 4 0,-6-1-245,1-1 1,-1 3 0,0 0 0,0 2 360,1 4 0,-1 1 0,0 2 0,0 0-375,1 0 1,1 2 0,2 1-1,3 4-192,2 2 0,-4 2 1,6 4-1,0 1-11,-2 0 1,5 0-1,-3-1 1,3 1-37,2 0 0,7-1 0,4-1 0,4-1-176,6-3 0,2-1 0,5 3 0,-2-3 225,2-2 0,-3 0 0,1-4 1,0 2 142,-2-1 0,4-2 0,-5-2 0,0-2-54,0-3 0,-4 1 1,-7-6-1,-3-2 159,-2-2 1,-2-2 0,-5 0-399,0 0 1,-7 1-1,-4-1 1,-3 0-498,-1 1 1,-1-1 0,-1 0 0,-3 0-353,-1 1 1,-5 4 0,5 1-1533,2-3 1,2 6 1078,1 2 0,9 4 0,7 2 0,9 4 669,5 6 1,7 1 0,3 0 0,2-3 612,2-2 0,5 5 0,-8-3 0</inkml:trace>
  <inkml:trace contextRef="#ctx0" brushRef="#br1">7359 11238 8164,'15'0'272,"-4"-5"0,-2-2 273,-2-2 1,-2-1 0,-5-6-1,-2 2-198,-3 4 1,-4-3-1,-7 6 1,1 0 264,-1 0 0,0 0 0,0 4 1,1-2-186,-1 1 0,-5 3 1,0 1-1,2 0-189,1 0 1,3 6 0,-1 5 0,0 3-109,1 2 1,4-1 0,2 1 0,2 0-27,4 0 0,1 4 1,2 1-1,0-1 32,0-3 1,7-1-1,4 0 1,4-1 32,6 1 1,2 0 0,5-2-1,-2-2 121,2-2 0,-5-6 0,-1 1 0,-1-3 133,0-2 0,0 0 1,-5 0-1,0-2-283,0-3 0,-6-4 0,-1-7 1,-2 1-520,-4-1 1,-1 0-1,-2-1 1,0-2-1109,0-2 1,0 0-1,0 5 824,0 0 0,0-1 0,0-2 1,-2-1-1,-1 5-2541,-2 2 0,-1 3 3204,6-6 0,0 7 0,0 3 0</inkml:trace>
  <inkml:trace contextRef="#ctx0" brushRef="#br1">7484 11113 8164,'2'15'153,"2"1"1,3 0 0,0-1 0,1 1 472,1 0 1,-4 5 0,4 0 0,0-2 50,0-2 0,-4-1 1,4 0-1,-2 0 266,-4-1 1,4 1-341,-2 0 0,1-6-254,-6 1 1,0-10-1,-2 1 1,-3-7 35,-6-4 1,2-1 0,-1-8-1,-1-1-101,3-2 0,-1 0 0,5 5 0,-1-1-162,2-4 1,3 4 0,5-4 0,5 3-283,4 2 0,2 1 1,0 1-1,0 1-315,-1 3 0,6 6 1,0-1-1,0 4-635,2 1 1,-6 0 0,4 0 0,-2 0-285,2 0 0,-3 6 0,3 5 0,-4 3-107,-1 2 0,0-6 1501,0 1 0,-1-1 0,1 6 0</inkml:trace>
  <inkml:trace contextRef="#ctx0" brushRef="#br1">8161 11270 8164,'15'0'449,"-6"-2"1,-4-3 303,-3-6 1,-2-3 0,0-1-7,0-1 0,-7 0 0,-4 0-365,-2 1 1,-3 6 0,0 2 0,0 2-164,1-1 1,-1 1 0,-2 5-1,-1 0-144,-2 0 0,0 2 0,6 3 1,-1 6-3,0 3 0,0 1 0,1 1 0,-1 0-48,0 0 0,6 4 1,1 1-1,2-1-131,4-3 1,1-1-1,2 1 1,0 3-143,0 0 1,9 1 0,4-5 0,8 0-61,4 0 1,-4-2 0,5-4 0,0-3 220,-1 0 0,3-5 0,-6 3 0,3-3-73,3-2 1,-5-7 0,-1-4 0,-1-3 270,0-1 1,0-6 0,-5-2-1,-2-2-94,-4-2 1,3-3 0,-6-3 0,0-4-125,0-5 1,-2-2 0,-5 1 0,0 3 78,0 1 1,-7-3 0,-2 6 0,-1 2 215,-1 6 0,6 0 0,-4 8 933,2 0-740,-5 10 0,10 5 0,-3 10 0,3 7-2,2 7 1,0 6-1,2 8 1,1 4-13,3 5 1,4-4-1,-3 0 1,0-1-175,0 0 0,5-1 0,-1-4 1,1-1-742,-2 1 0,3-6 0,-6-2 1,0-1-852,0-4 0,3-1 0,-3-3-908,2 1 0,1-7 1677,6-4 1,-5-5 0,-3-5 0,1-6 629,0-3 0,-6-8 0,4-3 0</inkml:trace>
  <inkml:trace contextRef="#ctx0" brushRef="#br1">8569 11175 8164,'6'11'298,"-1"-1"0,5 1 0,-4 5 0,-1-1 0,0 1 685,0 0 1,2-1 0,-3 3-659,1 3 0,2 0 1,-4 1-1,3-6-470,-3-2 1,1-2 0,-1 1-3119,2-3 2372,1-6 0,-6 1 0,0-10 546,0-6 1,-2-3 0,-2-3-1,-1-3 345,2 0 0,-6-8 0,0 3 0</inkml:trace>
  <inkml:trace contextRef="#ctx0" brushRef="#br1">8632 11144 8164,'0'-30'0,"0"2"0,0 4 0,0 1 0,-2 4 0,-1 0 0,-2 0 0,-1-2 488,-1 1 0,6 8 0,-4 2-82,3-3-1311,2 6 1,2 0-539,3 7 1443,3 0 0,8 7 0,0 2 0</inkml:trace>
  <inkml:trace contextRef="#ctx0" brushRef="#br1">8758 11034 8164,'16'16'-366,"-2"-1"0,-2 3 0,-2 1 856,3 2 0,1 7 0,1-4 0,-1 3-26,-3-1 1,1-5 0,-5 3 0,0-1-142,0-4 1,-2-1 0,-5-3-1,0 1 327,0 0 0,0-6 562,0 1-853,0-1 1,-7-8 0,-2-7-137,1-8 0,-1-2 1,6-3-1,-3-1-287,3-2 1,1 0 0,4 4 0,3-3-212,6-1 1,2-5 0,5 4 0,3-1-24,5 0 0,-1 2 0,-1 6 1,0 1 180,1 3 1,-1 4 0,3 7 0,-5 0 139,1 0 1,-5 2 0,4 3 0,-1 6 124,0 3 1,0 6 0,-5 3-1,0 0 28,-1 0 1,-4 3 0,-3-4 0,1 1-386,0 0 0,-6 3 0,3-5 0,-5 0-369,-1 2 1,0-6-1,0 4 1,0-3-302,0-3 0,0 1 0,0 0 0,0-1 312,0 1 0,6-5 0,1-3 567,1-1 0,3-1 0,5-6 0</inkml:trace>
  <inkml:trace contextRef="#ctx0" brushRef="#br1">9733 11490 8164,'16'-6'134,"-1"1"1,-4-7 0,-3 2 0,-1-4 294,-3-2 0,-2 0 0,-2-1-108,0-4 0,-7 3 1,-4-3-1,-3 6 93,-1 4 0,-6-3 0,0 5 0,0-1-145,-2-1 1,4 8 0,-8-4 0,1 2-12,2-1 1,-6 1 0,6 7-1,-1 1-11,4 3 1,0 6 0,4 0 0,3 6-168,0 3 1,7 5 0,2-4 0,3 1-53,2 0 0,0-2 0,2-5 0,3-1 2,5 1 1,4 0 0,2-1 0,0-1-67,0-3 1,1-4-1,2-5 1,2 1 40,-2 2 1,4 1-1,-2-8 1,-2-2-149,-1-1 0,1-7 0,0 1 0,-3-3 80,-2-1 1,3-1 0,-6 0 95,3 1 1,-4 6 0,1 4 74,1 3 0,-3 2 0,1 2 11,2 3 0,2 4 0,4 6 1,1 1-366,2 0 0,0 5 0,-5-2 0,-1-3-184,1-4 1,0-3 0,-2 3 0,-2-3-1533,-1-2 0,-1-2 1429,6-5 1,-7-2 0,-4-3 0,-2-7 532,3-8 0,-5-4 0,6-8 0</inkml:trace>
  <inkml:trace contextRef="#ctx0" brushRef="#br1">10094 11002 8648,'0'-15'592,"0"8"1,2 7 36,3 9 1,-3 10-1,3 5 1,-1 4-208,1 5 0,-3 2 1,3-3-1,-3-1 169,-2 1 0,0-1 1,0 0-1,0-1-512,0-4 0,0 2 0,0-5 0,0 0-567,0-1 0,0-1 0,2-5 0,1 0-473,2-1 1,8 1-1,-3-2-612,4-3 0,2-4 1573,-1-7 0,8-14 0,2-4 0</inkml:trace>
  <inkml:trace contextRef="#ctx0" brushRef="#br1">10440 11348 10527,'-10'-7'506,"-1"-3"1,1 1-1,-8-1 1,-1-1-274,-2 2 1,-5-5 0,3 6 0,1-3-265,-1 1 0,2 4 0,5-2-3647,0 1 2982,8 2 1,1 6 0,10 5 0,6 2 493,7 1 1,5 8-1,0-4 1,3-1 249,1 2 1,4 0-1,-3 0 1,2-2 120,-1-1 1,2-8 0,-2 4 0,2-2 694,3 0 0,-3 1 1,-1-6-1,-3 0 29,-3 0 0,-1-6 0,-5-1-385,0-1 1,-7-3 0,-4-4-367,-3-1 1,-4 0 0,-3 0 0,-8 2-72,-6 4 0,2-2 1,-6 6-1,2 3-72,0 1 1,-5 2 0,3 0 0,0 2 124,1 3 1,1 4 0,7 7 0,3-1 266,6 1 1,3 7 0,2 3 0,0 2 98,0-2 1,13 4 0,4-6-1,4 2-145,2 1 1,5-3-1,-2 4 1,4-3-349,1-3 1,-1 4-1,-4-5 1,-5-1-1107,-4-3 1,-1-6 0,-2-1-1811,-4 2 1,-4 2 2918,-12 2 0,-16-7 0,-11-2 0</inkml:trace>
  <inkml:trace contextRef="#ctx0" brushRef="#br1">5362 12150 8164,'16'-2'-192,"-2"-3"1,-4-6 1038,-5-3 1,-3-1 0,-2-1-312,0 0 1,0 1 0,0-1-1,-2 2 395,-3 3 0,-4-1 0,-6 5 0,-1 0-490,0 0 0,-5 0 0,-2 4 1,1-2-306,-1 1 0,-3 2 0,3 4 1,0 2-71,1 1 0,1 7 1,5-2-1,0 6-8,1 5 1,4-3 0,2 4 0,2-1-102,4 0 0,1 2 0,4-4 0,3 2 135,6-2 1,3-1 0,3-3 0,4-1-37,5-3 0,4 1 0,1-7 0,1-1 86,-1-2 0,1-2 0,-1 0 0,1 0 100,-1 0 1,-6-2 0,-5-3-1,-2-6-20,-2-3 1,-6 4 0,-1-1 0,-2-1-72,-4-2 1,-1-9 0,-4-1-721,-3-1 1,2 3 0,-8 6-1,-1 0-568,-2 1 1,3 1 0,3 1 0,-1 5-526,0 1 0,4 1-1928,-5 6 3590,6 0 0,-3 7 0,7 2 0</inkml:trace>
  <inkml:trace contextRef="#ctx0" brushRef="#br1">6117 11914 8164,'14'-30'226,"-4"4"0,-3 4 0,-7 6-162,0 0 1,-2 0-1,-1 1 1,-4-1-1,-2 0 303,-3 0 1,-7 6 0,-2 0 0,0-1 882,-2 2 0,4 2 0,-6 7-821,3 0 1,-1 0 0,4 0 0,-2 2 0,1 5-18,3 9 1,1 1 0,1 8 0,1-1-41,3 1 1,-1-1 0,7 4 0,1-2-190,2 2 1,2 0-1,2 0 1,2-4-375,1-1 0,7 3 0,-1-5 1,3-1-1153,1-3 1,3-1-1,1-1 1,4 1-101,1 0 0,-3-2 0,5-2 0,2-3 238,2-2 0,-4-2 1205,0-5 0,1-7 0,4-2 0</inkml:trace>
  <inkml:trace contextRef="#ctx0" brushRef="#br1">6352 12118 8164,'-21'0'654,"0"0"0,-5-5 0,4 0 1,-3 0 253,-3-2 1,-2 3 0,-1-4 0,0-1-851,-1 0 0,1 6 0,-1-4 1,3 1-827,2 1 0,3-2 1,5 4-1396,-2-3 0,5-1 2163,5 2 0,8-4 0,-4-6 0</inkml:trace>
  <inkml:trace contextRef="#ctx0" brushRef="#br1">7013 11836 8164,'-2'-16'52,"-3"0"1,-4 2 0,-8 2 0,-3 1 440,-1-1 0,0 5 1,6 0-1,-1 2 572,0 0 1,-5-1 0,0 6 0,0 0-774,-1 0 0,4 2 1,-3 2-1,4 3-127,1 1 1,0 3 0,2 5-159,4-1 0,-2 1 0,6 0 1,3 1-1,1 2-94,2 2 1,9 6 0,5-6 0,5-2 5,0-2 0,4 4 0,0 0 1,1-2 41,4-1 1,2-4 0,1-2 0,1-3 12,-1-2 1,6 0 0,0-4 0,-3 2-6,0-1 1,1-4 0,-2-4 0,-5-3-19,-4-1 0,1-3 0,-8-4 0,-3-1 85,0 0 1,-7-5 0,-2 0-1,-3 0 31,-2-1 0,-2 4 0,-3-5 0,-5 2 124,-4 0 0,-2 1 0,0 6 0,0 1-50,1 3 1,-6 6 0,0-1 0,2 3 78,1 2 0,2 2 0,2 3-85,4 6 0,3 3 0,7 3-283,0 4 1,0-3-1,2 4 1,3-1 0,5 0-72,4-1 1,7-3-1,2-1 1,0-2-123,-1-4 1,5 4 0,-5-5 0,3 1-198,3 1 0,0-8 1,0 3-1,-4-5-146,-1-1 1,3 0-1,-5 0 1,-2-1 103,-1-5 0,-8 3 1,-1-8-1,-2-1 329,-4-2 1,1-7 0,-1 0 0,3 2-26,-3 2 1,-1 1 684,-2 0 456,0 7 0,0 4 1,2 10-1,1 6-307,2 3 0,2 2 0,-3 1 0,1 2-181,-1 2 0,-3 0 0,-1-5 1,0 0 137,0-1 1,0 1 280,0 0-745,0-8 0,-5-2 0,0-12 1,0-4-88,-2-4 1,5-2 0,-3 1 0,1-3-105,-1-3 1,3 2 0,-1-7 0,6-2 33,8-2 1,3 0-1,1 2 1,3 2-278,3-2 1,-4 6 0,6 1-1,-2 5 338,0 5 1,5 4 0,-5 7-1,-2 0 241,-1 0 0,-3 7 1,1 4-1,0 5 45,0 5 0,-1-4 0,1 6 0,0 0 5,0 3 0,-6-2 1,0 1-1,1-1-251,-2 1 0,3-6 1,-7 3-1,0-1-446,2 0 0,-3-1 0,5-8 0,-2-2-1131,-4 2 0,6-5 532,1-1 1,-1-5 488,2-1 0,-8-7 0,4-3 0,-2-4 561,0-2 0,8-6 0,-5-3 0</inkml:trace>
  <inkml:trace contextRef="#ctx0" brushRef="#br1">8208 11537 7825,'0'16'862,"0"1"0,0 2-385,0 2 0,0 7 0,0 0 1,0 5 662,0 4 1,0 0-1,1-4 1,3 0-619,1-2 0,2 4 1,-3-10-1,1-1-519,-2-3 0,4 2 1,0-2-1,0-2-147,0-1 1,4-3 0,-4 1 0,2-2-1090,3-4 0,-3 3 0,1-6 0,2 0-720,2 0 0,2-2 1,0-7 1952,-1-3 0,1-4 0,0-7 0</inkml:trace>
  <inkml:trace contextRef="#ctx0" brushRef="#br1">8554 11946 10473,'-16'-6'776,"0"1"0,-5-5 0,0 3 0,2 0-266,2 0 0,-6-4 0,-2 4 1,1-2-707,3-3 0,2 5 0,1 0 1,1 2-1195,3 0 1,2-2-167,-4 2-351,7 3 1,2-3 1906,7 10 0,14 4 0,4 6 0</inkml:trace>
  <inkml:trace contextRef="#ctx0" brushRef="#br1">8569 12008 8883,'27'9'0,"-3"-4"0,-1-3 0,-2-2 378,1 0 1,-2 0-1,4 0 1,0 0-83,1 0 0,-6-7 1,2-2-1,-3-1 229,-3-1 1,1 6 0,-2-5 0,-4-2-284,-4-2 0,1-2 0,-2 0 0,-2 0-221,-1 1 1,-4-3 0,-3-1 0,-5-2-15,-4 2 0,-2 1 0,0 4 35,1 4 1,-1-2 0,0 6-1,0 3 1,1 3 0,-1 5 0,2 6 113,4 3 1,1 7 0,5 3-1,-1 2-48,2 2 0,1 9 0,2-9 0,0 0-281,0 1 1,5-4-1,2-1 1,2-1-208,3-4 1,2-1 0,2-4-1,-1-2-106,1-2 1,0-6 0,0 3 0,-1-2 54,1 0 0,0 1 0,-1-8 0,1-2 38,0-1 0,-6-7 0,1 1 0,1-3 45,2-1 1,0-6 0,-2-2 194,-1-1 1,-8 4 0,4-1 0,-1 4-63,-1 1 1,7 8 0,-3 4 660,-1 8 0,5 4 0,-6 8 1,1 0 199,5-1 1,-1 6 0,0 0 0,-3-1 502,-2-3 1,-2-1 589,-5-1-885,0 1 0,0-9-578,0-7 0,5-7 0,2-9 1,0 1-96,0-1 0,5 2 1,-1 2-1,5 1-209,5-1 0,-2 0 0,7 0 0,2 3-629,2 2 1,6 2-1,3 5-378,1 0 1,-2 1 0,10 6 0,4 9 0,4 9 1034,2 4 0,20 10 0,-33-19 0,-1 0 0</inkml:trace>
  <inkml:trace contextRef="#ctx0" brushRef="#br1">14937 13392 8164,'10'0'1898,"1"0"-590,1 0 0,-3 0-597,1 0 0,-1-7 0,3-4 0,-3-3 11,-2-2 1,-2-5 0,-5 1 0,0-1-350,0-2 0,0-2 0,0-6 1,0 0 49,0-1 1,0-1 0,0-2-1,0-3-345,0-3 1,-1 5 0,-3-6 0,-3 0-159,-2 2 0,4-4 0,-4 7 0,1 2-73,-1 2 1,4 9 0,-4 3 0,2 3 145,3 3 1,-3 4-1,0 2-1,-1 2 0,3 2-105,-6 5 0,2 9 0,-3 5 1,2 7 141,-3 3 0,5-3 1,-3 4-1,-1-1 1,-2 1 0,3-6 0,3 4 1,-1-2-104,0 0 1,6-1 0,-4-4-202,0 0 0,5-6-425,-3 1 547,3-8 1,2 3 0,2-12-46,3-4 0,2-9 1,5-4-1,-1 0-37,1 1 0,2-6 0,0 1 0,-2-2-48,-1-3 0,-1 3 0,6 1 0,-2 3 260,-4 2 1,4 8 0,-3 6 0,3 2 366,1 4 0,1 8 0,2 7 0,3 7-10,5 7 1,-2 2 0,1 0-1,-1-1-378,1 0 0,-11-4 0,0-2 0,-4-5-1400,-1-6 1,-7 3 0,-2-8 1442,-9-2 0,-19-1 0,-5-2 0</inkml:trace>
  <inkml:trace contextRef="#ctx0" brushRef="#br1">12170 11254 8653,'-9'2'1026,"4"3"-660,3 5 0,2 4 0,0 2 1,0 0 794,0 0 0,0 5 1,0-1-734,0 0 0,0-3 0,0-1 0,2 0-249,3-1 0,4-6 1,7-2-1,-1-2 62,1 0 0,1 1 0,3-6 0,1 0-158,-2 0 1,4-2 0,-2-2-1,-2-2-268,-2-3 0,-1-2 0,-2-4 0,-2-1 212,-1 0 1,-8-5 0,2 0 0,-3 2 44,-2 2 1,0 1 0,0 0 612,0 0-452,0 8 0,2 2 0,3 12-110,6 4 1,-3 6 0,3 5 0,-1 5 275,-1 4 1,5 1 0,-5 2 0,1 2-46,1 2 1,-6 1-1,4-3 1,-2 2 384,-4-2 1,-1-2-1,-2-2 1,0-1-291,0-4 1,-7-1-1,-4-6 1,-1 2-245,2-2 1,-4-7-1,3-3 1,-4-2-143,-6-3 0,3-3 0,-3-1 1,4 0-489,1 0 1,0-1 0,0-3 0,1-3-1781,-1-2 0,6-1 0,1-6 0,2 1 554,3-1 1,3 0 0,2-1 0,5-3 925,4-1 1,11-5 0,7 4 724,7-3 0,-2-1 0,6-6 0</inkml:trace>
  <inkml:trace contextRef="#ctx0" brushRef="#br1">12893 11443 9270,'25'-6'0,"-5"1"762,-2 2 1,-1-4 0,3 1-1,1 3-60,-2 1 1,4-3 0,-1 0-581,3 1 0,-6 2 0,4 2 0,-2 0 0,0 0-174,-2 0 1,3 0 0,-1 0-1,0 0-1586,2 0 1,0 0 0,7 0 1637,1 0 0,-3-7 0,10-1 0</inkml:trace>
  <inkml:trace contextRef="#ctx0" brushRef="#br1">14009 11301 8506,'0'-16'1026,"0"1"1,-1-1-477,-5 0 1,-1 6 0,-7-1 0,0 1-8,-3 1 0,-2 2 0,1 5 0,-1-1-41,-2-2 1,-5-1 0,5 6 0,2 2-140,1 3 1,3 2 0,-1 6 0,0-3-53,0 2 0,2 2 0,2 2 1,3 0-1,2-1 1,-3 1 0,5 0 0,1 0 22,2-1 0,4 3 0,3 1-272,6 2 1,5 0 0,3-7 0,2-2-130,-2-1 0,4-6 0,-1 4 0,3-1-1747,3 1 1,2-6 0,1 4-1,0-1 541,1-1 1,5 0 0,-1-5 0,-1 0 579,-2 0 0,2 5 0,-1 1 1,-5-5 692,1-4 0,0-6 0,1-7 0</inkml:trace>
  <inkml:trace contextRef="#ctx0" brushRef="#br1">14465 11411 8164,'9'-16'21,"-2"1"0,-7-1 1,0 0 514,0 1 0,0 4 0,0 1 1,-2-1 417,-3 2 1,-4-5 0,-6 6-471,-1-1 0,0 2 0,0 7 0,1 0-207,-1 0 0,-5 0 1,0 0-1,2 0-109,1 0 1,3 7-1,-1 3 1,0 4-45,0 2 0,1 0 0,1 0 0,2-1-135,1 1 1,8 5 0,-3 0 0,6-2 111,6-1 1,2-3 0,8-1 0,2-2 167,2-1 1,3-6-1,7 4 1,-2 0 28,0-1 0,3-4 0,-8 1 0,0-3 134,-1-2 1,-1 0 0,-5-2-1,-2-3-111,-4-6 1,4-4 0,-5-5-382,0 0 0,-2-1 0,-7 5 0,0 0-202,0 0 0,-2 1 0,-3-3-570,-6-3 0,-3 4 1,1-4-1,0 5-2361,3 6 0,1-4-1105,-1 3 3497,3 4 1,14 0 800,3 7 0,4 7 0,2 2 0</inkml:trace>
  <inkml:trace contextRef="#ctx0" brushRef="#br1">14968 11317 6632,'-1'-14'345,"-5"3"0,3-1 0,-8 7 125,-1 1 1,4-3-1,-3 2 1,-1 0 87,-2-2 0,3 5 1,1-3-1,-2 3-121,-2 2 0,-2 0 1,0 0-1,0 0-156,1 0 1,-1 7-1,0 2 1,2 1-31,4 1 0,-2-1 0,5 8 0,0 1-88,0 2 1,1 0 0,6-5 0,2-1-50,3 1 0,4 0 1,7 0-1,0-2 40,-1-4 1,6 2 0,2-5-1,0 0 47,-1 0 0,5 0 0,-6-3 0,-2 1 18,-2-2 1,-1-1-1,0-4 1,-1-1-7,1-2 1,-2-8 0,-2 3-27,-1-4 1,-8-2-1,3 1 1,-5-1-581,-1 0 0,-1-5 0,-3 0 0,-3 2-640,-2 2 0,-1 1 0,-6 0 258,0 0 0,2 6 0,2 1-1740,2 2 1,6 0 242,-1 2 2272,10 3 0,4-5 0,7 7 0</inkml:trace>
  <inkml:trace contextRef="#ctx0" brushRef="#br1">15063 11270 7973,'10'14'0,"-1"-2"405,-2-2 0,3 1 0,-3 5 0,2-1 262,3 1 1,-3 0 0,0-1 0,0 1-18,-1 0 0,-2 0 1,2-1-41,-1 1 1,-1-6 580,-6 1-547,0-8 0,-6-8-404,1-10 0,-5-5 0,4 3 1,3-2-87,1-2 0,2 0 1,0 5-1,2 0-114,3 1 0,-1-1 0,6 0 0,2 2-627,2 4 1,2-4 0,1 5 0,3 0-620,1 4 1,0 3-1,-6 2 1,3 0 140,3 0 1,-4 7-1,6 2 1,-2 1 554,0 1 0,2-1 1,-4 6-1,2 0 510,-2 0 0,0-6 0,0 1 0,2-1 0,-1-1 0,-1 3 0,0-5 0,2 0 46,-2 0 0,-7-2 0,-1-5 1,1 0 918,2 0 0,-3 0-75,-1 0 1,-6-7 0,1-3-278,-3-4 0,-2-2 0,-2 0-25,-3 1 0,-4-1 1,-7 2-241,0 3 1,1-1 0,-1 5 0,0 0-167,1 0 1,-1 2 0,0 5 0,0 0-164,1 0 1,4 2-1,1 1 1,-3 4-76,-1 2 1,0 1 0,4 8-1,3 1-18,0 2 1,5 2 0,-3-4-1,3 2-20,2-2 0,0 4 0,2-2 0,3-2 39,6-2 1,3-1-1,3-2 1,2-2 39,2-1 0,0-6 0,-3 4 0,1-2 4,2-4 1,0-1 0,-5-2 0,-1-2 98,1-3 1,-2-4 0,-2-6 0,-3-1-43,-2 0 0,4-5 0,-4-1-131,1-3 1,-4-1 0,1-6-1,-3-1 1,-2-2-188,0-1 0,0-1 0,-2 4 0,-1-2 157,-3-2 1,-4 2-1,5 7 1,-1 4-167,-1 1 1,6 2 1528,-5 5-730,5 8 0,1 8 0,0 10 1,0 6-185,0 5 1,1 3-1,5 8 1,2 1-183,1 4 0,5-4 1,-4 3-1,4-4-125,2-6 0,0 4 1,0-4-1,-1 2-1074,1-2 0,0 2 1,0-7-1,-1 0-109,1 2 1,-2-6-1,-2 2 1,-1-5 88,1-3 0,2-8 1,2 3 1066,-1-5 0,-1-2 0,-1-6 0,-3-9 0,-7-7 0,4-8 0</inkml:trace>
  <inkml:trace contextRef="#ctx0" brushRef="#br1">16116 11285 8389,'0'16'879,"0"0"1,0 0 0,2 1-386,3 4 1,-1-4 0,4 4-1,1-1-563,0 1 0,0-4 0,3 4 0,-2-4-254,3-1 0,-5-2 0,1-2-942,-2-1 0,3-4-255,-4-2 0,-1-7 1520,-5-13 0,-7-8 0,-2-2 0</inkml:trace>
  <inkml:trace contextRef="#ctx0" brushRef="#br1">16179 11285 8164,'0'-26'-73,"0"0"1,0-7-1,-2 7 1,-1-4 74,-2-1 0,-1 6 0,6 4 1,-1 4 988,-5 1-1237,5 0 1,-5 7 0,12 4 0,2 5 245,1 5 0,12 4 0,-3 7 0</inkml:trace>
  <inkml:trace contextRef="#ctx0" brushRef="#br1">16352 11223 8118,'14'26'0,"-2"-2"0,-3 1 136,-2-1 1,5 2-1,-3 4 1,1-2 488,1-2 1,-6-1 0,4 1 0,-2-4 38,-4 1 1,1-5 589,1 3-795,-3-4 0,5-10 1,-7-7-254,0-9 1,-2-5 0,-1-1 0,-3-3-105,3-3 1,1 4 0,2-6 0,0 2-51,0 0 1,0-5 0,2 5 0,3 2-60,6 1 1,3 3-1,3-1 1,2 2-489,2 3 0,5 4 1,-5 7-1,0 0 363,2 0 0,-5 0 0,2 0 0,-2 2 117,-2 3 1,-1 4 0,1 7 0,-2 0 51,-3-1 0,3 3 0,-6 1 1,3 2 163,-1-2 0,-6 4 0,3-2 1,-2 0-596,0 1 0,0-4 0,-5 3 0,0-4-599,0-1 0,0 0 0,0-1-461,0 1 1,0 0 805,0 0 1,7-6 647,4 1 0,10-8 0,3 4 0</inkml:trace>
  <inkml:trace contextRef="#ctx0" brushRef="#br1">17201 11631 8164,'9'-7'-52,"5"4"0,-5-8 0,-1-1 265,-3-2 1,-3-2 0,-2-1-1,0-2 361,0-2 0,-2 1 0,-1 8 0,-4 2-209,-2-2 0,-1-2 0,-6 0 0,0 1-2,1 3 1,-3 6 0,-1-1-1,-2 3-133,2 2 1,-4 2 0,2 2 0,2 4-43,1 6 1,4-1 0,2 8 0,2-2-126,-3 2 1,6-4 0,2 4 0,4-3-25,1-3 1,0 1 0,0 0-9,0-1 0,6-1 1,5-1-1,3-5-30,2-1 1,-1-1-1,1-6 1,0 0-71,0 0 0,-1 0 0,1-2 0,0-2-23,-1-1 0,1-5 1,0 4-1,0 3 94,-1 1 1,1 2 0,0 0 0,1 0 9,4 0 1,-3 5 0,3 2-1,-4 2-31,-1 3 1,1-3 0,3 2 0,0-1-519,0-1 0,-1 5 0,0-6 0,2 1-404,-2-4 1,-1 2 0,-1-1 197,4-3 0,-3-3 0,1-5 0,-7-6 369,-7-3 0,-3-8 0,-2-4 1,0-4 373,0-2 0,0-4 0,0-1 0,0-14 0,0 3 0</inkml:trace>
  <inkml:trace contextRef="#ctx0" brushRef="#br1">17578 11065 8523,'0'-1'617,"0"2"0,0 17 0,0 3-30,0 5 0,6 9 0,-1 2 0,0-3-23,2 0 1,-5-1-1,5 2 1,-2 1-492,0-1 0,6-1 0,-4-1 0,2 2-303,3 1 1,-3 1-1,1-6 1,0 1-681,-1-1 0,5-4 0,-3-3 0,3-1-54,1-4 1,1-7 0,0-3 0,0-2 963,-1-4 0,-6-1 0,12-16 0,-4-3 0</inkml:trace>
  <inkml:trace contextRef="#ctx0" brushRef="#br1">17971 11521 8164,'-1'-16'254,"-3"1"1,-3 1 0,-1 2 260,-5 1 0,-1 6 0,-3-4 1,-2 0-445,-2 1 0,-7 4 0,0-1 0,-7 3-74,-7 2 1,-4 0 0,-2 0 0,-1 0 2,1 0 0,-9-7 0,8-2 0</inkml:trace>
  <inkml:trace contextRef="#ctx0" brushRef="#br1">18663 11584 8164,'9'-7'0,"-4"-3"-272,-3-4 1,-2-2 895,0 0 0,0 0 1,0 1-1,-2 1 421,-3 3 0,2-1 0,-8 7 1,-1 1-693,-2 3 0,-2 1 0,0 0 0,1 0-156,-1 0 0,0 0 0,0 1 1,1 5-99,-1 4 0,2 4 1,2 2-1,3-1 29,2 1 0,2 2 1,7 1-1,3 2-26,5-2 1,4-2 0,4 1 0,3 1 227,5 2 0,2-2 1,0-6-1,-4-3-14,-1 2 0,3-5 0,-5-2 0,-2-3-27,-1-2 1,-2 0 0,-1-2-259,1-3 1,-7-4 0,-2-6 0,-2-1-146,0 0 0,1-1 0,-6-2 1,0-4-232,0-1 1,-6 4-1,-1-2 1,0 1-816,0 0 1,-3 0-1,3 5-441,-2 0 1,4 2-1,-4 2 203,2 2 1,2 4-1,7-4 1398,3-2 0,11-2 0,8-2 0</inkml:trace>
  <inkml:trace contextRef="#ctx0" brushRef="#br1">19214 11270 8479,'0'-16'0,"0"0"0,0 1 0,0-1 507,0 0 1,-6-5-1,-1 0-46,-1 2 0,-1 7 1,-3 3-1,1 2 16,-1 4 1,3 8-1,-1 5 1,-3 4 0,0 2 0,-3 7 1,2 1-1,2 2-66,1 0 1,2-1-1,-1 3 1,5-2-239,3 2 1,0 0-1,-1 0 1,-3-2-543,3 2 1,3-4 0,3 1 0,4-1-605,2 1 0,-4-6 0,6 4 0,1-2-223,2 0 0,2 0 1,0-7-1,-1-2 1195,1-2 0,5-6 0,0-1 0,-2-6 0,6-6 0,-1-7 0</inkml:trace>
  <inkml:trace contextRef="#ctx0" brushRef="#br1">19324 11568 6873,'0'-15'328,"0"4"0,0 1 0,-2-1 0,-3 1 289,-6-1 1,-3 6 0,-3-4 0,-3 2-466,0 4 1,-7 1 0,3 2-1,-4 2-1586,-5 3 1434,-16-3 0,7 12 0,-12-6 0</inkml:trace>
  <inkml:trace contextRef="#ctx0" brushRef="#br1">13459 12103 8164,'-5'-16'0,"-2"2"0,-2 2 0,-3 1 0,-2 3 0,0-5 0,0 5 680,-2 1 1,7-4 0,-10 6-1,0 1 1,2 3 59,-1 1 1,-3 5 0,0 2 0,2 2-480,2 3 1,1 2-1,0 2 1,0-1-49,1 1 1,6 0 0,4 1 0,3 2-167,2 2 0,0 0 0,2-5 1,3 0-178,5-1 1,6 1-1,5-2 1,4-2 174,-1-1 0,11-6 1,-2 4-1,4-2-185,1-4 1,6 4-1,-4-1 1,0-3 130,-3-1 1,-4-4 0,-1-3 0,-3-4 110,-3 0 1,-3-5 0,-7 4 0,-2-4 10,-4-2 0,3-1 1,-8-2-1,-2-2-55,-1 1 0,-4 3 0,-1-1 0,-4-1-18,-2-2 1,-1 2 0,-6 7 0,0 3-59,0 2 1,6 0 0,-1 4 0,-1-3-114,-2 3 0,4 6 0,1 4 0,0 2 122,1 3 0,4 2 1,-1 4-1,3 1 124,2 2 0,0 0 0,2-4 1,1 3-52,3 1 0,6-1 0,-2-4 1,4 0-120,2 0 1,5-6 0,0-1 0,0 0-280,2-1 1,-4-4 0,7 1 0,0-3-258,-1-2 1,-3 0 0,-4 0 152,3 0 1,-4-7-1,3-4 1,-8-3 205,-7-1 0,2-1 0,-2-2 0,-1-1 49,-3-2 0,-1 0 0,0 6 1,0-1-126,0 0 846,0 0-319,0 8 1,6 2-1,1 13 1,1 7 40,5 6 1,-6 1 0,0-4 0,-2 2 464,0 2 1,0 0-70,-5-5 0,6 0 131,-1-1-656,0-6 0,-5-4 0,0-10-309,0-5 0,0-6 0,0-3 83,0-2 1,7 0 0,4 3-1,3-1-162,1-2 0,1-5 1,1 5-1,3 0-62,1-2 0,-2 6 1,-7-4-1,-1 5 6,1 6 1,0 1 0,0 5 121,-1-1 0,-3 2 0,5 8 147,-3 5 1,-5 4-1,6 4 1,-1 1 338,-1 2 1,5 7-1,-3-4 1,1 1-43,-2-4 0,4 2 1,-3-2-1,3-2-50,1-2 0,1-6 0,-2-1 1,-2 1-11,-1-3 0,-1-1 1,6-7-6,0 0 1,-6 0 0,1-1-1,-1-5 16,-1-4 0,3-4 1,-5-2-185,2 0 0,-6-1 1,4-2-1,-1-4-134,-1-1 0,0-3 1,-5-4-1,0 0 1,0-1-136,0 1 0,0 5 0,0-1 0,0 1 58,0 2 1,0 1 343,0 7 71,0 8 1,0 2-1,0 12 1,0 6-1,0 5 136,0 4 0,0 7 1,0-3-1,0 1-219,0 0 1,2 0 0,1 4 0,4-2-120,2-2 0,-4-2 0,6 4 0,-1-3-1425,-1-2 1,5-3 0,-5-4-297,-1 0 1,6 0 0,-3-2 374,3-4 0,-5-5 1324,-4-10 0,4-11 0,-1-8 0</inkml:trace>
  <inkml:trace contextRef="#ctx0" brushRef="#br1">14921 12087 10313,'-7'-14'1275,"-3"2"0,-4 3-854,-2 2 0,0 0 1,-1 4-1,-2-4 37,-2-2 0,-2 4 1,4-4-1,-2 2-585,2 3 1,1-3 0,2 2 0,1 2-3902,-1 1 1784,0 2 0,4 2 2244,7 3 0,5-2 0,12 8 0,-1-1 0,1-1 0,7 5 0,4-3 0,-1 3 0,1 1 0,5-4 0,0-1 0,5 1-201,4-3 1,0-1-1,-4-5 1,2 2 889,1 1 0,1 0 0,-7-5 0,-2 0 245,-2 0 0,-7-5 0,2-2-504,-3-2 1,-4-1 0,-4-6 0,-5-1-24,-3-4 1,-2 3-1,-2-3-228,-3 4 1,-4 3 0,-6 2-1,-1 3-78,0 2 0,0 2 1,1 6-1,-1 3 68,0 1 1,6 7 0,1 0 0,0 6-80,1 3 1,4 2 0,-1-4-1,3 2-69,2-2 0,2-2 0,3-1 0,6 0-313,3 0 0,1-1 0,1 1 0,0-2-524,-1-4 1,8 3-1,2-8-78,-1-2 0,-1-1 0,-8-2 152,1 0 0,0-2 0,0-1-461,-1-2 1518,1-8 266,0 12 0,-2-5 0,-2 12-355,-2 4 1,-1 4 0,3 0-1,-3-2 1359,-2-1 0,4-6-318,-6 6 1,5-10-724,-4-1 1,6-1 0,-3-10 0,1-1-364,1-2 1,4 0 0,8 2 0,0 1 0,3-1-144,4-2 1,-2 4 0,8-1-481,-3-1 0,4 5 1,2 0-1,-1 2-678,0-1 0,-1 1 1,-4 5-1,2 2-3848,2 3 4968,0 11 0,1 1 0,2 6 0</inkml:trace>
  <inkml:trace contextRef="#ctx0" brushRef="#br2">19701 15026 7951,'-11'-15'0,"1"-1"388,-2 0 1,0 6 746,1-1 0,2 8-806,4-3 1,5 5 0,0 1 0,9 1 280,5 5 1,9 2-1,3 8 1,2 0-23,-2 0 1,4-1 0,-2-1 0,5-2-180,3-1 0,1-6 1,-4 4-1,2-2-221,2-4 0,5-1 0,-4-2 0,2 0-140,4 0 1,-5 0 0,-3 0 0,-3 0-260,-1 0 0,-8 0 0,-3 0 1,-3 0-1459,-3 0 0,-4 0-1683,-1 0 0,-6 2 3352,1 3 0,-3 4 0,-2 7 0</inkml:trace>
  <inkml:trace contextRef="#ctx0" brushRef="#br2">20959 14979 8412,'0'-16'969,"0"1"120,0 6 1,0 4 0,0 10-530,0 5 1,5 10 0,2 2-1,2 1-227,3 0 1,-3 5 0,1-2-1,1 2-185,-3-2 1,5-2-1,-6-4 1,0 1-80,0-2 1,-2-2 0,-5-1-185,0 0-12,0-8 0,-7-2 0,-2-12 167,0-4 1,-3-4 0,7-2-1,0-1-9,-2-4 1,5 2-1,-3-8 1,3 0 0,2-3 1,2-2-1,3 1 1,5 0-253,4-1 0,2 2 1,2 4-1,1 5-440,2 4 1,5 1-1,-5 2 1,0 4-287,2 4 0,-4 5 0,7 2 0,0 5-73,-1 4 0,4 4 0,-4 2 1019,-1-1 0,6 8 0,-6 2 0</inkml:trace>
  <inkml:trace contextRef="#ctx0" brushRef="#br2">21713 15152 8234,'16'-16'0,"-2"1"549,-3-1 1,-4-5-1,-7 0 1,0 0-109,0-2 0,0 6 1,0-4-1,-2 3 134,-3 3 0,-4-1 0,-7 0 1,0 0-266,1 1 1,-6 4-1,0 3 1,0 1-101,-2 3 1,6 2-1,-6 2 1,0 2-170,-3 3 0,3 9 0,1 7 0,1-2-116,0-1 1,0 3 0,7 2 0,2-1 75,1 1 1,8-2 0,-3-5 0,5-1-117,1 1 1,0-5 0,0-1-1,1 1 39,5-3 1,2 5-1,8-8 1,0-2 27,-1-1 1,8-2 0,3 0 0,2 0-11,-1 0 1,2 0 0,-4-2 0,-1-1 6,-3-2 0,2-8 1,-2 3-1,-2-2 55,-2 1 0,-3-3 0,-1 4-30,-3-4 1,-5 0 454,6 3 1,-6 4-344,6 7 1,-8 2 0,4 3 0,-2 6-232,1 3 1,4 1 0,-3 1 0,0 0-294,0 0 0,5 5 0,-1-1 93,3 0 0,1-5 0,1-2 1,0-3-1,0 1-17,-1-3 0,6 5 0,0-8 0,0-2 176,2-1 0,0 3 0,5 0 0,-4-1 297,-1-2 0,-2-8 1,-4-1-1,2-1 246,2-4 1,-5-2 0,-5-4-1,-1-1-84,-1-2 1,0-7 0,-6 2 0,2-4-97,-1-1 1,-4 1 0,-5 2 0,-4 4-10,0 1 1,-5 2-1,4 5 1,-4 0-17,-2 1 0,0 1 1,0 3-1,1 6-207,-1 3 0,0 2 0,1 0 0,-1 0-46,0 0 1,0 7-1,1 6 87,-1 6 0,5-2 1,3 6-1,-1-2 0,2 0 4,0-2 0,2 4 1,5-2-1,0-2 42,0-2 1,2-1 0,3 0 0,5 0-13,4-1 0,2-4 0,1-3 0,3-1 91,1-3 0,1-2 0,-2-2 0,2 0-12,3 0 0,-6-2 0,2-3 1,-4-6 87,-1-3 0,3-1 0,-1-3 0,-4-3-118,0-5 0,0-4 1,0-1-1,-2-1-191,-2 1 0,-6-7 0,1-3 0,-3 1-63,-2 4 1,0-3-1,0 2 1,0 2 54,0 2 1,-5 9 0,-2 3 0,0 3 22,0 3 0,-6 6 319,3 4 0,1 3 0,0 4-36,2 3 0,2 5 0,5 11 0,0 6 43,0 2 1,0 3-1,2-1 1,1 2-56,3 4 1,11-4 0,-1 6 0,1-3-144,1 1 0,-1 0 0,3-6 0,2-1-158,3-4 1,-4 2 0,3-7 0,1-2-74,-1-1 0,-3-4 1,3-2-1,-1-4-4,-4-1 1,4-1 0,-2-6 0,-2 0 105,-1 0 1,-4-7 0,-2-4 0,-3-4 39,-2-6 0,3 1 0,-5-6 0,-1-2-54,-2-1 0,-2-1 0,0 2 0,0 3 245,0 3 0,-2 1 657,-3 5-508,3 7 0,-5 11 1,7 12-174,0 5 0,7 4 1,2-4-1,1 2-480,1-2 1,-3 4 0,5-2-1,-5-2-1091,-1-1 1,4-3-1,-4 1-2261,1 0 3733,-4-7 0,3-9 0,-7-9 0</inkml:trace>
  <inkml:trace contextRef="#ctx0" brushRef="#br2">22783 14586 8291,'0'-21'0,"0"0"0,-2 2 592,-3 2 1,3 1-223,-3 0 1,10 2-763,5 4 1,-1 3-1,2 8 1,-1 5-747,-1 4 1,5 4 1137,-4 2 0,4 0 0,2-1 0</inkml:trace>
  <inkml:trace contextRef="#ctx0" brushRef="#br2">23034 14712 7951,'9'16'-24,"-4"-1"1,-3 6-1,-2 2 1,0 0 28,0-1 1,0 1-1,0-4 1,0 4 670,0 1 1,0 1 0,2 3 0,1-4-185,2-1 1,8-2 0,-3-5 0,4-2-35,2-4 1,0-1 0,-1-6 0,3 3-83,3-3 1,-4-1 0,4-2 0,-3-2-94,-3-3 0,1 1 0,0-6 1,-1-2 34,1-2 1,0-7 0,-2 0 0,-2 0-323,-1-2 0,-8 0 0,4-5 0,-2 2-303,1-2 1,-1 4-1,-5-1 1,0 1-326,0 0 0,-5 10 0,-1-2-3182,3 2 2224,1 7 0,9 0 1,5 9 1589,8 3 0,4-3 0,7 5 0</inkml:trace>
  <inkml:trace contextRef="#ctx0" brushRef="#br2">23867 14806 7973,'0'-16'0,"-1"1"419,-5-1 0,0 6 0,-7-1 0,3 1 41,-2 1 1,-8 0 0,-1 6 0,2-3 238,2 3 0,-4 1 1,0 2-438,2 0 1,6 0 0,5 2 0,1 3-92,3 6 1,4 3 0,5 1-1,6 1 72,3 0 1,2 6 0,1 5 0,2 2 79,2 3 0,0-1 0,-5 1 1,-2-1 86,-4 1 1,3-3-1,-8-1 1,-2-2-30,-1 2 1,-2-5 0,0-2-1,0-4-48,0-1 1,-7-5 0,-3-3-1,-3 1-206,3 0 0,-4-6 0,2 3-405,-8-5 0,-2-1 0,-4 0-1619,5 0 0,3 0 0,2 0-4680,1 0 6577,6 0 0,2-7 0,7-1 0</inkml:trace>
  <inkml:trace contextRef="#ctx0" brushRef="#br2">24119 15199 7951,'33'-5'0,"-7"0"-204,-6 1 1,-5 2-1,1 2-439,0 0 1,0 13 642,-1 2 0,8 5 0,1-5 0</inkml:trace>
  <inkml:trace contextRef="#ctx0" brushRef="#br0">1227 16818 8185,'-9'-10'4708,"4"-1"-3316,3 8 1,4-3 0,3 12-183,6 4 0,3 9 0,3 4 0,2 1-303,2 4 0,5 0 0,-3 0 1,0-2-436,0 2 1,3 2 0,-5 2-1,-2-1-291,-2 0 0,-6-4 0,-1-3 1,1-1-847,-2-4 0,-1-2 0,-4-1-4092,1 0 1421,0 0 1697,-5-8 0,6-8 0,-1-10 0,0-6 521,2-5 0,-5 2 0,5-7 0,-2-2 1118,0-2 0,0-1 0,-5-2 0,0-2 0,0-2 0,0 0 0,0 6 0,0 1 0,0 4 0,2-2 0,2 7-284,1 2 1,5 7 1664,-4 1 0,-1 9 0,-7 2 109,-3 9 1,-4 5-1,-8 4 1,-3 1-467,0 2 1,-8 1 0,3-2 0,-1 1-516,0-2 1,5-2 0,-4-1 0,3 0-530,2-1 1,-2-4-1,1-2 1,1-1-773,3 1 0,1-5 1,2 3-4977,4 0 3059,-4-6 0,14 6-3,0-7 2712,7 0 0,9 0 0,-1 0 0</inkml:trace>
  <inkml:trace contextRef="#ctx0" brushRef="#br0">2988 16944 8185,'0'-18'300,"0"-1"0,0-2 0,0 2 237,0 2 0,-2-4 0,-3 0 1,-6 1 384,-3 3 1,-1 3-1,-1 2 1,0 3-355,0 2 1,-6-3 0,-3 4 0,-1 3-11,0 1 0,5 4 0,-4 3 0,1 6-202,0 2 1,4 3-1,-1 2 1,4 1-52,1 2 1,0 7 0,2-4-1,4 2-52,5 1 0,-2-3 0,1 2 0,3-3-388,1 0 0,2-6 0,0 4 0,0-3-220,0-3 1,7-4-1,5-1 1,6 1 43,3-3 1,2-1 0,-2-7-1,5 0 125,3 0 1,3 0 0,-1 0 0,-1-1 140,-4-5 1,-1 3 0,-6-8-1,2-1-10,-2-2 0,-1-1 0,-4-3 0,-2-1 15,-2-2 1,-4-2 0,2 4 0,-1-2-13,-3 2 1,-3-4 0,-1 2 1032,0 2-545,0 2 1,0 10 0,0 7 0,0 8-152,0 6 0,7 2 0,2 1 0,2 3-378,-1 1 0,-5 0 1,4-6-1,-2 1-488,-3 0 0,3-1 0,0-1-3424,1-3 1,-2 1 1922,4-7 0,1 1 1573,4-6 0,-1-7 0,-2-2 0,-3-2 509,-2 1 0,-2-2 0,-5-8 0,0-2 0,0-3 0,0 4 0,0-3 0,0-1 0,0 1 0,2 7 0,2-1 0,1 6 820,-2 0 1,1 5-1,1 1-435,6 5 1,-3 2 0,3 5 0,1 4 351,2 4 1,-3 7 0,-1 0 0,2 0 389,2 2 0,0-1 0,-2 5 1,-3-5-615,-2 1 0,-2-6 0,-5 4 0,0-3-259,0-2 0,0-1-91,0 1 1,-1-2-109,-5-4 0,3-3 1,-6-8-175,2-5 0,0-2 0,4-8 0,-3 0 70,3 1 0,1-6 0,4-2 0,3-2-217,6-2 0,3-1 0,1 0 0,1 3 151,0 2 0,1 1 0,3 4 0,2 1-8,3 3 0,-1 9 0,4-1 0,-3 5 250,-3 1 1,-1 0 0,-3 0 4,3 0 0,-4 7 0,2 3 0,-5 6 0,-3 3 22,1 2 0,2 0 0,0-4 0,-2 3-387,-1 1 1,-8 1-1,4-3 1,-2 2-742,1-1 0,-1-3 0,-3-1 0,1 0-399,2-1 1,1 1 0,-5-2 191,5-4 0,-3 3 0,8-8 1181,1-2 0,2-1 0,2-2 0,-1 0 0</inkml:trace>
  <inkml:trace contextRef="#ctx0" brushRef="#br0">4057 17007 8185,'10'-21'0,"-1"-2"179,-2-1 1,-2 4 0,-5-2 0,0 1 0,0 0 843,0 2 0,-1 1 1,-3 2-133,-1 1 1,-7 6 0,1 2 0,-3 2-254,-2-1 1,-1 3-1,-2 6 1,-2 6-303,2 5 0,1 0 0,2 12 1,1 1-54,-1-3 0,2 6 0,3-6 0,5 2-48,-1 0 0,5-1 0,-3 1 1,3-5-77,2-3 1,0-3 0,2-1 0,3-2-290,5-1 1,9-8-1,2 4 1,0-1-101,2-1 1,0 0 0,5-7-1,-4-1-151,-1-2 1,3-8 0,-5 3-1,-2-6 163,-1-5 0,-2 4 0,-3-8 1,0 1 18,-3-2 0,-5-13 0,4 8 1,-2-4 37,-3-3 1,-3-3 0,-1-6 0,0 2-41,0 3 1,0-2 0,-1 8 0,-3 2 820,-1 6 1,0 0 1698,5 8-1639,0 6 0,1 19 0,3 12 0,3 6-487,2 5 0,1 7 1,6 3-1,0 1-1832,-1-1 1,5 9 0,-1-1 0,-2-1-2094,2 0 0,1 8 3732,-5-11 0,8 7 0,2-9 0</inkml:trace>
  <inkml:trace contextRef="#ctx0" brushRef="#br0">5252 16865 8185,'0'-10'587,"0"-1"0,-2 10 1,-1 1 1036,-3 8 0,1 6 0,5 2 0,0 0-618,0-1 0,2 6 0,3 0 0,6-1-395,3-3 1,1-1-1,1-1 1,0 1-273,-1 0 1,1-6-1,0-1 1,1-2-262,4-3 0,-3-3 1,3-1-1,-4 0-62,-1 0 1,0-5 0,-1-2-1,1-2-311,0-3 1,-6-5 0,1-3 0,-1 3-232,-1-2 0,3 0 0,-5 3 241,2 0 0,-4 2 169,6 4 0,-1 4 1,6 12 652,0 4 0,-1 9 0,1 4 0,0 1 451,0 4 0,-1 7 1,1 2-473,0-2 0,-2 0 0,-4 0 0,-3 1 0,-2-1-516,1-1 0,-3 1 0,-8-2 0,-6-4 0,-3-2 0,-3-1 0,-6-5 0,-6-4 0,-6-1 0,-13-7 0,1-4 0,-3-3 0,-6-2 0,0 0 0,9-2 0,3-2 0,7-1 0,-3-5 0,14 3 0,3 0-1524,4 0 1,10 0 0,7 3-935,11-1 0,16-5 1,20 3-1,9-2-4368,9-3 6826,10-2 0,-1-9 0,7-2 0</inkml:trace>
  <inkml:trace contextRef="#ctx0" brushRef="#br0">6966 17180 8784,'14'-7'-39,"-2"-4"397,-2-3 1,-6-2 0,1-1 0,-3-2 46,-2-2 0,0 0 0,-2 5 0,-3 0 0,-6 1 0,-3-1 795,-1 0 0,-3 2-794,-3 4 1,2-4 0,-7 5-1,-2 0-127,-2 4 0,4 3 0,0 2 0,-1 0-97,3 0 0,-4 0 0,5 2 1,1 3-216,-1 6 1,2 3 0,5 3 0,1 2-62,-1 2 0,2 6 0,2-5 1,3 1 6,2 0 0,2-2 1,5-6-1,1 1 64,5 0 1,2 0 0,10-1-1,1 1-131,2 0 0,7-6 0,-2-1 0,2-2 51,-2-4 1,4-1 0,-4-2 0,4 0 101,1 0 1,-4 0 0,-3-2 0,-1-3 101,-4-5 1,-2-4-1,-1-2 1,-2-1-54,-3-4 1,1-4 0,-7-8 0,-1-4-46,-3-5 0,-2-1 0,-5-3 0,-4 1-496,-4-4 0,-2-2 0,0 6 0,1 5 289,-1 8 1,0 3 0,2 8 0,2 3 1523,2 6-1100,6 5 0,-3 11 1,9 4 102,3 8 1,-1 10 0,6 0 0,2 4 126,2 1 1,2 1 0,-2 1-1,-2 0-92,-1-1 0,-3 3 0,5-9 0,-5 2-678,-1-2 0,4 2 0,-4-5 0,0-1-297,0 1 1,3 0 0,-3-4-1,0 2-101,0-2 0,5-1 1,-1-4-573,3-4 0,2 2 0,-1-7 0,1 1-2127,0 1 3420,7-6 0,1 6 0,7-7 1</inkml:trace>
  <inkml:trace contextRef="#ctx0" brushRef="#br0">7500 17038 9062,'0'-16'0,"-2"1"0,-1-1 501,-2 0 0,-8 1 0,3-1 0,-4 2-13,-2 3 1,1-1-1,-1 7 1,0 1 51,0 3 0,-5 1 0,-1 0 1,-1 1 11,0 5 0,1 2 0,2 8 0,-1 0-187,2 0 0,3 4 0,4 1 0,3-1-183,3-3 0,0 1 0,6 1 0,0 2 38,0-2 0,7-2 0,5-1 0,8 0-224,6 0 0,4-6 1,1 1-1,0-1 12,1-1 0,-1-1 0,1-4 0,-1 1 130,1-1 1,-8-3 0,-3-1 0,-3-1 35,-3-5 0,-1-2 1,-3-8-1,-6-1 61,-3-4 1,-2 1 0,0-6-1,-2-2-301,-3-1 0,-4 2 0,-7 3 0,1 1-568,-1 4 0,0 2 0,0 1-1161,1 0 1,4 7 0,3 6 640,1 6 1,1 6 1147,6 7 1,0 0-1,0-1 1</inkml:trace>
  <inkml:trace contextRef="#ctx0" brushRef="#br0">8428 16802 11454,'14'18'0,"-2"1"929,-2 2 1,1 5 0,5-3 0,-1 0-574,1-1 1,-2 4 0,-2-3 0,-3 0-29,-2 0 1,4-2 0,-6-6 0,0 1 141,2 0 1,-5-1-664,3 1 1,-3-5-1,-4-3 106,-3-1 0,-4-3 0,-7-9 136,1-6 1,1-3 0,3-2 0,6 1 20,3-1 0,2-1 0,0-4 0,2-6-174,3-2 0,9-3 1,9 3-1,0 1-243,-1 1 1,6 8-1,-2-2 1,2 4 284,-1 1 0,-3 7 1,-5 4-1,2 3-50,-2 2 0,1 0 1,-1 2 253,2 3 1,0 4 0,-6 7 0,1 0 0,0-1 62,0 1 0,-1 5 1,-1 0-1,-1 0-338,-3 2 1,-1-4-1,1 5 1,-3-1-301,0-4 1,-5 4 0,3-2-1,-1-2-70,1-2 1,-3-1 0,3 0 0,-3 0-156,-2-1 0,0-4 1,1-2-1,3-1-296,1 1 0,2-6 1,-2 3-1,6-5 958,3-1-6,2 0 0,-1 0 0,1 0 0</inkml:trace>
  <inkml:trace contextRef="#ctx0" brushRef="#br0">9403 17117 8784,'14'-18'22,"-4"-1"1,-3-2 298,0 2 0,-5 0 0,3-1 0,-5-1 149,-5 2 0,1 4 0,-6 2 1,-2 3 157,-2-2 0,-2 3 1,0 0-1,0 2 52,1 4 1,-1 1 0,-1 2 0,-3 0-387,-1 0 0,0 7 1,4 3-1,-1 4-116,3 2 0,-4 0 0,8 1 0,-1 2-103,1 2 0,-1 0 1,7-3-1,1 1-104,3 2 1,8 0 0,5-5-1,5-1 136,4 1 0,11-2 0,-3-2 0,3-3 117,3-2 0,0 4 1,-4-6-1,-1-2 327,-4-1 0,2-2 0,-7 0 0,-2 0 18,-1 0 0,-3-7 0,-1-3 0,-3-4-159,-6-2 0,-3-5 0,-2-2 0,0 1-520,0-1 0,-2-5 0,-3 3 0,-6-1-807,-3 0 0,-7 2 0,0-3 0,2 6-738,2 4 1,1 1 0,0 1 0,1-1-446,-1 0 1,2 0 0,3 1 980,6-1 0,3 5 0,2 1 1113,0-2 1,7-2-1,2-2 1</inkml:trace>
  <inkml:trace contextRef="#ctx0" brushRef="#br0">9497 16504 8784,'16'15'160,"-1"3"1,1 1 0,-2 2 467,-3-2 0,6 4 0,-3 0 1,0 1 264,0 4 0,3 7 0,-6 2 0,3-2-432,2-2 1,-2-2-1,-2-1 1,-2-2-483,3-2 0,-5-5 0,3 3 1,-1-1-934,-1-4 0,0 4 0,-4-2-808,5-2 1,4-1-1,2-4 1763,0-4 1,0-10-1,-1-9 1</inkml:trace>
  <inkml:trace contextRef="#ctx0" brushRef="#br0">10047 16897 9398,'0'-16'0,"-2"2"0,-3 2 785,-5 1 1,-9 1-1,-4-4 1,-2 2-297,-3 1 1,-1 2-1,-3-3 1,1 3-282,-1 2 1,1 2 0,1 5-1,2 0-922,2 0 1,2 7 0,-1 4 0,8 3 705,4 1 1,10 8-1,-4 2 1</inkml:trace>
  <inkml:trace contextRef="#ctx0" brushRef="#br0">11038 16991 8796,'15'-9'719,"1"-5"1,-2 4-227,-3-4 1,-4-2-1,-7 0 1,0 1 197,0-1 1,-7 0 0,-4-1 0,-3-2-146,-2-2 0,-1 1 0,-2 8 0,-2 3-193,2 2 1,-4-3 0,2 5 0,2 1-74,1 2 0,3 9 1,-1 4-1,0 5-259,0 5 1,2-2 0,2 5 0,3 1-90,2-1 0,2 1 0,5 3 0,2-4-37,3-1 1,4-2 0,7-6-1,-1 1 125,1 0 0,5-6 0,2-1 0,-1 0 21,1 0 0,3-6 1,-5 2-1,-1-3-5,-3-2 0,-1 0 1,-1-2-1,1-1 16,0-2 1,-6-8 0,-1 3 0,0-4-320,0-2 0,-4 0 1,4 1-220,-2-1 0,3 5 0,-3 3 250,2 1 0,3 3 0,7 11 227,2 9 0,2 1 0,-4 10 0,2 1 238,-2 1 0,-1 3 0,-4 1 0,-2 0 220,-2-1 0,-6 6 1,1-8-1,-3-1 84,-2 1 1,0 3 0,0-8 0,-2 1-41,-3 0 1,-2-7-1,-5 2 1,1-3-95,-1-3 0,-2-6 0,-3-4 1,-3-3-154,-1-2 1,-5 0 0,3-2 0,1-3-379,-1-5 1,-3-4 0,3-4 0,0-1-289,1-2 1,3 0 0,8 4 0,6-3-334,3-1 1,4-5-1,3 4 1,7-1 80,7 0 1,13-5-1,10 4 1,3-2 178,2-1 0,-1 8 0,-2-4 0,-3 2 225,3 1 0,-5-1 1,-1 3-1,-3-1 182,-4-2 0,4 0 0,-10 5 0,-1 1 16,-3-1 0,-5 0 0,-6 0 0,-3 2 233,0 4 1,-5-4-1,3 3 1,-5-2 677,-5-3 0,-5 0-638,-11 0 0,-2 8 0,-3 2 0,3 5-128,0 1 1,6 1 0,-6 5 0,4 4 78,3 4 0,-3 2 1,9 1-1,-3 2-35,3 2 1,3 6 0,7-5-1,0 3-75,0 3 0,7-4 1,3 1-1,6-3-8,5-2 0,2-3 0,6-3 0,1-2 2,3-1 0,2-8 0,-3 2 0,-1-3 3,1-2 1,3 0 0,-1 0-1,0-2-85,1-3 0,-2-4 0,-5-8 1,-4-2-34,-1-2 1,-2-7 0,-5 2 0,-2-4-66,-4-1 1,-3-8 0,-7-1-1,0-2 109,0 0 0,-2 7 0,-3 0 0,-4 6 107,1 2 1,-6 8 427,3-2 0,2 12 0,1 9-125,1 9 1,1 16 0,8 4 0,2 3 80,1 3 0,5 0 0,-3-4 0,0 1-216,0-1 0,0 0 1,-3 1-1,3-1-1645,2 1 0,-1-1 0,5 1 0,-3-3-317,2-3 1,2 4 0,0-5-1,-2-1 175,-1-3 1,-1-5 0,6-6 1548,0-5 0,0-3 1,-1-2-1</inkml:trace>
  <inkml:trace contextRef="#ctx0" brushRef="#br0">12358 17022 8796,'9'-7'326,"-4"-3"0,-3 1 0,-2-1 388,0-2 0,-7-2 0,-3 0 0,-4 3 153,-2 6 1,-5-2 0,-3 2 0,-4-1-947,-6-1 1,-7 6 0,0-5-1,1 5-235,3 1 1,1 1 0,4 5-1,6 2-1842,2 1 1,11 5 2152,-2-3 0,3 3 0,-4 1 1</inkml:trace>
  <inkml:trace contextRef="#ctx0" brushRef="#br0">12877 16834 8784,'16'7'48,"-2"2"1,-2 8 0,-1 2 421,1 2 1,2 7 0,3-2 0,3 2 184,1-2 0,-6 2 0,-4-5 0,-1 0-273,-1-1 0,3 5 0,-7-6 0,-1-2 412,-2-2 1,3-6 41,0-1 0,-1-6-411,-10 1 0,3-5 1,-6-5-1,0-6-232,1-3 1,-1-7-1,-1-1 1,4-1-181,5 0 0,1-3 0,0 3 0,1-1 55,5-4 0,4 0 1,9 2-1,2 5-689,-2 3 0,4 4 0,2 2 1,1 3 195,2 2 1,5 2-1,-7 3 1,4-1 255,1-2 1,1 0-1,-3 3 1,-1-2 84,-1-1 0,-3-2 0,2 4 0,-5-4 87,-3-2 0,-3 5 0,-1-3 0,-1 2 126,-3 0 0,-6-7 0,1 1 0,-3-3 0,-4 4 0,-3-1 0,-8 1-94,-6 1 1,0-5 0,-7 5 0,0 1-12,1 2 1,-5 5 0,6 1 0,-2 0-12,-1 0 1,7 7 0,-5 5 0,2 5 176,4 4 0,2 7 0,3-2 0,3 4 281,6 2 0,-2-1 0,2 0 0,1 1-179,3-1 0,7-5 1,5-1-1,3-1-287,2 1 1,6-6 0,5 2 0,2-4-196,3-1 0,1-2 1,2-3-1,2-4-135,-3 0 1,5-6 0,-2 5-1,-2-6-32,-2-6 0,-4 3 0,-2-8 0,-6-1 28,-4-2 0,-1-3 1,-2-3-1,-2-2-180,-2-3 1,-6 6 0,1-4 127,-3 1 1,-2 4 407,0-3 0,0 18 0,2 8 1,1 9 297,2 7 0,8 9 0,-3 8 0,2 0 106,-1 1 1,3-1 0,-5-3-1,1 4 63,1 1 1,-3-5-1,3 1 1,-4-2-202,0-3 0,-6-1 0,5-2 1,-5-4-176,-1-1 1,6-2-309,-1-5 370,0-8 0,-10-3 0,-2-11 0,0-8-89,0-6 0,0-8 0,4 0 0,-3-5-51,3-3 1,-4-6 0,2 2 0,3-4-453,5-5 0,8-2 0,10 2 0,3-1-222,1-3 0,4 3 0,-2 8 1,2 7 253,3 7 1,-3 5 0,-1 9 0,-1 4 534,1 5 1,-6 5 0,-1 7 0,-3 6 71,-3 7 0,1 8 1,-2-2-1,-3 4 386,-6 1 1,-3-1 0,-2-1 0,-2-1 95,-3 0 1,-6 4-1,-10-10 1,-5-1-514,-4-3 0,-6 1 1,-3-10-1,1-1-869,-1-2 1,3-5 0,2-1 0,-1 2-896,-1 3 0,4-3 0,6 3 0,0-3-1210,1-2 2779,3 0 1,6-7-1,0-2 1</inkml:trace>
  <inkml:trace contextRef="#ctx0" brushRef="#br0">14575 16504 9084,'0'15'1255,"0"1"0,0 2 0,2 3-286,3 5 0,-1 5 0,5 4 0,-1 2-241,1-2 1,-5-2 0,3 0-1,-2 2-350,0 2 1,2-1-1,-3-4 1,2-2-710,3-4 1,-4 3-1,4-4 1,-2-1-194,-3-3 0,3 2 0,0-2 0,0-2-1507,0-1 1,0-8-1,-2 1 481,5 1 1,4-4 0,2 1 1554,0-2 1,6-2 0,3-5-1</inkml:trace>
  <inkml:trace contextRef="#ctx0" brushRef="#br0">15157 17022 8796,'9'-26'270,"-4"0"0,-8 7 0,-4-2 0,-2 3 580,-3 3 1,-2-1-1,-2 2 1,0 2-353,1 1 1,-6 8 0,0-2 0,0 5-77,-2 5 1,0 9 0,-3 7-1,3 0 66,1 1 1,4 1 0,-1 5-1,5-2-173,3 2 1,8-3 0,-2-1 0,3-1-185,2-4 0,0-2 1,2-1-1,3-2-73,5-3 0,4 3 1,4-6-1,1 1-145,2-4 1,7-3 0,-2-2-1,2 0-125,-2 0 0,2 0 1,-5-2-1,0-1 17,-1-2 1,-1-8 0,-5 3 0,-2-4 217,-3-2 1,3 6 0,-4 1-80,4 2 1,2-4-1,-1 6 168,1 2 1,0 6 0,0 4 0,-1 2-265,1 3 0,0 2 0,0 2 1,-1 0-838,1-1 1,0-1-1,-1-2 1,1-1-323,0 1 0,-2-3 1,-2 0-1,-1-1-244,1 1 1,2-5 1555,1 1 1,1-10-1,0-4 1</inkml:trace>
  <inkml:trace contextRef="#ctx0" brushRef="#br0">15755 16975 8796,'-9'-24'203,"-5"1"0,3 9 0,-1 2 613,2 1 1,1 6 0,4-4-247,-6 2 0,2 4 0,1 8 1,-1 6-181,0 3 0,1 1 0,-5 3 0,5 1-40,1 2 0,1 5 0,6-3 0,0 1-108,0 4 1,0-3-1,2 1 1,3 0-109,6-1 1,3-3 0,3-4-1,4 1-84,5 2 0,4-5 0,2-6 0,-1 1 57,0-3 0,1 5 0,1-8 0,2-2 1,2-1 0,-1-4 0,-4-1 1,-1-4-77,1-2 0,-8 0 0,-1-5 0,-4 0-91,-3-3 1,3-4-1,-10 2 1,0-4-224,-4-1 0,-3-3 0,-2-4 0,-2 0-103,-3-1 0,-4 2 0,-7 2 1,0 4 136,1 1 0,-1 4 0,0 9 0,0 3 220,1 0 0,4 5 0,1-3 0,-2 5 84,-2 5 0,0 4 1,1 6-1,5 1 131,1 0 1,0 7 0,3 3 0,-1 2 0,1-2 0,10 7 1,4-5-104,4 0 1,4-2-1,1 0 1,4-3-1,1-2-47,4 0 0,2 0 1,1-7-1,1-2 1,-1-1-67,0 1 0,1-5 1,1-2-43,4-3 0,-4-2 0,4 0 1,-4 0 46,-2 0 1,-1-7 0,-2-2 0,-4-1-19,-1-1 0,-2-1 0,-5-7 1,-2-2-1,-4 1 0,2-4 0,-6 0 0,-3-3-109,-1 1 1,-4 7 0,-3-2-1,-4 4 117,0 1 0,-4 2 0,2 2 0,-3 3 1,-2 2 104,1 3 1,-1 3 0,0 2-40,0 5 0,1 4 0,-1 11 0,2 4-7,4-1 1,3 6 0,7-4 0,0 2 5,0-2 0,0 2 0,1-5 0,5-1 102,4 1 0,4-2 0,3-5 0,3-2 65,1-4 1,0 2 0,-4-6-1,2-3-108,2-1 1,0-2 0,-5-2 0,0-3 245,-1-6 0,1-3 1,-2-3-1,-2-4-127,-1-5 0,-8-9 1,3-3-1,-5-1-660,-1 1 1,-5-11 0,-2 0 0,0-4 51,0-1 1,-5-3-1,3 4 1,-1 3-1,-1 3 67,-1 5 1,3 5-1,0 11 2,2 5 0,0 10 570,2 6 0,3 7 0,-3 8 1,3 11 382,2 7 0,7 11 0,4 4 0,3 6-818,2 4 1,3-1 0,-2-5-1,-3 0-563,0 0 0,-1-5 0,-3-2 0,-5-1-632,-3-4 0,-2-4 1389,0-5 0,7-3 0,2-7 0</inkml:trace>
  <inkml:trace contextRef="#ctx0" brushRef="#br0">17688 16551 8796,'9'-7'2603,"-2"-2"-2117,-7 0 0,2 15 0,1 11 0,4 6 43,2 5 1,-5 3-1,3 6 1,-2 3-246,0 0 0,0 9 0,-5-5 0,0-1-193,0 3 0,2-8 0,2 1 1,1-4-6,-2-4 1,-1 4-1,-2-11 1,2 1-457,3-4 0,-3-9 705,3-1 1,-3-10-86,-2-1 1,2-7 0,3-8-1,5-1-198,4 0 0,4-5 0,4 0 1,8 2-442,5 2 0,7 3 0,-2 1 1,2 5-209,2 1 0,3 1 0,-10 6 0,-4 2 563,-5 3 0,0 4 0,-7 7 0,-4 0 288,-5-1 1,1 1 0,-8 0 0,-2 1 84,-1 4 0,-9-3 0,-3 3 0,-6-6 847,-5-4 0,-2 3 1,-5-6-1,2 3-613,-2-1 0,4-6 0,-3 1 0,1-3-330,2-2 1,-6 0-1,6 0 1,-1 0-87,4 0 0,2-5 0,2-2 1,-1 0-1685,4 0 1,4-6 0,-3 5-1567,3-1 1,6 0 0,1 4 2423,6-5 0,8-3 0,10 1 0,5 2 671,4-3 0,1-8 1,1-3-1</inkml:trace>
  <inkml:trace contextRef="#ctx0" brushRef="#br0">18349 16991 8796,'14'16'41,"-4"-1"0,-3 1 483,0 0 0,0 0 0,5-2 1,-1-2 252,1-2 1,2 1-1,2 4 1,1-1-416,4-3 1,-3 1 0,4-5 0,-1 0-90,0 0 0,2-2 0,-4-5 0,2 0 58,-1 0 1,-3-7 0,-1-3-310,-1-4 1,-1-2 0,-3 0-1,-4 1-173,0-1 0,-5-1 0,3-3 5,-3-1 0,-2 0 171,0 6 0,5 8 0,0 7 0,0 8 121,2 6 0,2 9 0,7 5 0,-1 5 581,1 4 1,0 5 0,0-4-1,-1 2 46,1 4 1,-5-4 0,-3 2 0,-1 0-210,-3-2 1,-2 4 0,-2-7 0,-2-4-178,-3-5 1,-4 0-1,-7-7 1,0-2-68,1-2 1,-6-8 0,-2-4 0,-1-3-316,-4-2 0,-7-2 1,-2-3-1,2-5 2,2-4 1,-4-2 0,0 0-1,4 0-2719,5 1 0,0 1 0,6 1 360,-3 3 1,13 5-1,3-4 1,13 0 2351,11 1 0,29-17 0,14-8 0</inkml:trace>
  <inkml:trace contextRef="#ctx0" brushRef="#br0">19717 17070 8796,'7'-14'862,"3"3"-191,4 6 0,-3 3 0,-1 4 0,2 3-226,2 6 0,2 3 0,-2 1 1,-2 3 185,-1 3 1,-1-2 0,4 5 0,-3-1-215,-6-4 0,-3-1 1,-2-3 407,0 1-170,0 0 0,-2-7-455,-3-4 0,-4-10 1,-5-6-1,2-1-75,1 1 1,6-8 0,-4 4 0,2-5-245,4-2 1,1 2 0,2-6 0,2 0-218,3 2 0,4-6 0,8 5 0,2-1-20,2 0 1,7 9 0,-1-1-1,2 8 34,3 3 0,-1 1 0,-1 8 0,-2 3 237,-2 6 1,-2 8 0,4 4 0,-3 1 392,-2 4 0,-2 2 0,-6 1 1,1-1-56,0-4 1,-1 4 0,-1-6 0,-1 2-533,-3 1 0,-6-8 0,1 2 0,-3-4-749,-2-1 0,0-5-3554,0-1 2749,0 0 0,0-3 1834,0-7 0,5-7 0,2-8-8,2-1 0,1-7 0,6-1 1</inkml:trace>
  <inkml:trace contextRef="#ctx0" brushRef="#br0">20471 17054 8796,'0'-7'1228,"0"7"0,0 9 0,0 10 1,0 3-737,0 3 0,0-4 1,0 3-1,2-1-61,3-4 1,-1 0 0,8 1 0,4 1-25,3-2 0,4-3 0,-4-4 0,4-2 73,1 3 1,-3-7-1,4 1 1,-1-1-55,0-1 0,-4 0 0,2-5 0,-1 0-11,0 0 0,0-7 0,-5-3-300,0-4 1,-2-7-1,-4 0 1,-5 2-746,-3 1 0,-2-5 1,0-1-1,0-2-898,0 0 1,-5 6-1,-2-2 1,0 1 176,0 0 0,0 2 0,3 6 1,-1 3-1143,2-2 2483,1 5 1,2 1-167,0 12 1,5 2 0,2 8-1,2 2 193,3 3 0,-3 3 1,1 7-1,3-1 934,1-4 1,0 4 0,-2-4 0,-3 2 47,-2-2 1,3-3 0,-5-5-199,-1 2 1,3-2 395,-2 3-818,0-11 1,-7-10 0,-1-12-266,-2-7 0,-6 1 1,6-4-1,2-1-6,1-3 0,2 1 0,0-1 0,0-2 0,0-1-553,0-3 0,7 1 0,3 1 0,4 4-34,2 5 1,0 3 0,-1 4 0,1 4 159,0 5 1,0 3-1,1 4 1,2 3 119,2 5 0,2 11 0,-4 6 0,2 2 598,-2 3 0,-1 4 1,-2 1-1,-1-4 233,1-5 0,-6 2 1,-1-6-239,-2 1 0,4 3 0,-6-7 0,-2-2 407,-1-2-297,-2-1-396,0-7 0,0-9 1,0-12-1,0-6-214,0-3 0,0-5 0,0 3 1,0-1-240,0-4 0,0-2 0,0-1 0,2 1-220,3 4 0,4-4 0,7 4 0,-1-2 248,1 2 0,5 5 0,0 9 0,-2 3 87,-1 2 1,-3 2-1,3 8 1,1 6 574,2 7 0,0 8 0,-4-1 1,3 1 126,1 4 1,0 2 0,-7 0 0,-2-3-290,-2 0 1,-1-3-1,3 2 1,-3-3-679,-2 0 1,3-6 0,-4 4-1734,-3-3 777,6-3 0,-9-8 352,0-7 0,0-12 1,-5-11-1,3 1 1093,2-1 0,-5-5 3,-1 2 0,-6-11 0,3-3 0</inkml:trace>
  <inkml:trace contextRef="#ctx0" brushRef="#br0">21713 16787 9454,'0'-25'1364,"0"4"0,7 12-894,4 9 0,1 9 0,0 12 0,-1 5 93,1 4 1,0 7 0,1 1 0,-3 2-73,2 4 1,2 0-1,2 1 1,0-1-267,-1-1 1,1 5 0,-2-12 0,-2-1-163,-1-2 0,-6-3 0,4-4 1,-2-5 707,-4-3-1260,-1-3 1,-2-8 245,0-7 0,0-7 1,0-8-1,0-3-155,0-3 1,0 2 0,2-5 0,3 1-56,6 4 1,4-4-1,6 2 1,4 2 110,-1 1 1,4 4-1,-5 2 1,-1 3 171,1 2 0,3 2 0,-5 7 1,0 3 425,2 6 0,-5 3 1,2 1-1,-4 3 275,-5 3 0,1-4 0,-7 6 1,-1-2-147,-3 0 1,-1 5 0,0-5 0,-1-2 313,-5-1 1,-2 1 0,-8-2 0,0-3-404,0 0 0,1-5 0,-3 0 0,-1-2-166,-2-4 0,0-1 0,5-2 1,1 0-103,-1 0 1,6-2-1363,-1-3 655,8-4 0,3-5 0,12 4 0,5 5 365,4 3 1,11-3-1,-4-2 1,0 0 53,1 0 0,1-6 0,1 3 0,-1-4 1,-4-2 0,4 0 1,-6 1-1,3-1 368,-1 0 0,-5-5 1,2-1-1,-4-1-123,-5 0 0,-4-3 0,2 5 0,-3 0-45,-2-2 0,-2 6 0,-5-4 0,-1 4-20,-5 1 1,-2 0 0,-8 2 0,0 4 150,1 4 1,-1 5-1,-2 1 1,-1 1 165,-2 5 0,0 2 1,5 10-1,1 1-42,-1 2 0,2 5 0,4-3 1,4 0-70,5-1 0,1-1 0,1-3 0,5 1 28,4 2 0,4 0 0,3-5 0,3-1-293,1 1 0,5-2 0,-3-2 0,-1-1-136,1 1 1,0-5 0,-4-2 0,2-3 33,-2-2 1,0 0 0,1 0 0,0 0-26,0 0 0,-3-5 0,-1-2 0,0 0-83,-1 0 0,-1-6 0,-1 5 1,-3-1 106,2 4 0,-3 3 277,1 2 0,-1 2 0,3 5 0,-3 7 218,-2 5 1,4 7 0,-6-5 0,-2-2-132,-1-1 0,-2-2 0,0-1 926,0 1 0,-2-7-388,-3-4 0,-4-10 0,-6-8 0,-1-6-162,0-7 1,1-4 0,1-1 0,1 1-96,3 4 1,6-4 0,-1 4-344,3-4 0,2-1 1,0 0-1,2 1 1,3 2-906,6 2 1,3 8 0,3 1 0,2 6-519,2 4 0,6 2 0,-6 5 0,-2 0 147,-2 0 0,1 2 1,1 1-1,2 4-900,-2 2 2116,-1-5 0,4 10 1,3-6-1</inkml:trace>
  <inkml:trace contextRef="#ctx0" brushRef="#br0">23459 17101 8796,'8'-2'29,"-4"-1"0,-6-4 220,-3-2 1,-2 0 0,2-3 0,-6 3 175,-3 2 1,-7-3-1,-1 3 1,-3 0-43,-3 0 0,5 2 0,1 5 0,3 1-207,3 5 0,-2 2 0,13 8 0,2 0-85,1 0 1,2 1 0,3 2-1,6 4 105,7 1 0,3 3 0,-3 4 0,1 0 70,4 1 1,-3-1 0,1 1 0,-5-1 191,-4 1 0,-6 3 1,1-2-1,-3-5 8,-2-4 1,0-3-1,0-5 1,-2-2-114,-3-4 0,-4 2 0,-7-6 1,1-3-196,-1-1 0,0 0 1,0 1-2810,1 2 0,6 2 1,4-1 2651,3 4 0,9 4 0,2 2 0</inkml:trace>
  <inkml:trace contextRef="#ctx0" brushRef="#br0">23978 17698 8796,'29'0'-429,"-3"0"0,-3 11 0,-7 1 426,0 0 1,-1 7 0,1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2327 3709 22240,'9'-7'0,"-4"-3"0,-3-4-948,-2-2 1,0 1 0,0-1 919,0 0 0,-2 6 0,-1-1 1,-4 1-1,-2-1 733,-3 1 1,-2 4 0,-4-2-1,-1 1-106,-2 3 1,-5-3 0,3 2 0,-1 2-182,-4 1 1,4 2 0,-3 0 0,1 2-34,2 3 1,-6 4 0,4 6 0,-2 1-368,2 0 1,-2 1 0,5 2-1,0 4-49,1 1 0,1 1 0,5 3 0,0-2 317,0 2 0,6 2 0,1 1 0,2 1 131,4-1 0,1 0 0,2 1 0,0-1-351,0 1 0,2-3 0,3-1 0,5-1-49,4 1 0,4 1 0,1 1 0,4-4-25,1-5 1,8 2 0,6-2 136,2-2 0,2-7 1,5-3-1,1 0 1,-3-2 148,-3 0 1,3-2 0,-3-5 0,2 0-221,-2 0 1,2 0 0,-8-2 0,-3-1-59,-5-3 0,0-6 0,-7 2 0,-2-4 0,-6 3-7211,-3 1 1811,-6 6 5378,3-3 1,-7 14 0,0 2 0</inkml:trace>
  <inkml:trace contextRef="#ctx0" brushRef="#br0">3569 3348 19562,'-6'-14'-4770,"-5"2"4645,-3 1 0,-2 8 888,1-3 1,-3 5 0,-3 2-1,-5 5 1,-2 4-20,2 4 1,-4 4 0,6 1-1,-3 4-301,1 1 0,2 2 1,-4 7-1,3 2-55,3 2 1,1 5-1,5-4 1,0 1-20,1-1 1,6 4 0,4-3-1,3-1-380,2 0 0,5 4 0,2-5 0,4-2 249,6-2 1,0 2 0,8-2 0,-1-5-121,1-3 0,-1 1 0,4-5 1,-2-2-1612,2-2 1,0 3 0,0-3 0,-3-3 83,-3 0 0,5-5 0,-5-1 0,1-1-179,0-3 1,0-2 1693,-3-2 0,5 0 0,6 0 0</inkml:trace>
  <inkml:trace contextRef="#ctx0" brushRef="#br0">4198 3568 20313,'11'-5'335,"-1"-1"1,-4 8-22,4 9 0,-6 4 0,1 5 1,-3 2-1,-2 3 291,0 3 1,0 5-1,0 2 1,0-2-193,0 2 1,0-2-1,0-3 1,-2-2-266,-3 0 0,3 5 1,-3-9-1,3 3-176,2-1 1,0-7 0,0 4 0,0-2-1075,0 0 1,0 0 0,0-6 0,2-1-718,3-3 1,4 3 0,6-6-1,1 1 1721,0-4 0,6 4 1,3 0-1</inkml:trace>
  <inkml:trace contextRef="#ctx0" brushRef="#br0">4733 4055 16860,'9'0'-26,"-2"2"1,-6 3 0,3 6 498,1 3 0,0 1 0,-5 3 0,0 1 651,0 2 0,-1 5 1,-3-1-1,-3 1-320,-2 2 1,1 5-1,-5-7 1,3 4-519,-2 1 1,0-5-1,-1 1 1,3-1-329,-2-2 1,3-1-1,0-7 1,2-1-1117,4 1 0,1-5 1,2-1-861,0 2 0,2-3 0,5 0 1,7-2-2424,5-4 4732,16-1 0,-9-16 0,12-3 0</inkml:trace>
  <inkml:trace contextRef="#ctx0" brushRef="#br0">5582 3945 25195,'-9'-7'-207,"2"4"0,9-6 668,3 2 0,-1 2 0,4 3 0,1-2 208,0-1 0,1 0 0,6 5 0,0 0-217,0 0 0,1-2 0,2-1 1,4-2-736,1 1 0,-3 2 0,6 2 0,-1-1-518,-2-5 0,4 5 0,-5-5 0,0 5-1173,-1 1 0,-1 0 2013,-5 0 1,7-7 0,1-2 0</inkml:trace>
  <inkml:trace contextRef="#ctx0" brushRef="#br0">6164 3599 26504,'10'-12'-3650,"1"-4"3148,1-1 0,-3-6 0,3 2 874,5 2 1,3-4 0,9 2 0,4 2 0,2 2 312,4 1 1,-1 6 0,6 1 0,-4 2-204,-1 3 1,2 3-1,-4 1 1,-4 0-89,-5 0 1,0 1 0,-7 5 0,-2 2-526,-1 1 1,-4 5-1,-2-3 1,-3 2-340,-2 3 0,-2 5 0,-5 0 1,0-2 424,0-1 1,-2-1-1,-1 2 1,-4 2 254,-2-1 0,-1 2 1,-6-1-1,0 0 80,0 2 1,1 0-1,-3 5 1,-1-2-172,-2 2 1,-5 0-1,3 0 1,0-2-123,1 2 0,-4 1 0,5 3 0,1-2 7,3-4 1,1 2 0,0-6 0,2 1-141,4 0 1,-2-2 0,7-4 0,1 2 56,2 2 0,4-1 0,3-8 0,6-2-65,3 3 0,7-5 0,1 1 0,3-2 110,3-3 0,2-3 1,1-1-1,0 0 71,1 0 0,3-1 1,-2-5-1,-3-4-31,-1-4 0,-6-4 0,-2-3 0,-5-3-192,-6-1 1,-3-8 0,-7 4 0,-1-1-120,-5 0 0,-8-6 0,-10 6 1,-4 0-114,-5 0 0,-7-3 0,3 7 0,2-2 360,2 2 1,-4-2 0,0 5-1,2 1-665,2-1 1,7 7-1,2 6-1818,1-2 1,4 3 922,8-2 1,6 8 0,10-2 1679,6 3 1,10 2-1,3 0 1</inkml:trace>
  <inkml:trace contextRef="#ctx0" brushRef="#br0">7217 3222 12172,'2'-14'-1446,"3"4"0,4 3 1894,0 0 0,10 5 0,-2-3 0,6 3 295,5 2 0,9 7 0,5 5 0,5 7-216,5 8 0,-1 4 1,5 6-1,-2 5-168,-3 3 0,-3 13 0,-2 1 0,-4 0 302,-6 3 1,-11-1 0,-9 2-1,-9-1-68,-6 1 0,-8-2 1,-5-3-1,-5-7-108,-4-8 1,-7 3 0,2-8 0,-4-1-135,-2-6 1,1-4 0,0-1-1,-1-4-1060,1 1 1,-1-7-1,1 1 1,1-4-6515,4-1 7241,3 2 1,0-6-1,-1-1 1</inkml:trace>
  <inkml:trace contextRef="#ctx0" brushRef="#br0">1431 5218 13299,'-5'-10'-2863,"-2"-1"2792,-2-1 0,6 3 415,-2-1 501,3-1 1,2 4-1,0 7 1,2 9-354,3 5 0,-2 4 1,6 3-1,0 5-17,-1 3 1,-2 3 0,2 1 0,1 2-29,0 2 0,-4 6 0,4-1 0,-2 2-218,-4-2 0,4 3 0,-1-3 0,-1 2-21,2-2 1,-5-4-1,3-5 1,-3 1-97,-2-3 1,5 2-1,0-10 1,-1 0-192,-3-1 1,-1-1 0,0-5-216,0 0 377,0-8 0,0-2-169,0-12 0,2-8 0,2-8 0,2-3-383,3-3 1,2-7-1,6-3 1,4-2 4,5-4 1,-1 6-1,-1-1 1,-1 4 193,-4 4 0,4-2 0,0 12 1,-1 2 354,1 1 1,0 9 0,-4 4-1,2 3 373,-2 2 0,6 0 0,-1 4 1,2 5 195,0 6 1,-6 10 0,2-3 0,-1 3 13,0 3 1,-1 0-1,-8 2 1,-2-3-261,2 1 1,-3 4-1,0-9 1,-2-1-298,-4 1 1,4-2-1,-1-5 1,-3-1-639,-1 1 1,-2 0 0,0-1-1502,0 1 0,0-5 0,0-1-1142,0 2 0,2 2 3065,3 2 1,4-7 0,6-2 0</inkml:trace>
  <inkml:trace contextRef="#ctx0" brushRef="#br0">2736 5721 18924,'16'0'885,"0"0"0,-1-1 0,3-3 0,1-1-223,2 1 0,2 1 1,-4-1-1,4-1-477,1 2 1,-5 1 0,2 2 0,-3 0-486,-3 0 1,1 0-1,0 0-775,0 0 1,-8 2 0,-2 3 0,-5 5-4051,-1 4 4928,0 2 1,0 0-1,0-1 1</inkml:trace>
  <inkml:trace contextRef="#ctx0" brushRef="#br0">2736 5926 14271,'16'5'350,"0"0"0,-1 0 0,3-5 0,1 0 74,2 0 0,2 0 1,-4 0-1,4 0 197,1 0 0,1-1 0,3-3 0,-4-1-181,-1 1 0,5 3 0,-4-1-1248,1-3 0,3 3 0,-6-3 0,3 1 1,3 1-2647,1-3 3482,3-6 1,-1 3 0,1-6 0</inkml:trace>
  <inkml:trace contextRef="#ctx0" brushRef="#br0">4010 5234 9120,'-9'-7'1702,"2"7"-1288,7 0 0,0 7 1,0 9-1,0-1 173,0 1 0,0 7 0,0 3 0,0 4-19,0 1 0,0 6 1,0 0-1,0-1 66,0 3 0,-5-6 0,0 4 0,1-4-216,2-2 0,2 4 0,0-2 1,-1-3 300,-5 0 1,5-2 0,-5 0 0,5-4 247,1-1 0,0-2 1,0-6-166,0 1 1,1-5-805,5-1 0,-3-6 7,8 1 0,-8-5-371,2-5 1,2 1 0,0-5-1,0 1-2283,0-1 0,-2 4 1,-3-4-3765,3 2 6415,-3 2 1,5 5 0,-7 0-1</inkml:trace>
  <inkml:trace contextRef="#ctx0" brushRef="#br0">1494 6586 8541,'0'-9'661,"0"4"1,2 10-237,3 6 1,-3 4-1,5 6 1,-2 5 198,0 4 1,2 7 0,-3 1 0,1 1 315,-1-1 1,-3 11-1,-1-2 1,0 2-333,0 0 1,0 2 0,0-1 0,0-1-303,0 2 1,0-8-1,0-4 1,0-3-289,0 1 1,0-2 0,0-7 0,0-4-633,0-1 1,2-2-1,2-5-3168,1 0 2559,0-8 1,-3-2 0,3-12 0,4-4-492,-1-4 0,12-7 1714,-5 0 0,12-14 0,-3 2 0</inkml:trace>
  <inkml:trace contextRef="#ctx0" brushRef="#br0">2060 6900 10739,'-21'0'0,"-2"2"0,1 3 713,-1 6 1,-10 3-1,1 3-426,-1 4 1,0-4-1,2 4 1,-1-1 0,2-1 71,4 2 1,0 0 0,9-4 0,3 2 57,0 2 1,5 0 0,0-3-68,2 3 0,4-4 0,6 4 1,6-3 56,5-3 0,0-1 1,12-1-1,2-3-81,2 2 0,3-5 1,4 0-1,3-2-32,0 1 0,4-1 0,-6-3 1,0 1-384,1 2 1,3 1 0,-6-6-506,-1 0 0,-1 0 1,-5 0-1,-1-2 0,-2-2-901,2-1 1,-5 0 0,0 5 0,-2 0 1503,0 0 0,0-7 0,-6-2 0</inkml:trace>
  <inkml:trace contextRef="#ctx0" brushRef="#br0">3051 7057 12261,'-7'0'921,"7"0"1,7-5-1,8 0 1,1 1-321,0 3 0,0-1 1,1-2-1,2-1-313,2 2 1,0 1 0,-5 2-530,0 0 1,-1 0-1,1 2-1451,0 3 1,-8-2-1,-2 8-400,-5 1 1,-8 0 2101,-3-1 0,-4-4 0,-2-7 1</inkml:trace>
  <inkml:trace contextRef="#ctx0" brushRef="#br0">3066 7167 12261,'-7'16'-637,"7"-5"1215,0-1 1,7-7 0,9 3 126,0-5 0,0-1 0,1 0 0,2 0-373,2 0 1,5 0 0,-3-1 0,0-3-551,0-1 1,-1 0-1,-3 5 1,2 0-612,-1 0 1,-1 0 0,0 0 0,2-2 864,-2-3 0,6-4 0,-1-7 0</inkml:trace>
  <inkml:trace contextRef="#ctx0" brushRef="#br0">3994 6963 9219,'2'-16'707,"3"1"0,4 4 0,6 2-309,1 2 1,0 2 0,1 5 0,4 0 0,4 0-27,-1 0 0,6 0 0,-4 0 1,2 0-461,-2 0 1,4 0 0,-4 0 0,2 0-448,-2 0 0,2 0 1,-7 0-1,0 0-599,2 0 0,-6 0 0,4 2 1134,-3 3 0,-2-3 0,-1 5 0</inkml:trace>
  <inkml:trace contextRef="#ctx0" brushRef="#br0">5205 6586 8566,'35'-5'124,"-2"-2"0,-4 0 206,1 0 1,-7 1 0,-2 6 119,-4 0 0,-1 2 0,-2 3 0,-2 6 0,-3 3-95,-2 1 1,-2 3 0,-5 3 0,-2 5-116,-3 4 1,-4 1 0,-10 1 0,-5-1-24,-8 1 1,-4-1 0,1 2 0,-4 2 24,-1 2 1,5-1-1,0-4 1,6-2 8,2-4 0,13 3 0,0-2-289,6 2 0,2 1 1,6-2-1,4-2 1,5 0 83,6-1 1,10-2 0,-2-8 0,1-1 64,4-3 1,2 1 0,1-7-1,1-1 11,-1-3 1,-1-2 0,-2-5-1,-4-4 119,-1-4 1,-7-7-1,-8-2 1,-1-1 150,-3-4 1,-9-7-1,-8-3 1,-6-1-459,-7 1 1,-2-4 0,-2 5 0,2 2-224,0 2 0,-5-4 0,7 1 0,-2 2 144,2 7 0,-2-7 0,7 6-351,2 0 220,8 1 0,4 0 1,7 3-1,0 1-266,0 4 0,7 1 0,5 3 1,6 1-179,3 3 1,5 4-1,-3 7 1,1 2-1918,4 3 2637,2 11 0,1 15 0,1 10 0</inkml:trace>
  <inkml:trace contextRef="#ctx0" brushRef="#br0">1588 8912 9118,'-10'-14'-241,"1"2"1044,2 1 1,-3 6 367,5-5 0,-2 6-568,1-1 1,5 5-1,-5 5-186,5 6 1,1 3-1,1 3 1,3 2-40,1 2 0,6 5 0,-5-3 0,1 2-175,0 2 1,6 7 0,-3-1 0,2-3-97,-1-1 1,1-1 0,-7-2 0,-1-3-175,-2 0 0,-2-6 301,0 4 38,0-3 1,-7-11 0,-2-9-169,0-12 1,-3-4 0,7-8 0,1-2 0,2-1-56,2-3 1,2-10 0,3-3 0,8-2-142,6-4 1,11-3-1,8 5 1,2 5-123,4 4 1,1 4 0,2 6-1,-1 4-240,-4 5 1,-4 3 0,-6 4 0,-3 4-330,-2 5 1,-5 3 0,-6 2 0,0 0-847,-1 0 0,-4 7 1,-1 3 1626,3 4 0,1 2 1,1 0-1</inkml:trace>
  <inkml:trace contextRef="#ctx0" brushRef="#br0">2862 8802 14517,'10'-14'0,"1"4"672,1 4 1,4-1-1,3 0 408,2-1 0,2 4 0,-2-1 0,3 1-866,1-1 0,-3 3 1,-6-3-1,0 3-996,0 2 0,-1 0 0,1 2-626,0 3 0,-8 4 0,-2 7 0,-5 0 1329,-1-1 1,-14 1 0,-3 0 0</inkml:trace>
  <inkml:trace contextRef="#ctx0" brushRef="#br0">2799 8959 15189,'2'9'-960,"3"-4"1,6-3 1756,3-2 0,1 0 0,1 0 0,0 0-359,-1 0 1,8 0-1,2 0 1,1 0-92,0 0 1,-2 0 0,4 0 0,-1 0-1233,1 0 0,1 0 0,3 0 0,1 0-344,4 0 1,-4 0 1229,3 0 0,5-14 1,-1-4-1</inkml:trace>
  <inkml:trace contextRef="#ctx0" brushRef="#br0">3868 8409 8360,'-2'-14'125,"-1"2"158,-2 1 1,6 6 0,12-4 0,4 2 301,4 4 1,7-4-1,-2 2 1,6-1-311,4-1 0,-2 6 0,4-5 0,-1 5-56,-1 1 0,1-6 0,-7 1 1,-4 2-93,-5 1 1,2 2-1,-2 0-24,-2 0 1,-2 0 0,-1 2 108,0 3 0,-7 4 0,-2 6 0,-2 3 156,0 3 0,0 3 0,-5 8 0,-2-1 84,-3 1 1,2 4 0,-6 3 0,0-1 112,1 1 0,2-1 0,-2-3 0,1 2-299,3-2 1,-3-2 0,2-2 0,1 1-395,3-1 1,1-5 0,0-1 0,0-3-372,0-2 1,0 2-1,1-1-1389,5-2 1,-5-1-1,3-4-1023,-8-4 1,-4-3 2910,-8-7 0,-7-14 0,-1-3 0</inkml:trace>
  <inkml:trace contextRef="#ctx0" brushRef="#br0">4025 8865 8882,'23'0'704,"-4"-5"0,9-2 1,4 0 157,3 0 1,14-4 0,0 6-1,5 1-56,5 3 1,6-5-1,-1 1 1,-2 2-490,-1 1 0,-7-3 1,0 0-1,-3 1-102,-4 2 1,-4 2 0,-11 0 0,-2 0-1996,-4 0 0,-3 7 1,-8 4 1779,1 3 0,-7-6 0,-2-1 0</inkml:trace>
  <inkml:trace contextRef="#ctx0" brushRef="#br1">18742 849 8132,'9'-16'-153,"-4"0"1,-5 8 0,-5 1 870,-6 0 0,-3 5 0,-2-3-302,1 3 0,-1 4 0,-1 3 1,-3 4 90,-1-1 0,-5 12 0,5-5 0,0 4-84,-1 4 1,4 2-1,-3 6 1,4 2 78,1 4 1,2-2 0,2 7-1,3 1-140,2 3 1,2 6 0,6 1 0,5-3 59,4-1 0,4 2 0,2-2 0,1-6-101,4-2 1,-3-5 0,3-6 0,-4-4-208,-1-5 0,5 2 1,0-2-1,-2-4-454,-1-5 0,-3 1 0,3-6 0,1 0-779,2 0 0,0 3 1,-5-5-2563,-1-1 3681,-6-2 0,-2-2 0,-7 0 0</inkml:trace>
  <inkml:trace contextRef="#ctx0" brushRef="#br1">19308 1053 8083,'-9'-7'614,"2"7"0,9 2 300,3 12 0,2 3 0,7 11 0,0 2-376,4 0 0,8 10 0,-2-7 0,2 4-81,1 1 0,-1 2 0,4-5 1,-2-3-157,-2-3 1,-7 3 0,2-10 0,-5 1-730,-6 0 0,2-2 0,-6-5 1,-1-3-3824,2-2-490,-5 3 4741,5-12 0,0-9 0,1-11 0</inkml:trace>
  <inkml:trace contextRef="#ctx0" brushRef="#br1">19748 1132 10309,'-14'15'484,"4"-4"1,-13-1 0,0 4-1,-3 4 839,-4 3 1,-1 5-1,-1-3-969,1 1 0,0-3 0,1 5 0,2 0 0,3-1-188,3-4 1,-1 2 0,4-2 0,-2-2-768,2-2 0,6-1 0,3-2 0,-1-2-1643,3-1 1,1-6 187,7 5 0,1-1 2056,5 2 0,16 2 0,12-4 0</inkml:trace>
  <inkml:trace contextRef="#ctx0" brushRef="#br1">20031 1509 9092,'16'0'0,"-2"-2"779,-4-3 0,4 3 0,-1-3-327,6 3 0,0 2 0,5 0 1,1 0-1,-1 0-115,4 0 1,-3-5 0,-1 0 0,1 1-488,-1 2 1,-5 2 0,2 0 0,-1 0-784,0 0 1,-7 0 0,2 0-1,-1 0-890,0 0 1,2-5 1822,0 0 0,0-14 0,-1 1 0</inkml:trace>
  <inkml:trace contextRef="#ctx0" brushRef="#br1">20660 912 8434,'9'-7'2186,"0"5"-1916,-4-3 0,-3 5 0,5 5 0,-2 7 0,2 7 225,1 8 0,-2 2 1,2 3-1,1 1-54,0 4 1,-6-3-1,4 8 1,-1 0-125,-1-2 0,5 4 0,-4-7 1,-3-2-98,-1-2 0,-2-2 0,2-1 1,1-2-102,2-2 0,1-7 1,-6 2-198,0-3 149,0-9 0,0-4 0,0-10-82,0-6 0,1-3 1,3-3-1,3-4-472,2-6 1,3-2-1,7-3 1,4 3 87,1 2 1,-3 5-1,4 8 1,-1 2 310,0 1 1,-4 8 0,2-3 0,-1 5 184,0 1 1,2 7-1,-4 3 1,2 6-3,-2 5 0,4-4 0,-2 6 1,-2 0-152,-1 3 1,-2 3 0,-1 3 0,1-2-591,0-4 1,-2 2 0,-4-6-1,-3 1-1108,0 0 1,-5-7 1211,3-6 0,-5-6 0,-5 1 0,-6-5 538,-3-5 0,-1-11 0,-1-9 0</inkml:trace>
  <inkml:trace contextRef="#ctx0" brushRef="#br1">21069 739 8125,'0'-21'0,"2"0"0,3 2 358,5 1 1,6 9 0,3 4 0,4 3-1,1 2 0,3 2 0,6 5 0,2 9 146,1 8 1,6 8-1,-3 4 1,-1 8-29,1 7 0,3-2 1,-6 5-1,-3-2 138,-5 1 0,0 4 0,-7-3 1,-1 0-164,-3 1 1,-1-8 0,-2-5-1,-4 0-342,-5-2 1,-3-2 0,-2-6 0,0-1-334,0 1 0,0-6 1,0-2-1391,0-1 0,-7-2-131,-3-5 1,1-8-1,0-4 1745,2-8 0,2-11 0,5-10 0</inkml:trace>
  <inkml:trace contextRef="#ctx0" brushRef="#br1">22012 676 8154,'0'-16'0,"2"2"0,3 4 0,-1-4 458,6 3 0,2 3 0,8-1 0,1 2 171,-2 3 1,4 3 0,-1 1 0,1 0-361,0 0 1,-2 0 0,-7 1 0,-2 3-30,-2 1 1,-4 7 0,2 0 0,-1 6-156,-3 3 1,-3 5 0,-2-3 0,-4 0-13,-6-1 1,-5 6-1,-3-3 1,-2 1 271,2 0 0,0-5 1,-1 3-1,0-1 319,0-4 1,5 4-1,2-2-56,3-2 0,1-1-440,-1-3 0,3-4 1,8-2-1,5-2-291,4-4 0,6-1 0,5-2 0,3 0-768,1 0 0,4 0 0,-2 0-2506,2 0 2747,-4 0 0,4 0 0,-2 0 1,1 0 136,-2 0 1,4 0-1,-4 0 513,3 0 0,3-7 0,-1-2 0</inkml:trace>
  <inkml:trace contextRef="#ctx0" brushRef="#br1">22783 1037 8486,'0'16'0,"0"0"795,0 0 0,0-1 0,0 1 0,1 0-258,5-1 0,-5 6 0,5 0 0,-3 0 357,2 2 0,-1-6 1,5 6-1,-2-2-831,-4 0 1,4 5-1,0-5 1,0-2-944,0-1 1,-2-2 0,-3-1-1,1 1-36,3 0 1,-1-6 0,-7-1-45,-3-2 1,-4-2 0,-8-7-1,-2-3 960,-2-5 0,-6-8 0,5-1 0,-1 3-88,0 2 0,2-3 0,7 6 0,2-3-524,2-1 1,6 4 804,-1 1 0,10 1 0,7-3 0,6 3 1245,3 2 1,5 2 0,-2 3 0,4-1-899,6-3-1,1-4 1,-4 5 0,0 1-516,1 2 0,-6 2-1,0 0 1,0 0-582,-1 0 0,5 2 1,-6 3-1,-1 6-2412,-7 3 2970,-1 2 0,-13-8 0,5-1 0</inkml:trace>
  <inkml:trace contextRef="#ctx0" brushRef="#br1">24088 770 8154,'-11'-7'0,"1"-2"0,-3 1 0,-1 1 541,-1 0 1,-1 5 0,0-1 213,1 6 1,-1 0-1,-2 10 1,-1 2-260,-2 5 1,0 6 0,5-3 0,1 1-20,-1 4 0,0 2 1,2 1-1,2 1-158,2-1 1,6 0 0,-1 1-1,5-1-11,5 1 1,-1 4 0,6 1 0,4-2-472,5-2 1,-1-1-1,4-1 1,-1-1-525,0-4 0,6 2 1,-5-5-1,3-2-215,3-4 1,-4 2-1,1-10 1,-1 0-10,1-4 1,-4-3 0,3-2 0,-1-2 107,-4-3 0,-2-6 0,-3-10 803,-3-5 0,10-11 0,-4-3 0</inkml:trace>
  <inkml:trace contextRef="#ctx0" brushRef="#br1">24323 1085 8154,'-7'-16'719,"6"14"0,-5 7 0,5 8-304,1 2 1,5 6-1,2 2 1,0 1-160,0 4 0,5-3 0,-1 1 0,3 0-63,1-1 0,1-1 0,0-5 0,-1 2-63,1-2 0,5-6 0,0-5 0,-2 1-54,-1 0 0,-2-6 0,-1 3 0,1-5-2,0-1 1,-6-7 0,1-1 0,1-3-124,2 1 1,0-6 0,-2-7-1,-3 1-5,-2-1 1,-2-3-1,-5 3 1,0 0-49,0 1 1,0-5 0,0 6 87,0 2 1,2 9 138,3 4 1,4 12 0,7 4 0,-1 6 216,1 5 0,0 3 0,-1 9 1,-1 4-133,-3 5 1,3 3-1,-5 4 1,-1 2 387,-2 1 0,-5 1 1,-1-6-1,0-2 8,0-3 0,-7-3 0,-3-8 0,-4 1-77,-2-1 1,0-7 0,-1-3 0,-2-3-294,-2-2 1,0-2-1,5-4 1,-1-5-224,-4-3 0,3-2 1,-5 0-1,2 0-572,1 0 0,-1-7 1,5-3-1,0-3-1203,0 3 1,2-11 0,4 2-13,5-4 0,3-7 0,4 4 0,3-2 60,5 2 0,10-4 1714,1 4 0,14-11 0,-2-3 0</inkml:trace>
  <inkml:trace contextRef="#ctx0" brushRef="#br1">25188 1273 8154,'16'-5'687,"0"0"1,-1 1 250,1 2 0,5 2 1,2 0-1,-1 0-431,1 0 0,3 0 0,-3 0-267,2 0 0,-6 0 0,2 0 1,-4 0-483,-1 0 0,5 0 0,0 0 0,-2 0-791,-1 0 0,-3 0 0,1 0-430,0 0 1,-6 0-1,-1-1 1463,-2-5 0,-2-2 0,2-15 0,2-1 0</inkml:trace>
  <inkml:trace contextRef="#ctx0" brushRef="#br1">25943 629 8154,'9'1'507,"-2"6"1,-2 7 184,0 6 0,0 13 0,-5 0 0,0 5 69,0 6 1,0-4-1,0 2 1,0 0-231,0-2 0,0 0 0,0-5 0,0 2-305,0-2 1,0-2 0,0-1 0,0-1-168,0 0 1,0-1 0,0-2 0,0-2-581,0 2 1,0-5 0,0 0 0,2-4-733,3-3 1,-3 3-1,3-9-59,-3 4 1,0-5-1,3-4 773,6-3 1,2-9-1,3-4 1,0-4 538,0-6 0,6-11 0,3-8 0</inkml:trace>
  <inkml:trace contextRef="#ctx0" brushRef="#br1">26289 1053 8021,'-7'-9'202,"-2"2"0,-7 7 300,1 0 0,1 2 0,0 3 0,0 6-61,-4 3 0,-1 2 1,3-1-1,1 3 169,-1 3 1,0-2 0,0 5 0,2 1-269,4-1 0,-2-5 1,6 4-1,3-2 73,1 0 0,2 5 0,0-5 0,2 0-117,3 2 0,4 0 0,8 3-550,4-5 0,-1-4 1,4-1-1,1 0 1,-1-1-526,4 1 1,0-5 0,0-3-1,-2-1-141,2-3 1,-4-2 0,1-2 0,-2-2 376,-4-3 0,2-6 0,-2-10 0,-3-5-1126,-2-4 1667,3-8 0,-8-9 0,7-9 0</inkml:trace>
  <inkml:trace contextRef="#ctx0" brushRef="#br1">26462 629 8330,'15'0'111,"1"0"1,5 0 0,0 1 0,0 5 164,2 4 0,-1 11 0,6 7 0,-1 7 204,1 7 1,-4 5 0,1 4-1,-5 1 206,-6-1 0,2 5 1,-7 1-1,0 4-344,-4 2 0,-3 0 1,-2-2-1,-2-3-407,-3-6 0,-4-5 1,-9-3-1,-1-4-327,-2-1 1,-7-3 0,2-6 0,-4-4 73,-1-5 0,1-5 0,4-6 1,5-4 317,4-5 0,1-8 0,0-1 0</inkml:trace>
  <inkml:trace contextRef="#ctx0" brushRef="#br1">27264 409 8330,'7'-14'0,"1"1"0,3 5 644,-1 1 1,1-4 0,4 6-194,1 2 1,0 1 0,0 2 0,-1 0 0,1 0-82,0 0 1,-6 0 0,-1 2 0,0 3-117,-1 5 1,-4 4 0,1 2-1,-3 0-85,-2-1 0,-7 6 0,-3 2 0,-4 1 27,-2 4 1,0-3 0,0 1 0,1 0 6,-1-1 0,2 3 1,2-7-1,1-2 251,-1-2 0,3-1 0,1 0 129,1-1 0,1 1-331,6 0 1,7-2 0,4-2-1,3-3-472,1-2 0,6-2 0,2-3 0,2 1-247,3 3 0,0-1 1,-1-3-1,-2 1-462,-2 2 1,3 2 0,-5-2-1,0 4-1920,1 0 0,-4 5 2849,3-4 0,3-3 0,1 0 0</inkml:trace>
  <inkml:trace contextRef="#ctx0" brushRef="#br1">28254 1147 8154,'-7'-8'805,"4"1"0,-8 5 0,-1-2 315,-2-1 0,-4-2 1,-1 4-1,-3-3-761,-3 3 0,4 1 1,-5 2-1,0 0-415,1 0 1,-3 0 0,6 0-1,-1 0 50,0 0 1,2 0-1,5 2-3132,1 3 1,1-1-381,3 6 3518,4-6 0,7 3 0,0-7 0</inkml:trace>
  <inkml:trace contextRef="#ctx0" brushRef="#br1">28317 1367 8474,'7'0'1193,"-7"0"1,-7 0 0,-9 0 0,1 0-1,-1 0-587,0 0 0,-5 0 1,-2 0-1,1 0-492,-1 0 1,-3 0-1,3 0 1,0-1-364,1-5 1,1 5 0,3-6 0,-1 1-828,-2 1 1,2-2 0,7 4-523,1-2 1,2-8 1597,-1 3 0,10-11 0,9-4 0</inkml:trace>
  <inkml:trace contextRef="#ctx0" brushRef="#br1">28962 1085 8154,'-9'-7'677,"2"5"0,7-3 1,0 10-1,2 4-299,3-1 1,-2 11 0,8-1 0,-1 3-125,-1 2 1,3 5 0,-5-2 0,0 2-15,0-2 0,4 4 0,-6-4 0,-1 2 97,-3-2 1,-1-3 0,0-8 267,0 1 0,-1-2 39,-5-4 0,-2-4 1,-6-12-276,3-4 1,-3-6-1,5-3 1,1-4-37,2-1 1,-1 3 0,2-3 0,2-1-62,1 1 1,4-1 0,3-3 0,5 4-240,4 1 1,7-5 0,2 4-1,0-3-543,-1 1 0,6 7 0,-3 0 0,1 5-341,0 3 0,-1 6 0,3-4 0,-2 2-241,2 4 1,-4 1 0,1 2 0,-1 0 106,1 0 1,-6 0 0,2 0 0,-4 0 984,-1 0 0,7 7 0,1 2 0</inkml:trace>
  <inkml:trace contextRef="#ctx0" brushRef="#br1">29748 613 8666,'15'-10'0,"3"1"0,1 0 362,2 0 1,7 6 0,-2-2 0,4 3 0,0 2-17,-4 0 1,4 0-1,-4 2 1,2 3 100,-2 5 1,-2 4 0,-6 2 0,-1 0-228,-3-1 0,-3 3 0,-1 1 0,-4 4 32,-5 1 0,-2-3 0,-5 4-69,-4-3 1,-6 5 0,-5-5-1,-5 1 1,-4 1 16,-1 1 0,-1-6 0,3 2 0,1-3-49,1-3 1,8 1-1,-2-2 1,4-2 246,1-1 1,7-6 0,4 5-133,3 3 0,4-1 0,5 0 0,7-3 229,5-2 0,9 3 0,0-3 0,5 2-302,4 3 0,7-3 1,-4 0-1,2-1-295,0 1 0,-2-5 0,2 1 1,-5-2-529,-4 3 1,-4-5 0,-1 5 0,-3-3-874,-2 2 0,-8-3 0,-6 5 0,-2 0-1591,-3 3 3094,-3-3 0,6 0 0,2-7 0</inkml:trace>
  <inkml:trace contextRef="#ctx0" brushRef="#br0">11431 4322 9990,'10'-10'-82,"-1"-1"0,-2-1 1,-2 0 335,2 2 1,-5 1-1,5 5 1018,0-1-630,-5-7 1,6 10 2404,-2-3-2218,-5 3 0,5 2 1,-12 0-238,-4 0 0,-4 7 0,-2 2 0,1 1-196,-1 1 0,-5-1 1,-2 8-1,-1 1 267,-4 2 0,3 7 0,1-4 0,-1 2-149,1 1 0,5 1 1,-2 7-1,3 1-35,3-1 1,1 4 0,1-1 0,5 2-343,1 4 1,-4-4 0,6 2 0,1 0-179,3-2 0,1 0 1,0-5-1,0 2 5,0-2 0,5 3 1,2-3-1,2-4-4,3-3 0,2-1 0,2 2 1,-1-3 12,1-5 1,0 2 0,-1-2 0,-1-2-1,-3-1 1,3-3-1,-5 1-2340,-1 0 0,6 0-573,-3-1 1,-2-6 1047,1-4 1,-5-3 0,6-4 1925,1-3 1,9-4 0,3-6 0</inkml:trace>
  <inkml:trace contextRef="#ctx0" brushRef="#br0">12484 4731 19944,'0'-16'-344,"-1"8"0,-5 2 0,-4 5 1592,-4 1 0,-2 0 1,0 1-1,1 5-560,-1 4 1,0 6 0,0 3-1,-1 4-289,-4 1 0,4-3 0,-4 5 0,3 1 285,2-3 0,1 6 0,-1-4 0,0 2-826,1-2 1,-6 2 0,-2-5 0,0-1-209,0 1 0,2-2 0,4-5 0,-2-1-904,-2 1 1,0-2-1,5-2 1,0-3-2705,1-2 1,4-2 3814,1-5 1,-1-7 0,-4-1 0</inkml:trace>
  <inkml:trace contextRef="#ctx0" brushRef="#br0">11981 4668 10692,'16'0'-61,"-6"0"1,-1 2-1,0 1 827,0 3 0,1 4 0,6-3 0,-1 2 34,1 3 0,5 9 0,0 5 0,-2 4 340,-1 1 1,-2 1-1,-1 1 1,1 2-305,0 2 0,-1-1 1,1-4-1,-2-1-412,-3 1 0,3-3 0,-4-1 0,2-2-287,-1 2 1,1-5-1,-5-2 1,0-4-2329,0-1 0,0 0-1233,-2 0 0,-1-1 1032,6 1 0,1-7 2443,4-4 0,1-10 1,0-4-1</inkml:trace>
  <inkml:trace contextRef="#ctx0" brushRef="#br0">13019 5155 8417,'10'-14'0,"1"4"739,1 5 1,2 3-1,2 0 1,-1-1 0,1-2 409,0 1 1,5 2-1,2 2 1,-1 0-838,1 0 1,3 0-1,-3 0 1,0 0-52,-1 0 0,5 0 0,-5 0 0,3 0-961,3 0 1,-4 0 0,1 2 0,-1 2-891,0 1 1,-4 0-1,2-5-1522,1 0 3112,-5 0 0,11 0 0,-4 0 0</inkml:trace>
  <inkml:trace contextRef="#ctx0" brushRef="#br0">14167 4621 24258,'0'-7'-5976,"0"7"6902,0 9 1,0 7-1,0 4 1,0 5-335,0-1 1,0 11 0,0-3 0,0 3-64,0 3 1,0-3-1,1 5 1,3 0 196,1 1 0,2-7 0,-3 5 1,1-4-783,-2-4 1,-1 4 0,0-10 0,1 1-596,3 0 1,-1-7 0,-5 2 0,0-3-3653,0-3 0,2-4 1590,3-1 1,-4-3 1107,5-1 0,1-8 1665,-2-14 0,7-14 1,-3-3-1</inkml:trace>
  <inkml:trace contextRef="#ctx0" brushRef="#br0">14151 4181 8698,'17'-11'0,"3"3"0,2 2 0,3 8 663,3 7 1,7 7 0,3 6-64,2 10 1,7 8 0,4 11 0,-4 1 0,-5 0 187,-3 3 0,3 0 1,-8 8-1,-4 0 115,-7 0 1,-6-2 0,-3-1 0,-3-5-261,-6 0 0,-3 0 0,-2-6 1,-2-3-72,-3-1 1,-4-1 0,-7 0 0,-1-6-344,-4-5 1,2 2 0,-6-9-1,3 2-713,2-2 0,-2-3 0,1-7 0,1-2-2162,3-4 1,1 2-335,0-6 0,6-1 1929,0-5 0,6-9 1,1-6 1050,6-10 0,6-12 0,6-3 0</inkml:trace>
  <inkml:trace contextRef="#ctx0" brushRef="#br0">15031 3992 26474,'0'-15'-2248,"0"-1"1,2 0 0,3 0 2924,6 1 0,3 4 0,2 3 0,1 1 304,4 3 0,-4 2 1,6 2-1,-2 0-370,0 0 1,5 6-1,-5 1 1,-3 1-543,-6 4 0,0 2 1,-7 4-1,-1 1-247,-2 2 0,-4 5 1,-3-3-1,-6 0 384,-3-1 1,-9 6-1,-3-1 1,-3 0-37,-3 0 1,2 1 0,2-7 0,4 0 549,1 1 0,8-6 0,6 1 1,2-4-721,3-1 0,-3-3 0,2 1 0,2 2 0,8-5 0,7-1 0,6-5 0,3-1 0,6 0 0,0 0 0,2 0 0,3 0 0,-1 0 0,1-1 0,-3-3 0,-2-1 0,2 0 0,-4 3 0,1-2 0,0-1 0,-7 0 0,2 7 0,-3 5-3277,-2 8 0,3 8 0,-2 7 3057,-3-4 0,-2-3 1,4-8-1</inkml:trace>
  <inkml:trace contextRef="#ctx0" brushRef="#br0">16132 4747 22546,'0'-16'-2702,"0"9"2975,0 7 0,0 12 0,0 11 0,0 0 107,0-1 1,0 1 0,0-2 0,2 4-152,3-1 0,-3 4 1,5-5-1,-2-1 36,0 1 1,6 3 0,-4-5 0,0-2-907,0-1 0,3-2 1,-5-1-1,-1 1-1257,-2 0 0,-2-1 0,0 1 0,-2-2-3580,-3-3 5755,-4-4 1,-14 0 0,-1 1 0</inkml:trace>
  <inkml:trace contextRef="#ctx0" brushRef="#br0">15896 5093 15517,'5'-11'-420,"1"1"0,6 1 0,-2-3 0,4 3 1095,2 2 0,5-4 1,2 4-1,1 0 141,4 1 0,2-5 1,3 4-1,2 0-51,2 0 1,-1 0-1,-4 4 1,-1-3-848,1 3 0,-1-4 0,-1 2 0,-4 1-753,-5 2 1,-4 2 0,-1 0 527,0 0 232,0 7 1,-1 2 0,1 7 0</inkml:trace>
  <inkml:trace contextRef="#ctx0" brushRef="#br0">17704 4322 10799,'5'-31'0,"1"1"0,-3 2-165,-1 2 0,-9 7 1,-4 0-1,-1 5 1362,2 3 0,-11 8 1,2-2-281,-4 3 0,-2 11 0,6 4 0,-4 8-393,-1 4 1,3 1-1,-3 7 1,1 2-173,4 2 1,-4 5 0,2-4 0,2 1 89,1-1 0,3 9 0,-1-3 1,2 0 27,3 1 1,-1-5 0,5 0-1,0 0-194,0 1 1,0-6 0,4 1 0,-3-3-156,3-1 1,1-6 0,2-2 0,2-1-421,3-4 0,-1 4 0,4-2 1,1-2-772,0-1 1,-4-3-1,6-1 1,-1-1-736,-1-3 1,5-6-1,-4 3 532,4 0 0,7-6 0,0 5 1446,-2-5 1,6-8 0,-1-1-1</inkml:trace>
  <inkml:trace contextRef="#ctx0" brushRef="#br0">17940 4684 23004,'0'16'-1257,"0"-1"0,0 1 1,0 2 1339,0 2 1,0 3-1,0 3 1,0-3 176,0 0 1,0-6-1,0 6 1,2-2 338,3 0 0,4-2 0,8-7 1,2-1-24,2 1 1,6-5 0,-5-2 0,3-3 197,3-2 1,1 0 0,3 0-386,-1 0 0,1-7 0,-1-3 0,1-4 0,-1-2-619,1 0 0,-6 0 0,-2-1 167,-1-4 0,-4 4 0,-8-6 1,-4 2-1,-2 0-473,0 2 0,0-4 15,-5 2 452,0 0 1,2 19-1,3 9 1,6 9 384,3 5 1,1 9 0,3 1-1,1 8 205,2 1 1,2 10-1,-4-3 1,2 4 110,-2 3 1,-1 0 0,-3 6-705,1-3 1,-7-9 0,-4 2 0,-3-1 0,-4-5-58,-3-6 0,-9-5 0,-9-1 1,1-2 196,-1-4 1,-10-5 0,1-11-1,-1-5 44,0-3 0,-6-2 1,-3 0-1,-3-2-40,-2-3 0,1 2 1,3-8-1,3-1-279,1-2 0,4 4 0,7 1 0,6 0-4490,4 0 4676,-1 6 0,45-11 0,2 5 0</inkml:trace>
  <inkml:trace contextRef="#ctx0" brushRef="#br0">19198 4825 10399,'-9'9'2073,"2"-2"0,14-7 0,4 0 0,4 0-1196,6 0 0,4 0 1,6 0-1,1 0-492,-1 0 0,1 0 0,1 0 1,2 0-725,1 0 1,6 0 0,-5 0 0,-2 0-890,-2 0 0,4 2 0,-1 1 0,-1 4 1225,-1 2 1,-3 2-1,0 4 1</inkml:trace>
  <inkml:trace contextRef="#ctx0" brushRef="#br0">20833 4228 16337,'0'-10'-1233,"0"-1"1,-7 2 1577,-3-1 0,1 1 0,-2 6 1,-1-3-1,-2 3 470,-2 1 1,1 4 0,-3 3 0,-1 7 134,-2 8 0,0 4 0,5 8 0,-1 1-365,-4 3 0,3 5 1,-3 6-1,2 0-174,-2 0 0,6 5 0,-3 3 0,6-1-128,0 0 0,-1 3 0,3-4 1,3-3-257,0-1 0,5-1 0,-3-3 1,3-3-388,2-5 0,2-4 0,3-4 0,4-2-97,0-6 1,5-4 0,-4-1-1402,4-1 1,2-6 0,1-2-1,3-2-485,0 1 2334,8-1 1,-3-5 0,6 0 0</inkml:trace>
  <inkml:trace contextRef="#ctx0" brushRef="#br0">21022 4794 11453,'0'-9'707,"7"0"1,3 6 0,4-2-5,2 1 1,0 3-1,1 1 1,2 0-261,2 0 1,0 0 0,-3 0 0,1 0-194,2 0 0,0 1 0,-4 3 0,2 1-783,2-2 1,7-1 0,-3 0 0,1 1-706,0 3 1,0-1-1,4-5 1241,-4 0 0,4 7 1,-5 2-1</inkml:trace>
  <inkml:trace contextRef="#ctx0" brushRef="#br0">22154 4401 8380,'33'-10'0,"-7"1"0,-7 2 0,-3 3 354,0 3 0,-1 1 406,1 0 0,-2 1 0,-3 5 0,-6 6-390,-3 7 1,-2 4-1,-2 5 1,-3-2-19,-6 2 0,-3 1 1,-2 5-1,1 1-74,-1 1 0,0 1 0,-1-6 0,-1 1 98,3-1 0,-5 1 1,10-1-1,-2 1-66,1-1 1,-1-1 0,7-2 0,1-4-56,3-1 0,2-1 1,5-2-1,4-1 34,4-5 0,2 2 1,-1-8-1,3 1 11,3-4 1,-4-3 0,4-2-1,-1 0 21,0 0 0,-2-5 1,1-2-1,-5-2-71,-3-3 0,-8-7 0,2-4 0,-5-2-402,-5-2 1,-9-3 0,-10-3 0,-4-2 135,-5-2 1,-8 0-1,3 4 1,-1 0-655,1 2 1,1-8 0,8 11 0,2 0 419,7-1 0,2 1 0,2 0 0,2 3 294,4 3 0,3 1 0,7 5-91,0 0 1,9 6-1,6 1 1,10 2-101,4 3 0,5 3 0,4 1 0,6 0-112,1 0 0,11 0 0,-10 1 1,-3 3-425,-4 1 1,-3 7-1,-2-1 1,-7 1-559,-2-1 0,-4 3 0,-5-4 1,-2 4-539,-4 2 1779,4-1 0,-12-6 0,5-2 0</inkml:trace>
  <inkml:trace contextRef="#ctx0" brushRef="#br0">22358 4024 8329,'7'-14'-245,"4"3"1,-3 4 0,5 7 0,2 0 244,4 0 0,9 2 0,-1 3 0,2 8 390,3 6 0,4 10 1,1 10-1,-4 1 516,-5 4 0,0 1 1,-5 4-1,-2 2-385,-4 1 1,3 7-1,-10-1 1,2 3-19,-1 2 1,-4 0 0,-7 0 0,0-4 68,0-6 1,-2 4 0,-3-11-1,-6-3-204,-3-4 0,-1-6 0,-1-3 1,0-4-99,0-5 1,2-4 0,2-3 0,2-3-597,-2-6 1,3-2 0,-2 1-1118,-1 1 1,3 0 0,1-6 0,1-5-453,3-4 1,2-6 0,4-3 540,3-2 1,4-5 1353,7 5 0,14-14 0,3 2 0</inkml:trace>
  <inkml:trace contextRef="#ctx0" brushRef="#br0">22610 3552 24308,'7'-14'-1877,"3"4"0,4-2 0,2 6 2528,0 3 0,6 8 1,6 6-1,7 6 1,7 7-205,4 8 0,8 17 0,2 3 0,1 9-118,-27-27 0,-2 0 0,17 36 0,2 5 0,-3 0-30,-23-35 1,-2 1-1,18 37 1,-9 6-1,-4-3 104,-1-3 0,-7 4 0,-7-3 0,-2-6 352,-4-1 1,-3-8-1,-5 3 1,-4-8-656,0-6 1,-10-1-1,3-5 1,-1-7 115,-1-5 1,4-5 0,2-2 0,2-6-764,-2-4 0,-1 1-76,3-8 0,-4-4-236,3-2 1,4-5 0,2-5 0,3-6-739,2-3 0,0-2 1,0 1-1,0-1 590,0 0 0,7-6 1,6-5-1,4-4 1050,4-6 0,14-3 0,-2-7 0</inkml:trace>
  <inkml:trace contextRef="#ctx0" brushRef="#br0">23522 3584 8496,'-9'-7'-732,"4"-4"404,3-3 1,-3-1 760,-1-1 0,8 0 0,9 2 0,3 2 109,1 1 0,1 6 1,1-4-1,4 2-102,6 4 0,1 1 0,0 2 0,-2 0-45,2 0 1,-4 0 0,1 2 0,-3 1-119,-2 3 1,-10 6 0,-3 0 0,-2 6-141,1 3 1,-3 5 0,-6-4-1,-6 3-52,-5 3 1,2 2 0,-9 1-1,1 0 46,-1 1 1,4-2 0,-4-3 0,4-2 104,1-2 1,2 3 0,2-5 51,1-2 1,2-2 0,-1-1 209,5 0 1,5-2-136,5-4 0,4-3 0,8-7 1,4 0 5,5 0 0,-1 0 0,1 0 0,0-1-404,-1-5 1,4 3 0,-4-6 0,-1 2-309,-3 4 1,-3-4 0,-3 1 0,1 3-272,0 1 1,-6 9-1,1 5 1,-1 6-3100,-1 3 0,3 12 3697,-7-2 1,1 4-1,-6-3 1</inkml:trace>
  <inkml:trace contextRef="#ctx0" brushRef="#br0">24150 4700 20179,'14'-7'0,"-1"-2"0,-3-2 0,2 1 818,2-2 0,9 3 1,3-1 299,4-3 1,-4 5-1,0-1 1,2 0 0,0 2-654,-1 0 1,-5 2-1,-6 5 1,0 0-943,-1 0 1,-4 0 0,-2 2-264,-2 3 1,-4 4 0,-8 6 0,-6-1-6754,-3-3 7506,-8 3 1,-3-6 0,-6 8 0</inkml:trace>
  <inkml:trace contextRef="#ctx0" brushRef="#br0">24166 4810 16440,'16'14'0,"0"-2"0,-1-3 1307,1-2 1,0-2 0,1-3 0,4 1-683,5 2 1,-1 1 0,1-6-1,0 0-149,-1 0 1,4 0-1,-4 0 1,1 0-699,0 0 1,1 0 0,4 0 0,0 0 582,1 0 0,-2 0-336,-4 0 1,10 0-1,-2 0 1</inkml:trace>
  <inkml:trace contextRef="#ctx0" brushRef="#br0">25094 4118 20340,'21'-10'393,"0"-1"1,7 6 0,0-6 0,5 1-34,4 1 0,10-3 1,-2 5-1,2 0-117,4 0 1,0-3-1,-6 3 1,-1 0 40,-2 0 0,-9 1 0,0 6-242,-5 0 0,-9 0 1,2 0-1,-5 2-244,-6 3 0,-1 4 1,-5 9-1,1 2 249,-2 7 0,-1 8 0,-4 5 0,-3 3 408,-5 6 1,-3 2 0,1-2 0,2 2 348,-3 1 0,1 6 0,2-8 0,5-3-498,3-3 1,-3-4-1,-1 4 1,3-4-447,1-2 1,2-6-1,0-8 1,0 1-710,0-1 0,-2-5 1,-1 2 104,-2-3 0,-1-8-9087,6 1 7854,-7-8 0,4 4 1,-8-8-1,-1-5 1577,-2-4 0,-3-4 0,-4-4 0,-5-1 473,-4-2 1,-2-14-1,1 2 1</inkml:trace>
  <inkml:trace contextRef="#ctx0" brushRef="#br0">25393 4794 13739,'-16'-14'-467,"0"3"1,6-2 666,-1 2 0,8 2 0,-1-1 0,8-1 1,4 1 921,1-1 1,12 3 0,0-5 0,7 3-566,3-2 1,6 3-1,0 0 1,0 1-425,1-1 0,0 0 0,6-3 0,-4 3-534,-1 2 1,3-5 0,-4 3 0,0-1-871,1-1 1,-2 1 0,-4-4 0,2 2-753,1 1 1,1 1 2037,-5-6 1,-1 0 0,0 0 0</inkml:trace>
  <inkml:trace contextRef="#ctx0" brushRef="#br0">26446 3898 29883,'16'-7'-2054,"1"-3"0,2-3 1809,2 3 0,6 1 0,-5 6 0,3-3 1305,3 3 0,1 1 1,3 2-1,-2 0 150,-4 0 0,-4 0 0,-6 2-1185,0 3 0,-7 4 0,-4 7 1,-3 1-26,-2 4 0,-7-2 0,-6 7 0,-6 1 0,-7-3 0,-4 6 0,1-4 0,1 2 0,1-2 0,5 2 0,-3-7 0,4-2 0,13 0 0,-6 1 0,5 1 0,5-2 0,4-2 0,6-3 0,4-3 0,9-3 0,4-4 0,1 1 0,4-1 0,7 3 0,4-2 0,-1-2 0,1-1 0,-3-2 0,-4 0 0,-1 0 0,1 0 0,-8 0 0,-1 0 0,-2 0-4117,0 0 4332,0 0 1,1 0 0,3 0 0</inkml:trace>
  <inkml:trace contextRef="#ctx0" brushRef="#br0">11384 6837 8373,'0'-15'198,"0"4"0,-2 2 377,-3 2 0,-4 2 0,-7 5 0,1 0 0,-3 0 486,-3 0 0,2 0 0,-7 4-488,-2 6 0,-2 2 0,0 14 0,2 2-51,2 2 1,0 7 0,-6 1 0,1 4-93,0 7 0,1-2 1,2 7-1,3 0-123,3 4 0,1 3 0,5 2 0,2-2 191,4-3 1,3 1-1,7-6 1,0-4-320,0-6 1,1 1 0,5-7 0,4-3-415,4 0 1,2-5-1,0-1 1,-1-3-68,1-3 0,0-6 0,-1-5 0,1-1-1652,0-1 1,7-2 0,5-7-1,5 0 758,3 0 1,10 0 0,-1 0 0,9-4 1195,8-6 0,11-15 0,-29 5 0,-1 0 0</inkml:trace>
  <inkml:trace contextRef="#ctx0" brushRef="#br0">11714 7120 8315,'-9'0'1075,"2"2"1,9 3 0,3 6-48,6 3 1,3 3 0,1 2-1,1 4 61,0 1 0,5 4 1,0 7-1,0 4-360,1 1 0,1-3 0,5 4-606,-2 3 0,0-4 0,4 0 0,-2-1 0,-3-4-822,-3-2 0,4-2 0,-5-1 0,-3-4-1984,-6-5 0,0-3 1212,-6-3 1,-1-9 0,-7-10 552,-3-10 0,3-7 918,-3 0 0,-4-10 0,0-9 0</inkml:trace>
  <inkml:trace contextRef="#ctx0" brushRef="#br0">12138 7136 8588,'9'7'861,"-4"3"1,-8 4 0,-4 2 0,-4 0 35,-6-1 1,-1 6 0,-8 2 0,0 2-248,2 3 0,-11 1 0,1 3 0,-1-1-335,2 1 1,-5-1 0,10 0 0,0-1-464,-2-4 1,6-3 0,-1-7 0,3-1-1151,2 1 1,8-5-1,3-1-3855,2 2 3479,2-5 0,7 0 1674,3-7 0,11-7 0,8-1 0</inkml:trace>
  <inkml:trace contextRef="#ctx0" brushRef="#br0">12453 7466 8508,'24'-5'0,"-3"-2"719,-3-2 1,3 6 0,1-3-337,3 5 1,-4-5 0,5 1 0,2 2 545,2 1 1,1 2 0,1 0-1,-1 0 1,-1 0-387,-4 0 0,2 0 1,-5 0-1,-1 0-684,1 0 1,3 0-1,-5 0 1,-2 0-252,-1 0 1,-8 0 0,1 0-1207,1 0 0,2-5 0,0-2-4037,-4-2 5635,4-2 0,-5-11 0,7-3 0</inkml:trace>
  <inkml:trace contextRef="#ctx0" brushRef="#br0">13365 7026 8593,'8'7'278,"-1"2"0,-5 8 1,2 2 1033,1 2 0,0 12 0,-3-1 1,1 1 460,3 0 1,-1 4-1,-5 0 1,0-3-1225,0 0 0,2 2 0,1 1 1,2-4-416,-1-5 0,-1 2 1,1-6-1,1 1-272,-1-4 1,3-4 0,-2-1-9085,-2 0 7320,-1-1 0,0-15 0,1-8 997,3-10 1,-1-10-1,-3 2 905,3-4 0,-3-15 0,5-4 0</inkml:trace>
  <inkml:trace contextRef="#ctx0" brushRef="#br0">13270 6664 8425,'25'-10'0,"-4"1"577,-4 2 1,6-3-1,3 4 1,4 5 114,1 4 1,8 8-1,3 10 1,5 5 33,5 4 0,-5 6 0,4 4 0,-5 6-71,-3 8 1,4 5 0,-8 6 0,-3 1 15,-2 2 1,1 7 0,-11-3 0,-1 0 121,-7-4 0,-3-7 0,-7-7 0,-3-9-527,-1-4 1,-9 1 0,-3-8 0,-4-2-515,-2-4 0,0-9 0,0 0 7,1-7 0,-1 1 0,0-8-9036,0-2 3784,8-1 5493,1-2 0,14-7 0,1-2 0</inkml:trace>
  <inkml:trace contextRef="#ctx0" brushRef="#br0">14355 6523 8174,'-1'-18'0,"-3"-1"0,-1-2 346,1 2 1,10 3 0,4 4 0,4 3 341,2 2 0,1-3 0,2 5 0,4 1-240,2 2 0,-1 2 0,4 0 0,-4 0 363,-1 0 0,3 7 1,-5 4-500,-1 3 1,-10 2-1,-3-1 1,-2 3 0,0 1-7,-1 2 0,-9 7 1,-8-2-1,-4 4-86,-4 1 1,-7-1 0,4 0 0,-3-2 22,1-1 1,7 5 0,-2-9 15,4 1 0,3-5 0,3 2 0,6-3 0,3-3 233,2 1 0,2-5 1,3-3-1,6-1-33,3-3 1,3 3-1,2-2-418,2-1 1,7-3 0,-2-1 0,2 0 0,0 0-928,-1 0 0,-7 0 0,7 0 0,-1 0-577,-2 0 0,1 0 0,-6 0 0,2 0 285,-2 0 1,-1 0-1,-1 2 1,2 2 332,2 1 1,0 2 844,-5-2 0,0-3 0,-1 5 0</inkml:trace>
  <inkml:trace contextRef="#ctx0" brushRef="#br0">15582 7073 10283,'0'10'1113,"0"1"1,1 1-393,5 2 1,-5 2-1,5 1 1,-3 3-88,2 1 1,-1 5 0,5-4 0,-1 1-458,1 0 0,2 3 1,2-3-1,0-1-213,-3 1 0,-1 3 1,3-3-1,-3 0-793,-2-1 0,-2-1 0,-5-5-1320,0 0 0,-2-7 0,-5-4 0,-7-3 2149,-5-2 0,-16-7 0,2-2 0</inkml:trace>
  <inkml:trace contextRef="#ctx0" brushRef="#br0">15377 7403 8437,'-9'-16'154,"8"6"0,8 1 0,3 0 430,8 1 0,-1-1 1,9-3-1,2 3 223,2 2 1,1-5-1,3 3 1,1-1-371,1-1 1,1 8 0,-6-4 0,1 1-150,-1 1 1,1 0-1,1 5 1,2 0-584,2 0 1,-2 2 0,-8 3 0,0 5-1030,1 4 1,-6 4-1,-2 1 1,-8 2 1323,-7-2 0,4-1 0,-1-3 0</inkml:trace>
  <inkml:trace contextRef="#ctx0" brushRef="#br0">17154 6366 11446,'-18'-9'296,"-3"4"1,1-2 0,-8 2 264,0 1 0,-11 6 1,8 7-1,-2 8-70,-1 6 0,3 3 0,1 5 1,2 2-103,2 4 0,2 2 1,-4 4-1,3-1 277,2 2 1,-3 1 0,7 2 0,3 1-169,4-1 1,9 0 0,-3 0 0,5-2-254,1-3 0,1 2 0,5-6 0,4 1-180,4-1 1,7-1 0,0-7-1,-2-2-336,-1-2 0,3-7 0,0 2 0,0-5-1290,1-6 0,-3 2 1,6-6-1,-1-3-344,1-1 0,-1-2 1,6-2-101,1-3 2047,-10-4 1,23-14 0,-11-1 0</inkml:trace>
  <inkml:trace contextRef="#ctx0" brushRef="#br0">17358 6837 8232,'0'16'642,"0"5"0,0 2 0,0-1 120,0 1 0,6 5 0,-1-4 0,0 3-361,2-1 0,2-5 0,6 3 1,1-1 126,0-4 0,1-1 0,4-3 0,6-1-246,2-3 0,3 1 0,-1-7 0,1-1-98,-1-3 0,-1-1 1,-2-1-1,-4-5 33,-1-4 1,3-4 0,-5-3 0,-2-3-453,-1-1 0,-8-5 0,-1 5 0,-2 0-119,-4-1 0,4 4 0,-1-3 0,-3 4 87,-1 1 1,-2 6 138,0-1 0,0 9 1,0 4-1,0 10 120,0 7 1,7 11-1,5 2 1,6 8 767,3 5 0,-1 2 1,-4 2-1,-2 2 59,-3 1 1,1 6 0,-7-6-1,-1 1-161,-3 1 1,-2-5-1,-6 1 1,-7-4-368,-6-4 0,-8-4 0,2 1 0,-2-10-129,2-4 0,-4-4 1,4-7-1,-3-2-475,-3-2 1,-3-6 0,0 1 0,2-3-844,-2-2 1,5-5-1,6-1 1,-1 1 384,1-2 1,5 4 0,0-8 0,5-1-742,3-2 0,8-4 1,-1-3 1511,8-5 0,11-17 0,10-6 0</inkml:trace>
  <inkml:trace contextRef="#ctx0" brushRef="#br0">18632 6900 8159,'0'-16'163,"0"1"0,0 4 1956,0 1-1404,0 6 0,0-1 1,0 10-1,0 7 1,2 6 286,3 3 1,-3 5-1,3-3 1,-3 1-346,-2 4 0,0-3 0,0 1 1,1 0-408,5-2 0,-5 1 1,5-6-1,-5 4-544,-1 1 0,0-5 1,0 2-1,2-3-821,3-2 1,-3-1-1,3 1 1,-3 0-4361,-2 0 3713,7-8 1,-7-3 1761,0-10 0,-7-3 0,-9-8 0,1-7 0,-1-1 0</inkml:trace>
  <inkml:trace contextRef="#ctx0" brushRef="#br0">18443 7136 8184,'-10'-5'147,"1"-2"420,2-2 1,3 5-1,8-3 175,1 0 0,13 6 1,-1-5-1,4 5-105,2 1 0,5 0 0,-2 0 0,4 0-215,1 0 1,1 0 0,-1 0-1,0 0-193,1 0 1,5 0 0,-1 0 0,-1 0-530,-2 0 1,4 0 0,2 0 0,-1 1-1117,0 5 1,-1-5 0,-5 6-1,-1-1-577,0-1 1,-1 0 1992,-4-5 0,4 0 0,-6 0 0</inkml:trace>
  <inkml:trace contextRef="#ctx0" brushRef="#br0">19465 6633 8235,'12'-32'0,"2"3"398,4 3 1,1-4 0,-2 5-155,4 1 0,0 1 0,9 9 1,3 2-1,1 3 212,-1 2 1,2 2 0,-2 5-1,-5 0-158,-4 0 0,2 2 0,-5 1 0,-1 4-87,-3 2 1,-3 3 0,-2 8-1,-3 2-75,-2 3 0,-3 1 0,-8 5 0,-5 3-4,-5 2 0,-3 3 1,-11 4-1,2-3-50,-2-1 1,0-1 0,0-3-1,3 2 10,3-2 1,1-2-1,5-2 1,2-1-27,4-4 1,3 2 0,7-7 0,0-2 48,0-1 1,7-2 0,5-1 0,5-1 181,4-3 1,5-2 0,-5-6 0,0 2 34,2-1 0,-4-4 1,6-6-1,-3-4 35,-2-4 1,-3-7 0,-1-2-1,-2 1 91,-4-1 1,-3-5-1,-7 2 1,0-2-507,0 2 1,-5-4 0,-4 4 0,-3-4-933,-5-1 0,-8 4 1,2 1-1,-1 0-389,-4 2 1,0 1 0,0 7-1,2 1 327,-2-1 0,5 5 1,2 3-1,4-1 1042,1 0 0,0-1 0,1-6 0</inkml:trace>
  <inkml:trace contextRef="#ctx0" brushRef="#br0">19748 6114 8395,'25'-10'0,"-4"1"0,-4 2 0,-1 4 122,-1 1 1,6 4 0,2 3 0,3 5 782,8 4 0,-3 4 1,9 3-1,0 5-363,2 4 1,7 1-1,-9 2 1,1 4-40,-5 5 1,3 1-1,-3 3 1,-2-1-61,-6 4 0,-6 2 1,-8-4-1,-2 0 38,-1 0 1,-8 6 0,3-1 0,-5-1 229,-1-2 0,-5-2 1,-2 0-1,0-2-241,0-3 1,-5 2 0,3-7 0,-1-3-355,-1 0 1,6-8-1,-4-2 1,1-1-88,-1-4 1,4-1-511,-6-3 0,8-4 0,-4-2-4188,0-2 2709,5-2 0,-7-7 1,6-3 140,-3-6 1,8-4 0,9-8 1818,3-9 0,8-13 0,3-11 0</inkml:trace>
  <inkml:trace contextRef="#ctx0" brushRef="#br0">20754 6020 8429,'-1'-16'69,"-3"0"-24,-1 1 1,0 4 0,5 1 232,0-2 1,7 5 0,3 0 0,6 1 546,5 1 0,3 0 0,8 5 0,-1 0-396,1 0 0,-1 2 0,-1 1 0,-2 4-166,-2 2 1,-9 1 0,1 6 0,-8 2-34,-3 2 0,-1 0 1,-6 4-1,-2 1 88,-3-1 1,-4-3 0,-9 5 0,-1 0-81,-2-1 1,-5 3 0,3-6 0,1 1 64,-1 0 1,2-2-1,5-5 1,0-1 147,1 1 0,6 0 1,2-1 206,0 1 1,7-2-290,0-3 1,7-3 0,10-4 0,3 1-89,1-1 1,10-4 0,-1-4 0,1-3-190,4-2 0,0 1 0,-2-5 0,1 3-677,-3-2 1,2 3 0,-12 0-1,-2 2-5079,-1 4-2525,-9 1 8189,-2 2 0,-7 0 0</inkml:trace>
  <inkml:trace contextRef="#ctx0" brushRef="#br0">21478 6743 8519,'15'-9'204,"1"-3"0,2 5 0,1 0 1103,2 0 0,12-3 0,-2 3 0,4 0-416,4 0 1,1-4 0,5 6-1,-1 1-730,-2 3 1,-7-5 0,2 1 0,-4 2-334,-2 1 0,-6 7 0,-6 2 0,-5 2-711,-4 3 0,-8 4 1,-2 3 882,-9 2 0,-12 7 0,-3-4 0</inkml:trace>
  <inkml:trace contextRef="#ctx0" brushRef="#br0">21603 7010 8841,'16'0'0,"0"0"0,0-2 909,-1-3 1,6 3 0,2-5-1,0 2-186,-1 0 1,6-6 0,-1 6 0,1 2-762,-2 1 0,3 2 0,-4 0 0,1 0-1067,0 0 0,0 0 1,6 0-1,-2 0-273,-4 0 0,4 5 1378,-4 0 0,3 8 0,3-5 0</inkml:trace>
  <inkml:trace contextRef="#ctx0" brushRef="#br0">22987 6193 8298,'10'0'405,"1"0"0,-8 2 0,3 3 0,-5 5 10,-1 4 1,6 2-1,-1 3 1,-2 4-53,-1 3 1,-4 13-1,-3-6 1,-4 3-17,1 3 0,-11-1 1,3-1-1,-2 3 121,1 0 1,-4 4 0,0-7 0,0-3-195,-2 0 0,6-5 1,-2-1-1,5-3 12,3-3 1,6-2 0,-4-8 225,2-2 1,4-1 0,8 2-366,5-6 0,11-2 0,6 1 1,2 1 10,3-1 0,6-3 0,4-1 1,2-1-639,-2-5 1,3 5-1,-3-6 1,3 1-354,3 1 0,-6-2 0,-2 4 0,-4-3-364,-6 3 0,0 1 1,-9 2-1,-2-2 102,-2-3 0,-6 3 0,-2-5 1095,-2 0 0,-2-1 0,-5-8 0</inkml:trace>
  <inkml:trace contextRef="#ctx0" brushRef="#br0">23317 6444 8439,'0'16'709,"0"0"1,0 1 266,0 4 1,0 4-1,0 6 1,0 2-247,0 4 0,0-2 0,0 5 0,0-2-371,0-3 1,0 4-1,0-1 1,0-1-137,0-4 0,-5 2 0,0-11 0,1 1-602,2-4 1,2-4 0,0-1 0,0 0-1637,0-1 0,0-4 657,0-1 0,0-4 0,2 2 678,3-1 1,9-1 0,9-8 0,3-3 679,8-6 0,-3-3 0,14-16 0,-4-3 0</inkml:trace>
  <inkml:trace contextRef="#ctx0" brushRef="#br0">24276 6444 8309,'6'-24'477,"-1"3"0,0-4 1,-5-1-1,0-2 27,0 2 1,-7-2-1,-3 7 1,-4 2 44,-2 2 1,-2 3-1,-3 3 1,-3 6-173,-1 3 0,-4 4 0,3 5 0,-4 9-78,-2 8 0,-4 6 1,-1 3-1,2 2-28,2 1 1,3 1 0,4-5 0,7-3-107,7-3 0,-1 4 1,8-5-1,2-1-117,1-3 0,9 2 1,5-2-1,7-2-50,8-2 0,2-6 0,4-2 0,2-1 71,2 1 1,7-5 0,-4 1 0,2-3-221,0-2 0,-9-6 0,0-1 1,-5-1-65,0-5 1,-5 1 0,-2-2-1,-4 0-77,-1-3 0,-2-3 1,-2 5 57,-1-1 0,-6 2 0,4 2 245,-2 1 0,-2 10 152,-5 1 1,0 14 0,0 12 0,0 5 483,0 6 1,0 3 0,2 9 0,3 0 203,5-2 1,-1 9 0,0-11 0,-1 1-665,1-3 0,-4-8 1,4 2-1,-2-4-238,-3-1 0,-1-3 0,1-1 0,1-3-1998,-2-3 1,-1 5 0,-4-5 2048,-3 3 0,3-6 0,-5 4 0</inkml:trace>
  <inkml:trace contextRef="#ctx0" brushRef="#br0">1777 12260 8555,'7'-16'515,"2"0"1,0-1 0,-4-2 0,-3-2-1,-2 2 801,0 1 0,-7 2 0,-4 2 1,-3 2-399,-2 2 0,-5 6 0,-1-1 0,-3 3-387,-3 2 0,4 0 1,-2 0-1,-1 2-183,3 3 1,-6 4 0,6 7 0,-2 1 256,-1 4 0,3 4 1,-4 6-1,4 2-35,1 4 1,2-2-1,5 7 1,0 0-477,1-2 1,1 5-1,3-5 1,4 2-95,0 0 0,6-7 0,-3 2 0,8-4 0,6-2 0,4-4 0,3-1 0,4 0 0,6-2 0,2-1 0,5-7 0,0 0 0,3-1 0,5-4 0,-4-2 0,3-2 0,2-4 0,3 4 0,1-2 0,-2-1 0,-3-3 0,4-1 0,-6 0 0,0 0 0,-3 0 0,-6-5 0,-3-2 0,-3 0-1778,-3 0 0,-1-3 1,-5 3-1,-2-2 635,-4-3 0,3 3 0,-8-1 1,0-1-3327,2 2 0,2-3 4469,7 7 0,-1-14 0,1 1 0</inkml:trace>
  <inkml:trace contextRef="#ctx0" brushRef="#br0">2893 11914 9308,'0'-16'1378,"-7"8"0,-3 2-468,-4 5 0,-2 1 1,-1 0-1,-4 1 0,-5 6-94,-4 9 0,-2 2 0,3 10 0,1 3 602,2 4 0,1 7 1,-3-4-1,4 2-639,1 4 1,4-4 0,7 2 0,3 2-780,2 1 0,2-3 0,5-2 0,0-1 0,0-4 0,7 3 0,3-1 0,4-4 0,2-5 0,5 0 0,1-5 0,1-1 0,0 1 0,5 5 0,-2-4 0,4 1-1190,1-4 0,-1 1 1,-2-1-1,-4-3-3077,-1-6 1,-4-3 4266,-8-4 0,10-10 0,-4 3 0</inkml:trace>
  <inkml:trace contextRef="#ctx0" brushRef="#br0">3774 12118 8555,'0'-15'336,"0"-1"249,0 0 1,-2 1 0,-3 1-157,-6 3 0,-3-3 1,-1 5-1,-1 1 353,0 2 1,1 5-1,-1 1 1,-2 0-185,-3 0 1,4 1 0,-6 5 0,2 4-130,0 4 0,-5 4 1,3 3-1,1 5-81,-1 3 0,0 3 1,4 1-1,-2 2 54,2 2 0,1 1 1,4-1-1,4 3 60,5 0 0,-2-1 1,1-8-1,3 0-99,1 1 0,7-6 1,4-2-1,3-1 87,6-4 0,3-1 0,0-4 0,5-2-490,4-1 0,6-8 0,3 2 0,-1-3 0,1-2 0,3 0 0,-6 0 0,-1-2 0,-2-3 0,-1-4 0,-1-6 0,-1-1 0,-4 0 0,2-7 0,-7-3 0,-3-3 0,-6-3 0,0-1 0,-7-4 0,-1-3-203,-2 0 1,-9-5 0,-4 4 0,-5 1-821,-5 3 0,-1 6 0,-5 5 0,7 3-266,2 0 0,-3 8 0,0-3 0,2 8-1775,1 3 0,8 2-1160,-1 5 4224,8 0 0,-4 7 0,7 1 0</inkml:trace>
  <inkml:trace contextRef="#ctx0" brushRef="#br0">4340 12276 8740,'14'15'0,"-2"1"1325,-1 0 0,-8 5 0,2 1 0,-3 3-482,-2 3 1,5 2-1,1 1 1,-3 0 1360,-1 1 1,-4-1-1,-1-1-1704,-3-4 0,1 2 1,3-7-1,-1-2 0,-2-1-1146,1-3 1,2 1-5461,2 0 2436,0 0 0,2-8 1234,3-2 0,9-6 2436,7-6 0,7-2 0,-3-8 0</inkml:trace>
  <inkml:trace contextRef="#ctx0" brushRef="#br0">5095 11993 8555,'15'0'1692,"-6"7"0,-4 3-1045,-3 4 1,-2 2 0,-2 1 0,-3 3 786,-5 0 1,-4 12-1,-2-2 1,-2 1-557,-3 4 1,4 5 0,-6-1 0,2-1-347,0 0 0,0-1 1,6-5-1,-1-3 157,0-3 1,6 2 0,1-5 0,2 0-690,4-1 0,1-6 0,2-5 0,0 1 0,7-5 0,5-2 0,7-3 0,7-2 0,4 0 0,2 0 0,1 0 0,3 0 0,-1-2 0,6-1 0,-1-4-441,0-2 1,-5 4 0,2-4-1986,-4 2 0,-4 0 0,-2 3 0,-5-3-1821,1-1 1,-11 2 4246,4-4 0,-4-7 0,4-8 0</inkml:trace>
  <inkml:trace contextRef="#ctx0" brushRef="#br0">5409 12228 8555,'11'16'0,"-1"0"1303,2 0 0,-5 1 0,-2 4 1,-3 3-375,-2 1 0,0 10 0,0-2 0,0 4 1296,0 1 1,0 4-1,-2-5 1,-1-2-1655,-2-2 0,-2-3 0,3-3 1,-1-2-572,2-2 0,-1-2 0,1-6 0,-3 1-1134,3 0-4545,1-1 3575,2 1 1,0-14 0,2-7-1,1-8 975,3-2 0,4-6 0,-3-4 1129,2-4 0,8 1 0,8-11 0</inkml:trace>
  <inkml:trace contextRef="#ctx0" brushRef="#br0">5661 11836 8555,'31'0'0,"1"1"0,-3 3 535,-3 1 0,-1 14 1,-4 2-1,3 9 1887,1 7 1,3 3-1,-6 10 1,1 4-939,0 4 0,-2 7 0,-5-8 0,-1 4-897,1 2 0,-7 4 0,-4-3 1,-3-4-588,-2-4 0,-2 1 0,-3-3 0,-8 1-1701,-6-1 0,-7-2 1,-11-5-1,-5-1-5890,-3-4 7591,-2-4 0,0-14 0,0-1 0</inkml:trace>
  <inkml:trace contextRef="#ctx0" brushRef="#br0">1337 13564 8555,'0'-10'4977,"0"0"-3458,0 6 1,0 11 0,0 14-824,0 7 0,0 3 0,0 3 1,0 0 563,0 3 1,0 5 0,-2-2 0,-1 2-573,-3 2 0,1 5 0,3-7 0,-1 1-688,-2-1 0,-1-3 0,6-6 0,0 0 0,0-2 0,0 8 0,0-11 0,0 0 0,0-7 0,0 0 0,2-4 0,2-1 0,1 0 0,0-6 0,-5 0 0,2-6-209,3 1 1,-1-10 0,4-6 0,1-4-426,0-6 1,7-4 0,5-6 0,-1 0-55,3-1 1,0-5 0,5-1 0,-2 0 315,2-1 0,-4 4 1,3 9-1,-1 5 682,-2 4 0,4 6 0,-7 2 1,0 2 455,2 4 1,-6 8 0,6 6-1,-2 4 332,0 6 0,0-2 1,-5 8-1099,-1 1 0,1 1 0,0 3 0,0-1 0,-1-1 0,1-4 0,-5-1 0,-1-6 0,1 2 0,-3-2 0,1-2 0,-6-1-456,3 0 0,1-7 0,-4-2-2694,2 0 1,8-6 0,-3 3 1535,4-8 0,4-3 1,1-5-1,4 0 1614,1-6 0,9-4 0,7-10 0</inkml:trace>
  <inkml:trace contextRef="#ctx0" brushRef="#br0">2485 14099 8348,'15'5'0,"1"0"988,0-1 0,0-2 1,1-2-1,2-2 39,2-3 0,7 3 0,-2-3 0,4 3 72,1 2 1,-1 0 0,-2 0 0,-3 0-796,-3 0 0,-1 0 1,-5 0-7321,0 0 3528,-1 0 0,-8 5 3488,-7 0 0,-14 1 0,-10-6 0</inkml:trace>
  <inkml:trace contextRef="#ctx0" brushRef="#br0">2579 14319 8348,'7'9'2014,"-4"-1"0,8-4-1217,1 1 1,4 0 0,3-5 0,2 0-332,-2 0 0,0 0 1,1 0-1,1 0-387,-2 0 0,4 0 1,-1 0-1,3 0-1585,3 0 0,1 0 1,3-1-1,-1-3-737,1-1 1,4-2 2242,1 2 0,7-4 0,-4-7 0</inkml:trace>
  <inkml:trace contextRef="#ctx0" brushRef="#br0">3758 13957 8865,'9'-15'0,"-2"-3"1239,0-3 1,-5 4-1,3-4 369,-3 3 0,-2 3 1526,0-1 0,-7 7-2257,-4 4 0,-3 3 0,-2 4 0,1 3-189,-1 6 1,-5 8 0,0 4-1,0-1-603,-2 1 1,6 8-1,-6-1 1,2 0-86,0 0 0,2 8 0,7-7 0,3 3 0,2-1 0,2-2 0,5 1 0,0-3 0,0-2 0,7 0 0,3-4 0,6 2 0,5 3 0,-2-6 0,7 1 0,2 0 0,4-6 0,5 4 0,4-3 0,5-3 0,-4-1 0,-2-3 0,0-6 0,-1-3 0,-1-2 0,-1 0 0,-8-2 0,-1-3 0,-1-6 0,-8-8 0,2-4 0,-6-1 0,-4-4 0,-4-7 0,-7-5 0,0-2-170,0-2 0,-12-8 0,-6 8 0,-3 2-548,-1 2 1,-12 3-1,3 6 1,-2 1-233,0 4 0,1 5 1,-1 9-97,-4 1 0,4 8 1,-4-2-1,2 5 1,0 5-2636,-1 5 1,-1 10 3680,6 1 0,-8 14 0,-1-2 0</inkml:trace>
  <inkml:trace contextRef="#ctx0" brushRef="#br0">1400 15183 8555,'-9'-1'4201,"4"-5"-2259,3 5 0,2 1 1,2 12-1,1 7-267,3 7 0,-1 4 0,-3 3 0,1 2-1314,2 2 1,0 5-1,-5-4 1,0 1-362,0-1 0,0-1 0,0-6 0,0-1 0,0-4 0,-1 4 0,-3-6 0,-1 1 0,2-4 0,-4-4 0,0-1 0,0-1 0,0 1 0,-4 0 0,4-2 0,-2-4-3277,6-3 0,-2-7 0,8-1 952,2-5 1,15-4 0,-1-11-1,7-5 2325,5-4 0,4-8 0,13-3 0</inkml:trace>
  <inkml:trace contextRef="#ctx0" brushRef="#br0">1887 15372 8555,'-10'0'0,"-11"0"1958,-9 0 0,-3 0 0,0 2 0,-4 3-558,-5 5 1,4 6 0,1 3-1,4 4-552,1 2 0,1-6 0,1 3 0,4-1-29,5 0 1,5 2 0,4-4-1,3 2-816,2-2 0,2-1 0,5-2 0,0-1-3,0 1 0,7-5 0,4-1 0,2 2 0,3 2 0,7 0 0,3-2 0,2-1 0,-2 1 0,7-3 0,-3 1 0,2 1 0,3-2 0,-2 3 0,-5-5 0,-2 0 0,2 0 0,-4 0 0,1-4 0,-1 2-2458,1-1 0,-6-1 1,2 1-1,-4 1 368,-1-1 1,0-3-1,0-1 1,-1-1-1034,1-5 3123,0-2 0,-1-8 0,1 0 0</inkml:trace>
  <inkml:trace contextRef="#ctx0" brushRef="#br0">2516 15592 8555,'16'-5'825,"0"-2"0,-1 0 529,1 0 0,1 0 0,4 3 1,6-3-147,2-1 1,1 4 0,-2-1 0,-2 1-816,2-1 1,0 3 0,-2-3 0,-5 3-791,-3 2 0,-3 0-4519,1 0 1,-9 0 4786,-7 0 1,-7 0 0,-9 0 0</inkml:trace>
  <inkml:trace contextRef="#ctx0" brushRef="#br0">2658 15686 8555,'15'9'597,"1"0"1,0-6-1,-1 3 486,1-3 1,5-1-1,2-2 1,1 0-282,4 0 1,2 0 0,1 0 0,-1 0-713,-4 0 1,4 0 0,-6-2-1,1-1-1127,-4-3 1,2-1-1,-1 4 1,1-4 530,0-2 1,3-1 505,-5-6 0,7 0 0,-4 1 0</inkml:trace>
  <inkml:trace contextRef="#ctx0" brushRef="#br0">3853 15231 8555,'0'-16'3776,"0"7"0,0 4-2503,0 10 1,0 4 0,0 7-1,0 1-488,0 4 0,-7-2 0,-2 7 0,-2 1-355,1-3 0,-6 6 0,-5-4 0,0 2-120,-2-2 1,6 4 0,-6-4 0,2 2-9,0-2 1,0 2 0,7-5 0,2-1-251,2 1 0,6-2 0,-3-3-52,0 3 0,7 1 0,0 4 0,9-5 0,5-3 0,2-4 0,-1-2 0,1-1 0,5-3 0,4 3 0,1-4 0,2 0 0,5-6 0,-7 5 0,4-5-9,1-1 0,1 0 0,-1-1 0,1-3-744,-1-1-1,0-7 1,1 1-1214,-1-3 1,-6-1 0,-4-1 0,-2-2 0,0-1-665,2-2 0,-5-7 1,-6 2 2630,3-4 0,-6-1 0,0 0 0</inkml:trace>
  <inkml:trace contextRef="#ctx0" brushRef="#br0">4198 15388 10461,'-7'15'1510,"6"3"1,-6 3 0,1 5-939,1 4 0,-5 1 1,3 2-1,0 4 1214,0 5 1,2 2 0,5-1 0,0-3-727,0-1 1,0 3-1,0-6 1,0-1-1061,0-1 0,0-3 0,0-1 0,0-2 0,0-2 0,0-5 0,0 3 0,0-1-3585,0-4 0,0-1-3189,0-3 6774,0-6 0,0-2 0,0-7 0</inkml:trace>
  <inkml:trace contextRef="#ctx0" brushRef="#br0">29213 11851 8555,'0'-15'-412,"7"6"1,-5-5 2019,3 3-393,-3 4-214,-2 0-437,0 7 0,0 2-379,0 3 0,0 4 0,0 7 0,0 0-51,0-1 0,0 6 1,0 0-1,0 0-10,0 2 0,0-4 0,0 5 0,0-1-219,0-4 1,0 4 0,0 0 0,0-1-184,0 1 1,0 3 0,0-3 0,0 0 154,0 0 1,0 4 0,0-2 0,0 1 43,0 0 0,0-1 1,0 4 41,0 3 0,0-9 0,0 8 0,0-1-41,0-1 0,0-2 1,2-1-1,1 0 0,2 0-7,-1 0 1,-2-6-1,-2 2 1,0-1 30,0 0 0,0 0 0,0-5 1,0 1 2,0 4 1,0-3-1,0 4 1,0-1 45,0 0 1,0 0-1,0-3 1,0 1 53,0 2 0,0 0 0,0-5 0,0-1-33,0 1 0,5 5 0,0 0 0,-1-2 10,-3-1 0,-1 3 0,0 0 0,0-2-29,0-2 1,0 4 0,2 0 0,2-2-25,1-1 1,0 3-1,-5 0 1,0-2 16,0-2 0,0 4 1,0 0-1,0-1 38,0-3 1,0 4 0,0 0 0,0-2 3,0-1 1,0 3 0,0 1 0,0 1 26,0 0 0,0 3 0,0-3 0,0-1-90,0 1 0,0 0 1,0-4-1,0 2-12,0-2 1,-5 4 0,0-2 0,1-2 4,2-2 1,2-1 0,-1 0-45,-5 0 0,5-6 0,-5 1 186,5 1 1,-1 2 0,-2 1 0,-1 1-34,2 0 1,1 0 0,2-1 7,0 1-40,0 0 140,0-1 1,-5-8-56,-1-7 1,1-7-1,5-8 1,0-1-31,0 0 0,0-5 1,0-3-1,0-2 2,0-2 1,0-11-1,0 4 1,0-7-18,0-6 1,0-10-1,0-1-158,0-8 1,0-1-1,2-7 1,1-4 118,3-1 0,-1 10 0,-5-1 1,0 8-1,0 9 131,0 5 1,5-2 0,0 11-1,1 0 115,1 3 1,-6-1-1,6-1 1,-1-1-75,-1-4 0,0 4 1,-5-2-220,0-1 0,0 2 1,0 1-1,0 0 0,0 2 39,0-1 1,0 3 0,-2 6 0,-1 2-571,-2 2 0,-1 7 236,6-2 1,-1 5 0,-3 4 387,-1 1 1,0 6-140,5-6 1,0 6-123,0-5 0,-2 8 98,-3 2 0,3 2 0,-3 8 0,3 4 58,2 5 1,0 1 0,0 6 48,0 2 0,0 1 0,0 3 1,0 1-1,0 4-45,0 5 1,0 8 0,2 4 0,1 2-13,2 4 0,1 1 0,-6 2 1,0 0 3,0-1 1,5 1-1,0 0-49,-1 0 1,-3-5 0,-1-4 0,0-2 0,0-5-329,0-1 0,0-11 0,0-14 1,-1-6-391,-5-4 0,-1-6 1,-5-15-1,2-15 790,-3-15 0,-8-30 0,-3-3 0</inkml:trace>
  <inkml:trace contextRef="#ctx0" brushRef="#br2">29245 11836 8048,'0'-27'0,"0"3"197,0 1 0,0 7 1,1 8 19,5 1 0,-3 1 13,8 6 1,-8 2 0,2 3 0,-3 6-126,-2 3 0,2 2 0,1 1 0,3 2 179,-3 2 0,-1 12 1,0-1-1,1 3 20,2 3 1,1 2 0,-6 9 0,0 2-41,0 1 0,0 8 0,0-1 0,0 6-96,0 3 0,0 7 0,0 0 0,-2 5-3,-3 4 1,3-2-1,-3-7 1,1-3-380,-1-2 1,3 3 0,-3-5-1,1-1 127,-1-3 1,3-3 0,-3 1 0,3-3-72,2 0 1,0 4-1,0-10 1,0-5 72,0-4 0,0 0 1,0-8-1,0-1 10,0-1 0,0-3 1,0 0-1,-1 1-113,-5-1 0,5-5 0,-5-1 1,5-2-53,1-4 0,0-7 207,0-1 0,0-15 1,0-1-1,0-7 30,0-4 0,0-7 0,0-3 0,0-4 316,0-1 1,0-6 0,0-1 0,0-1-158,0 1 1,0-9-1,0 1 1,0-1 21,0-3 0,0-8 0,0 0 0,0-3 9,0-2 0,0-5 0,0 0 0,0 0-108,0-2 1,-6 5 0,1-3 0,2 6-197,1 4 1,-3-1 0,-1 4 0,3 1 58,1 0 1,2-4 0,0 4 0,0 0-10,0 0 0,-2-4 0,-1 4 0,-2 2-13,1 3 0,1-7 1,-1 9-1,-1 0 10,1 3 1,-2 0 0,0 8 0,1 1 55,-2 2 0,5 1 1,-5 3-1,2 2-23,0 6 0,0 4 0,5 1 13,0 0 6,0 1 1,0 13-1,0 9 1,0 10 0,0 10 0,0 2 0,0 5 0,0 2 70,0 6 0,1 4 0,3 2 0,1 3 10,-1 1 1,3 6 0,-2-4 0,-2 2-33,-1 4 1,3 1 0,1 2-1,-1 1 25,2 4 0,-6-3 0,5 5 0,-5-2-48,-1 0 1,2 5 0,2-1 0,1 3-70,-2 5 0,-1 4 0,0-2 1,1 0-61,3-5 0,-1 0 0,-5-9 0,0-3 44,0-6 0,0-5 0,0-7 54,0 1 0,0-7 0,0-2 0,0-4 0,0-7 39,0-4 1,0-3-1,-2-7 1,-1-2-36,-3-1 28,1-8 1,5-3 0,0-10 0,0-4 39,0-2 1,0-5-1,0-1 1,0-3-61,0-3 0,0-9 0,0-4 0,0-5-33,0-1 0,0-2 0,0-3 0,0-6-75,0-3 0,2-9 0,1-5 0,4-5 79,2-4 1,-7 36-1,0 0 1,1-1-1,1 0 1,-2-2 0,1 1-33,0-1 1,-1 0 0,1-5 0,-1-1 0,-1 6 0,-2 1 0,1-2 0,0 1 53,0-1 1,0 0 0,0 6 0,0 0 0,0-40 0,0 6-43,0 7 0,0-4 0,0 17 0,0 3 103,0 1 0,0 5 0,-1 9 0,-3 7 117,-1 7 0,0 1 0,5 6-116,0 1 0,-7 12-35,-4 8 0,2 7 0,1 10 0,1 6 55,3 8 1,-3 2 0,0 9-1,0 2 61,0 1 0,2 8 0,3 1 1,-1 2-33,-2 3 0,-1 4 0,6 5 0,0 6 117,0 2 1,-5 3 0,0 1-1,1 1 44,3-3 0,1 10 1,-2-8-1,-2 2-56,-1-2 1,0 1-1,5-12 1,0 1-132,0 0 0,0-3 0,0-10-184,0-4 0,0-6 0,0-5 1,0-6-1,0-4-784,0-6 1,0-3-170,0-8 0,-2-6 1,-1-7-1,-3-9 1070,3-9 0,-13-17 0,-1 0 0</inkml:trace>
  <inkml:trace contextRef="#ctx0" brushRef="#br2">28411 12574 7722,'0'-10'789,"2"1"-221,3 2 1,4-3 0,7 4 0,0 3-225,-1 1 1,3 4-1,1 3 1,4 6-119,1 3 1,-5 1 0,4 1 0,-4 0-40,-3-1 0,3 1 0,-10 2 0,0 1-25,-4 2 0,-3 0 1,-2-4-1,-2 2-32,-3 2 1,1 0 0,-6-7 0,-3-1 15,-1-3 0,-7-1 0,-1 3 1,-1-3-132,0-2 0,1 3 0,2-3 62,-1 2 0,-1-6 1,3 4-1,-2-1-137,1-1 1,3 0 0,1-5 0,0 0-276,1 0 0,1-2 1,3-3-104,6-5 1,5 3 261,5 1 0,4 5 0,7 1 0,1 0 70,4 0 1,2 7 0,5 3 0,-2 4 159,2 2 0,-4 1 0,1 4 0,-2 4 144,-4-1 1,-2 6 0,-3-4-1,-2 2-25,-1-2 1,-8 4-1,3-2 1,-5 5 260,-1 4 0,0-1 0,-1-4 1,-5-1-23,-4 1 0,-4-6 0,-3-2 0,-3-1-55,-1-4 1,-7-8 0,4-6-1,-2-3 81,0-2 1,1 0 0,-5-2-1,2-3-136,0-6 0,-3-8 1,8-4-1,1-1-504,-1-4 1,-5-4-1,4-3 1,-3-1-1289,1 1 0,-5-4 0,-6 1-395,2-2 1,-5 3 1884,-2-5 0,-10 0 0,-4-5 0</inkml:trace>
  <inkml:trace contextRef="#ctx0" brushRef="#br2">1620 16739 9100,'9'7'2073,"-2"2"-1769,-7 7 1,0 1-1,0 3 1,0 2-1,0 1 315,0 0 1,0 3 0,0-3 0,-2-1-296,-3 1 0,3 3 0,-3-5 0,3-2-170,2-1 1,0-2-1,0-1 1,-2-1 130,-3-3 1,1 3-526,-6-4 0,5-3 0,-6-3 194,-1-8 1,-2-6 0,0-10 46,4 0 1,-3-7 0,8 3 0,2-2 102,1-2 1,4-11 0,3 6 0,7-4-42,7-1 0,-1 3 1,4 7-1,1 4 43,3 1 0,-3 2 0,0 5 0,-2 1-77,0-1 0,0 5 1,-6 3-1,1-1-248,0 0 0,0 6 0,-1-3-133,1 5 1,0 1 0,-1 0-2577,1 0 0,0 1 982,0 5 1,-1 2 1945,1 8 0,0 0 0,0 0 0</inkml:trace>
  <inkml:trace contextRef="#ctx0" brushRef="#br2">2217 16928 8487,'16'-14'0,"0"4"874,0 4 1,-1 5-1,1 1-569,0 0 0,5 0 1,0 0-113,-2 0 1,-2 0 0,-1 0-865,0 0 0,-8 7 0,-2 3-1209,-5 4 0,-2 2 1880,-5 0 0,-2-1 0,-8 1 0</inkml:trace>
  <inkml:trace contextRef="#ctx0" brushRef="#br2">2170 17117 6911,'16'8'118,"0"-1"0,-1-7 658,1 0 0,5 0 1,0 0-1,0 0-626,2 0 0,-4 0 0,5 0 0,1 0-716,-1 0 0,-3 6 0,5-1 1,1-2-446,-3-1 0,1-2 1011,-4 0 0,3-7 0,7-2 0</inkml:trace>
  <inkml:trace contextRef="#ctx0" brushRef="#br2">3035 16708 7976,'10'-14'0,"-1"2"380,-2 1 1,5 3 0,-1-5-1,3 5 168,2 1 1,6-4-1,4 4 1,2 0-122,-1 0 0,2 2 1,-2 5-1,0 0-193,0 0 1,-5 2-1,-6 3 1,0 4-105,0-1 0,-8 8 0,-2-2 0,-5 5-101,-1 1 1,0 2 0,-3 1 0,-6 0-171,-7-1 1,-8 5 0,1-6 9,-1-2 0,3-4 0,-5-2 0,-1-5 0,1 1 63,0 0 1,7-6 0,-2 3-29,3-5 70,10-1 1,9 0-1,15 0 1,7 2 198,1 3 0,11-1 1,-2 6-1,4 3 192,1 1 1,4 1 0,-3 1 0,-1 0 94,1-1 1,-3 6-1,-4 2-106,-1 2 0,-6-6 0,-4 3 1,-6-1-1,-2 2 308,-3 2 0,-6-6 0,1 3-343,-3 1 0,-4-4 0,-3 6 0,-8-2 0,-4-4-27,-4-2 1,-7-1-1,2-2 1,-4-2-498,-1-1 1,-6-8 0,-2 2 0,1-3-768,0-2 1,-11 0-1,2 0 1,-2-2-630,0-3 1,7-4 0,2-8 0,1-2 65,4-2 1535,2-14 0,2 2 0,-1-15 0</inkml:trace>
  <inkml:trace contextRef="#ctx0" brushRef="#br0">8208 12197 27756,'-21'2'649,"-2"3"-185,-1 5 0,3 6 0,-4 3 278,2 2 1,2 14-1,6 2 1,1 8-743,3 8 0,3 1 0,4 7 0,-3-2 0,0 3 0,-2-7-700,1-4 1,-3 0 632,-5-9 0,-5 0 0,2-2 0,3-5-290,4 0 1,4 0 0,-5-4-1,5 0-103,1 1 1,1-8-1,6-1 1,0-2-1175,0 0 1,2-5-1,3-6 1,6 1 25,3-3 0,3 5 0,4-8 1,5-2 1519,4-1 1,2 5 0,-1 2-1</inkml:trace>
  <inkml:trace contextRef="#ctx0" brushRef="#br0">8475 12700 8541,'10'-9'632,"1"4"1,-6 10 0,6 6 0,1 3 85,2 1 0,2 6 1,1 2-1,2 2-138,2 2 0,7 3 0,-3 2 0,1-1-23,0 0 0,-1-1 0,2-2 1,0-2-426,1 2 0,-4 2 1,1 0-1,-1-2-431,0-2 0,-4-5 0,1 3 0,-6-1-195,-4-4 0,1-1-2822,-7-3 0,1-8 1809,-6-7 1,-7-8 1506,-4-13 0,4-11 0,0-8 0</inkml:trace>
  <inkml:trace contextRef="#ctx0" brushRef="#br0">9041 12716 9180,'-7'-9'973,"4"4"0,-8 8 0,-1 4-258,-2 2 0,-7 1 0,-4 8 0,-1 1-71,-2 2 0,-10 2 1,6-4-1,-1 2-295,0-2 1,2 4 0,-1-2 0,1-2-437,-1-2 1,1-3 0,1-1 0,2-3-328,2 2 1,7-3 0,-4 0 0,4 0-409,3-1 0,-3-4 0,10 3-341,0 0 0,4-5-2650,10 3 3813,4-3 0,7-2 0,0 0 0</inkml:trace>
  <inkml:trace contextRef="#ctx0" brushRef="#br0">9324 12999 11014,'16'-9'-59,"-1"2"0,1 2 697,0-1 1,0-1 0,1 4 0,2-2 87,2 1 1,2 2 0,-4 2 0,4 0-596,1 0 0,3 0 0,4 0 1,-1 0-227,-4 0 0,4 0 0,-6 0 0,1 2 55,-5 3 0,3-3 0,-2 3 0,-2-3-495,-1-2 0,-2 0 1,-1 0 534,1 0 0,0 0 0,-1 0 0</inkml:trace>
  <inkml:trace contextRef="#ctx0" brushRef="#br0">10645 12606 9257,'0'-27'0,"0"3"453,0 1 0,0 2 0,-2 6 42,-3-1 1,-4 0 0,-7 2 198,1 4 1,-3 3-1,-1 7 1,-4 0-37,-1 0 1,-3 5-1,-4 2 1,0 4-355,-1 6 0,2-1 0,2 6 0,4 1 19,1 3 1,-3 2 0,5 0 0,2-2 32,1 2 0,4 2 0,2 1-188,2 1 1,6-1 0,-1 1 0,5-1 0,5-1 44,6-4 0,4 2 0,6-5 0,6-1 26,2 1 0,8-2 1,3-5-1,2 0-17,2-1 0,10-1 0,-9-3 1,1-6-49,-3-3 0,-8-2 0,2-2 0,-4-3-65,-1-6 0,-8-3 0,-1-3 0,-4-2-202,-3-2 0,1-7 1,-10 1-1,0-2-547,0-3 0,-3 1 1,-9-1 313,-6 1 0,-3 0 0,-3-1 0,-3 2 0,-2 3-1272,-3 0 0,-1 8 1,-5-2-1,-1 4 120,1 1 1,1 0 0,4 1 1459,5-1 1,-4 0-1,1 0 1</inkml:trace>
  <inkml:trace contextRef="#ctx0" brushRef="#br0">10440 12024 20013,'32'-9'-95,"-6"-3"0,0 7 0,2 1 350,2 3 1,3 1-1,4 1 416,5 5 0,0 4 0,3 11 0,4 7 0,0 5-373,0 4 1,-4 8-1,-1 2 1,-4 9 26,-2 5 1,-1 9 0,-5 4 0,-1 1-47,0-2 1,-6-5-1,-6-10 1,-5-6-329,-3-3 1,-8-9-1,2-1 1,-5-3-229,-5 1 0,-2-5 0,-7-6 1,0 0-2,-3-2 0,-8-1 0,2-9 0,-1-2-1304,-4-1 0,0-2 1,0 1-1,2-5 765,-2-3 0,0-2 922,2 0 1,-4-14 0,6-3-1</inkml:trace>
  <inkml:trace contextRef="#ctx0" brushRef="#br0">11337 12118 32723,'0'-15'-1624,"0"-1"0,1 0 1,3 1-1,3-1 1,1 0 2227,5 0 0,6 6 0,4 1 0,-1 2 154,1 4 1,3 1 0,-5 2-1,0 0-506,2 0 1,-11 7 0,4 3-1,-4 6-678,-3 5 1,-2-2 0,-7 6-1,-2-3 271,-3-2 0,-9 4 1,-7 1-1,0 1 287,-2 0 1,6-5 0,-6 3-1,2 1-335,0-1 0,5-4 1,8 0-1,-1-2 838,0-2 0,6-1 0,-3 1 0,6-2-296,6-3 1,2 1 0,8-5 0,2 0-239,3 0 0,-2-2 0,7-3 1,2 1-102,2 2 0,1 1 0,1-6 0,-1 0 0,0 0 0,1-6 0,-2 1 0,-3 2-1259,0 1 1,-8 2 0,2 2-784,-4 3 1,-8 4 1819,-4 6 1,-3 8 0,-2 2 0</inkml:trace>
  <inkml:trace contextRef="#ctx0" brushRef="#br0">12264 12700 11204,'11'0'818,"-1"0"0,-6 7 0,1 3 0,-3 4-463,-2 2 1,0 2-1,0 1 1,0 4 256,0 1 0,0-3 0,0 3 1,0-1-455,0-4 1,0 4 0,0-2-1,0 0-578,0 2 1,0-4-1,1 5 1,3-1-932,1-4 0,0-1 1,-5-3 228,0 1 1,-1-7-1,-5-4 1,-6-3 77,-7-2 0,-4-2 1052,-3-3 0,-11-11 1,4-8-1</inkml:trace>
  <inkml:trace contextRef="#ctx0" brushRef="#br0">11981 13046 12199,'16'0'0,"0"0"696,-1 0 1,8-5 0,3-1 0,4 3 243,1 1 0,3-3 1,2-2-1,4 0-221,1 0 1,-1-4 0,-5 4-1,3 0-467,2 0 0,1 2 0,0 3 1,-4-1-411,-4-2 1,-1-1-1,-3 6 1,-2 0-889,-6 0 0,-9 2 1,-3 3-1,-2 6-4059,-4 3 5063,-8 2 0,-11-1 0,-8 1 0</inkml:trace>
  <inkml:trace contextRef="#ctx0" brushRef="#br0">13428 12118 29281,'0'-15'-9831,"0"-1"10374,0 0 1,-7 8-1,-4 4 709,-3 8 0,-7 3 0,-1 7 0,-3-1-512,-3 5 1,-3 3 0,-4 0 0,-2 3-249,2 1 1,2 10 0,1-2 0,1 4-70,0 1 0,6 4 0,4-4 0,4 2-410,1 4 0,7 2 0,4-1 1,3-1-566,2-2 0,5-6 1,4 4-1,3 1 24,6-1 0,3-5 0,-2 1 0,4-4 194,1-6 0,1 2 1,3-7-1,-2-2-1449,2-1 1,0-5-1,0 0 1,-2-5 235,2-1 1,0-1 0,0-6 1576,-2 0 1,0-14-1,6-4 1</inkml:trace>
  <inkml:trace contextRef="#ctx0" brushRef="#br0">13663 12606 17805,'0'-16'-4574,"-1"7"4482,-5 4 0,5 5 0,-6 5 1,1 6 1196,1 3 0,-5 7 1,5 1-1,1 3-456,2 3 1,2 0 0,0 0-1,0-4-408,0-1 0,7 3 0,4-3 0,3-1-122,1 1 1,1-2-1,0-7 1,0-2 119,-1-1 0,6-8 0,2 2 0,0-3-120,-1-2 1,1-7 0,-4-3-1,2-4-56,-1-2 0,-3-7 1,-1-3-1,-2-2-430,-4 2 1,2-4 0,-6 4 0,-3-4-48,-1-1 0,0 7 0,1 3 323,2 3 1,2 4 0,-1 4 737,4 4 0,-1 8 1,3 7-1,4 8 17,3 6 1,7 9 0,-3 8-1,1 3 62,4 6 1,-5 4 0,0 1 0,-2 7-408,0 5 0,0 2 1,-7-5-1,-4-2-103,-5-3 0,-3-6 0,-4-8 0,-5-4 93,-8-1 1,-3-4-1,-8-9 1,-2-7-96,-2-7 0,-3 0 1,-2-6-1,-3-3-224,-2-1 0,3-2 1,-5 0-1,-2-2-1543,-1-3 1,-2 3 0,1-3-1,4 1 604,6-1 1,-3 3 1109,3-3 0,-1-10 0,5-3 0</inkml:trace>
  <inkml:trace contextRef="#ctx0" brushRef="#br0">14434 12779 8537,'9'-7'0,"-2"-2"202,0 0 0,0 0 0,5 6 0,-2-2 695,3 1 1,6 1 0,2-1 0,0-1-118,1 1 0,1 3 1,5 1-1,-2 0-666,2 0 0,-3 0 0,1 0 1,0 0-440,-1 0 1,2 0 0,-6 0 0,-1 0 124,-3 0 1,-1 0-1,0 0 1,-1 0-3680,1 0 3879,0 0 0,6 0 0,3 0 0</inkml:trace>
  <inkml:trace contextRef="#ctx0" brushRef="#br0">15424 12197 22311,'11'-7'0,"-2"-3"-1836,-2-4 0,0 0 1837,-2 3 0,-2 4 1944,8 7 0,-8 2 0,3 3 0,-5 7-1979,-1 8 0,-7 2 0,-3 8 0,-4 0 354,-2 3 0,0 2 1,1-2-1,1 2 980,3 2 0,-6-1 0,5-3 1,-1 1-1301,-1-3 0,7 4 0,0-11 0,2 3-158,0-1 0,0-2 0,5 2 1,1-5 114,5-3 0,-3-2 1,8-1-1,1-1-175,2-3 0,3 1 0,2-5 0,4 0-284,2 0 1,1-2-1,5-5 1,1 0 236,-1 0 1,1 0 0,-1 0-1,1 0-1016,-1 0 1,-1-5-1,-2-2 1,-4-2-216,-1-3 1,3 0 1630,-5 1 1,7-10-1,-4 4 1</inkml:trace>
  <inkml:trace contextRef="#ctx0" brushRef="#br0">15880 12496 21361,'-10'1'558,"1"5"-426,2 4 0,0 9 0,4 2 0,-3 0 189,3 2 0,1 1 0,2 10 1,0 1 19,0 1 0,-5 3 0,0-3 1,1 4-262,2 1 1,2-3 0,2-8 0,2-2-368,1-2 0,0-7 0,-3 2 0,1-3-828,3-3 0,-1 1 0,-5 0-5265,0-1 5251,0-6 1,0-4 0,0-10-1,2-5 1104,3-4 1,4-16 0,6-3 0</inkml:trace>
  <inkml:trace contextRef="#ctx0" brushRef="#br0">15975 11977 14755,'15'-23'0,"1"6"0,0 6 728,0 4 0,-1 2 0,3 9 1,3 4 43,5 8 1,4 10-1,1 2 1,1 5-365,-1 4 1,-1 12-1,-4 0 1,-5 5-56,-4 5 0,3 2 0,-3 2 0,-3 0 6,0 0 1,-7-2 0,-2-3-1,-3-6-181,-2-3 1,0-9 0,0-1-1,0-4-96,0-4 0,-5 4 0,-2-11 1,-2 1-620,-3-4 1,0-4 0,-1-1 0,3 0-324,-2 0 0,-2-3 0,-2 0-1928,0-3 1,6-6-1,1-1 172,2-6 2590,2-6 0,5-14 0,0-1 0</inkml:trace>
  <inkml:trace contextRef="#ctx0" brushRef="#br0">16682 11631 20935,'16'-16'-2353,"1"1"2886,4-1 0,4 2 77,6 4 1,-5-3-1,1 8 1,1 2-1,0 1 121,-2 2 1,-3 2-1,-8 3 1,-1 5-787,-3 4 0,1 2 0,-7 2 1,-1 2-351,-3 7 0,-8 1 0,-3 1 0,-4-1 396,-2 0 0,-1 5 0,-2-6 1,-2 0-100,1 0 1,-2 1 0,1-6-1,3 1 202,6 0 1,-2-2 0,5-6 0,1 1-67,2 0 0,5 0 0,1-1-178,0 1 0,0-6 0,1-1 0,5-2 203,4-3 1,6 3-1,3-2 1,4-2 218,1-1 0,2-2 1,6 0-1,-1 0-156,1 0 1,-3-5 0,-1 0 0,-3-1-1064,-3-1 1,5 6 0,-6-5 73,-2 5 0,-9 2 1,-4 5-1,-5 4 794,-1 4 0,-7 2 1,-1 0-1</inkml:trace>
  <inkml:trace contextRef="#ctx0" brushRef="#br0">17390 12590 26726,'7'-11'-550,"3"1"0,4 7 0,2-4 1284,0 0 1,6 5 0,3-3-1,1 1 1,0 1-15,2-3 0,0 1 0,0 5 0,-3 0-487,-3 0 0,4 0 0,-5 0-1053,-1 0 1,-3 2-633,-1 3 1,-7 4 0,-6 7-1,-5-1-943,-3 1 0,-12 5 2128,1 0 1,-10 7-1,1-4 1</inkml:trace>
  <inkml:trace contextRef="#ctx0" brushRef="#br0">17405 12826 22743,'7'8'4,"2"-1"0,9-7 0,1 0 768,2 0 1,5-5 0,-3 0 0,-1 1-615,1 3 1,5 1-1,-3 0 1,1-2-597,0-3 1,-2 3-1,4-3 1,-1 3-1011,1 2 1,1 5 1427,3 1 0,-1-1 1,1-5-1</inkml:trace>
  <inkml:trace contextRef="#ctx0" brushRef="#br0">18537 12071 25925,'0'-15'-1703,"0"-1"1,0 0-1,2 0 1,3 2 2043,6 4 1,3-4 0,3 4 0,4-3 364,6 3 1,8-2-1,3 5 1,0 0-152,1 0 0,3 1 0,-6 6 1,-2 0-40,-6 0 1,0 0-1,-8 2 1,0 3-299,-3 6 0,-6 3 0,-3 2 1,-1 1-689,-3 4 0,-4 2 0,-5 5 0,-6-4 29,-3-1 0,-7 5 0,-2-4 1,1 2 754,-1 1 0,-3-6 0,3 3 0,0-1-210,1-4 0,1-2 0,5-1 1,0 0-190,1-1 1,4-6 0,1-2-145,-3 0 144,6-5 0,2 5 0,10-7 303,6 0 1,5 0 0,5-2 0,5-1 293,4-3 0,3 1 1,3 5-1,5 2-324,-1 3 1,5-1-1,-3 8 1,2 4-23,-2 3 1,-6 4 0,-9-2 0,-6 3-151,-4 0 1,-3 6 0,-4-4 0,-4 4-37,-5 1 1,-2 1 0,-5-1 0,-4-1 328,-4-4 1,-2 2 0,-1-7-1,-4-2-14,-5-1 1,-2-8 0,-2-1 0,0-2-276,-3-4 1,-2 4-1,4-1 1,-1-3-530,1-1 0,-1-2 1,1-2-1,1-1-301,4-3 0,-2-1 0,7 4-6382,2-2 7301,1-8 0,3-2 0,-1-10 1</inkml:trace>
  <inkml:trace contextRef="#ctx0" brushRef="#br0">19544 11647 29992,'10'-16'-7647,"1"2"7598,1 4 1,2-4 0,3 5 0,3-1 877,1-1 1,5 8 0,-2-3-1,2 5 36,2 1 1,6 0-1,-8 0 1,2 0-366,-2 0 1,-3 7 0,-8 3 0,-1 4-868,-3 2 0,-4 5 0,-7 3 0,0 2-44,0 2 1,-9 11 0,-7-8 0,-8 2 130,-6 1 1,-6-3-1,-3 0 1,1-1 631,-1-4 0,3-3 0,6-7 1,4-1 170,5 1 1,0 0-57,5 0 0,4-6 1,13-1-11,5-2 1,9-2 0,12-5 0,2 0-335,3 0 0,4 0 1,3 0-124,1 0 0,-3 0 0,3 0 0,-2 0 0,-3 0 0,-1 0 0,-1 2 0,2 3 0,1 5-2258,-1 4 2326,-2 2 1,-1 0 0,-1 0-1</inkml:trace>
  <inkml:trace contextRef="#ctx0" brushRef="#br0">9355 14680 8323,'11'9'162,"-1"-4"1,1 2 0,5 0 0,-1 2 0,1 3 827,0 2 0,0 2 0,1 2 1,4 2 371,5 7 0,4-3 1,1 2-874,1 2 1,1 2-1,2 0 1,3-2 0,1-2-28,-1 2 1,-1 1 0,-6 3 0,1-2-243,-1-4 0,-5 2 0,-1-6 0,-2 1-527,-4 0 1,-2-2 0,-1-7-1,-2-2-1286,-4-2 0,4-4-882,-3 4 1,-2-8 732,1-2 1,-6-7 1741,1-9 0,-3-7 0,-2-1 0</inkml:trace>
  <inkml:trace contextRef="#ctx0" brushRef="#br0">10126 14586 8353,'-16'11'250,"0"-1"1,1 2 659,-1 2 1,-5 2 0,0 0 0,2 1 111,1 4 0,-3 4 0,0 6 0,0 0-277,-1 1 1,4 5 0,-4 1 0,1 0-7,0 1 0,0 3 1,5-4-1,0 1-328,1-1 1,-1 2-1,-2-7 1,-1-3-618,-2 0 0,0-8 1,4-1-1,-3-3-292,0-2 0,-1-2 0,5-2 1,0-3-763,0-2 1,6 3-1,1-3-5305,2 2 6565,9 1 0,14 6 0,8 0 0</inkml:trace>
  <inkml:trace contextRef="#ctx0" brushRef="#br0">10267 14539 8560,'0'-16'0,"0"1"485,0-1 1,7 5-1,6 3 1,4-1 148,4 0 1,12 6 0,0-3 0,4 5-188,2 1 0,-3 0 0,-6 0 0,-2 0-132,-2 0 0,-8 1 0,-1 5 0,-7 4-89,-3 4 0,-1 7 1,-6 2-1,-2 1 139,-3 4 1,-9 2-1,-9 1 1,-1 1-75,-4-1 1,-2 1 0,0-1 0,2 0 57,2 1 0,7-6 1,-2-1-1,5-3 48,6-3 0,-3-1 0,8-2 1,2-1 63,1 1 1,4-7 0,5-2 0,7-2-12,5 0 0,14 1 0,0-6 0,4 0-363,1 0 0,6-6 0,-2-1 0,2 0-817,-2 0 1,-4-3-1,-8 5 1,-4 1-1533,-5 2 1,-5 4 0,-6 3-4087,-5 6 6348,-3-4 0,-9 7 0,-2-5 0</inkml:trace>
  <inkml:trace contextRef="#ctx0" brushRef="#br0">11462 14916 9010,'0'11'1634,"0"-1"0,0 2-671,0 2 0,0 7 0,0 2 0,0 1-156,0 4 0,0-3 0,0 1 0,0 0-648,0-1 1,0-1-1,0-5 1,0 2-587,0-1 0,0-3 1,0-1-4143,0-1 2735,0 1 0,-7-2 1,-3-3 1261,-4-6 0,-2-3 0,-1-4 1,-3-2 571,-1-1 0,-5-7 0,5 3 0,2-1 0,3-1 0,6-1 0,3 3 0,7-1 299,0-2 1,7 3-1,3 0 1,6 0 693,5 1 1,-2 4 0,7-3 0,2 2-58,2 0 0,3-6 1,2 4-1,4 0-902,1 0 1,-3 2 0,4 5 0,1 0-469,-1 0 1,-3 0-1,-7 2 1,-1 3 433,-4 5 0,4 11 0,-5 4 0</inkml:trace>
  <inkml:trace contextRef="#ctx0" brushRef="#br0">12767 14413 8101,'0'-15'0,"0"-1"214,0 0 0,-1 0 615,-5 1 0,3 4 0,-8 2 0,-1 2 0,-2 4 71,-2 1 0,-8 4 0,-6 3 0,-5 7-250,0 8 0,-3 2 1,1 8-1,2 1-310,2 8 0,2-1 0,1 6 0,4 1 44,5 1 1,3 8 0,4-10 0,4-1 169,5 3 1,3-1 0,2 2 0,2 0-352,3 1 0,9-3 0,7-1 0,-2-4-384,-2-2 0,6 1 1,2-4-1,1 1-72,0-1 0,0-3 0,6-4-1496,-1-2 0,-1-9 1,-2 1-1,-4-8 1,-1-1 2,-4 0 0,4-6 1,-2 1 1745,-2-8 0,-1-12 0,-3-8 0</inkml:trace>
  <inkml:trace contextRef="#ctx0" brushRef="#br0">13003 14806 8365,'0'-16'2185,"-7"9"0,-2 7-1725,1 9 0,-5 10 0,6 4 1,0 0-5,0 0 0,2 3 0,5-4 0,0 1-155,0 0 0,7 1 0,5-4 1,8-3-84,6 2 0,4-1 0,3-8 1,2-5 12,1-3 1,8-2 0,-4 0 0,0-2-223,-3-3 0,2-4 0,-3-8 0,-1-4 8,-2-5 0,-3 1 0,-4-1-254,-5-2 0,-5-2 1,-4-1-1,-3 1 1,0 4 233,-1 5 0,-4 4 1,1 1 422,-3 0 1,5 8-286,3 2 1,4 12 0,4 6 0,1 7 181,2 7 0,5 4 0,-3 5 0,0 5 443,-1 7 1,4 11 0,-6-2 0,-5 1-320,-2 1 1,-10-2 0,2 1 0,-3-4-148,-2-4 0,-7-4 0,-7-1 1,-9-4 137,-8-2 1,-11-3 0,0-8 0,-2-8-433,3-7 0,-10 0 0,2-7 0,-3-3 0,-3-5 0,3-1 0,5-6 0,1-1-1175,4 3 1,1-6-1,7 3 1,6-1-122,4 1 1,3-3 0,7 4 0,4-4-165,4-2 1,12 0 1459,4 1 0,25-8 0,7-1 0</inkml:trace>
  <inkml:trace contextRef="#ctx0" brushRef="#br0">14182 15011 8201,'-8'-7'1090,"2"-4"1,6-1 69,6 1 1,2 4-1,8 7 1,0 0-546,-1 0 1,8 0 0,2 0 0,1 0-597,0 0 1,-1 0-1,2 0 1,0 0-39,1 0 0,0 0 1,1 0-1,-1 0-1207,0 0 1,5 0-1,-6 0 1,2 0-572,3 0 1,-3 0-1,-1-1 1797,-1-5 0,-1-9 0,5-10 0</inkml:trace>
  <inkml:trace contextRef="#ctx0" brushRef="#br0">15267 14539 8829,'9'-16'1236,"-4"1"0,2 4 1666,-2 1-2413,1 6 1,-6 4 0,0 11 0,-2 3-7,-3 1 1,-4 8 0,-7 3-1,0 4-71,1 1 0,-1-5 0,0 1 1,1 1-116,-1 1 0,0 1 1,2-2-1,2-2-24,1 2 0,6-3 1,-4-1-1,2-1-29,4-4 1,1-2 0,2-1 0,0 0-4,0 0 1,7-1 0,4-1-201,3-3 0,7-4 0,3-7 0,2 0-473,2 0 1,11 0-1,-6 0 1,4 0-236,1 0 1,4 0 0,-5-2 0,-1-2-588,3-1 1,-6-5 0,4 4-1,-6 1-961,-5-2 1,2 4 1351,-7-8 0,0 1 0,-7-8 0,-3-3 863,-6-5 0,-3-10 0,-2-5 0</inkml:trace>
  <inkml:trace contextRef="#ctx0" brushRef="#br0">15676 14680 9899,'-9'18'2417,"4"1"-1638,3 2 1,0 2 0,-1-2-1,-2 5-344,1 4 1,-3 1-1,2 0 1,2 1 25,1-1 1,2-1 0,0-2 0,0-4-662,0-1 1,0 3-1,0-5 1,0-1-1303,0-3 0,2-1-505,3-1 1,-2-6 1093,8-4 0,-3-5 0,5-7 0,-3-7 913,2-5 0,2-23 0,2 0 0</inkml:trace>
  <inkml:trace contextRef="#ctx0" brushRef="#br0">15739 14083 8101,'17'-14'57,"3"4"0,2 4-94,3 5 1,1 1 0,7 0 0,2 3 879,2 8 0,5 6 0,-6 18 1,-1 7 395,-2 10 0,-6 8 0,-3 4 0,-1 5-322,-4 4 1,-3 4 0,-6 1 0,-3-3-531,0-6 0,-5-3 0,3-14 0,-3-3-526,-2-5 0,-5-1 0,-2-4 0,-2-1-762,-3 1 0,0-4 0,-1-7 1,3-4 14,-2-1 1,-2-8 0,-2-6 885,0-2 0,0-2 0,1-5 0</inkml:trace>
  <inkml:trace contextRef="#ctx0" brushRef="#br0">16635 14020 6844,'-9'-7'1512,"2"-1"1,9-8-1025,3 0 1,1 6 0,8 1 0,5 2-1,2 3 153,1 3 1,10 1-1,-2 0 1,-1 0-273,1 0 1,-2 5 0,-11 2 0,1 2-204,-4 3 1,-9 2 0,0 2 0,-3-1-37,-2 1 0,-9 0 1,-6 1-1,-8 2-71,-2 2 0,-4 6 0,3-5 0,-2 1 250,1 0 0,5-2 1,6-6-1,0 1 266,0 0 0,8 0 0,3-1 1168,3 1-1509,2-7 1,9-2 0,4-7 0,8 0-269,4 0 0,1 0 0,6 0 0,1 0-553,3 0 0,-2 0 0,4 0 1,-1 1-1535,-1 5 0,1-3 0,-4 8 0,1 3-2326,-3 5 4447,4-2 0,-18 13 0,6-6 0</inkml:trace>
  <inkml:trace contextRef="#ctx0" brushRef="#br0">17107 14712 8898,'21'-2'0,"0"-1"1153,-2-3 1,0-4 0,0 5 0,4-1 0,1 1-592,4 0 1,2-6 0,0 6 0,-2 0-550,-2-2 0,-2 5 0,3-3 1,-6 3-820,-4 2 1,-8 2 0,-4 3-2312,-3 6 1,-6 3 3116,-6 1 0,-8 1 0,-13 0 0</inkml:trace>
  <inkml:trace contextRef="#ctx0" brushRef="#br0">17107 14838 8101,'0'10'1124,"0"1"0,7-8 0,5 2 1,5-3-643,4-2 0,7 2 0,-1 1 1,2 4-254,3 2 0,4-4 1,3 4-1,-1 0-827,1-1 1,4-2 0,-1 2 0,4 1-439,1 0 0,0-6 0,2 3 1,2-6-238,1-6 1,6-2 1272,-6-8 0,0-14 0,-4-3 0</inkml:trace>
  <inkml:trace contextRef="#ctx0" brushRef="#br0">18710 14350 9450,'6'-36'0,"-1"-1"0,-2 2 622,-1 2 0,-4 3 0,-3 2 0,-5 4 252,-4 1 1,-4 2-1,-3 5 1,-3 2-72,-1 4 0,-4-2 0,2 5 1,-2 0-371,-3 0 1,1 2 0,-1 6 0,-1 5 79,-3 4 1,4 6-1,-1 3 1,5 4-329,0 1 1,5 2 0,2 6-1,6-1-150,4 1 1,4-3-1,7-1 1,2-2-162,3 2 0,6 0 0,8 0 1,4-3-158,1-3 0,7-1 0,8-5 0,-1-2-97,1-3 1,3-4 0,-6-7-1,-1 0 204,-2 0 1,-3-2 0,-2-3 0,-2-6-70,2-3 0,-3-3 1,-1-4-1,-1-4 4,-4 1 1,-1 3 0,-4 9 450,-4 1 0,4 8 1,-5-1 309,0 8 0,-1 11 1,-4 13-1,1 5 253,-2 4 0,-1 7 1,-2-2-1,0 1-225,0-1 0,2 4 0,1-6 1,3 2-111,-3 0 0,1-2 0,-1 2 1,4-6-475,2-2 1,-4-3 0,6 1 0,-1-3-1105,-1-3 0,5 4 0,-5-5 0,1-1 474,1-3 1,-3-2 0,4 0 665,-1 2 0,-8 7 0,4-3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2044 2342 18139,'0'-11'-6253,"0"1"6004,0-2 1,0 3-1,2 0 638,3 2 0,-1 0 0,5 2 65,-2-5 0,3 1 0,-5-2 28,-1-1 0,-2 3 0,-2-1 0,0-2 127,0-2 0,0-2 0,0 0 1,0 1-146,0-1 0,-7 0 0,-4 0 0,-3 1-192,-2-1 1,-5 2 0,-1 2 0,-1 3 253,0 2 0,-3 2 0,3 5 0,1 0-136,-1 0 1,-3 2 0,5 3 0,0 5-198,-2 4 0,6 7 1,-4 2-1,3 0-158,2-1 0,1 6 0,-1 0 0,2 5 124,4 4 1,-3 2 0,6-3 0,0 4 87,0 1 0,2 4 1,5-3-1,0 2 228,0-3 0,7 3 0,4-7 1,4-1-167,6 3 0,-1-11 0,6 2 0,3-4 33,6-2 1,7-5 0,9 1 0,5-8-114,5-7 1,2-3-1,10-2 1,-3 0-429,2 0 1,3-5-1,-12-2 1,-7 0-200,-6 0 1,-9-4 0,-7 4 0,-6 0-1144,-7 0 0,-5-5 370,-5 1 1,-4 3-1,-7-3-69,0-1 0,0 3 0,-2 1 0,-2-1-3153,-1 0 4242,0-1 1,-2-13 0,-2-2-1</inkml:trace>
  <inkml:trace contextRef="#ctx0" brushRef="#br0">3585 1918 26675,'5'-21'-3385,"1"0"1,-3 1 2577,-1 3 1,-2 1 0,-2 1 1498,-3-1 0,1 7 0,-6 4 0,-2 3 548,-2 2 1,-2 0-1,-1 0 1,-3 2-297,-1 3 0,-5 9 0,3 9 0,1-1-399,-1 1 1,-5 7-1,2 0 1,-4 6-148,-1 4 0,5 1 0,1 4 0,1 0-398,-1 4 0,6 0 0,-2-3 0,5-3 0,6 1 0,-2 5 0,6-7 0,3 1 0,1-1 0,4 2 0,3-6 0,6-1 0,3-4 0,7 2 0,1-9 0,3 2 0,3-1 0,7-3 0,5-5 0,3 2-611,6-2 1,4-6-1,-3-3 1,3 1 298,-3-3 1,-2 4-1,-5-6 1,-3-3-988,-1-1 0,-2 3 0,-6 0 0,-1-1 1641,-4-2 1,4-23-1,-6-5 1</inkml:trace>
  <inkml:trace contextRef="#ctx0" brushRef="#br0">4702 2342 20763,'0'-23'-1646,"0"-3"1,0 3 0,-2 1 1623,-3-1 0,1 5 1,-6-2-1,-4 2 0,-4 4 1173,-3 4 1,-5-3 0,3 6 0,-1 0-277,-4 0 1,-7 2 0,-2 5 0,2 2-19,2 3 0,2 4 0,-1 7 0,1-1-468,-1 1 0,1 7 0,1 3 1,4 4-139,5 1 1,-2 4-1,2 0 1,2-2-194,2 2 1,3 5-1,3-3 1,6-2 126,3-2 0,2-2 0,2 1 0,3-1-36,6 1 1,10-3 0,7-2-1,5-8 2,3-7 0,13 0 0,0-5 1,4 0 11,1 0 0,3-3 0,-2-9 0,-1-4-134,0 0 1,-7-10 0,-7 3 0,-1-3-30,-4-4 0,-4-1 0,-5-9 0,-5-2 0,-3-2 0,-8-5 0,-1 5 0,-4 1-220,-7-3 0,-1 6 1,-11-4-1,-5 4-547,-4 2 0,-1 1 1,-4 4-1,3 5-230,2 3 1,-3 5 0,5 2-1,2 6-239,2 3 1,6 2 0,2 2 147,2 3 0,4 9 694,8 7 0,4 0 0,7-5 0</inkml:trace>
  <inkml:trace contextRef="#ctx0" brushRef="#br0">5110 2515 16511,'11'-5'655,"-1"-1"0,-1 3 0,1 8 0,-3 6-409,0 3 0,-5 1 1,5 1-1,-2 1 107,1 4 1,1 4-1,-4 6 1,2 1 183,-1-1 1,-2 1-1,-2-1 1,-2 0-482,-3 1 1,1-6-1,-6-1-58,-3-3 0,1 1 0,0-6 0,3 1 0,1-4-4199,-1 0 1,4-5-439,-6 1 4634,8-6 0,-4-4 1,7-9-1</inkml:trace>
  <inkml:trace contextRef="#ctx0" brushRef="#br0">6337 2138 25304,'-6'-18'-1319,"1"-3"0,-7 5 1,1-1-1,-2 5 1798,-3 0 0,-2-2 0,-1 0 1,-4 1 315,-1 3 0,-2 6 1,-6-1-1,1 3-3,-1 2 1,1 2 0,0 5 0,1 7-412,4 5 1,-4 9 0,5-2 0,-1 4-144,0 2 1,7 1 0,-2 3 0,3 6-129,3 4 0,1-4 0,1 0 0,5 1-286,1 3 1,2-1-1,6-3 1,4-5 375,6-4 0,12-2 1,8 1-1,9-3 134,6-2 1,3-5 0,3-8 0,4-3-308,0-6 0,5-3 0,-3-2 1,1-2-28,-1-3 0,-4-4 0,-7-8 0,-2-4 0,-3-6 0,-5-2 0,-9-4 0,-5-2 0,-6-2 0,1-5 0,-13 4 0,-2-1 0,-1 1 0,-14-4 0,-6 5 0,-4 2-398,-6 2 1,-2 2 0,-1 1-1,-1 4-659,1 5 1,-1 3 0,3 3 0,1-1-674,1 0 1,8 6 0,-2 1 476,4 2 1,1 2-1,2 3 1,2-3 876,1-6 1,1-10 0,-6-3 0</inkml:trace>
  <inkml:trace contextRef="#ctx0" brushRef="#br0">6337 1603 22278,'15'-24'-611,"1"3"0,0 3 0,0 4 0,-1 2 1191,1 2 0,7 6 0,5 1 0,7 6 42,7 8 0,10 4 1,6 8-382,3 9 0,2 8 0,-2 10 1,-2 4-1,-3 2 401,-2 4 0,-1 1 0,-8 3 1,-5 3-239,-8 1 0,-3 5 0,-8-5 0,-3-1-547,-6-3 0,-8-6 1,-15-2-1,-12 0-1048,-10 0 0,-9-6 0,-12 4 1,-7-1-1847,-5-1 2998,25-25 1,-1-1 0,3-2-1,-2-1 1,-6 0 0,0 1 0</inkml:trace>
  <inkml:trace contextRef="#ctx0" brushRef="#br0">1683 3929 21143,'0'-15'-1706,"0"-1"1,-2 2 2031,-3 4 0,3 4 0,-3 12 137,3 4 0,2 11 0,0 5 0,0 6 10,0 4 0,0 3 0,0 6 0,2-1-173,3-1 1,-1 17-1,4-8 1,1 1 379,0-3 1,-4 3 0,4 1 0,-2-2-404,-4-3 1,4-5 0,-2-13 0,1 1-529,1-1 1,-6-5 0,5-1 0,-5-3 430,-1-2 0,0-8-1265,0-2 765,0-6 1,2-15-1,2-11-248,1-5 1,9 0-1,0-7 1,7-1 39,3-1 0,2-8 0,4 4 0,-2 1 382,-2 8 1,-1 1-1,3 9 1,-2 2 179,2 2 1,0 8-1,0 4 1,-2 3 788,2 2 1,-4 2 0,1 3 0,-1 5-62,1 4 1,-6 4 0,4 1 0,-4 4-290,-3 1 1,8 2 0,-8 6 0,0-2-395,-4-4 1,0 2 0,-5-7-1,0-2-687,0-2 0,3-1 0,-3 0 1,0 0-795,0-1 0,0 1 1,-3 0-1301,1-1 0,0-4 2389,-5-1 0,7-6 0,2 3 0</inkml:trace>
  <inkml:trace contextRef="#ctx0" brushRef="#br0">2846 4590 26284,'21'-7'326,"0"-4"0,0 4 1,-5 2-1,1 1 308,4-1 0,2 3 1,5-5-1,-2 2 26,2 0 0,2 0 0,1 5 1,-1 0-661,-4 0 0,-3 0 0,-7 1 0,-1 3-1078,1 1 1,-2 7-1,-4-1 1,-4 3-2180,-5 2 3033,-8 6 1,-1-4 0,-8 4-1</inkml:trace>
  <inkml:trace contextRef="#ctx0" brushRef="#br0">2909 4825 23639,'7'9'-989,"2"-2"1,7-7 0,-1 0 1487,1 0 0,5 0 0,2 0 0,1 0 239,4 0 0,7-5 0,2 0 0,-2 1-1235,-2 2 0,-2 2 0,3 0 1,0 0 536,3 0 0,7-7 0,-4-1 0</inkml:trace>
  <inkml:trace contextRef="#ctx0" brushRef="#br0">4277 4401 9901,'-2'-30'0,"-3"4"0,-5 5 1009,-4 4 0,-4 1 0,-1 0 0,-4 2 0,-1 2 307,-4 2 0,-2 6 0,-1-1 1,-1 3-292,1 2 0,-6 2 1,0 3-1,2 7-478,2 8 1,4-1 0,1 7-1,3 2-277,2 2 1,8 1-1,6 2 1,2 2-182,3 2 1,4-1 0,6-4 0,4-1 181,4 1 1,9-1-1,5-1 1,5-2 361,4-2 1,12-7-1,-2 0 1,2-5-333,0-3 0,3-8 0,2 3 0,0-5-301,0-1 0,-1-7 0,-6-3 0,0-4 0,0-2 0,-6-1 0,-5-4 0,-4-4 0,-6 1 0,-3-11 0,-9 4 0,-4-3 0,-5 1 0,-5-4 0,-7-1 0,-7 0 0,-5-1 0,-14 3 0,0 4 0,-6 2-761,-4 4 1,-3 0 0,-3 9-1,-1 3-847,-3 0 1,3 7-1,6 3 1,4 6 1674,1 3 1,-4 14 0,2-1 0</inkml:trace>
  <inkml:trace contextRef="#ctx0" brushRef="#br0">1809 5674 26041,'-6'-10'-6635,"1"-1"7565,-7 8 0,3-3 255,-7 12 0,8 8 0,2 8 0,3 3-641,-2 3 0,3 8 0,-5 6 0,2 4-32,-1 1 1,-4 11-1,3-1 1,0-1-263,0 0 1,-3-2 0,3 5-1,0-4-218,0-7 1,-6-4-1,3-12 1,-2-1-599,1 0 0,-3-6 0,5-4 1,1-4-1307,2-1 1,-1-5-316,2-1 0,0-8 0,5-2-16,0-9 1,9-12 2382,6-5 0,8-11 0,9-3 0</inkml:trace>
  <inkml:trace contextRef="#ctx0" brushRef="#br0">2154 5926 13452,'-15'-9'0,"-3"4"705,-3 3 1,2 2-1,-7 2 1,-2 3-21,-2 5 0,-1 4 0,-1 4 0,1 1-149,-1 2 1,3 5-1,1-3 1,3 0-246,3-1 1,1 4 0,5-3 0,2 0 2,3 0 1,-1 3-1,7-5 1,2 0-76,1 1 0,4-4 0,5 3 0,6-4 137,7-1 1,8 0 0,0-2-1,5-2-189,3-2 1,13-6 0,-1 1 0,2-1-271,4 1 1,1-3 0,4 3 0,-1-3 41,1-2 1,-5 0 0,-3 0 0,-8 0-1517,-6 0 0,-5 0 1,-4 0-1,-4 0-1605,-1 0 1,-4-2 3252,-9-3 1,4-11 0,-5-9-1</inkml:trace>
  <inkml:trace contextRef="#ctx0" brushRef="#br0">2831 6099 21204,'22'-16'279,"4"0"0,4 2 551,2 4 1,-1-3 0,2 8-248,4 2 1,-2-6 0,7 0-1,0 0 1,-2 4-463,-3 3 0,-4 2 1,-4 0-1,-2 0-111,-6 0 1,-4 2-1,-1 3 1,0 6-5992,-1 3 5628,-6 2 1,-2 6-1,-7 3 1</inkml:trace>
  <inkml:trace contextRef="#ctx0" brushRef="#br0">3019 6271 21340,'2'14'-952,"3"-3"1,4-2 0,7-6 0,1 2 1717,4-1 0,2-2 0,6-2 0,1-2-292,3-3 0,8 3 0,-3-3 0,0 3-154,1 2 0,5 0 0,-3 0 0,3 0-213,-2 0 0,3-7 0,-4-2 0</inkml:trace>
  <inkml:trace contextRef="#ctx0" brushRef="#br0">4434 5988 12084,'-8'-26'0,"-6"2"0,-7 1 0,-2 6 1114,0 4 1,-5 6 0,2 7 0,-5 0-414,-6 0 1,2 0 0,-7 2 0,0 3-1,0 8 182,0 6 0,7 0 0,-1 6-494,2-3 1,5 10-1,1-3 1,5 1-122,6 0 1,-1 3 0,13-7 0,1 4-152,3 1 0,2 1 0,6-1 0,7-1 101,6-4 0,13 2 1,2-7-1,7-2 200,7-1 1,3-4-1,0-4 1,4-5-131,0-3 0,5-2 0,-3 0 0,1-2-126,-1-3 1,0-4-1,-9-6 1,-6-3-54,-3-3 1,-5-2 0,-10-6 0,-9-1-409,-9-3 0,-6-2 0,-1 4 0,-3-1-62,-8 1 0,-4-1 0,-13 1 0,1-1-118,-1 1 1,-6 5 0,-5 1 0,1 3-102,-1 2 0,-3 8 0,6 3 1,2 2-1049,6 4 1,-1 1 1666,3 2 0,3 7 0,0 2 0</inkml:trace>
  <inkml:trace contextRef="#ctx0" brushRef="#br0">1683 7749 9865,'-9'-16'0,"2"0"201,0 1 0,4-1 777,-8 0 1,6 2 74,-6 4 0,8 5 1,-2 10-396,3 5 1,4 10 0,1 2 0,4 3-258,2 3 0,0 7 1,3 3-1,-2 0-102,3 1 1,-5-1 0,1-3 0,0 2-185,-1-2 1,-4-4-1,1-5 1,-3-5-114,-2-3 0,0-2 0,0-1-147,0 1 1,-2-7-1,-3-4 311,-6-3 0,-1-9 0,0-4 1,3-4-74,2-6 1,2-4-1,5-8 1,0-4-16,0-5 1,12-3 0,6-2 0,4 0-64,6-1 0,7 3 0,4 1 0,-1 6 92,1 5 0,3-6 0,-4 13 0,2 2 0,2 3 93,-2 5 1,0-1-1,-6 10-846,-3-2 0,4 5 0,-10 1 1,-1 5-687,-3 3 1,-4 7-1,-3 0 1,-3 6 1149,-6 3 0,4 7 1,0-4-1</inkml:trace>
  <inkml:trace contextRef="#ctx0" brushRef="#br0">2658 7765 10080,'21'-16'0,"0"0"0,-2 0 771,-2 1 0,4 4 1,0 3-1,0 1-62,2 3 1,-4-3 0,5 0 0,-1 0-414,-4 0 0,4 2 0,-2 5 0,0 0-830,2 0 1,-11 2 0,4 3 0,-4 5-879,-3 4 1,-2 2 1380,-7 0 1,-7 6 0,-2 3 0</inkml:trace>
  <inkml:trace contextRef="#ctx0" brushRef="#br0">2736 7985 10055,'16'10'-21,"0"1"0,1-8 1,4 4-1,4-2 743,-1 1 0,6-1 1,-2-5-1,5 0-381,4 0 0,4 0 1,-2 0-1,-1 0-538,1 0 1,3 0-1,-4 0 1,2 0-756,4 0 0,-4 0 960,2 0 1,0-7 0,5-2 0</inkml:trace>
  <inkml:trace contextRef="#ctx0" brushRef="#br0">3774 7655 8475,'0'-25'781,"0"4"498,0 4 0,2 8-827,3 4 1,-2 5-1,6 5 1,0 5-1,0 4 58,3 2 1,7 7 0,2 3 0,-2 4-35,-1 1 1,3 1 0,1 1 0,1 3-280,0 6 1,3 2 0,-5 0 0,-2-4-89,-1-2 1,3-1 0,0-6 0,-2 1-85,-2-1 1,-1-6-1,-2-4 1,-2-4-103,-1-1 1,-6-6 310,5 1 0,-6-9-83,1-2 0,-3-14 1,-2-13-1,0-2-129,0-3 0,-5-11 1,-2-6-1,-2-4-295,-3-1 0,-4-7 0,-3-2 1,-4-8 153,-1-6 1,-3-2 0,-4-1-1,-2-2-416,15 40 1,-1 0-1,-16-37 1,-5 8-1,1 3 272,5 6 0,2 8 0,6 11 1,7 4 443,6 6 0,1 0 0,7 12 0,1 2 275,3 1 1,1 3-1,1 1-135,5 3 1,2-1 0,10 7-1,3 1-178,5 2 0,6 2 1,4 0-50,6 0 0,7 2 0,7 3 1,9 6-1,4 1-83,7-1 0,-33-5 0,3 0 0,1-2 1,2-1-1,1 0 0,1 1 10,2-1 0,1 1 1,-2-1-1,0-1 1,0-2-1,0 0 1,-4 0-1,0 0 45,-2 0 1,0 0 0,2 0 0,0 0 0,40 0 0,-3 0 139,-6 0 1,-6 0-1,-13-2 1,-11-1-541,-8-3 1,-13 0 0,-10 2-2567,-6-1 1672,-8 0 0,-10 5 0,-11 0 1,-8 1 93,-8 5 1,-3 4 0,-8 9 1133,2 2 0,0 7 0,-5-3 0</inkml:trace>
  <inkml:trace contextRef="#ctx0" brushRef="#br0">4812 7309 24581,'0'16'-3072,"0"1"0,0 4 3845,0 5 1,0 11 0,0 3 0,0 4 0,0 1 139,0 4 1,0 7-1,0-2 1,0 0-402,0 0 1,0-1 0,0-6 0,0-2-325,0-3 1,0-3 0,0-8-1,0-1-535,0-4 1,0-3-1,0-8 1,-2-1-1812,-3-3 0,3 3-442,-3-4 0,5-3 0,5-2 1800,5-3 0,6-2 1,5-2-1,7-3 985,7-5 0,12-18 0,9-5 0</inkml:trace>
  <inkml:trace contextRef="#ctx0" brushRef="#br0">5566 7592 16771,'0'-23'-475,"0"-3"1,-7-2 0,-3 2 0,-4 5 867,-2 3 1,-5 10 0,-2 2 0,-1 5 294,-4 1 0,-3 7 1,-6 5-1,-3 7-171,0 7 1,-4 6 0,7 4-1,2 6-111,2 4 0,9 1 0,3 0 1,5 2-144,5 3 1,4-8 0,9 3-1,3-3-31,6-4 0,15-2 0,7-6 0,6-3-46,4-2 1,8 1-1,3-8 1,0-2 316,1-6 1,4-5 0,0-7 0,4 0-362,0 0 1,2-12-1,-13-4 1,-1-3-96,-2-4 1,-9 1 0,-3-8 0,-6-2-90,-5-6 0,-5 1 0,-10-1 1,-6 1-285,-3 1 1,-9-1-1,-4 5 1,-5 1 50,-4 0 1,-5-1-1,-6 2 1,-1 4-429,1 5 1,-6 4 0,0 1 0,2 2-299,2 4 0,2-3 0,-1 8 0,1 2-1676,-1 1 2676,1 2 0,0 7 1,-1 2-1</inkml:trace>
  <inkml:trace contextRef="#ctx0" brushRef="#br1">17767 141 14235,'0'-15'-3125,"0"4"3570,0 1 1606,0 6-1786,0 11 1,0 4 0,0 10 0,0-4-85,0-1 1,0 0-1,0-1 1,0 1 61,0 0 1,0 1 0,0 2 0,0 4-190,0 2 0,0-4 0,0 3 0,0 0-92,0 1 1,0-1 0,-2 4 0,-1-2 74,-2 2 1,-1-3-1,6 1 1,0 2 71,0 2 1,-5 1-1,0 1-80,1-1 1,3-3 0,1 2 0,0 3 0,-2-2 0,-3-3 1,3 5 0,-3-5 0,3 0-54,2 2 1,-2-6 0,-1 4-1,-3 4-52,3 3 1,-1 1-1,1-4 1,-2-1 89,1 1 1,-3-1 0,2 1 0,1-3 17,3-3 0,-4 6 1,-2-2-52,-2 5 1,5 1-1,-3-4 1,2 1-1,0 2 27,1 1 0,1 1 1,-1-5-1,-1-3-21,2-3 0,1 9 0,0-3 0,-1 1 0,-3 0 0,1-1 1,5-1 29,0 0 1,0 3-1,0 1 1,0 3 0,0 0-16,0 1 1,-5-1 0,0-3 0,1 4 18,2 1 1,2 2 0,0 7 0,0 1-2,0 3 0,0 1 1,0-4 85,0 3 0,0 1 1,0-3-1,0 1 1,0 0 45,0 3 1,0-1 0,0 5-1,0-1-8,0 1 1,2-3 0,2 2 0,1 1-10,-2 2 0,-1 2-1,0 0 1,1 0-124,3 0 0,-1-1 0,-5 3 0,2 1-111,3 2 0,-3 1 1,3-7-1,-3 1-7,-2 0 1,0 5 0,0 0 0,0 1 26,0 0 1,0-4 0,0 3 0,0-3-86,0-2 1,0 0 0,0-1 213,0 1 0,0 0 0,0 2 0,0 1 1,0 2 37,0-1 1,0 2 0,0 1 0,0 2-26,0 3 1,1-5-1,3 0 1,1 0 31,-1 3 0,-3 7 0,-1 1 0,0-5-137,0 1 0,0-2 1,0 0-1,0-3 64,0-2 0,0 3 1,-1-3-1,-3 0 52,-1 0 1,-2 3-1,3-3 1,-3 2-59,-1 3 0,2 0 1,-2 2-1,-1-2 71,0 0 0,6 5 1,-4-6-22,0 2 0,3 3 0,-5 0 0,2-1 0,2 1-113,-2-1 0,6-1 0,-6 0 0,1-2-191,1 0 1,-5 6 0,3-8 0,0 2 122,0-2 1,-4 8 0,4-4 0,0 1 45,0 4 1,-3-1 0,4-5 0,1-1 128,-2 1 0,4 7 0,-6-6 1,2 2 80,3 3 0,-3 3 1,2-2-1,2-3-140,1 2 1,-3 0-1,0-2 1,1 1 79,2-3 1,2 10 0,0-10 0,0 3-67,0-1 0,0-33 0,0 0 0,0 1 0,0 0 1,0-1-1,0-1-40,0 43 0,0 0 1,2-3-1,2-3 123,1-2 0,2 6 1,-4-7-1,2 2 10,-1-1 1,-1 6 0,1-8-1,1 1-129,-1 0 1,-1 1 0,1 1 0,1 2 91,-2-2 0,-1 3 0,-2-1 0,0-2 18,0-1 0,0 1 0,0 0 1,0-4-154,0-1 0,0 9 1,0-6-1,0 2 118,0-2 1,0 8 0,0-10 0,0 3 27,0-1 1,0-1-1,0-1 1,0 1-90,0-1 0,0 4 0,0 1 0,0-5-5,0-1 0,0 7 0,0-7 0,0 1-14,0 4 0,0 4 0,0-4 0,0-2-90,0 2 1,0 0 0,0-3 0,0-2 2,0-4 1,-5 4 0,0-4 0,1 3 193,2-3 0,2 2 1,-1-3-1,-3 1-124,-1 2 1,0 4-1,5-10 1,0 1 48,0 0 0,-2 4 1,-2-5-1,-1 1 90,2 0 1,1 3 0,0-1-59,-3 5 0,3-2 0,-3 7 0,2-7 0,-1-7 32,-1-3 1,-6 3 0,6 0 0,0-1 4,-2-3 1,3-1-1,-4 0 1,-1 0-65,0 0 1,4 1 0,-4 3 0,0 1-158,1-2 0,2 2 1,-2-3-1,-1-4 249,0 0 0,1-2 1,-5 1-1,5-6 14,1-5 1,-4 7 0,4-7 0,0 1-56,0-1 0,0 5 0,4-10 1,-3-2-78,3-2 0,-4-3 1,0-6-1,0 1-134,0-1 1,0-1 0,3-2 0,-1-4 92,2-1 1,1 3-1,2-5 1,0 0-237,0 2 0,0-6 0,0 6 0,0-2-1084,0 0 0,0 0 1,-2-7 1375,-3-4 0,3 4 0,-5-5 0</inkml:trace>
  <inkml:trace contextRef="#ctx0" brushRef="#br0">928 9824 11001,'5'-18'-129,"1"-1"1,-3-2-1,-1 2 494,-2 1 1,0 3 0,0-1 175,0 0 1,-2 7 0,-1 2-1,-4 2 198,-2 0 0,-2 0 0,-4 5 1,-1 1-166,0 5 0,0 2 0,-1 8 1,-2 2 15,-2 3 1,-5 3 0,3 9-1,0 4-109,0 5 1,3 5 0,4 4 0,2 3-60,3 2 1,3-4-1,4 4 1,-1-2-63,1-3 1,10-2-1,4-4 1,6-3-207,5-5 1,-4-4 0,6-2 0,-2 1-74,0-1 1,2-1-1,-4-2 1,2-4-223,-2-1 0,0-2 1,0-5-1,1-1-2314,-6 1 1,1 0-422,-4-1 0,-6-6 469,-5-4 0,-7-3 2485,-9-2 1,1-7 0,-1-2 0</inkml:trace>
  <inkml:trace contextRef="#ctx0" brushRef="#br0">1195 10075 11928,'0'-7'543,"0"7"1,0 9 777,0 5 0,7 7 0,4 2-307,3 1 1,2 4 0,-1 7-1,1 1 1,1-1-64,4-1 0,-3-3 1,5 0-1,-2 1-576,0-1 0,-1-1 0,-4-2 0,0-4-487,0-1 0,-1-2 1,-1-5-1,-1 0-1264,-3-1 0,-5-4 1,4-1-1702,-2 2 0,0-5 1750,-2-1 1,-1-6-1,4-6 1,1-4 376,0-4 0,0-7 925,1 0-1,4-14 1,-5 2 0</inkml:trace>
  <inkml:trace contextRef="#ctx0" brushRef="#br0">1683 10075 11001,'0'-24'847,"-7"8"0,-4 11 0,-3 5 199,-1 5 0,-1 9 0,-2 9 0,-3 1-338,-5 4 1,-2 7 0,-1 3-1,-1 1 253,-3-1 0,-2 4 1,5-3-1,2-1-586,2 0 0,1-1 1,-2-7-1,2-2-461,2-2 0,2-7 0,7 2 0,2-3-237,2-3 0,4-4 1,-4-1-5776,-2 2 4237,5-5 1,7 0 0,12-7 0,5-1-976,4-5 2857,14-2 1,-8-15 0,11-1 0</inkml:trace>
  <inkml:trace contextRef="#ctx0" brushRef="#br0">2202 10295 8392,'0'-10'325,"0"-1"0,1 8 1,5-3 575,4 5 1,4 1-1,4 0 1,1 0 64,2 0 1,1-6 0,-2 1-1,1 2-669,-2 1 1,0 0-1,0-1 1,2-2-234,-2 1 0,4 2 1,0 2-1,1 0-111,4 0 1,4 0-1,4 0 47,6 0 0,-3 7 0,-1 2 0</inkml:trace>
  <inkml:trace contextRef="#ctx0" brushRef="#br0">3585 9934 8567,'-7'-21'474,"-3"0"1,-4 2 0,-4 1 77,-3 2 0,4 8 1,-6 2-1,2 5 0,-2 1 222,-1 0 0,-2 0 0,-6 0 0,1 1-444,-1 5 0,1 4 0,0 11 1,-1 4-27,1-1 0,-1 7 1,3-1-1,1 7 28,1 3 0,8-5 1,-2 3-1,6-1-51,4 0 0,4-1 0,9-6 0,3-2 89,6-2 1,9-5 0,8 4 0,7-3 15,7-3 1,5-6 0,6-5 0,5 1-62,3 0 1,0-6 0,-2 3 0,-5-5-37,-5-1 0,5-5 1,-12-2-1,-5-2-206,-7-3 0,-4-2 1,-9-3-1,-4-2-324,-5-2 0,-2-7 0,-6 1 0,-2-2-211,-3-3 1,-11-4-1,-10-3 1,-6 3-547,-4 2 0,-3 1 0,-5 10 1,6 1-3425,5-1 1,0 2 4421,12 5 0,-7-6 0,3-3 0</inkml:trace>
  <inkml:trace contextRef="#ctx0" brushRef="#br0">3334 9415 8489,'26'-5'1136,"0"-1"-657,2 3 1,2 1-1,3 2 1,5 4 37,10 6 0,0 2 0,8 13 0,0 1 1,-2 2 356,1 5 1,2 9 0,-4 2 0,-4 3-44,-6 0 0,1 11 0,-7-6 0,-3 8-90,0 2 1,-10 1-1,-5 0 1,-6-2-299,-8-3 1,-3-4 0,-4-9 0,-5-3-222,-9-5 0,-3-4 1,-11-1-1,-3-1-306,0 1 1,0-8 0,1-3 0,1-5-1083,-1-6 0,3 2 0,2-6 0,6-3-699,4-1 1,1-4 0,2-3 0,4-7-1989,5-8 3853,3 3 0,9-20 0,2 4 0</inkml:trace>
  <inkml:trace contextRef="#ctx0" brushRef="#br0">4434 9384 8495,'-14'-21'548,"4"0"1,3 0-1,9 5-134,3 0 0,9 2 0,10 4 0,4 3 433,5 0 1,9 5 0,-2-3 0,1 3-333,-5 2 0,-2 0 0,-5 2 1,-3 3-244,-5 6 1,-5 3 0,-5 3 0,-6 4-14,-3 5 1,-6 4 0,-6 1 0,-10 1 69,-2-1 1,-13 1 0,3-1 0,-1-1 68,0-4 1,3 2 0,2-5-1,6-1 24,4 1 1,1-2 0,10-7 0,0-2-83,0-1 0,1-6 0,8 4 0,3-2-47,6-4 0,10-1 0,5-2 0,4 0-317,1 0 1,8 0 0,4 0 0,6-2-592,4-3 0,10 3 1,-4-3-1,-1 3-375,-3 2 0,-2 7 1,-8 4-1,-3 4 990,-5 6 0,3 4 0,0 6 0</inkml:trace>
  <inkml:trace contextRef="#ctx0" brushRef="#br0">5802 9918 10470,'0'-9'2461,"2"4"0,1 10-1979,3 6 0,-1 3 0,-5 3 0,0 2 301,0 2 1,0 7-1,0-2 1,0 2-80,0-1 1,5 6 0,0-5 0,-1 0-1286,-2 1 1,3-1 0,0 0-1,0-3-246,2-3 1,-5 5 0,3-6-991,-3-2 0,-4-7 1,-3-3-1,-5-2 1788,-4-4 0,-16-8 0,-3-4 0</inkml:trace>
  <inkml:trace contextRef="#ctx0" brushRef="#br0">5472 10232 8347,'16'-7'0,"-1"-1"547,1-1 0,5-3 0,2 5 0,3 0 542,7 0 0,0 1 0,11 5 1,1-3-353,1-1 0,10-2 0,-11 3 0,-1-1-651,-6 2 1,1-4-1,-1 0 1,1 0-709,-1 0 1,4 0 0,-5 3 0,-2-3-652,-2-1 1,3 4 0,3-3-1,-1 2 1273,1 0 0,4-8 0,-2 5 0</inkml:trace>
  <inkml:trace contextRef="#ctx0" brushRef="#br0">7107 9431 8796,'-17'-16'0,"-3"2"656,-1 4 1,-5 3 0,4 7 0,-3 0 233,-3 0 0,-2 0 0,-3 1 0,-2 5 12,-1 4 0,-6 11 1,3 5-1,3 4-268,2 1 1,-4 6-1,10 1 1,2 3-75,1 2 1,4 3-1,6 1 1,-1 0-81,0 0 0,7-5 1,4-2-1,5-1-208,5-4 1,4 3 0,7-1 0,1-2-998,4-2 0,4-2 0,8 1 1,2-3-690,2-3 1,5 2 0,-4-7 0,-1-3 437,-4-6 1,5 0 0,-10-6 0,-2-3-3746,-1-1 4721,3-2 0,-11-7 0,6-2 0</inkml:trace>
  <inkml:trace contextRef="#ctx0" brushRef="#br0">7139 9729 8331,'-14'7'354,"3"6"0,6 4 1019,3 4 1,-3 5-1,0-3 1,1 1-715,2 4 1,9-3-1,4-1 1,3 1-287,2-1 1,6-5-1,6 2 1,5-3-105,4-3 0,5-1 0,-5-1 0,-2-5-70,-2-1 1,-3-1 0,-3-6 0,-2-2-247,-2-3 1,3-4 0,-5-7 0,-4-1-278,-4-4 1,-1 1-1,-5-6 1,0-2-22,0-1 0,-2-3 0,-5 3 0,0 1 99,0 1 1,0 8 781,0-2 1,0 7 0,2 7-254,3 7 0,9 18 0,9 3 0,-1 8 357,1 8 1,5 3-1,-4 7 1,1 2-45,-4 4 1,-4 3 0,-3 6 0,-1 0 14,-3-5 1,-6 3 0,-1-8-1,-6-1-275,-8-2 0,-5-8 0,-3 0 0,-4-5-336,-1-6 0,-1-2 0,-2-11 0,0-3 0,-1 0 0,-7-7 0,-3-1 0,0-5 0,-1-1 0,-3 0 0,4 2 0,1 2-3277,4 1 0,0 0 0,12-7 2854,2-3 1,8-11-1,4-8 1</inkml:trace>
  <inkml:trace contextRef="#ctx0" brushRef="#br0">8444 10107 8285,'10'-6'0,"0"1"201,3 2 0,1 1 1,3 2-1,4 0 0,4 0 1019,-1 0 0,6 0 0,-2-2 0,3-1-894,1-3 0,3 1 0,-9 5 0,2-2-97,-2-3 1,2 3 0,-5-3 0,-1 3-523,1 2 1,0 0-1,-2 0 1,3 0 292,1 0 0,11-7 0,-3-1 0</inkml:trace>
  <inkml:trace contextRef="#ctx0" brushRef="#br0">9749 9651 11107,'-11'-18'0,"1"-1"0,-3-2 0,-1 2 422,-1 1 1,-6 3 0,0 1 0,0 2 628,-2 1 1,-1 8-1,-8-1 1,1 6-398,-1 3 1,1 9-1,-1 0 1,1 7-294,-1 3 1,1 8 0,1 6 0,2 1-35,2-1 0,7 4 1,0-4-1,6 1-67,8-1 1,3-1-1,6-6 1,6 1 90,11-1 0,7-5 0,6-1 0,2-2 181,6-4 0,9-2 0,3-1 0,0-2 12,0-4 1,2-1 0,-5-5-1,-4 1-149,-2-2 0,8-8 1,-11-7-1,-4-6-234,-3-2 0,-5-8 0,-4 1 1,-7-2-344,-6-3 0,-6-4 0,-7-3 0,-2 2-680,-3 4 1,-11-7 0,-10 9 0,-4-2-986,-2-1 1,-6 5 0,-2 1-1,0 3 176,3 3 0,0 1 0,4 5 0,5 2 1651,4 3 0,-4-3 1,3 6-1</inkml:trace>
  <inkml:trace contextRef="#ctx0" brushRef="#br0">9560 9006 19479,'35'-5'0,"-2"0"0,-3 0 152,-1-2 1,1 5 0,3-2 0,4 6 888,5 3 1,3 15 0,2 1 0,1 6-633,-1 5 1,-5 5 0,-2 1-1,-2 4 75,-3 7 1,-3 5 0,-4 9 0,-4 0-223,-1 0 0,3 6 1,-5 3-1,-4 1 65,-4 1 1,-1-15 0,-7-1 0,-1-8-278,-3-2 1,-1-8 0,-1-4-1,-5-4-440,-4-6 0,-2-3 1,-1-8-1,3-1-2099,-2-3 0,-2 1 1,-2-7-3483,0-1 5915,8-2 1,-6-9 0,5-2 0</inkml:trace>
  <inkml:trace contextRef="#ctx0" brushRef="#br0">10645 8912 14316,'5'-21'0,"2"0"0,2 2 959,3 1 1,4 3 0,3 1 35,2 3 0,7-1 0,-2 7 0,5 1-227,6 3 0,-4 2 0,4 5 0,-4 2-368,-1 1 0,-8 7 1,-3-2-1,-5 7-439,-6 3 0,-3 2 0,-7 6 0,-2-1 220,-3 1 1,-4 4-1,-8 1 1,-4-2 130,-5-2 1,1-2 0,-1 1 0,-2-1 38,-1 1 1,-1-8-1,4-1 1,5-2-134,3 0 1,4 0 0,2-5-996,2-1 563,6 1 0,6-6 1,12-1-1,7-2 1,5-3 275,7-3 1,0-8 0,9-1 0,2-3-178,1 1 1,2 4 0,1-2 0,-3-1-636,-3 0 1,-4 6-1,-6-2 1,-1 3-2140,1 2 1,-8 7 2754,-3 3 0,-3 11 0,-3 4 0</inkml:trace>
  <inkml:trace contextRef="#ctx0" brushRef="#br0">11415 9887 14069,'21'0'-598,"0"0"782,-2 0 1,2 0 566,5 0 0,-1 0 0,13 0 1,2-2-1,-1-2-149,1-1 1,-7-2-1,2 4 1,-7-3 390,-7 3-2345,-3 1 0,-11 2 0,-9 2 0,-10 1-3891,-8 3 5150,-15 6 1,9-3 0,-12 6 0</inkml:trace>
  <inkml:trace contextRef="#ctx0" brushRef="#br0">11478 10044 9838,'7'10'59,"3"1"1,4-8 0,4 2-1,3-1 657,5 1 1,9-3-1,3 5 1,3-2 11,2 0 0,3 2 0,3-1 0,0 2-1198,-2 1 1,3 5 0,-8-5 0,2-1 299,-2-2 0,-9-5 147,-7-1 0,-6 0 0,2 0 0</inkml:trace>
  <inkml:trace contextRef="#ctx0" brushRef="#br0">12657 9478 8336,'0'-9'324,"2"2"1,3 7 0,6 2 754,3 3 1,7 9 0,1 11 0,3 1-339,3 2 1,1 12 0,3-3-1,-1 6-144,1 4 0,3 4 0,-2-2 0,-3-4-282,-1 1 0,-1-8 0,0-1 0,-3-4-174,-3-2 1,1-4 0,-4-3-1,2-1-171,-2-4 1,-6-7 0,-3-3-185,2-2 0,2-2 1,2-7 138,0-3 1,-7-5 0,-2-11 0,-2-5 61,0-4 0,0-7 0,-5-3 1,-1-4-144,-5-5 0,-2-10 1,-8-4-1,-2-7-334,-3-1 0,2-11 0,-5 1 0,-1-3-108,1-1 0,3 1 0,-4 5 0,3 3 202,2 2 1,3 6 0,1 11-1,1 6 459,-1 7 0,7 8 0,2 8 0,2 3 140,0 2 1,-1 3 0,8 4-1,2 0-90,1 0 1,7 2-1,-1 2 1,4 2 537,6-3 0,4 6 0,6 0 0,2 2-216,4 0 1,8 0 0,11 5 0,4 0 36,4 0 1,10 0 0,-1 0 0,4 0-183,2 0 0,4 0 0,3 0 0,-2 0-89,-4 0 0,1 0 0,-15-2 0,-5-1-52,-7-3 1,-13 1 0,-8 5 0,-7 0-1373,-3 0 0,-8 0-1411,-4 0 0,-9 0 1872,-2 0 0,-9 7 1,-12 4-1,-4 4-92,1 6 1,-11 4 0,4 6 0,-3 1 305,1-1 0,-2 0 0,0 1 1,2-2 547,-2-4 0,-21 3 0,-1-4 0</inkml:trace>
  <inkml:trace contextRef="#ctx0" brushRef="#br0">13428 9211 8450,'14'-7'0,"-2"-2"1425,-2 0 0,-4 2-672,4 7 1,-1 2 0,3 3-116,-2 6 1,-6 3 0,1 3 0,-3 2-219,-2 2 1,0 12 0,0-1-1,0 1 178,0 0 1,-5 9-1,-1 2 1,3-1-132,1 3 1,2 5-1,0 3 1,0 0-360,0 0 1,7-2-1,2-4 1,0-3 42,-4-3 0,2-4 0,-2-8 0,-1-4-1303,-3-5 0,-1-3-893,0-3 0,-7-8 0,-1-7 786,-1-8 0,-3-6 0,6-2 1,5-2-295,4-3 0,6 2 1553,7-7 0,13-7 0,5-7 0</inkml:trace>
  <inkml:trace contextRef="#ctx0" brushRef="#br0">14245 9431 8421,'11'-21'188,"-1"0"0,-6 0 0,1 5 1165,-3 0 0,-2 6-638,0-1 0,-7 3 0,-4-3 0,-3 6-244,-2 3 0,-6 4 0,-4 3 0,-4 6-178,-2 3 0,1 3 0,-2 4 0,0 5-87,1 4 1,-8 7 0,9-1 0,-3 1 62,1 1 1,3 1-1,4 5 1,5-3 42,4 3 0,8 0 0,4-1 0,3-2-66,2-3 1,9-1-1,7-6 1,8 1-122,6-1 0,6-1 0,5-2 0,2-6 178,6-4 0,2-1 0,-4-12 0,0-1 86,0-2 1,0-4 0,-1-3 0,-4-6-16,-5-3 0,-1-8 0,-3-5 0,-5-4-36,-3-6 1,-6-1 0,-9-8 0,-4 1-325,-5-4 0,-1-8 1,-3 1-1,-6 0-1069,-6 3 1,-17-1 0,1 4 0,-3 2-888,1 5 0,2 8 0,-1 0 0,3 7-243,2 7 0,7 4 0,7 1 2185,3 0 0,13-7 0,-1-1 0</inkml:trace>
  <inkml:trace contextRef="#ctx0" brushRef="#br0">15330 8330 15334,'-9'-10'-2014,"2"-1"2129,0-1 1,4-2 0,-6-1 0,2-1 672,4 0 1,1 0 0,4 1-270,3-1 1,5 7 0,10 2 0,1 2 29,-2 0 1,3 0 0,-1 5-1,-1 1-333,-3 5 0,-1-3 1,-2 9-1,-2 4-191,-1 3 1,-8 9 0,2-2 0,-5 4-102,-5 1 1,-5 3 0,-10 1 0,-2 1 247,-3-1 0,-1-2 0,-5-1 0,1-3 121,4-2 1,3 1-1,7-6 1,2 1 80,4 0 0,-3-8 0,8-4 0,2 1 11,1 2 1,9-3 0,5-3 0,7 1 67,8 0 0,4-6 1,6 3-1,3-5-40,0-1 1,6 0 0,-5 0-369,5 0 0,-4 0 1,-4 0-1,-3 0 1,-5 0-1754,0 0 0,-8 0 1,-1 2-1,-3 3 1717,-3 6 0,-6-4 1,-2 0-1</inkml:trace>
  <inkml:trace contextRef="#ctx0" brushRef="#br0">2956 12040 8208,'-10'-16'509,"1"0"132,2 1 0,2 8 0,7 7 503,3 8 0,4 12 1,6 2-1,3 3 118,3 3 1,1 5 0,6 2 0,-3-2-392,-2 2 0,8 7 0,-3 0 1,0 1-372,2-1 1,-1 2 0,1-6 0,-2 1-340,-2-1 0,-7-1 0,2-6-321,-3 1 0,-4-2 0,-2-4 0,-3-5 0,-2-4-2178,-4-1 0,-1 0-4638,-2-1 5589,0-6 0,0-9 0,0-10 491,0-4 896,7-9 0,2-2 0,6-6 0</inkml:trace>
  <inkml:trace contextRef="#ctx0" brushRef="#br0">3711 11977 8616,'0'-16'500,"-2"8"0,-5 2 0,-7 6 73,-5 6 0,-7 2 1,3 10-1,-3 3 239,-7 5 0,0 4 0,-9 3 0,-2 3 402,-1 6 1,-1 4 0,1 3-1,-1 1-293,-3 3 0,-1 1 0,4-4 0,4 1-315,6-5 1,-3 1 0,4-7 0,4-2-464,3-6 1,9-3 0,-2-6 0,3-2-733,3-3 0,1 1 0,1-11 0,3 1-800,-2-4 0,3 2-1069,-2-1 0,10-1 1,2-5-1,15 0 2225,14 0 0,8-7 1,9-2-1</inkml:trace>
  <inkml:trace contextRef="#ctx0" brushRef="#br0">4167 11757 8091,'0'-16'114,"0"0"0,2 3 408,3 2 0,4-5 0,8 2 1,2-5 115,2 0 1,7 7 0,0 1 0,5 1 71,4 1 1,-5 2-1,-8 7 1,-1 0-280,-4 0 0,-2 0 0,-3 2 0,-3 3-41,-6 6 1,-3 8 0,-2 3 0,-2 3 22,-3 3 0,-6 1 0,-8 3 0,-2-1-4,2 1 0,2-1 1,1 1-1,2-3 25,3-2 0,-1 1 0,7-8 0,0 0-177,-2-3 1,5-1-1,-3 0 1,5-2-309,5-4 1,4 2 0,6-5 0,1 0-153,0 0 0,7-2 0,4-5 0,7 0-233,2 0 1,-1-5-1,-7 0 1,-3 0-472,-3-2 1,5 5 0,-6-3-1849,-2 3 0,-7 2 2755,-2 0 0,-6 0 0,3 0 0</inkml:trace>
  <inkml:trace contextRef="#ctx0" brushRef="#br0">4969 12197 8091,'10'2'0,"-1"3"1337,-2 5 0,0-1 1,-3 2-1,1 3 275,-2 5 0,1-2 1,-1 6-1,2 0-1227,-1 3 0,-1-2 0,1 3 1,3-1-273,2-2 1,-1 4 0,5-7 0,-5-2-1029,-1-1 0,4-2 1,-6-1-2363,-1 1 0,-4-7 0,-7-4 3250,-9-3 0,-7-9 0,-8-2 0</inkml:trace>
  <inkml:trace contextRef="#ctx0" brushRef="#br0">4796 12527 9910,'17'0'0,"4"0"965,6 0 1,2-5 0,4 0 0,2 1-401,2 2 0,5 2 0,-4 0 0,3 0 244,2 0 1,3-1 0,1-3 0,0-1-1331,0 1 1,0 4 0,-1 6 0,-4 2-1381,-6 1 1,-4 5 1900,-6-3 0,4-4 0,-6 0 0</inkml:trace>
  <inkml:trace contextRef="#ctx0" brushRef="#br0">6290 11993 6850,'-11'-14'0,"2"2"647,2 1 888,2 8 1,5-3-578,0 12 1,5 2-1,2 8 1,0 0-86,0-1 0,4 6 1,-4 0-1,0-1-139,0-3 0,5 0 1,-3 3-1,1 1-428,1-2 1,4-2-1,8-1 1,0-2-131,0-4 1,4 4 0,0-5 0,2 2-406,3-1 0,4-6 0,1 1 1,-2-3-53,-2-2 1,-1 0-1,-1-2 1,-1-3 116,-4-6 1,2-3 0,-7-3-1,-2-2 75,-1-2 0,-4-7 0,-4 1 0,-5-1-28,-3 2 1,-2-2 0,0 7 0,-2 2 18,-3 2 1,2 8 1,-8 4 0,8 5 0,-3 5 1,5 9 100,1 10 1,7 3 0,3 13 0,6 2 99,5 5 0,-4 10 0,6-1 0,-2 2 487,0 0 0,2-1 0,-6 6 0,1 0 1713,-4 0-1848,-2-7 1,-3 5 0,-4-7 418,-3-3 1,-9-1 0,-6-13 0,-6-4-877,-7-5 0,-4 0 0,-1-9 0,-2-5 0,-4-7 0,-3-5 0,-7-2 0,-2 0 0,-4 0 0,4-7 0,-1-4 0,4-2 0,4-3 0,7 0 0,0 0 0,7 1-2084,7-1 0,6-2 0,4-1 0,6-3-805,3-3 0,11-1 0,7-7 2889,8-4 0,13 4 0,3-6 0</inkml:trace>
  <inkml:trace contextRef="#ctx0" brushRef="#br0">7469 11663 8107,'0'-32'385,"7"8"1,-4 1 0,8 6-1,1-3 1,2-1 0,2 4 157,-1 5 1,1-1 0,0 7 0,1-1-115,4 0 0,-3 1 0,4 6 0,-1 0 25,0 0 0,-5 6 0,-7 1 0,0 1-34,-1 4 1,-4 8 0,-1 1-1,-5 0 80,-3 1 0,-12 3 0,-1 6 0,-3 1 16,-1-1 0,-5-1 0,6-2 1,2-2-63,2 2 1,3-4 0,2 1 0,3-3-92,2-2 1,2-3 0,6-1-194,5 0 1,2-6 0,10-1 0,1-2-359,2-4 0,12 1 0,-1-1 1,3 2-426,3-1 1,0-2 0,6-2-1,-4 0 30,-1 0 0,-3 0 0,-4 0 0,-1 0-2796,1 0 0,-6 7 3379,0 3 0,-7 4 0,4 2 0</inkml:trace>
  <inkml:trace contextRef="#ctx0" brushRef="#br0">8412 12323 12724,'18'0'0,"1"0"430,2 0 1,5 0-1,-3-2 1,1-1 168,4-3 0,2-1 1,-1 4-1,-2-2-467,-6 1 0,1-3 0,-1 2 0,-1 1-734,-3 3 0,-1 1 1,-1 1-92,1 5 0,-2-3 0,-3 8 1,-6 1-483,-3 2 0,-4 1 1,-3-1 1174,-6-3 0,-10 10 0,-3-4 0</inkml:trace>
  <inkml:trace contextRef="#ctx0" brushRef="#br0">8538 12559 10477,'21'0'712,"0"0"1,2 0 0,-3 0-1,7 0-74,2 0 1,10 0 0,1 0 0,2 0-877,0 0 1,0-6 0,3 1-1,-1 2 108,-2 1 0,0-3 0,5-2 0,0 0-2372,0 0 1,6-7 2501,-1-2 0,7-7 0,-3-8 0</inkml:trace>
  <inkml:trace contextRef="#ctx0" brushRef="#br0">9953 11615 8459,'-2'-13'1112,"-3"2"0,3 6-341,-3 10 1,3 4 0,2 6 0,0 3 0,0 3 574,0 5 0,-5 9 1,0 3-1,1 3-439,2 2 0,2 3 0,2 1 0,2 0-391,1 0 0,7 6 0,-1-1 0,1-3-235,-2-6 0,3 6 0,-6-5 1,1-4-486,5-5 1,-6 0 0,0-9-1,-2 2-1221,0-2 1,0 2-1,-5-7 1,0-1-1778,0-3 1,5-1 2532,1-1 0,1-6 0,-2-4 0,5-3 0,4-2 669,2 0 0,7-14 0,1-3 0</inkml:trace>
  <inkml:trace contextRef="#ctx0" brushRef="#br0">10833 11851 8195,'0'-31'368,"-5"6"0,-2 4 705,-2 4 1,-1 8 0,-6 4-1,0 3-503,1 2 0,-1 0 1,-1 4-1,-4 4 15,-6 8 1,3 10 0,-2 1-1,0 2-49,1 3 0,-3 4 0,7 3 0,2-1-46,1 1 0,10 4 0,3-3 0,3 2-21,2 0 0,2-2 1,3 4-1,7-4-232,7-1 1,7 3 0,11-6 0,5-3 21,3-5 1,4 0 0,4-7 0,3-3 81,0-6 0,1 0 1,-6-7-1,-2-3 30,1-5 1,-1-6 0,-7-7 0,-5-1-372,-4-4 0,-8-2 0,-4-7 0,-6 1 0,-4-4 0,-4-9 0,-7-2 0,0-7 0,-12 1 0,-6-6 0,-6 2 0,-6 5-426,0 5 0,-10 0 0,7 10 0,-4 2-149,-1 4 0,1 11 0,6 1 0,-1 9-337,1 5 1,1 4 0,4 7-3085,5 12 1,10 10 3995,6 16 0,3-7 0,2-1 0</inkml:trace>
  <inkml:trace contextRef="#ctx0" brushRef="#br0">18836 2153 8449,'-22'-8'1402,"2"-5"-576,-6 8 1,3 0 0,-5 5 0,-1 0 0,1 2-495,-2 3 1,2 5-1,0 10 1,2 2-335,-2 3 1,4 1 0,-1 5 0,1 3-145,-1 2 0,6-1 0,-2 7 0,4 2 413,1 1 1,0 2 0,2 0-1,2 1-80,1-1 0,8 0 1,-2 0-1,3 0 295,2 0 1,7-6-1,3-5 1,6-3-104,5-1 0,4-2 0,6-4 0,2-5-215,4-4 1,8-3 0,9-3 0,2-6-446,4-3 1,1-2 0,4 0 0,1-2 97,2-3 0,-2 1 0,-8-6 0,-6-3-852,-3-1 1,-8-1 0,-6-1-1,-8 0 1035,-6 1 0,-3-8 0,-2-2 0</inkml:trace>
  <inkml:trace contextRef="#ctx0" brushRef="#br0">20236 2012 28301,'-11'-16'-6753,"-1"-1"6662,-6-4 0,-3 5 0,-5-1 748,5 4 1,4 10-1,-1-2 1,-3 3-1,-3 4 258,-1 3 1,-4 5 0,3 11 0,-2 5-765,1 4 0,-1 7 0,7 1 0,2 2-130,2 4 0,1 1 0,0 4 0,1 2 52,-1 1 0,7 6 0,4-6 0,3-1-430,2-2 1,0 0 0,2-4 0,3-6 383,6-3 0,4-1 0,5-3 0,2-3-459,3-2 1,-4-3 0,5-5-205,2 2 1,7 0 0,3-7-1,2-2 1,2-1-748,-2 1 1,6-5 0,-6 0-1,0-2-2026,-3 1 1,1-1 3487,-1-5 0,7-14 0,-4-4 1</inkml:trace>
  <inkml:trace contextRef="#ctx0" brushRef="#br0">21163 2216 19716,'0'-16'-1541,"0"10"2318,0 6 1,-5 6 0,-2 10-1,-2 0-155,-3 0 0,-2 5 0,-2 1 0,1 3-250,-1 3 0,0 1 1,-1 3-1,-3-1-97,-1 1 1,-1 4-1,3 1 1,-2-2 1,1-2 0,-1 4 1,4 0-1,3-4-8,0-5 1,2 0-1,1-6-331,6 3 0,3-6 0,2 2 1,2-4 413,3-1 1,4-5 0,8-3 0,4-1-199,6-3 0,8-2 0,3-2 0,2-2-535,4-3 0,5 1 0,1-6 0,-2-1-874,-3 2 1,2-5 0,-8 6 0,-3-3-255,-2 1 1,-1 4 0,-11-2 0,-1-1-140,-3 0 1,-1 4-1,-11-5 1636,-3-3 1,6-8 0,0-3-1</inkml:trace>
  <inkml:trace contextRef="#ctx0" brushRef="#br0">21572 2546 12049,'16'0'574,"-8"7"0,-2 4 0,-5 3 489,-1 1 1,-1 3 0,-3 3 0,-1 3-143,1 1 1,1 4 0,-1-2 0,-1 2-587,2 3 1,-4-1-1,1-1 1,3-2-194,1-2 1,2-2 0,0 4 0,-1-3-1063,-5-2 0,5-2 0,-5-6-261,5 1 0,1 0 1,1-2-1,3-2 0,3-3-320,1-2 0,5-2 1,6-5-1,4-2 1520,1-3 0,2-11 0,6-8 0</inkml:trace>
  <inkml:trace contextRef="#ctx0" brushRef="#br0">22154 2798 9512,'14'2'0,"-4"3"818,-5 5 0,-3 4 0,-2 2 0,0 0-96,0-1 1,0 8 0,-2 3 0,-1 2 16,-2-2 0,-8 4 0,5-4 0,-3 2-483,1-2 0,-1 2 0,-3-7 0,2-1-485,2-3 1,1-1 0,-3-1 151,1 1 1,2-5-3265,-1-1 1,-1-8-994,11-2 4334,4-7 0,12-16 0,-1-1 0</inkml:trace>
  <inkml:trace contextRef="#ctx0" brushRef="#br0">22563 2562 8401,'0'-16'386,"0"1"0,1 4 850,4 1 1,4 1-1,9-2-638,3 6 0,-2 2 0,7-1 0,2-1-501,2 1 1,1 3-1,2 2 1,2 3-530,2 1 0,5 2 1,-5-3-199,-2 1 1,-4 0 0,-3-3 0,-4 1 0,1 3-329,-1-3 0,-4-3 1,0-3 957,-2-3 0,-2-13 0,-1 2 0</inkml:trace>
  <inkml:trace contextRef="#ctx0" brushRef="#br0">23270 2279 8401,'16'0'185,"-1"0"1,-1 7 0,-1 4 0,-5 4 742,-1 6 1,4 4 0,-6 6-1,0 1-91,2-1 0,-5 7 0,3 4 1,-3 2-301,-2-2 1,5 2-1,1-8 1,-1-1-514,2-2 0,-5-1 0,3-3 1,-3-2 38,-2-6 1,0-4 0,0-1-5575,0 0 4432,0-8 1,-7-9-1,-2-15 1,-2-9 1078,1-4 0,-1-17 0,-4-3 0</inkml:trace>
  <inkml:trace contextRef="#ctx0" brushRef="#br0">23522 1792 11286,'21'-7'-40,"1"-2"0,3 0 311,3 4 0,-4 10 0,2 8 0,2 4 500,2 4 1,8 14 0,4 3 0,2 11-165,-2 9 0,-4 10 0,-6 5 1,-2 2-263,-4-1 1,-4 8 0,-6-4-1,-2 1 203,-3-4 1,1-5 0,-7-9 0,-1-3-363,-3-6 1,-8-6-1,-3-8 1,-6-7-346,-5-1 1,2-2 0,-7-2-1,-2-5-904,-2-3 0,-1-3 1,-1 1-1,3-2-32,2-3 0,-1 4 1,6-1 1095,-3 5 0,-1 2 1,-5-5-1</inkml:trace>
  <inkml:trace contextRef="#ctx0" brushRef="#br0">18648 4763 8554,'22'-14'30,"-4"7"0,1-13 0,-5 1 827,-4 2 0,-1-8-99,2-1 0,-4 2 1,-7-3-1,0-1 1,0 0-218,0 2 1,-9-2-1,-7 6 1,-8-1-141,-6 0 0,-1 2 0,-3 6 1,-1-1-175,-1 0 1,-3 2 0,4 4 0,-1 4-249,1 5 1,-4 1-1,3 1 1,1 5-141,1 4 0,3 6 0,1 5 0,2 3 37,2 1 1,7 10 0,0-4 0,7 4 38,6 3 1,-1-4 0,2 4 0,2-1 128,1-1 1,9-4 0,3-8-1,4-1 381,2-4 1,5 2 0,2-3 0,1-4-161,4 0 0,7-7 0,2-2 0,-1-3-97,3-2 0,-4-7 0,7-6 0,1-6-254,3-7 0,-1-2 0,-1-2 0,-4 1-320,-2-5 1,-3-6 0,-7 0 0,-3-4-40,-2-4 1,-4-3-1,-9 2 1,-6-3-142,-8-6 1,-6-3 0,-9 0-1,-4 3 282,-2 6 0,1-1 0,-2 6 0,5 7 395,3 5 1,4 11 0,2 3 466,2 3 0,8 9-86,2 4 1,7 17-1,9 11 1,1 10-56,4 9 0,-4 4 1,6 1-1,-2 0 115,0 0 1,2 5-1,-4 1 1,2-2-355,-2-3 1,-3-6 0,-4-2 0,-1 1-1163,1-1 1,2-5-1,2 1 1,-2-4-545,-4-6 1,4 2 0,-4-7 0,4-2 636,2-1 0,0-4 891,0-4 0,13-17 0,5-10 0</inkml:trace>
  <inkml:trace contextRef="#ctx0" brushRef="#br0">19858 4448 8294,'14'-16'0,"-2"1"0,-1-1 696,1 0 0,7 6 1,4-1-1,1 1 4,4 1 0,0-3 1,0 5-1,-3 0-676,-2 0 1,3 2 0,-5 5-1,-2 0-376,-2 0 1,-3 1 0,-1 3 0,-5 3-523,-1 2 1,-1-4-1,-8 5 1,-3 1-1949,-6-2 2822,-3 5 0,-9-6 0,-1 8 0</inkml:trace>
  <inkml:trace contextRef="#ctx0" brushRef="#br0">19937 4527 8138,'0'15'-129,"0"1"1,2 0 0,3-2 825,5-4 0,6 3 0,5-8 1,3 0 24,1 2 0,6-5 0,-1 3 0,7-3-196,3-2 1,0 0 0,4 0 0,-2 0-270,1 0 0,1 0 1,-2 0-1,-5 0-270,-4 0 0,-7-2 0,-2-1-2076,-1-3 706,-9 1 0,-9 7 0,-12 1 0,-8 3 1383,-10-3 0,-11-1 0,-5-2 0</inkml:trace>
  <inkml:trace contextRef="#ctx0" brushRef="#br0">21666 3929 8348,'34'-26'747,"0"2"1,7-1-1,1 3 79,1-1 1,10 7 0,-10 8-548,1 1 1,-6 1 0,1 6-1,-4 0 1,-7 2-32,-4 3 1,-5 4-1,-8 7 1,-6 1-92,-3 4 1,-2 2 0,-2 7 0,-3-1-82,-6 4 0,-10 9 1,-5 0-1,-3 4-176,-3 1 0,-3-2 0,0-3 0,2-3 192,-2-1 1,5-5 0,4 4 0,0-4 121,2-2 0,-1 1 0,8 1 0,-1 2 79,4 2 0,9-1 1,0-4-1,3-1-100,2 1 1,9-1-1,5-1 1,5-4 3,0-5 0,6-4 0,-1-1 0,0-2 226,-3-3 1,2-4 0,0-7-114,1 0 1,-3-7 0,4-6 0,-3-6 0,-2-7-15,-3-4 1,-3-12 0,-3-3-1,-6-2-185,-3-4 1,-9-5 0,-7 2-1,-9 2-492,-9 3 1,-10-7 0,1 10 0,-3 1-301,2 1 1,-2 9 0,6-1 0,-1 4-347,1 6 1,1 5 0,8 11-1,2 5 1027,6 3 0,-3 2 0,0 0 0</inkml:trace>
  <inkml:trace contextRef="#ctx0" brushRef="#br0">18632 6287 8329,'-16'-16'259,"2"1"266,4-1 0,-4 2 0,5 2 597,0 1-619,2 8 1,7-2 0,0 10 0,0 5-53,0 4 0,5 9 1,2 5-1,0 7 64,0 7 0,4 3 0,-4 2 0,0 0-109,0 1 1,3 4-1,-4 2 1,-1 0-204,2 0 0,-4-1 0,6-8 0,-2-3-73,-3-5 1,3-1 0,-2-2 0,0-6 113,2-4 1,-5-3-1,3-5 1,-3-1-903,-2 1 1,1-7 607,5-4 0,-5-5 0,5-7-22,-5-9 0,-1-1 1,2-9-1,3-4-146,6-5 1,3 2 0,2-5 0,1 1-441,4 0 0,2-5 0,5 6 0,-4 1 95,-1 2 1,3 8 0,-5 4 585,-2 4 0,4 8 0,-2 4 1,0 3-1,0 4 301,0 3 0,5 4 1,-3 8-34,1 4 1,-3-2 0,4 7 0,-3 2 0,-2 2 126,-3 2 1,-1-1 0,-2 0 0,-2 1-222,-2-1 0,-4-5 0,2-1 0,-1-2-540,-3-4 1,-2 4 0,-2-3 0,0 0-319,0-3 0,0-1 0,0 0-253,0-1 1,5-4 0,2-2-1289,2-2 0,1-2 2202,6-5 0,0-7 0,-1-2 0</inkml:trace>
  <inkml:trace contextRef="#ctx0" brushRef="#br0">19748 6884 8623,'16'-7'267,"0"-3"1,-2 1-1,-2 0 1,-2 2 193,2 4 1,2-4 0,2 2 0,0 1-221,0 3 1,-1 1 0,1 0-1,0 0-361,0 0 0,-1 5 0,1 2-996,0 1 0,-2 3 0,-4 5 1116,-5-1 0,-10 1 0,-4 0 0</inkml:trace>
  <inkml:trace contextRef="#ctx0" brushRef="#br0">19748 7073 8291,'16'0'114,"-6"0"1,1 0-1,3 0 190,5 0 0,-2 0 0,4 0 0,-1 0 5,1 0 1,-2 0 0,5 0 0,1 0-374,-1 0 1,1-5 0,3 0 0,-4 1-1263,-1 2 0,0-3 1326,-3 0 0,5-7 0,6 3 0</inkml:trace>
  <inkml:trace contextRef="#ctx0" brushRef="#br0">20833 6303 20453,'0'16'-422,"0"-1"0,-2 1 0,-1 0 1099,-2-1 0,-8 6 1,3 2-1,-4 2-219,-2 2 0,0 1 0,1 0 0,-1-1 159,0 1 1,1 1 0,-1 3-1,0-1-244,0 1 0,1-3 1,-1-1-1,2-2-170,3 2 1,-1-5 0,7-2 0,1-4-171,3-1 0,1 0-165,0 0 0,7-2 0,3-4 0,4-3 154,2 0 1,7-5 0,3 3-1,4-3-557,1-2 1,6 0 0,1-2 0,2-2-604,4-1 0,0-2 0,-1 4 0,-3-4 94,-1-2 1,-4 0-1,-7-3 1,-4 2-1561,-1-3 0,-4-1 0,-8-3 2511,-6-4 0,4-3 1,-1-8-1</inkml:trace>
  <inkml:trace contextRef="#ctx0" brushRef="#br0">21147 6476 8534,'-10'5'0,"1"2"0,2 3 1081,4 8 1,-4-1-1,0 11 1,0 6-62,0 6 0,-4 0 0,6 0 0,2 0-480,1 0 0,2 1 0,0 2 0,0-3-101,0-1 1,0-3 0,0-6 0,0-2-673,0-2 1,2-7-1,1 2 1,2-3-928,-1-2 0,-2-1 0,-2 1-118,0 0 0,0-6 1,-2-1 1277,-3-2 0,3-9 0,-5-7 0</inkml:trace>
  <inkml:trace contextRef="#ctx0" brushRef="#br0">18695 7639 8451,'0'-16'815,"-2"2"-61,-3 4 0,5 4 0,-2 12-349,5 4 0,8 11 1,-6 5-1,-1 6 223,-3 4 0,-1-1 0,0 7 0,0 2 0,0 1 319,0 3 1,-5 0 0,-2 3-550,-2 1 1,1 6 0,-4-6 0,3-1-159,2-2 1,-4-4 0,6-1 0,2-5-575,1-6 1,2 2 0,0-11-1,0 1-1217,0-5 0,0-2 62,0-2 0,0-9 1,2-7 312,3-9 0,4-5 1,8-4-1,4-1 1176,5-2 0,11-21 0,3 0 0</inkml:trace>
  <inkml:trace contextRef="#ctx0" brushRef="#br0">19119 7875 12109,'-7'-9'1088,"-3"5"-515,-4 8 0,-2 5 1,0 6-1,1 3-89,-1 3 1,-5 3 0,0 8 0,0-1-106,-2 1 0,1-3 1,-5-1-1,6-2 0,4 2 1,1-3 0,1 1 0,1 0 43,3-1 1,-1-3 0,7-4 0,1 1-153,2 2 0,9 0 0,4-5 0,5-2-118,4-4 1,5 4 0,8-5-1,2-1 135,2-2 1,10 1 0,-2-2 0,1-2-1181,-1-1 1,9-4-1,-6-1 1,0-2-834,1 1 0,-3-3 0,-3 0 0,-2 0-1837,-3 0 3606,-1-5 0,-6 3 1,1-6-1</inkml:trace>
  <inkml:trace contextRef="#ctx0" brushRef="#br0">19874 8142 16006,'24'-2'466,"-3"-3"1,-3 3-1,-2-5 1,1 2-148,4 0 0,2-1 0,5 5 0,-4-3-16,-1-1 0,5 0 0,-4 5 1,2 0-118,1 0 1,-8 0 0,2 0-1432,-4 0 0,-8 1 0,-4 5-3757,-3 4 4967,-9-3 1,-9 7-1,-8-5 1</inkml:trace>
  <inkml:trace contextRef="#ctx0" brushRef="#br0">20000 8315 13212,'21'0'-81,"0"0"0,1 0 0,-1 0 1,4 0 489,-1 0 1,9-2-1,-3-2 1,2-1 217,2 2 0,1-1 0,-3 1 0,-1-2-1097,1 1 0,-1 2 1,1 1-1,-3-3-1603,-2-1 1,2-2 2080,-3 2 0,4-4 1,2-7-1</inkml:trace>
  <inkml:trace contextRef="#ctx0" brushRef="#br0">20833 8048 17509,'17'0'0,"4"0"0,4 0 444,-1 0 0,6-6 0,-2 1 0,7 2-123,7 1 0,-2 2 1,2-2-1,0-1-401,-2-3 0,4 1 0,-6 5 0,1 0 49,-1 0 0,-1 0 0,-8 0 0,-1-2-1227,-1-3 0,-8 2 1,2-8-1,-4 1-165,-1 1 0,-7-12 1292,-4 0 1,4-7 0,-1-3 0</inkml:trace>
  <inkml:trace contextRef="#ctx0" brushRef="#br0">21651 7670 12871,'8'7'0,"-2"6"103,-5 6 0,-1 5 0,0 8 0,0 1 611,0 3 0,6 5 1,-1 8-1,-2 1-212,-1 3 0,3 4 1,1-3-1,-1 0 239,2 1 1,-6-8-1,5-7 1,-5-2-1023,-1-3 0,0 2 0,-1-4 0,-5-5-765,-4-3 1,-4-5 1138,-2-4 1,-6 0-1,-3 0 1</inkml:trace>
  <inkml:trace contextRef="#ctx0" brushRef="#br0">18742 9415 8452,'-2'-14'0,"-1"2"1508,-3 1 88,1 8-645,5-4 1,2 14 0,1 3 0,4 4 0,2 4-315,3 3 0,-3 1 0,0 6 0,0-3 313,-1-3 1,-2 5 0,2-5-1,1 1-360,0 0 1,-6-2 0,2-6 0,-3 1-351,-2 0 0,0 0-123,0-1-141,0 1 1,-5-9-1,-2-7 1,-2-9-69,-3-5 1,5-7 0,0-1 0,2-3 65,0-3 1,-1-7-1,8-3 1,3 0-211,6-1 0,8-3 0,5 4 0,4-1-23,6 1 0,4 1 0,-3 6 0,-2 1 45,2 4 1,4 3 0,-6 7 0,-4 1-49,1-1 0,-2 6 1,0 1-1,-2 0-557,2 0 0,-3 6 0,-1-2 0,1 3-489,-1 2 0,0 2 1,3 1-1,-6 4-727,-4 2 0,4-6 2035,0 3 0,0-5 0,-5-1 0</inkml:trace>
  <inkml:trace contextRef="#ctx0" brushRef="#br0">19937 9399 8121,'-16'-8'0,"6"-5"626,-1 8 253,1-7 1,3 10 0,7-1-313,8 6 0,6-1 0,4 3 0,3-1-116,5 1 0,-2-3 1,3 3-1,-1-3-342,-2-2 1,6 0 0,-6 0-1,1 0-197,-4 0 1,-4 0-1,-1 0 1,0 0-1303,0 0 0,-6 0 0,1 0-750,1 0 1,-5 1 2139,-2 5 0,-10 2 0,-4 8 0</inkml:trace>
  <inkml:trace contextRef="#ctx0" brushRef="#br0">19858 9509 8121,'9'7'571,"5"-5"1,-4 3 0,4-1-102,2 1 1,5-3 0,2 3-1,1-3 75,4-2 1,2 1 0,1 3-1,1 1-180,-1-1 0,-1-3 0,-2-1 0,-4 0-81,-1 0 1,-2 0 0,-5 0 0,-1 0-1002,1 0 1,0 2 0,0 2-40,-1 1 1,-4 0 0,-2-3-1,-1 1 756,1 3 0,1-1 0,6-5 0</inkml:trace>
  <inkml:trace contextRef="#ctx0" brushRef="#br0">21336 8786 18055,'0'26'557,"0"1"1,0-1 0,0 5 0,-2 1-46,-3-1 0,-4 6 0,-6 1 0,-1 2 0,0 4 25,1 1 1,1 1 0,1-2 0,3-4-406,-2-2 1,-2 4 0,-2-5-1,0-2-113,0-2 1,8-7 0,1-2 0,1-1 111,1-4 1,0-1 0,5-2 0,2-1-221,3 1 1,4-7 0,8-2 0,4-2 275,5 0 1,9 0 0,5-6 0,2-3-91,2-1 1,10-7 0,-7 1 0,2-1-250,0 2 1,-2-4-1,-1 5 1,-4-2-193,-6 1 1,1 6 0,-4-3 0,-5 2-704,-3 0 0,1 0 0,-5 5-2141,-2 0 1,-1 0 766,-3 0 2421,-6-7 0,-2-9 0,-7-8 0</inkml:trace>
  <inkml:trace contextRef="#ctx0" brushRef="#br0">21949 9022 10813,'6'12'0,"-1"2"1395,-2 4 0,-1 13 1,-2 4-1,0 7 289,0 7 1,-2 3-1,-1 1 1,-2 3-586,1-1 1,-3 5 0,2-8 0,1-1-815,3-2 0,1-4 0,0-1 0,0-4-349,0-2 1,0-1-1,0-7 1,0-2-1815,0-2 0,1-7 0,3 2-1047,1-3 0,0-3 1,-3-1-1980,3-3 4904,-3-4 0,12-7 0,-5 0 0</inkml:trace>
  <inkml:trace contextRef="#ctx0" brushRef="#br0">18459 11930 8586,'10'-11'-36,"-1"1"0,0-2 1,0-2 1,-4-2 203,5 0 1,-1 6-1,3 1 359,-1 2 0,-8-5 1075,2 1-494,-3 4 1,-4 2-528,-3 10 0,-5 4 1,-11 9-1,-5 3 60,-4 5 1,-7 9-1,-1 3 1,-1 2-112,1 4 1,-1 7 0,5 3-1,-1 2-160,5 3 1,0 0-1,9 1 1,2-4 168,2-2 0,6-5 1,2-6-1,2 1-109,4-6 1,3 3 0,3-5-1,4-1-326,2-2 0,0-6 1,3-3-1,0 0-599,6 1 1,-3-6 0,6 2-1,-3-5-851,-2-6 0,5 4 0,1-3 0,3 1-1046,3-2 1,1-3 2390,3-7 0,6 0 0,2 0 0</inkml:trace>
  <inkml:trace contextRef="#ctx0" brushRef="#br0">18931 12166 8487,'-7'-11'0,"-2"1"0,-2-1 1189,1 2-505,-1-5 0,1 13 1,1-3-5,2 8 1,7 10 0,7 8 0,2 1 276,3 0 1,4 5 0,5 0 0,3 5-48,1 4 1,6-1-1,-3-4 1,4-1-461,-3 1 1,-1-1 0,2-1 0,-2-2-364,-2-2 1,-7-5 0,2 3-1,-3-1-835,-3-4 1,-1-1-1,-1-3-2641,-3 1 1,1-2 775,4-4 1,1-3 370,0-7 2242,0 0 0,-1-14 0,1-3 0</inkml:trace>
  <inkml:trace contextRef="#ctx0" brushRef="#br0">19481 12197 9705,'-4'0'935,"-6"0"0,-9 12 0,-2 6 0,-4 6 689,1 9 0,-11 1 1,3 7-1,-3 1-560,-3-1 1,5 2 0,-4-4 0,6-1-515,4 0 0,-2-1 0,3-5 0,-2-3-633,1-3 1,-2 2 0,3-7-1,-4-3-435,-2-6 0,8 2 0,1-5 0,4 1-1407,3 1 0,-1-6 0,12 5 0,1 3-4249,2 1 6174,16 1 0,4 1 0,13 0 0</inkml:trace>
  <inkml:trace contextRef="#ctx0" brushRef="#br0">19622 12370 8376,'-10'0'-531,"-1"0"0,6 0 2815,-5 0 0,8 0-1186,2 0 0,9 0 0,12 0 1,5 0-185,4 0 0,1 0 0,0 0 1,1 0-447,-1 0 1,4 0-1,0-2 1,-2-1-480,2-3 0,-1 1 1,-5 3-1,-1-1-890,0-2 1,9-6-1,-8 6 1,3 2-908,3 1 1,0-3 0,-4-2 0,2 0-2426,4 0 4233,-4-13 0,6 3 0,-8-15 0</inkml:trace>
  <inkml:trace contextRef="#ctx0" brushRef="#br0">21163 11663 8342,'5'-21'1486,"1"0"0,-1 8-657,-5 13 1,-2 6 0,-3 8 0,-6 0-31,-3 3 0,-8 9 0,-4 2 0,-6 5-160,-5 4 0,4 5 0,-5-4 0,1 3-163,0 2 0,1-4 1,4-1-1,3-3-14,2-4 0,5 4 0,8-8 0,1 1-121,3-2 1,6 2 0,-1-7-1,4 0 77,1 1 0,6-6 0,5 2 0,3-6-98,2 0 1,6-3 0,5-1 0,1-1-268,-2-3 0,9-2 0,-2-2 0,4 0-486,1 0 0,4 0 0,-2-2 1,2-3-441,2-6 0,3 2 0,-10 1 1,-3-1-1586,0 0 0,-3 1 1,-1-5-1,-4 3-3026,-5-2 5484,-4-2 0,-1-9 0,0-2 0</inkml:trace>
  <inkml:trace contextRef="#ctx0" brushRef="#br0">21352 11898 8342,'9'2'1120,"-4"3"1,-3 6 0,-2 8 0,-2 4-439,-3 1 0,-2 8 0,-6 4 921,3-1 0,6 5 0,-3 1 0,2 1 0,0-1-860,1 3 1,3-5 0,2-3-1,3-3-803,1-1 0,7-3 0,-3-1 0,2-3 66,-1-2 1,-5-2-1,4-6-1784,-2 1 0,4-6 1,-4-1-1500,1-2 0,3-2 0,4-6 2965,1-5 1,0-9 0,0-10 0</inkml:trace>
  <inkml:trace contextRef="#ctx0" brushRef="#br0">21415 11395 8564,'28'-5'634,"3"0"1,8 0 0,-4 5 0,-2 1 224,2 5 1,10 9 0,0 13 0,3 7 123,2 7 1,1 4 0,-4 4-1,-1 4-55,-5 4 0,-4 12 0,-11-4 0,-5 4-429,-3 0 0,-9 10 0,-4-13 0,-3-3 126,-2-1 1,-7-2-1,-4-12 1,-3-5-866,-2-4 1,1-5 0,-1-7 0,0-4-744,0-1 0,1-4 0,1-7 0,2-3-881,1-2 0,6-2 0,-6-5 1864,-1 0 0,-2 0 0,-2 0 0</inkml:trace>
  <inkml:trace contextRef="#ctx0" brushRef="#br0">22169 11065 8321,'-7'-24'0,"-1"3"378,-1 3 1,2 3 0,9-1-1,3 2 748,5 4 0,6 1 0,5 5 0,5-1-606,4 2 1,1 1 0,1 2 0,-2 0-108,-4 0 1,2 0 0,-7 2 0,-4 3-160,-5 5 1,-3 4-1,-5 4 1,1 1-42,-2 2 1,-8 7 0,-7-2 0,-6 4 78,-2 1 0,-12-1 1,4-2-1,2-2-33,1 2 1,-1-5 0,5-1 0,2-1 2,2 0 0,6 0 0,2-5 1,2 0-108,4-1 1,3-1-1,5-1 1,6-3-239,3 2 1,7-3-1,3 0 1,2-2-142,2-4 0,11-1 1,-8-2-1,2 0-250,0 0 0,4 0 1,0 0-1,0 2-978,1 3 0,-5-3 0,4 5 0,-4-2-4172,-2 0 5624,-6 0 0,5-5 0,-6 0 0</inkml:trace>
  <inkml:trace contextRef="#ctx0" brushRef="#br0">23553 11930 8299,'-2'-16'-161,"-3"0"1,-4 1 609,1-1 0,1 5 0,5 3 2154,-3 1-1923,3 2 0,-5 6 0,7 5 0,0 6 48,0 7 0,0 0 0,0 7 1,2 2 568,3 2 0,-3 1 1,3 1-1,-3-1-695,-2 1 1,5-1 0,2-1 0,0-2-584,0-2 1,-2-5 0,-3 3-1,1-1-1129,3-4 0,-1-1 0,-5-3-622,0 1 1,-2-5-1,-3-3 1,-6-1 189,-3-3 0,-8-4 0,-5-5 0,-2-6 225,-3-3 1,1-3 1316,-1-4 0,-13-4 0,-4-6 0</inkml:trace>
  <inkml:trace contextRef="#ctx0" brushRef="#br0">23081 12150 7523,'11'0'631,"-1"0"1,3-2 514,1-3 1,8 3 0,4-3 0,2 3-361,-1 2 1,2 0 0,-3 0 0,4 0-392,2 0 1,4-2-1,1-1 1,0-2-620,1 1 1,1 2 0,4 2 0,-1 0-302,2 0 0,1 0 0,2 0 0,1 0 525,-1 0 0,7-7 0,2-1 0</inkml:trace>
  <inkml:trace contextRef="#ctx0" brushRef="#br0">24874 11301 9065,'-7'-21'0,"-4"0"912,-3 2 1,-1 3 0,-3 6 0,-1 5-561,-2 3 1,-2 2 0,2 2-1,-5 3 231,-4 5 1,-3 11 0,-2 7 0,-3 7 35,-2 7 1,5 2-1,-4 1 1,3 0 76,-1 4 0,2 2 0,9-4 0,5 0-264,3 0 0,10-1 0,2-2 0,5-3-334,1 3 0,1-4 0,6 0 0,7 1-111,5-1 1,9-5 0,-1 1-1,2-4-477,3-6 1,1 4 0,2-6-1,2 1-1865,-2-4 0,-1-4 0,1-3 0,2-2-1554,-2-1 3909,-2-8 0,-1 4 0,-1-7 0</inkml:trace>
  <inkml:trace contextRef="#ctx0" brushRef="#br0">25094 11741 8245,'-11'-16'174,"3"1"523,1-1 0,0 7-203,1 4 0,5 5 0,-5 5 27,5 6 1,1 8-1,1 4 1,3 1 209,1 4 0,6 2 1,-4-1-1,1-2-311,5-6 1,-5 1 0,3-1 0,1-1-279,2-3 1,2-1 0,1-1 0,2-1-51,2-3 1,7-2 0,-1-6 0,2 2-33,3-1 1,-3-2 0,1-4 0,-2-3-313,0-6 0,2-8 0,-11-4 0,-2 0-34,3 1 1,-3-10-1,-6 4 1,-4 0 13,0-1 1,-6 6-1,5 2 371,-5 4 0,6 8 219,4 4 1,3 15 0,1 8 0,1 6 306,0 9 0,5 6 0,0 10 0,0 1-235,1 3 1,-4 6-1,3-1 1,-5 3 365,-6 2 0,2-2 1,-6-4-1,-3-4-303,-1-4 0,-2-7 0,-2-2 0,-3-4 69,-6-6 1,-4 0-1,-6-11 1,-7-3-523,-7-4 0,0-9 0,-9 3 0,-1-5 0,-1-1 0,-8-5 0,10-2 0,1-2-331,-3-3 1,3 4 0,-1-1 0,6 0-2119,4 0 1,3 4 0,14-5 2448,3-3 0,8-1 0,-1-1 0</inkml:trace>
  <inkml:trace contextRef="#ctx0" brushRef="#br0">26352 11977 9326,'15'0'1263,"1"0"0,2 0 0,1 0-534,2 0 0,7 0 1,-2 0-1,2 0 4,-2 0 0,9-2 0,-5-1 0,-1-2-381,-1 1 1,-3 2-1,3 2 1,-4-1-261,-1-5 0,-2 5 0,-4-5 0,3 5-340,1 1 0,0-6 1,-6 1-1,1 2-669,0 1 0,-1 0 0,1-1 1,0-3-6597,0 3 7513,6 1 0,3-5 0,6-2 0</inkml:trace>
  <inkml:trace contextRef="#ctx0" brushRef="#br0">27892 11002 8213,'-1'-38'1358,"-4"7"0,-4 13-630,-7 13 1,0 12 0,1 9 0,-1 8 158,0 6 0,-5 3 0,-2 4 0,-3 5-26,-7 3 0,2 2 0,-8 2 0,3 3-150,-1 6 1,-2 3 0,6 0 0,0-3-281,3-6 0,9 1 0,0-3 0,6-3-106,4-1 0,-1-4 0,7-11 0,1 1-271,2-1 0,2-1 0,0-4 0,0-5-481,0-4 1,0-1 0,2-2 0,2-2-478,1-1 0,2-2 0,-2 1 1,6-3-576,3 0 1,1-5 0,3 3-1,1-3-1071,2-2 1,7 0 2549,-2 0 0,4-7 0,1-2 0</inkml:trace>
  <inkml:trace contextRef="#ctx0" brushRef="#br0">27830 11836 8165,'0'-11'914,"0"1"0,1 4-432,5-4 1,2 6 0,8-1-1,0 3 435,-1 2 1,3 0 0,3 0 0,5 0-347,4 0 0,0 0 1,-1-1-629,3-5 1,-10 5 0,10-5 0,-2 5 0,-1 1-435,3 0 0,-3 0 0,-1 0 0,-3 0-327,-3 0 0,5 0 1,-6 0-1,-2 0-1559,-2 0 1,-1 0 2376,0 0 0,0-7 0,-1-2 0</inkml:trace>
  <inkml:trace contextRef="#ctx0" brushRef="#br0">28679 11505 9172,'0'-15'1415,"0"-1"1,-2 9-256,-3 7 1,3 9-1,-5 10 105,0 2 0,3 5 0,-4-3 0,1 1-540,3 4 1,2 2 0,1 1 0,-3 1-428,-1-1 0,0 1 0,5-1 1,1 1-278,5-1 0,-3 0 1,6-1-1,0-2-764,-1-2 0,-2-1 0,2 1 0,1-5-1168,0-4 1,-4-1 0,4 0-4153,-2-1 4338,5 1 1,-10-14 1724,3-7 0,4-15 0,0-4 0</inkml:trace>
  <inkml:trace contextRef="#ctx0" brushRef="#br0">28631 10782 8307,'7'-8'223,"4"2"0,8 6 1,4 7-1,1 7 491,4 6 0,7 16 0,4 4 0,-1 11 24,1 5 0,2 2 0,-4 6 0,-2 3 13,-2 1 1,-3 5 0,-4-3 0,-7 0 38,-6 0 0,-1 3 0,-7-5 0,-1-3-243,-3-6 0,-6-1 0,-2-9 0,-2-6-408,-3-3 1,3-5-1,-1-7 1,-2-5-479,-2-6 1,-2 3-1,0-12 1,1 1-1638,-1-4 1,5-3-1,3 0-4394,1 3 6370,-6-3 0,12-9 0,-6-11 0</inkml:trace>
  <inkml:trace contextRef="#ctx0" brushRef="#br0">29260 10578 8300,'-10'-23'0,"-1"-3"0,-6-2-302,6 2 0,4 3 1001,2 8 1,5 1 0,5 3-62,6 6 0,8 7 1,6 8-1,3 11-274,5 7 0,7 7 0,-2 5 1,1 9 333,-1 5 0,4 4 0,-3 6 0,-1 6-329,0 9 0,-19-39 1,-3 2-1,-1 4 1,-2 1-1,0 0 0,-1 2-48,-1-1 1,1 0 0,-1-1 0,-2 0-1,-1-2 1,-2-1 0,5 38 90,-6-7 1,-3-8 0,-2-12-1,-2-6 277,-3-3 0,3 1 1,-5-12-1,0-4-254,-3-3 0,3-9 0,0 2 0,2-3-800,-1-2 0,-4-6 0,3-1-2165,-2-2 1,4-2 1623,-6-5 0,6-5 1,-4-2-1,2-4-1721,4-6 0,1-1 0,2-8 2627,0-2 0,0-8 0,0-5 0</inkml:trace>
  <inkml:trace contextRef="#ctx0" brushRef="#br0">30094 10327 8572,'0'-18'205,"0"-3"18,0-5 0,1 5 0,5 4 0,4 6 379,4 4 1,2-3 0,1 4 0,3 3-125,0 1 0,7 2 1,-6 0-1,0 0 13,1 0 0,-9 7 1,2 4-1,-2 3-137,-5 1 0,-1 6 0,-7 2 0,0 1 0,0 4 0,-7-3 1,-5 1-1,-7 0-10,-7-1 0,-4 3 1,-2-6-1,1 3-31,0 3 1,-1-6 0,1 1 0,1-2-121,4 0 0,3 0 1,7-7-1,2-2 291,4-1 0,3-1-528,7 6 1,12-2-1,6-4 1,4-3 66,6 0 0,2-5 1,1 3-1,3-3-166,2-2 1,-4 0 0,1 0-1,-5 0-234,0 0 1,-5 0 0,-3 0 0,-2 2-1028,-2 3 0,-6 4 0,-1 8 0,-2 6 1404,-4 8 0,-1 1 0,-2 6 0</inkml:trace>
  <inkml:trace contextRef="#ctx0" brushRef="#br0">30990 11741 14154,'9'-16'511,"-4"6"276,-10 0 0,-6 6 0,-10-3 0,-5 0 200,-4-3 0,-8-3 0,-6 1 1,-3 3-523,0 2 0,-4-3 0,9 5 0,-1-1-363,1-1 0,3 6 0,8-5 0,1 5-975,4 1 0,-2 7 0,7 3 0,2 2-761,1-1 0,9 8 0,4-3 0,4 1-1188,1 1 2780,0-3 1,6 1-1,3 0 1</inkml:trace>
  <inkml:trace contextRef="#ctx0" brushRef="#br0">30974 11867 8500,'16'0'1125,"-9"-5"-225,-7-1 0,-12 1 0,-9 5 0,0 0 20,-2 0 0,-7 0 0,-8 0 0,-1 0-491,1 0 1,-4-5 0,5 0 0,2 1-319,2 3 0,2 1 0,-1 0 0,3 0-330,2 0 0,5 0 1,6 0-4761,0 0 2964,1 0 0,8 0 0,7 0 2015,8 0 0,13-14 0,4-4 0</inkml:trace>
  <inkml:trace contextRef="#ctx0" brushRef="#br0">31572 11175 9931,'15'-8'558,"-6"2"0,-4 12 0,-3 4 136,-2 4 1,-7 7 0,-5 0 0,-6 0-32,-3 2 1,-7 1 0,2 9 0,-3 2-201,-3 2 1,1 0 0,1-6 0,2 0-49,2 1 1,1-2 0,-1-2 0,5-4-124,4-1 1,6-1-1,2-2 1,2 1 4,4-2 0,8-2 0,7-1 0,6 0 16,3-1 0,12 1 0,2-2 0,5-2-160,4-1 0,8-8 0,-6 2 0,1-3-267,4-2 1,-1 0 0,-1 0 0,0 0-733,-2 0 1,4 0-1,-9-2 1,1-1-584,-1-2 0,0-2 0,-8 3 0,-7-3-694,-2-1 1,-6-3 0,-8-6-590,-6-4 2712,-3-4 0,-2-13 0,0-2 0</inkml:trace>
  <inkml:trace contextRef="#ctx0" brushRef="#br0">32090 11317 14621,'0'24'1010,"0"1"0,-1-4 1,-3 5-75,-1 4 0,-6 1 0,4 2 1,1 2-1,-3 4-189,0 1 1,6 0 0,-4 4-1,1-4-681,1-2 1,0-1-1,5-4 1,0 0-1112,0-1 1,0 1 0,0-12-1,0-2-2480,0-2 0,0-1 738,0 0 0,2-11 2787,3-10 0,4-11 0,6-15 0</inkml:trace>
  <inkml:trace contextRef="#ctx0" brushRef="#br0">32405 10751 8426,'0'7'644,"0"-7"-43,0-7 0,-2-3 0,-1-1-115,-3-1 0,1 3 1,5-1-61,0-3 1,2-1 0,3 0-145,6 4 1,4-2 0,5 5 0,2 0-13,3 0 0,1 2 0,5 5 0,1 0-26,-1 0 0,1 0 0,-3 0 0,-2 1 15,-6 5 1,-4-3-1,-1 7 1,-2 3-70,-4 1 0,2 7 0,-6 1 0,-3 1-176,-1 0 0,-9 5 0,-3-4 0,-6 2 133,-5 1 0,2-3 0,-8 4 0,-1-4 55,-1-1 0,-1 3 0,2-3 1,2 1 224,-2 4 0,5-5 1,2 0-1,4-2-141,1 0 0,6 5 0,1-5 0,2-2 42,3-1 1,4-8 0,6 0 0,6 1-11,7-2 0,6 5 0,8-6 1,2 3-229,1-1 1,6-4-1,-5 2 1,0 1-161,1 0 0,-5-6 0,4 4 0,-4 0-1074,-1 4 0,-1-3 0,0 3 0,1 1 1144,-1 2 0,1-5 0,-1-2 0</inkml:trace>
  <inkml:trace contextRef="#ctx0" brushRef="#br0">18223 14539 8426,'0'-16'-3,"-2"1"171,-3-1 0,-2 0 0,-5 0 0,1 2 0,1 2 373,1 2 1,-5 6 0,4-1 0,-4 3 442,-2 2 0,-5 7 0,-2 5 0,1 6-252,-1 3 0,-3 7 0,3 2 0,-1 6-179,-4 6 1,3 12-1,1-5 1,-1 4-183,1 1 1,-1 9 0,-1-6-1,7-3-189,7-3 1,-1-6-1,8-1 1,2-4-175,1-1 1,2-3-1,0-6 1,2-2-504,3-2 0,4-1 1,6 3-1,1-4-787,0-1 1,0 3 0,-1-7-1,-1-3-429,-3-4 1,3-8 0,-4 1 1710,4-4 0,-5-7 0,-2-3 0</inkml:trace>
  <inkml:trace contextRef="#ctx0" brushRef="#br0">18490 14853 8238,'-15'-7'0,"-1"-1"0,0-3 0,2 1 0,2-1 3389,1 2-2503,8-5 1,-4 14 0,7 0-1,2 11-68,3 8 0,5 4 0,10 7 0,2-1-116,3 4 0,-6 2 0,4-1 0,-1 0-391,5 3 0,-3 0 0,2-6 0,1 1-738,-3-1 0,4 1 0,-5-1 0,-1 0-384,1 1 1,-2-8 0,-5-1 0,-1-4-657,1-3 0,-2 3 1,-2-10-1359,-1 0 0,-6-4 2825,6-10 0,-8-11 0,4-9 0</inkml:trace>
  <inkml:trace contextRef="#ctx0" brushRef="#br0">18868 14790 7558,'-14'18'3905,"0"1"-3367,-2 2 1,4 7 0,-11-2-1,0 4 1,-3 1 170,-4 1 1,-3-1 0,-2 1 0,-1-3-85,1-2 1,1 2-1,3-4 1,1-1-739,4-3 0,-2-3 0,7-3 0,2 1 275,2 0 1,3-1-1996,3 1 1,4 0 0,11-2-87,6-4 1,6-1 0,13-5 1918,3 1 0,-4 0 0,10-5 0</inkml:trace>
  <inkml:trace contextRef="#ctx0" brushRef="#br0">19135 15152 8238,'23'-14'109,"3"4"1,-3-3 0,-1 6-1,-1 0 795,0 0 0,7 2 0,-2 5 1,2 0-504,-1 0 0,0 0 0,-4 0 1,0 0-788,0 0 1,3 0 0,-5 0 0,-2 0-475,-2 0 1,-1 0-1,0 0 1,0-2-567,-1-3 1,-1 2 1425,-3-8 0,3-6 0,-5-8 0</inkml:trace>
  <inkml:trace contextRef="#ctx0" brushRef="#br0">20173 14570 8238,'0'-15'1155,"1"1"1814,5 3-1548,-5 4 1,6 9-1,-7 3-460,0 6 0,-7 8 0,-3 4 0,-2-1-286,1 1 0,-5 5 0,2-2 1,-5 4-216,0 1 1,0 1 0,0-1 0,-2 1-109,1-1 0,3 4 1,1-2-1,1-3-118,-1 0 0,7-3 1,2 0-1,2-6-16,0-4 1,-1 4-1,6 0-219,0-2 0,2-7 1,3-3-167,6-2 0,5 0 1,5-3-1,5 1-137,3-2 0,3-1 0,1-2 0,2 0-117,2 0 1,6 0-1,-2-2 1,-1-1-337,-4-2 0,3-1 0,-2 5 0,-3-3-592,0-1 1,-8-2 0,-2 3 0,-1-1-774,-4 2 0,-1-6 0,-4-1-1055,-4-4 3177,-3-9 0,-7-2 0,0-6 0</inkml:trace>
  <inkml:trace contextRef="#ctx0" brushRef="#br0">20550 14759 8238,'0'18'2618,"0"1"-1921,0 2 1,0 1 0,0-1 0,0 6 423,0 2 1,0 4 0,0 4-1,0 1-485,0-3 1,0 7 0,2-10 0,1 1-511,2 0 0,6-3 0,-6-2 0,-1-4-595,-3-1 0,5-2 1,-1-5-1302,-2-1 0,-1-4 46,-2-1 0,5-8 1,1-2-1,-3-9 1724,-1-5 0,-2-15 0,0-5 0</inkml:trace>
  <inkml:trace contextRef="#ctx0" brushRef="#br0">20597 14083 9349,'32'0'0,"-3"0"716,-2 0 0,2 12 0,-1 6 0,5 5-262,4 5 0,5 8 0,-4 10 0,1 8 476,-1 9 1,-1 10 0,-7 0 0,-4 2 2,-5-1 0,-4 6 0,-3-7 0,-3-3-753,-6-3 0,-3-6 1,-2-4-1,0-4-492,0-4 1,-2-4 0,-3-3 0,-6-5 214,-3-4 1,-8-9 0,-6-3-2638,-7-3 1,0-4-1,-5-4 2734,1-5 0,-12-10 0,3-4 0</inkml:trace>
  <inkml:trace contextRef="#ctx0" brushRef="#br0">21320 14067 8238,'0'-15'143,"0"-1"1,2 2 0,3 4 0,6 3 877,3 0 0,9 5 1,3-3-1,2 3-326,-2 2 1,2 0 0,-5 0-13,1 0 1,-5 7 0,0 3-361,-6 4 1,-6 7 0,-7 2 0,-2 0-98,-3-1 1,-4 6 0,-7-3 0,1 1 19,-1 0 1,0-1 0,0 3 0,1-4 8,-1-1 0,2 3 0,2-5 0,3-2 116,2-1 1,2-8 0,5 0 4,0 3 0,8-5 1,6 1-371,6-2 0,8-2 0,-2-5 0,4 0-507,1 0 0,6 0 0,1 0 0,1 0-553,-1 0 0,4 0 0,-4 2 1,1 2-2169,-1 1 0,-1 7 3222,-6-1 0,1 3 0,-1 1 0</inkml:trace>
  <inkml:trace contextRef="#ctx0" brushRef="#br0">22264 14728 8238,'0'-7'2386,"0"7"0,0 7 0,0 8 0,0 1-1438,0 0 0,0 5 1,0 1-1,0 1-610,0 0 0,2 8 0,3-3 0,5 0-507,4 2 0,2 0 0,0 1 1,-2-1-1151,-4-4 1,4-3 0,-5-8 0,0 1-1023,-4 0 1,-3-6 0,-4-1 1472,-3-2 0,-4-2 0,-9-7 0,-3-3 868,-5-5 0,-4-4 0,-1-2 0,-7 0 0,-3 1 0</inkml:trace>
  <inkml:trace contextRef="#ctx0" brushRef="#br0">22091 15073 8238,'-9'-10'388,"4"-1"1,3 6 322,2-5 0,9 6 0,5-1 0,7 3 1,1 2-77,1 0 0,9 0 1,-3 0-1,3 0-222,3 0 1,5 0 0,-2 0 0,1 0-805,-1 0 0,4 0 0,-3 2 0,-1 1-768,0 3 0,4 6 0,-3-2 1159,1 4 0,2-5 0,5-2 0</inkml:trace>
  <inkml:trace contextRef="#ctx0" brushRef="#br0">23412 14036 8539,'-9'-2'439,"2"-1"0,0-2 0,-4 1 348,-3 2 1,-1 9-1,-1 4 1,0 4-88,0 6 0,1 4 0,-3 8 0,-1 2-51,-2 2 0,0 10 0,5-2 0,1 2 173,-1 4 0,2 1 1,2-1-1,3 1-510,2-1 0,2-2 0,5-2 1,2-1-518,3-5 0,-2-2 1,10-8-1,2 1-553,4-1 0,2 1 0,-3-3 0,1-2-169,2-7 0,7 1 0,-2-3 0,2-4-900,-2 0 1,8-2 0,-5-1 1826,4-6 0,-3-3 0,9-2 0</inkml:trace>
  <inkml:trace contextRef="#ctx0" brushRef="#br0">23773 14460 8683,'-2'-15'2315,"-3"-1"-2122,3 7 1,-5 4 0,7 10 0,2 6 407,3 3 0,-3 8 0,5 5 1,-2 2-11,1 3 1,6-1 0,-2 1 0,6-1-286,5 0 0,-2 1 1,7-2-1,2-2-86,2-2 0,0-7 0,-2 2 0,-2-5-206,2-6 1,-4 2-1,1-6 1,-2-3-88,-4-1 1,0-9-1,0-4 1,2-4-111,-2-6 0,4-2 0,-2-5 0,-2 2-38,-1-2 1,-4-2 0,-2-1 0,-3 1 293,-2 4 1,5-2 0,-3 7 236,-1 2 0,6 8 0,-3 8 163,3 6 0,7 8 0,1 10 0,1 5 424,0 4 1,3 13 0,-5 6 0,0 5-53,2 6 0,-11-4 0,2 1 0,-5 3-382,-6 1 0,-1 2 0,-4-2 0,-3-4-463,-6-4 0,-10-1 0,-6-3 0,-7-5 0,-2-4 0,-3-9 0,4-8 0,-3-4 0,-2-5 0,3-9 0,-3 1 0,1-5-441,4-1 1,-1-1-1,1-3 1,3-3-1115,3-2 1,-3 4-1,11-5 1,2-1 236,2 2 0,3-4 0,3 2 0,6-5 1318,3-5 0,9 4 0,2-6 0</inkml:trace>
  <inkml:trace contextRef="#ctx0" brushRef="#br0">25314 14476 8116,'-14'-10'959,"4"-1"1,3 9 560,7 2 1,0 7 0,0 9 0,0 0-790,0 0 1,0 1-1,0 4 1,1 3 342,5 1 1,-3 5 0,7-4-667,3 3 0,-5 3 1,3-1-1,1 1 1,2-3-861,2-2 0,-6 1 1,-1-7-1,0-2-1323,0-2 0,-6-1 0,2 0 314,-3-1 0,-4-6 0,-3-4 1,-7-3 1460,-7-2 0,-6-7 0,-6-2 0</inkml:trace>
  <inkml:trace contextRef="#ctx0" brushRef="#br0">25062 14775 8116,'-7'-14'188,"7"3"0,7-1 1,9 7-1,2 0 1086,3-2 0,1 5 1,8-5-1,1 2-854,8-1 1,-1 1 0,2 5-1,-1 0-162,-4 0 0,3-5 1,-1 0-1,-2-1-9,-2-1 1,2 4-1,-2-8 1,-3-1 390,0-2-640,-8-1 0,8-8 0,-6-2 0</inkml:trace>
  <inkml:trace contextRef="#ctx0" brushRef="#br0">25974 14083 8419,'0'16'450,"0"0"0,0 1-138,0 4 1,0 2-1,0 6 1,0 1 1054,0 3 0,0 7 0,0-1 0,0 1 838,0 4 0,0-1 0,0 1 1,0-4-1312,0-1 1,6-3-1,1-4 1,0-1-1345,0 1 1,3-3 0,-3-3 0,0-5-2567,0-3 1,-2-2 1444,-5-1 0,0-8 0,0-7-1854,0-8 1,-2-13 3424,-3-6 0,-4-9 0,-6-4 0</inkml:trace>
  <inkml:trace contextRef="#ctx0" brushRef="#br0">25691 13612 8203,'23'-25'0,"1"6"0,3 7-123,-1 7 0,0 3 0,7 2 0,4 0 585,5 0 1,5 14-1,5 7 1,4 8 1005,0 8 0,5 8 1,-5 10-1,2 2-861,0 8 0,-15-2 0,1 7 0,-7-2 183,-6 0 1,-1 5 0,-13-5 0,-1-1-539,-7-3 1,-6-1 0,-3 0 0,-2-2-749,-3-3 0,-2-4 0,-7-5 1,2 0-1133,0-2 0,-6 2 0,10-11 1,-1-1 1627,4-4 0,-4-5 0,0-12 0</inkml:trace>
  <inkml:trace contextRef="#ctx0" brushRef="#br0">26666 13470 8135,'0'-24'0,"0"3"614,0 3 0,2 3 1,1-1-1,4 0 276,2 0 0,2 6 0,6-1 0,4 1-455,5 1 0,4-3 1,3 7-1,2 1 16,2 3 0,3 1 1,-7 0-1,-5 0-244,-3 0 1,-6 1 0,-7 5 0,-3 4-243,-2 4 1,-2 3 0,-5 3-1,-2 2-15,-3 3 1,-4-1 0,-8 4 0,-2-2 60,-2 2 1,-6 2 0,6 1 0,2-1 287,2-4 0,6 2 0,2-5 0,2 0 214,4-1 0,1-6 0,2-5 0,2 1 58,3 2 0,6-4 1,8-1-605,2-2 1,7-2 0,-2-5-1,4 0-640,1 0 1,1 0-1,1 0 1,2 2-426,1 3 0,1-1 1,-5 4-1,-1 1 1098,0 0 0,8 8 0,1 8 0</inkml:trace>
  <inkml:trace contextRef="#ctx0" brushRef="#br0">27326 14508 8026,'27'-2'0,"-3"-2"0,1-3 0,-1 0 447,4 0 1,2 2 0,1 3 0,-1-1 511,-4-2 1,2-1 0,-5 6 0,-1 0-642,1 0 0,-7 0 0,-7 2-1477,-2 3 1,-2-1-1,-7 6 1,-3 3 1158,-6 1 0,-10 1 0,-3 1 0</inkml:trace>
  <inkml:trace contextRef="#ctx0" brushRef="#br0">27421 14649 8798,'-2'14'781,"7"-4"1,8-3-1,4-7 1,2 0-78,2 0 0,7 0 0,-2 0 0,4 2-507,1 3 1,1-3-1,-1 3 1,1-3-92,-1-2 1,1 0 0,1 0 0,2 0-957,2 0 1,-1-2 0,-3-1 0,2-4-1259,2-2 1,5 4 2107,-5-6 0,6-6 0,-2-7 0</inkml:trace>
  <inkml:trace contextRef="#ctx0" brushRef="#br0">28679 13753 8884,'0'-16'1581,"0"9"1,0 7 0,0 9-1163,0 5 0,0 7 0,0 2 1,0-1 352,0 1 0,0 10 1,0 1-1,0 4-88,0 6 1,-2-1 0,-2 1 0,-3-2 19,-1 2 0,4 1 0,-1 2 0,3-2-705,2-3 0,-5 2 0,0-7 0,1-2-599,2-2 0,2-7 0,0-2-986,0-1 0,0-2 0,0-5-327,0 0 0,7-8 1,4-2 452,3-5 1,2-1 1459,-1 0 0,15-14 0,3-3 0</inkml:trace>
  <inkml:trace contextRef="#ctx0" brushRef="#br0">29418 13847 10441,'0'-17'0,"-2"-2"0,-3 0 0,-6 3 206,-3 4 0,-2 8 1,1-1-1,-3 5 829,-3 5 0,-3 9 0,-8 11 0,-1 2-452,-4 7 1,4 8-1,-3 1 1,4 6 66,6 3 1,3 1 0,9-4 0,4 0-418,5-2 0,5 7 1,7-10-1,7-2-172,5-2 0,14 2 0,0-6 0,4-3 58,1-5 1,9-1-1,-1-10 1,1-3-109,4 0 1,-6-7 0,-5-2 0,-1-5-33,-4-5 0,-2-4 0,-3-8 0,-4-2-11,-5-2 0,-9-6 0,-3 5 0,-4-3 251,-7-3 0,-7 0 1,-12 0-1,-5 4 49,-3 1 1,-10 2 0,-1 6 0,0 1-171,3 3 1,-3 4-1,0 7 1,0 0-641,3 0 0,-2 7 0,3 5 0,3 8-1579,5 6 0,0 5 2121,7 6 0,0 3 0,5 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1573 6712 8233,'5'-11'118,"2"1"0,0-3 665,0-1 1,-4-1 0,-8-1-329,-5 0 0,-4 2 1,-4 2-1,-3 3 727,-5 2 1,-11-3 0,-3 5 0,-2 1-693,0 2 1,2 4 0,-2 2 0,6 3-6,2 1 1,3-2 0,1 4 0,4 4-133,5 5 0,-2 0 1,4 8-1,3 1-132,4 1 1,9 3 0,-3 1 0,5 2 224,1 1 0,1 5 0,5-6-46,4-1 1,6-9 0,5 6 0,5-3 0,4-3-17,1-4 1,6-4 0,0-1 0,-2 0-332,-2-1 0,3-4 0,3-2 0,-1-2-207,1-4 1,-3-1-1,-4-2 1,-2 0-1354,-4 0 0,3-2 0,-2-1 1,2-4-58,3-2 0,-3 4 0,-1-4 0,-1 0-1924,1 0 1,0-1 3487,-2-6 0,-4-7 0,-6-1 0</inkml:trace>
  <inkml:trace contextRef="#ctx0" brushRef="#br0">2626 6319 8233,'0'-11'564,"-2"2"1,-1 1 0,-4 1 0,-2 0 676,-3 3 1,-2 2 0,-2 4 0,-1 3-358,-4 6 1,2 5 0,-8 5 0,-1 5-106,-1 3 1,-1 3 0,2 1 0,4 4-230,1 5 0,2 3 0,7 0 1,2-1-185,1-2 1,8-2-1,-2 4 1,3-4-83,2-2 0,5 4 0,4-7 1,3-3-608,5-4 1,8-4 0,-2 2-1,-1-5-878,1-3 0,5-3 0,-2-1 0,4-1 215,1-3 0,-4-6 0,-1 3 0,2-2-2288,1 0 1,1-1 3273,-4-10 0,4-9 0,-6-10 0</inkml:trace>
  <inkml:trace contextRef="#ctx0" brushRef="#br0">3035 6979 8233,'2'-11'5167,"3"3"-4574,5 1 0,4 0 0,4 3 0,1-1 681,2 1 0,7-3 1,-2 2-1,4 0-1029,1-2 1,6 5 0,0-5 0,-4 2-1375,-5 0 0,5-2 0,-5 3 0,0-1-544,2 1 1,-6-3-1,1 2 1,-3 0-2274,-3-2 3946,-1 5 0,5-12 0,1 6 0</inkml:trace>
  <inkml:trace contextRef="#ctx0" brushRef="#br0">3680 6554 8233,'1'-15'225,"5"-3"1,2-1 711,1-2 0,10-5 0,-3 5 0,3 2-164,4 1 0,1 8 0,10 1 0,0 2-113,3 3 0,0 3 1,-6 2-1,1 3-174,-1 1 1,-5 7 0,-1-1 0,-4 5-14,-7 5 1,0-2 0,-9 7 0,-2 2 71,-1 2 0,-11 3 1,-6 2-1,-8 1-241,-1-1 0,-8-1 1,4-3-1,-3 0-270,1 1 1,4-6 0,0 0 0,5 0 192,3-1 0,3-2 0,1-8 29,3 1 1,-1 0-130,7-1 0,1-6 0,9-4 0,6-3-272,3-2 0,14 0 1,3 0-1,4 0-209,4 0 0,1 0 0,7 0 0,0-2-835,0-3 0,-5 3 0,-2-3 1,-3 3-718,-7 2 0,1-5 1,-6 0-1,-1 1-3062,-3 3 4968,-3 1 0,-3-14 0,1-4 0</inkml:trace>
  <inkml:trace contextRef="#ctx0" brushRef="#br0">4529 6932 9211,'5'10'0,"0"1"0,-1 1 1095,-3 2 0,5 3 0,-1 2 1,-2 4-245,-1 2 1,-2-5 0,0 7 0,0 1-5,0 1 1,0-4 0,0-3 0,0-1-180,0 0 1,0 0 0,0-5-3018,0 0-981,0-7 1,0-4 1896,0-10 1,0-6 1432,0-10 0,7-10 0,2-10 0</inkml:trace>
  <inkml:trace contextRef="#ctx0" brushRef="#br0">5425 6476 9715,'-5'-16'3005,"-1"0"-1943,1 8 0,5 2 0,-2 12 0,-1 4-240,-2 4 1,-8 2 0,3 1-1,-6 2 37,-5 2 1,4 6 0,-6-5 0,2 3-509,0 3 0,0-4 0,5 2 0,1 1-56,-1-3 1,2 6 0,2-6 0,3 2-6,2 0 1,2-6 0,5 1 0,0-4 15,0-1 0,0 0 0,2-1 0,3-1-306,5-3 0,9 1 0,4-7 0,0-1 0,0-3 0,10-1 0,-2 0 0,2 0 0,1 0 0,2 0 0,1 0 0,-2 0-234,-2 0 0,2-5 1,-2-2-1,-5 0-1909,-3 0 1,1 0 0,-5 4 0,-4-4 357,-4-2 0,-1 4 0,-7-6 0,-2-1 103,-1-2 0,-2-2 0,0 1 1682,0-1 0,0-7 0,0-1 0</inkml:trace>
  <inkml:trace contextRef="#ctx0" brushRef="#br0">5724 6649 10053,'8'21'1473,"-3"1"0,-3 3-340,-2 3 1,0 3 0,0 4-1,0 3 271,0 3 1,0-1 0,2 3 0,1-2-1092,3-3 0,1-3 0,-2-7 1,4-4-722,-1-1 0,5-2 0,-6-5-481,1-1-2093,-4-6 0,3-5 0,-7-13 1635,0-7 1,0-10 0,0 0 0,0-6 1346,0-4 0,0-11 0,0-9 0</inkml:trace>
  <inkml:trace contextRef="#ctx0" brushRef="#br0">5865 6020 10161,'26'2'0,"-1"1"0,-3 6 0,-1 3 960,2 6 0,2 8 0,8 3 0,2 10 1,3 10 890,2 5 1,-5 11-1355,2 8 0,-21-32 1,-1 2-1,-1 0 1,-1 1-1,-2 1 1,-2-1-1,7 42 429,-5-6 0,-4-7 1,-7-15-1,0-7-629,0-8 0,0-4 0,0-8 0,-2 1-52,-3-1 0,-4-7 1,-7-3-1,1-3-679,-1-2 1,0-6 0,-1-1 0,-3-2-3962,-1-4 0,-1-1 4395,1-2 0,3-7 0,-4-2 0</inkml:trace>
  <inkml:trace contextRef="#ctx0" brushRef="#br0">1258 8409 8559,'0'-9'1282,"0"2"1,0 9-1,0 3 1,2 8 73,3 6 1,-3 5-1,3 8-932,-3-1 0,3 6 0,0 1 0,-1 2 1,-2 2 533,-2-2 1,0 9-1,0-5 1,0-2-270,0-2 0,0 2 0,0-7 0,0-4-533,0-3 1,0-9-1,0 2 1,0-3-29,0-2 1,0-6-481,0 1 229,0-8 1,0-10-1,0-12-394,0-4 0,0-8 1,0 1-1,0-7-204,0-3 1,0-7-1,0-7 1,0 0-93,0 0 0,-2-4 1,-2 4-1,-1 0 287,2 0 1,1 3-1,4 7 1,3 6 380,5 5 0,6-1 0,5 14 0,7 0 413,7 3 0,0 1 1,7 2-1,0 4 290,-2 4 1,5 5 0,-3 2 0,2 5 94,-2 4 1,-4 11-1,-6 5 1,-1 4-36,1 1 1,-8 1 0,-3-1 0,-5 1 234,-6-1 1,-3 1 0,-7-1 0,0-1-577,0-4 0,-1-2 0,-5-4 1,-4-1-278,-4-5 0,-9 2 0,-5-8 0,-5 1 0,-4-4 0,-5-3 0,4-2 0,-2 0 0,-4 0 0,0 0 0,3 0 0,4 0-1299,4 0 1,1 0 0,3 0-3318,2 0 1,13 0 4615,14 0 0,14 7 0,11 2 0</inkml:trace>
  <inkml:trace contextRef="#ctx0" brushRef="#br0">3098 8079 8429,'-7'-11'219,"-4"1"1,-3 5 0,-3-4 0,-2 2 34,-2 4 0,-7 3 0,3 5 0,-1 5 761,0 4 0,0 11 1,-4 4-1,2 8 358,2 3 1,1 2-1,-3 5 1,4 0-798,1 1 1,-3 4-1,3 2 1,1 0-244,-1 0 1,4 4-1,6-7 1,5-4-56,1-3 1,2-4 0,5 2 0,0-7-492,0-8 0,1 1 0,5-7 0,2-1-213,1-3 1,10-1 0,-3-2 0,3-2-581,4-2 1,-4-6-1,6 3 1,-1-2-977,0 0 1,3 1 0,4-8 0,1-3 1981,-1-6 0,7-17 0,3-5 0</inkml:trace>
  <inkml:trace contextRef="#ctx0" brushRef="#br0">3239 8661 9169,'-8'0'2265,"15"0"0,12 0-1389,3 0 0,6 0 0,-5 0 0,2 0-418,3 0 1,1-6 0,3 1 0,-1 2-512,1 1 0,-1 2 0,-1 0 0,-2 0-374,-2 0 0,0 0 0,6-2 0,-3-1-951,-3-3 1,8 1 0,-6 5-1,0 0 1378,1 0 0,8-7 0,3-2 0</inkml:trace>
  <inkml:trace contextRef="#ctx0" brushRef="#br0">4544 8220 9391,'0'-24'0,"0"3"1206,0 4 0,0 6-496,0 1 1,-7 6 0,-3-1 53,-4 3 1,-4 9-1,-1 4 1,-4 4-152,-1 6 0,-7 4 0,-6 6 0,0 1-149,-1-1 1,5 7 0,-4 4-1,5 2-155,6-2 0,-2 2 0,7-6 0,2 0-83,2 1 1,8 1 0,4-7-1,3-3-119,2 0 1,14-2-1,7-2 1,9-4 117,6 1 1,4-5 0,9 3 0,2-6 93,1-4 1,1-4-1,-6-7 1,-2 0 81,-3 0 0,-8-7 1,-10-4-1,-3-4-149,-7-6 1,0 1-1,-9-4 1,-1-1-253,-3 1 0,-8 5 0,-5-2 0,-7 3-358,-7 3 1,-4-1-1,-3 0 1,-2 1-676,-2-1 1,-1 5 0,3 3 0,-2 1 47,2 3 1,2 2 0,3 2 0,4 0-1248,5 0 1,4 0-2803,1 0 5034,7 0 0,16 7 0,11 2 0</inkml:trace>
  <inkml:trace contextRef="#ctx0" brushRef="#br0">5032 8661 9677,'22'1'0,"-4"3"1061,-6 1 1,-8 7 0,1 0 0,-3 8-312,-2 6 1,0-2 0,0 3 0,0 0 95,0 3 1,-6 2-1,-1-1 1,0-1-260,0-4 0,-3-2 0,3-4 0,0 1-1024,0-2 1,-4-2 0,4-3 0,0-2-1365,1-1 0,-5-6 0,4 4-1622,-2-2 1,6-4 3422,-2-8 0,10-11 0,4-8 0</inkml:trace>
  <inkml:trace contextRef="#ctx0" brushRef="#br0">5676 8079 14466,'-8'-2'530,"2"-3"0,17 3 0,6-3 0,6 3 338,5 2 1,7-5-1,5-2 1,4 0-349,5 0 0,1-3 0,-2 4 0,-3 3-119,-3 1 0,-4 2 0,-8 0 0,-4 0 56,-5 0 0,-3 2 1,-4 3-214,-4 6 1,-3 3 0,-7 3 0,0 4 199,0 5 0,-2 6 1,-1 3-1,-4 3 326,-2 2 0,0 0 0,-3 4 0,3-2-360,2 1 0,-3-2 1,5-1-1,1-2-556,2-3 1,2-3 0,0-4-1,0-4-29,0-1 0,6-2 1,-1-6-1,0 1-3556,2 0 1,-5 0-1100,3-1 0,-5-6 3216,-5-4 0,-4-5 0,-8-5 1662,-4-5 1,-4-11 0,-6-4-1</inkml:trace>
  <inkml:trace contextRef="#ctx0" brushRef="#br0">5786 8598 8522,'7'-14'645,"4"1"0,5 5 458,5 1 0,3 1 0,9 6 0,2 0-580,2 0 1,12-5 0,0 0 0,3 2-195,2 1 0,2 2 1,-5 0-1,-2 0-736,1 0 1,-1-2 0,-5-1-1,-4-3-546,-1 3 1,-4-4 0,-9 0 0,-5-2-453,-4-3 1,-1-2 0,0-2 1404,-1 0 0,-6-6 0,-2-3 0</inkml:trace>
  <inkml:trace contextRef="#ctx0" brushRef="#br0">6541 7749 8638,'21'0'0,"2"0"0,1 3 0,6 6 993,5 7 0,5 10 0,7 2 1,0 7 163,1 7 0,-3 10 0,-1 8 0,-4 4-226,-2 4 0,-3 7 1,-7 1-1,-5 2-211,-6 1 1,-4 6 0,-13-10-1,0-1 72,0-3 0,-13-4 0,-4-10 1,-6-4-241,-5-4 0,-2-9 0,-1-4-552,0-2 0,-1-8 0,1-2 0,1-3 0,2-5-666,2-4 1,5-3 0,-4 1 0,1-3-5,0 0 1,4-5 669,-1 3 0,4 4 0,1 0 0</inkml:trace>
  <inkml:trace contextRef="#ctx0" brushRef="#br0">11447 6680 8222,'0'-16'1154,"0"9"-390,0 7 0,1 9 1,3 10-1,3 6 0,0 3 19,0 5 0,-2 2 1,-5-2-1,0 2-298,0 2 1,2-1-1,1-4 1,2-1-176,-1 1 0,-2-3 0,-2-3 0,0-5 138,0-3 0,0-2 1,0-1 44,0 1 1,-2-7-186,-3-4 0,1-10 1,-4-7-1,-1-6-159,0-3 0,4-7 0,-4 0 1,2-7-569,4-7 1,1-3 0,4-2 0,3 1-345,5 5 1,11-8-1,5 5 1,4 2 360,2 2 0,4 5 0,3 7 1,1 4 77,4 1 0,-6 4 0,-1 6 0,-4 5 37,-2 1 0,1 1 0,-1 6 1,1 0-345,-1 0 1,-5 7 0,-1 4 0,-1 5-2651,-5 0 3281</inkml:trace>
  <inkml:trace contextRef="#ctx0" brushRef="#br0">12846 6979 8884,'0'-32'0,"0"1"326,0-1 1,-7 1 0,-4 0 0,-3-1 160,-1 1 1,-6 6-1,-2 3 1,-1 1-46,-4 0 0,-2 5 0,-2 7 1,1 2-157,0 4 0,-6 1 0,0 2 0,2 2-132,2 3 1,3 4 0,2 8-1,4 2 74,1 2 1,-3 7-1,5 0 1,4 5 41,4 4 0,1 0 1,7-4-1,0 2-38,-2 1 0,5-1 0,-2-7 1,8-1-140,6 0 0,4-2 0,4-1 0,1-1-197,2-4 0,7-1 0,-2-4 0,4-4 13,1-5 0,1-3 1,-1-2-1,1 0-24,-1 0 1,-5-2-1,-1-3 1,-2-5 44,-4-4 0,-2-7 0,-1-2 1,-2-1-246,-4-4 1,3-5-1,-8-2 1,-2 3 106,-1 2 0,-2 4 0,0 11 1009,0-1-562,0 0 0,5 14 0,2 9 0,2 9-81,3 5 1,-3 2 0,2-2 0,1 3-561,2 1 1,0 8 0,-2-5 0,-2 0-477,3 1 1,-5-4-1,3-1 1,1-1-435,2-4 0,7-1 1,0-3 536,-2 1 0,6-7 775,1-4 0,4 4 0,1 0 0</inkml:trace>
  <inkml:trace contextRef="#ctx0" brushRef="#br0">13616 7010 8333,'9'-30'0,"-4"4"0,-10-3 0,-5 2 0,-4-1 794,-2 2 0,-7-2 0,-3 7 0,-2 4-157,2 5 0,-4-1 0,4 8 0,-4 2-315,-1 1 0,-1 2 0,1 3 0,-1 6-222,1 7 0,5 10 1,1 0-1,3 4 1,2 1 1,10 1 0,3-1 0,2 1-59,-1-1 1,3 1 0,8-1 0,6-1-147,3-4 0,7-2 1,3-4-1,4 1 145,5-2 1,4-7 0,-2-3-1,3-1 57,2 1 1,2-5 0,6 1 0,-1-5-34,0-5 1,-2-6-1,-3-8 1,-5-4 118,-4-1 0,-3-2 0,-4-6 0,-5-1-120,-4-4 1,-6-1 0,-2-8 0,-2-1-429,-4-7 0,-8-5 1,-6-4-58,-3 0 0,-3 0 1,-2 0-1,-4 2 1,0 4 166,1 4 1,2 11-1,8 7 1,3 7 806,2 7-215,2 11 0,5 15 0,0 14 0,2 8 242,3 6 0,4 9 1,8 1-1,3 6-82,1 4 1,0-1 0,-6-5 0,1 0-248,0 1 0,-2-3 1,-2-3-1,-2-5-482,3-4 1,-1 2 0,0-2 0,-1-5-795,1-4 1,0 2-1,0-3-629,-1 2 0,-1-6 0,6 2 425,0-4 0,-1-8 0,1-4 802,0-3 1,0-9 0,-1-5 425,1-8 0,0-4 0,-1-7 0</inkml:trace>
  <inkml:trace contextRef="#ctx0" brushRef="#br0">14229 6743 8333,'11'-2'222,"-2"9"1,-1 9 783,1 5 1,-4 7 0,4-2-1,0 4-138,0 1 1,1 1-1,6-1 1,0 0-503,-1 1 0,0-4-23</inkml:trace>
  <inkml:trace contextRef="#ctx0" brushRef="#br0">14198 6460 8037,'0'-16'0,"0"1"0,0-1-332,0 0 0,7 7 0,4 4 0,4 5 304,6 5 0,-2 6 1,6 8-1,-1 4 28,1 1 0,1 2 0,5 6 0</inkml:trace>
  <inkml:trace contextRef="#ctx0" brushRef="#br0">15031 6759 8168,'-7'-16'134,"-3"0"0,1 9 243,-1 7 0,6 4 1,-1 10-1,3 5 1,2 2 225,0 2 0,0 3 0,0-2 0,0 2-214,0 2 1,0 9-1,0-9 1,0 0-73,0 2 0,0-1 1,0 1-1,0-2-43,0-2 1,5-7 0,4 2 0,3-3 4,6-3 1,3-6-1,0-4 1,3-3 181,1-2 1,4 0-1,-2-2 1,2-1-135,3-2 1,-3-8 0,-1 1 0,-3-5-153,-2-4 0,3-5 1,-5 3-1,-4-2-263,-5-2 1,1-3-1,-6-2 1,0 1-168,0 0 1,-2 1 0,-5 4-1,-2 3-977,-3 0 1,-4 6 0,-7-4-1708,1 3 1,-1 4 1306,0 4 1632,7 3 0,3 7 0,6 0 0</inkml:trace>
  <inkml:trace contextRef="#ctx0" brushRef="#br0">15802 6727 8168,'0'-15'191,"0"-1"0,-2 0 1,-3 2-1,-4 2 360,0 1 0,-5 8 0,4-2-135,-4 3 0,-2 4 0,2 3-237,4 5 0,1 4 0,5 2 0,-1 2 34,2 2 0,8 0 0,5 4 0,6 1 41,5-1 0,4-3 0,6 5 0,0 2 21,1 2 1,3 1 0,-2 1 0,-3-3 192,-1-2 1,-6 2 0,-2-4-1,-3-1-53,-3-3 1,-6-3 0,-4-3 0,-3 1 121,-2 0 0,-2-2 1,-3-4-243,-5-5 1,-6 2-1,-5-1 1,-5-3-236,-4-1 1,-1-7 0,-3-2 0,-1 0-941,-1 0 0,-1 0 0,4 3 0,0-1-1402,1 2 0,-1 1 0,12 0-1979,2-3 4261,8-4 0,11-14 0,9-1 0</inkml:trace>
  <inkml:trace contextRef="#ctx0" brushRef="#br0">16635 6916 7414,'16'0'368,"-1"0"1,3 0 0,3 0 240,5 0 0,4-2 1,1-1-1,2-3 1,2 3 33,2 1 0,0 2 0,-6-2 0,1-1-475,-1-2 0,-6-1 0,-3 6 0,-1 0-1092,0 0 0,-2 2 0,-6 2 0,-5 3 924,-1 1 0,-1 10 0,-6 6 0</inkml:trace>
  <inkml:trace contextRef="#ctx0" brushRef="#br0">16855 7167 8311,'16'0'0,"1"0"216,4 0 1,-1 0 0,6 0 0,2 0 199,1 0 1,3 0-1,1 0 1,2 0-31,2 0 0,5 2 1,-4 3-1,-1 4-1057,-4 0 1,2 3 0,-11-5 0,1 0-2435,-4 0 3105,-4-2 0,6-5 0,1 0 0</inkml:trace>
  <inkml:trace contextRef="#ctx0" brushRef="#br0">18648 7372 8623,'24'-23'0,"-3"-3"0,-5-4 533,-6-1 0,-1-1 0,-6 1 1,3-1-36,-3 1 1,-8-2 0,-6-2-1,-3-2-143,-1 2 1,-8 4 0,-3 3-1,-4 3-29,-1 3 1,-1 1-1,1 5 1,-1 2-27,1 4 0,5-3 0,-1 8 0,0 2-240,-3 1 1,0 9-1,2 3 1,4 6-94,1 5 0,2 2 1,4 5-1,-1-2 47,2 2 1,-1 1 0,10 5 0,0 1-234,0 1 1,2 1 0,5-6-1,0-1 126,0-4 0,1 2 1,5-7-1,6 0 214,7 2 0,0-11 1,8 2-1,2-5 143,6-6 0,-2-1 1,4-2-1,-4-2 18,-1-3 0,-1-4 0,1-8 1,-3-2-164,-2-2 1,0-7 0,-4 0 0,0-5-252,0-4 0,-4-2 1,-7 4-1,-3-3-223,-2-2 1,-2-7 0,-5-7 0,-2-2 21,-3-4 1,2 4 0,-8 1-1,1 2-495,1 8 0,-5 5 0,5 10 247,0 4 874,-5 3 0,13 21 1,-5 9-1,5 11 134,1 8 1,1 5-1,5 4 1,2 4 254,1 1 1,5 0-1,-2 5 1,6-1-263,3 0 0,0 5 1,-6-9-1,3 0-378,3-3 1,-4-4 0,4-3 0,-3-3-535,-2 0 0,-1-6 1,1 3-1,-2-1-1362,-4-4 0,4-2 0,-3-3 471,3-3 1,-4-4 0,1-7 508,1 0 874,2-14 0,-5-4 0,-2-13 0</inkml:trace>
  <inkml:trace contextRef="#ctx0" brushRef="#br0">18993 6932 8236,'2'15'978,"2"1"0,3 0-33,1-1 0,-2 3 0,2 1 0,1 4-518,0 1 1,1-3 0,6 4 0,0-3-797,0-2 1,-6 2 0,0 1 0,1 0-856,-2-1 1,3-1-389,-7-5 1612,0-7 0,-5-2 0</inkml:trace>
  <inkml:trace contextRef="#ctx0" brushRef="#br0">18883 6664 8145,'0'-15'0,"0"-1"-315,0 0 0,2 7 358,3 4 0,4 5 1,9 5-1,1 8 1,4 4-206,1 4 162,2 0 0,13 2 0,1 1 0</inkml:trace>
  <inkml:trace contextRef="#ctx0" brushRef="#br0">19591 6869 8236,'0'-9'411,"-2"-3"0,-3 5 153,-6-2 0,-8 6 0,-3-3 0,-1 5-68,0 1 0,0 1 0,4 3 0,-2 1-49,2-1 1,2 2 0,1 1-98,0 2 1,7-4 0,4 6-273,3 1 0,9 2 0,6 0 1,6-2-107,7-1 1,5-1-1,4 6 1,4 1 57,1 4 0,0-3 0,6 5 0,-3-1 135,1 4 1,-2 4 0,-11 2-1,-1-1 121,-4 0 0,-3-1 0,-9-2 0,-4-3 35,-4-3 0,-5-1 0,-1-5 0,-1 0 204,-5-1 1,-4-4 0,-9-2 0,-4-1-173,-1 1 1,-3-5-1,-6 1 1,-2-5-320,-2-5 1,-4-2-1,2-6 1,-1 3 44,-4-2 1,6-8-1,1-1 1,6 2-1628,5 2 1,-2 1 0,7 0 0,3 1-656,6-1 0,3 0 1,6-3 2202,-3-7 0,8-7 0,7-15 0</inkml:trace>
  <inkml:trace contextRef="#ctx0" brushRef="#br0">19921 6303 8241,'5'21'270,"1"0"0,4 7 0,-3 0 0,2 7 758,3 6 0,2 10 1,2 3-1,-1 0 64,1 1 0,5-3 0,0-5-524,-2 0 0,1-1 0,-1-4 0,2-4 0,-2-1-278,-2-1 1,3-1 0,-3-7 0,-3-3-350,0-3 1,0 6 0,2-3 0,-2-1-2071,-4-3 0,4 2-3558,-3-2 4389,-4 0 1,-6-19 0,-6-9 1297,2-11 0,-6-6 0,0-8 0</inkml:trace>
  <inkml:trace contextRef="#ctx0" brushRef="#br0">20550 7010 8472,'24'0'1695,"-3"0"-852,-10 0 1,-6-5 0,-10 0 0,-7 1-373,-8 2 0,-2 2 1,-8 0-1,0 0-269,-3 0 1,-14-5 0,0-2 0,-2 0-746,0 0 1,-2-3-1,1 3 1,2 0-706,3 0 0,-2-4 0,12 6 0,5 2 1248,8 1 0,-3-5 0,1-2 0</inkml:trace>
  <inkml:trace contextRef="#ctx0" brushRef="#br0">21116 6994 8241,'9'-1'-10,"-4"-5"1,-3-4 0,-2-4 269,0-2 0,0 1 0,0-1 0,0 0 524,0 0 0,-7 1 0,-2-1 0,-1 2-443,-1 4 0,1-4 1,-8 3-1,-1-1-84,-2 1 1,-2-1-1,2 7 1,-3 1-111,-1 3 0,-3 1 1,6 0-1,-1 0-176,0 0 0,-3 1 1,3 5-1,1 4 31,-1 4 0,2 7 1,5 2-1,1-1 133,-1 1 1,2 5 0,2-3 0,3 1-16,2 0 1,2-5-1,5 5 1,0 0 47,0-1 1,7-3-1,3-4 1,6 1-5,5 2 1,1-2 0,6-6 0,-1-3 2,1 2 0,1-5 1,3-2-1,-3-3-1,-2-2 1,2 0 0,-2-2 0,2-3-205,3-5 1,-6-4 0,-2-2 0,-1-1-479,-4-4 1,-1 3 0,-3-5 128,1 1 0,-5 4 0,-3-3 173,-1 4 1,0 8 95,-1 4 1,-3 8-1,8 4 1,-1 2 155,-1 3 0,7 8 0,-2 0 0,5 0-430,0-3 0,-2-1 1,-1 0-1389,0-1 1,0-1 406,-1-3 0,1-4 1085,0-7 0,-6-7 0,-1-4 1,-2-3 287,-4-1 0,-1-8 0,5-2 0,2-6 0</inkml:trace>
  <inkml:trace contextRef="#ctx0" brushRef="#br0">21509 6869 8241,'16'0'253,"-7"7"0,-2 3 1,0 4 284,3 2 1,-1 5 0,1 3-1,2 2-133,2 2 0,0 9 0,-1-7 0,-5-1-34,-1 1 0,4 2 0,-4-10 0,0 1 64,0 0 1,-2-2 350,-5-6-552,0 1 1,0-14-1,-2-7 1,-1-9-126,-2-7 0,-6 1 0,4-6 0,0-2-12,0-1 1,2-3 0,5-1 0,0-2-698,0-2 0,9 1 1,5 4-1,7 1 251,3-1 1,2 3-1,7 3 1,2 5 158,2 3 1,0 9 0,-6 4 0,-1 3 170,-4 2 0,7 7 1,-5 6-1,-2 4 247,-1 4 0,1 9 0,-5-1 0,-2 6-71,-1 0 1,1-2-1,-2-1 1,-3-1-396,0 1 1,-7-1 0,0 1 0,-1-3-380,-1-3 1,0 2-1,-5-7 1,0-1 120,0-3 0,0-1 0,0 0 0,2-3-2479,3-2 2975,-3-4 0,12-7 0,-6 0 0</inkml:trace>
  <inkml:trace contextRef="#ctx0" brushRef="#br0">22751 6979 8241,'5'-30'256,"1"4"1,-1 3 0,-5 7-1,0 1 185,0-1 0,-2 2 0,-1 2-174,-3 1 1,-6 8-1,2-1 1,-4 8 3,-2 6 0,-5 6 0,0 5 0,2 3 0,1 1 0,4 5 0,2-4 0,3 3-24,2 3 0,2-2 1,5-3-1,0 0-43,0 1 0,2-6 0,5 1 0,7-2 26,5 0 0,9 0 0,0-7 0,5-2 102,4-1 1,0-8 0,-4 2 0,2-3-141,1-2 0,1-7 1,-5-3-1,-1-4-227,0-2 0,-1-2 1,-2-1-1,-3-3-240,-3-3 1,-1 1-1,-5-6 1,-2 2-164,-4 0 0,-3-5 0,-7 8 0,-1 1 98,-5 3 0,-2 0 0,-10 4 0,-1 4 77,-2 5 0,-7 2 0,4 6 0,-3 0 411,1 0 0,9 7 0,-1 6 0,8 4 238,3 4 1,3 7 0,11-2-1,7 2-33,5-2 0,13 4 0,-2-6 0,3 3 280,7-1 0,-2-7 0,4 4 0,0-2-453,-2 0 0,6-2 0,-6-7 0,0-3-510,-3-2 0,0 3 1,-6-4-1,-6-3-5372,-6-1 3381,-4-2 0,-8 0 2321,-7 0 0,-14-21 0,-10-5 0</inkml:trace>
  <inkml:trace contextRef="#ctx0" brushRef="#br0">24622 6224 8452,'-9'4'1379,"4"4"-486,3 8 1,4 10 0,3 1 0,6 4-211,3 6 0,-4 3 0,1 7 1,-1 2-260,-1 3 1,3 2 0,-5 6-1,0-6-358,0-5 0,-1 0 1,-6-11-1,0-1 16,0-4 1,0 0 0,0-12 0,0-2 195,0-1 1,-2-8 309,-3 1 1,1-8-398,-6 3 0,6-12 1,-1-4-1,5-4-398,5-2 1,4 0 0,8-1 0,6-4 145,8-5 0,3 3 1,9 0-1,4 2-532,4 0 1,7 1 0,-6 6 0,-1 1 241,-2 3 1,-9 6 0,-3-1 0,-6 3 278,-5 2 0,-3 2 1,-7 5-1,-2 7 320,-4 5 1,-3 9 0,-7 0 0,0 5-48,0 4 1,-7 0 0,-5-6 0,-6-1 330,-3-4 1,-6-3-1,-1-8 1,-6 1-41,-2 0 1,-3-7 0,4-4 0,-1-3-325,1-2 0,2-2 1,1-2-1,1-3-172,-1-1 1,2-3-1,3-3 1,2 2 164,2 1 1,8 6-441,4-5 1,9 1 0,2-3-29,9 1 0,14 8 0,8-2 0,9 3-33,6 2 0,10 0 0,5-2 0,5-1 114,1-3 0,3-1 0,-2 4 0,-2-4 36,-1-2 0,-2 4 0,-2-6 0,-4 1 51,-4 1 1,-6-5 0,-3 4 0,-6-4 143,-5-2 0,-5 0 1,-12 1-1,-2-1 49,-4 0 0,-3 1 0,-7-1 0,0 0-76,0 0 0,-7-5 0,-5 0 0,-7 1-25,-7-3 0,-2 7 0,0-1 0,2 4 28,-2 1 1,3 5 0,1 2-1,-1 5 64,1 5 0,5 4 1,-2 7-1,3 1 165,3 4 1,4 2 0,2 6 0,2-1 273,4 0 0,1 9 0,4-9 0,3 0-133,6 2 1,4-2 0,6-2 0,5-5 77,4-4 1,2-1-1,3 0 1,3-2-122,4-4 0,12 2 0,-7-7 1,4-1-375,3-2 1,-5-2 0,3-2-1,-3-3-34,-2-6 0,-1-3 1,-4-1-1,-7-1-106,-7 0 0,-6-5 0,-6-3 0,-2-4-712,-3-5 1,-4-8-1,-7 1 1,0-5 167,0-9 1,-7 0-1,-4-6 1,-3-1 242,-2 0 1,1 2-1,-1 13 1,0 4 504,1 6 1,1 9-1,3 6 1,4 6 349,0 4-7,5 4 1,-3 14-1,10 5 1,6 8 282,3 6 1,2 9-1,-1 5 1,1 2-118,0 2 1,-1 10 0,1-5 0,0 3-219,0 2 1,5-1 0,-1-6-1,0-2-718,-3-3 1,-3 2 0,-2-8 0,-3-2-1319,-2-7 1,-2 1 0,-5-7-1544,0-1 0,2-10 3290,3-5 0,4-17 0,7-5 0</inkml:trace>
  <inkml:trace contextRef="#ctx0" brushRef="#br0">26839 6853 9109,'0'-16'0,"-2"1"943,-3-1 0,-9 5 0,-9 1 1,-3-2-184,-7-2 0,2 0 1,-10 1-1,-1 3-419,-5-2 1,-3 0 0,2 1 0,3 6 55,3 3-1817,-3 2 1,11 0 507,-2 0-2905,3 0 3817,8 7 0,-5-5 0,6 5 0</inkml:trace>
  <inkml:trace contextRef="#ctx0" brushRef="#br0">27012 6554 8452,'0'-15'1536,"0"8"1,0 7-721,0 8 0,-2 6 0,-1 4 0,-2 3-258,1 5 0,2-2 0,2 3 0,0 1-283,0 1 1,0-3-1,0-1 1,0-1-217,0 1 0,6-6 0,1 4 0,1-2-32,4 0 1,2-2-1,4-7 1,1-3-37,2-2 1,0 0 0,-5-4 0,0 2 25,-1-1 0,6-4 0,0-5 0,-2-4-115,-1 0 1,-2-10 0,-1 3 0,-1-3-202,-3-4 0,1 1 0,-5-6 0,0 2 154,0-2 0,-2-2 1,-5 0-1,2 4-1449,3 5 1301,-3 4 1,5 10-1,-7 8 372,0 13 1,0 7 0,2 7 0,1-2 61,2 2 0,8 2 0,-3 2 0,4-3 51,2-3 0,0 2 1,-1-5-1,1-2-93,0-4 1,-1 3-1,3-12 1,1 1 409,2-4 1,0-3 0,-3-2 0,1 0 23,2 0 0,0-2 0,-6-3 1,1-5-286,0-4 0,-2-7 0,-2-4 0,-3-1-18,-2-2 1,-2-10-1,-5 5 1,0-4-452,0-2 1,0 1 0,0 3 0,-2-2-453,-3 3 0,-2 2 0,-5 6 0,3 5-777,2 3 1233,2 3 0,5 8 1,2 7-1,3 8 60,5 6 1,6 4-1,3 1 1,4 4 178,1 1 1,1-4-1,3 0 1,-2-2 132,2-2 1,0-1 0,0-1 0,-2-3-47,2-6 1,-4 2-1,1-2 1,-1-1-2,1-2 1,-4-2-1,3 0 1,-1-2-51,-4-3 0,-3 1 1,-4-6-1,-3-3 6,-2-1 0,-2-1 0,-5-3 1,0-1-127,0-2 0,-2-7 1,-3 4-1,-5-3-175,-4 1 0,-4 7 0,-1-2 0,-2 4 17,2 1 1,-4 5 0,2 3 0,2 1 117,1 3 0,-3 2 0,1 4 0,0 3 81,3 6 0,3 3 1,2 3-1,3 3 194,2 1 0,-4 10 0,6-1 1,2 1 125,1 4 1,4 0 0,3-4 0,4 1-18,-1-1 0,12-1 1,-3-2-1,6-4-49,5-1 1,1-2-1,3-5 1,1-1-35,4 1 1,-4-5-1,5-3 1,-1-1-96,0-3 0,3-2 1,-5-4-1,-4-3-100,-1-6 0,1 2 1,-8-3-1,0-2-101,0 0 1,-4-12 0,-7 5 0,-3-7-153,-2-3 1,-2-1 0,-5-3 0,0-3-257,0-4 0,-7-5 0,-3 10 0,-4 2 89,-2 2 1,0 9-1,0 3 1,1 5 249,-1 5 1,-5 4 0,0 7 0,2 0 111,1 0 0,3 2 0,-1 5 1,0 9 75,0 8 1,8 6 0,2 3 0,5 2 330,1 2 0,1-1 1,5-4-1,4-1-107,4 1 1,2-1 0,1-1 0,3-4-210,1-5 1,6 2-1,-2-4 1,1-3-158,0-4 0,-1-7 0,3 4 1,-4-2-41,-1-4 1,3-1 0,-3-2 0,0-2-83,-1-3 1,-1-4 0,-5-6 0,-2-1-78,-4 0 1,3-5 0,-6-1-1,0-3-54,0-3 0,3-1 0,-5-3 0,-1 2-8,-2 4 1,3-2-1,0 7 142,-1 2 1,-3 10 0,1 11 465,3 12 0,-3 9 0,5 10 0,-2 2 231,1 2 0,4 6 0,-3-3 0,0 1 35,0-5 0,0 1 0,-4-6 0,3-4-46,-3-3 0,-1-12 1,-2 4 468,0-2-610,0-7 0,-5-2 0,-1-10 1,3-7-131,1-8 1,-3 1 0,0-5 0,1-1-436,2 1 1,9-1 0,4-3 0,5 2 20,5-2 0,1-1 1,8-3-1,0 3 29,3 2 0,2-1 0,-2 7 0,0 4 92,-1 5 1,6 0 0,-10 6 0,0 5 350,2 4 0,-2 13 1,0 10-1,-2 5 111,2 6 1,-4 1-1,1 6 1,-1-4-165,1-1 1,-6 3 0,2-6 0,-4-1-418,-1-2 0,-6-8 0,-1-2 0,-2-2-1365,-3-1 0,-3 1 1,-2-7 1600,-5-3 0,-9-4 0,4-7 0</inkml:trace>
  <inkml:trace contextRef="#ctx0" brushRef="#br0">13695 8236 8452,'9'-26'366,"-4"1"1,-3 3-1,-4 1 187,-3-2 1,1 6-1,-8-4 1,-4 3-195,-3 3 0,-2-1 0,4 2 0,-3 3 576,-1 6 0,-5 3 1,3 2-1,1 0-511,-1 0 1,0 7 0,4 6 0,-2 4-318,2 4 0,1 7 0,3 0 0,-1 5 46,0 4 0,8 5 0,2-6 1,5-1-285,1-2 0,1-1 0,6-2 1,7-2 87,5-2 0,11-7 0,0 2 1,5-4 116,0-1 0,10 0 0,2-1 0,2-1-193,0-3 1,4-2 0,1-6 0,2 2 59,3-1 0,-3-9 0,2-6 1,-1-3-263,-1-2 0,-3 1 0,-10-3 0,-3-1 166,-1-2 0,-9-5 0,-9 3 1,-6-1 23,-4-4 1,-4-7 0,-9-2 0,-3 2 7,-6 2 0,-4 3 0,-6 4 0,-6 5 139,-2 4 0,-3 3 0,1 3 0,1 6 205,4 3 1,-2 2 0,5 2 0,0 3-80,1 6 0,3 5 1,6 5-1,5 5-37,1 3 1,1 5 0,6 1 0,2 1-27,3-1 0,4-2 0,9-3 1,1-2-102,2-2 1,7-7-1,-2 2 1,4-3-15,1-3 0,6-4 1,-1-2-1,-2-2-87,-6-4 0,1-1 0,-4-4 1,-1-3 19,-3-6 1,-3-3 0,-4-3 0,-2-2 34,-2-2 1,-1-7-1,1 2 1,-4-6-27,-5-4 0,-1-3 0,0-3 0,0 6-318,0 2 1,0 10 0,0 3-1,0 4-267,0 1 753,0 7 1,2 11-1,3 14 1,6 8-1,3 7 312,2 6 0,-1 2 0,1 4 0,-2-3-102,-3-1 1,1 3 0,-7-7 0,0-4 26,2-3 1,-5-9 0,3 2 223,-3-3-285,-2-10 1,-2-2-1,-1-12-89,-2-4 1,-6-4-1,6-4 1,1-2-180,3-7 1,1-2-1,0-5 1,1-2-466,5-6 1,2-4 0,10-1-1,1 2-1,2 3 0,5 5 0,-5 9 1,-2 6 118,-1 4 0,4 1 0,3 11 343,-1 3 1,-1 8 0,-5 7 0,1 6 274,2 3 0,1 7 1,-2-2-1,1 4 225,-2 1 0,-2 1 0,-1-1 0,0 0-75,0 1 0,-1-2 0,3-2 0,1-4-284,2-1 1,5-2 0,-5-6 0,0-1 65,2-3 1,-6-2-1,4-6 1,-2 2-169,2-1 1,-3-4-1,3-5 1,-4-6 21,-1-3 1,0-2 0,-1-1 0,1-4-171,0-5 1,-2-2 0,-4-2-1,-4 0-188,-5-3 0,-1-3 0,0-1 0,-1-5-163,-5-3 0,-2-1 1,-8 2-1,0 3-28,0-3 1,1 7 0,-1 4-1,0 7 217,1 3 1,-1 9 670,0 9 0,7 12 1,6 9-1,5 8 156,3 6 0,9 8 0,0 4 1,5 2-149,0-2 0,4 3 0,-2-3 0,0 3-136,2 3 0,-6-8 0,6-2 0,-2-1-1205,0 0 0,0-1 1,-6-4-1,1-3-1070,0-2 0,0 0 0,-1-6-1832,1-1 3857,0-10 0,-1-10 0,1-9 0</inkml:trace>
  <inkml:trace contextRef="#ctx0" brushRef="#br0">15928 8252 8576,'-7'9'841,"-4"-4"0,-3-3 1,-2-4-1,-1-2-333,-4-1 0,-2 0 0,-6 3 1,-1-1-282,-3-3 0,-2 1 0,3 3 0,1-1-727,-1-2 0,1-1 0,1 6 0,2 0-585,2 0 0,7 0 1,-2 0 191,3 0 1,10 2 0,4 2 630,8 1 1,11 7 0,12-3 0,1 1 430,-2 1 1,9-6 0,-4 4 0,4-2 198,4-4 0,-5-1 0,8-2 1,0 0-11,-2 0 1,6-5-1,-4-2 1,2-2 410,-3-3 0,-4 0 0,-9-1 0,-3 3-316,-3-2 1,-1-2-1,-5-4 1,-2-1-244,-4-2 0,-3 0 0,-7 4 0,-1-3-104,-5-1 1,-8 1-1,-8 4 1,-1 0-96,0 0 1,-5 8 0,4 2 0,-2 5-50,-1 1 0,8 3 1,-2 6-1,6 8 220,4 6 1,-1 3 0,7 6 0,1-1 85,2 1 0,8-1 0,1 0 1,1-1-88,5-4 0,6-1 1,3-6-1,3 2-78,3-2 1,2-3 0,1-4-1,0-3-314,1-2 0,-1-2 1,1-5-1,-2 0-198,-4 0 0,3 0 1,-4 0-1,-1 0 134,-3 0 0,2 5 1,-2 2-1,-2 2 233,-1 3 0,3 2 0,1 4 1,1 1 120,0 2 1,3 5 0,-5-5 0,-2-2 312,-1-1 0,-10-3 118,-2 1 1,-6-7-1,-6-6-179,-4-6 0,-6-6 1,-3-8-1,-2-3-67,2-1 1,3-5-1,4 4 1,3-3-116,2-3 0,2-2 1,5-1-1,2 0-262,3-1 0,9-3 0,8 2 0,3 3-143,3 1 0,2 1 1,3 0-1,2 5-97,1 6 1,6-3 0,-3 12 0,-1-1 180,1 4 0,3 6 0,-4 8 1,0 9-699,1 4 1,-4-1 0,-9 6 0,-7 0-3666,-7 3 4535,-5-5 0,-14 4 0,-1-4 0</inkml:trace>
  <inkml:trace contextRef="#ctx0" brushRef="#br0">18946 8503 8114,'14'-29'699,"-2"-1"1,-3 0-272,-2-3 0,-2-4 1,-5 2-1,0-1 20,0 1 0,-8 2 1,-6 3-1,-5 2 368,-1 2 1,-4 8-1,-2 1 1,-2 6-466,1 4 0,-6 2 1,5 5-1,0 0-336,-1 0 1,-1 7-1,0 5 1,2 9-32,2 11 1,7-1 0,-2 8 0,5-3-45,6 1 0,-2 5 1,6-5-1,3-2-154,1-2 1,9-4-1,4-1 1,2-3 301,3-2 1,5-3 0,0-4-34,-2 0 1,6-7 0,-1-2 0,2-2 0,1 0 19,1-1 1,1-4-1,3-6-189,-1-4 1,-1 1 0,-2-1 0,-4-3-1,-1-2 39,-4-6 1,-3 3 0,-6-4 0,-4-1 59,-5-3 1,-1 3-1,0 2 1,0 4 105,0 1 1,2 7 11,3 4 0,-1 3 0,5 6 1,-1 4 16,1 8 0,2 3 0,4-1 0,1 1-226,0 2 1,0 0 0,-1-5-38,1-1 0,0-4 0,-1-2 0,1-1 0,0-1-172,0 0 1,1-2-1,2-5-139,2 0 0,2 0 0,-4 0 0,4-1 0,0-4 146,-1-6 0,-1-3 1,-7-2-1,-2 1 242,-1-1 0,-6-5 0,4-2 0,-2 1-69,-4-1 1,-1-3 0,-2 5 193,0 1 0,0 8 46,0 2 0,0 13 0,0 3 0,0 7 3,0 8 0,2 4 0,1 6 1,3 1 171,-3-1 0,-1-5 1,-2 1-1,0-1-17,0-2 0,0-1 1443,0-7-1032,0-1 1,0-8 0,0-7-435,0-8 0,0-6 0,0-2 0,0-2-64,0-2 1,2-3 0,3-5 0,7 0-481,7-5 0,1 1 1,6-4-1,0 2-440,-2 3 1,6 0-1,-5 1 1,-1 4 405,-3 5 1,2 10 0,-2 6 0,-2 3-118,-2 2 1,-1 0 0,0 2 0,-2 3 227,-4 6 0,4 8 0,-5 4 0,1 1 422,1 4 1,-6 2-1,4-1 1,0-1 72,-1-1 1,-2-3 0,2 4 0,1-4-3,0-1 0,1 3 1,8-5-1,1-2-54,2-1 0,5-4 0,-3-2 0,1-3 63,4-2 1,2 3-1,1-4 1,1-3 128,-1-1 0,1-2 0,-1-2-283,1-3 0,-6-4 0,-2-5 0,-1 2 0,-6 0 73,-4-6 0,-1 2 1,-7-6-1,-1 1-246,-3 0 0,-1-11 0,-3 4 0,-6 1-322,-7-3 0,-5 2 0,1 0 0,-5 4 89,1 1 1,-4 7 0,5 7 0,0 2 188,1 4 0,-1 3 0,4 5 0,-1 6 9,6 3 1,0 8 0,7 4 0,0 4 125,0 2 0,2 3 0,7-1 1,3-2 264,6-2 0,3 1 0,3-10 0,2-2-86,2-1 0,6-3 0,-5-1 0,3-3-71,3-6 1,-4-3 0,2-2 0,0 0-5,-1 0 1,5-12-1,-6-6-129,1-5 0,-3 2 0,-8-5 0,-2-3 0,-3-5-94,-2-2 0,-2-11 0,-5 1 1,-1-1-267,-5-4 1,3-5 0,-8 2-1,1 0-44,1 0 1,-5 3 0,6 9 0,-3 6 10,1 3 1,4 8 684,-4 4 0,6 14 1,-1 11 80,3 10 1,8 17 0,2 2 0,5 4-52,4 1 0,8 11 1,-5-2-1,1 4-607,2 3 0,-7 0 0,1 4 0,-6-6-522,-4-3 0,3-2 0,-4-1 1,-3-4 792,-1-6 0,-2-9 0,0-5 0</inkml:trace>
  <inkml:trace contextRef="#ctx0" brushRef="#br0">22107 8519 8458,'22'-31'371,"-6"-1"0,-7 1 1,-9-2-1,0-2-113,0-2 0,-2-5 0,-3 4 0,-6-1 572,-3 1 1,-8 3 0,-3 7-547,1 2 0,-6 7 0,4-2 0,-4 5 48,-1 5 0,1 4 0,2 7 0,2 0 0,0 4-237,1 6 0,-3 8 1,5 15-1,1 2-16,-1 2 1,4 6 0,7-3-1,3 1 14,2-5 1,2-3 0,5-1-1,0-2 73,0-4 1,7 0 0,3-9 0,4-3 95,2 0 0,6-5 0,3 0-88,-1-2 1,1-4 0,-6-6-254,2-2 1,7-8 0,-4 3 0,3-4-1,-3-4-112,-1-3 0,3 4 0,-5-6 0,-4 1-49,-4-5 1,-1 5 0,-5 1 0,0 3 0,0 3-58,-4-1 0,4 5 1,0 3 255,2 1 0,-4 3 0,6 9 0,1 6 137,2 3 0,7 7 0,2 2 1,-1 1-537,1 4 0,3 2 0,-5 1 0,-2-1 58,-1-4 1,-2-3-1,-1-8 1,1 1-1857,0 0 1,0-2 2237,-1-4 0,1 4 0,0-5 0</inkml:trace>
  <inkml:trace contextRef="#ctx0" brushRef="#br0">23412 8205 8199,'0'21'272,"0"0"0,0 7 0,0-2 0,0 3 493,0 3 1,0 5-1,0 1 1,0 2-245,0 4 1,7 5 0,3 0 0,4-6-209,2-3 1,-1 2 0,1-3-1,-2-3-178,-3-2 0,1-1 1,-5-12-1,0-2 503,0-2-336,-2-8 0,-7-4 1,-1-10-1,-4-5-76,-2-4 0,-1-9 1,-4-3-1,1-4-138,3-1 0,5-8 0,-4-3 0,2-5-82,3-5 0,3-2 1,1-9-1,0-2-290,0-5 0,7-1 1,5 10-1,5 3-77,4 6 1,7 6 0,-2 8-1,4 8 272,2 6 0,-1 10 0,1 8 1,-1 5 65,0 1 1,1 8-1,-1 6 1,-1 7 492,-4 4 1,2 1 0,-9 5 0,-3 3 102,-4 2 0,-8-3 0,-1 4 1,-6-4-27,-8-1 1,-3-1 0,-3 1 0,-4-3-407,-5-3 0,-4-5 0,-1-8 0,-1-5-257,1-1 1,1-1-1,2-6 1,2 0-41,-2 0 1,-2 0 0,1 0 0,1-2-1955,1-3 0,6 1 0,-3-5-1814,1 2 1,11-3 3923,12 5 0,21-8 0,12 5 0</inkml:trace>
  <inkml:trace contextRef="#ctx0" brushRef="#br0">24213 8173 8306,'9'-7'0,"-4"-3"406,-3-4 1,-9 0 0,-3 2 0,-4 3-78,-2 2 1,0 2-1,-1 5 1,-2 0-1,-2 0 152,1 0 1,3 8-1,1 6 1,2 6-87,4-1 1,-3 9-1,8 0 1,2 0-84,1 1 0,4-1 1,3 0-80,5-2 1,6-5 0,3 4 0,6-1 0,3-1 208,5 0 1,2-8 0,-2-4 0,2-1 27,2-1 1,-1-2 0,-4-7-1,-1 0-58,1 0 0,-6-2 0,-2-3 0,1-5-123,-1-4 0,-4-2 0,1-2 0,-6-3-134,-4-5 0,1-3 0,-7-5-267,-1-2 1,-3 3 0,-2-4 0,-5 4 0,-4 1-752,-4 1 0,-7-1 0,0 1 0,0 1-259,-2 4 0,6 3 0,-4 8 0,4-1-1923,1 0-1202,0 7 4247,7 3 0,9-1 0,9-2 0</inkml:trace>
  <inkml:trace contextRef="#ctx0" brushRef="#br0">24779 7922 8313,'16'5'0,"-2"2"426,-3 2 1,1 1 0,-5 8-1,2 1-24,3 2 0,2 7 0,1 0 1,1 7 497,0 7 1,0-2 0,-2 0 0,-2-2-477,-2-3 0,-1 4 0,3-3 0,-1-2-533,1-7 1,-5 1 0,0-7 0,-2-1-437,0-3 1,1-6-1247,-6-1 1,-2-6 439,-3 1 0,1-10 0,-6-8 0,-1-6 1351,3-7 0,-6-4 0,5-8 0,-7-2 0</inkml:trace>
  <inkml:trace contextRef="#ctx0" brushRef="#br0">24874 7812 8115,'0'-21'0,"0"0"0,0 2-264,0 1 0,0 2 0,1 1-175,5-1 0,-3 2 439,8 4 0,-1-4 0,6 5 0</inkml:trace>
  <inkml:trace contextRef="#ctx0" brushRef="#br0">25125 7890 8198,'16'39'0,"0"1"134,-1 0 1,6 6 0,2-5 0,0 5 223,0 1 0,-2-7 0,-6-1 0,-1-4 330,-3-4 1,1 2-1,-7-12 1,0-2-76,2-1 1,-5-8-278,3 1 0,-3-10 0,-2-1-258,0-8 0,0-6 0,-2-4 0,-1-3-37,-2-5 0,-1-4 0,6-3 1,0-2-5,0-1 1,2-6 0,3 5 0,8 2-427,6 2 1,0 2 0,7-1 0,4 2-35,5 4 1,0 4-1,5 8 1,-2 3 379,-3 6 1,-1 3 0,-3 6 0,0 4 59,1 8 1,-2 12 0,-2 2-1,-4 5 277,-1-1 0,-1 7 1,-2 1-1,1 1-224,-2-1 0,-7-3 0,-1-8 1,-1-1-540,-1-4 0,0 2 0,-6-7-1882,2-2 1829,0-2 0,-5-10 0,-1-7 0,-3-8 188,-1-6 0,-7-9 0,3-3 1,-1-6 333,-1-4 0,2-8 0,-1-3 0,-4-18 0,5 8 0</inkml:trace>
  <inkml:trace contextRef="#ctx0" brushRef="#br0">26021 7655 8928,'21'-14'0,"0"3"0,-1 6 0,-3 3 600,-1 2 0,5 7 0,0 5 0,-4 8 14,-5 6 0,2 14 0,-3 4 1,3-1-52,2 3 0,-6-1 1,1 4-1,1 2-296,2 1 1,0 6 0,-2-4 0,-2-2-505,3-3 0,-5 5 0,1-12 1,0-3-809,0-5 1,-6-9-1,2-4-1261,-3-4 0,3-4 1730,1-8 1,6-14 0,-2-17-1,4-6 576,2-4 0,0-11 0,-1-9 0</inkml:trace>
  <inkml:trace contextRef="#ctx0" brushRef="#br0">26635 8079 8114,'7'0'675,"-7"0"0,-7 5 0,-9 0 0,-2-1-119,-2-2 0,0-2 0,-6 0 0,-4-2-264,-5-3 0,2-4 0,-5-7 0,1 1-742,0-1 0,-4-5 1,4 0-1,4 2 450,5 1 0,-2 3 0,6-1 0</inkml:trace>
  <inkml:trace contextRef="#ctx0" brushRef="#br0">26949 8456 8539,'60'42'0,"-6"2"0,-9-2 347,-5-2 1,2 2 0,-5-6-1,-4-1-272,-5-1 0,-10-8 1,-10 0-1,-3 0-1143,-6-1 1,-13 1 1067,-12-11 0,-11 5 0,-3-12 0</inkml:trace>
  <inkml:trace contextRef="#ctx0" brushRef="#br1">8962 534 8241,'-10'-5'994,"1"-2"812,2-2-1509,2-1 1,12 1 0,3 4 0,4 5 0,2 5 287,0 6 0,7 3 0,1 3 1,2 2-128,0 2 0,1 7 1,4-2-1,0 4-195,1 2 0,-1-1 0,1-1 0,-1-2-213,1-2 0,-3 0 0,-2 4 0,-6-2-178,-4-2 1,-1-7 0,-2 2 0,-2-3-1403,-2-3 0,-6 1-12,1 0 1,-5-2 0,-5-4 1541,-6-5 0,-2-17 0,-3-5 0</inkml:trace>
  <inkml:trace contextRef="#ctx0" brushRef="#br1">9591 424 8692,'9'7'143,"-4"4"0,-3 5 1,-2 3 797,0 2 1,-7 7 0,-5-2 0,-7 4-101,-8 1 1,-2 6 0,-5-1 0,0-1-390,-3-2 0,-5-1 0,3-1 1,1 1-407,0-1 0,1-5 0,4-1 0,0-2-193,1-4 0,-3-2 1,11-1-1,-2 0-808,-1-1 0,10-4 1,-1-2-1261,6-2 0,10-2 2215,2-5 0,14 0 0,11 0 0</inkml:trace>
  <inkml:trace contextRef="#ctx0" brushRef="#br1">10063 864 8513,'-9'-8'673,"9"1"0,11 5 0,3-1 0,3-3 142,4 3 0,4 1 0,6 2 1,0 0-288,1 0 1,3 0 0,-2 0-1,-3 0-256,-1 0 0,-1 0 1,-1 0-1,-6 0-45,-4 0 0,4 0 0,0 0 1,-2-2-1149,-1-3 0,-3 3 0,1-3 0,0 3-1513,0 2 0,-1 0 2434,1 0 0,0-7 0,-1-1 0</inkml:trace>
  <inkml:trace contextRef="#ctx0" brushRef="#br1">10896 456 8290,'0'-9'2791,"0"4"1,0 10-2302,0 6 1,0 4-1,2 4 1,2 4-132,1 2 1,5 1 0,-3 7 0,2 2-46,3 2 0,-3 5 1,1-6-243,3-1 1,-5-2 0,1-1 0,0-1-76,0 1 1,-6-3 0,2-2 0,-3-5-92,-2 1 1,0-6-152,0 4 0,0-8 368,0-3 0,0-13 0,0-3 0,0-6-269,0-4 1,-5-6 0,1-5-148,6-2 1,2-3 0,10 3-1,5 1 30,3 2 0,5 1 0,2-1 0,-1 5 1,-1 3 29,0 3 1,1 6 0,0 4-1,-1 3 509,1 2 0,1 2 0,3 3 0,-3 5-34,-2 4 1,1 7 0,-6 2 0,1 2-172,0 3 1,-2 1 0,-6 3 0,-1-3-64,-3-2 0,1 0 0,-7-4 0,1 0-454,0 0 0,-4-2 1,3-6-1,-3 1-2091,-2 0 0,-2-2-227,-3-4 2436,-3-3 0,-6-14 0,3-5 328,6-7 0,-4-6 0,0-6 0</inkml:trace>
  <inkml:trace contextRef="#ctx0" brushRef="#br1">11541 267 8454,'21'0'-62,"0"0"0,2 0 0,-3 2 1,7 5 1082,2 9 1,5 6 0,2 12 0,6 2-215,4 6 1,-4 4 0,-1 2-1,1 3-458,-1 1 0,2 13 1,-6 0-1,-4 3-468,-5 2 1,-2 0-1,-10-4 1,-7 2-514,-6-2 1,-22-10 0,-12-7 0,-15-7-434,-13-4 0,-18 3 1,-3-8-1,-4-5 1065,-2-4 0,34-13 0,-1-1 0,1-2 0,-1 0 0</inkml:trace>
  <inkml:trace contextRef="#ctx0" brushRef="#br1">8711 283 8495,'-21'0'400,"0"0"1,0 2 0,5 3 0,0 7-75,1 7 0,-1 13 0,0 10 0,1 5 191,-1 5 1,0-1 0,2 7-1,4 1-117,4 2 1,3 2 0,-1 0 0,-1-2-167,2-3 1,1 1 0,4-5-1,1-2-417,2-3 1,8 2 0,-3-11 0,6 2-489,5 0 1,3-9-1,11 0 1,5-6-1615,8-5 0,21 4 2285,5-5 0,-25-10 0,3-1 0,1-2 0,-1 0 0</inkml:trace>
  <inkml:trace contextRef="#ctx0" brushRef="#br1">12484 440 8188,'-10'-10'-106,"1"-1"257,2-1 0,2-2 0,7-2 504,3 1 0,4 4 0,8 2 0,4 1-245,5-1 1,4 5 0,1-1 0,-1 3-105,-4 2 1,-3 2 0,-7 3 0,-2 6-69,-4 3 0,-3 2 0,-7-1 0,-2 3-78,-3 3 1,-4-4 0,-8 6 39,-4 0 0,2-4 0,-7 5 0,-1-1 1,3-4 47,3-1 1,3-3 0,4 1 0,4 0 219,5-1 0,-2 1-286,1 0 1,8-2 0,9-4-1,4-4-159,6-5 0,4-1 0,6 0 0,3 0-312,2 0 1,-1 0 0,7 2 0,0 2-640,-2 1 0,4 2 0,-7-4 0,-4 4 178,-5 2 0,-6 1 750,-6 6 0,-7 0 0,-2 0 0</inkml:trace>
  <inkml:trace contextRef="#ctx0" brushRef="#br1">13569 644 8076,'0'-15'480,"0"-1"1,0 9-1,0 7 293,0 9 1,2 5 0,1 3-1,3 2-3,-3 2 1,-1 7-1,-2-2-456,0 4 0,5-4 0,0 1 0,1 1 0,-1 1-262,0 3 1,6-3-1,-4-1 1,0-3-961,-1-3 0,0 5 0,-6-6 0,0-2-208,0-2 1,-2-3 0,-3-3 0,-6-6 523,-3-3 1,-3-2 0,-4-2 0,-4-3 591,1-6 0,-13-3 0,4-1 0</inkml:trace>
  <inkml:trace contextRef="#ctx0" brushRef="#br1">13349 959 7854,'7'-11'0,"3"3"93,4 1 1,4-4 0,5 4 354,8-2 0,1 6 0,6-2 0,0 3-160,4 2 1,4 0 0,1 0 0,-2 0-391,-3 0 0,-2 0 0,-5 0 0,2 0-511,-2 0 0,-2-5 0,0-1 613,4 3 0,-4-6 0,6 0 0</inkml:trace>
  <inkml:trace contextRef="#ctx0" brushRef="#br1">14827 251 8305,'-16'-15'0,"0"1"228,1 3 0,-3 4 0,-1 7 0,-2 0 492,2 0 0,-4 13 0,0 4 0,-1 6-61,-4 5 0,0 3 1,0 4-1,2 3-153,-2 3 0,5-5 1,2 6-1,4 0-40,1-2 1,2 6-1,4-4 1,3 1-226,0-1 0,5 2 0,-2-6 0,8 1-443,6-1 1,4-3-1,2-7 1,0-4-458,0-1 0,6 3 0,5-5 0,0-1-468,0-3 1,2-7-1,-2-1 1,1-2 143,-2-3 1,2-3 0,-6-1 0,3-1-618,3-5 1600,-5-9 0,-1-10 0,-6-6 0</inkml:trace>
  <inkml:trace contextRef="#ctx0" brushRef="#br1">15031 582 8383,'-7'-14'298,"-3"3"1,3 6 0,0 12 0,2 7 428,-1 5 1,-4 9 0,5-2-1,1 4-345,2 1 0,2-5 0,0 1 0,0-1-101,0-2 1,7 4 0,4-5 0,3 0-190,2-1 0,1-2 0,2-8 0,4-2-16,1 3 1,1-6 0,3-2 0,-4-3-34,-1-2 0,-2 0 1,-4-2-1,3-3-8,1-6 1,-2-3-1,-7-2 1,-1-1-287,1-4 1,-5 2 0,0-6-1,-2 1 64,0-1 1,1 4 0,-6-3-1,0 1 5,0 4 1,0 7 65,0 1 1,1 10 389,4 1 1,2 12-1,6 11 1,-3 1 15,2 4 0,1 9 0,-1 5 0,-3 3 394,-2 2 1,3 5 0,-5 3 0,-1-1-113,-2 0 1,-2-9-1,-2-6 1,-3-3-209,-6 1 1,-3-2-1,-3-7 1,-3-4-4,-1-1 1,-1-2 0,3-5 0,-2-2-150,1-4 1,-4 2-1,-1-6 1,-1-3-374,0-1 1,0-2 0,-6 0 0,3-2-119,2-3 0,3 1 0,5-6-1635,-2-2 1,2-2 0,6-2-1,5 0-162,1 1 1,8-6 0,12-4 0,6-3 2075,7-5 0,11-9 0,3 2 0</inkml:trace>
  <inkml:trace contextRef="#ctx0" brushRef="#br1">15990 959 8073,'20'-2'0,"-5"-3"438,5 3 0,-12-10 1,8 7-1,0 1 229,-1 2 0,6 2 0,2 0 0,0 0-466,0 0 0,8 0 0,-1 0 0,1 2 0,4 3 1,-2-3 0,-5 3-1,-2-3-339,2-2 0,-3 5 0,-1 1 0,-1-3-2291,-4-1 0,4-2 2429,-2 0 0,0-7 0,-5-2 0</inkml:trace>
  <inkml:trace contextRef="#ctx0" brushRef="#br1">16902 424 8247,'7'9'-125,"-5"0"1,5-6 176,0 3 0,-5 11 1,3 1-1,-3 4 1215,-2 6 1,0 2 0,0 3-1,0 2-570,0 2 1,-5 5-1,-1-4 1,3 0-396,1 1 1,2 3-1,0-6 1,0-1-214,0-1 1,0-3 0,0-1 0,0-2-466,0-2 0,0-7 0,0 2 0,0-4-2255,0-1 1,2-2 1360,3-3 1,-1-8 0,4-12 1269,-1-6 0,5-12 0,4 3 0,9-7 0</inkml:trace>
  <inkml:trace contextRef="#ctx0" brushRef="#br1">17311 770 8193,'-7'-9'361,"-3"4"1,-4 3 59,-2 2 1,-5 0 0,0 2 0,2 3 65,1 6 0,-3 5 0,0 3 1,2 2 24,2-2 1,3 4-1,2-2 1,3 0-190,2 1 1,-4-2-1,6 4 1,2-1 3,1-4 0,2-2 0,0-1 1,2 0-216,3 0 0,5 6 1,10 1-275,0-4 0,8 2 0,-1-10 0,2 1-912,3-2 0,-1 3 0,1-8 0,-1-2-128,1-1 1,-3-4 0,-1-3-1,-3-7-617,-3-7 1819,-1-6 0,-5-6 0,0-1 0</inkml:trace>
  <inkml:trace contextRef="#ctx0" brushRef="#br1">17500 267 8382,'16'0'0,"-1"2"0,1 3 0,0 6 242,-1 3 0,8 8 0,3 6 660,4 7 1,3 12 0,0 9-1,1 4 1,-5 1-54,1 3 1,-7 1 0,-2-6 0,-6-3-453,-4-2 1,1-3 0,-7-9-1,-1-5-572,-2-4 0,-4-2 1,-3-1-1,-6-4-275,-3-5 0,-2 2 0,-1-2 1,-2-4-949,-2-5 1,-5 1 0,3-8 0,0-2-2404,0-1 3801,2-9 0,6-16 0,-1-10 0</inkml:trace>
  <inkml:trace contextRef="#ctx0" brushRef="#br1">18223 251 8645,'11'-7'0,"-3"-3"0,-1-4 473,-3-2 1,4 6 0,3 1 359,3 2 0,2 2 0,-1 5-660,1 0 0,0 9 0,-2 5-69,-4 5 0,-3 2 1,-7-4-1,0 2 125,0 2 0,-1 0 1,-5-3-1,-4 1-27,-4 2 0,3 0 1,1-5 82,-2-1 0,3-4 1,0-1-1,2 3 240,4 1 1,3-4-1,7-1-85,8-2 0,3 3 0,8-5 0,2-1-209,2-2 0,6 3 1,1 0-1,-2-1-533,-2-3 1,4 5 0,0-1-1,-2 0-1169,-2 2 1,-9-3 0,-3 6 0,-3 2 1470,-3 2 0,-6 9 0,-2 1 0</inkml:trace>
  <inkml:trace contextRef="#ctx0" brushRef="#br1">19025 912 8148,'10'0'391,"1"0"1,-6-2 129,6-3 0,1 3 0,9-3 0,5 3 0,4 2-88,1 0 0,1-5 1,1-1-1,2 3-781,1 1 0,-1 2 1,-8 0-1,-7 0-1146,-2 0 0,-4 2 11,-4 3 1483,-10 4 0,-8 7 0,-8-1 0</inkml:trace>
  <inkml:trace contextRef="#ctx0" brushRef="#br1">19135 1022 8202,'7'8'352,"3"-1"1,10-7 0,2 0 271,3 0 0,1 0 0,7 0 1,2 0-403,2 0 0,5 0 0,-4 0 1,1 0-540,-1 0 1,-1 0 0,-4 2 0,2 2-892,2 1 1,4 0 1207,-4-5 0,7 0 0,-4 0 0</inkml:trace>
  <inkml:trace contextRef="#ctx0" brushRef="#br1">20220 723 8621,'9'-7'796,"-2"7"0,0 9-649,3 5 1,-1 1-1,1 3 1,2 3 202,2 5 1,-3-1 0,-1 1 0,1 2-70,-2 1 0,3 3 1,-7-1-1,-1-1-180,-3-4 0,5 2 1,-1-7-1,-2-2 161,-1-1 0,-2-8 0,-2-1 192,-3-2 0,2-2 0,-8-7-104,-1-3 1,0-4 0,-1-6 0,5-3-55,1-3 0,1 2 0,6-7 1,0-2-204,0-2 1,7-1 0,6-1 0,4 1-287,4-1 1,7-2-1,-2 0 1,4 6-190,1 4 1,-1-2-1,-2 7 1,-4 3-585,-1 4 0,3 8 1,-3-1-1,0 3-2968,0 2 3934,4 7 0,-2 2 0,6 7 0</inkml:trace>
  <inkml:trace contextRef="#ctx0" brushRef="#br1">21226 487 8414,'9'-7'0,"-2"-1"0,-2-3 467,0 1 0,8 1 1,-3-2-194,4 6 0,7-2 1,0 2-1,0 1 266,2 3 0,-1 1 0,4 0 0,-3 1 0,-2 3-222,0 1 1,-2 7 0,-6-1 0,-5 3-132,-1 2 0,-1-1 0,-6 3 0,0 1-11,0 2 0,-13 2 0,-2-4-1,-3 2 0,-5 5 0,2-5 1,0-2-1,1 0 135,-1 2 1,1-3 0,8 1 0,3-5 111,2-4 0,2 1-224,5 5 1,2-2 0,3-2 0,6-3-56,3-2 0,3 0 1,4-4-1,5 2-652,4-1 0,1-3 0,3-1-102,2 0 1,-1 6 0,5-1-1,1 0 1,-1 2 45,3 4 1,8 3 564,1 1 0,22 8 0,-1 2 0</inkml:trace>
  <inkml:trace contextRef="#ctx0" brushRef="#br1">3758 9226 8187,'-14'-10'273,"2"1"0,3 0 1043,2 1 1,0 4 976,2-1-1548,3 3 1,-3 9 0,10 4 0,4 3-199,0 1 1,10 6-1,-3 2 1,3 1 156,4 4 1,-1 0 0,6 0 0,-3-2-222,-3 2 0,6-3 0,-3-1 0,1 1-503,0-1 0,-7-5 0,2 2 0,-3-3-1067,-2-2 0,-8-1 0,-1-1-1351,0-3 1,-5-3 1438,3-2 1,-8-6 0,-4 0-172,-2-9 1,6-5-1,-3-2 1,5 1 1169,1-1 0,0-7 0,0-1 0</inkml:trace>
  <inkml:trace contextRef="#ctx0" brushRef="#br1">4136 9179 9348,'15'-9'1786,"-6"2"1,-2 14 0,-11 4-1,-4 3-1101,-8 2 0,-10 6 0,0 3 0,-4 1 110,-2 0 0,1-5 1,0 5-1,-1 1-236,1-3 0,1 4 1,2-5-1,4-1-595,1 1 1,2 0-1,5-4-143,0 2 0,2 0 1,2-7-2234,2-4-46,6 4 0,-1-12 1,12 3-1,7-3 2360,5-2 1,16-7 0,-2-2-1</inkml:trace>
  <inkml:trace contextRef="#ctx0" brushRef="#br1">5944 9211 8187,'7'-9'1530,"-6"-5"0,13 12-452,-3-3 0,3 8 1,2 6-286,-1 5 1,1 4 0,0 10 0,-1-4-156,1-1 0,0 3 1,-2-5-1,-2-2-177,-1-1 0,-1-3 0,6 3 0,-1-1-667,1-1 0,0 8 1,0-8-1750,-1 2 0,-4-6-4249,-1-2 5324,1-6 1,3 1 0,-4-10 0,-3-6 879,0-3 0,0-7 0,5-1 0,-1-3 0,6-1 0,8-5 0</inkml:trace>
  <inkml:trace contextRef="#ctx0" brushRef="#br1">6478 9179 8187,'0'-16'1538,"0"15"1,0 8 0,0 8-401,0 6 1,0 7 0,0-1 0,-2 2-443,-3 3 0,-4 10 1,-6 1-1,-1 1 684,0 1 1,-1-5 0,-2 2 0,-4 0-795,-2-2 1,4 4 0,-3-5-1,1-1-422,4 0 1,2 4 0,1-5 0,2-2-165,3-2 0,-1-7 0,7 0 0,1 1 0,3-3 0,1 4 0,0-7 0,0-2 0,0-1 0,0-3-813,0-6 1,1-2-545,5-7 1,2 0-1,8 0 1,0 0-1921,0 0 0,5-5 0,0-4 3051,-2-5 1,-2-5-1,-1-12 1</inkml:trace>
  <inkml:trace contextRef="#ctx0" brushRef="#br1">3365 5988 8213,'0'-15'13,"-2"1"779,-3 3 1,2-1 4805,-8 7-4841,8 0 0,-4 12 0,7 5 1,0 5-87,0 4 0,0 2 0,0-2 0,1 5-239,5 4 1,-3-4-1,6 0 1,0 0-263,-1-1 1,-4 5-1,3-6 1,-2 2-82,0 0 0,6-6 0,-6 1-36,-1-4 1,-3-1-992,-1-1 737,0-6 1,0-11 0,0-12-8,0-5 1,2-2 0,3 4-1,6-2 18,3-2 1,3-6-1,2 6 1,2 2 15,-1 2 1,4 1 295,2 0 0,-3 8 0,-2 2 0,-4 5 99,-1 1 0,0 7 0,0 3 0,-2 4-82,-4 2 0,7 0 0,-4-1 1,-3 1-171,-1 0 1,3 5 0,-3 0 0,0-2-1254,-4-2 1,-3-1-1,-2 0-1902,0-1 1,0-4 3185,0-1 0,0-6 0,0 3 0</inkml:trace>
  <inkml:trace contextRef="#ctx0" brushRef="#br1">5425 5910 8187,'7'-9'1050,"-5"0"184,3 4 1,-4 5-816,-1 0 0,0 7 0,2 11 0,2 1 458,1 2 0,0 7 0,-5-2 0,0 4-342,0 1 1,5-1 0,1-2 0,-1-2-353,2 2 1,-5-4 0,5 1 0,-2-3-726,0-2 0,0 2 1,-5-1-1379,0-1 0,6-3-436,-1-1 1,0-9 1678,-5-7 1,0-7 0,2-11 0,1-1-29,3-2 705,6-7 0,-3 4 0,6-8 0</inkml:trace>
  <inkml:trace contextRef="#ctx0" brushRef="#br1">5786 5988 8243,'9'2'697,"-4"3"1,-5-1 0,-5 6 0,-7 3-65,-7 1 0,-1-4 1,-6 1-1,0 1-201,2 2 0,1 2 1,7-1-1,0 1-60,1 0 1,4-6-1,3 1 1,1 1-89,3 2 1,9 2 0,6-1 0,4-1 28,6-3 0,4 3 1,6-6-1,1 3-136,-1-1 1,1-1 0,-1 3 0,1-3-130,-1-2 1,-1 4 0,-4-6 0,-5 0-109,-4 2 1,-1-5 0,0 3 0,-2-2-1578,-4 3 0,-1-5 0,-6 6-2951,3 0 4588,-1-5 0,-5 5 0</inkml:trace>
  <inkml:trace contextRef="#ctx0" brushRef="#br1">27185 7953 665,'26'-78'0,"0"-1"0,1 0 0,-1 1 0,0-1 0,0 1 0</inkml:trace>
  <inkml:trace contextRef="#ctx0" brushRef="#br1">30076 10278 822,'-3'78'-62,"-3"1"-9,1 0-1,0 0 1,0 0-1,-1 0 1</inkml:trace>
  <inkml:trace contextRef="#ctx0" brushRef="#br2">1824 11285 7815,'9'0'237,"3"-7"0,-7-3 0,-3-2 1,-5 1 791,-8 6 1,-4 3 0,-6 2-737,-6 0 0,1 7 0,-4 4 0,-3 3 476,0 1 0,-5 6 0,1 2 0,0 2 1,-1 2-183,-4 3 1,3 9-1,3 2 1,3 3-210,1-2 1,1 9-1,1-4 1,4 2-66,5 0 1,5-2 0,4 0 0,3-2 629,2-3 1,2 4-1,7-6 1,1 0-218,2-3 1,8-6 0,-3-3 0,4-2-727,2 2 0,0-5 0,-1-2 0,1-4 0,0-1 0,-1 0 0,-1-1 0,-1-1-1177,-3-3 1,-5 1 0,4-5-3740,-2 2 1,-2-7-528,-5-2 5443,0-14 0,-7-11 0,-1-6 0</inkml:trace>
  <inkml:trace contextRef="#ctx0" brushRef="#br2">2060 11946 7645,'-9'-7'7498,"2"5"-7130,7-5 0,7 7 0,4 0 410,3 0 1,7 0 0,0 0 430,-2 0-961,5 0 1,-1 0 0,5 0-96,-2 0 1,-6 0-291,0 0 0,5 0-464,1 0 0,-1 0-1354,1 0 1,-7 0 956,2 0 0,2 0-975,-2 0 0,1 0 1037,-1 0 0,-3 0 936,3 0 0,3 0 0,1 0 0</inkml:trace>
  <inkml:trace contextRef="#ctx0" brushRef="#br2">3255 11553 8176,'14'-25'0,"-4"4"134,-4 4 1,-6 8 0,-6 4 1066,-4 3 0,-4 2 0,-3 2 1,-3 3-424,-1 5 0,-5 6 1,3 5-1,1 4-253,-1-1 1,-5 11 0,4-2 0,-3 4-106,1 1 0,7 4 1,-2-3-1,4-1-36,1 0 0,7 4 1,4-5-1,3-2-63,2-2 1,2-3-1,5-4 1,7-3 96,5-1 0,9-4 0,-2 1-292,4-7 1,1 1-1,1-6 1,1 0-181,4 0 0,-2-2 0,5-5 1,-2-2-1,-3-3 13,-2-6 0,-3-3 0,-2-1 0,-4-1-331,-1 0 1,-4-5 0,-8-2 0,-6 1 159,-3-1 0,-2 0 0,-2 4 0,-3-2 225,-6 2 1,-8 3 0,-5 4-1,-2 3 75,-2 2 0,-6 2 0,8 5 0,-4 0 56,-1 0 0,1 2 0,2 3 0,2 4-140,-2 0 0,4 5 0,-1-6 0,3 3-266,2-1 1,3-5 0,1 6 0,0-1-1163,1-1 1,4 0 0,3-4-1611,1 6 0,1-3 3034,6 3 0,14-1 0,4 6 0</inkml:trace>
  <inkml:trace contextRef="#ctx0" brushRef="#br2">4167 11788 7649,'-9'-1'4592,"4"-5"-2410,3 5 1,9-6-1661,4 7 0,4 0 0,5 0 0,2 0 0,3 0-59,3 0 1,1 0 0,5 0 0,1 0 587,1 0 1,8-2 0,-2-2 0,2-1-582,-3 2 0,3 1 1,-7 2-1,-4 0-331,-5 0 1,0-5 0,-7-1-455,-2 3-2356,-1 1 0,-10 4-606,-2 3 0,-6 2 0,-4 5 3063,-1-1 1,-7-1 0,3 6 0</inkml:trace>
  <inkml:trace contextRef="#ctx0" brushRef="#br2">5849 10987 8307,'0'-16'630,"-7"7"0,-5 4 1,-5 3-97,-4 2 0,-6 6 1,5 2-1,-3 5 85,-3 4 1,4 9 0,-2 2-1,-2 4-226,-2-1 0,-1 14 0,-1-6 1,1 3 462,-1 3 1,3 1-1,1 1 1,3 0-421,2 0 1,4-5 0,7 2 0,3 1-104,2 0 0,2 1 1,7-11-1,3 1 201,5-1 1,4-3 0,2-4 0,2-2-250,3 2 0,-4-5 0,4-2 0,-4-4-324,-1-1 1,0-2-1,0-2-563,-1-2 1,1-1 0,-2 3-986,-3-1 0,3-8-4993,-4 3 1093,-3-5 5487,0-1 0,-7 0 0,0 0 0</inkml:trace>
  <inkml:trace contextRef="#ctx0" brushRef="#br2">6054 11631 10354,'15'-9'3937,"1"4"-3291,0 3 0,5 2 0,0 0 1,0 0-204,1 0 0,-2 0 1,4 0-1,-1 0-389,-4 0 0,4 0 0,-2 0 0,-2 0-353,-2 0 0,-1 0 1,0 0-858,0 0 0,-1 0 0,1 0-710,0 0 0,-1 0 1,1 0 687,0 0 0,0-1 1178,-1-5 0,8-2 0,2-8 0</inkml:trace>
  <inkml:trace contextRef="#ctx0" brushRef="#br2">6840 11364 7649,'16'-7'-797,"-6"-2"1098,1-6 0,-3 4 0,3 1 0,-4-3 157,0-1 1,7-1-1,8-1 1,1 0 331,0 1 1,10 4 0,0 2 0,4 2-142,1 4 0,4-4 0,-5 2 0,-2 1-140,-2 2 1,-7 2-1,-1 2 1,-4 3-287,-7 6 1,0 3-1,-9 3 1,-2 2-127,-1 2 0,-11 7 1,-6 0-1,-10 7-23,-5 7 1,-8-2 0,-4 2 0,-2 0-85,3-2 0,-3 4 1,7-7-1,2-2-35,2-2 1,9-2 0,3 1 0,3-3 421,2-2 1,2-5-1,4-6 1,5 0-105,3-1 0,2-4 0,2-2 1,3-1 393,5 1 1,6-5-1,3 1 1,4-3-367,2-2 1,1 0-1,7 0 1,2 0-703,2 0 0,5-2 0,-6-2 0,-1-3-730,-2-1 1,2-1 0,-2-3 0,-3 1-390,0-1 0,-7 3 1,-1-1-1,-1-3 401,0 0 1,-2 2 0,-6 1-1,-3-4 1119,2-6 0,2-4 0,2-8 0</inkml:trace>
  <inkml:trace contextRef="#ctx0" brushRef="#br2">7406 11018 7649,'16'-16'605,"-1"1"1,1 1-330,0 3 1,1 4-1,2 7 1,6 0-1,3 2 372,5 3 1,7 4-1,-1 10 1,-1 6 74,0 6 1,4 6 0,-5-1-1,-2 5 49,-2-1 0,-7 10 0,-1-1 0,-2 6-257,-4 4 0,-9 2 0,-4 2 0,-5 0 339,-1 0 1,0-2 0,-1-2 0,-5-5-541,-4-5 0,1 0 0,-1-12 0,-3-2-494,-1-2 0,-1-7 1,-1-2-1,0-3-106,1-7 1,-1 0 0,0-8 0,0-3-1232,1-1 1,-1-2 0,0 0-1,0 0-72,1 0 0,4-7 0,3-4 0,1-3 517,3-1 0,2-6 0,2-2 0,2-1 1072,3-4 0,11-2 0,8-1 0</inkml:trace>
  <inkml:trace contextRef="#ctx0" brushRef="#br2">7893 10578 7649,'16'-16'0,"0"2"212,-1 4 1,3 1 0,1 6 0,4-3-1,1 5 246,4 4 1,14 8 0,5 10-1,2 7 319,0 7 0,4 10 0,-1 11 0,-3 1-217,-5 3 0,-1 10 1,-6-6-1,-4 4 114,-5 2 0,0 9 1,-7-2-1,-4 0 366,-4-1 0,-1 10 0,-7-7 1,-1-1-639,-3-3 0,-1-5 0,0-7 0,0-4-68,0-6 1,-5-3 0,-2-11-1,0-3-113,0-2 0,-5-5 1,1-9-708,-3 1 0,-1-8 1,-1-7-1,0-5-601,1-1 0,-1-1 0,0-5 0,0-4-244,1-4 1,1-2 0,3-1-1,4-2 38,0-2 0,6-7 1293,-5 2 0,19-11 0,4-3 0</inkml:trace>
  <inkml:trace contextRef="#ctx0" brushRef="#br2">8727 10389 8010,'-16'0'0,"2"-1"589,3-5 1,3 3 0,4-7-239,-1-3 1,1 5 0,10-1 0,6 0 179,7 0 0,-1 6 1,6-4-1,2 2-290,6-1 1,3 1-1,-4 5 1,0 0-154,1 0 0,-1 0 0,-1 0 1,-2 2 16,-2 3 0,-7 6 0,1 8-30,-8 2 0,-5 2 0,-7-4 1,0 3-38,0 3 0,-5-1 0,-4 4 0,-3-2 116,-6 2 0,-1-3 1,3-1-1,1-1 152,-1-4 1,0 4 0,0-2-1,2-2 190,4-1 0,3-3 0,7 1-75,0 0 0,7-6 0,3-1 1,4-2-26,2-4 1,7-1 0,3-2 0,4 0-256,1 0 1,6 0 0,0 0-1,-3-2-500,0-3 1,-3 2 0,-1-6 0,-2 0-994,-2 0 0,-7 1 0,2-4 0,-5 1 1352,-6-1 0,4-16 0,-5-5 0</inkml:trace>
  <inkml:trace contextRef="#ctx0" brushRef="#br2">9984 11395 7970,'-10'-8'1285,"-1"2"0,8 12 0,-2 4 1,3 4-680,2 2 1,0 5 0,0 2 0,0-1-62,0 1 1,0 10 0,0-1 0,0 1-157,0 0 0,5-2 0,2-1 0,0-2-272,0-2 0,4-7 0,-4 4-182,1 0 0,-4-11 0,3 4 0,-2-2-1312,0 0 0,1-4-4036,-6 1 4437,0-8 1,-7 4-1,-4-9 1,-5-1 975,-5-2 0,2-6 0,-7 6 0,0-7 0,-6 3 0</inkml:trace>
  <inkml:trace contextRef="#ctx0" brushRef="#br2">9607 11788 7495,'-10'-5'148,"-1"0"0,8-2 0,-4 3 662,0-1 1,7-2 0,0 4-195,8-3 0,12 1 1,2 3-1,4-1 256,8-2 1,-1-1-1,9 6 1,0 0-241,-2 0 1,11-1 0,-3-3 0,5-1-210,1 2 1,-3 1 0,-6 2 0,-1 0-213,-1 0 1,6-2 0,-8-1 0,-1-3-439,-4 3 1,-2 1 0,-5 0 0,-1-1-841,-2-2 0,-6-1 1,1 6-1226,-4 0 0,-8-1 1,-6-6 2291,-6-9 0,-13-14 0,-8-10 0</inkml:trace>
  <inkml:trace contextRef="#ctx0" brushRef="#br2">11399 10641 7649,'-7'-9'956,"-1"2"0,-10 7-456,-3 0 1,4 9 0,-6 5 0,2 7 0,-2 3-15,-1 4 1,3 2 0,-3 3 0,1 2-129,4 2 1,1 5 0,4-4 0,2 2 5,1 4 1,8-4 0,-2 4 0,5 1 59,5 1 0,4 2 0,8-9 1,2-1-133,2 1 0,9 3 0,0-4 0,6 1-49,5-1 0,-5 6 0,6-2 0,0 1-74,-2-1 0,4-4 0,-7-6-895,-2-1 1,-7-6 0,-4-4-1,-1-4-440,-4-1 0,-3-6 1,-4-1 158,-2-2 0,-6-3 0,1-10 113,-3-4 0,-4-4 0,-3-2 894,-6 1 0,-3-8 0,-1-2 0</inkml:trace>
  <inkml:trace contextRef="#ctx0" brushRef="#br2">11761 10940 7649,'0'-9'840,"7"2"0,5 7 0,7 0-352,8 0 1,9 0-1,8 0 1,5 0-97,3 0 1,6 0 0,-4 0 0,-1 0-45,-5 0 0,1 0 1,-12 0-166,-2 0 1,-9 5 0,-5 2 0,-3 2-14,-3 3 0,-1 2 0,-3 4 1,-6 1 69,-3 2 0,-9 7 1,-4-2-1,-3 4 113,-1 1 1,-1 2-1,-2 2 1,1 2-62,1-2 0,-3-2 1,10 0-1,1 0 10,2-1 0,5 1 0,1-10 0,1-1-207,5 1 1,1 3-1,5-5 1,-2-2-351,3-1 1,-1-3-1,0 1 1,-2-2-1253,3-3 1,1 1 0,0-5-821,-4 2 1,-3-8 1578,-7-1 1,-7-1-1,-5-10 1,-7-1-296,-8-2 1,-7-4 1042,-3-3 0,-14 4 0,2-6 0</inkml:trace>
  <inkml:trace contextRef="#ctx0" brushRef="#br2">11871 11443 7350,'-7'8'-562,"5"1"1406,-3-4 1,16-3 0,6 3 0,4-3 198,2-2 1,10 0 0,-2 0 0,3 0-293,-1 0 0,5-5 0,4-2 0,4 0-269,1 0 1,0 2 0,0 3-1,0-2-295,0-1 1,-1-2-1,-4 4 1,-6-3-185,-2 3 0,-10 1 0,-3 2 0,-4 0-1169,-1 0 1,0 0-1473,0 0 0,-8 2 1698,-2 3 0,-6-3 940,-6 3 0,-2-3 0,-8-2 0</inkml:trace>
  <inkml:trace contextRef="#ctx0" brushRef="#br2">13255 11443 7649,'-11'0'114,"2"-2"1,1-2 0,1-3 1160,0-1 0,3 2-785,9-4 0,4 6 0,7-3 0,1 2 34,4 0 0,4 0 1,8 5-1,2-2-89,2-3 1,5 3 0,-4-3 0,2 3-184,4 2 1,-4 0-1,2 0 1,2 0-203,1 0 0,2-2 1,0-1-1,-1-2-821,-4 1 0,-6 2 1,-9 4-1,-6 3-941,-4 6 0,-6 3 1712,-1 1 0,-6-6 0,3-2 0</inkml:trace>
  <inkml:trace contextRef="#ctx0" brushRef="#br2">14450 10767 7916,'-16'-9'723,"0"2"0,7 14 1,4 5-1,3 7 79,2 8 1,6 2 0,-1 4-1,0 2-262,2 2 0,-5 5 0,5-4 0,-2 1-139,0-1 0,8 4 0,-3-3 1,2-3-190,-1-3 0,3 2 0,-6-10 0,3 1-259,-1 0 1,-4-7 0,2 2-1,-1-3-608,-3-2 0,3-1-919,-2 1 0,0-6-1629,-5 1 2201,0-8 1,0 3 0,0-12 1001,0-4 0,7-11 0,2-3 0</inkml:trace>
  <inkml:trace contextRef="#ctx0" brushRef="#br2">14984 11144 7649,'-5'-11'0,"-2"3"0,-2 1 192,-3 3 0,-2 1 0,-2-1 436,1-1 1,-1 0-1104,0 5 1,2 2 0,4 3-1243,4 5 1717,5 4 0,1 2 0,0 0 0</inkml:trace>
  <inkml:trace contextRef="#ctx0" brushRef="#br2">14623 11474 7649,'-11'-2'767,"1"-3"0,6-4 1,1-5-5,6 4 1,8-2 0,10 6 0,5 3-77,3 1 1,13 2 0,4 0 0,1 0-241,4 0 1,-1 0 0,-1 0 0,0 0-203,-2 0 0,4 0 1,-11 0-1,0 0-88,-3 0 0,-4 0 0,-1 0-547,-1 0 1,-6 0-1,-5 0 1,-2 0 0,-2 0-2444,-1 0 0,-4 0 1799,-1 0 0,-8-2 0,-2-1 0,-9-4 1034,-5-2 0,-1-8 0,-1-8 0</inkml:trace>
  <inkml:trace contextRef="#ctx0" brushRef="#br2">15141 11018 7649,'-15'7'778,"6"-3"1,4 8 0,3 4 428,2 3 0,0 9 0,0-2 0,0 4-479,0 1 0,0 1 0,-2-1 0,-1 0-281,-3 1 1,1-1 0,5 1 0,0-3-270,0-2 0,5 1 0,2-6 0,0 1-604,0 0 0,4-2 0,-6-6 1,0 1-508,2 0 0,-5-6 0,5-1 0,-2 0-1544,1-1 1,1-4 1384,-2 1 0,-3-12 0,3-9 1092,-3-8 0,5-13 0,1-3 0</inkml:trace>
  <inkml:trace contextRef="#ctx0" brushRef="#br2">14953 10421 8257,'22'0'57,"1"0"0,7 0 1,0 2-103,3 3 0,10 11 0,5 10 0,7 5 1215,7 6 0,6 8 0,0 9 0,-3 1-122,-6-1 1,-28-22 0,-1 2-1,24 32 1,-1 4-186,-6-2 0,-12 2 1,-4-2-1,-8-3-401,-6-6 1,-3 1-1,-3-10 1,-6-4 361,-3-8 0,-9 1 0,-4-3 1,-4-2-360,-6-7 1,-2-4-1,-5-7-661,2 0 1,5-6 0,-5 1 0,-1-1 0,3 1-179,3-1 0,4-5 0,3 6-1722,3 1 1,6-5-1,14-2 2096,12-3 0,10-9 0,16-2 0</inkml:trace>
  <inkml:trace contextRef="#ctx0" brushRef="#br2">16053 10091 8589,'16'-16'470,"0"6"0,-1 1 1,3 2-1,3 2-34,5-2 1,4 5 0,1-3-1,1 3 109,-1 2 0,-1 5 1,-2 2-1,-4 2 81,-1 3 1,-2 2-1,-7 2 1,-4 1-106,-4 4 1,-5-3 0,-1 4-1,0-1-157,0 0 1,-7 7 0,-3-2 0,-4 4-90,-2 2 0,0-6 0,3-2 0,0 1-18,3-1 0,1-5 0,-1 2 0,4-3 114,5-2 0,2-1 0,5 1 15,4 0 0,9-8 1,2-1-164,-2 0 1,4-5-1,0 3 1,1-5 0,4-3-2,2-2 1,1-2 0,1 3 0,-1-3-1762,1-2 1,4 6 0,1-2 0,-2 3-652,-2 2 1,4 3 0,0 6-1,-4 5 2190,-5-2 0,1 4 0,-4-7 0</inkml:trace>
  <inkml:trace contextRef="#ctx0" brushRef="#br2">16729 11301 8213,'16'0'1769,"2"0"-639,3 0 0,-2-5 1,7 0-1,2 1 0,2 2 561,1 2 0,6-5 0,-1 0 0,-1 1-1726,-1 3 0,-5 1 1,-1 0-1,-3 0-730,-3 0 1,5 0 0,-6 0 0,0 0-1039,1 0 1,-4 1-1,3 3 1,-6 3 1802,-4 2 0,-4 1 0,-7 6 0</inkml:trace>
  <inkml:trace contextRef="#ctx0" brushRef="#br2">16871 11568 9056,'16'0'3222,"-1"0"-2190,1 0 1,2 0-1,1 0 1,3 0 0,3 0-333,3 0 0,2 0 0,1 0 1,0 0-581,1 0 0,-1 0 1,1 0-1,-1 0-1019,1 0 0,4 0 0,1 0 0,-2 0-712,-2 0 1,4 0 0,1 0 0,1 0-606,-1 0 2216,-1-7 0,-6-1 0,1-8 0</inkml:trace>
  <inkml:trace contextRef="#ctx0" brushRef="#br2">18097 10861 10469,'16'-2'1824,"-2"8"0,-2 6-1425,-1 3 0,-6 8 1,5 3-1,1 4 0,-1 1 279,1 1 0,-6 5 1,4-1-1,0-1-323,-1-2 0,-2-1 1,2-3-1,-1-1-163,-3-1 1,3-8 0,-2 2 0,-2-4 113,-1-1 0,-2-6-370,0 1 1,-2-8 81,-3 3 0,2-12 0,-8-4 0,1-6-3,1-5 1,-3-1 0,5-8 0,0 0 55,0-3 0,2-4 0,5 2 0,0-1-220,0 1 1,7 7-1,3 3 1,4 3-298,2 3 1,6 1 0,3 4-1,1 2-337,0 1 1,1 8-1,6-4 1,2 2-6,1-1 1,1 1 0,-4 5 0,0 0-188,-1 0 1,6 0-1,-10 0 1,0-2 974,2-3 0,-7-11 0,-1-8 0</inkml:trace>
  <inkml:trace contextRef="#ctx0" brushRef="#br2">18899 10327 9202,'0'-21'0,"0"0"0,0 1 511,0 3 0,5 1 1,4 2-1,2 2 141,1 2 1,11 4 0,-6-2 0,4 1-88,2 3 1,10 2-1,-2 2 1,1 2-221,-4 3 1,0 4-1,-7 9 1,-2 1-136,-2 2 1,-3 7 0,-3-2 0,-6 4 54,-3 1 1,-16 0-1,-7 1 1,-7-2 7,-4-4 0,-4 3 0,-3-2 0,1 1 0,-1-2 0,4 2 0,8-7 0,2-2 120,2-2 0,8-1 0,6 0-99,2 0 1,3-1-1,10-1 1,6-2-79,7-1 1,6-2 0,8 3 0,3-3-242,6-2 0,9-2 0,1-3 0,-1 1-455,-2 2 0,-2 1 0,0-5 1,1 3-1432,-1 1 1,-2 7 0,-1-1 1910,-2 3 0,0 1 0,5 1 0</inkml:trace>
  <inkml:trace contextRef="#ctx0" brushRef="#br2">14355 11144 7315,'0'-16'-1148,"2"6"1157,3-1 1,4 3-1,7-5 1,-1 5-55,1 1 0,0-4 0,0 4 0,-1 0 21,1 0 0,-5-3 0,-3 3 0,1 0 24,0 0 0,-6-6 0,11 5 0,-5-8 0</inkml:trace>
  <inkml:trace contextRef="#ctx0" brushRef="#br2">14575 10861 8213,'0'-16'0,"0"1"36,0-1 1,0 0 0,0 0 0,0 1 605,0-1 1,0 6 0,0-1 953,0-1 1007,0-2-1951,0-2 0,2 9 0,2 7-334,1 9 1,0 7 0,-5 5-1,0 3 15,0 0 1,0 11-1,0-3 1,0 1-146,0 0 1,0 4-1,0 1 1,0 1-179,0-1 1,0-1 0,0-6 0,0 1-67,0-1 1,0-1-1,0-4 1,0-5 9,0-4 1,0-1-1,0 0-225,0 0 0,0-6 272,0 1 0,0-10 1,0-1 101,0-8 1,0-6 0,0-2 0,0-2-142,0-3 1,7-3-1,2-9 1,1-2-25,1-2 0,-2-12 0,1 2 1,-5-2-211,-3 0 0,-2-3 0,0 1 0,0 4-68,0 3 0,0 8 1,0-4-1,0 3 344,0 7 1,0 1 0,0 6-1,-2 0 297,-3 0 1,3 3 92,-3 4-305,3 7 1,2 9 0,-1 14-1,-3 9 20,-1 8 1,0 6 0,3 0 0,-2 4 1,-1 5 0,-2 6 1,4 1-1,-3-3-7,3-1 0,1 4 1,2-1-1,2-3-154,3-5 1,-1 4 0,4-6-1,1-5-243,0-7 1,-6-1 0,3-4-1,-3-1-3,2-3 1,-3-3 225,3-3 0,-1-6-46,1-4 0,-3-5 0,5-5 316,0-5 0,-4-6 0,8-5 1,1-5-47,2-4 0,-4-3 1,1-2-1,1-3 1,2-3-220,2-2 1,-6-8-1,-1-3 1,-2 0-412,-4 0 0,-1 1 0,-2 8 268,0 3 1,0 4 0,0 8 0,0 4 0,0 5 735,0 3 0,-5 8 718,0-1-1101,-1 1 1,5 10-1,-3 9-37,-1 8 1,-5 11 0,3-2-1,0 4 93,0 1 1,-4 1 0,4 1 0,0 2-80,0 1 0,-3 3 0,3-4 0,0 2 87,0-3 1,-6 0 0,5-3 0,-3 1-142,1-1 1,1 0 0,-3-1 0,1-2-232,-1-2 0,3-1 1,1 1-1,-1-3 102,0-1 0,6-4 0,-4 3 0,1-4 194,1-1 0,0 0 0,5-1 95,0 1 1,0-6-111,0 1 0,5-6 0,2 4 35,2-2 1,1-2 0,6-5-89,0 0 0,7-7 1,1-2-1,4 1 0,2 1 12,3 0 0,4 3 0,1-4 0,7-1-6,6 0 1,3 6 0,-3-4-1,1 1-103,-1 1 0,-4-2 0,-3 4 0,-6-3-80,-5 3 0,1-4 0,-13 2 0,-2-1-33,-2-1 0,-6 6-64,-1-5 1,-6 3 127,1-2 1,-5 3-1,-5-3 1,-8 3-266,-6 2 0,0 0 0,-9 0 188,-5 0 0,0 0 0,-7 2 1,-1 1-1,1 2-51,-4-1 0,1-1 0,-1 1 0,4 1 51,2-1 1,-4 3 0,5-2 0,4 0 2,5 2 0,0-3 0,7 4 0,2-1 291,1-3 1,4-1-1,2 1 377,1 1 1,8 2 124,-2-2 1,5-3-293,5 3 1,9-3 0,9-2 0,1 0-66,4 0 0,7 0 0,3-2-176,3-3 0,2 2 0,8-6 0,3 2 1,0 2-150,0-2 0,6 3 1,-3-5-1,3 2-48,-2 4 0,-1-4 1,-8 2-1,-5-1-14,-4-1 1,-3 6 0,-8-5-1,-2 5-247,-7 1 220,-2 0-432,-9 0 1,-22 1-1,-14 3-266,-10 1 0,0 0 0,-5-5 0,0 2 42,2 3 0,2-3 0,6 3 0,3-3 18,2-2 1,5 0 464,6 0 0,9 0 343,7 0 0,7 2 0,9 1 0,1 3 51,4-3 0,-3-1 0,4-2 0,-1 0-485,0 0 0,0 0 1,-5-2-1,0-1 192,-1-3 0,1 1 1,-2 3-1,-4-3 205,-4-5 0,-5-4 0,-1-2 0</inkml:trace>
  <inkml:trace contextRef="#ctx0" brushRef="#br2">15251 11065 8213,'-1'-15'332,"-5"-1"1,5 5 0,-6 3 0,1-1 1202,1 0 0,-2 6-1117,2-2 0,2 5 0,-6 5 0,2 7 98,3 7 0,1 0 1,-1 8-1,-1 1-80,2 1 1,1 8-1,4 0 1,1-3-235,2 0 1,6 2 0,-4 1-1,0 0-142,0 1 0,0-5 0,-4 4 0,2-4-124,-1-1 1,-2-3 0,-2-3 0,0-5-82,0-3 1,0-2 0,-2-1-126,-3 1 0,1-7 504,-6-4 1,5-5-1,-4-5-135,2-6 1,2-4-1,5-6 1,0-6 171,0-2 1,1-3 0,3-1 0,1-4-276,-1-4 0,-3-8 1,-1-2-1,0 2-202,0-2 1,0 3-1,0 4 1,0 4 154,0 1 1,0 8 0,0 6-1,0 3 518,0 3 0,-5 6-211,0 3 0,0 8-256,5 2 0,0 14 1,0 14-1,-2 7 136,-3 7 0,3 3 0,-3 4 1,3 2-44,2 1 0,0 6 1,0-6-1,0-1-116,0-2 0,0-7 0,0-2 0,2-2 93,3-3 0,-3 2 1,5-4-141,0-3 0,-6-9 0,6 0 0,-1-4 146,-1-1 1,7-7 89,-2-4 1,-1-3 0,2-4-1,-1-3-97,-1-6 0,5-8 1,-4-4-1,4-3-183,2-7 1,-7 0 0,-4-9-1,-3-2-375,-2-1 0,0-8 0,0 3 184,0 4 1,-7 1 0,-2 8 0,-1 4 173,-1 5 1,6 5-1,-4 8 542,2-1 0,0 5-402,2 1 0,3 13 1,-3 3-1,1 8-579,-1 7 0,3-2 0,-3 7 1,3 2-1237,2 2 0,0 6 1806,0 1 0,0-7 0,0-8 0</inkml:trace>
  <inkml:trace contextRef="#ctx0" brushRef="#br2">4010 13549 8342,'-21'0'0,"0"-2"380,2-3 1,1 3-1,2-3 2496,1 3-1729,6 2 1,4 0 0,10 0-434,5 0 0,4 0 0,4 0 1,3 0-222,5 0 0,9 0 0,3 0 1,1 0-278,-1 0 0,6 0 0,-4 0 0,0 0-381,-3 0 1,0 0 0,-2 0 0,-4 0-488,-1 0 1,3 0 0,-7 0 0,2 0-1088,-2 0 1,2 0 0,-7 0 0,0 2-1543,2 3 3281,-6-3 0,6 12 0,-7-6 0</inkml:trace>
  <inkml:trace contextRef="#ctx0" brushRef="#br2">5079 13203 8637,'16'-7'938,"-1"-3"1,-6 1-1,-2-2-157,0-1 0,-3 5 1778,6 2-1925,-7 3 1,3 9 0,-10 4-1,-3 3-256,-1 1 1,-3 3 0,-5 3 0,1 3-119,-1 1 0,0 10 1,0-4-1,1 2-1,-1 0 0,-3 4 0,1 1 0,4 1 3,0-1 1,2-1-1,0-4 1,3 0-56,2-1 0,2 3 0,3-11 0,-1 1 76,-3-4 0,3 1 1,8-1-91,6-2 1,3-1 0,3-4-1,2-4-174,2-4 1,11 1-1,-3-2 1,3-2-110,3-1 0,7-2 0,0-2 1,3-3-270,2-5 0,-5-3 1,-2 1-1,-1 2-396,-4-3 1,-4 5 0,-3-1-1,-3 0-189,-3 0 0,-2 4 0,-8-5-1424,-2-2 0,-6-2 1,1-2 1618,-3 0 0,-8 0 0,-1-1 749,-1-4 0,-3 3 0,-4-4 0</inkml:trace>
  <inkml:trace contextRef="#ctx0" brushRef="#br2">5551 13392 8887,'0'-7'819,"0"7"1,0 8 0,0 13 0,1 7 229,5 7 0,-5 0 0,5 7 0,-5 2 207,-1 1 0,6-3 0,1-2 0,-1 0-802,1 0 1,4-5 0,-4 0 0,0-5-542,0-4 0,3-1 0,-3 1 0,0-5-389,0-4 1,4-1-1,-4 0-1530,2-1 1,-4-6 0,5-4 22,3-3 1,-5-4 0,1-5 0,0-8 1982,-1-10 0,3-11 0,5-5 0</inkml:trace>
  <inkml:trace contextRef="#ctx0" brushRef="#br2">5472 12826 8216,'17'-16'0,"4"2"0,6 4 519,2 4 0,10 5 0,4 2 0,10 5 1005,10 4 1,1 11-1,10 9 1,-1 6-801,-1 6 1,-37-15 0,0 2 0,26 25 0,-4 9-161,-4 5 0,-29-29 0,-1 1 0,21 35 0,-2 2-366,-20-36 0,-1 0 0,12 37 0,-18-35 1,-2 0-1,7 39-570,-12-3 1,-6-2 0,-9-11-1,-10 2-622,-13-2 0,-16-3 0,-13-5 0,-7-6 113,-8-3 1,-8-16 0,38-19 0,-1-3 0,-1-3 0,0-2 273,-2-3 1,-1-1 141,-5 0 0,0-2 1,6-3-1,0-1 0,-7-1 1,0 1-1</inkml:trace>
  <inkml:trace contextRef="#ctx0" brushRef="#br2">4120 13109 8474,'-18'-25'287,"-1"4"1,-2 4 0,0 1 387,-2 0 0,6 8 1,-6 2-1,2 5 175,0 1 1,-7 0 0,2 1 0,-3 5-263,-3 4 0,-5 16 0,-1 7 0,0 4-172,-1 2 1,4 2-1,7 0 1,2 1-1,-2 1 0,4 11 0,-1-6 0,2 0-58,4 1 1,7-2 0,3 1-1,2-3-222,4-3 0,3 2 0,5-8 0,5-1 28,4-2 0,9-1 0,5-1 0,5 1-1393,4-1 0,12-1 0,0-2 0,7-2-1138,8 2 1,4-5 0,9-4 2366,2-7 0,-11-5 0,9-7 0</inkml:trace>
  <inkml:trace contextRef="#ctx0" brushRef="#br2">6557 12810 8309,'-5'-16'94,"-1"1"1,3-1 544,1 0 1,2 0 0,2 2-99,3 4 1,4-4-1,8 5 1,4-1-1,5 1 199,4 2 0,-4 2 0,1 5 0,-1 0-325,-2 0 1,-3 2 0,-9 3 0,-3 5-140,-2 4 0,-2 4 1,-5 1-1,-1 4 77,-5 1 0,-9 2 1,-12 6-1,0-1 48,0 1 0,-2-3 0,4-2 0,1-5-42,3 1 0,3-4 0,4 6 1,4-3 42,5-3 1,3-1 0,4-2-13,3-1 1,4-6-1,8-4 1,4-1-200,5 1 1,4-3 0,1 3 0,1-5-286,-1-5 0,1 1 1,1-6-1,2-2-964,1-2 0,-1 3 0,-7 2 0,-1 2-349,1 4 1,-6 1 0,-3 4 0,-6 3-1081,-8 6 2487,-3-4 0,-9 7 0,-2-6 0</inkml:trace>
  <inkml:trace contextRef="#ctx0" brushRef="#br2">7815 13344 9603,'8'13'1941,"-2"2"0,-5 3-1195,-1-1 0,0 6 0,-1 3 1,-3 4-95,-1 1 1,-6 4 0,6-2 0,2-3-144,1 0 0,2 0 0,0 1 0,2-1-824,3-4 1,-2 2 0,8-7 0,1-2-1341,2-2 0,2-1 0,-2 0-1231,-4 0 1,-5-2 1702,-10-4 0,-5-5 1183,-11-10 0,-11-11 0,-8-8 0</inkml:trace>
  <inkml:trace contextRef="#ctx0" brushRef="#br2">7437 13785 8592,'16'-11'1596,"1"2"0,4 1-568,6-1 1,4 4-1,6-4 1,5 0-275,3 0 0,8 4 0,-1-4 0,-1 1-529,-2-1 1,3 5-1,0-1 1,-1 4-550,-2 1 0,-4 0 0,-3 0 0,-5 1-1062,-4 4 0,4 9 0,-2 7 1386,-6-1 0,3 4 0,-8 1 0</inkml:trace>
  <inkml:trace contextRef="#ctx0" brushRef="#br2">9733 12731 8812,'-2'-15'0,"-3"1"759,-6 3 1,-4 4-1,-6 9 1,-7 3 8,-7 6 0,-5 10 0,-8 7 0,1 5-26,0 4 0,0 6 1,1-1-1,3 3-340,1 3 0,7 4 0,0 2 0,7 0 242,7 0 1,11 4-1,4-4 1,5 0 15,1 0 0,14 4 0,8-5 1,10-3-156,4-1 0,6 2 0,-3-2 1,1-4-164,4 0 1,-1-4 0,-1-3 0,-5-3-718,-4-5 0,-3-9 0,-4 0 0,-5-6-737,-4-4 1,-3 3-6017,-3-4 3879,-4-3 1,-19-2 3248,-4-10 0,-17-18 0,0-10 0</inkml:trace>
  <inkml:trace contextRef="#ctx0" brushRef="#br2">10110 13219 8785,'-14'-7'0,"2"-4"0,3-3 475,2-1 1,2-1 0,5 0-1,0 0 86,0 1 1,12-1 0,6 0 0,3 1-68,1-1 1,12 2 0,-3 2 0,2 3-196,0 2 0,-3 2 1,-2 6-1,-4 3-128,-1 1 0,-2 13 0,-5-1 0,-2 4 32,-4 2 0,-3 10 0,-7-2 1,0 3-206,0-1 0,-7-2 0,-3 1 0,-6-3-68,-5-3 1,4-3-1,-6-7 1,2 0-93,0-1 1,0-1-1,5-2 1,1-3-59,-1-2 1,0-2-53,0-5 1,8-1 160,2-5 0,12-2 1,6-6-1,7 2 154,7 1 0,6 6 0,3-4 0,3 2 106,2 4 0,2 1 0,4 4 0,-4 1 84,-6 2 0,1 9 1,-4 0-1,-5 5-2,-3 1 1,-4 4 0,-6 2 0,1 2-41,0-2 0,-8 4 0,-2-4 0,-5 4-175,-1 2 1,-7-6 0,-5-2 0,-7-1-501,-7-4 1,-6-1-1,-3-3 1,-1-1-97,1-3 0,-4 1 0,4-7 0,4-1-349,3-3 0,9-1 0,-2 0 0,3 0-195,3 0 1,4-1 0,2-5 1123,2-4 0,2-4 0,5-2 0</inkml:trace>
  <inkml:trace contextRef="#ctx0" brushRef="#br2">10645 12684 8246,'31'-8'14,"1"2"0,-1 5 353,0 1 1,6 3 0,3 8-1,4 8 813,5 3 0,3 15 1,-1 2-1,0 8-421,-6 5 0,6 13 0,-9-1 0,-4 4-43,-3 2 0,-10-2 0,-5-5 0,-2-3-114,-2-8 1,-8 4 0,-2-12 0,-5-4-293,-1-5 1,0-2 0,-1-10 0,-5-1-383,-4 1 0,-4-2 0,-2-7 0,1-2-116,-1-1 1,-5-8-1,0 2 1,2-1-3771,1 1 0,2-3 1418,1 3 0,6-5 2540,4-5 0,3-11 0,2-8 0</inkml:trace>
  <inkml:trace contextRef="#ctx0" brushRef="#br2">11761 12370 8297,'10'-7'0,"1"-4"379,1-3 1,2 1 0,4 0 0,3 3 101,5-2 1,4 3 0,1 0 98,0 2 1,-1 2 0,-2 5 0,-3 2 0,-3 3-156,-3 5 0,-1 4 0,-4 2 0,-4 2-28,-4 2 0,-5 3 1,-2 5-1,-5-2-92,-4 2 0,-9 2 0,-4 1 0,-1-1 57,-4-4 0,0 4 0,1-6 1,6 1-12,4-4 1,1-4 0,2-1 0,4 0 40,5-1 1,3 1-1,4-2-7,3-3 1,11-3 0,10-4 0,3 1-160,3-1 0,6-3 1,2-1-1,2 0-589,0 0 1,-1-5-1,4-2 1,-1 0-146,-1 0 0,4-3 0,-10 4 0,-2 3-491,-2 1 0,-1 4 1,-1 3-1,-1 7 999,-4 8 0,-3-3 0,-8 6 0</inkml:trace>
  <inkml:trace contextRef="#ctx0" brushRef="#br2">12516 13486 9296,'15'0'895,"-4"0"1,1 0 0,4 0-487,3 0 1,9 0 0,-2 0 0,4 0 328,1 0 1,6 0 0,0 0 0,-4 0-670,-5 0 1,0 0-1,-7 0 1,-2 0-1330,-2 0 0,-3 2 0,-3 3-578,-6 5 1,-5 4 0,-7 2 1837,-9 0 0,-6-1 0,-10 1 0</inkml:trace>
  <inkml:trace contextRef="#ctx0" brushRef="#br2">12626 13706 8297,'15'0'707,"1"0"1,2 0-213,3 0 0,-2 0 1,7 0-1,2 0 281,2 0 0,6 0 0,3 0 0,-1 0-663,1 0 0,4 0 1,-1 0-1,2 0-806,-2 0 0,7-5 0,-6-1 1,1 1-492,2-2 1,-6 4 0,2-8 0,0-1 1183,-2-2 0,5-2 0,-5 1 0</inkml:trace>
  <inkml:trace contextRef="#ctx0" brushRef="#br2">13884 13046 11056,'8'7'714,"-2"3"0,2 9 0,1 4 0,2 2-176,-1 3 0,-1 3 0,3 4 0,-2 3-16,3 3 0,4 0 1,1 5-1,-4-4-247,0-6 1,-2-2 0,0-5 0,-3-1 57,-2-2 0,3-12 1,-5 2 559,-1-2-525,-2 0 0,-9-7 0,-4-7-209,-3-9 1,-1-6 0,-1-5 0,0-2-101,0-3 0,2-1 1,2-7-1,3-4-14,2-5 1,4 4-1,10-2 1,7 0-237,5-2 0,14-6 0,1 12 0,4 3-269,6 5 0,-1 0 1,1 7-1,-2 2-297,2 1 1,-1 8-1,1 1 1,-4 2-656,-1 3 0,-3 3 1,-4 1-1,-1 0-208,1 0 1,-3 5-1,-3 0 1620,-5-1 0,-3 4 0,-2 1 0</inkml:trace>
  <inkml:trace contextRef="#ctx0" brushRef="#br2">14890 12637 8276,'0'-16'0,"-2"1"713,-3-1 0,5 0 1,0 2-273,9 4 1,5-2-1,1 5 1,3 0 130,3 0 1,1-4 0,6 6-1,-1 1-172,1 3 0,-4 1 1,0 0-1,-1 1-94,-4 5 0,2 2 1,-3 8-1,-4 0-122,0 0 1,-7 6 0,-4 4 0,-5 2-146,-3-1 1,-12 6-1,-1-5 1,-6 0 71,-9 1 1,1 1 0,-4 0 0,4-2 56,6-2 0,-2-7 1,7 2 383,2-4 1,8-1-60,6 0 0,10-6 0,7-1 0,8-2-101,6-3 1,11-3-1,3-1 1,2 0-379,0 0 0,0-5 0,5 0 1,0 0-738,0-2 0,-7 5 0,-1-3 1,-3 3-990,1 2 1,0 2 0,-6 3 1711,1 5 0,-8-3 0,-1 0 0</inkml:trace>
  <inkml:trace contextRef="#ctx0" brushRef="#br2">5079 15042 8273,'0'-16'249,"0"1"0,0-1 512,0 0 0,-5 6 0,-1-1 534,3-1 1,-1 5-707,-1 2 0,3 15 0,-3 8 1,3 3 204,2 1 1,0 11 0,0-1 0,0 3-87,0 3 0,0 1 0,0 4 1,0-3-367,0-1 0,0 3 0,0-5 0,0-3-283,0 0 0,0-5 1,0-1-1,0-3-189,0-3 1,0-1-1,0-5 1,0 0-1555,0 0 1,2-3 0,2 0-8,1-3 0,0-5 1,-3 4 527,3-2 0,-1-2 0,6-6 1,1-5 1162,-3-4 0,6-11 0,-5-3 0</inkml:trace>
  <inkml:trace contextRef="#ctx0" brushRef="#br2">5786 14963 8273,'0'-10'937,"0"-1"1,0-1 727,0-2 1,-1 4-45,-5-1 0,3 10-1055,-8 1 0,3 6 1,-5 12-1,1 1-137,-5 2 1,1 12 0,-5-1 0,4 3 5,1 3 1,0 1 0,0 4 0,1-3-118,-1-1 0,7 3 0,4-4 0,3 1-171,2-1 1,7-3 0,4-7 0,4-2-28,6 2 1,6-5 0,8-4-1,1-5-159,-1-4 1,4-1 0,-3 2-1,-1-6-243,-2-3 0,2-2 0,-1-2 1,-5-3 78,1-6 1,-7-3 0,-2-2 0,-4 1 60,-1-1 0,-7 0 1,-4 0-1,-3-1 73,-2-4 1,-9 4-1,-7-6 1,-7 2-59,-1 0 1,-6 2 0,2 7 0,-5 1-174,-4-1 1,1 3 0,4 0 0,1 2-379,-1 4 0,1 1 1,0 2-1,1 2-602,4 3 0,3 9 0,9 9 1,3 1 1279,6 4 0,3 2 0,2 1 0</inkml:trace>
  <inkml:trace contextRef="#ctx0" brushRef="#br2">7076 14979 8273,'0'-10'1867,"0"-1"1,-2 8-858,-3-3 0,3 6 0,-3 6-517,3 4 0,2 9 0,0 4 0,0 1 645,0 4 1,5 2-1,0 2 1,-1-1-754,-2 0 1,3-1 0,2-2 0,0-2-803,0 2 1,0 0-1,-4 0 1,3-3-160,-3-3 0,4-1 0,-2-5 1,-1 0-4728,-2-1 3741,-2-6 1,-7-2 0,-4-9-1,-3-3 1055,-2-5 1,-5-4-1,-1-2 507,-3 0 0,-1-7 0,-5-1 0</inkml:trace>
  <inkml:trace contextRef="#ctx0" brushRef="#br2">6887 15309 8273,'0'-16'-138,"0"1"1,2-1 1172,3 0 1,9 2-1,7 2 1,0 3-71,2 2 1,1-3-1,7 5 1,1-1-288,-1-1 0,1 4 0,-1-6 0,1 2-371,-1 4 0,1-4 1,-3 2-1,-1 1-692,-2 2 1,-1 2 0,3 0 0,-4 0-914,-1 0 0,3 0 1,-5 0-1,-2 0-3342,-1 0 4640,-2 0 0,-1 7 0,1 2 0</inkml:trace>
  <inkml:trace contextRef="#ctx0" brushRef="#br2">8381 14759 8273,'14'-2'0,"-4"-3"0,-5-5 0,2-4 0,-1-2 378,-3 0 0,-1-7 0,-2-1 1,0 0-1,-2 3 263,-3 3 0,-4-1 1,-7 0-1,1 3-208,-1 2 1,0-3 0,-1 8 0,-2 0-135,-2 4 0,-6 3 0,6 2 0,0 0-118,-1 0 1,2 9 0,-6 5-1,0 7-66,2 3 0,-4 2 1,5 6-1,0-1-35,1 1 0,1-1 0,5 1 0,0-3-108,0-3 1,6 2 0,1-5 0,2 0 82,4 0 1,1-8 0,2-4 0,2-1-170,3-1 0,4 3 0,6-7 0,3-1 11,3-2 1,2-2 0,4-2 0,0-3-32,1-6 0,7 2 1,1-3-1,-1-3-133,-2-5 1,-6-1 0,-3 6-1,-1-3 47,-4-3 1,-2 4 0,-1-4-1,0 3-14,0 3 1,-6-1-1,-1 0 383,-2 0 1,5 8 135,-1 2 1,-3 10 0,1 5-1,0 3 379,-1 5 1,1 15 0,3-1-92,-1 2 0,-8 8 1,4 1-1,-1 3 1,-1 2-87,-2 0 1,-1-1-1,-2-3 1,0-3-96,0-1 0,-5-2 0,-2-8 0,-2-3-329,-3-5 0,3-3 1,0-2-1,1-2-235,-1-4 1,0-1 0,-3-6-1113,2 3 0,-1-1-881,-5-5 0,8-2-3196,2-3 5361,5-4 0,8-7 0,1 1 0</inkml:trace>
  <inkml:trace contextRef="#ctx0" brushRef="#br2">9293 14900 8314,'10'0'561,"1"0"1,-1-5 0,6 0 0,-1 2-133,1 1 1,5 0-1,2-1 1,0-3-254,-1 3 0,6 1 0,-3 2 0,1 0-496,0 0 1,-7 0-1,2 0-203,-3 0 0,-10 2 1,-6 3 152,-11 6 370,-8-4 0,-21 6 0,-3-4 0</inkml:trace>
  <inkml:trace contextRef="#ctx0" brushRef="#br2">9277 15183 8697,'16'0'0,"1"0"0,2 0 551,2 0 0,7 0 0,-2 0 0,4-1-19,2-5 1,-1 5-1,0-6 1,-1 1-608,-4 1 0,4-2 0,-6 4 1,3-2-258,-1 1 1,-5 1 0,3-1 0,-1-1-958,-4 1 0,4-4 1,0-3 1288,1-3 0,-5-9 0,4-1 0</inkml:trace>
  <inkml:trace contextRef="#ctx0" brushRef="#br2">10377 14665 9424,'7'15'726,"-5"1"1,3 2-1,-3 3 86,-2 5 1,5 5 0,2 4 0,0 2-345,0-2 1,0 3 0,-3-1-1,3-4-246,2-5 0,-1 2 1,3-6-1,-6 1-185,-3-4 0,3-9 1,0-2 595,-1 2-585,-3-5 0,-2-1 0,-3-13 0,-1-7 66,2-5 1,-4-8 0,1 5-1,3-3-16,1-3 0,4-3 0,3-4 0,6-2 2,2 2 0,8-3 0,2 1 0,0 4-340,0 5 0,5 0 0,-2 7 0,3 2-163,3 1 1,-1 4-1,1 4 1,-3 3-217,-2 0 0,1 5 0,-6-3 0,1 3-2043,0 2 1,-2 2 2661,-6 3 0,1-3 0,0 5 0</inkml:trace>
  <inkml:trace contextRef="#ctx0" brushRef="#br2">11368 14398 8283,'7'-25'0,"2"4"605,-1 4 1,6 1 0,-1 0-212,6 1 0,-2 6 0,4 2 0,-2 2 1,1-1 108,1 3 1,5 1-1,-5 2 1,0 0-218,1 0 1,-4 5 0,1 2 0,-5 2-106,-3 3 0,-8 2 1,2 2-1,-3 1-298,-2 4 0,-2 2 0,-3 5 0,-5-4 136,-4-1 0,-7 3 1,-2-3-1,0 0 67,1-1 0,1 5 1,5-6-1,0-2 303,0-2 0,8-1 0,2 0 242,5-1 1,1-4 0,3-2 0,6-1 69,7 1 1,10-4 0,0 4-485,4-2 1,8-2 0,2-5 0,1 0 0,-5 0-98,-3 0 0,4 0 1,0 0-1,-2 0-349,-2 0 0,-3 0 0,-2 0 0,-4 0-2229,-1 0 0,-9 2 1,-9 3-1,-5 4 2453,-5 0 0,-25-2 0,-12-7 1</inkml:trace>
  <inkml:trace contextRef="#ctx0" brushRef="#br2">6195 16535 8394,'-7'9'64,"-3"-4"1,-4-3-1,-2-2 273,0 0 1,2-7 0,2-2 0,3-1 0,2-1 447,4-1 1,1-4-1,4-3 1,5-2-195,9 2 0,6 1 0,13 1 0,5-2-308,8-2 0,4 2 0,-1 6 1,1 5-61,-1 1 0,-4 1 1,-3 6-1,-6 0-1,-5 0 0,0 2 0,-12 3 1,-3 8-243,-6 6 0,-5 5 1,-9 8-1,-3 1-120,-5 4 0,-13 3 0,-9 7 0,-8 0 61,-5 0 0,-6 0 0,0 0 0,4-1 105,2-4 1,3-4 0,11-6 0,1-1 175,4 1 1,3-8 0,9-3 0,3-4 418,6-1 0,3 0 1,2 0 0,4-6 0,5-1 0,8-2-242,6-4 1,8-1 0,8-4 0,1-3-635,4-5 1,6-4-1,3-2 1,-1 2 59,2 3 0,-5-3 1,4 4-1,-5-2-1525,0 1 1,-6-1-1,-2 5 1,-2 0 402,-3 0 0,-7-3 1,-3 4-1,-3 1 279,-3-2 0,-1 5 1,-2-3 1036,-1 3 0,1-5 0,0-1 0</inkml:trace>
  <inkml:trace contextRef="#ctx0" brushRef="#br2">7988 16158 8431,'7'-9'773,"-6"4"-502,5 10 1,-6 2 0,-6 5-1,-4-1 186,-4 1 1,-7-3-1,-4 0 1,-3-2-107,-5-4 1,-2-1-1,2-2 1,-2 0-39,-1 0 1,-1-5 0,5-2-1,1 0-158,0 0 0,1-4 1,2 4-1,3 0-99,3 0 0,1 2 0,5 5-112,0 0 96,1 0 1,6 7 0,4 5 0,1 6 98,-1 3 0,3 6 0,-3 0 1,3 1-17,2-2 1,-5 7 0,0-5-1,-1 0-44,-1 2 1,6-1-1,-5 1 1,5-4-6,1-5 0,-2 2 0,-2-2-110,-1-2 1,0-2-913,5-1 680,0-7 1,7-4-1,3-8 159,4-3 1,9-6 0,3 3-1,4-1-135,1 0 0,8 1 0,3-3 0,3 3 120,2 2 1,1 2 0,0 5 0,3 0 197,2 0 0,2 1 1,-6 5-1,-3 4 115,-1 4 1,-6 2 0,-3-1 0,-4 1 375,-6 0 1,-3 5 0,-9 2 0,-2-1-284,-2 1 0,-6 3 0,-1-3 1,-6 0 494,-8-1 0,-10-1 0,-7-5 0,-5 0-111,-3-1 1,-6-1 0,1-1-1,-2-5-309,-6-1 0,-2-1 0,4-5-539,0 5 0,5-5 0,2 5 0,0-3 0,1 0-1565,1 3 1,8 4 0,9-5 0,5 1-1089,6 1 1,5-6 2834,10 5 0,18-19 0,10-4 0</inkml:trace>
  <inkml:trace contextRef="#ctx0" brushRef="#br2">9057 16441 8394,'-16'0'-1039,"0"-2"977,1-3 0,1 1 4434,3-6-3732,4 6 1,16-4-1,5 4 1,7-1-290,3 1 1,2 3 0,6 1 0,-1 0-163,1 0 0,-3 0 0,-1 0 0,-3 0-1308,-2 0 1,3 0 0,-5 1 88,-2 5 0,-9 2 0,-6 8 1030,-8 0 0,-11 0 0,-10-1 0</inkml:trace>
  <inkml:trace contextRef="#ctx0" brushRef="#br2">9041 16645 7563,'2'14'0,"3"-3"-79,5-6 0,4 2 0,4-2 0,1-1 883,2-3 0,7-1 1,-2-1-1,4-3-419,1-1 0,6 0 1,0 3-1,-1-2-859,3-1 1,-6-5 0,6 4 0,-3 1 432,1-2 0,0-2 0,-4-8 41,3-4 0,-2-3 0,4-8 0</inkml:trace>
  <inkml:trace contextRef="#ctx0" brushRef="#br2">9984 16268 9003,'9'7'0,"-2"2"580,0-1 0,-3 6 0,6-1 0,2 4 112,2 4 1,0 0 0,-2-4 0,-1 3-296,1 1 1,0 5 0,1-5 0,-5-2 147,-1-2 1,4 4 0,-6 0-148,-1-1 1,3-3 320,-2-1-500,0-8 0,-12-2 0,-3-12-164,-4-4 0,0-9 0,1-4 0,5-1 57,1-4 1,1-2 0,6-1 0,2-1-128,3 1 1,4-6-1,7 0 1,1 2-200,4 2 0,-1 2 0,4-1 0,0 3-189,1 2 0,-1 5 1,4 6-1,-2 2 17,2 4 0,0 3 1,0 7-1,-3 0-1095,-2 0 0,3 0 0,-4 0 0,1 0-161,0 0 0,3 1 1642,-5 5 0,0-5 0,-5 6 0</inkml:trace>
  <inkml:trace contextRef="#ctx0" brushRef="#br2">10912 15671 8610,'16'-6'244,"-1"1"1,3-2-1,3 4 1,5-4 234,4-2 0,-1 6 1,-1-3-1,-1 5 5,1 1 0,-6 0 1,-1 0-238,-3 0 0,-3 5 0,-1 2 0,-3 1-111,-6 5 0,-3 1 0,-2 3 0,-2 2-22,-3 2 1,-9 7 0,-9-2 0,1 4 91,-1 2 1,-3-6 0,5 0-1,1 0 67,3-1 1,3-3-1,3-6 1,6 0 193,3-1 1,2 1 0,2 0-55,3 0 0,9-8 1,9-1-1,2-1-277,3-1 1,1 0-1,3-5 1,-1 0-347,1 0 1,-1 0-1,1 0 1,-1 0-449,0 0 1,1 0-1,1 0 1,2 0-4704,2 0 5361,-1 14 0,3-3 0,1 11 0</inkml:trace>
  <inkml:trace contextRef="#ctx0" brushRef="#br2">10220 17745 8176,'0'-15'384,"2"6"0,3 5 85,6 8 1,-3 6-1,3 11 1,1 6 262,2 2 1,7 8 0,2 1 0,-1 1-333,1-1 1,3 4 0,-3-3 0,2-1 126,3 0 0,-6-1 1,-1-7-1,-3-4-104,-3-5 1,-1-4-1,-3-1 191,-6 0 0,-3-9-278,-2-7 0,-12-12 1,-6-11-1,-5-2-315,-5-3 0,4-3 0,0-6 1,-1-5-308,1-3 1,6-2-1,1 0 1,6 0-67,4-1 1,2-4 0,7 0 0,3 3-6,5 5 0,6 0 1,5 8-1,7 3 143,7 5 1,0 5 0,5 7-1,0 2 64,0 4 1,2 3 0,6 7 0,-1 0-318,0 0 1,-7 0 0,-3 2-1,-4 3-474,-2 5 0,-6 6 0,-6 5 0,-7 5-2031,-6 4 2972,-5-6 0,-15 6 0,-3-6 0</inkml:trace>
  <inkml:trace contextRef="#ctx0" brushRef="#br2">9088 18123 11618,'18'-11'0,"1"2"402,2 2 0,12-3 0,0 3 0,4 0 183,1 0 1,6-3-1,-4 3 1,0 0-808,-3 0 0,-4 1 1,-3 6-1,-4 0-493,-5 0 1,-3 0 0,-4 2-92,-4 3 0,-3 4 0,-9 7 0,-3-1-2221,-5 1 3027,-11 0 0,-4 0 0,-6-1 0</inkml:trace>
  <inkml:trace contextRef="#ctx0" brushRef="#br2">9010 18390 8798,'1'14'0,"6"-2"767,9-1 0,1-8 0,10 2 0,2-3-82,6-2 1,0 0 0,5 0 0,-1 0 276,-4 0 1,3-2 0,1-1 0,-1-2-523,1 1 1,-3-3-1,-3 0 1,1 0-87,-3 0 1,7-5 0,-10 3-1,-1 0-1351,-3 4 0,-3-2 1,-5 2 25,0 1 0,-10 3 0,-6 1 971,-8 0 0,-20 7 0,-5 1 0</inkml:trace>
  <inkml:trace contextRef="#ctx0" brushRef="#br2">8050 17887 8319,'20'-5'1757,"-5"-1"-1336,-9 1 1,-1 5-1,-10 2 1,-6 1 16,-3 3 1,-7 1 0,-1-4 0,-3 2-227,-3-1 0,-2-1 1,-1 1-97,0 1 0,-3 0 0,-1-5 0,-1 0 0,1-1 82,2-5 0,3 5 1,2-6-449,2 0 1,6 5 0,0-3 0,2 3-78,2 2 0,2 2 282,4 3 0,3 4 1,7 6-1,0 1 198,0 0 1,0 1 0,0 2-1,0 2 26,0-1 0,0 2 0,0 1 0,0 0 43,0-1 1,0 1-1,0-4 1,0 2-122,0-2 1,0-1 0,0-2 0,0-1-66,0 1 1,0-5 0,0-1-193,0 2 0,0-3 16,0 2 1,5-6-1,2 3 1,2-1 16,3-3 0,2-2 1,4-2-1,1 0-14,2 0 1,1 0-1,-1 0 1,4 0 140,-1 0 1,6 0 0,-2 0 0,5 0 136,4 0 0,0 0 1,-6 0-1,0 1-30,1 5 0,-1-5 0,-1 6 1,-4 0 303,-5 4 1,-3-2 0,-3 1 0,1 1 55,0-3 1,-6 6 0,-1-3-1,-2 3-47,-4 1 0,-1 1 1,-2 0 198,0 0 1,-7-1-1,-3 1 1,-6 0-1,-3-1 86,-2 1 1,-7 0 0,0 0-1,-5-2-337,-4-4 0,-7 2 0,2-6 0,-1-3-110,1-1 0,-7-4 0,4-3 0,-3-4-284,-2 0 1,4-5 0,4 4 0,0-2-1850,2 1 0,2-1 0,6 5 904,1-2 1,6 4 0,5-5-1847,2-3 0,11 6 0,5 0 2813,6 0 0,15-1 0,-2-8 0</inkml:trace>
  <inkml:trace contextRef="#ctx0" brushRef="#br2">17673 13675 8450,'0'-30'127,"0"2"1,0 3 0,0 3 362,0 3 1,0 1 0,-2 2-114,-3 1 1,1 1 0,-6 1 0,-2 5-46,-2 1 1,-2 1 0,-2 6 0,-1 0 59,-2 0 0,-7 7 0,2 6 0,-4 4-104,-1 4 0,-1 12 0,1 0 0,0 4-35,-1 2 1,1 9 0,-1 1-1,1 5 38,-1 6 0,8 4 1,1 5-1,4-1 0,3 3 0,-1 11 1,12-7-1,1-1 84,2-3 0,2-4 1,2-8-1,3-5-105,6-5 1,3 4-1,1-13 1,1-4-201,0 1 1,0-4 0,-1-6 0,1-7-532,0-2 0,-6-2 1,-1-1-1,0-1-1760,-1-3 0,-2-2-613,4-4 0,-6-5 2834,1 0 0,-17-14 0,-6-11 0</inkml:trace>
  <inkml:trace contextRef="#ctx0" brushRef="#br2">18082 14005 8598,'10'7'2322,"0"5"-1993,3 7 1,1 5 0,3 8 0,2-1 393,2 1 0,7 4 1,-1 3-1,0-1-216,0 1 0,1 3 1,-6-6-1,1-3-395,0-5 1,-2 0-1,-6-7 1,1-1-307,0-3 1,-7-1 0,-2-2-1,-2-2-592,0-2 0,2-1 0,-3 3-1437,1-1 0,2-8 718,-2 3 0,4-6 1505,6-6 0,1-9 0,0-10 0</inkml:trace>
  <inkml:trace contextRef="#ctx0" brushRef="#br2">18789 14099 9033,'-7'-9'708,"-2"2"0,-6 9 0,-1 1-25,0 3 1,-1 8 0,-4 0 0,-4 5 302,1 0 1,-11 5-1,3 3 1,-1 2-424,0 3 1,2-3 0,-1-1 0,2-1-483,4 1 0,-3-1 0,2 0 0,-1-6-251,2-4 1,2-1-1,5 0 1,-2-2-631,1-4 1,-2 4 0,1-4-1064,1 4 1,8-3-1,3-1 715,2 3 1,16 1-1,12 0 1,9-2 1147,7-2 0,10-6 0,9 3 0</inkml:trace>
  <inkml:trace contextRef="#ctx0" brushRef="#br2">19670 13910 8332,'10'0'959,"0"0"0,-6 7 0,3 5 1,-2 8 303,0 6 1,2 4 0,-3 1-1,1 0-674,-1 1 1,3-2 0,-2-2 0,0-2-487,2 2 1,-5-4-1,3 1 1,-1-1-333,1 0 1,-3-4-1,3 1-266,-3-4 0,-2-1 0,0 0 1,0-1-7588,0 1 5747,0-7 2335,-14-2 0,3-14 0,-12-2 0</inkml:trace>
  <inkml:trace contextRef="#ctx0" brushRef="#br2">19418 14303 7527,'-9'-7'840,"-5"5"0,19-4 1,1 6-1,6 0-24,4 0 1,6 0-1,5 0 1,2 0-7,3 0 0,4 0 0,3 0 1,-1 0-488,1 0 0,3 0 0,-6 0 0,1 0-540,1 0 1,-4 0-1,2 0 1,-2 0 13,-3 0 1,4 0 0,0 0-1,-4 0-1947,-1 0 0,3 0 1,-7 0-1,1-2 2150,-6-3 0,7-4 0,-11-7 0</inkml:trace>
  <inkml:trace contextRef="#ctx0" brushRef="#br2">20456 13863 8391,'7'-16'0,"1"1"0,3-1 228,-1 0 1,1 1 0,6-1-1,3 0 713,0 0 1,8 1-1,-1-1 1,1 0-552,-2 1 0,9 6 0,-4 4 0,1 3-104,-4 2 0,5 0 0,-5 2 0,0 3-49,1 5 0,-6 11 0,-2 5 0,-3 4 33,-3 2 1,-1 1 0,-3 5 0,-6 8 60,-3 4 0,-2 3 1,-2-6-1,-3 0-102,-6 0 0,-5-7 0,-3-3 0,-3-4-310,-3-1 0,-1-8 1,-6-3-1,3-4 9,3-1 0,-9-5 0,3-3 0,-1-1-35,0-3 0,1-4 0,1-5 0,-1-6-47,1-3 0,7-2 0,3 1 0,5-1 43,5 0 0,4-5 0,9 0 0,3 2-39,6 2 1,8 1-1,6 0 1,2 2 202,7 4 0,13 3 0,0 7 0,4 2 105,3 3 1,-4-2 0,6 8 0,-1 1-139,-5 2 1,-3 3 0,-3 3 0,-4 1-173,-1-2 1,-3-2-1,-4-1-738,-1 0 1,-6-1 0,-6 1 0,-5 0 0,-5 0-1089,-2-1 0,-2 1 1978,-5 0 0,-7-1 0,-2 1 0</inkml:trace>
  <inkml:trace contextRef="#ctx0" brushRef="#br2">21147 13219 11477,'0'-16'-1400,"0"5"1698,0 1 0,2 7 0,5-1 0,9 8 341,8 6 1,8 6 0,5 5-1,6 5-83,8 4 0,-2 6 0,7 4 0,0 4 44,1 5 1,1 7 0,-11 0 0,-3 3-73,-8 6 1,5 5 0,-15-4 0,-4-1-205,-2 1 1,-12-3-1,-2-7 1,-5-7-53,-1-4 0,0 0 1,-1-11-1,-5-6 212,-4-4 1,-11-3-1,-5-7 1,-2-2-433,2-1 0,-4-8 0,5 2 0,-1-3-1652,0-2 1,7 0 0,-2 0-1667,3 0 0,10-2 1539,2-3 1,6-4-1,6-6 1758,4-1 0,11-14 0,4-3 1</inkml:trace>
  <inkml:trace contextRef="#ctx0" brushRef="#br2">21871 13124 11107,'0'-15'0,"0"-1"0,1 0 0,3 1 688,1-1 0,7 2 0,-1 2 0,3 1 325,2-1 0,5 0 0,1 1 0,3 4-245,3 0 0,-4 5 0,1-3 0,-3 5-331,-2 5 0,-3-1 1,-1 8-1,-2 4-344,-4 3 1,2 9 0,-6-2 0,-5 4 265,-4 1 1,-6 6-1,-7 0 1,-1-2 93,-4-2 1,-2 0 0,-5 0 0,4 0 6,1-3 0,2-4 1,5 2-1,1-3-221,-1-3 0,2-1 0,4-5 0,4 0-325,5-1 1,2-1-1,5-1 64,4-3 1,6-6 0,5 1 0,5-3-4,4-2 1,3-2-1,2-2 1,3-3-553,2-1 0,1-1 1,2-2-1,-1 4-121,2 0 0,-7 6 0,-4-4 0,-7 5-2247,-3 5 0,-4 3 2771,-9 8 0,-3 7 1,-7 1-1</inkml:trace>
  <inkml:trace contextRef="#ctx0" brushRef="#br2">23034 13910 18159,'0'-15'442,"0"6"0,2 4 0,1 12-286,3 8 1,-1 3-1,-3 8 1,1 2 125,2 2 1,1 1 0,-5 0 0,3 1 318,1-1 1,2 1 0,-2-1 0,4 1-783,0-1 1,5-5 0,-5-1 0,1-3-918,0-2 1,-4 2 0,2-1-722,-1-2 1,-3-3 0,-9-5 999,-6-6 1,-5-3 0,-4-2-1,-7-2-136,-2-3 1,-3-2 1154,1-4 1,-8-10-1,-1 4 1</inkml:trace>
  <inkml:trace contextRef="#ctx0" brushRef="#br2">22751 14319 17990,'2'-9'-299,"3"2"1,6 2 0,3 0 1400,1 1 0,13 3 0,4-1 0,3-2-254,3-1 1,2 0 0,7 3 0,1-1-210,-1-3 1,0-1 0,2 4 0,2-2-408,1 1 1,0 2 0,-4 2-1,-3 0-1049,-3 0 1,2 0-1,-8 0 1,-3 2-1144,-5 3 1,0 4 1813,-7 7 1,0 6 0,-5 3 0</inkml:trace>
  <inkml:trace contextRef="#ctx0" brushRef="#br2">24622 13124 22194,'-16'-15'-1300,"6"6"1,-1 5-1,-1 8 2202,-2 6 0,-3 11 0,-4 7 0,-5 5-477,-4 4 0,-1 5 0,-1-3 1,1 1 198,-1 3 1,1 6 0,1 2-1,4-2-260,5 1 0,5 6 0,6-3 0,4-3-176,5-1 0,1-2 1,1 1-1,6-3 94,9-3 1,0-4 0,5-6 0,-4-1-531,-1 1 1,5-1-1,2-1 1,-2-4-510,-4-5 1,8-4-1,-10-1-1700,3 0 0,-6-7 964,-2-4 1,-4-2-1474,4 2 2990,-6-3 1,3 5-1,-7-7 1</inkml:trace>
  <inkml:trace contextRef="#ctx0" brushRef="#br2">24827 13753 8321,'-11'-7'273,"1"-3"1,6 1 0,-3 0 1736,0 2-1324,5 2 0,-5 8-348,7 8 1,-1-1 0,-3 13 0,-1 0 0,1 3 161,3 4 1,1 1 0,0 1-1,1-1-212,5 0 0,2 1 0,8-1 1,2-1-102,3-4 1,-4 2 0,6-7 0,-2-3-27,0-6 1,5 0 0,-5-7-1,-2-1 87,-1-3 1,2-1 0,3 0 0,0-1-212,0-5 1,3-7 0,-5-8 0,-2 1-308,-2 3 0,-1-4 0,0-2 0,-2-1-30,-4-4 1,-1-2 0,-5 0-22,1 4 0,0 2 0,-5 5-151,0-2 482,0 7 1,5 14 0,2 12 0,4 7 212,6 7 0,4 14 0,7 6 0,0 3 118,5 7 1,-1-2 0,6 3 0,-3 1 578,-3-2 0,3 3 1,-11-8-1,0-4 199,-3-3 0,-3-4 0,-4 2-554,-4-5 1,-3-6-1,-7-3 1,-1-4 0,-5-1-566,-4-4 0,-6-3 0,-7-4 0,-6-3 0,-6-2 0,-9 3 0,2-4 0,-3-3 0,-2-1 0,-1-4 0,3-1 0,1-4 0,2-2 0,7 5 0,-1-3 0,3 2-52,1 0 1,2-2-1,2 4 1,4-3-1182,1 3 1,2-1-1,6 1-2712,-1-2 0,7-2 3945,4 1 0,10-9 0,4-10 0</inkml:trace>
  <inkml:trace contextRef="#ctx0" brushRef="#br2">25880 13879 8279,'0'-11'803,"0"1"1,2 1 0,3-1 0,5 4-180,4 5 0,7-5 0,4-1 0,3 0-71,5 0 0,2 2 0,-2 5 1,2 0-261,2 0 0,3-5 0,-7 0 0,-3 1-301,0 3 1,-3 1-1,0 0 1,-6 0-827,-4 0 0,-1 0 0,0 0-937,-1 0 1,-6 1-1838,-4 5 3608,4-5 0,-7 6 0,5-7 0</inkml:trace>
  <inkml:trace contextRef="#ctx0" brushRef="#br2">26949 13297 16428,'11'0'172,"-3"-1"1,1-3 665,0-1 1,-4 0-38,6 5 0,-8 8 0,2 6-581,-3 5 1,-2 4 0,0-2 0,0 5 84,0 4 0,-2 1 0,-3 1 0,-5-1 140,-4 1 0,-2 4 0,-2 1 0,-1-2 48,-2-2 1,0-1 0,6-1-1,-1-1-248,0-4 1,2 2 0,2-7 0,3-2-36,2-1 1,0 3 0,4-1-83,-3 0 0,3-3 0,8-3 0,6-3 68,3-6 0,3 2 0,4-2 0,5-1 176,4-3 0,7-1 0,1 0 0,1 0-691,-1 0 1,4-5 0,-4 0-1,1 0-688,-1-2 1,-1 5 0,-6-5 0,-1 2-1274,-4-1 1,-3-4-1,-7 3 692,-1-2 0,-6-1 0,-4-6 0,-3 0 1533,-2 1 0,-7-8 0,-2-2 1</inkml:trace>
  <inkml:trace contextRef="#ctx0" brushRef="#br2">27311 13612 9349,'5'-7'921,"0"7"0,6 8 1,-6 12-1,-2 2-132,-1 3 0,-2 1 0,0 5 1,0 1-38,0-1 0,0 6 0,0 0 0,2-4-226,3-5 0,-3 5 0,5-5 0,-2-2-750,0-2 1,6 3 0,-4-6 0,0-2-667,0-2 0,-2-6 0,-3-2 0,1-1-734,3 1 0,1-6-1497,-2 3 1,-3-12 3115,3-4 0,4-18 0,-1-5 0</inkml:trace>
  <inkml:trace contextRef="#ctx0" brushRef="#br2">27358 12967 8461,'21'-28'0,"2"6"0,-1 8 159,1 5 1,5 4 0,0 6 0,5 6 1068,4 9 1,12 7-1,0 12 1,1 5-441,-1 7 1,0 14-1,-12 0 1,-2 2-146,-2 4 1,-9 4-1,-4-1 1,-8 0-212,-7 0 1,-3-9-1,-4-7 1,-3-3-391,-6-4 0,-4 2 0,-6-13 0,-4-1-909,1-2 0,-6 2 0,4 0 0,-2-3-976,2-3 1,3 8 0,9-9-1,4-2 1843,4-1 0,5-4 0,1-6 0</inkml:trace>
  <inkml:trace contextRef="#ctx0" brushRef="#br2">27924 12669 8446,'-11'-7'0,"3"-4"182,1-3 0,1-2 1,6 1-1,0-1 171,0 0 1,7 6 0,6-1 0,6-1 365,7-2 0,9 4 1,4 1-1,1 0-283,3 0 0,-2 6 0,-1-2 1,-2 3 79,-3 2 1,-9 7-1,-5 3 1,-3 4-263,-3 2 0,-6 5 1,-4 2-1,-5 3 0,-5 7 0,-5-1 0,-11 4 1,-7-3 29,-7-1 0,0-1 0,-5 1 0,1-3-56,4-2 1,4 1 0,5-7-1,5-2 71,3-2 0,4-1 0,4 0 0,5-1 88,3 1 1,2-5 0,2-1-22,3 2 0,5-3 1,11 0-1,5-2-232,4-4 0,3 1 1,4-1-1,3 2-281,0-1 0,9-2 1,-7-2-1,-2 0-1097,1 0 0,-8 0 0,3 0 0,-4 0-859,-6 0 0,2 8 1,-5 8-1,0 9-1327,-1 4 3430,-1 3 0,2-1 0,1 1 0</inkml:trace>
  <inkml:trace contextRef="#ctx0" brushRef="#br2">28333 14036 11708,'15'-5'0,"1"-2"664,0-2 1,5 4 0,3-4-1,4 2-267,5 4 1,2-4-1,-1 1 1,1 1-178,1-2 1,1 5 0,-6-3 0,-1 3-510,-4 2 0,2 0 0,-7 0 0,-2 0-260,-1 0 0,-4 7 0,-4 4 0,-4 3-149,-5 2 1,-1 6 0,-1 3 697,-5-1 0,-9 6 0,-10-6 0</inkml:trace>
  <inkml:trace contextRef="#ctx0" brushRef="#br2">28364 14398 8555,'23'0'360,"-4"-6"0,6 1 1,1 2-1,2 1 50,5 2 1,7 0 0,-1 0-1,1 0 630,3 0 1,1-2 0,0-1-1,-4-3-1062,-2 3 1,4 1 0,-5 0-1,-4-1-1268,-5-2 0,5-1 0,-5 5 0,0-3-205,2-1 0,-6-2 1495,3 2 0,-1-4 0,5-7 0</inkml:trace>
  <inkml:trace contextRef="#ctx0" brushRef="#br2">29528 13753 8551,'-6'-31'146,"-1"1"0,0 2 1,0 4-1,6 1 314,4 4 0,11 1 0,9 2 0,1 1 306,4-1 0,4 6 0,4 1 0,5 2-270,-1 3 0,3 3 1,-6 1-1,-2 1-222,-2 5 0,-8 2 0,-4 10 0,-6 1-108,-4 2 0,-4 7 1,-7 0-77,0 7 0,-7 3 0,-5 6 1,-9-4-1,-9 0 111,-5 0 1,-7-5 0,4 2-1,-2-4-52,-4-1 1,5-3 0,3-1 0,4-2 25,6 2 1,3-5 0,9 0-1,4-2 166,5 0 0,-2 0 0,1-6 0,5 1-85,4 0 0,6-6 0,8-1 0,3-2 33,1-4 1,7 4 0,-1-1 0,7-3-723,2-1 0,6-2 0,-3 0 1,1 0-757,4 0 1,-1 0 0,1-2 0,-4-1-360,-1-3 1,2-4 0,-4 3 0,-2 0 529,-2 0 0,-1-5 0,-1 1 1,-1-3 1017,-4-1 0,4-8 0,-6-2 0</inkml:trace>
  <inkml:trace contextRef="#ctx0" brushRef="#br2">31006 13659 10353,'0'-16'557,"-2"7"1,-3 4-185,-6 3 1,-5 4 0,-3 2 0,-4 3 135,-1 1 1,-2-2 0,-6 2 0,3-1-184,2-3 0,-6-1 0,4 1 0,-1 1-131,0-2 1,-3-3-1,7-5 1,-4-3-103,-1-1 1,1-5-1,2 3 1,4-3-130,1-1 0,2-1 1,5 0-110,0 0 1,6 8-417,-1 3 1,6 5 455,-5 5 1,4 3 0,-2 10-1,-1 1 197,0 2 0,6 5 1,-4-5-1,2-2-103,-1-1 1,-4 3 63,5 0 0,-1 0 1,5-7-1,-3-2-152,-1-2 0,1-1-53,10 2 0,2-4 0,8-7 0,2 1 0,2 3-22,7 1 0,2 0 1,5-3-1,2 3 75,6 6 0,-3-2 1,-1 1-1,-1 2 177,-1 2 1,6 7-1,-5 2 1,-4 0 348,-5-1 0,0 10 1,-5-4-36,1 0 0,-10 1 1,0 6-1,-5 2 1,-5-2 131,-3-2 1,-2-1 0,-6-1 0,-7 0 464,-6 1 0,-6-8 1,2-1-1,-4-2-268,-5 0 1,-9-5-1,-2-8 1,-5-1-837,-3-3 0,-15-4 1,-1-7-1,-7-7-330,-4-5 1,2-8 0,4 5 0,5-3-1835,3-3 1,4-1 0,2-6 2278,1-7 0,0-14 0,27 20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20377 1273 14837,'0'-10'-930,"0"-1"1,0 6 1498,0-6 2643,0 8-2725,0-4 0,0 9 0,0 3 0,-2 5 143,-3 4 1,3 2 0,-3 2 0,3 1-308,2 2 1,0 7 0,2-2 0,2 4-67,1 1 0,5 0 0,-3 1 0,0-2-123,0-4 0,0 3 0,-3-4 0,1 1-151,-2 0 0,1-6 1,-1 0-1,3-2-340,-3-2 0,-1-1 0,-2 1 59,0 0 63,0-7 1,2-2 0,1-9 204,2-3 0,2-4 1,-1-7-1,2 0 7,1 1 1,5-6-1,-2-2 1,6 0 65,3 1 0,0 1 0,-6 5 0,1 0 154,0 1 1,1 4 0,3 2 0,1 2-39,-2 4 0,-2 1 0,-1 2 0,1 2 347,4 3 1,-3 4 0,3 7 0,-4-1 148,-1 1 0,0 0 1,-1-1-1,-1 1-499,-3 0 0,1 0 1,-5-1-1,0 1-902,0 0 0,-2-1 0,-5 1 25,0 0 1,0 0 0,0-1-3723,0 1 1,2-2 2051,3-4 0,4-3 2397,7-7 0,0 0 0,-1 0 0</inkml:trace>
  <inkml:trace contextRef="#ctx0" brushRef="#br0">22279 1163 14692,'0'-10'375,"0"-1"1,0 6 242,0-6 1,2 8 0,2-1-14,1 8 1,5 5 0,-3 6 0,0 1 28,0 0 0,0 7 0,-3 3 1,1 2-14,-1-2 0,3 7 0,-2-5 0,0 0-307,2 2 0,-5-2 1,3 0-1,-1-4-359,1-1 0,-3-1 0,5-2 0,-2 1-288,0-2 0,2-4 1,-3-2-1,1-3-1076,-2 2 1,1-3 508,1 2 0,-2-3 1,8 3-488,1-6 0,-3-3 0,1-2 0,3-2 254,1-3 0,1-4 0,3-7 0,1 1 1435,2-1-230,0 0 1,2-6 0,1-3 0</inkml:trace>
  <inkml:trace contextRef="#ctx0" brushRef="#br0">22767 1320 15055,'7'-15'209,"-7"6"329,0 4 0,-9 5 0,-10 5 106,-2 5 1,-2-1 0,4 3-1,-2 2-235,2 0 1,-4 11 0,2-10 0,2 3-160,2-1 1,6 4 0,2 0 0,2-2-34,4-1 0,-4-2 1,2-1-1,3 1 11,5 0 1,6 0 0,7-1-1,1-1 17,4-3 0,2 3 0,5-6 1,-2 3 69,2-1 1,2-4 0,1 2 0,1-1-53,-1-3 1,-1 3 0,-2-2-1,-4-2-254,-1-1 1,-2 3-1,-5 1-1348,-1-3 1,-4-1-4,-1-2 0,-6 2 0,-1 1 1416,-6 2 0,-13 8 1,-8-5-1</inkml:trace>
  <inkml:trace contextRef="#ctx0" brushRef="#br0">31603 1572 12118,'7'-9'-1741,"-5"0"1314,3 4 0,-5 3 372,-5-3 1,3 2-152,-3-3 278,3 5-22,2-6-67,7 7 1,-7-7-212,0-4 1,-2 2 0,-8-1 684,-2-2 0,-2-2 1968,-2-2 1239,0 0-2742,7 8 1,2 2 0,9 12-260,3 4 1,2 9 0,6 4 0,-3 0 29,2-1 1,2 6-1,2-1 1,0 0-185,-1 0 0,1 1 1,0-6-1,1 3-85,4 3 0,-8-6 0,2-1-682,-1-3 0,0-2 1,0-1-1,-2-1 1,-3-2-589,-2-1 0,0-6 1,-2 4-1734,6-2 0,-2-2 1294,1-5 1,-1-2 0,3-3 394,-1-5 0,-8-4 0,2-4 0,-3-1 832,-2-2 1,7-14 0,2 2 0</inkml:trace>
  <inkml:trace contextRef="#ctx0" brushRef="#br0">31902 1462 14881,'0'-7'879,"-2"7"-15,-3 9 0,1 4 0,-6 5 0,-2 1-201,-2 2 1,-7 5 0,-2-3 0,0 0 383,1-1 0,-5 5 0,5-5 0,-1 1-502,0 0 1,-3-2 0,5-6-1,2 1-390,1 0 0,3 0 0,-1-1-465,0 1 1,0-2-2027,1-4-6741,6 4 7334,2-12 1,19 5 0,6-7 1832,4 0 1,5-7-1,4-2 1</inkml:trace>
  <inkml:trace contextRef="#ctx0" brushRef="#br0">32782 1289 14566,'-8'-7'-649,"-1"-2"1237,4-7 36,3 1 273,-5 6 586,7 2-865,0 7 1797,0 0-1890,7 0 207,-5 0 137,5 0-587,-7 0 0,0-2-222,0-3 1,1 3-38,5-3 44,-5-4-390,6 8 1,-5-6 129,3 7 1,-3 1 97,3 5 1,-3 2-54,-2 8 1,0 0 44,0-1 1,5 1-1,0 0 227,-1 0 1,-2-1-1,-1 1 1,3 0-52,1-1 0,2 1 0,-3 2 1,3 1-72,1 2 0,-4 0 1,3-6-1,-2 1-196,0 0 1,2 0 0,-3-1-315,1 1 1,6 0 0,-4-2 0,0-2-184,0-2 0,5-4 0,-2 2 1,4 1 206,2 0 0,0-4 1,-1 4-1,1-2-437,0-4 0,0 1 0,-1-1 167,1 3 0,-6-1 1,-1-7 1208,-2-3-438,5-4 1,-3-14 0,7-1-1</inkml:trace>
  <inkml:trace contextRef="#ctx0" brushRef="#br0">33191 1320 17477,'0'16'248,"0"0"1,0-1 0,0 1 347,0 0 0,-5 5 0,-2 3 0,-2 2-50,-3 2 0,-2 11 1,-2-8-1,0 2 39,1 1 1,1 2-1,1 3 1,5-1 102,1 1 0,-4-3 1,6-3-1,2 1-282,1-3 0,2 4 0,-2-9 1,-1 2-312,-3-2 0,1-3 0,5-7 0,0-1-441,0 1 1,0 0 345,0 0-357,0-1-4374,0-6-5100,0-2 9926,0-7 0,7-7 0,2-2 1</inkml:trace>
  <inkml:trace contextRef="#ctx0" brushRef="#br0">3632 3599 8697,'-1'-14'0,"-5"2"0,-4 3 492,-4 2 0,-2-3 0,0 5 0,-1 1 14,-4 3 1,2 1-1,-7 0 1,-1 0-191,3 0 0,-6 1 0,4 3 1,-2 3-39,2 1 1,-2 3 0,5 5 0,-1-1-136,-4 1 1,3 2 0,1 1-1,1 3-110,4 3 0,-4-1 1,2 4-1,4-3 38,5-3 0,-2 10 1,3-2-1,-1-1-22,1 1 0,-1 3 0,7-7 0,2 4 50,1 1 1,2 1 0,0-1 0,2-1 61,3-4 0,3 4 0,8-4 1,2 2 35,3-2 1,3-3-1,8-7 1,-1-1 56,0 1 0,3 0 0,1-2 0,3-4 39,2-4 1,-3 1-1,5-2 1,1-2 90,3-1 0,-1-9 0,-1-3 0,-4-4 211,-1-2 0,3-2 0,-8-3 0,-2-5-160,-4-3 0,-9-3 1,2-1-1,-3-4-303,-3-5 0,-1-3 0,-3-2 0,-6 0 34,-3-1 0,-9 1 1,-4 2-1,-3 1-743,-1 2 1,-6 9 0,-2 0 0,-2 7-372,-3 3 1,0-3 0,1 7-1,2 3-160,2 4 1,-5 8-1,4-1 1,-2 3-169,0 2 0,-1 0 0,-4 2 1276,-1 3 0,-6 4 0,-2 7 0</inkml:trace>
  <inkml:trace contextRef="#ctx0" brushRef="#br0">3334 2939 8388,'0'-17'81,"-2"-2"0,-3-2 0,-8 3 165,-6 6 0,2 0 0,-4 6 0,2 3 0,-2 1 456,-6 2 1,-2 9 0,-3 7 0,1 8-307,-1 6 1,-4 8-1,-3 4 1,1 4 58,-1 1 0,-3 7 0,4 5 0,1 6-111,4 3 0,-2 5 0,11-3 0,-1 2-21,4 3 0,4 0 1,3 2-1,3-2 97,6 0 1,5-2 0,5-8 0,8 0 27,6-3 1,0 1-1,7-14 1,0-3-338,-1-1 1,8-1-1,-3-2 1,0-7-639,-1-8 1,4 1-1,-6-7 1,1-1-442,-2-3 0,3-6 0,-1-3 0,4-1-1207,-1-3 1,9-3 0,-6-4 2174,4-7 0,4-8 0,5-13 0</inkml:trace>
  <inkml:trace contextRef="#ctx0" brushRef="#br0">4450 4055 14277,'16'0'739,"-1"0"1,6 0 0,2 0-1,2 0 1,1 0-245,-2 0 0,6 0 0,-4 0 0,4-2-327,1-3 0,-1 3 0,-2-3 0,-2 3-697,2 2 1,-5-1-1,-1-3 1,-1-1-1342,0 2 0,0 1 1,-3 0-694,3-3 0,0 1 2563,0-6 0,0-1 0,-13-4 0</inkml:trace>
  <inkml:trace contextRef="#ctx0" brushRef="#br0">6101 3254 8144,'0'-16'1148,"0"0"0,-7 7-790,-4 4 1,-3 3 0,-3 4 0,-2 3 369,-2 6 0,-5 3 0,3 3 0,0 4-34,0 5 0,-3 4 0,4 3 0,-3 2-126,-3 2 0,4 7 1,-1-2-1,2 3-58,4 2 0,2 5 0,1 3 0,0-3-42,1-3 1,6 5-1,4-9 1,3 1-187,2-1 0,7 4 1,3-9-1,4 1-284,2-5 0,5 3 0,2-4 0,1-4-530,4-3 0,-5-9 0,0 2 0,-2-5-651,-1-6 0,1 3 0,-5-8 0,0-2 26,0-1 0,-1-2 0,1 0-629,0 0 1,0-7-1,-1-5 1786,1-7 0,0 1 0,-1-5 0</inkml:trace>
  <inkml:trace contextRef="#ctx0" brushRef="#br0">6274 3929 8144,'-9'-10'1162,"4"-1"1,5 8-1,5-4 1,6 2-190,3 0 1,6-1 0,3 6-1,2 0-306,3 0 0,1-5 1,3 0-630,-1 1 0,1 3 0,-3 1 0,1-2 0,-2-2-532,0-1 0,5 0 0,-8 5 0,-1 0-444,-3 0 1,-4-2-1,-1-1 1,0-3-498,0 3 1,-6-4 0,-1 0-772,-2-2 2206,-2-1 0,2-13 0,2-1 0</inkml:trace>
  <inkml:trace contextRef="#ctx0" brushRef="#br0">6887 3458 8589,'21'-21'0,"0"0"0,-2 2 0,-1 1 700,-3 3 0,6 4 1,0 2-1,-2 2-36,-1 4 1,-2 1-1,1 2 1,2 2-256,2 3 1,0 4 0,-7 7 0,-2-1 2,-1 1 1,-8 2-1,3 1 1,-5 3-31,-1 3 1,-1 1-1,-5 6 1,-6-3-158,-7-3 1,2 4 0,-6-5 0,2 1-95,0 0 0,0-7 1,5 2-1,2-3-197,4-3 0,-4-6 0,5-2 1,-1-2-686,-1 0 497,8 1 1,-1-13 0,13-2 13,7 0 0,10-5 1,2 6-1,7-3 126,7 1 0,3 6 0,2-1 0,0 3 205,0 2 1,-6 2-1,-3 3 1,-1 7 209,-1 8 1,-1-1 0,-8 7 0,-6 0 83,-4-1 1,-3 4 0,-3-3 0,-6 4 28,-3 2 1,-2-6 0,0 0-1,-2 0-212,-3-1 1,-9-1 0,-9-5-1,0 1-370,0-7 1,-5 3-1,2-7 1,-3 0-672,-3-4 0,2-3 0,2-2 0,2 0-406,-2 0 0,6-6 0,1-1 0,3-1 48,2-5 0,2-2 0,4-4 0,5-4-172,3-2 1,2-8 1368,0-9 0,0-10 0,0-4 0</inkml:trace>
  <inkml:trace contextRef="#ctx0" brushRef="#br0">7484 3049 8258,'16'-5'0,"0"0"0,0 0 0,1 5 0,2 1 762,2 5 0,7 9 0,0 13 0,5 7 372,4 7 0,5 3 0,-4 4 1,1 2-530,-1 1 1,-1 8 0,-7-3 0,-2 5-3,-2 0 0,-9-4 0,1 0 0,-8-1-273,-3-1 1,0-2 0,-3-7 0,1-1-123,-2-4 0,-1-4 0,-4-6 0,-1-3-86,-2-2 1,-8-1-1,3-9 1,-2-3-539,1 0 1,-3-5 0,4 0 0,-4-2-444,-2-4 0,0-3 0,1-5 0,-1-6-846,0-3 0,6-7 1,1-3-1,0-4 65,1-5 1,4-11-1,-1-5 1640,3-12 0,-5-9 0,-2-8 0</inkml:trace>
  <inkml:trace contextRef="#ctx0" brushRef="#br0">7893 2625 8263,'21'-14'116,"0"3"1,5 4 0,-3 7 0,2 2 603,2 3 1,15 11 0,6 10 0,0 6 110,1 4 1,7 17 0,0 11-1,-3 6-474,-27-33 1,0 1 0,-3 0-1,-1 1 1,-1 2 0,-1 0 0,-1 2-1,0 0-95,-1 1 1,-1 1 0,-3 5-1,-2 1 1,-1-4 0,-1-1 0,-1-1-1,-2 1 650,3 39 0,-3-3 0,-7-5 1,0-7-294,0-2 1,0-3 0,-1-6-1,-3-5-347,-1-5 0,0 0 1,3-12-1,-2-4 0,-1-5 1,-2-5-1,4-8-1492,-3 1 1,-1-7-1542,2-4 0,2-5 0,-6-5 2761,2-6 0,-12-17 0,1-5 0</inkml:trace>
  <inkml:trace contextRef="#ctx0" brushRef="#br1">21698 3269 8096,'8'-24'24,"-2"3"313,-5 3 1,-2 3 0,-5 1 0,-4 3 269,-4 6 0,-3 3 0,-4 2 1,-4 0-172,1 0 0,-6 7 1,4 5-1,-4 6-123,-1 3 0,-1 7 0,2 0 0,3 5 186,0 4 0,3 5 0,-4-2 1,3 2-209,3 1 1,1 11 0,5-5 0,2 4 2,4 1 0,3 0 1,7-3-1,0 1-22,0-1 0,7-8 1,3-2-1,4-3-404,2-3 0,1-2 1,2-1-1,2-3-787,-1-3 1,2-5 0,-1-8-1,-1-5-242,-3-1 1,6-1-1,1-6 85,1 0 1,-3-2 0,-6-3 0,0-6-1107,0-3 2182,-1-9 0,1-1 0,0-7 0</inkml:trace>
  <inkml:trace contextRef="#ctx0" brushRef="#br1">21855 3537 8096,'0'-11'825,"0"1"134,0 6 1,5-1-1,2 12 1,2 7-20,3 5 0,7 7 1,4-3-1,0 1-244,0 4 0,-3 5 0,-2 2 1,1-1-251,2 1 0,5-1 0,-3-2 1,0-1-368,-1 1 0,-1-1 0,-3-1 0,1-4-822,2-5 0,0 2 1,-5-2-764,-1-2 0,-4-9 1,-2-3-71,-2 0 0,0-7 0,-4 0 854,2-8 0,1-8 1,-5-5-1,3-7 722,1-7 0,0-12 0,-5-9 0</inkml:trace>
  <inkml:trace contextRef="#ctx0" brushRef="#br1">22452 3537 8096,'9'6'551,"-2"-2"1,-9 6 0,-3 3 653,-5 1 1,-6 3-1,-5 2 1,-5 4-308,-4 1 0,-8 3 0,-3 4 0,1-1-485,4-4 0,-3 4 0,3-6 0,-1 2-161,-2 1 1,6-8-1,-3 2 1,2-4-500,3-1 0,5 0 0,1-1 0,2-1-1274,4-3 0,2 1 152,1-7 0,4 6 0,7-6 83,10-2 0,14-1 1286,7-2 0,11-7 0,3-2 0</inkml:trace>
  <inkml:trace contextRef="#ctx0" brushRef="#br1">22798 3804 8099,'-15'0'120,"-1"0"1,0 0 2586,0 0-1806,8 0 1,2 0-1,12 0-275,4 0 1,6 0 0,5 0 0,3 0-428,1 0 1,10 0 0,-4 0 0,2 0-624,1 0 1,-3-2-1,2-2 1,2-1 438,2 2 1,0 1-1,-8 2 1,-1-2-1644,-2-3 0,-1 2 1,3-8-1,-4-1 1628,-1-2 0,12-9 0,-2-1 0</inkml:trace>
  <inkml:trace contextRef="#ctx0" brushRef="#br1">23679 3222 8943,'2'-14'1286,"3"4"-934,-3 3 1,10 10 0,-5 8 0,0 10 674,0 7 1,0 5-1,-4 2 1,2 3-155,-1 2 1,-2 2 0,-2 4-542,0-4 1,0 3 0,0-3-1,0 3 1,0 1-138,0-4 0,-6-4 0,1-7 0,2 1-119,1-1 1,-3-6 0,-1-4 0,3-4-96,1-1 0,-3-6-235,0 1 0,-2-9 8,2-2 0,3-13 1,-2-9-1,8-3-196,6-3 0,11-1 0,7-3 0,5 1 172,4-1 1,10 3 0,-3 1 0,-2 5-70,-2 5 1,-3 1 0,-6 12 500,1 1 1,-6 3-1,-2 2 1,-1 5-1,-4 4 151,-1 4 0,-3 7 0,1 2 0,0 1-67,0 4 1,-2 2 0,-2 3 0,-4 2-252,-1 1 1,4 1 0,-6-5 0,-1-3-605,-3-3 1,-1 2-1,0-7-3933,0-1 3707,0-3 0,-1-8 0,-5-6 0,-2-6 63,-1-8 0,-5-8 1,4-4 339,-4-1 1,3-9 431,1-9 0,-1-11 0,-5-2 0</inkml:trace>
  <inkml:trace contextRef="#ctx0" brushRef="#br1">24198 3159 8064,'15'-15'288,"1"-1"0,2 0 0,3 0 0,5 2 405,3 4 1,3 3 0,1 7 0,2 2-28,2 3 0,5 9 1,-4 10-1,0 4-31,1 6 1,-2 13 0,-8 0 0,-1 3-118,-2 5 1,-6 0 0,1 8 0,-4 0-229,-1 0 1,-6-2 0,-1-1 0,-2-6-71,-3-5 0,-4 0 0,-4-11 0,-3-1-206,-2-4 0,-1 2 0,-6-11 0,0 1-632,1-4 0,-1-6 0,0-4 0,-1-4-612,-4 0 0,3-5 0,-3 3 0,6-5-396,4-5 0,-3 1 1,5-6 1625,1-3 0,-6-15 0,5-5 0</inkml:trace>
  <inkml:trace contextRef="#ctx0" brushRef="#br1">25062 2845 8082,'-10'-5'0,"1"-2"0,2-2 0,2 4 1031,5-6 0,0 6 0,2-4 0,3 1-422,5-1 0,10 5 0,1-1 0,-2 3-284,-2 2 0,-1 0 1,0 0-1,-1 2-10,1 3 0,0 4 1,-2 7-1,-4-1-148,-4 1 0,-5 0 0,-1 1 0,0 3 12,0 1 1,-7 7 0,-5-2 0,-5 2-8,-4-2 0,-2 2 0,4-6 0,-2 1 17,2 0 0,6-2 0,5-5 0,1-1 179,3 1 1,2-6-198,2 1 0,7-2 1,4 1-1,5-5 1,3-3-294,2-2 1,7 0 0,-2 0 0,4 0-176,1 0 0,-5 0 0,0 2 1,1 1-81,-3 3 0,4-1 0,-7-3 0,-2 1-1526,-1 2 0,-3 8 0,1-3-3626,0 4 5529,-7-5 0,5 5 0,-6-6 0</inkml:trace>
  <inkml:trace contextRef="#ctx0" brushRef="#br1">25534 3348 8491,'9'16'1028,"-4"-1"0,-1 1-225,1 0 0,-3-1 1,3 3-1,-3 3-81,-2 5 1,1 2-1,3-2 1,1-3-420,-1 0 0,2-6 0,1 4 1,0-2-915,0 2 0,0-3 0,-3 3-886,1-4 1,0-1 0,-5 0 5,0-1 0,-3-6 1,-6-4 1490,-7-3 0,-10-9 0,2-2 0</inkml:trace>
  <inkml:trace contextRef="#ctx0" brushRef="#br1">25408 3741 10544,'18'-5'0,"1"-1"550,2 3 1,7-1-1,0 1 1,5-2 219,4 1 1,1-3 0,-3 2 0,4 0-581,1-2 1,-5 5 0,1-3 0,-2 3-49,-3 2 0,-5 0 1,-1 2-1708,-3 3 1,-8 4 1564,-8 6 0,-12-13 0,-2-4 0</inkml:trace>
  <inkml:trace contextRef="#ctx0" brushRef="#br1">26745 2924 8082,'-7'8'0,"-4"-3"481,-3-3 1,-3-2-1,-2 2 1,-4 3 437,-2 6 1,-4 8 0,-6 4-1,2 3-219,-2 7 0,0 0 1,3 9-1,1 0-103,-1-2 1,3 6 0,1-5 0,3 5-229,3 1 1,2-2-1,8-1 1,3-4-287,2-1 0,4 3 1,8-6-1,6-1-388,3-2 1,8-1 0,5-1 0,2-1-1034,3-4 0,-1 2 0,1-7 0,-1-3-17,0-6 1,-4 0-1,-1-7 1,0-1 470,-1-3 0,2-8 884,-6-3 0,0-18 0,-5-5 0</inkml:trace>
  <inkml:trace contextRef="#ctx0" brushRef="#br1">26839 3458 8015,'-7'-9'254,"4"2"598,-8 7 0,2 9 1,-3 5-1,2 7-179,-3 3 1,5 1 0,-1 3 0,2-2-221,3 2 1,3-4-1,1 2 1,1 1-207,5-3 1,4 4 0,11-5 0,5-1-189,4 1 0,2-2 0,-1-7-31,0-3 0,1 1 0,-1-7 0,1-1 0,-1-3-124,1-1 1,-8-5 0,-1-2 0,-2-3 16,0-8 0,-6 2 0,-4-6 0,-1-1-103,-1-3 1,-2-4-1,-7-1 1,0 1-273,0 4 0,0-2 1,0 7 690,0 2-115,0 8 0,2 11 1,1 12-1,4 8-17,2 6 0,-4 5 0,6 6 0,-1 5 659,-1 3 1,3 8 0,-6 1-142,-3 2 0,-1-4 0,-2 4 0,0-2 0,-2-3 12,-3-2 0,-4-4 1,-7-1-1,2-4-222,4-2 0,-4-3 0,3-9 0,-3-5-194,-1-3 0,-1-4 0,-1-2 0,-3-3-222,-1-2 1,-5-2 0,3-5-53,-1 0 0,3-7 0,-3-3 0,1-3 0,2 1-1171,-2 2 1,11-6 0,-4-5-1,4 0-936,3-2 1,2 1 0,9-6 0,3 1 938,6 0 1,4-1 0,6 0 0,6 3 1222,2 2 0,10-11 0,1 0 0</inkml:trace>
  <inkml:trace contextRef="#ctx0" brushRef="#br1">27767 3741 9560,'7'-11'3290,"3"3"-2507,4 1 0,2 0 1,0 3-1,-1-1-362,1 1 0,5 3 0,2 1 0,-1 0-367,1 0 0,3 0 1,-3 0-1,0 0-635,-1 0 1,-1 0 0,-5 0-1627,0 0 0,0 1-1933,-1 5 3297,1-5 843,-7 6 0,-2-14 0,-7-1 0</inkml:trace>
  <inkml:trace contextRef="#ctx0" brushRef="#br1">28616 3096 8414,'10'7'751,"-1"4"1,-2 5 43,-4 5 0,-1 3 0,-2 9 0,0 2-140,0 2 1,0 5-1,0-4 1,0 2-15,0 4 1,0 0 0,0-1 0,0-3-299,0-1 0,0-2 1,0-6-1,0 0-423,0 1 1,0-6 0,0-2 0,0-1-155,0-4 1,0-1 0,0-2-1828,0-1 1,0-4-182,0-1 1,2-6 1436,3 1 0,-1-10 0,6-7 0,2-6 805,2-3 0,9-14 0,2 2 0,6-14 0</inkml:trace>
  <inkml:trace contextRef="#ctx0" brushRef="#br1">29009 3474 7999,'-16'-9'443,"0"2"0,-1 9 1,-2 1 14,-2 2 1,-2 9 0,4 0-1,-4 6 274,-1-1 1,4 5-1,-1 1 1,4 1-96,1 0 0,1-1 1,1 2-1,3-2-274,6-2 1,3 5-1,2-4 1,2 2-239,3 0 0,4-6 0,8 2 0,4-1-266,5 0 0,4 0 0,2-5 1,-1-2-343,0-4 0,6 3 0,0-6 0,-4 0-827,-5 0 1,0-2 0,-5-5-1,-1-2 346,1-3 1,-7-4-1,-6-8 1,1-4 963,-3-6 0,6-16 0,-5-6 0</inkml:trace>
  <inkml:trace contextRef="#ctx0" brushRef="#br1">29087 2971 7999,'23'0'186,"2"1"1,1 3 0,0 5 266,2 5 0,2 0-333,1 12 1,2 7 0,2 11 0,2 6 0,-4 8 559,-5 3 1,-5 5-1,-9 1 1,-2-3 101,-2 3 1,-6-6-1,1-4 1,-3-1-527,-2-5 1,-2 1-1,-1-11 1,-4-1-353,-2-4 0,-2-4 1,-4-6-1,-3-5-2,-3-4 1,4-1 0,-4-2-1293,3-3 1,1-4 0,-2-7 0,-2 0 1389,2 0 0,1-7 0,2-2 0</inkml:trace>
  <inkml:trace contextRef="#ctx0" brushRef="#br1">29685 2861 7999,'0'-11'-7,"0"1"161,0-3 0,2 1 0,3 0 0,5 3 104,4 2 1,2-3-1,2 5 1,1 1 208,2 2 1,5 2 0,-3 0 0,-1 0 128,1 0 0,3 0 0,-5 2-293,-2 3 1,-1 4-1,-4 7 1,-4-1-57,-4 1 0,-5 2 0,-2 1 0,-5 4-16,-4 1 1,-9-3-1,-4 3 1,0 1-127,1-1 0,-5-4 0,6 2 1,2-1-19,2 0 1,3 0 0,3-5 57,6 0 0,5-2 0,5-2 1,6-4-6,3-1 1,8 4 0,6-6 20,7-1 1,0-3 0,5-1-1,-1 0 1,-4 0-377,-2 0 0,-2-1 1,1-3-1,-4-3-1398,-7-2 1,0 6-304,-11-2 1,-3 5 1025,-2 5 890,-3 4 0,-9 6 0,-2 1 0</inkml:trace>
  <inkml:trace contextRef="#ctx0" brushRef="#br1">30031 3678 7999,'21'0'0,"1"-2"0,1-1 565,0-3 1,5 1 0,-2 5 79,4 0 0,-4-1 1,0-3-1,2-1 1,0 1-261,-2 3 1,2 1-1,-7 1-1054,-2 5 1,-8-3 0,-6 7-569,-3 3 1,-4 1 0,-5 0 1236,-9-4 0,-6 4 0,-10-5 0</inkml:trace>
  <inkml:trace contextRef="#ctx0" brushRef="#br1">30078 3882 7760,'17'0'0,"3"0"0,1 0 419,-2 0 0,5 0 1,2 0-1,4 0-89,2 0 1,-1 0 0,1 0 0,-1 0-271,0 0 0,6 0 0,0 2 0,-2 2-559,-2 1 1,-2 0 0,1-5-1,-1 0-699,1 0 1,-6 0 1197,0 0 0,0-7 0,6-2 0</inkml:trace>
  <inkml:trace contextRef="#ctx0" brushRef="#br1">31006 3489 8333,'0'16'-36,"0"0"0,0 1 0,0 2 962,0 2 0,0 7 0,0-1 0,0 4-458,0 6 0,0-2 0,0 5 0,0-2-262,0-3 1,0-3 0,0-5 0,0-2 37,0-2 0,0-2 1,0-6 349,0 1-447,0-7 1,-6-9 0,1-11 0,0-3 42,-2-1 1,5-8 0,-3-3 0,3-4 15,2-1 1,2-1 0,5-1 0,9-2-34,8-2 0,6 2 1,1 7-1,2 2-354,4-2 1,-4 6-1,4-1 1,-6 4-243,-4 3 1,1-1 0,-6 10 0,1 0-626,0 0 1,-2 1 0,-6 6-605,1 0 1,-5 0 31,-1 0 1620,-6-7 0,10-1 0,-6-8 0</inkml:trace>
  <inkml:trace contextRef="#ctx0" brushRef="#br1">31650 3206 7999,'23'-22'244,"-4"10"0,6-4 174,-3 2 0,6 5 0,0 0-76,7 2 1,-2 4 0,4 6 0,-4 6 0,-1 3 77,-1 6 0,-6 1 0,-4-2 0,-6 4-144,-4 6 1,-4-3 0,-7 2 0,-2 0-128,-3-1 1,-9 5-1,-9-6 1,-3 0 51,-7-3 1,1 2 0,-4-2 0,4-2 63,6-1 1,3-2-1,7-3 165,1-2 0,6 3 0,4-4-26,3 4 0,9 0 1,7-1-1,7-3-80,5 2 0,7-3 0,-5 0 0,5-1-302,4 1 0,2-4 1,-4 4-1,1-2-408,-1-3 1,-2-1 0,-1 1 0,-3 1 235,-2-2 1,2-1-1,-4-2 1,1 0-1488,0 0 1,-7 0 0,2 0 0,-5-2 1636,-5-3 0,3-18 0,-6-10 0</inkml:trace>
  <inkml:trace contextRef="#ctx0" brushRef="#br0">8805 2263 8339,'-9'-15'-271,"-3"4"1,7 1 0,0-1 486,-2 2 1,5-4 0,-3 2 0,5-3 2051,5-2-1666,4 8 0,8 1 1,4 7 135,5 0 0,4-6-390,1 1 0,3 0 0,-1 7 0,0 1-132,-3 2 0,-8 8 0,3-5 0,-4 3-190,-7-1 38,2 8 1,-13 1-1,6 5-29,-2-1 1,-2 5-1,-7-3 1,-3 2-88,-5 5 1,-1-9 0,-3 8 0,-3-3 90,-1-4 0,-1 4 1,0-5-1,-2 0 143,2-1 1,1-1 0,2-5-1,2 0 234,4 0 0,-2-1-130,6 1 0,1-5 0,7-3 431,3-1-431,4-2 0,8-5 1,4 0-192,6 0 0,2-1 1,4-3-1,4-3 0,3-1-241,1-5 0,2 5 0,-4-1 1,-3 0-117,-3 0 0,6 6 0,-13-2 1,-3 3-1467,-4 2 0,-3 5 0,0 4 76,-1 5 1,1 3 1651,0 9 0,-1 4 0,1-5 0</inkml:trace>
  <inkml:trace contextRef="#ctx0" brushRef="#br0">9874 3364 8339,'-7'-9'554,"6"4"1,-5 10 377,5 5 0,1 11 0,0 6 1,0 2-124,0 3 1,0-1 0,1 1 0,3-1-399,1 0 1,2-1-1,-3-2 1,3-2-39,1 2 0,-3 0 0,4 0 0,0-2-777,0 2 0,-1 0 0,5 0 0,-5-2-683,-1 2 0,0-5 1,-3 0-1,1-2-994,-1 0 1,-4-2 0,-6-9 2080,-4-5 0,-11-3 0,-4-2 0</inkml:trace>
  <inkml:trace contextRef="#ctx0" brushRef="#br0">9591 3725 8566,'16'0'0,"0"0"0,-1 0 891,1 0 1,7-2 0,5-1 0,5-2-4,4 1 1,5 2-1,-4 2 1,2 0-337,4 0 1,1 0-1,1 0 1,-4 0-246,-6 0 1,3 6 0,-1-1 0,1 0-453,-1 2 1,-3-5-1,-7 5 1,-2-2-933,2 0 0,-5 6 1,-2-4-1,-4 0-1555,-1 0 0,0 5-103,-1-2 2735,-6-3 0,-2 0 0,-7-7 0</inkml:trace>
  <inkml:trace contextRef="#ctx0" brushRef="#br0">11226 2845 8339,'0'-16'-214,"0"0"0,-1 3 0,-3 0 367,-1 3 1,-7 6-1,1 1 402,-3 6 1,4 6-1,-1 9 1,-1 2-1,-4 7 80,-5 2 1,4 10-1,-4 3-255,3 3 1,-2 7 0,-1 3-122,1 1 1,-2-1 0,1 3 0,1-6 63,3-3 0,-2 4 0,1-3 1,6-2-29,3-5 1,4-3 0,5 4 0,0-2-33,0 2 0,7 1 0,4 2 0,3 0-84,1 0 1,6-5-1,0-1 1,0-3-139,2-3 1,-6-4 0,6-3 0,-2-3-227,0-3 0,0-1 0,-5-5 1,-1 0 74,1 0 0,-2-6 0,-2-1 0,-1-2-1231,1-4 1,-3-1-2602,1-2 2308,-6 0 1,3-2 1633,-7-3 0,0-4 0,0-6 0</inkml:trace>
  <inkml:trace contextRef="#ctx0" brushRef="#br0">12091 3442 8518,'0'-21'0,"0"0"0,-2 2 232,-3 2 0,-4 1 1,-8 2 22,-4 3-60,4-3 1,-8 7-1,6-3 9,-2 5 1,-7 3 0,4 2-1,-3 0 480,1 0-687,0 0 1,-4 7 0,2 3 93,2 4 1,2 9 0,-3 2 0,6 1 334,4 0-299,-6 0 0,6 6 1,-4-1 141,3 1 1,4-1 0,2 0 0,3 1 133,2-1 0,2 1 0,5-1 0,0 1-60,0-1 0,2-5 1,5 0-1,7 1-109,5-3 1,4 4-1,-2-7 1,3-2-3,1-1 0,4-8 0,-2-1 0,2-2 33,3-4 0,-6-1 1,0-4-1,2-3-25,2-5 1,-4-6 0,-2-3-1,1-4-146,-1-2 1,-4-1 0,1-5 0,-4-2-1003,-1-4 741,-1 4 1,-4-6-1,-2 8 70,-2 0 0,-2 4 0,-5 3 0,-2 1-928,-3 4 1,1 2 0,-6 1 0,-2 0 87,-2 0 1,-2 6-1,0 1 1,1 2 10,-1 4 1,0 1 0,0 2 925,1 0 0,-1 0 0,0 0 0</inkml:trace>
  <inkml:trace contextRef="#ctx0" brushRef="#br0">12783 3694 8339,'16'0'736,"1"0"0,2 0 1,2 0 1928,-1 0-2244,4 0 1,0-2 0,10-2-118,2-1 0,-1-2 0,5 4 0,1-3-70,-1 3 1,-3-4 0,3 2-1,0 1-292,0 3 0,-10 1 0,-1 0 0,-4 0-905,-6 0 0,-1 0 0,-3 1-167,1 5 1,-7-3 0,-4 7 66,-3 3 1063,-2-6 0,7 0 0,2-7 0</inkml:trace>
  <inkml:trace contextRef="#ctx0" brushRef="#br0">14324 2939 8215,'-2'-15'0,"-3"1"362,-6 3 1,-4 4 0,-3 9-60,2 3 1,-8 4 0,7 8 0,-4 4 16,-2 5 0,-3 9 0,3 4 0,0 1 17,0 4 1,-3 6-1,5 3-17,2-3 0,7-1 0,3-2 0,2 2-109,4 4 1,1-10-1,4 4 1,3-3-1,5-4 2,4-3 1,2 0 0,2-2-41,3-1 1,-4-9-1,4 6 1,-2-3-998,2-3 1,-2 3-1,6-7 1,-1-2-1,-1-2-511,0-1 1,3-5 0,-5-3-643,-2-1 1977,-1-2 0,-3-5 0,1-13 0,0-5 0</inkml:trace>
  <inkml:trace contextRef="#ctx0" brushRef="#br0">14874 3568 8339,'-16'0'439,"-1"0"1,-4 0 0,-4 0 408,1 0 0,-6 0 1,6 0-644,-1 0 0,-3 0 0,6 0 0,-1 0-255,0 0 0,2 5 0,6 0 1,-1-1-1,0-2 147,0-2 0,1 0-3973,-1 0 1578,0 0 2298,8 0 0,1-7 0,7-2 0</inkml:trace>
  <inkml:trace contextRef="#ctx0" brushRef="#br0">15597 3128 8339,'-15'0'403,"-1"0"1,0 0 150,0 0 0,1 0 0,-3 0 0,-1 0-251,-2 0 1,-2 0 0,4 0 0,-2-2-214,2-3 0,-4 1 1,2-4-1,2-1-5,2 0 0,1 6 0,0-4-94,0 0 0,1 5 1,-1-3-473,0 3 0,6 4 325,-1 3 0,6 9 0,-4 9 0,2 1 50,4 4 1,1 2-1,2 1 1,0 1 25,0-1 0,0 0 0,0 1 0,0-1 160,0 1 0,0-6 1,0-2-1,0-1 254,0-4 1,0-1 235,0-2-411,-7-8 1,7-1 0,0-9-98,9-3 1,3-3-1,2-6 1,2 1-93,7 3 0,4-1 1,5-3-1,1 2-98,4 2 1,-4 6 0,5-1-1,-1 3 94,0 2 0,-1 2 0,-6 3 0,-2 6 91,-2 3 0,-6 7 0,0 1 1,-2 3-46,-2 3 1,-6 1 0,-1 3 0,-2-1 297,-4 1 1,-1 4-1,-2 1 1,-2-2-24,-3-2 0,-5-1 0,-10-3 0,-2-3-56,-3-5 1,-1 0-1,-5-3 1,-1-4-314,1 0 1,-1-7 0,1-2 0,1-3-228,4-2 1,-2-2-1,5-1 1,1-4-261,-1-2 0,4-2 1,6-4-1,3-1-413,-2 0 1,5 0 0,1-1-1,5-2-58,1-2 0,1-12 1040,5 1 0,9-17 0,10 0 0</inkml:trace>
  <inkml:trace contextRef="#ctx0" brushRef="#br0">15534 2829 8339,'16'-7'87,"0"-3"0,1 3 0,3 2 310,1 3 0,1 4 0,-1 5 0,5 8-44,4 10 1,7 11 0,0 6 0,-3 5-70,0 6 0,-3 8 1,1 9-1,-1 1 107,0 4 0,-1-5 1,-4 0-1,-6-3-77,-8-5 1,0 3-1,-7-11 1,-1-1-52,-3-5 1,-2 7 0,-5-12-1,-4 1-193,-4 1 0,-2-8 0,1-4 0,1-7-132,3-3 0,-6-2 0,4-5 0,1-2-235,-2-4 1,5 2-1,-1-5 57,-2 2 1,3-5-970,-1 1 1,1-10-1,-2-6 1,6-3-41,3-1 0,4-8 0,3-7 1249,6-10 0,3-9 0,2-14 0</inkml:trace>
  <inkml:trace contextRef="#ctx0" brushRef="#br0">15990 2656 8729,'9'-24'0,"-2"5"282,0 6 0,4 8 0,10 10 151,5 6 1,5 10-1,6 5 1,5 5-1,5 6-31,5 5 1,-3 10 0,4 8-1,-6 6-104,-5 8 1,-17-28 0,-1 2 0,-3 2 0,0 1 0,-2 0 0,0-1-82,-1-1 1,-1 0 0,-2 1 0,-2 0-1,-1-6 1,-1-1 0,4 41 161,-1 0 0,-7-4 0,-1-5 0,-5-5-60,-1-5 1,-7-2 0,-3-15 0,-4-6-211,-2-7 0,2 0 0,2-10 1,2-1-547,-3-3 0,-1-3-785,-1-3 1,1-4 0,1-3 33,3-1 1,5-7 0,-4-8 0,0-4-498,0-6 0,6-8 1685,-2 0 0,-4-25 0,0-7 0</inkml:trace>
  <inkml:trace contextRef="#ctx0" brushRef="#br0">16839 2578 8339,'-8'-16'389,"2"0"1,12 8-1,4 2 1,4 5-68,2 1 0,7 0 0,1 0 1,1 0-15,-5 0 1,3 0 0,0 1 0,0 3-33,-1 1 1,-1 7-1,-7-1 1,-2 3-98,-1 1 0,-8 1 1,3 2-1,-5 1-86,-1 2 0,0 0 1,-1-4-1,-3 2 17,-1 2 1,-6 0-1,6-5 16,2 0 1,-4-1-1,2 1 89,1 0 1,2 0-119,2-1 1,7-4-1,4-2 1,3-2-43,1-4 0,3-1 0,1-2 0,4 0-377,1 0 0,1 0 0,1-2 0,-3-1-749,-1-3 0,-4-4 1,1 3-626,-7-2 0,1 4 1696,-8-6 0,-7 1 0,-7-6 0</inkml:trace>
  <inkml:trace contextRef="#ctx0" brushRef="#br0">17767 3537 8339,'-2'8'468,"-3"-3"0,-5 2 0,-10-1 0,-4-3 1966,-6-1-2119,2-2 1,-17 0 0,3 0-130,-3 0 1,-3 0-1,3 0 1,1 0-66,2 0 0,2-2 0,-2-1 0,6-3-597,2 3 1,5-1-1,2 1-5026,6-2 5502,4 0 0,15 5 0,4 6 0,14 3 0</inkml:trace>
  <inkml:trace contextRef="#ctx0" brushRef="#br0">17704 3835 8339,'-26'2'117,"2"1"0,-3 3 1,-1-3 1184,-5-1 0,-7-2 1,2 0-918,-3 0 0,5 0 0,-4 0 0,1 2-217,4 3 0,2-3 0,2 3 0,1-3 0,4-2-17,5 0 1,-2 0-4672,2 0 3534,0 0 0,14 0 0,7 0 0,11-2 986,8-3 0,5-11 0,8-9 0</inkml:trace>
  <inkml:trace contextRef="#ctx0" brushRef="#br0">18160 3395 8367,'0'16'156,"0"-4"0,0 2 0,0 5 0,0 4 247,0 5 0,2-4 0,3 2 1,6 4 105,3 5 1,1-2-1,1 6 1,0-3-245,-1 1 0,-1 0 0,-1-8 1,-5-1 31,-1-1 1,4-8 0,-6 2 234,-1-4 0,-4-3-172,-6-3 0,-2-6 0,-8-12 1,0-7-9,0-5 0,1-9 0,-1 2 1,2-4-200,4-2 0,-3-4 0,8-1 0,3 2 29,6 2 1,5 2 0,8-1 0,4 1-408,5-1 0,2 3 0,2 1 0,0 3-256,3 2 1,2 4 0,-4 7-1,1 3-184,-1 2 1,0 2 0,1 5 20,-1 0 1,-4 0-1,-3 0 1,1 2 0,-3 1-443,1 3 1,-2-1 1085,-5-5 0,-1 0 0,1 0 0</inkml:trace>
  <inkml:trace contextRef="#ctx0" brushRef="#br0">19009 2798 8339,'16'-5'0,"0"-2"-311,-1-2 1,1 0 0,0-3 539,0 1 0,4 8 0,1-4 0,-1 2 609,-3-1 0,4 1 0,0 5 0,-2 0-436,-1 0 0,-3 0 0,-1 2-207,-3 3 1,-4 4 0,-7 7 0,-2 1-116,-3 4 1,-4-2 0,-7 6 0,-1-1 0,-2 1-88,-2 3 0,-5-1 0,3 3-56,-2 2 1,6-10-1,0 10 1,5-4 125,4-4 0,6 4 0,-1-7 1,3-2 111,2-1 0,5-3 0,4-1 0,3-1 140,6-3 0,8-6 0,0 3 1,6-2-52,4 0 0,-3 0 1,6-5-1,-2 0-231,-1 0 0,1-1 0,-6-3 1,1-3-478,-1-2 1,-1 1-1,-4-5-2362,-5 3-929,-3-1 3735,-17 3 0,-9-6 0,-17 5 0</inkml:trace>
  <inkml:trace contextRef="#ctx0" brushRef="#br0">5032 5360 8339,'-16'-7'171,"0"0"0,1-4 0,-3 4 176,-3 0 0,4 6 0,-6-5 1,0 6 326,-3 6 0,-2 2 1,0 10-26,2 3 1,0-2 0,-4 9 0,4 3 0,3 4-169,0 0 1,6 9-1,-4 1 1,3 1-104,3-1 0,1 7 0,3-6 1,6-1-136,3 1 1,-3 1-1,0-12 1,1-4-468,3-3 0,2-3 0,3 1 0,3-5-335,2-4 0,-1-1 1,5-2-1,-3-4-286,2-4 0,7 1 0,4-2 1,2-2-568,3-1 0,1-2 1,3-2-1,-1-3 1412,1-5 0,6-4 0,2-2 0</inkml:trace>
  <inkml:trace contextRef="#ctx0" brushRef="#br0">5299 5658 8209,'16'-17'0,"-1"-2"336,1-2 0,5 0 1,2 5-1,1 0 448,4 1 0,0 4 1,0 2-1,-3 2-94,-3 4 1,1 1 0,-4 2-425,2 0 1,-7 12 0,-9 4 0,-3 3-45,-2 4 1,-2 2-1,-5 6 1,-8 0-63,-10 1 0,-3-6 0,0-2 0,2 1-157,-2-1 0,4-4 1,-1 1-1,3-4-81,2-1 1,3-1-40,1 1 1,2-5 5,4-1 0,6-6 0,13 1 0,8-3-160,6-2 1,10 0 0,11 0 0,3 0 151,0 0 0,4 0 0,-9 0 0,2 1 304,-2 5 1,-4 2 0,-7 10 0,-1 1-35,-4 2 0,-3 5 0,-9-3 0,-4 0 756,-4-1 0,-5 4 0,-1-3-353,0 2 0,-8-6 1,-6 2-1,-7-4 1,-4-1-156,-3 0 1,-7-2 0,-3-2 0,-2-3-159,-4-2 0,6 3 0,1-5 1,4-1-689,1-2 1,3-2-1,1-2-3144,2-3 1,6-4 2501,-1-7 1,11-1 0,6-3-1,8-2 1,6-3 1088,4-3 0,16-8 0,3-4 0</inkml:trace>
  <inkml:trace contextRef="#ctx0" brushRef="#br0">5818 5423 8209,'16'-7'513,"-1"-4"1,3-3 0,1-2-210,2 1 0,2 6 0,-2 4 0,5 3 442,4 2 1,3 2 0,3 3 0,5 7-63,-1 7 1,3 11 0,-6 9-1,-2-1-130,-2 0 0,-3 11 0,-2-2 0,-5 2-178,-6 0 1,2-2-1,-10 1 1,0-3 115,-4-3 0,-5 2 0,-5-8 0,-6-1-276,-3-2 1,-3-3 0,-2-4 0,-2-5-397,1-3 1,3-3-1,-1 1 1,-1-2-616,-2-3 0,6-4 0,4-7 0,-1 0-896,-2 0 1,3 0 0,3-2-14,1-3 0,1-4 1,6-9 1703,0-3 0,7-3 0,2-7 0</inkml:trace>
  <inkml:trace contextRef="#ctx0" brushRef="#br0">6745 5281 8213,'-15'-10'136,"-1"-1"0,2-1 938,4-2 1,-3 4 0,10 1-375,5 2 0,5-4 1,8 4-1,3 0-304,3 0 0,-2 2 0,7 5 0,0 0-44,-1 0 1,3 0 0,-6 0 0,1 2 23,0 3 1,-4-1 0,-7 6-1,-3 2-79,-2 2 0,-2 2 1,-5 0-1,0 1 105,0 4 0,-1-3 1,-5 4-1,-4-1-45,-4 0 1,-2 2 0,-1-4 0,-3 4 0,0 1 0,0-4 0,8 0 0,2-2 29,-3-2 1,1-1-1,2 1 1,4 0 204,5 0 1,1-6-341,0 1 1,1-3 0,5 3 0,4-6-190,4-3 0,14-2 0,5 0 1,6 0-161,4 0 1,1-6-1,0-1 1,-4 0-888,-2 1 0,2 0 1,-6 6-1,-6 0-1104,-4 0 1,-3 2-1,-7 3 371,-3 6 0,-6 3 1,-10 1-1,-8 1 1717,-6 0 0,-12 0 0,-10-1 0</inkml:trace>
  <inkml:trace contextRef="#ctx0" brushRef="#br0">7783 5768 8213,'9'0'2146,"-2"7"-1291,-7 4 0,-2 8 0,-1 2 0,-3-2 0,3 0 109,1 2 1,-3-1 0,0 4 0,1-1-718,2-4 0,2 4 0,-1-1 0,-3 1-688,-1 0 1,0-2-1,5-4-556,0 4 1,0-3 0,0 3-743,0-4 0,-2-8 1,-3-4 1738,-6-3 0,-3-9 0,-1-2 0</inkml:trace>
  <inkml:trace contextRef="#ctx0" brushRef="#br0">7484 6067 8213,'32'0'0,"-2"-2"0,-2-1 287,-2-2 0,2-6 1,7 6-1,3 1 658,2 3 0,2-5 0,4 1 1,-3 2-724,-1 1 0,0-3 1,4-1-1,-3 3-659,-1 1 0,0-3 0,5 0 0,0 1 156,1 2 1,-8 2 0,-2-1 0,-1-3 280,0-1 0,-1-7 0,-4 3 0</inkml:trace>
  <inkml:trace contextRef="#ctx0" brushRef="#br0">9214 5344 8213,'-16'-10'153,"-1"1"1,-4 2 0,-5 3 127,-4 3 0,4 1 254,-1 0 1,7 8 0,-7 6-1,-1 7 1,0 4 788,2 3 1,-2 1 0,6 5 0,-1 0-699,0 3 1,-3 7-1,5-4 1,3 2-298,6 0 0,0-2 0,7 4 0,1-4-2,3-2 1,2-1 0,5-6 0,4-1-632,4-4 1,3 4-1,4-6 1,4 1-679,-1-4 0,11-4 0,-3-1 0,1 0-502,0-1 1,-3-4 0,-1-2 0,-1-2-280,0-4 0,6-3 1763,-8-5 0,3-11 0,3-8 0</inkml:trace>
  <inkml:trace contextRef="#ctx0" brushRef="#br0">10126 5454 8503,'-16'7'263,"0"0"0,1 5 1,-1-3 319,0-2 1,-5 3 0,-1-4 0,-3-3 273,-3-1 1,-2 3 0,-1 0 0,0-1-444,-1-2 1,1-2 0,1-2 0,2-2-236,2-1 0,1-5 0,-1 3 0,5-2 126,4-3 0,1 3 1,2-1-68,4-3 0,1 5-713,4-3 278,3 8 0,-5 3 1,7 10-1,0 4 119,0 2 1,0 7 0,0 1 0,-2 2 80,-3 0 1,3 1 0,-3 4 0,1 0 124,-1 1 0,3-8 0,-5-1 0,2-2 13,0 0 1,-2 0-1,3-5-121,-1-1 1,-2-6 183,2-4-307,3-3 0,-5-4 0,7-3 0,2-5 0,5-4-38,9-2 1,5 0 0,8 0 0,3 1-157,6-1 1,4 2-1,2 2 1,-2 3 131,1 2 1,1 2 0,0 7 0,-4 3 321,-2 5 1,-3 10 0,-7 2 0,-3 1 404,-3 0 0,-1 5 1,-7-2-1,-3 3-169,-6 3 1,-3-1 0,-2 1 0,-4-3 122,-6-2 0,-2 2 1,-15-4-1,1-1-245,2-3 0,-6-3 0,4-3 0,-2-1-318,2-3 1,-7 1 0,5-7 0,0-1-48,-2-2 0,0-2 0,-1 0 1,1 0-410,4 0 1,-2 0 0,7-2 0,2-2-1942,1-1 1,4-7 0,4 1 853,5-3 1,5-7 0,3-1 1589,2-3 0,15-8 0,-3-7 0</inkml:trace>
  <inkml:trace contextRef="#ctx0" brushRef="#br0">10142 5203 8022,'15'-6'140,"1"1"1,0 0 0,-1 5 245,1 0 1,7 9 0,3 5-1,4 7 1,1 1 712,1 1 1,-1 12 0,1 2 0,-1 6-463,0 4 1,-4 6 0,-3 3 0,1 1-249,-1 3 0,-5 4 0,0-8 1,-5 0-112,-3-4 1,-8-3 0,3-2 0,-5-1-22,-1-4 0,-1-9 1,-5-9-1,-4 1-245,-4-1 0,-2-6 1,1-1-1,-1-5-277,0 1 1,-5-6 0,-2-2-1,1-3-210,-1-2 0,-3 0 1,5-2-1,2-2-398,1-1 1,2-7-1,1 2 1,1-4-482,3-2 0,-1 0 1,7 0-1,1-1 456,3-4 0,2-3 1,5-8 897,4 1 0,11-8 0,3-1 0</inkml:trace>
  <inkml:trace contextRef="#ctx0" brushRef="#br0">10943 5140 8193,'6'-16'0,"1"0"0,1 2 256,5 4 0,1 3 0,1 5 0,1-1 289,0-3 1,5 1 0,0 5 0,0 0 271,1 0 1,-4 2-591,3 3 1,-5 4 0,-6 7 0,-5-1-19,-3 1 1,-2 5 0,-2 0 0,-3-2-21,-5-1 0,-10 3 0,-1 0 0,0-2-47,-1-2 1,2 4 0,-4 0-1,1-2-13,4-1 0,2-4 0,1-2 0,0-2-17,0 3 1,8-5-1,2 3-167,5 1 0,2-3 0,6 0 42,9-2 0,2-2 0,8-5 0,2 0-217,1 0 1,3 0 0,-1 0 0,1-2-180,-1-3 1,4 3 0,-2-3 0,-3 3-335,0 2 0,-7 0 0,-3 0-1232,-2 0 0,-11 7 1975,-7 4 0,-14-4 0,-10 0 0</inkml:trace>
  <inkml:trace contextRef="#ctx0" brushRef="#br0">11698 5910 8022,'21'0'0,"0"-2"0,-2-1 345,-1-3 0,4 1 0,5 3 0,2-1 726,3-2 1,-1-1 0,2 5 0,2-3-866,2-1 0,0 0 0,-8 5 0,-2 0-832,-6 0 1,-9 0 0,-3 1 0,-2 5 290,-4 4 1,-3 4 0,-7 2 0,-9 0-3433,-8-1 3767,-6 1 0,-8 0 0,-2-1 0</inkml:trace>
  <inkml:trace contextRef="#ctx0" brushRef="#br0">11761 6051 8180,'7'9'171,"2"-2"1,6-5 0,3 1 339,3 3 0,3-1 1,10-5-1,0 0-94,3 0 0,7 5 1,-2 0-1,3-1-851,2-2 1,-1-1 0,-3 3 0,-1 1-433,2-2 1,5-1-1,0-4 1,-4-1-404,1-2 1269,-1-7 0,2-4 0,0-9 0</inkml:trace>
  <inkml:trace contextRef="#ctx0" brushRef="#br0">13003 5674 9659,'0'16'454,"0"0"0,0-1 336,0 1 0,0 7 1,0 3-1,2 4-416,3 1 1,-1 0 0,6 1 0,2-1-86,2 1 1,2-1-1,-2 1 1,-2-3-88,-1-2 0,-3-5 1,5-6 153,-3 0 1,-6-1 154,1 1 1,-3-9-307,-2-7 1,-2-12 0,-3-11-1,-4 0 24,0 1 1,-3-11-1,7-1 1,1-2-159,2-3 1,2-3-1,2 4 1,3-2-201,6-4 0,3 6 0,3 1 1,3 6-32,1 4 1,1 5 0,-1 6 0,4 0-170,-1 1 1,1 6-1,-4 4 1,3 3-792,0 2 0,4 0 0,-5 0 0,0 2-248,0 3 1,3-3 0,-5 3 1367,-2-3 0,5-2 0,1 0 0</inkml:trace>
  <inkml:trace contextRef="#ctx0" brushRef="#br0">14009 5140 8341,'-5'-16'518,"0"0"1,0 6 0,6 1-205,5 2 1,2-3-1,10 3 1,1 0 0,4 0 137,1 3 1,1-3 0,3 2-4,-2 1 1,0 3-1,4 1 1,-2 0-1,-4 1-126,-1 5 1,-2 1 0,-7 5 0,-2-2-167,-2 3 0,-6 1 0,1 1 1,-3 3-53,-2 3 1,-7 1 0,-5 6 0,-6-3-167,-3-2 0,-5 3 0,3-4 0,-1 1 76,-4 0 1,5 0-1,2-4 1,4 2 241,1-2 1,2-2-1,4-1 39,4 0 1,5-6 0,1 1-1,1-1-85,5-1 0,9-2 1,12-5-1,2 1-108,3 2 0,-1 1 0,2-6 0,2 0-649,2 0 1,-2 0 0,-7 0-1,-2 0-1089,2 0 0,-5 1 1635,-2 5 0,3-12 0,1 5 0</inkml:trace>
  <inkml:trace contextRef="#ctx0" brushRef="#br0">6431 7545 8159,'16'-21'0,"-2"0"0,-4 0 244,-5-2 0,-3 6 0,-2-4 0,0 1 369,0-1 0,0 2 0,-2-5 0,-3 1 0,-7 4 41,-7 1 1,-4 3 0,-5 1 0,2 3-500,-2 6 1,-2-2 0,-1 2 0,-1 1-156,1 2 0,1 9 0,2 4 0,4 3-79,1 2 0,2 6 0,5 5 1,1 2 39,-1 3 0,0-1 0,2 1 0,2-3 52,2-3 0,6 2 0,-1-5 0,3 0 14,2-1 1,7-1-1,4-5 2,3 0 1,1-6 0,3-1 0,3-2-1,5-3 6,4-3 0,3-1 1,3-1-1,5-5-21,-1-4 1,0-9 0,-5-2 0,2 1-76,-2 3 1,-4 1-1,-5-1 1,-5-2-157,-3-2 0,-3-2 1,-1 4-1,-1-2 91,-3 2 0,-6-4 0,3 4 0,-2 3 809,0 4-594,0 8 1,0 4 0,1 12-1,-3 8 426,-1 6 1,3 5 0,0 4 0,1 4 56,1 1 1,-6-4-1,5 5 1,-5-1-231,-1 0 0,6 0 0,-1 2 1,-2-5-144,-1-4 0,0-2 1,1-1-1,3-2-655,-3-2 1,-1-7 0,-2 2 0,0-3-2436,0-2 1,0-1 764,0 1 0,2-7-762,3-4 2888,4-17 0,6-6 0,1-13 0</inkml:trace>
  <inkml:trace contextRef="#ctx0" brushRef="#br0">7484 7513 8108,'0'21'785,"0"0"0,0 0 305,0 2 0,0-4 1,0 5-1,0 1-615,0-1 0,-5 1 1,0 3-1,1-4-245,3-1 1,1-2 0,0-4 0,0 2-385,0 2 1,1 0 0,3-5-1358,1 0 0,2-6 0,-3 1-3080,1 1 4591,0-5 0,-12-7 0,-9-16 0,-8-8 0</inkml:trace>
  <inkml:trace contextRef="#ctx0" brushRef="#br0">7233 7812 8049,'7'-14'258,"3"2"0,4 3 288,2 2 1,7-4-1,3 4 1,5 0-102,6 0 1,2 2 0,4 5 0,-1-2-457,2-3 0,-1 3 1,1-3-1,-4 3-478,-1 2 0,3-5 0,-6 0 1,-1 1-431,-1 3 1,-3-5 0,-1 1 0,-4 0 918,-5-2 0,3-2 0,1-6 0</inkml:trace>
  <inkml:trace contextRef="#ctx0" brushRef="#br0">8050 7356 8108,'27'-18'105,"-3"-1"1,1-2-64,-1 2 0,-3 2 1,3 1 394,-1 0 0,3 7 0,-3 4 0,2 3 179,2 2 1,-2 0 0,1 2-1,0 3-261,-1 6 1,3 5-1,-7 3 1,-2 4-19,-2 1 0,-1 2 1,-2 6-1,-3 1-81,-6 4 0,-3 1 1,-2 4-1,0-4-24,0 1 0,-7-6 0,-6 4 0,-4-4-207,-4-2 1,-5-5-1,3-1 1,-1-2 0,-4-6-139,-2-5 0,-2 0 0,1-6-41,0-3 1,1-1 0,2-2 0,2-2 91,-2-3 1,5-2 0,2-5-1,5 1-43,6-1 1,3-7-1,7-2 1,3 2-47,8 1 0,6-3 1,17 0-1,0 2 115,3 2 0,7 6 0,-2 2 0,3 2 5,2 4 1,6 1 0,-1 4 0,-1 1-161,-2 3 0,-4 4 1,-1-3-1,-4 2-237,-2 3 0,-1 0 0,-7 0 0,-2-3-641,-2-2 0,-7 4 0,4-6-189,0-2 1,-6 4 1257,4-1 0,-3-8 0,-3-7 0</inkml:trace>
  <inkml:trace contextRef="#ctx0" brushRef="#br0">9623 7277 8552,'14'-1'3245,"-4"-5"-2890,-3 5 1,-9-6 0,-5 7 0,-7-2-36,-5-3 1,-9 3-1,2-5 1,-4 2 10,-1-1 1,-4-6 0,2 3-287,3 1 1,4-4-1,0 5 1,5 0 0,3 0-155,3 3 0,4 2-24,1 2 0,6 2 0,-1 3 71,3 6 1,2 3 0,-2 1 0,-1 3 0,-2 1 74,1 2 1,-5 5-1,1-3 1,-3 0 37,1-1 0,-3 1 0,-6-4 0,-2 1 0,2-6 1,7 1-1,1-6-470,-1 0 332,5 5 0,7-13 1,12 5-1,8-5 49,6-1 1,9 0 0,3 0 0,2 0 44,4 0 0,0 0 0,1 2 1,-1 3 387,-1 6 0,10 3 1,-9 3 49,-1 4 0,-6-2 0,0 6 0,-6-1 0,-5-1 200,-5 0 0,-3 3 1,-4-3-1,-4-1-169,-5 1 0,-5 3 0,-5-5 1,-7-2-39,-7-1 1,-13-2 0,-11-2-1,-8-2-248,-7-2 1,-8-6 0,-4 1-1,0-3-940,0-2 0,-8 5 1,1 0-1,0 1-3605,0 0 2261,-3 3 1440,22 7 0,-7-2 0,16-4 654,4-4 0,15-12 0,1-2 0</inkml:trace>
  <inkml:trace contextRef="#ctx0" brushRef="#br0">10770 7545 8297,'21'-7'0,"2"-4"226,2-3 0,-4 5 0,5 4 1,3 2-1,3-1 787,-1-1 0,8 0 0,-11 5 0,-2 0-1374,-2 0 1,-4 1 0,-8 5-616,-2 4 0,-6 9 1,-1 4-1,-6 0 976,-8-1 0,-17 6 0,-5-3 0</inkml:trace>
  <inkml:trace contextRef="#ctx0" brushRef="#br0">10755 7843 8689,'15'2'0,"1"1"385,0 3 1,0-1 0,1-5 0,4 0 232,5 0 0,9 0 1,2 0-1,0-2-353,1-3 1,0 3 0,4-5 0,-3 2-751,-1 0 0,-3-2 0,7 3 0,0-3-433,-2-1 0,0 2 0,-5-2 1,2-1 917,-2 0 0,5-1 0,0-6 0</inkml:trace>
  <inkml:trace contextRef="#ctx0" brushRef="#br0">11840 7497 7159,'10'0'1280,"1"2"1,-1 3-725,-1 6 1,8 8 0,-4 2 0,-1 0-207,2 2 1,0-1 0,1 6 0,-1-1 120,-3 0 1,1-2 0,-7-1 0,-1-1-121,-2-4 1,-2-6 0,0-3-42,0 2 0,-2-5 0,-3-2 12,-6-3 1,-3-9-1,0-3-63,4-4 0,-3-7 0,6-2 0,0 0-98,0 1 0,2-6 1,9 2-1,4-4-236,8-2 0,5 1 0,-2 1 0,4 2-52,2 2 1,1 7 0,5-4 0,-1 4-220,-4 3 0,4-1 0,-6 12 0,2-1-1141,1-1 0,-3 6 0,2-5 1,-3 5 511,0 1 0,-6 0 0,2-2 1,-5-2 36,-3-1 0,-2-7 938,1 1 0,4-9 0,-5-5 0</inkml:trace>
  <inkml:trace contextRef="#ctx0" brushRef="#br0">12610 7026 8687,'16'-25'267,"-1"4"0,1 4 1,2 3-1,1 4 1,4 3 118,1 0 1,1 5 0,4-3 0,1 3 111,3 2 0,2 7 0,-4 2 0,1 1-71,-1 1 0,-6-1 0,-4 4 0,-5-2-81,-6-1 0,-3 1 1,-7 7-1,0 2-120,0-2 0,-7 6 0,-3-1 0,-6 2-29,-5 1 0,3-8 1,-4 3-1,1-1 101,0 0 0,2 0 0,6-5 139,3 0 0,6 0 0,-1-1-32,3 1 0,11-6 0,7-1 1,6-2-110,3-3 0,5 3 0,-2-2 0,5-2-138,3-1 0,6-2 1,-5 0-1,-2 0-282,-2 0 1,-3 0 0,-2 0 0,-4 2-2830,-1 3 1,-2-1-1,-7 6 2953,-4 2 0,4 2 0,-5 2 0</inkml:trace>
  <inkml:trace contextRef="#ctx0" brushRef="#br0">7296 8881 8372,'-11'8'0,"1"-4"497,-2-8 1,5 1-1,0-8 47,0-1 0,7-2 1,0-2-1,8 1-17,6-1 0,14 6 0,5 1 1,6 0-166,5 0 0,-1 6 0,-1-2 1,-5 3-152,-4 2 1,-3 2 0,-4 3 0,-5 4-131,-4-1 1,-3 11 0,-3-1 0,-6 5-69,-3 5 0,-2 1 0,-4 3 0,-6-1 66,-11 1 1,-9-1-1,-5 0 1,-3 1-97,-2-1 0,3-1 0,-3-4 0,1-5 70,4-3 0,2-3 0,4 1 0,2-2 96,6-3 0,4 1 0,1-7 93,0-2 0,9-1-280,7-2 1,13-2 0,11-3-1,6-3-28,8-1 1,8 0 0,6 6-1,6-3-94,3 3 0,4 1 0,-6 2 0,-8 0 176,-4 0 1,-5 7 0,-4 4 0,-8 4 49,-6 6 1,1 2 0,-8 5 0,-5-2-18,-3 2 0,-4 0 0,-5 0 1,-1-2 362,-5 2 0,-8-4 0,-10 1 0,-2-2-160,-2-4 1,-11 4 0,8-4-1,-4-4-87,-3-2 1,4-5 0,-4 3-407,0-6 0,4-3 0,-2-2 0,2 0 0,3 0-259,0 0 0,6 0 0,4-2 0,4-1-35,1-3 0,7-6 0,4 2 6,3-4 1,4-2-1,5 0 1,7 1-622,5-1 0,11-2 0,0-1 1,4-2 1149,1 2 0,13-5 0,1-1 0</inkml:trace>
  <inkml:trace contextRef="#ctx0" brushRef="#br0">8333 8912 8301,'16'-10'0,"0"-3"0,-2 1 354,-4-2 0,4 7 1,-3 2 625,3 3 1,-4 2 0,-1 2-391,-2 3 1,-2 4-1,-5 8 1,0 3-251,0 0 1,-1 8 0,-5-1-1,-4 2 143,-4 3 0,-7-1 1,0 1-1,0-1 50,-2 0 1,6 1 0,-6-1-1,2-1-182,0-4 0,0-1 0,7-6 0,2 2 60,1-2 1,8-1 0,-2-3-125,3 1 1,4 0 0,5-2 0,8-2 14,10-2 1,5-6-1,3 1 1,2-3-252,1-2 0,8 0 0,-2 0 0,2 0-541,-2 0 1,3-5 0,-5-2 0,0-2-795,-3-3 1,-4 3-1,-3 0 1,-4 0 146,-5 1 1,-9 2 0,-3-4-4055,-2-2 5191,-2-2 0,-12-2 0,-1 0 0</inkml:trace>
  <inkml:trace contextRef="#ctx0" brushRef="#br0">8695 9148 8301,'16'2'1226,"0"3"1,-6 3 0,-1 10-1,-2 3-743,-4 5 1,-1 4-1,-2 1 1,0 1 776,0-1 0,0 6 0,0-1 0,0-1-795,0-1 1,0-5-1,0 1 1,0 0-607,0 3 1,0 0-1,0-5 1,0-2-2447,0 2 0,2-5 2587,3-2 0,-3-11 0,5-3 0</inkml:trace>
  <inkml:trace contextRef="#ctx0" brushRef="#br0">9906 9116 8089,'1'-8'1255,"5"2"-590,4 5 1,4 1 0,2 0 0,0 0-1,1 0-95,4 0 0,-3 0 1,2 0-1,0 0-669,1 0 0,-9 0 0,4 0-1822,-2 0 1438,-7 0 0,-6 1 1,-9 3-1,-5 3 483,-4 2 0,-9 1 0,1 6 0</inkml:trace>
  <inkml:trace contextRef="#ctx0" brushRef="#br0">9890 9305 6861,'2'14'451,"3"-4"1,4 3 0,6-6 0,3 0 261,3 0 0,2 3 0,5-3 1,-2 0-183,2 0 0,0 0 1,0-4-1,-2 3-73,2-3 1,0-1-1,0-2 1,-4 0-511,-1 0 1,3 0-1,-5 0 1,0 0-738,2 0 1,-6-2 0,4-1 0,-3-4-767,-3-2 1,1 4 1554,0-6 0,-1 1 0,1-6 0</inkml:trace>
  <inkml:trace contextRef="#ctx0" brushRef="#br0">10708 9116 8304,'15'7'375,"-1"-3"1,-1 6 0,-3 3 212,2 0 1,2 3-1,2 0 1,0 1 74,-1 4 0,1 2 1,-2 5-1,-2-4-223,-1-1 1,-6 5-1,4-3 1,-2 1-144,-4 0 0,4-7 0,-2 2 1,-1-3-32,-2-3 1,-2-4 0,-2-3-61,-3-1 1,-4-1 0,-7-6-1,1-2-30,-1-3 1,-5-4 0,0-7 0,2-1 108,1-4 0,8 2 0,1-8 0,2 0-83,4-3 1,1-2-1,4-1 1,3-2-310,5-1 0,11-1 0,4 5 0,3 1-247,3 0 0,-8 1 0,8 4 1,-1 5-309,0 3 1,6 10 0,1 1-1,-2 1-647,-2 1 1,-3 0-1,-2 5 1,-4 0 391,-1 0 0,-2 0 0,-5 0 917,-1 0 0,1 0 0,0 0 0</inkml:trace>
  <inkml:trace contextRef="#ctx0" brushRef="#br0">11525 8771 8482,'0'-21'0,"2"-2"0,3 2 242,6 3 1,1-1 0,2 11 602,2-1 0,-4-3 0,9 6 0,-2 3 0,0 1-169,2 2 1,5 0 0,-5 0 0,-1 2-292,-3 3 0,-3 4 0,-4 7 0,-4-1-181,-5 1 0,-1 0 1,0 1-1,-1 2 7,-5 2 0,-2 6 1,-10-5-1,-1 1-40,-2 0 0,0 3 1,5-3-1,1-1-15,-1 1 1,2-2-1,3-5 76,6-1 1,4 1-1,2-2 1,4-2 110,6-1 1,10-8 0,7 2-1,5-1-178,4 1 0,1-3 0,-1 3 0,5-3-299,3-2 1,-5-5-1,-1-1 1,-2 1 212,-1-2 1,-4 5-1,-8-3-2922,-1 3 0,-2 2-5375,-5 0 8218,-8 0 0,-22-7 0,-12-1 0</inkml:trace>
  <inkml:trace contextRef="#ctx0" brushRef="#br0">10645 10720 8999,'1'15'1527,"6"1"1,7 1-949,6 4 1,6 2 0,-3 5 0,1-2 0,2 2 67,-1 2 0,3 0 0,-7-2 0,-4-2-85,-5 2 0,1-6-233,-8-1 0,-2-5 1,-8-5-146,-5-6 0,-4-5 1,-4-5-1,-1-4-54,-2 0 0,-7-10 0,3 3 1,1-1 48,3-1 1,4-3-1,3-1 1,3-1-57,6 0 0,-2-5 1,3 2-1,6-4-89,7-1 1,10-1-1,6 1 1,4 1-145,10 4 0,10-2 0,5 7 17,2 2 1,-2 7-1,5 3 1,2 0-1,-5 2-59,-5 0 0,3 2 1,-10 5-1,-2 0-689,-2 0 0,-5 5 1,-9 2-1,-7 2-97,-7 3 1,-5 2-1,-8 4 1,-8 1-1714,-12 2 0,-19 3 2651,-23-8 0,-14 3 0,-10-10 0</inkml:trace>
  <inkml:trace contextRef="#ctx0" brushRef="#br0">9576 10987 8148,'7'-14'0,"3"3"456,4 6 0,2 3 0,1 2 0,4 0-167,5 0 0,2-5 0,0 0 0,-2 1 634,2 3 0,0 1 0,0 0 1,-3 0-1242,-3 0 1,-1 0-1,-7 1-827,-3 5 0,-4 4 0,-9 9 0,-5 4 1145,-9 1 0,-13 3 0,-11 4 0</inkml:trace>
  <inkml:trace contextRef="#ctx0" brushRef="#br0">9434 11238 8148,'21'0'0,"0"0"0,0 0 414,2 0 0,6 0 1,10 0-1,1-2 704,4-3 1,6 2 0,3-6 0,-3 0-467,-1 1 0,-2 4 0,1-1 1,-3 1-1528,-3-1 0,-4 3 0,-8-3 875,-4 3 0,-3 9 0,-7 2 0</inkml:trace>
  <inkml:trace contextRef="#ctx0" brushRef="#br0">7311 11223 9458,'7'-2'559,"2"4"0,9 13 0,3 3 455,5 3 0,5-2 1,4 7-1,4 2-443,1 2 0,-3 1 1,3 1-1,-2-1-216,-3 0 1,-2 1 0,-1-2 0,-3-4 14,-2-5 1,-5-4 0,-6-3 779,0-3-1094,0 3 0,-8-20 1,-3-1-11,-3-10 1,-7-2 0,-2-7-309,-2-2 1,-1-2 0,-6-3 0,0-4-1,-1-5-243,-4-3 1,2-2 0,-8-2 0,1-4 130,2-4 0,-6 1 1,6-2-1,-3 0-81,1 3 0,2-5 0,-2 10 0,5 4 180,3 8 0,4 1 0,2 4 0,3 5 648,2 3 1,2 5 0,5 4-328,0 0 1,9 2 0,5 4 0,7 4 476,3 5 0,8 1 0,8 0 1,2 0 17,1 0 0,13 0 1,-3 0-1,6 0-112,4 0 1,3 0-1,2 0 1,2-2-226,7-3 1,4 3-1,-1-3 1,0 3-171,-1 2 0,0 0 1,-17 0-1,-7 0-434,-10 0 0,-8 0 0,-11 0 0,-7 2-1025,-7 3 1,-5-2-1,-8 8-119,-5 1 1,-15 7-1,-10 2 1,-2 0 387,0 2 1,-9-6 0,-2 4 1155,0-3 0,8-2 0,-3-1 0</inkml:trace>
  <inkml:trace contextRef="#ctx0" brushRef="#br0">8113 11050 8107,'0'-11'212,"0"1"56,0-3 1,0-1 0,2 1-1,3 0 136,6 3 1,8 6 0,4-1 0,-1 3 640,1 2 1,0 0 0,-4 0-440,2 0 1,-2 7 0,-8 4-344,-6 3 0,-3 1 0,-2 1 0,-2 0-111,-3 0 0,-4-1 0,-7 1 0,1-2 69,-1-3 0,0 2 0,-1-2-433,-4 3 1,3-4-67,-3 1 1,11-6 195,5 6 0,5-8 1,7 2-1,7-3 56,5-2 0,9 5 0,-2 2 0,4 2 82,1 3 1,0 2 0,1 2 0,-1 0 149,1-1 0,-6 3 0,-2 1 0,-1 4 21,-4 1 0,-1-3 0,-4 4 0,-4-1-73,-4 1 1,-5-6-1,-1 2 1,0-4-107,0-1 1,-8 0-1,-6-2-63,-6-4 0,-1-3 0,6-7 0,-3 0-417,-3 0 0,2 0 1,-5 0-1,1 0-350,4 0 0,-4-2 1,2-1-1,2-4-389,1-2 1,8 0 0,1-3 0,2 2 420,4-3 0,1-1 0,4-5 1,3-5 749,5-8 0,11-10 0,4 2 0</inkml:trace>
  <inkml:trace contextRef="#ctx0" brushRef="#br0">8821 11065 8075,'16'-15'1479,"-8"6"0,-1 4 1,-7 10-887,0 5 1,0 4 0,-1 2 0,-5 0-121,-4 0 0,-4 6 0,-2 3 0,0 1 40,1 0 1,1-7 0,2 4 0,3-2-75,2 0 1,-4 0-1,6-4-194,2 4 1,3-3-1,5 3 1,5-4-19,4-1 1,2-6-1,1-1 1,3-2-162,1-3 1,5 3-1,-3-2 1,1-2-502,4-1 1,2-2-1,1 0 1,-1 0-537,-4 0 0,4 0 1,-4-2-1,2-1-634,-2-2 0,-3-6 1,-8 4-1,-1-2-1430,-3-3 3035,3-2 0,-12-16 0,5-3 0</inkml:trace>
  <inkml:trace contextRef="#ctx0" brushRef="#br0">9120 11160 8758,'-9'15'0,"4"3"701,3 3 1,2-2 0,0 7 0,0 2 378,0 2 1,0 1-1,0 2 1,0 2 82,0 2 1,0 0-1,0-6 1,0 1-1035,0-1 1,0 0 0,0 1 0,0-1-1690,0 1 1,2 4 0,1 1 1559,2-2 0,8 5 0,-5 0 0</inkml:trace>
  <inkml:trace contextRef="#ctx0" brushRef="#br0">3349 14067 7717,'11'-15'107,"-2"-1"1,-2-1 69,-4-4 1,-1 3-1,-2-5 1,0 2-1,-2 1 317,-3 0 0,3 3 1,-5 3-1,2 2 354,0 1 0,-8 8 0,3-3 0,-4 5-307,-2 1 1,-7 8-1,-3 8 1,-3 10-36,-3 9 0,1 5 1,-1 9-1,3 2-160,2 1 1,5 6 0,8-4 0,3 2-18,6 3 1,3-1 0,2-2 0,2-5-103,3-1 1,4-1-1,7-7 1,-1-5-296,1-4 0,0-2 0,0 1 1,-1-3-56,1-2 1,5 1-1,0-7 1,-2-4-2592,-1-5 0,-3 0 2714,1-6 0,7 6 0,1-3 0</inkml:trace>
  <inkml:trace contextRef="#ctx0" brushRef="#br0">3758 14319 10757,'16'-9'0,"0"4"0,-1 3 814,1 2 0,2 7 0,4 5 1188,10 8-1612,-1-3 0,18 18 1,-5-2-1,-2 4 135,-2 1 1,2 4 0,-4-3-1,-1-1-196,-4 0 1,2 4 0,-9-5 0,2-2-506,-2-2 1,-3-3 0,-7-4 0,-2-5-76,-4-4 1,-1-3 0,-6-1-1700,3-3 0,-1-8 1087,-5-2 0,0-7 0,0-11 863,0-2 0,0-5 0,0-6 0</inkml:trace>
  <inkml:trace contextRef="#ctx0" brushRef="#br0">4497 14335 10364,'0'26'1342,"0"0"1,-7 0 0,-3 6-1,-4-1-500,-2 1 0,-7 4 1,-1 1-1,-2-2-533,-1-2 0,-2-2 0,-6-1 0,2-2 0,-2-3 41,1-3 0,-1-1 0,2-5-742,2 0 0,-2-2 0,10-2 1,0-2-497,1 3 1,6-5 0,7 3 77,2 1 1,9-3 0,10-1 809,7-1 0,13 6 0,8-5 0</inkml:trace>
  <inkml:trace contextRef="#ctx0" brushRef="#br0">4953 14665 7690,'11'0'1610,"-1"0"1,4 0 124,5 0 1,-1 0 0,4 0-1126,1 0 1,2 0 0,6 0 0,0 0 129,1 0 0,5 0 0,-1 0 0,-1 0-389,-2 0 0,2 1 0,-1 3 0,-6 1-316,-4-1 1,2-3 0,-3-1 0,0 0-769,-1 0 1,-1 0-1,-5 0-1570,0 0 0,-6 0 31,1 0 1,-8-1 2271,2-5 0,4-2 0,0-8 0</inkml:trace>
  <inkml:trace contextRef="#ctx0" brushRef="#br0">5330 14350 7682,'11'-5'793,"-1"0"1,-6 7 0,1 8 407,-3 4 1,-2 9 0,-2 3 0,-1 4 0,-3 3-541,3 4 0,1-4 0,2 5 0,0-1 46,0-1 1,0 5 0,0-8 0,0-3-390,0-1 0,0-6 1,0 0-1006,0-1 1,2-4 0,3 1-765,6-7 0,-3 0 1,3-6-188,1-3 1,-3-1 0,1-2 1637,3 0 0,7-7 0,5-2 0</inkml:trace>
  <inkml:trace contextRef="#ctx0" brushRef="#br0">5959 14225 7675,'7'-23'0,"4"-2"0,3 1 614,2 3 0,4 4 1,3 1-1,3 0 169,8 0 0,2 6 1,8 1-1,-4 2-57,-1 4 1,-5 3 0,-7 5 0,-6 5-352,-4 4 0,-3 7 1,-3 4-1,-6 3-99,-3 5 0,-9 4 1,-6-2-1,-4 3 10,-4 2 0,-7-5 0,4 2 1,-3-4-236,1-2 1,7-6 0,-2-4 0,3-4 43,3-1 1,4-7-93,1-4 0,8-5-198,2-5 0,12-2 0,13-5 0,3 1 49,5-1 1,7 3 0,0 0 0,2 2 252,2 4 1,3 1 0,-9 4 0,-1 3 181,-4 6 0,0 8 0,-12 3 0,-1 3-101,-3 3 0,-8 2 0,-4 1 0,-3 0 340,-2 1 0,-2-1 0,-3 1 0,-6-1-282,-3 1 1,-7-3 0,-1-1 0,-3-3-508,-3-3 1,4-1-1,-1-7 1,3-1-268,2-3 1,-2-6 0,1 1-1,2-3-735,1-2 0,2 0 0,1-2 0,1-3-2069,3-6 0,-1 2 3332,7-1 0,-7-15 0,3-8 0</inkml:trace>
  <inkml:trace contextRef="#ctx0" brushRef="#br0">6541 13706 9235,'73'-14'0,"-1"3"0,-4 8 0,-7 6 552,-6 8 1,-1 10 0,0 7 0,0 5 904,0 4 1,-1 12 0,-6 1 0,-4 8-413,-6 7 1,-2 10-1,-16 1 1,-5 7-621,-7-1 0,-5-2 0,-2-3 0,-2-4 44,-3-5 0,-4-5 0,-7-3 0,3-5-538,2 0 1,-3-5 0,4-8-1,-3-5-1496,3-4 1,-2-3 0,5-4-4463,-2-5 6027,-2-4 0,3-15 0,1-4 0</inkml:trace>
  <inkml:trace contextRef="#ctx0" brushRef="#br0">7547 13266 10340,'27'-12'0,"-3"-4"0,-1 0 0,-2 2 608,1 4 1,1 4 0,7-2-271,1 1 1,-3 2 0,9 5 0,-4 0 0,-1 0 117,-1 0 1,-8 1-1,-6 5 1,-6 6-133,-4 7 1,-4 0 0,-6 7 0,-4 2-141,-2 2 0,-7 1 0,-5 1 0,2-2-48,2-4 0,1 2 0,0-6 0,2 1 88,4 0 1,-3-2 0,8-6 97,2 1 0,3 0 1,5-2 163,5-4 0,6-3 1,3-5-1,4 2-233,1 1 1,-3 0 0,6-5 0,1 0-568,1 0 0,1 0 1,-2 0-1,-2 0 300,2 0 0,-5 0 0,0 2 14,-1 3 0,3 4 0,6 7 0</inkml:trace>
  <inkml:trace contextRef="#ctx0" brushRef="#br0">8569 14083 7744,'0'16'470,"0"1"0,0 3 119,0 1 0,0 12 0,0-2 1,0 2-22,0 1 0,2 2 0,3 1 1,4-2 20,0-2 0,5-3 1,-4-2-1,2-4-646,-1-1 0,1-2 0,-7-4-784,-1 4 1,-2-3 0,-2 3 580,0-4 1,-2-8 259,-3-4 0,-11-3 0,-9-2 0</inkml:trace>
  <inkml:trace contextRef="#ctx0" brushRef="#br0">8161 14460 7711,'7'-15'719,"6"4"1,10 2 0,2 2-58,3 4 0,3-1 0,7 1 0,8-4-40,5-2 0,8 6 0,-1-2 0,1 1-646,-1-1 0,6 3 0,-4-3 0,-3 3-95,-1 2 0,2-5 0,-4 0 0,-2 1 119,-3 2 0,9 9 0,-9 2 0</inkml:trace>
  <inkml:trace contextRef="#ctx0" brushRef="#br0">10000 13392 7696,'-12'0'872,"-4"0"1,2 14 0,-12 7-1,-2 10 1,-2 9-508,-1 7 1,-1 9-1,1 2 1,1 3 455,4 4 1,-2 10 0,9-13-1,5 3-214,7 0 1,5-2 0,4-1-1,3 0-183,6-5 0,3 1 0,3-7 0,2-4-199,2-2 1,2 2 0,-4-10 0,2-4-702,-2-5 1,4-4 0,0-4 0,0 1-743,-1-2 0,4-7 0,-3-3 0,2 0-166,3-1 0,-4-4 0,2 1 1,2-5 1383,2-5 0,1-11 0,1-8 0</inkml:trace>
  <inkml:trace contextRef="#ctx0" brushRef="#br0">10236 13942 7713,'9'7'555,"-4"3"1,-3 11 0,-2 5 0,0 4-31,0 1 0,0 6 0,0 0 1,0-1 239,0 3 0,1-6 0,5 4 0,4-6-397,4-5 0,4 2 0,1-7 1,2-2-223,-2-1 1,5-2-1,3-2 1,1-4-67,-2-5 1,3-3 0,-2-2 0,2 0-252,3 0 1,-2-7-1,-3-3 1,-2-6-268,-2-5 0,3-2 0,-5-6 0,-4-1 254,-5-3 1,1-2 0,-8 2 0,-2-1 134,-1 3 1,3-2 0,1 12 0,-3 2-2,-1 1 1456,-2 9-1102,0 2 1,5 20 0,2 8 0,2 8 193,3 10 0,2 15 0,2 0 0,0 9 62,-1 5 1,-4 5 0,-3-5-1,-1 1-214,-3 0 0,-2-4 0,-2 3 0,-2-3-1,-3-2 0,1-2 0,-6-5 0,-2-7-154,-2-6 1,-7-10-1,-2-1 1,0-9-391,0-6 1,-10-3 0,2-4 0,-2-4 75,-1-5 0,-2-2 0,-3-5 0,1-2-935,-1-1 0,3-10 0,4 3-984,1-1 0,6-8 1,4 1-1,6-4 2042,4-4 0,11-3 0,9-12 0</inkml:trace>
  <inkml:trace contextRef="#ctx0" brushRef="#br0">11368 14067 7663,'14'11'0,"-2"-2"915,-1-2 0,-6 10 1,4 1-1,-1 4 760,1 6 1,2 2 0,3 3-1,-2 2-1083,-2 2 0,-1-1 0,1-2 0,-3-1-557,0-2 0,-3 4 1,5-10-1,-2-1-403,-4-3 1,-1-4-1,-2-1 1,2-2-1966,3-3 0,-3 3 614,3-4 0,-10-5 1,-6-3 1042,-3-5 0,-2-10 0,1 3 0,-1-4 676,0-2 0,-5-1 0,-1-3 0,-1 0 0,0 0 0,-3-2 0,3-1 0,1 2 40,-1 3 1,-3-4 0,6 10 0,5-1 1048,2-1 1,8 2 0,-3 0-263,1 1 0,3 8 1,9-2 291,6 3 1,10 2 0,5 0 0,4 0-336,1 0 0,7 0 0,4 0 1,2 0-706,-2 0 0,7 0 0,-4 0 0,1 0-628,-1 0 1,9 0-1,-8 0 1,-1 0-603,-1 0 0,-4 0 0,4 0 0,-4 0-55,-2 0 0,3 0 0,-8 0 0,-4-2 1206,1-3 0,0-4 0,1-6 0</inkml:trace>
  <inkml:trace contextRef="#ctx0" brushRef="#br0">12799 13643 7643,'10'-16'0,"-1"1"1103,-2-1 0,-11 5 0,-10 3 0,-7 1-769,-3 3 0,5-3 0,-4 2 0,0 2 0,-1 1-148,-1 2 1,-2-2 0,4-1 0,0-3-61,0 3 1,-3 1 0,3 2 0,1 0 386,-1 0-1001,2 0 1,4-5 360,-4 0 1,8-2-13,-2 1 1,2 5-189,-2-5 392,6 5 0,2 2 1,7 5-1,0 6 75,0 7 1,0 4 0,-2 5-1,-1-2-35,-2 2 1,-2 7-1,1 1 1,-2-2-47,-1-6 0,-5 1 1,3-4-1,-1 1-18,2 0 0,-3-7 0,8 2-94,2-3 0,1-3 151,2 1-142,7-7 1,3-2 0,10-7 0,1 0 0,7 0 0,-2 0 52,3 0 0,5 0-4,2 0 0,-1 0 67,7 0 1,0 0 100,5 0 1,-5 2 117,0 3 1,-7 4-1,0 8 1,-5 4-1,-6 5 556,-1 4 1,-7 3 0,-8 2-499,-1 2 0,-1 1 1,-8-3-1,-5 3 15,-9 3 0,-1-10-234,-10 6 1,1-13-121,-5 8 1,-1-11-427,1 0 1,-1-6 337,1-4 1,0-4-918,-1-7 1,1 0 470,-1 0 0,1 0-730,-1 0 1,8-2 557,3-3 0,3-4 0,3-7 1,-1 1-1,2-1-1190,4 0 1666,-4-7 0,12 4 1,-3-9 219,3-5 0,-5-12 0,-2-11 0</inkml:trace>
  <inkml:trace contextRef="#ctx0" brushRef="#br0">12453 13046 7720,'38'0'0,"2"0"947,1 0-567,4 7 0,-3 3 157,10 11-113,4 4-444,7 13 0,0 4 981,0 10 1,0 6-478,-31-24 1,-1 0 0,25 32 2,-29-29 1,-2 0 0,17 33 105,-5 8 1,-6-11-1,-5 8 803,-5-2-1003,-10-1 0,-4-4-16,-7 0 1,-2 0-143,-3-5 1,1-5-368,-6-1 1,-4-8-387,-2-2 0,-5-7 74,5-8 1,6-6 0,-6-3 0,4-4 0,1-7-1636,1-3 1,5-4 0,-6-5-265,-1 0 1,3-7 2342,-1-3 0,6-18 0,-3-5 0</inkml:trace>
  <inkml:trace contextRef="#ctx0" brushRef="#br0">13443 12637 7663,'16'-14'546,"2"2"1,1 3-1,2 0 1,-2 2-288,-2 0 1,-1 2 0,2 5-1,3 0 163,5 0 1,3 0 0,3 0 0,-1 2 39,1 3 0,-3 4 0,-2 7 0,-8-1-176,-7 1 0,-5 2 0,-7 1 1,0 4-82,0 1 0,-7 0 1,-5 4-1,-6-1-8,-3 0 0,-5 3 0,4 0 1,-3-2 36,-3-2 0,4-7 0,-1 4 0,3-2 144,2 0 0,5 0 0,2-7 129,3-4 1,8 4 0,2-5-64,9 0 1,7-2 0,3-6-1,4 3-110,1 1 1,0 0-1,4-5-651,-1 0 1,-1 0 0,5 0 0,1 0 0,-1 0-776,1 0 1,-3 0-1,-1 2 1,-2 3 1091,2 6 0,9 10 0,3 3 0</inkml:trace>
  <inkml:trace contextRef="#ctx0" brushRef="#br0">14497 14052 7667,'15'0'136,"1"0"0,-5 0 1,-1 0-1,2 0 1067,2 0 1,13 0-1,2 0 1,3 0-331,3 0 1,7 0 0,0 0-1,1 0-814,-1 0 1,2 0 0,-8 0 0,-2 0-303,-6 0 1,0 1 0,-9 5-955,-5 4 0,-5 4 1,-11 0-1,-2-2 1197,-1-1 0,-14-1 0,1 6 0</inkml:trace>
  <inkml:trace contextRef="#ctx0" brushRef="#br0">14607 14382 8916,'16'0'776,"-1"0"1,-1 2 0,-2 1 0,1 2-80,4-1 1,-1-2 0,7-2 0,-2 1-27,0 5 0,6-5 1,0 4-1,2-3-834,3-2 0,-1 0 1,1 0-1,-1 0-2601,1 0 1,4 0 2763,1 0 0,14-7 0,-2-1 0</inkml:trace>
  <inkml:trace contextRef="#ctx0" brushRef="#br0">15519 13486 7653,'22'-30'206,"5"2"1,1 4 0,0 3-1,-4 5 645,-1 4 1,5 3 0,0-1 0,7 4-573,6 5 1,3 1-1,0 1 1,-4 5 165,-2 4 0,-3 6 1,-8 5-1,-8 3-178,-7 1 0,-5 10 0,-7-2 0,0 4-184,0 1 0,-12 4 1,-6-2-1,-4 2-47,-6 2 0,-4-2 1,-3-13-1,-1-1-190,1-2 1,3-6-1,4 1 1,4-6 22,1-4 0,-3 1 1,5-7-1,2-1 66,1-3 35,3-1 1,8-7 0,8-1-83,13-1 0,9-3 0,12 5 0,5 0-50,7 0 0,11 2 0,0 5 0,1 0 200,-1 0 0,6 1 0,-4 5 1,-3 4-38,-1 4 0,-10 9 1,-10 3-1,-4 2 533,-6-2 0,-5 7 0,-11-3 0,-4 1-32,-5 4 1,-1 0 0,-3-2 0,-6 2-215,-7 2 0,-10-6 1,0-4-1,-4-3-121,-1-5 1,-1 6-1,1-13 1,0-2-137,-1-1 0,1-4 0,-1-5 1,1 0-283,-1 0 1,6 0 0,0-1 0,0-5-939,1-4 1,3-2 0,6-1 0,2 3-2,3-2 1,-1-7 0,7-2 0,1 1-308,3 3 0,2-6 1497,5-3 0,9-11 0,10-3 0</inkml:trace>
  <inkml:trace contextRef="#ctx0" brushRef="#br0">16839 13360 7883,'18'0'0,"1"0"613,2 0 0,0 0 1,-5 0-1,0 0-180,-1 0 0,-4 7 0,-3 5 0,1 6 267,0 3 1,-6 12-1,3 0 1,-6 6-26,-6 4 0,-2 6 0,-10 2 0,-1-4-240,-2-2 0,-12 8 0,1-10 1,1-1-275,3-2 1,-2-3 0,6-7 0,-1-2-151,4-2 1,9-7 0,3 2 0,2-3 156,4-3 0,1-4 1,4-2-27,3-2 1,9 3-1,9-5 1,3-1 133,7-3 0,4-1 0,7 0 0,-2 0-164,1 0 0,3-1 1,3-3-1,0-1-613,-2 2 1,9-4-1,-9 0 1,0 0-971,-3 0 1,-1-4-1,-6 4 44,-2-2 0,-4-1 1,-4-4-1,-7 2 69,-2 1 0,-9-5 0,-4-6 1358,-3-3 0,5-8 0,1-7 0</inkml:trace>
  <inkml:trace contextRef="#ctx0" brushRef="#br0">17358 13596 11764,'0'17'0,"0"4"455,0 6 0,0 9 0,0 8 0,0 7 917,0 6 0,0-1 1,0 2-1,2 1-255,3 2 1,-3 0 0,5-1 0,-2-6-897,0-5 1,6 7 0,-6-11 0,-1-1-573,-3-6 0,5-5 1,-1-1-1,-2-1-1055,-1 1 0,-2-8 1,0-3 1405,0-4 0,0-1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10708 330 8188,'-9'0'1467,"2"0"1,9 7 0,3 4-988,5 3 0,4 6 1,4 3-1,1 2 79,2 3 1,5 1-1,-3 3 1,0-1-219,-1 1 1,1 4 0,-4 1 0,2-4-328,-2-5 1,-1 5 0,-2-5 0,-2-2-240,-4-1 1,4-4-1,-5-6 1,0 1-1166,-4 0 1,-4-6-346,-1 1 1,0-9-1,0-2-686,0-9 2421,0-12 0,0-4 0,0-6 0</inkml:trace>
  <inkml:trace contextRef="#ctx0" brushRef="#br0">11101 330 8602,'7'9'892,"-6"0"0,5-4-448,-5 5 1,-2 6 0,-5 5 0,-2 3 190,-1 1 1,-10 8-1,3-3 1,-3 1-212,-4 4 0,4 0 0,-6-4 0,3 1-444,2-1 0,-2-1 0,1-4 0,0-5-408,-2-3 1,6 3 0,-4-2-1284,3-5-505,9 1 0,4-13 2216,10 3 0,11-3 0,9-2 0</inkml:trace>
  <inkml:trace contextRef="#ctx0" brushRef="#br0">11368 676 8059,'21'-5'138,"2"-1"0,-1 3 531,1 1 1,3-3 0,-1 0 0,3 1-117,5 2 0,2-3 0,-2 0 0,2 1-419,2 3 0,-1 1 0,-4-2 0,-1-2-588,1-1 1,-6 0 0,-2 5 0,-1-2-302,-4-3 0,-1 3 0,-3-5 0,-1 0-456,-3-3 1,1-4 1210,-7-2 0,8-7 0,-5-1 0</inkml:trace>
  <inkml:trace contextRef="#ctx0" brushRef="#br0">12170 157 8187,'14'2'310,"-4"3"1,-1 4 0,-4 8 0,4 4 505,0 6 1,3 2-1,-5 4 1,0 4-299,0 5 1,0-2-1,-4 2 1,3 2-210,-3 1 1,4-3 0,-2 0 0,-1 0-109,-2-2 1,-2-2-1,0-6 1,0-2-162,0-4 0,0-4 0,0-6 0,-2 0-244,-3 0 186,3-8 0,-7-1 1,6-8-1,-3-5-46,3-4 0,1-9 0,2-6 0,2-3-170,3-5 0,11-4 1,10 2-1,2-1-176,-2 1 1,7 2 0,-5 3 0,0 4 287,2 5 1,-6 5 0,1 4-1,-1 3 330,1 2 1,-4 2 0,3 7 0,-1 3-56,-4 5 1,4 4 0,-2 4 0,0 3 33,2 5 1,-8 4 0,3 3 0,-6 2-230,0 1 1,0 3-1,1-4 1,-5 0-479,-1-6 1,4 1 0,-6-9-1,-1-2-641,-3-1 0,-1-2-672,0-1 1034,0-6 0,-1-11 0,-3-14 799,-1-8 0,-7-6 0,3-1 0</inkml:trace>
  <inkml:trace contextRef="#ctx0" brushRef="#br0">12972 157 8247,'22'0'0,"5"0"0,2 0 342,3 0 1,1 2 0,2 3 0,2 7 391,-3 8 1,5 9-1,-2 11 1,-1 4-269,3 5 0,-6 9 1,4 1-1,-6 6-210,-5 3 0,2 5 0,-7-5 0,-3-1-465,-6-3 1,-5-6-1,-11-2 1,-6-2-662,-11-3 1,-16-10 0,-12-4-1,-10-5-500,-7-6 0,-17-5 0,0-11 1370,37-6 0,1-3 0,-2-2 0,-1-3 0,1 0 0,0-1 0</inkml:trace>
  <inkml:trace contextRef="#ctx0" brushRef="#br0">10770 94 8040,'-31'14'190,"-2"0"1,-2 0 151,-2 4 1,-5 8 0,4 0-181,-2 4 0,5 3 0,-2 4 0,2 6 0,2 4 221,1 1 0,-1 7 0,14-9 0,3-1-59,4-1 0,9-2 0,-3 3 0,5-3-50,1-5 1,7-4 0,3-2 0,6-1-318,5-4 1,3-3-1,9-7 1,4 0-139,5-1 0,14-1 0,7-3 1,5-6 180,9-3 0,-31-2 0,2 0 0,0 0 0,0 0 0</inkml:trace>
  <inkml:trace contextRef="#ctx0" brushRef="#br0">13648 141 8105,'15'-14'574,"1"4"0,0-2 0,0 7 0,-1-1-211,1-1 0,5 6 0,2-5 0,-1 5-105,1 1 1,3 0 0,-3 0 0,0 1 34,0 5 0,-3 1 0,-4 5 0,-2-2 149,-3 2 0,1 4-202,-7 5 1,-7-3 0,-10 4 0,-7-1-3,-7 0 0,-9 0 1,-2-5-1,2 1-45,2 4 1,-2-3 0,4 3-1,6-4-109,6-1 0,8 0 93,1-1 0,8-1 0,2-1 0,11-5-32,8-1 1,5 0-1,8-3 1,-1 1-16,1-1 1,6-3 0,2-1-1,2 0-325,0 0 0,-7-5 0,4 0 0,-5 1-885,-2 3 1,1 1 0,-12 0 0,-2 1-1293,-1 5 0,-10 2 2372,-2 8 0,-5 0 0,-1-1 0</inkml:trace>
  <inkml:trace contextRef="#ctx0" brushRef="#br0">14764 487 7976,'9'0'685,"3"7"0,-7 4 0,-1 4 0,-3 5 392,-1 1 1,0 7 0,0-2 0,0 3-756,0 3 0,0-2 0,0-3 1,-1 0-277,-4 1 1,3 1 0,-3 3 0,3-3-897,2-2 0,0 1 0,0-6-1593,0 3 1,0-6 1767,0 2 1,-7-11 0,-5-6 0,-6-8 674,-3-6 0,-10-4 0,4-2 0,-13-6 0,7-3 0</inkml:trace>
  <inkml:trace contextRef="#ctx0" brushRef="#br0">14465 864 7976,'0'-15'98,"0"-1"1,2 2 322,3 4 1,9 1-1,9 5 1,1-1-81,4 2 0,2 1 0,3 2 0,4 0-220,5 0 0,-2 0 0,2 0 0,0 0-369,-2 0 1,6 0-1,-6 0 1,2 0-578,0 0 0,-6 0 0,4 0 0,-1 0 825,-4 0 0,5-7 0,0-2 0</inkml:trace>
  <inkml:trace contextRef="#ctx0" brushRef="#br0">15865 251 7976,'-11'0'0,"1"-1"0,-3-5 0,-1 5 0,-1-4 736,-1 3 1,4 4 0,-2 3 0,-5 5-172,-4 4 0,2 9 0,-5 3 0,0 4 1,1 1-121,4 1 0,-2 4 0,2 3 0,2 1-204,2 4 0,6-4 1,3 0-1,1-2-237,3-3 0,2 2 1,2-4-1,2-3-367,3 0 1,4-3 0,7 0 0,-1-5-575,1 1 0,5-7 1,2 1-1,0-5 55,-1 1 0,6-6 1,-3-2-1,1-3 212,0-2 0,-5-7 670,5-4 0,0-10 0,6-3 0</inkml:trace>
  <inkml:trace contextRef="#ctx0" brushRef="#br0">16132 472 8201,'-16'15'627,"6"1"1,1 1-1,0 4-79,1 6 0,2 2 1,-2 3-1,1-1-185,3 1 1,2-3 0,2-1 0,2-2-169,3 2 1,4-5 0,8-2 0,3-4-141,1-1 0,7 0 1,0-2-1,5-2-31,3-1 0,1-8 0,-5 2 0,-1-3-125,0-2 1,1-5-1,-2-2 1,-2-2-29,-2-3 1,-7-7 0,2-4-1,-5-1-66,-6-4 1,2-2 0,-6-2-1,-3 1-38,-1 0 1,-2 1-1,0 4 479,0 5-68,0 3 0,2 17 1,3 8-1,5 10 200,4 9 1,2 6-1,0 3 1,-1 3 20,1 2 1,-2 2 0,-2 5 0,-3-1-121,-2-4 0,-2 1 1,-5-4-1,0-1-80,0 0 0,0-3 0,-1-7 0,-3-3-26,-1-3 1,-7 5 0,1-6 0,-3-2-184,-2-2 1,-4-3-1,-1-2 1,0-3-34,-2-2 0,-2 4 1,-4-6-1,1-2-488,2-1 0,-1-4 0,-4-1 0,1-4-510,4-2 0,-2-1 0,7-6 1,2 0-141,1 1 0,10-1 0,2-2 0,5-1-836,1-2 2017,0-7 0,7 4 0,1-8 0</inkml:trace>
  <inkml:trace contextRef="#ctx0" brushRef="#br0">17390 833 8073,'7'-9'796,"-4"-3"-192,8 7 1,-1-6 0,6 6 0,0 0-83,-1-2 0,3 3 1,3-4-1,5 1-478,4 3 1,-1 2 0,-1 2 0,-1 0-353,0 0 1,1 0-1,0 0 1,-3 0-682,-2 0 1,-2 0 0,-6 0-11,1 0 1,0-5 0,-2-2 998,-4-2 0,4-8 0,-5-7 0</inkml:trace>
  <inkml:trace contextRef="#ctx0" brushRef="#br0">18082 283 7848,'8'7'0,"-2"3"576,-5 4 0,-1 9 1,0 3-1,0 4 392,0 1 1,0 6 0,0 1-1,0 3-523,0 2 1,-1-3-1,-3 1 1,-1-1-268,1 0 1,3-5 0,1 2-1,0-6-113,0-5 1,0 2-1,0-5 1,-2 0-1606,-3-1 0,3-1-2479,-3-5 3276,3-7 1,7-4 0,2-12 0,2-7 742,3-5 0,9-16 0,3 2 0</inkml:trace>
  <inkml:trace contextRef="#ctx0" brushRef="#br0">18475 503 7848,'-16'9'272,"0"-4"0,0-2 256,1 3 0,-1 2 0,-1 8 0,-3 0 85,-1 0 1,-7 1-1,2 2 1,-4 4-72,-1 1 0,5-3 1,1 6-1,3-1-231,2-2 1,3 4-1,3-5 1,4 0-62,4-1 0,5 4 0,1-5 0,0-1-197,0-3 1,7 2 0,5 0 0,5-1-323,4 1 1,7-1-1,-2-6 1,4-2-372,1 3 1,6-5-1,2 1 1,-1-2 194,0-3 1,-1-3 0,-5-1 0,-3-1-757,-2-5 1,0-8-1,-6-8 1,-1-3 1200,-3-3 0,-8-1 0,5-17 0,-5-3 0</inkml:trace>
  <inkml:trace contextRef="#ctx0" brushRef="#br0">18600 204 7805,'18'2'0,"3"2"0,3 3-95,1 1 1,10 5 0,-2 7 0,4 7 248,1 2 1,4 8 0,-5 3 738,-2 6 0,-2-1 0,-2 13 0,-1-1 0,-4 1-354,-5 0 1,2-3 0,-4 3 0,-3-6-355,-4-3 1,-9-8-1,3-5 1,-5-4-88,-1-6 1,0 2 0,-1-7 0,-5-2-372,-4-2 0,-9 4 0,-4 0 0,-1 0-4274,-4 2 3198,-2 1 438,5 1 430,-4 5 481,11-13 0,-11 6 0,4-8 0</inkml:trace>
  <inkml:trace contextRef="#ctx0" brushRef="#br0">19387 267 7848,'8'-7'589,"6"4"1,-3-6-1,3 2-194,1 4 0,8-4 0,3 0 0,4 0 404,1 0 0,-1 1 0,-4 6 0,-5 0-155,-3 0 1,-2 2-663,-1 3 1,-6 4 0,-6 7 0,-6-2 106,-7-4 1,-4 4-1,-2-3 1,0 3-27,0 1 0,-5 5 0,2-1 0,3-4-67,4-1 1,7 7-1,-4-8 1,2-1 209,4 2 1,3-2 0,5 0 0,5-1 98,4 1 0,7-3 0,4-1 0,1-1-220,2-3 0,10 3 1,-6-2-1,3-1-371,3-3 1,-5-1 0,4 0 0,-5 0-1072,-6 0 1,2 0 0,-7 2-1,-2 2-2526,-2 1 3883,-8 7 0,5-3 0,-5 7 0</inkml:trace>
  <inkml:trace contextRef="#ctx0" brushRef="#br0">19654 802 7848,'16'0'177,"-1"0"1,3 0 0,1 1 452,2 5 0,7-5 0,-2 5 1,4-5-1,3-1-105,4 0 1,-4 2-1,5 2 1,-3 1-495,-3-2 1,1-1 0,-10-2-1,-1 2-688,1 3 0,-7-3 0,-8 5-433,-1 0 0,-8-4 0,-10 6 1,-5-2 377,-5-4 1,2 1 711,-7 1 0,-7-3 0,-7 5 0</inkml:trace>
  <inkml:trace contextRef="#ctx0" brushRef="#br0">19827 927 7848,'15'0'98,"1"2"0,2 2 0,1 1 304,2-2 1,7-1-1,0 0 1,3 1-122,1 3 1,8-1 0,-9-5 0,1 2-501,-4 3 0,1-3 0,-2 3 0,2-3-448,3-2 1,-1 0 0,1 0-1,-1-2 667,0-3 0,1-4 0,-1-7 0</inkml:trace>
  <inkml:trace contextRef="#ctx0" brushRef="#br0">20802 613 8508,'10'16'0,"1"-1"436,1 1 1,-4 2-1,1 1 1,-2 2 129,-3-2 1,3 4 0,-2-1 0,-2 1-274,-1 0 1,-2 0 0,0-4 0,0 2-65,0-2 0,0-7 0,0-1 0,-2-1 159,-3-1 1,2 3 105,-8-7 1,1 1-144,-6-6 1,6-7 0,1-4-118,2-3 1,2-7 0,6 0 0,5 0-163,4-2 0,11 1 0,5-6 0,4 3-236,1 3 1,-1-5-1,-2 7 1,-2 2-243,2 6 0,0-2 0,0 5 1,-3 0-608,-3 4 1,4-2 0,-5 2-529,-1 1 1,-1 3-1,2 1-903,5 0 2444,-3-7 0,-1-9 0,-6-8 0</inkml:trace>
  <inkml:trace contextRef="#ctx0" brushRef="#br0">21415 377 8565,'17'0'0,"2"0"0,2 0 0,-1-2 426,-3-3 0,4 2 0,2-6-83,1 2 0,1 2 1,3 5-1,-4 0 1,-1 2 34,-4 3 1,-2 4-1,-1 6 1,-2 1-175,-3 0 1,-4-1 0,-7 3 0,0 1 1,0 2 1,-9 5 0,-5-3-1,-5 0 17,-1-1 0,-2 3 1,-1-6-1,0-2 74,1 3 0,1-1 0,7-3-1,3-1 0,4-4 0,9-1-37,3 2 0,6-3 1,8 0-1,4 0-216,1-1 0,2-4 0,7 1 0,2-1-352,2 1 1,5-3 0,-5 3 0,-2-3-999,-2-2 1,-2 1 0,3 3-1,-1 3-3084,-2 2 4391,4-6 0,-10 11 0,6-5 0</inkml:trace>
  <inkml:trace contextRef="#ctx0" brushRef="#br1">4104 3851 9707,'0'-9'2683,"2"16"0,1 14-1930,3 7 0,4 5 1,-3 4-1,2 5 50,3 3 0,-3 8 0,1 1 0,2 0-204,2 0 1,-3 5 0,-2-3 0,-2 0-217,-4-3 1,1-5 0,-1-2 0,2-4-109,-1-6 1,-2-2-1,-2-5 1,0-2 112,0-7-319,-7-2 0,3-9 0,-5-6 0,2-8-460,4-11 0,-4-5 1,2-8-1,3-1-3,5-3 1,11-9 0,9 0 0,2-2-422,2 2 0,8-1 0,4 6 0,-1 2 359,1 2 1,-3 8-1,-4 6 1,-1 7 621,1 7 0,-6 3 1,0 2-1,2 2 228,2 3 0,1 4 0,-1 8 0,-2 2 51,-2 2 1,-7 7 0,2-2 0,-3 2 147,-3-1 1,1 6 0,-2-5 0,-2 0-429,-1 1 0,-6-1 0,4-2 0,-2-5-652,-4-3 0,-1-2 0,-2-1-2031,0 1 1,0-5-2532,0-1 3243,-7 1 0,5-5 0,-3-6 1806,3-8 0,2-13 0,0-4 0</inkml:trace>
  <inkml:trace contextRef="#ctx0" brushRef="#br1">5220 4495 9403,'16'0'0,"0"0"0,1-1 766,4-5 1,-3 3 0,4-6 0,1 2-273,3 4 0,2-4 0,0 1 0,-2 3 0,1-1-183,-3-1 0,4 3 0,-7-3-2035,-2 3 1,-3 4 435,-6 3 1,-4 2-1,-13 4 1288,-9-6 0,0 4 0,-6 0 0</inkml:trace>
  <inkml:trace contextRef="#ctx0" brushRef="#br1">5362 4621 8277,'16'5'287,"-1"1"0,1 1 1,0-4-1,1 2 271,4-1 0,-3-3 0,4-1 0,-1 0-236,0 0 0,6 0 1,-7-1-1,0-3-932,-3-1 1,-6 0 0,-1 5-761,2 0 1,1-2 1369,-3-3 0,4-4 0,-5-7 0</inkml:trace>
  <inkml:trace contextRef="#ctx0" brushRef="#br1">6101 4448 8237,'16'0'959,"-1"-2"0,1-1-183,0-2 0,5-1 0,3 5 0,2-3-432,2-1 1,9 0-1,-9 5 1,0 0-29,2 0 1,-2 0 0,0 0 0,-4 0-627,-1 0 1,-2 0-1,-6 0 1,1 0-1475,0 0 0,0 5 1784,-1 0 0,1 0 0,0-5 0</inkml:trace>
  <inkml:trace contextRef="#ctx0" brushRef="#br1">7296 4150 8164,'10'-14'565,"1"3"1,-1 4 2033,6 7-2217,-7 0 0,-9 0 0,-11 0 0,-5 0-198,-4 0 1,-5 0 0,-6 0 0,-1 0-100,1 0 1,-1-5 0,1 0-1,1 1-26,4 2 0,3-3 1,7 0-1,1 1-539,-1 3 1,6 1 403,-1 0 1,2 1 0,-1 5 34,5 4 0,-2 4 1,0 2-1,0 0 124,0-1 1,-4 1-1,4 1 1,0 3 52,0 1 0,-3 0 1,5-4-1,-1 2-52,-1 2 1,6 0-8,-5-5 1,5 0 0,1-1 221,0 1-379,0 0 1,5-6 0,2-1 0,2-2 17,3-4 0,2-1 0,3-2 0,2-2 36,2-3 0,2 3 0,-2-3 1,3 3 11,1 2 1,3 0 0,-5 0 0,-1 0 93,1 0 1,3 0 0,-3 2 0,0 3 222,-1 6 1,-1-2-1,-5 1 1,0 2 76,-1 2 0,1 2 1,0 1-92,0 4 1,-6-3 0,-1 5-1,-2-2 1,-4 0 198,-1-2 0,-2-2 0,-2 1 0,-3-1 167,-5-1 1,-4 3 0,-2-8 0,2 3-60,3 1 1,-2-1 0,2-2 0,-3-3-236,-2-2 1,1 4 0,-3-6-1,-3-2-131,-5-1 0,-4-2 1,-3 0-1,-2 0-240,-2 0 1,-4-2 0,4-1 0,4-2-340,5 1 1,0 2 0,7 2 0,2-1-579,1-5 1,2 5 34,1-5 0,4 5 457,1 1 1,4-6 0,-2-1 0,-1 0-1568,0 0 1,4-5 0,-4 2 7,2-4 0,2-2 1994,5 0 0,7-6 0,2-3 0</inkml:trace>
  <inkml:trace contextRef="#ctx0" brushRef="#br1">4481 5045 8108,'0'-10'122,"2"-1"882,3-1 0,-3 7-183,3 5 1,-3 7 0,-2 9-250,0-1 1,-5 8 0,0 3 0,-1 4 63,-1 1 1,6 3 0,-5 2 0,5 4-159,1 1 1,0 8-1,0-6 1,0 1-348,0 1 1,0-6-1,0-3 1,0-2-335,0-3 1,0-1-1,0-4 1,0-5-1184,0-4 1,0-1-567,0 0 0,1-2 695,5-4 1,2-10 0,10-10-1,1-4-244,2-2 1501,7-14 0,-4-3 0,8-14 0</inkml:trace>
  <inkml:trace contextRef="#ctx0" brushRef="#br1">5000 5281 8744,'-15'9'866,"-3"3"0,-1-5-595,-2 2 0,-7 3 1,2 7-1,-4 4 1,-3 0 281,-4-1 0,4 5 0,-4-5 1,6 1-143,5 0 1,3 3 0,7-5 0,2-2-71,4-1 1,3-3 0,7 1-1,0 0-68,0-1 0,7 1 0,5-2 0,7-2 9,7-1 1,9-8-1,2 4 1,0-1-363,1-1 0,2 0 0,7-5 1,1 0-493,-1 0 0,0 0 1,-2 0-680,-3 0 0,-3-2 0,-10-1 0,-2-2 0,-6 1-727,-4 2 0,-3-5 1978,-3-3 0,-4-4 0,-7-2 0</inkml:trace>
  <inkml:trace contextRef="#ctx0" brushRef="#br1">5598 5517 8135,'31'0'198,"1"0"1,-1 0 0,1-2 0,-1-1 404,0-3 0,1 1 0,-2 5 1,-3 0 175,0 0 0,-8 0-2127,2 0 1,-12 0-183,-9 0 0,-9 0 1530,-12 0 0,-4 7 0,-6 2 0</inkml:trace>
  <inkml:trace contextRef="#ctx0" brushRef="#br1">5661 5596 8427,'7'8'0,"3"-2"0,4-5 469,2-1 1,6 6-1,5-1 1,2 0-321,3 2 1,5-5 0,-1 5-1,1-2-582,1 0 0,-4 6 1,2-4-1,-4 0-964,-6 0 1397,-3-2 0,-1-5 0,3 0 0</inkml:trace>
  <inkml:trace contextRef="#ctx0" brushRef="#br1">6683 5281 8118,'-11'-5'0,"2"-2"199,2-2 1,0 4-1,4-5 355,-2-3 0,-1 5 1,8-3-7,3-1 1,6 3-1,10 0 1,5 1-98,4-1 1,6 4-1,1-4 1,0 2-117,1 3 0,-5 3 0,2 1 0,-5 0-111,-4 0 1,-7 5-1,2 2 1,-3 2-138,-2 3 1,-2 2 0,-4 2 0,-5-1-94,-3 1 1,-2 5 0,0 2-1,-3 1-96,-8 4 0,-1 2 0,-14-1 0,-2-1 35,-2-1 0,-7-8 0,1 4 0,1-3 144,2 1 0,8 0 0,2-5 0,2 0 274,0 0 1,6-1-1,6 1 448,2 0 0,4-1-183,8 1 0,3-7 0,10-4 0,3-3-249,5-2 0,9 0 0,3 0 0,1 0 98,-1 0 1,4 0 0,-5-2-363,-2-3 0,-2 3 0,-1-5 0,-1 2 1,-1-2-158,-4-2 1,-3 6 0,-8-3 0,-1 3-376,-3-2 0,3 3-5216,-4-3-1617,-3 3 7262,0 2 0,-21 0 0,-3 0 0</inkml:trace>
  <inkml:trace contextRef="#ctx0" brushRef="#br1">9528 4322 8107,'0'-15'1263,"0"-1"1,2 9-955,3 7 0,-3 3 1,5 11-1,-2 6 66,1 2 0,1 5 1,-4 4-1,2 0 1,1 1 452,1-1 0,-6 6-655,5 0 1,-3-1-1,1-4 1,1-1-47,-2 1 0,-1-8 0,-2-3 0,-2-3-80,-3-3 0,2-1 1,-6-2 73,2-1 0,-4-9-77,6-2 1,-5-7-1,4-9 1,3-2-180,1-2 1,2-5 0,2-6-1,3-1-116,6 1 1,3-6 0,1-1 0,3-1-47,3 1 1,1 1-1,8 6 1,-2 1-83,0 4 0,10-2 0,-6 7 0,3 2-256,3 1 0,-5 8 1,6 1-1,-4 2-1861,-4 4 2496,11 1 0,-23 9 0,11 2 0</inkml:trace>
  <inkml:trace contextRef="#ctx0" brushRef="#br1">10409 4495 8213,'31'-7'0,"1"-1"0,-1-1 0,1 2 0,-1 7 0,1 0 290,-1 0 0,-5 0 0,0 0 0,1 2-731,-3 3 0,-3 4 441,-11 6 0,-3 1 0,-7 0 0</inkml:trace>
  <inkml:trace contextRef="#ctx0" brushRef="#br1">10393 4763 8213,'11'5'117,"-1"0"1,-5 0-1,6-5 1,1 0 583,2 0 0,7 0 0,2 0 0,-1 0-641,1 0 0,9 0 0,-4 0 0,-1 0-782,3 0 0,0 0 0,1 0 1,-1 0 721,-4 0 0,11-14 0,-4-3 0</inkml:trace>
  <inkml:trace contextRef="#ctx0" brushRef="#br1">11132 4464 8632,'25'5'0,"-4"2"0,-4 2 0,-1 3 757,-1 2 1,8 9-1,3 3 1,4 4-90,2 1 1,4 0 0,3 3 0,1 1-240,3 1 1,1 6 0,0-3 0,-4 1-81,-2 3 1,-1-6 0,-5-4 0,-3-7-258,-3-3 1,-3-2-1,-9-5 1,-2-2-548,-1-4 453,-8 4 0,4-14 0,-7 0 0,0-10-13,0-9 1,-1-6 0,-5-6 0,-6-2-290,-7-4 0,1-9 1,-4-8-1,-1-2-75,-3-3 0,-4-6 0,-1-1 0,-1 1 18,1-1 1,1 1 0,4 8 0,5 6 254,3 8 1,10 1-1,2 8 1,5 6 155,1 4 1,7-2 0,5 5 0,7 3 369,7 6 1,11-2-1,5 5 1,3-1 43,3 0 1,11 6 0,6-3 0,4 2-161,7 0 0,0-2 1,3 3-1,0-3-1,-1-2 0,-1 4 0,-2-4 1,-5 2-437,-5 4 1,-2-1 0,-14 1-1,-6-2-144,-3 1 0,-10 2 0,-9 2-2404,-3 0 1549,-3 0 0,-15 6 0,-10 1 1,-13 3-459,-7 8 1,-3-3 1589,-3 6 0,-5-3 0,-6-3 0</inkml:trace>
  <inkml:trace contextRef="#ctx0" brushRef="#br1">12248 4307 8372,'16'0'1036,"0"0"0,-7 7 0,-4 3-687,-3 4 0,3 2 0,0 0 0,-3 1 226,-6 4 0,1-4 0,-8 6 1,-1-2-158,-2 0 0,-2 2 0,1-4 1,-1 4-173,0 1 0,2-3 0,2 4 0,3-3-73,2-3 1,2 4 0,5-2 0,0-2 50,0-1 1,0-2 0,2-3-1,3 0-40,6-3 1,3-5 0,3 4 0,4-2-98,5-3 0,4-3 1,3-1-1,2 0-369,2 0 0,-1 0 1,-2-1-1,0-3-842,3-1 1,-2-6 0,-7 6 0,-3 0 583,-3-2 1,-1 0-1,-7-5 1,-3 1-608,-6-1 1,-3-2-1,-2-3 1,-2-4 1146,-3-6 0,-11-2 0,-9-3 0</inkml:trace>
  <inkml:trace contextRef="#ctx0" brushRef="#br1">12563 4527 8934,'-7'15'502,"5"1"1,-3 0 0,3 0 185,2-1 0,0 6 0,2 2 1,1 1 121,3 4 0,1 0 0,-4 0 0,2-2-487,-1 2 1,3 2 0,0 0-1,0-2-915,0-2 1,0-5 0,-4 3 0,3-1 557,-3-4 1,-1 4 33,-2-2 0,7 0 0,1-5 0</inkml:trace>
  <inkml:trace contextRef="#ctx0" brushRef="#br1">13459 4590 8372,'26'-2'77,"-1"-2"1,-3-3-1,-1 0 650,2 0 1,-4-3 0,8 5-1,-1 1-96,-2 2 1,1 2-1,-6 0 1,2 0-573,-2 0 1,-1 0 0,-3 0 176,1 0-1480,0 0 1,-8 7-1,-4 2 1244,-8 0 0,-4-2 0,-8-7 0</inkml:trace>
  <inkml:trace contextRef="#ctx0" brushRef="#br1">13459 4888 8882,'18'0'0,"1"0"869,2 0 1,1 0 0,-1 0-1,6 0-12,2 0 0,8 0 0,0 0 0,-1 2-594,3 3 0,-6-3 1,4 3-1,-4-3-540,-2-2 0,-1 0 0,-2 0 1,-4 2-1297,-1 3 1,-2-3-1,-5 3-673,0-3 0,-1-2 2246,1 0 0,0-14 0,-1-4 0</inkml:trace>
  <inkml:trace contextRef="#ctx0" brushRef="#br1">14450 4448 8372,'7'-16'113,"-4"1"1,8-1-1,1 0 647,2 1 0,7 4 0,1 1 0,3-1-220,3 2 0,2 2 0,1 7 1,-1 0-140,-4 0 1,2 0 0,-7 0-1,-2 2 45,-2 3 0,-3 6 0,-3 8 0,-6 4-229,-3 1 0,-4-3 1,-3 5-1,-7 2-110,-7 2 1,-6 1 0,-5 1 0,2-1-82,2 1 0,2-3 0,-2-1 0,5-3 14,3-2 1,4-1-1,4-3 1,4 2 81,5-1 0,1-3 0,3-1 0,6 0 358,7-1 1,10-4 0,2-1-1,5 1-217,4-3 0,10 5 0,-2-8 0,1 0-315,-1 2 1,7-5-1,-8 3 1,-2-3 138,-2-2 1,0 5 0,-5 2 0,-3 0-1006,-2 0 1,3 10 0,-9 1 0,2 3-7612,1 2 8529,-8 5 0,4-4 0,-8 7 0</inkml:trace>
  <inkml:trace contextRef="#ctx0" brushRef="#br1">9340 5375 7932,'-7'-13'384,"-4"2"0,-3-1 1,-1 7-1,-1 1 1,-2 2 804,-3 2 1,2 0 0,-5 0 0,1 2-471,4 3 0,-6 6 1,1 8-1,-2 4-76,-1 1 0,7 2 0,-5 8 0,2 0-226,4 3 1,7 2 0,3-3-69,2 6 0,2 0 1,5 2-1,2-1 1,3-2-131,5-1 0,4-7 0,2 4 0,0-4-716,0-2 1,-1-5 0,1-1 0,0-2-707,-1-4 0,6-2 0,0-1 0,0-2-225,2-4 1,-4-3 0,6-7-1,-3 0-2074,-2 0 3502,4 0 0,1-7 0,6-1 0</inkml:trace>
  <inkml:trace contextRef="#ctx0" brushRef="#br1">8648 5501 8847,'0'-15'912,"-2"1"0,-3 1-535,-6 3 0,-3 6 1,-1-1-1,-1 3 1,0 1 133,1-5 0,-1 5 1,0-5-1,-1 5 80,-4 1 1,3 7 0,-3 1-1,4 3-204,1-1 1,-3 1-1,1 6 1,4 2-26,0 2 1,0 6 0,-1-5 0,1 1 5,3 0 0,4 3 0,7-3 1,0-1 154,0 1 1,0 3 0,2-3 0,3 0-265,6-1 1,3-1 0,3-5 0,2-2-364,2-4 0,6 3 0,-5-8 0,3 0-597,3 2 0,0-5 1,0 3-1,-4-3-521,-1-2 0,3 0 0,-5 0 0,0 0-283,2 0 1,-6 0 0,4 0 0,-3 0 1504,-3 0 0,8-7 0,1-2 0</inkml:trace>
  <inkml:trace contextRef="#ctx0" brushRef="#br1">9497 5784 8890,'24'-14'0,"-3"4"961,-3 4 0,-2 3 0,-1-1 0,1-1-332,0 2 1,-1 1 0,1 2 0,0 0-177,0 0 0,-1 0 0,1 0-589,0 0 1,0 0 0,-1 0-1,1 0 1,0 0-392,-1 0 1,1 0 0,0 0 0,0 0-207,-1 0 733,8 0 0,-6-14 0,6-3 0</inkml:trace>
  <inkml:trace contextRef="#ctx0" brushRef="#br1">10487 5423 8372,'16'0'98,"0"0"0,-6 0 1507,1 0 1,-9 0-541,-2 0 1,-7 0-1,-9 0 1,0 0-722,0 0 0,-1 0 1,-2 0-1,-2 0-242,2 0 0,-4 0 0,2-2 0,2-2 143,1-1 0,3 0 1,-1 3-436,0-3 0,0 1-134,1-6 0,4 6 224,1-1 0,6 5 109,-1 5 0,3 4 0,0 7 1,-1 0 51,-2-1 1,-6 6 0,4 0 0,0-2-47,0-1 0,-3-2 1,3-1-1,0 1-88,0 0 1,-4 0 0,4-2-209,-1-4 1,4-1 144,-1-4 0,5-3 0,5 3-94,6-3 0,4-2 0,6 0 0,5-2 184,4-3 1,2 3 0,1-3-1,2 3 169,1 2 1,6 0 0,-5 0 0,-2 0 101,-2 0 1,-7 7 0,-1 3 0,-2 4 120,-4 2 0,-7 0 1,-3 0-1,-2-1 675,-4 1 1,-1 0-1,-2 1-553,0 4 0,-7 2 0,-5 3 0,-6-7-278,-3-7 1,-1 2 0,1-5 0,-4 0 137,1-4 0,-4 2 0,5-2-963,-1-1 1,4-2 0,-2-2-1,1 0 1,0 0-588,2 0 1,6 0 0,5-2-168,1-3 0,1 1 0,8-6-83,3-3 0,6 5 1,10-3-1,5-1 1472,4-2 0,8-2 0,2 1 0</inkml:trace>
  <inkml:trace contextRef="#ctx0" brushRef="#br1">10865 5706 8372,'23'15'213,"-8"1"1,3 0 0,-8-1 1123,-3 1 0,-2 0 0,-5 1 0,0 3-451,0 1 1,0-1 0,0-2 0,0 1-479,0 2 0,-1 0 1,-3-5-1,-1-1-32,1 1 1,1 0-1,-1 0-1714,-1-1 1,0-4-5832,5-1 5970,0-6 0,7 1 1199,3-10 0,4-4 0,2-7 0</inkml:trace>
  <inkml:trace contextRef="#ctx0" brushRef="#br1">11164 5721 8372,'19'-26'0,"-4"2"373,-1 1 1,0 2 0,0 5-1,-1 1 507,-3-1 0,6 0 0,5 2 0,0 2-333,1 1 0,-2 3 1,6-3-1,0 6-149,-1 3 1,4 4-1,-4 1 1,1 6-60,0 5 1,-7-2-1,2 9 1,-3-1-141,-2 1 1,-3 1-1,-2 6 1,-6-2 34,-3 2 1,-2 2 0,-2 3 0,-3 0-51,-6-1 0,-2 3 0,-5-11 0,-1 1-220,-2-4 1,-5-4-1,5-3 1,0-2 35,-2-1 1,6-8 0,-6 2-56,0-3 0,6-4 0,-4-1 0,3-4 0,3-2-235,-1-3 0,7-7 0,4-2 134,3 2 1,4 1 0,5 2-1,9 2 125,8 4 0,6 3 0,1 7 0,1 0 306,-1 0 0,2 0 0,2 4 0,2 3-84,-2 3 0,-2 13 0,0-8 0,0 5-378,-1 2 1,8-4-1,-9 4 1,1-1-194,-4 0 1,0 0 0,-7-5 0,-2 0-1210,-2 0 0,-6-6-1481,-1 0 1,-8-6 1684,-2 1 1,-5-15 1384,-6-6 0,-10-10 0,4 1 0</inkml:trace>
  <inkml:trace contextRef="#ctx0" brushRef="#br1">11965 5281 9668,'32'2'0,"-2"1"464,-4 3 0,3 8 0,-2 0 0,2 8 310,3 8 0,-1 5 1,1 14-1,-3 1 101,-2 3 1,1 11-1,-7 1 1,-2 3-279,-2 2 0,-6 3 0,-3-4 0,-1-3-756,-3-1 0,-2-10 0,-4-2 1,-3-6-823,-6-5 1,-10 2 0,-7-6 0,-8 0-1608,-12 1 2588,-6-3 0,-9-4 0,0-1 0</inkml:trace>
  <inkml:trace contextRef="#ctx0" brushRef="#br1">5598 11725 6146,'0'9'-393,"0"-2"393,0-7-1,0 0 0,0 0 1</inkml:trace>
  <inkml:trace contextRef="#ctx0" brushRef="#br1">5503 10594 6736,'9'0'2569,"0"5"-527,-4 0-690,-3 1-944,5 1 0,-7-4 0,-2 6 127,-3-2-444,3-2-148,-12-5 0,11-5 0,-6-2-134,2-2 1,2-1 0,5-6 123,0 0 1,1 6 0,5 1 0,2 0 66,1 0 0,5 6 0,-3-2 0,3 3 66,1 2 0,1 0 1,0 0 77,-1 0 0,-1 2 0,-3 3 0,-4 4-102,0-1 0,-5 6 1,3-3-1,-3 3-65,-2 2 1,0-1-1,0 1-117,0 0 1,-7-1 0,-4-1 56,-3-3 0,-2 1 1,2-5-1,2 0-24,2 0 0,-1-2 107,-4-5 1,4 0 161,1 0 1,1-1-1,-2-5-35,6-4 1,3-4-1,2-2-23,0 0 1,0 6 0,0-1 0,2 1 31,3 1 1,-1-3 0,6 5-64,3-2 1,1 1 0,1-3-1,1 6 1,-6 3-1,1 2 26,1 0 1,-3 0-1,0 2-82,-2 3 0,3 4 1,-5 7-40,-1-1 0,-4 1 0,-4 0-53,-1-1 0,-7 1 43,1 0 1,-3-6-1,-1-1 25,-1-2 0,0-2 1,2-3-1,2 2 76,2 1 0,4 0 1,-4-7 52,-2-3 1,3 2-105,-2-8 1,8 1-1,-2-6 128,3 0 1,2 0-107,0 1 1,7 1 0,3 1 3,4 3 1,2 5-1,0-4 9,0 2 1,-1 2 2,1 5 0,0 0-46,-1 0 0,-1 7 1,-3 3 15,-6 4 0,-1-3 0,-1-1-69,2 2 0,-1 2 0,-8 2 9,-1 0 1,-7-6 0,1-1 26,-3-2 1,-1 4 0,-1-6 5,0-2 1,6-1 24,-1-2 0,1-2 44,-6-3 0,7 2 0,4-8-39,3-1 1,2 3 0,0-1-1,0-3-14,0-1 1,0 4 0,2 1-1,2 0 3,1 1 0,7-1 0,-1-3 73,3 1 0,1 8 1,1-2 4,0 3 0,-6 2 1,1 2-77,1 3 1,-5-2-1,-2 8-28,-3 1 0,-2 2 1,0 2 5,0-1 1,0 1-1,-2 0-50,-3 0 0,-2-6 0,-5-1 0,1-1 56,-1 1 0,-2-5 0,-2 1 43,1-3 0,-1-2 0,0 0 82,0 0 0,1-2 0,-1-3 5,0-6 1,7 3 0,2-1 0,2 0-14,0 0 1,0-1-1,5-6-120,0 0 1,2 6-1,1-1 1,4 1-130,2 1 0,-4-3 1,5 5 76,3-2 1,1 6 0,1-2-103,1 3 1,0 2 0,0 0 138,-1 0 1,-6 2 0,-2 1 0,-2 4 14,0 2 0,2-4 0,-3 5 66,1 3 0,0 1-8,-5 1 1,-1 1-25,-5 0 0,-2-2 0,-8-4-8,0-4 1,6 1 0,-1-2 117,-1-2 1,-2-1 0,0-4-41,4-3 1,-3 2 0,6-8-38,-1-1 1,4-2-1,-1-2-41,3 0 0,2 1 0,0-1-23,0 0 0,5 6 0,2 1 1,2 0 67,3 1 0,-3 4 1,2-3 31,1 0 0,-3 5 1,1-3 80,2 3 0,-3 4-163,2 3 0,-6-1 0,3 6 54,-1 3 1,-1 1-1,-6 1-203,0 1 1,0 0-1,0-1 59,0 1 0,-2-5 1,-2-1-1,-3 1 29,-1-3 0,-1 1 0,-3-5 1,1 1 5,-1-2 1,-2-1 0,-2-2 71,1 0 1,4 0-1,1-2 126,-3-3 1,6 2 0,2-8 12,3-1 0,2 3 1,0-1-181,0-3 0,0-1 1,2 0-107,3 4 1,-1 1 0,6 6 44,3-3 0,1 1 0,1 5 1,1 0-181,0 0 0,-6 0 1,1 0 52,1 0 1,0 7 106,-1 4 0,1 3 0,-7 1 91,-1 1 1,-3-5 0,-1-1-18,0 2 0,-1 1 0,-3-1 41,-1-2 0,-7-6 21,1 1 1,-3-3 64,-1-2 0,4 0 130,1 0 0,6-7-186,-1-4 0,3 3 1,2-3-74,0-1 1,2 3 31,3-1 1,-1 6 163,6-1-71,1 3 0,3 9-9,-4 4 1,-3-3-13,-7 3 0,-2-8 0,-1 4 101,-2 0 0,-2-5-168,1 3 0,3 2-261,-8-2 1,6 1-987,-5-6 1,4 0-3515,-4 0 4735,6 0 0,-3-7 0,7-2 0</inkml:trace>
  <inkml:trace contextRef="#ctx0" brushRef="#br1">5566 9651 9440,'0'8'1399,"0"1"-932,0-4-336,0-3-133,0 5 0,-7-7 18,-3 0 1,3-2 0,0-1 441,0-2-73,5-8 0,-3 12-26,10-5 1,-1 5-64,6 1 1,1 0-64,4 0 0,-6 1-132,-4 5 0,-3-3-104,-2 8-54,0-1 0,0 1 45,0-1 1,-2-6 21,-3 1-25,3-3 0,-6-4-15,2-3 1,5-4 31,-5-7 1,-1 6 37,2-1 1,2 8 18,8-3-155,-3-2 1,10 8-70,-7 0 1,6 2 187,-6 8 0,0-5 62,-5 6 0,0-1-58,0 6 1,-2-7-1,-1-2-101,-2 0 1,-2-6-31,1 5 0,3-5 71,-8-1 0,8-1 66,-2-5 1,-2 3 42,1-8 1,1 1 146,5-6-133,0 7 0,2 2-24,3 7-2,4 0 1,1 6 0,-1 1 0,-2 1 67,-3 5 1,-3-5-16,-1 3 1,-1-8 109,-5 3-6,5-5 0,-13-2 106,3-5 1,4 3 237,2-8 1,3 1 443,2-6-851,0 7-1006,0 2 0,0 9-6180,0 3 7028,0 4 0,0 7 0,0 0 0</inkml:trace>
  <inkml:trace contextRef="#ctx0" brushRef="#br1">5551 11647 7712,'0'-11'1281,"0"1"-233,0 6 0,0-1 0,1 9-85,5 1 0,-5 7-153,5-1-709,-5 3 0,-2 0-375,-5-4 1,3-3-254,-8-7 1,6 0 344,-5 0 0,1-7 160,-2-3 1,3 1 171,2-2 1,5 1 843,-5-6-499,5 7 1,8 2-258,3 7 0,-1 0 1,0 2-164,-2 3 0,0-1-152,-2 6 1,-3 1-446,3 5 430,-3-8 0,-4 5-40,-3-8 0,1 0 119,-6-5 0,4-2 20,-4-3 1,5-4 0,-4-6-64,2-1 0,2 0 25,5 0 0,0 6 1,1 1 117,5 2 1,-3 2 0,8 5 94,1 0 0,2 2 0,2 1 24,-1 3 1,-4 4-1,-3-3 1,-1 2-106,-3 3 1,3-3-1,-2 1-77,-1 2 1,-3-3 1,-1 2 0,-1-8 1,-3 4-1,-3-2-159,-2 1 0,4-1 111,-5-5 0,5 0 1,-4-2-1,0-1-23,0-3 1,4-6 4,-5 2 1,6-4 46,-1-2 0,3 5 18,2 1 1,2 6 34,3-1 0,-1 3 0,6 2 1,1 2 97,-3 3 0,5-1 1,-8 6-15,-2 3 1,4-5 364,-2 3 1,1-6-3,-6 6 0,0-6-168,0 5-496,0-6-539,0 3 1,0-9 0,-2-3-6223,-3-6 6918,3 4 0,-5-14 0,7 4 0</inkml:trace>
  <inkml:trace contextRef="#ctx0" brushRef="#br1">4497 10641 7002,'11'0'604,"-1"0"1,-5 0-277,6 0 0,-6 0 333,6 0 1,-6 0 308,5 0 1,-6 2-478,1 3 1,-2-3 0,1 5-138,1 0 1,0-4-1,-5 8-129,0 1 1,0-3-414,0 1 0,0-5-292,0 6 0,-1-8 277,-5 3 0,5-6 0,-6-4 0,2-3 80,-1-2 0,1 4 0,5-5 237,0-3 1,0 5 0,2-1 174,3 2 0,-1 2-103,6 5 0,-5 0-38,6 0 0,-6 0 141,5 0 1,-4 7 152,4 3 1,-6 4-42,1 2-238,-3-7 1,-9-2-76,-4-7 0,2 0 0,-1-2 130,-2-3 1,5 1-27,1-6 0,5 4-256,1-4 0,0 5-371,0-6 323,0 8 1,-2-4-148,-3 7-601,3 0-790,-5 0 1,9 5 1647,3 0 0,11 7 0,8-3 0</inkml:trace>
  <inkml:trace contextRef="#ctx0" brushRef="#br1">6525 10672 12849,'0'16'1568,"0"-7"0,-1-2-1593,-5-7 1,5-2-135,-5-3 0,5-4-11,1-7 1,0 6 166,0-1 1,7 3 43,3-3 1,-1 4 187,1 7 0,-1 2 23,2 3 0,1 4-66,-7 7 1,0-1-181,-5 1 0,0-5 0,-1-3 0,-3 1-60,-1 0 0,-2-6 1,3 4 6,-1 0 176,-7-5-126,3 5 0,0-9-88,4-3 0,-2-4-30,2-6 1,0-1 75,5 0 1,0 6-1,1 1 1,5 2-5,4 3 0,-1 3 1,1 2-1,3 3 116,1 1 1,-4 2 0,-1-2 121,-2 6 0,-2-2 0,-5 1-155,0 2 1,0-3-81,0 2 0,-7-8 77,-3 2 1,1-3 99,-2-2 1,6 0-184,-5 0 1,6-2 0,-3-1-610,0-2 1,5-2-1,-5 3-860,0-1 0,0-2 1515,-3 2 0,-4-4 0,5-7 0</inkml:trace>
  <inkml:trace contextRef="#ctx0" brushRef="#br1">4576 10767 8372,'10'0'-2394,"1"0"2435,-8 0 354,4 0 45,-7 0 347,0 0-439,7 0 463,-5 0-344,5 0 0,-5 0 115,3 0 161,-3 0 221,5 0-380,-7 0 1,0-2-221,0-3 0,0 1-29,0-6 0,0 5-141,0-6 1,-6 6-84,1-6 1,0 6 6,5-5 1,0 4-78,0-4 0,0-1 8,0-4 1,0 4-1,0 1-102,0-2 0,0 3 199,0-2 1,0 1-45,0-6 0,0 6 0,2 1 74,3 2 0,-3 0-22,3 2 0,2-4-62,-2-7 1,2 7 0,-3 3 14,1-1 1,5-2 0,-3-5-34,2 3 0,-5 3 1,3 4 24,0-1 0,-4-7-42,7 1 0,1-3 1,3-2-74,-4 1 1,-1 4 0,-5 1 0,3-1-1,1 3 0,-2-6 1,2 3-4,-1-3 1,4 4 0,-6-1 11,-1-1 0,3 3 0,0 1 1,0-1-1,0 0 0,0 6 0,-4-4-4,2 0 0,6 3 0,-6-6 25,-2-3 0,4 5 0,0-1 2,2 2 0,-5 0 0,3 3-10,0-1 1,-4-5 0,6 3-1,0 0-41,-1 0 0,-4 0 1,3 3-30,0-1 1,-4-5-1,6 3-21,-2-2 0,0 5 0,-3-3 0,2 2 48,3 0 0,-5-2 0,3 3-31,0-1 0,-4-5 0,6 3 15,-2-2 0,3 4 0,-3-4 43,2 2 1,-5 0 0,3 4 36,0-3 0,-4-4 0,6 3 13,-2-2 1,3 4 0,-3-4 5,2 2 0,-4-3-34,6 4 0,-6-4 1,4 3-40,-2-2 1,5 6 20,-2-2 0,-1-2 1,0 0 35,-2-2 1,0 5 0,-4-3 0,4 2 12,2 0 0,-4-2-33,6 2 0,-6 1-28,6-6 1,-6 6 0,5-3-29,2 0 0,-3 5 1,2-3 46,1 3 0,-3 2 1,1 0 2,2 0 0,-3-5-6,2 0 0,-1 0-95,6 5 0,-1 0-36,1 0 0,0 0 1,0 0 25,-1 0 1,-4 0 0,-1 0 67,3 0 1,1 5 0,1 0 86,1-1 1,-2-1 0,-2 1-15,-1 1 1,-1 0 0,4-3 0,-2 1 0,-1 3 1,-2 1 0,3-4-50,-2 2 1,1 2-1,5-3-14,-1 1 0,-4 2 0,-1-3-3,2 1 1,-3 2 0,2-4 24,1 3 0,2 1 0,2-4-14,-1 2 1,-4 6-1,-1-6 1,1 0-6,-3 2 1,6-5 0,-3 5-10,3 0 0,0-4 0,-2 6 0,-1 0 20,1 0 0,0-4 0,0 4 16,-1-2 0,-1 5 0,6-3 8,0-1 1,-6 1 0,1-6-1,-1 4 9,-1 2 1,5-4-1,-4 4 17,4-2 0,-3 4 1,-1-4 102,2 1 0,2 3-96,2 5 1,0-2 0,-2-2 11,-4-2 0,3-5 0,-6 4 0,0 0-58,0 0 0,3-4 0,-3 4 1,2-1-1,1 1 1,-1 3 1,3-3 0,-5 0 0,0 0-6,0-1 1,5-3 0,-1 6 2,3 1 1,-4 0 0,1 1 9,1-3 1,0 1 0,1 3 0,-3-2 0,2-2 1,-3-1 0,0 3-4,-2-1 0,3-6 0,-3 4 0,0-1 2,0 1 0,0-5 0,-3 3 1,1 0 44,-2 3 1,4-1 0,0 1-8,2 3 0,-5-5 0,3 3-28,0 1 0,-6 2 1,5 2-1,-3-2 16,2-4 1,-3 4 0,3-3-17,-3 3 1,3 1-1,0 1 1,-1 0-1,-2-1 0,-2 3 0,1-1 49,5-1 0,-5 3 0,5-8 1,-5 3 1,-1 1 0,2 1-1,2 0-18,1 0 0,0-1 0,-5 1-73,0 0 1,0-1 14,0 1 0,0 0 0,0 0 1,0-1 75,0 1 0,0-5 0,0-1 109,0 2 0,-2 2 0,-1 2-43,-2 0 0,-1-1-57,6 1 0,-5 0 1,0 0 40,1-1 0,3-4 0,1-1 0,-2 1-13,-3-3 1,3 6 0,-3-3 339,3 3 1,2 2-164,0-1 1,-5 1-80,-1 0 1,1-6-150,5 1 0,-1-3 0,-3 5-96,-1-3 1,0-5 0,3 4 8,-3-2 1,1 5 0,-6-1 1,6-3-1,-3 1-2,0-2 0,5 0 1,-5-3 18,0 1 1,4 5 10,-8-4 0,6 4 0,-4-3 6,2 2 0,0-6 0,4 4-5,-2 0 1,-2-5 0,3 5 0,-3-2 5,-1 0 1,2 2 0,-4-1 0,1-3 1,-3 6-3,1-2 0,3 0 1,-5-4 116,3 3 1,5 6 6,-6-2 0,8-1 0,-4 0-150,0-2 1,3 0 0,-6-4-21,-3 3 1,5 0 0,-3-2 39,-1 1 0,0 2 1,0-3 160,1 1 0,6 2-62,-6-2 0,1-1 9,-6 6 0,0-5-53,1 6 1,-1-8 0,0 4 0,1-1-93,-1-1 1,5 0-1,1-5 60,-2 0 0,3 5 1,-2 1 122,-1-3 0,0 1 0,0-1-120,1 2 1,1 0 0,-4-3 0,2 2 22,1 1 0,1 0 0,-6-5-56,0 0 1,0 0 0,1 0 139,-1 0 1,6 0-1,1 2 1,0 1 114,0 3 0,4-1-15,-5-5 1,-1 2 0,-5 1-182,1 2 1,-1 1-1,0-6-207,1 0 1,4 0-1,1 0 166,-3 0 1,-1 0 42,-1 0 1,4 0-29,1 0 1,-1 0 32,-5 0 1,1 0 0,-1 0 0,0 0-17,1 0 1,1-2-1,1-2 1,3-1 76,-2 2 0,-2-4 0,-2 0-13,0-2 0,0 4 0,1-4 49,-1 2 1,0 0-1,1 4-110,-1-3 1,0-4 0,0 3 0,1 0 49,-1 0 0,0-4 0,1 4-54,-1-1 1,0 2 0,0-2 155,1 1 1,4 0 0,1 3 19,-3-1 1,6-2 0,0 4-218,0-3 1,1-1 0,-7 4 0,3-4-2,-2-2 0,-1 4 0,1-6 0,2 1 52,-3 1 0,-1-5 152,-1 4 1,-1-3 0,2 1-145,4 2 0,1 5 0,5-6-54,-1-1 0,-5 3 0,3 0 0,-2 1 0,-3-1 0,3 0 0,-2-3 0,-1 1 0,-2 3 0,0-4 0,2 1-93,2-1 0,4 3 0,-4-1 131,-2-3 0,5 5 0,0-1 0,1 0 25,1 0 1,-7-1-64,1-6 0,3 2 0,-1 2 0,2 2 0,-5-1 0,3-5 0,0 1 0,2 4 0,6 1 0,-5-3 0,5 5 0,-5-3 0,5-1 0,-5 3 0,1-1 0,2-2 0,1 3 0,0-2 0,-3-1 0,3-2 0,-3-2 0,3 1 0,2-1 0,0 0 0,0 1 0,0-1 0,0 0 0,0 0 0,0 1 0,0-1 0,0 0 0,0 1 0,0-1 0,0 5 0,0 1 0,0-2 0,0 3 0,0-2 0,0-1 0,5 4 0,1-3 0,-3-1 0,-1 3 0,0 0 0,1 1 0,2-1 0,1 4 0,-6-6 0,0-1 0,0 3 0,0-1 0,1-1 0,5 3 0,-5-6 0,5 3 0,-3-1 0,0 0 0,3 1 0,4 1 0,-5-6 0,-1 0 0,3 6 0,-2-1-85,-1-1 0,-1 5 0,1 0-27,1 0 0,2 0 0,-4-5-57,3 1 0,4 6 1,-3-4 16,2 2 1,-6 0 0,4 4-16,0-2 1,2-8 24,7 3 1,-1-4 93,1-2 0,0 1 46,0-1 0,-6 2 0,-1 2 0,0 3-124,-1 2 0,-2-5 1,4 1 0,-1-3 0,3 0-93,-1 4 0,-6-4 74,5 3 1,-5-1 0,4 0 92,-2 1 0,4 1 0,-4-4 36,1 4 1,-2-4-11,4 3 0,-5-1 1,4 0-44,-2 1 1,4 1 0,-4-4 0,0 1-109,0 3 1,3 5 0,-3-4-135,2 2 1,-4 0-1,5 4 89,3-3 0,-5-1 0,3 4 225,1-2 0,-3-1 1,0 5-1,-1-3 15,1-1 0,-5-2 0,3 3 95,0-1 0,-4-5 0,6 3-124,-2-2 1,3 4 0,-3-4-98,2 2 0,-6 0 0,4 4-116,0-3 1,2 1 42,7 5 0,-6 0 0,1 0 119,1 0 1,-3 0 0,0-2 106,-2-3 1,5 2 18,-2-8 0,-1 8 1,0-4-1,-1 1-35,1 1 1,-4 0 0,4 3-50,-2-3 0,5 3 0,-1-3-81,3 3 0,-4 2 1,1 0-194,1 0 1,-3 0-1,1 0 183,2 0 0,2 0 1,2 0 99,0 0 1,-6 2 0,1 1 70,1 3 1,2-1 0,2-5-66,0 0 1,-1 5 0,1 0-104,0-1 0,-6-2 0,1-1 67,1 5 0,2 1 0,2 3 1,-2-3 7,-4 0 0,4-5 0,-4 5 0,4-2 29,2 0 1,-5 2-1,-1-3 1,2 1-2,2-2 1,-3 4 0,-1-1-56,3-3 0,1 4 0,1 0-25,1 2 0,0-4 0,-1 4 43,1-2 0,-5 0 0,-1-4 0,1 4 51,-3 2 0,6-4 0,-3 4 0,3 0-2,1-1 1,-4-2-1,-1 2 1,3-1 0,1 4 0,1-4 17,1 2 1,-2-4-1,-2 4 1,-3-1 63,-2 1 1,5-4 0,-3 6 0,1-1-70,1-1 1,-2 5 0,3-5 0,-3 1-15,-2 1 0,5-3 0,-3 5 0,1-3 0,1 1-12,1-3 1,-3 6 0,1-5 11,2 0 0,-3 5 1,1-4 6,3 4 1,-1 2 0,0 0 0,-3-1 85,-2 1 1,3 0-1,-4-1 1,-1 1 44,2 0 1,-5 0 0,3-1 0,-2 1 94,3 0 0,-5 0 0,5-1 0,-3 1 102,2 0 0,-1 5 0,4 0-133,-1-2 1,6 3 0,-5-1-158,1-1 1,-2-3 0,-5-1-376,3 0 1,2-1 0,5 1 0,-3 0-1108,-2-1 1,4 1-1,-4 0 1,0 0 1429,0-1 0,5 1 0,-4 0 0</inkml:trace>
  <inkml:trace contextRef="#ctx0" brushRef="#br1">21949 4118 8372,'0'-9'4623,"0"20"-3449,0 10 1,0 10-1,0-5-821,0 4 0,6 3 0,1 2 1,0 4-1,1-1 209,1 0 0,-6 4 0,4-5 0,-1-2-355,-1-2 1,2-1 0,-4-3 0,3-1-73,-3-2 0,-1-6 0,-2 1 0,0-4-78,0-1 0,0 0-309,0-1 326,0-6 0,0-4 0,0-10 0,0-7-256,0-7 0,5-1 0,2-6 0,0-2-314,0-2 1,5-1 0,1 0-1,4-3-20,4-2 0,7 8 0,-2-4 0,4 4 336,1 4 0,-1 7 1,-2 8-1,-4 2 311,-1 3 1,3 3 0,-3 1 0,0 1 327,-1 5 0,-1 2 0,-3 10 0,1 1 209,2 2 1,0 5 0,-7-3 0,-2 0-168,-1-1 0,-6 1 0,4-4 0,-2 2-595,-4-2 1,-1-1-1,-2-3 1,0 1-506,0 0 0,0-6 0,0 1-4933,0 1-595,0 2 6127,0-5 0,-7-9 0,-2-9 0</inkml:trace>
  <inkml:trace contextRef="#ctx0" brushRef="#br1">23050 4464 8372,'16'9'564,"-1"-4"1,1-3 0,3-2 0,6 0-80,6 0 0,4 5 0,-2 0 0,2-1 229,2-3 1,5 5 0,-5-1 0,-2-2-231,-2-1 1,-2-2 0,1 0 0,-3 0-269,-3 0 1,-3 5 0,-7 0-1830,0-1 1,-8-1-234,-2 3 1,-17-5-1,-6 6 1,-6-1 1845,-5-1 0,-2 0 0,-8-12 0,-2-2 0</inkml:trace>
  <inkml:trace contextRef="#ctx0" brushRef="#br1">23176 4621 8285,'1'14'0,"3"-2"414,1-1 0,7-6 1,1 4-1,4-1 152,4 1 1,5-5 0,-3 3-1,1-2 319,4 0 1,0 2-1,0-3 1,-2 1-819,2-2 1,-3-1 0,-1-2 0,1 2-675,-1 3 1,-5-3-1,4 5 1,-2-2 182,0 0 0,0 1 424,-5-6 0,7 6 0,1 3 0</inkml:trace>
  <inkml:trace contextRef="#ctx0" brushRef="#br1">24481 4291 8372,'-2'-26'0,"-3"1"316,-6 3 1,-3-5-1,-3 5 1,-2-1 206,-2 0 1,-7 2 0,1 6-1,-1-1-7,2 0 0,-2 7 0,6 4 0,-1 3-191,0 2 1,2 2 0,4 3 0,-2 6 42,-2 3 0,0 9 1,5 3-1,0 4 1,0 1 0,6 6 1,1-1-1,2-1-49,4-2 1,1 2 0,4-1 0,3-5-59,5 1 1,10 0-1,2-1 1,5-1-5,6-2 1,-2-6 0,8 1-1,-1-4 209,4-1 0,-2-8 1,0-2-1,-1-5 95,-4-1 1,-2-1 0,-2-5 0,-1-4 35,-4-4 1,-3-9 0,-7-3-501,-1-4 0,-4-3 1,-2-3-1,-2-6 0,-6-2-282,-4 2 1,-6-2-1,-7 6 1,-1 0-1206,-4-1 0,-2 4 0,-5 7 0,4 6-168,1 4 0,-5 1 0,2 11 1,-2 5-1854,2 4 0,3 16 3410,7 8 0,1 13 0,-1-7 0</inkml:trace>
  <inkml:trace contextRef="#ctx0" brushRef="#br1">22044 5265 8372,'8'-7'1926,"-2"-3"-1078,-5 3 0,-1 2 0,0 10 239,0 5 0,0 4 1,0 2-1,0 2-79,0 3 0,0-2 0,-1 7 0,-3 0-299,-1-1 1,0 4 0,3-4-1,-2 1-389,-1 0 0,0-1 0,5 3 0,0-4-356,0-1 1,0-2 0,0-6 0,0 1-1059,0 0 0,0 0-147,0-1 1,5-4 0,2-3 67,2-1 1,-4-1 0,4-8 0,0-2 1172,-1-1 0,10-14 0,6 2 0</inkml:trace>
  <inkml:trace contextRef="#ctx0" brushRef="#br1">22437 5344 7946,'1'5'500,"-6"2"0,-7 2 145,-4 3 0,1 0 1,-1 2-1,-2 0-109,-3 4 0,-1 1 1,-6-3-1,2 1-42,-2 4 0,5-3 0,0 3 0,4-2-242,3 2 0,-3-4 1,10 4-1,1-3 17,2-3 0,5 1 0,1 0 0,1 0 15,5-1 1,4-4 0,11-1-266,5 2 1,4-3 0,1 0 0,3-2-1,0-4-323,3-1 0,2 3 1,-4 1-1,1-3-414,-1-1 0,-2-7 0,-1-1-1555,-1 3 1,1 1 2272,-1 2 0,1-7 0,-1-2 0</inkml:trace>
  <inkml:trace contextRef="#ctx0" brushRef="#br1">23097 5438 8964,'16'0'0,"0"0"234,-1 0 0,1 0 0,1 0 0,3 0 430,1 0 1,5-1-1,-5-3 1,-2-1-79,-2 1 1,-1 3-1,0 1-1607,0 0 1,-8 1-300,-2 5 0,-8-5 0,-7 5 1320,-7-5 0,-17 6 0,0 2 0</inkml:trace>
  <inkml:trace contextRef="#ctx0" brushRef="#br1">23097 5533 7946,'23'15'100,"-1"-6"1,6-4 0,-3-1 497,-2 1 0,-1-3 0,-1 3 0,4-3-520,-1-2 0,4 5 1,-5 0-1,1 1-1935,4 1 1857,-5-6 0,7-1 0,-6-8 0</inkml:trace>
  <inkml:trace contextRef="#ctx0" brushRef="#br1">23820 5218 8111,'-8'-15'1310,"-5"4"-438,8 1 0,2 1-335,8-2 1,5 3 0,10 4 0,2-1-1,1 1 12,0 3 1,8-1-1,-3-2 1,0-1-255,2 2 1,-8 1 0,1 2 0,-4 2 49,-3 3 1,3-2-1,-10 8-301,0 1 0,-2 7 1,-7 4-1,0 0 62,0 0 0,-7 3 0,-4-4 0,-3 3-346,-1 3 0,-6 0 0,0 0 0,1-4-101,3-1 0,1-2 1,-1-5-1,-2-1 166,-2 1 0,1-6 1,8-1-1,2-2 295,-3-3 0,5-3 83,-3-1 1,8-1 0,-1-5-151,8-4 1,4 1-1,10 0 1,3 1 49,5-1 0,6 4 1,3-4-1,3 2 30,2 4 1,0 1 0,4 4 0,-2 3 155,2 5 1,-6 4 0,-1 2-1,-6 0 57,-5-1 0,2 6 0,-7 2 0,-3 0 52,-6-1 0,0 6 0,-7-3 1,-1 1-62,-2 0 1,-2-1 0,-2 1-1,-5-7 90,-9-7 1,-6 2 0,-10-5 0,1 2 15,-1-1 1,-5-7-1,-1 3 1,0-5-267,-1-1 1,4 0 0,7 0-1,2 0-126,-2 0 0,4-5 1,-1 0-1,3 0-393,2-2 0,3 5 0,3-5 0,2 2-3811,1 0 1,1-1 733,-6 6 1,2-7-559,3-3 3977,4-4 0,21-9 0,4-1 0</inkml:trace>
  <inkml:trace contextRef="#ctx0" brushRef="#br1">26006 4590 8060,'-9'-7'1188,"2"5"1,7-3-1,0 12 1,0 7-351,0 5 1,2 4-1,1-3 1,4 5-333,2-1 1,-5 10 0,2-7 0,0 1-221,-1 2 0,0-7 0,-5 0 0,0-3-166,0 1 1,0 0 0,0-5-124,0 0 0,-2-7 0,-3-4-11,-5-3 1,-4-2 0,0-2 0,2-3-28,1-6 0,2-3 0,-3-3 1,3-4 41,2-6 1,4 0 0,8-3-1,7 0-99,8-3 0,4-7 1,9 1-1,0 3-10,-1 3 1,8-2 0,-8 10 0,-1 1 50,-3 3 0,0 3 0,-5 4 0,-1 2-319,1 2 1,-2 6-1,-4-1 1,3 3 178,1 2 1,0 2-1,-6 1 1,1 4-1767,0 2 0,-1 2 1,1 4 1962,0 1 0,0-7 0,-1-2 0</inkml:trace>
  <inkml:trace contextRef="#ctx0" brushRef="#br1">26698 4715 8158,'15'0'-396,"1"0"95,0 0 0,-1 0 0,1-1 1280,0-5 0,0 5 0,1-5 0,4 5-341,5 1 1,-1 0 0,1-2 0,0-2-448,-1-1 1,-3 0 0,-6 5 0,0 0-727,-1 0 0,-4 0 1,-2 2-1113,-2 3 1,-4 2 1646,-8 3 0,-4 4 0,-7-5 0</inkml:trace>
  <inkml:trace contextRef="#ctx0" brushRef="#br1">26698 4935 8768,'19'6'0,"-2"-1"753,2-2 1,-3-1 0,7-2 0,0 2-120,3 3 0,4-3 0,1 3 0,-1-3-287,-4-2 0,9 2 0,-4 1 1,1 2-721,-4-1 1,1-1 0,-2 1 0,1 1-571,-2-1 1,2-3 0,-6-1-1,1 0-320,0 0 1,-2 0 0,-6 0 1262,1 0 0,0-7 0,0-1 0</inkml:trace>
  <inkml:trace contextRef="#ctx0" brushRef="#br1">27405 4558 9291,'16'5'0,"0"2"0,-1 2 649,1 3 1,0 2 0,1 4 0,2 3 57,2 5 0,7 5 0,-1 4 0,0 4-338,0 1 1,2-5 0,-4 1-1,1-2-4,0-3 0,-7-1 0,2-4 0,-3-5-214,-2-4 0,-2-1 0,-2-2 1,-3-2 349,-2-1-370,5-8 0,-10 3 0,3-12 0,-4-4-156,-1-4 0,-1-9 0,-3-3 0,-3-5-46,-1-6 1,-3-3 0,-5-9 0,1-2-230,-1-1 1,0-6 0,-1 4-1,-3 0-148,0 0 0,-1-4 0,7 6 0,1 1 131,3 2 1,6 9 0,-1 3 455,3 4 0,2 7 0,0 1 0,2 3 0,3 3 117,6 1 0,3 8 1,2-1-1,1 1 174,4 1 1,3 2 0,8 5 0,-1-1-71,1-3 0,6 1 1,6 5-1,5 0-70,3 0 0,6 0 1,-4 0-1,2 0-93,3 0 1,1 0 0,-1 0-1,-3 0 4,-2 0 0,4 0 0,-6 0 0,-3-2-327,-5-3 1,-6 3 0,-6-3 0,-3 3-310,-2 2 1,-5 0-3219,-6 0 1,-7 2 2598,-4 3 0,-10 4 1,-7 7-1,-9 0 303,-11-1 0,-1 3 0,-7 1 751,1 2 0,-4 7 0,2-4 0</inkml:trace>
  <inkml:trace contextRef="#ctx0" brushRef="#br1">28191 4480 8163,'0'-16'346,"0"5"0,-2 3 1625,-3 1-841,3 1 0,-3 8 0,9 3-62,1 6 0,2 5 1,-4 3-1,4 4-570,2 1 0,-4 2 0,4 6 1,-2-1-276,-3 0 1,3 6 0,-2 0 0,-2-4-433,-1-5 0,-2 0 0,0-5 0,0-1-1389,0 1 0,0-2 0,0-5-590,0-1 1,0-4 508,0-1 1,2-6 1193,3 1 0,9-3 0,9-2 1,-1-2 484,1-3 0,5-6 0,-2-10 0,11-3 0,3-7 0</inkml:trace>
  <inkml:trace contextRef="#ctx0" brushRef="#br1">28773 4590 8304,'9'-16'0,"-4"0"642,-3 0 1,-2 1 0,-2-1-132,-3 0 1,-4 6-1,-7 1 1,1 2-48,-1 4 1,-7 6 0,-1 6 0,-1 3-151,4 6 0,-2 6 0,3 0 0,2 3 37,6 1 0,0 5 1,6-5-1,1 5-48,-2 4 0,5-1 0,-1-4 1,6-1-205,8 1 1,8-6 0,4-2 0,3 1 27,7-1 0,-1-5 0,4 0 0,-1-5 57,2-3 0,-4-8 0,2 3 0,-5-5-15,-4-1 1,-7 0 0,2-1 0,-3-5 221,-3-4 0,-6-4 0,-4-2-213,-3 1 0,-4-1 1,-5 0-1,-7 0-456,-5 1 0,-9-1 1,2 0-1,-4 2-386,-1 4 0,-1-4 0,-1 5 0,-2 0-322,-1 4 1,-1-2-1,5 2 1,1 1-125,0 3 0,6-1 0,4-2 0,4-1-1714,1 2 2824,7 1 0,-5-5 0,6-2 0</inkml:trace>
  <inkml:trace contextRef="#ctx0" brushRef="#br1">29543 4605 8158,'16'-1'444,"0"-5"0,5-1 1,0-3-1,0 3 209,1 0 1,-4 5-1,5-3 1,-2 3-456,0 2 1,-1 0 0,-4 0 0,0 0-1005,0 0 1,-1 2-41,1 3 1,-7-1 0,-6 4 0,-4 1 845,-5 0 0,-13-6 0,2 4 0</inkml:trace>
  <inkml:trace contextRef="#ctx0" brushRef="#br1">29512 4825 8631,'2'14'394,"3"-3"0,-2-4 0,10-7 0,2 0 75,5 0 0,2 5 0,-1 0 0,4-1-108,-1-2 0,11-2 0,-3 0 0,-1 1-722,-3 5 0,2-5 0,-4 4 0,2-3-435,-2-2 0,2 0 0,-7 0 0,-2 0-416,-1 0 1,3-2 1211,0-3 0,-1-10 0,-4-10 0</inkml:trace>
  <inkml:trace contextRef="#ctx0" brushRef="#br1">30581 4338 8158,'9'-7'965,"0"5"-568,-4-3 1,-5 5 643,0 5 0,-2 4 1,-8 7-1,-3 0-312,-1-1 1,-1 6 0,-3 0 0,-1 0-161,-2 2 0,0 0 0,5 4 0,1-2-203,-1-2 1,-3 3 0,1-3 0,6-1-128,3 1 1,-1 3 0,4-5 0,3 0-46,1 2 0,2-6 0,0 4 1,2-3 58,3-3 1,9 1 0,9 0 0,1 0-62,4-1 0,2 1 0,1-2 1,1-4-806,-1-4 1,6 1-1,1-2 1,1-2-556,-1-1 1,-1-2-1,-6 0 1,1 0 72,-1 0 1,-6-5-1,-6-4 1,-5-5-85,-4-9 1,-6-4 0,1-7-1,-5-2 1179,-5-6 0,-11-11 0,-8-3 0</inkml:trace>
  <inkml:trace contextRef="#ctx0" brushRef="#br1">30785 4495 8158,'0'16'0,"0"0"968,0-1 0,0 8 0,0 3 0,0 6 487,0 4 0,0-1 0,0 7 1,0 2-596,0 1 1,0 3 0,0-3 0,0-1-979,0-2 0,0-2 0,0 3 0,0-1-435,0 2 0,0 1 553,0 2 0,0 1 0,0-1 0</inkml:trace>
  <inkml:trace contextRef="#ctx0" brushRef="#br1">27877 5847 8158,'0'-16'945,"0"1"1,-7-1 0,-5 0-261,-8 0 0,-2 8 0,-5 2 0,6 5-190,4 1 0,-4 0 0,-2 1 0,-1 5-77,-4 4 0,0 4 0,0 2 0,2 1 38,-2 4 0,0-1 1,2 4-1,5 0 56,3 1 1,3-1-1,-1 6 1,2 0-62,3 3 1,4-5 0,7-5 0,2-3-126,3 1 0,4 6 1,9-5-1,3 1-116,5 0 0,3-2 1,6-4-594,7 4 1,0-9-1,11 4 1,-3-4-1,1-1-976,1-1 1,6-6-1,-6 3 1,-1-2-246,-2 0 1,-9 0 0,-1-5-1,-4 0-332,-4 0 0,2-7 1936,-12-3 0,7-18 0,-3-5 0</inkml:trace>
  <inkml:trace contextRef="#ctx0" brushRef="#br1">28789 5643 8158,'-2'-14'0,"-3"3"537,-6 6 0,-3 3 0,-1 2 0,-3 2 640,-3 3 0,2 4 0,-9 8 1,-2 3-472,1 1 1,-6 7 0,8-2 0,-1 3-109,2 3 0,-2-1 0,7 1 0,2-1-236,2 1 0,1 4 0,2 1 0,2-2-131,1-2 0,8-1 1,-1-1-1,8 0-363,6 1 0,4-1 1,4-1-1,3-2-568,5-2 0,4-7 0,3 4 0,2-4-317,1-3 0,3 3 0,-4-10 0,1 0-210,-1-4 1,4-3 0,-3-2 0,-1 0-545,-1 0 0,-3-9 1771,0-7 0,8-7 0,1-8 0</inkml:trace>
  <inkml:trace contextRef="#ctx0" brushRef="#br1">29480 5988 8936,'0'-15'0,"-1"-1"0,-5 0 0,-2 1 532,-1-1 0,-10 2 0,3 2 0,-3 1 73,-4-1 1,-7 5 0,-6 2 0,-1 3-56,-1 2 1,3 0-1,-5 2 1,1 3 57,4 5 1,2 10-1,3 1 1,2 0-188,2 1 1,7 1 0,0 5 0,6-2-205,8 2 1,3-3-1,2 1 1,4 0-129,6-2 0,3 6 0,13-5 0,4 1 191,5 0 0,3-2 0,6 3 1,-2-6 56,1-4 0,3-7 0,-1-1 0,-1-2 148,-2-3 1,-7-4 0,1-6 0,-4-6-395,-6-7 0,2 0 1,-9-7-1,-3-1-1054,-4 3 1,-8-6 0,1 4 0,-5-4 585,-5-1 0,-2 1 0,-6 2 0,3 4-1926,-2 1 1,-1 2 0,1 5-954,2 1 3256,6-1 0,11 7 0,11 2 0</inkml:trace>
  <inkml:trace contextRef="#ctx0" brushRef="#br1">29732 6083 8158,'11'26'0,"-3"-2"584,-1-1 0,4 3 0,-4-1 0,0 3 363,0 5 1,-2 2 0,-5-2 0,0 2-508,0 2 0,0-1 0,0-4 0,2-1-158,3 1 1,-3-8-1,3-1-1331,-3-1 1,-2-4-3289,0 3 3087,0-11 1,0-10 0,0-12 1249,0-7 0,0-6 0,0-6 0</inkml:trace>
  <inkml:trace contextRef="#ctx0" brushRef="#br1">30330 5784 8158,'15'-17'0,"1"-1"259,0 3 1,1-5 0,2 12 282,2-1 0,0 2 0,-5 7 0,0 2 13,-1 3 1,1 5 0,0 10 0,-2 2-197,-4 3 1,-3 1 0,-7 5 0,0 1 101,0-1 1,-8-1 0,-6-2 0,-6-2-114,1 2 0,-4-5 1,1-2-1,-3-4-183,-3-1 0,6-7 0,-1-2 0,2-2-30,0 0 0,5 0 1,6-5-57,-2 0 1,6-7-440,6-3 0,9 3 0,12 2 0,5 3 137,4 2 0,7 2 0,-1 1 0,-1 4 341,-2 2 0,-3 1 0,-4 8 0,-5 1 254,-3 2 1,-2 5 0,-3-3 0,-2 1 140,-6 4 0,-3 2 1,-2 3-1,0 0-49,0-1 1,-2 3-1,-3-11 1,-6 0-425,-2-3 0,-3-5 0,0-4 1,0-3-463,1-2 1,-6-2-1,0-5 1,0-1-565,-2-5 1,6-2 0,-4-8-1,3 0 105,2 0 0,2 1 0,2-1 0,3-1-454,2-4 1,2 1 0,5-6 0,0-2 239,0-1 0,11-8 1095,-1 0 0,22-13 0,-6 1 0</inkml:trace>
  <inkml:trace contextRef="#ctx0" brushRef="#br1">30896 5423 8579,'50'35'0,"-3"-4"845,-1-1 0,-8-1 0,-1 6 0,-6 5-349,-4 8 1,0 9 0,-6 3 0,-3 4 90,-6 4 1,0 11 0,-6-4 0,-3 0 4,-1 2 0,-2 3 0,0 1 0,-2-6-1049,-3-4 0,-6 3 0,-10-8 0,-7-5-3036,-6-7 0,-14 0 3493,-9-1 0,-18-8 0,-6-6 0</inkml:trace>
  <inkml:trace contextRef="#ctx0" brushRef="#br1">26132 10201 10145,'-9'0'3117,"2"0"-2916,7 0 1,2 0-1,1-2 1,4-1-98,2-3 0,-4-1 0,6 4 167,1-2 0,-4-1 4,3 6 1,-6 0-173,6 0 0,-8 7-176,2 4 0,-3-2 0,-2 1 20,0 2 0,-5-3 1,-2 0-1,0 0-21,0-1 1,-5-4-181,1 1 0,-3-3 212,-1-2 0,-1-7 83,0-4 0,7-3 1,2-1-1,2-1 77,0 0 0,0 0 0,5 1 33,0-1 0,1 0-38,5 1 1,2 6-104,8 4 1,0 3-1,0 2 1,-1 0-75,1 0 0,0 7 27,-1 3 0,-1 4 0,-1 2 29,-3 0 0,-6-1 0,1 1 171,-3 0 1,-2 0 0,0-1 0,-2-1 67,-3-3 1,1 3-1,-6-6 1,-3 1-185,-1-4 1,4 2 0,-1-1 0,-1-3-10,-2-1 1,-1-2 0,-1 0 14,0 0 1,6-5-1,1-2 59,2-2 0,0 4 0,3-6 0,-1-1 0,2-2-1,1-2 1,2 1 0,0-1 0,2 2-7,3 3 0,-2-3 1,8 4-50,1-4 0,2 0 1,2 4-1,0 4-182,-1 5 1,1 1-1,0 0-86,-1 0 0,-4 1 0,-1 5 0,3 4 315,1 4 0,-4 0 1,-1-2-1,-2-1 79,-4 1 1,-1 2 0,-2 2 0,0-1 24,0 1 1,-2 0 39,-3-1 0,-4-1 0,-6-1 0,-1-5-134,0-1 0,0-1 1,1-5-1,-1 3-101,0 1 1,1 0-1,-1-5 1,2-1 53,3-5 0,-3 3 0,4-8-49,-4-1 0,5-2-52,4-2 0,3 1 0,2-1 0,0 0 0,0 1-122,0-1 1,2 0-1,3 0 1,6 1-91,3-1 0,1 0 0,1 2 0,0 2 54,0 2 1,-1 6 0,1-1 186,0 3 1,-6 2 0,1 0 0,-1 2-18,-1 3 0,5 4 0,-5 7 131,-1-1 1,-1 1-1,-7 0 1,0-1-4,0 1 0,0 0 0,0 0 35,0-1 1,-7-6 0,-3-2-19,-4 0 1,3-5 0,1 3 0,-1-5-66,3-5 0,-6 1 0,5-6 0,-1-1 22,-1 3 1,8-6 0,-3 3-1,3-3-97,-2-2 0,3 6 1,-3-1-1346,3-1 0,4 5-88,3 2 0,-2 3 1,8 4-1,3 5 1451,5 9 0,5-1 0,8 8 0</inkml:trace>
  <inkml:trace contextRef="#ctx0" brushRef="#br1">26147 8236 8158,'-14'-16'-289,"4"1"0,5 6 642,10 4 0,-2 3 9,8 2 0,-6 0 182,6 0 0,-6 2 284,5 3 0,-6 4-185,1 6 1,-3-4-43,-2-1-555,0-6 1,-7 1 0,-4-10 57,-3-6 0,4-3 0,1-1-397,2-1 1,2 0 260,5 1 1,2 1 0,3 1 86,5 3 1,-1 6 0,2-1 71,1 3 0,2 2 0,0 2-115,-4 3 1,2-1-1,-6 6 1,-1 3 13,2 1 0,-5 1 1,3 1-7,-3 0 0,-2-1 0,0 1 0,-2-2 6,-3-3 1,1 3 0,-6-6 28,-3 1 0,-1 3-153,-1-7 0,4 1 0,1-6 136,-2 0 0,5-2 1,0-3-1,1-6 125,1-3 1,0-1 0,5-1-17,0 0 1,0 0-1,2 1-99,3-1 0,-2 7 1,8 4-1,1 2-134,2-3 0,-4 5 1,1-5 100,1 5 0,2 8 1,2 3-1,-2 4 48,-4 2 0,-1-1 0,-5 1 0,1 0-34,-2 0 0,-1 5 0,-2-1 0,-2-2-76,-3-6 0,2 2 0,-8-5 0,-1 1 46,-2 1 1,-2-6 0,0 4-71,1-2 0,4-2-88,1-5 1,-1-2 0,-3-3 75,4-5 0,-2-4 0,6-4 616,3-3 0,1-2 1,2-3-8,0 5 0,0 4 1,2 3-390,3 3 0,-1-1 1,6 7 24,2 1 0,-3 3 0,0-1-1871,-2-3 0,0 3 73,-2-3 0,-3 5 1,3 5-590,-3 5 2225,-2 4 0,0 9 0,0 2 0</inkml:trace>
  <inkml:trace contextRef="#ctx0" brushRef="#br1">26147 12197 8026,'-1'-9'-229,"-3"2"749,-1 0 335,0 6 1,6-6-386,5 7 0,1 1 0,3 5-151,-5 4-1,2-1 1,-2 1-133,-1 2 0,-2 2 1,-4 0 31,-3-3 1,1-4 19,-6-7 0,-1 0-42,-4 0 1,4 0-1,2-2-85,2-3 1,-3 1 0,5-6 0,1-2-105,2-2 1,-3-2 0,0 0-89,1 1 0,3 4 1,1 1-150,0-3 1,7 5 0,3-1-75,4 2 1,-3 2 0,-1 5 192,2 0 0,2 7 0,0 3 122,-3 4 1,1-3 0,-7-1 0,-1 2 295,-3 2 0,5 2 0,-1 0-69,-2-1 1,-1 1-1,-4 0-119,-3 0 1,2-8 0,-6-1-1,0-1 28,0-1 0,-1 0-110,-6-5 0,2-2 1,2-1-1,3-4-20,2-2 1,-3 4 0,5-6 0,-1-1-22,-1-2 0,6-2 1,-5 1-1,5-1 25,1 0 1,0 1-1,0-1-166,0 0 1,7 6-1,3 1-5,4 2 1,7 2-1,0 5 141,-2 0 0,-1 0 0,-4 1 0,-2 5 11,-2 4 0,-4 4 1,2 2-1,-1 0 1,-3-1 1,3 1-1,-2 0 1,-1-1 73,-3 1 0,-2 0 1,-3 0-49,-1-1 0,-7-4 0,1-2 24,-3-2 1,-2-2 55,1-5 1,-1 0 0,2-2-20,4-3 1,-3-4-1,8-7 1,0 2-4,-2 4 1,5-9 0,-3 3-38,3-2 1,2 1 0,0 1 0,2 2-54,3 4 0,-1-2 0,6 6-24,2 3 1,2 1 0,2 2 0,-2 2 25,-4 3 0,4-1 0,-3 6 0,1 2-88,-1 2 0,1 2 0,-7 0-540,-1-1 0,3 1-279,-2 0 0,0-6 1,-7-1-225,-3-2 1,-4-2 0,-8-8-1,-2-6 1132,-2-7 0,-7-10 0,3 2 0</inkml:trace>
  <inkml:trace contextRef="#ctx0" brushRef="#br1">28270 10279 7816,'0'-10'766,"-2"1"-406,-3 2 1,3 0 0,-5 4-72,0-2 1,0-2 229,-3 1-293,3 5 1,7-8-92,0 4-46,0 3 0,1-5 4,5 7 0,-3 2 48,8 3 0,-8-2 0,2 8-7,-3 1 0,-2-3 0,-2 1 3,-3 2 0,2-5 0,-8-1 12,-1-5 0,-2-1-72,-2 0 0,1 0 0,-1-1-12,0-5 0,6-2 0,1-8 23,2 0 0,2 6 1,5-1-70,0-1 1,1 0 0,3 0 0,3 3-54,2 2 1,1 0 0,6 3-62,-1-1 0,1 0 77,0 5 0,0 2 1,-2 3-1,-2 4-2,-2-1 0,-4 6 0,2-3 110,-1 3 1,-1 2 0,-6-1 0,0 1 76,0 0 1,0-1 0,-2-1-99,-3-3 0,1-4 1,-5-5-1,1 1 11,-1 2 1,4 1 0,-6-8-17,-1-3 0,-2-4 0,0-7-30,3 0 0,-1 1 1,7-1 58,2 0 1,1 1-189,2-1 1,2 2-1,3 3 1,3 4-45,1 0 0,5 6 1,-3-5 20,3 5 1,-4 1 119,1 0 0,-3 7 12,3 3 1,-4 4-431,-7 2 0,0 0 0,0-1 0,-2-1 416,-3-3 0,-18 10 0,-10-4 0</inkml:trace>
  <inkml:trace contextRef="#ctx0" brushRef="#br1">25786 10358 7956,'-16'2'0,"0"1"-884,0 3 0,1-1 884,-1-5 0,0 0 0,1 0-114,-1 0 1,0 0 0,0 0 129,1 0 0,4 5 0,1 0-5,-2-1 0,3-3 1,0 1 1,2 3 1,-5-3 8,1 3 0,-3-3-18,-1-2 0,-1 0 1,0 0 0,0 0-21,1 0 1,-1 0 4,0 0 1,1 0 0,-1 0-6,0 0 1,0 0 0,1 0 7,-1 0 1,0 0-1,1 0 1,-1 0-13,0 0 1,0-5 0,-1 0 0,-2 1 4,-2 2 1,0 1 0,3-3 0,-1-1 12,-2 2 1,-5-4 0,3 0 1,-1-2 0,-2-2 0,-6-4 0</inkml:trace>
  <inkml:trace contextRef="#ctx0" brushRef="#br1">24072 10264 7995,'7'-9'-20,"-4"-3"649,8 7 1,-6-1-20,6 6 0,-6 0 507,5 0-702,-6 0 0,3-1-158,-7-5 1,0 3-273,0-8 1,2 8-1,1-4-111,2 0 0,2 5 0,-2-3 59,6 3 0,-2 7 0,-1 2 38,-1 2 1,-1-4 0,-6 6 70,0 1 1,0 2 26,0 2 1,-6-6 0,-1-1 53,-1-2 1,-3-2-104,-5-5 1,6 0-11,0 0 1,6-2 0,-1-3-33,3-5 1,2-4 2,0-2 1,2 2 0,3 2 23,6 1 0,2 8 1,3-2 21,0 3 0,0 2 84,-1 0 1,-4 2 0,-2 3 59,-2 5 0,-2 4 0,-5 2-63,0 0 0,0-6 1,-2 1 23,-3 1 1,-4-5-150,-7-2 0,1-3 1,-1-2 28,0 0 0,2-2 1,2-1-143,2-3 0,4-4 0,-2 3 0,1-2 102,3-3 0,2-2 0,2-2 0,0 1 47,0-1 0,2 0 1,3 2 1,6 4 0,3-3 0,1 8 137,1 2 1,0 1 0,0 2 128,-1 0 1,1 7-1,-2 3-59,-3 4 0,-4-3 0,-7-1 120,0 3 1,-2 1-179,-3 1 1,-4-4 0,-7-2-68,0-3 1,1 0-193,-1-6 0,2-2 1,2-2-39,1-1 0,6-5 0,-4 3 0,2-2 57,4-3 1,-1 5 0,1 0-174,-2 0-191,-1-2 0,13 0-326,4 4 1,-2 5 0,1 5 0,2 4-1221,2 0 1,2 5 1979,0-4 0,6 4 0,3 2 0</inkml:trace>
  <inkml:trace contextRef="#ctx0" brushRef="#br1">26257 8330 7128,'0'-15'-690,"6"4"1095,-1 1 0,0-1 261,-5-4-256,0-1-68,0 7-147,0 2 1,-2 7-70,-3 0 1,2 2-1,-8 1 39,-1 3 1,3-1-1,-1-5 1,-3 2 16,-1 3 1,4-3 0,-1 3 0,-1-3-36,-2-2 1,-1 0 0,-1 0 0,0 1 6,0 5 0,-5-5 1,0 5-1,2-5-10,2-1 1,-1 0 0,-1 0-1,-2 0 15,2 0 0,-4 0 1,0 2-1,1 2-9,-1 1 1,2 0-1,5-5 1,1 0-37,-1 0 1,0 2-1,0 1 1,1 2 30,-1-1 0,0 3 0,1 0-124,-1 2 1,0-4 0,0 4-1,1-1-64,-1 1 1,0-4-1,1 4 1,-1 0 93,0 0 1,0-4 0,1 5 0,-1 1-1,0-3 1,0 6 0,1-5 0,-1 2-6,0-1 1,1-1-1,-1 3 1,0-3-13,0-2 0,1 5 0,-1-3 0,0 1 31,1 1 1,-1-6-1,0 4 1,0-1-4,1 1 1,1-4-1,0 4 1,1 0-8,1 0 1,-5-1-1,8 5 1,-1-3-61,-1 2 0,2-3 0,-3 1-1,2 3 1,-1-1 0,-5 0 0,1-3 91,-1-2 1,0 5 0,1-1-54,-1 3 1,0 1-1,0-1 1,1-2 34,-1-1 0,0-1 0,0 6-61,1 0 0,1-6 0,2 1 0,1 1 0,-1 2 14,-2 2 0,3-6 1,1 1-1,-2 1 3,-2 2 1,-2 3-1,0 1-3,1-2 0,-1 3 1,0-9-1,0 4 14,1 2 1,-1-2 0,0-2 0,0-1 36,1 1 0,1-3 0,2 1 0,1 2-53,-1 2 1,3-3 0,-1-1-1,-1 2 27,2 2 1,-5 2 0,6 0 9,-1 0 0,-3-6 1,5 0-102,-2 3 46,-2 1 0,1-4 0,1 1 1,1 1 34,-1 2 0,4 0 0,-4-2 0,0-2 13,0 3 0,6 1 0,-4 1 1,2 1-20,-1 0 0,1-6 1,3 1-32,-3 1 0,2 0 0,-6 0-45,2-1 1,-4-1 0,6 6 35,2 0 1,-1-6 0,1 1 25,-2 1 0,-2 0 0,3 1-2,-1-3 1,0 0 0,3 4 0,-2-1 21,-1-3 1,0-5-1,3 4 1,-1 0-69,-3 0 1,1-4 0,3 5 1,-3 3 1,3 0 0,-3 3 11,3 0 1,1-2 0,-3-2 0,-1-1 19,1 1 0,3 2 1,1 2 11,0-1 1,-6 1-12,1 0 0,0-1 0,5 1 0,-2 0 68,-3 0 0,3-6 0,-3 0 17,3 3 0,2 1 0,0 1-68,0 1 0,0 0 0,0 0-16,0-1 0,0 1 1,0 0-45,0-1 0,0 6 1,0 0 24,0-1 1,0-3-1,0-1 1,0-1 10,0 1 0,5 0 0,1 0 5,-3-1 1,1 1-1,-1 0 1,2-1-1,-1 1 0,-1 0 1,1 0-1,1-1 56,-1 1 1,-1-2 0,1 0-38,1 2 1,2-1 0,-4 10 0,3-4 1,1-11-1,-4 10 1,4-1 0,0-2-10,0 1 0,5-3 1,-3 3-1,1 1-11,1 2 1,-2 0 0,3-5 0,-2-1 28,3 1 1,-5 0 0,3 1-1,-1 3 27,-1 0 0,5 1 0,-5-5 0,1 0-23,1 0 1,-3 5 0,5 0 0,-3-2-33,2-2 1,2 4 0,2 0 0,0 0-4,0 2 0,-1-6 0,1 4 0,0-2-16,-1 2 1,-1-3 0,-1 3 3,-3-4 0,1 1 0,4 1 0,1 2 0,0-2 36,0-1 1,-1 3 0,1-1 0,0 1 9,-1 2 0,1-5 0,0 3 1,0-2 18,-1 2 1,1-4-1,0 4 1,-1-3-41,1-3 0,0 6 0,0 0-114,-1-2 0,1-1 1,0-2-1,0-1 4,-1 1 1,-4-5-1,-1-1 1,2 2 156,2 2 0,2 2 0,0 1 1,0 3-48,-1 1 1,1 0-1,0-6 1,-1 1-9,1 0 0,0-1 0,0 1-32,-1 0 0,1-6 1,0 1-1,1 1 1,2 2 7,2 2 1,0-1 0,-5 1 0,2 0-5,3 0 0,-4-2 1,4-2-1,-4-4-42,-1-1 1,0 4-1,0-4 1,-1 0 3,1 0 1,0-2 0,0-3 0,1 1 92,4 3 0,-4 1 0,6-4 1,-2 4 84,0 2 1,5-4 0,-3 4 0,0 0-83,-1-1 0,5-2 1,-5 2 41,3-1 0,-4-2 0,3-5 0,-1 0 0,-4 0-86,-1 0 0,3 0 0,0 0 0,-2 0-52,-2 0 1,4-5 0,2-2 0,0 0 31,-1 0 1,6 2 0,-2 3 0,2-1 131,-1-2 1,2-1 0,-4 6 0,1-1 157,0-5 1,-1 5 0,1-6 0,-5 1-227,-4 1 1,4-5 0,2 3 0,0-2-20,-1-3 0,5 3 1,-6 0-1,0 0 37,1 1 1,1-1 0,3-3 0,-3 3-25,0 2 1,-6-3 0,6 3 0,-2-2-9,0-3 1,7-2 0,-4 0 0,2 2-19,0 1 0,-1 1 0,1-6 0,-3 0 17,0 0 0,-4 6 0,5 1 0,1 0 86,-1 1 0,1 2 0,3-2 1,-2-1 3,2 0 0,-4 4 0,2-4 0,1 1 13,-3-1 1,4 4 0,-5-4 0,-1 0-99,1 0 1,5 1 0,-3-5-1,-1 3 23,-3-2 0,2 3 0,-2-1 0,-2-1-8,-2 2 1,-1-5 0,0 6-21,-1-1 0,1-5 0,0 5 0,0-1 0,1-1-4,4-1 0,-3-2 1,3 0-1,-2 2-16,2 1 0,-4 1 1,4-6-1,-2 0-36,2 1 1,-3-1 0,3 0 0,-4-1-43,-1-4 1,0 3 0,-1-3 0,1 4-18,0 1 1,0-1 0,-1-2 0,-1-2 10,-3 1 1,3-2 0,-4 1 0,4 0 32,2-2 1,-2 6-1,-2-6 20,-1 0 0,-1 4 0,4-5 0,-2 1 0,-1 4 10,1 1 1,-3 2 0,-1 1 0,1-1-8,0 0 0,-4-5 0,4 0 0,0 2 14,-1 2 0,-4 1 0,3 0 0,-2 1-5,0-1 1,2-5-1,-3 0 1,1 2-5,-1 1 0,3-3 1,-2 0-1,0 2 28,2 2 1,-5-4 0,5 0 0,-2 2-23,0 1 1,0 2-1,-5-1 1,0-2 11,0-2 0,6 0 0,-1 5 0,-2 0-47,-1 1 1,-2-1 0,0 0 0,0 0 32,0 1 1,0-1 0,0 0 0,0 1 1,0-1 1,0 0-1,2 0 1,3 1 0,-3-3 0,3-3 0,-3-3-53,-2-1 1,-5 1 0,-1 5-1,1-2 24,-2 2 0,4-4 0,-6 2 0,0 2 62,0 1 1,4-3-1,-3 0 1,-1 2 41,0 2 0,4-4 1,-4 0-1,0 0-24,1-2 1,2 4 0,-4-6-44,-2 3 1,-2-4 0,0 3 0,1 0 0,3 0-22,-2 4 0,0-3 0,-1 1 0,3 3 100,-2 6 0,3-2 0,-2 3 0,1-3-27,1-1 0,-5-1 0,4 0 1,-4 1-11,-2-1 1,0 0 0,1-1 0,-1-3 30,0-1 0,-5-1 1,-2 3-1,1-2 69,-1 1 1,-3-2 0,5 1-1,0 2 36,-2 1 0,6 1 0,-4-3 0,3-1-40,3 2 0,-1 2 0,-2 1 1,-1 0-38,-2 1 1,0-6-1,5 0 1,1 1-47,-1 3 1,0 1 0,-1 1 0,-1-1-11,3 0 0,-8 0 0,9 1 0,-2-1-5,-3 0 1,0 1 0,3-1-1,0 0-14,1 0 1,-1 1-1,0-1 1,0 0 22,1 1 0,-3-1 0,-1 0 1,-2 0 27,2 1 1,1-1 0,3 0 0,-1 2 33,0 4 1,1-4-1,-3 3 9,-3-3 1,-2-1-1,-3-1 1,5 2-29,4 3 1,1-2-1,0 2-69,1-3 0,-3 4 0,-1-1 0,-2 1 0,2-1-15,1 1 1,-3 1 0,0-3 0,0 1-28,-1-1 1,4 3 0,-5-1 0,1-1 3,-4 3 0,1-5 1,1 6-1,-1 0-21,1 0 0,3 0 1,-4 4-1,3-2-32,2 1 1,3 2-1,1 1 1,0-3 67,1-1 0,-3 0 1,-1 5-1,-2 0 52,2 0 1,0 0 0,-2 0-1,-4 0-33,1 0 1,-9-2 0,3-2 0,-2-2 50,-3-3 0,1 4 1,0-4-1,-1 2-390,-1 3 1,-1-3 0,7 2 0,2 2-1714,2 1 0,7 4 0,-2 5 2042,4 8 0,1 8 0,0 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6:41:37.01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0 8984 11002,'11'7'1329,"-1"-6"1,3 3-938,1 1 0,7 0 0,0-3 0,-2 2-165,-2 1 0,6 0 1,3-5-1,4 0-135,1 0 1,4 0-1,0 0 1,-3 0 7,-3 0 1,5 0 0,-8 0 0,3 0-35,3 0 1,-6 0 0,-1 0 0,-1 0-190,0 0 0,-3 0 0,4 0 0,-2 0 84,-4 0 1,3 0 0,1 0 0,0 0 51,0 0 0,5 0 0,-2 0 0,3 0 5,3 0 1,-1 0 0,1 0 0,-1 0 89,1 0 0,-1 0 0,2 0 0,1 0-91,-3 0 1,7 0 0,-10 0 0,0 0-15,2 0 0,0 0 0,-1 0 0,-1 0-15,-1 0 1,-3 0 0,4 0 0,-4 0 19,-1 0 1,3 0-1,-3 0 1,0 0-12,-1 0 0,6 0 1,-1-2-1,1-1-24,-2-2 1,3-1-1,-2 6 1,2 0 15,3 0 0,-1 0 1,1 0-1,-1 0-5,1 0 1,-1 0-1,1 0 1,-3 0 43,-3 0 1,2 0 0,-5 0 0,2-1 18,2-5 1,-2 5 0,1-5-1,0 5-40,-1 1 0,3 0 0,-6 0 0,3-2 24,3-3 0,0 3 0,0-3 1,-2 3-13,2 2 1,-4-2-1,3-1 1,-1-3 17,-2 3 1,6 1 0,-4 0 0,2-1-21,-2-2 1,4-1 0,-6 6-1,3 0-42,-1 0 0,-2 0 0,4 0 0,-3-1 5,-3-5 1,5 5 0,-5-5 0,3 5 18,3 1 0,-4 0 0,2 0 1,1 0-3,-3 0 0,6 0 1,-4 0-1,4 0 75,1 0 1,-5 0-1,1 0 1,-1 0 28,-2 0 1,4 0 0,-5 0-1,0 0-53,-1 0 1,5 0 0,-5 0 0,1 0-49,0 0 1,5 0-1,-2 0 1,2 0 2,-2 0 1,4 0 0,-4 0 0,2 0-1,-2 0 0,4 0 0,-4 0 0,4 0 13,1 0 1,1 0-1,-1 0 1,0 0 39,1 0 1,-1-6 0,1 1-1,-1 2-16,1 1 0,4 2 1,1-2-1,-2-1 0,-2-2 1,4-1 0,-1 5 0,-1-3-40,-1-1 1,2 0 0,1 5 0,0-2 2,1-3 1,-3 3 0,5-3 0,0 1-16,1-1 0,1 3 1,5-3-1,0 3 36,0 2 1,5-5-1,1 0 1,-2-1-5,-3-1 1,7 6 0,0-6 0,3 1 1,0 1 1,-2-2 0,3 4 0,0-2-2,6 1 1,-7 1 0,5-1 0,-2-1 14,0 1 0,7-3 0,0 2 0,-1 0-16,-3-2 0,-1 5 0,2-5 0,1 2 108,2 0 1,6-2-1,-6 3 1,-2-1-97,-1 1 0,3-3 1,2 2-1,0 0-74,0-2 0,3 3 0,-3-6 0,0 0-6,0 1 1,3-3 0,-3 5-1,0 0 42,0 0 0,1-4 0,-4 6 0,-3 0-12,3-2 1,4 5 0,-1-5-1,-2 2-2,-3-1 0,8-4 0,-6 5 0,3 1-14,-2 2 1,0-3 0,-2 0 0,-1 2-40,1 1 1,1-3 0,-3-1 0,1 3 32,-2 1 0,8 0 0,-8-1 0,0-2 75,-3 1 1,4-3 0,-4 2-1,-1 0-12,2-2 1,0 5-1,2-3 1,-2 1-41,-3-1 1,8 3-1,-3-5 1,0 2 0,-3 0 0,4-2 0,-3 3 1,2-1-15,4 2 1,-1-1 0,-1 1 0,1-3 18,2 3 0,0 1 0,-3 0 0,1-1 23,2-2 0,4-1 0,-6 5 0,-1-3 11,1-1 1,1 0 0,-3 5-1,3 0-19,1 0 1,5-6-1,-3 1 1,0 2 0,0 1 0,2 2 0,-4 0 1,2 0 4,6 0 1,3 0-1,-2 0 1,-2 0-2,0 0 0,9 0 0,-7 0 0,0-2-3,0-3 0,7 3 0,-8-3 1,3 3 6,3 2 1,4 0-1,-2 0 1,-2 0-32,0 0 1,-37 0-1,1 0 1,36 0 0,5 0 15,-42 0 1,1 0 0,1 0 0,0 0-1,39 0 1,1 0 9,-42 0 1,1 0-1,0 0 1,1 0 0,0 0-1,0 0 1,-1 1-1,1 0 11,-3 2 1,1-1 0,3-1 0,1 0 0,-1 2 0,-1-1 0,1-1 0,0 0-12,0-1 0,0 0 1,-2 0-1,1 0 1,-1 1-1,0 0 1,0 0-1,1 1-3,1 1 1,0-1 0,2 1 0,1 0 0,-2-3 0,0 0 0,-1 0 0,0 0-10,1-1 1,0 2 0,5-1 0,0 1 0,0 1 0,1 0 0,-1 0 0,0 1-57,0-1 0,0 0 1,3 1-1,0 1 0,-4-2 1,0 1-1,0-1 0,1-1 36,0 0 1,2 0 0,3 1-1,1 1 1,-6 0 0,0 0 0,-1-2-1,1 1 3,-3-1 0,1 0 0,7 1 0,0 1 0,-4 0 0,-1-1 0,1 0 0,2 0 8,0-1 1,1-1 0,1 0 0,1 0 0,-2 1-1,1 0 1,-1 1 0,1 0 19,-1 0 0,1 1 1,-1 0-1,-1-1 1,-2-1-1,0-2 1,-1 1-1,0 0 22,-1 0 0,-1 0 0,6 2 0,1 1 0,-2 0 0,0 0 0,0-1 0,-1 1-16,2 1 1,0-1 0,1-2 0,1 0 0,-2 2 0,1 1 0,-2-2 0,1 1 22,-2-1 1,0 1-1,2 0 1,1-1 0,-5-1-1,0-2 1,-1 1-1,1 0-30,-3 0 1,1 0-1,4 0 1,1 0 0,-5 0-1,-1 0 1,3 0 0,1 0 2,1 0 0,1 0 0,2 0 0,-1 0 0,0 0 0,-1 0 1,0 0-1,0 0 19,0 0 1,0 0 0,3 0 0,0 0 0,-5 0-1,-2 0 1,1 0 0,-1 0-24,-2 0 1,1 0 0,7 0-1,-1 0 1,-5 0 0,-1 0-1,1 0 1,1 0 4,1 0 0,1 0 1,0 0-1,0 0 0,0 0 1,0 0-1,0 0 0,0 0-23,-1 0 0,0 0 0,4 0 0,1 0 0,-4 0 0,-1 0 0,2 0 0,0 0 5,-1 0 0,0 0 0,5 0 0,0 0 0,-4 1 0,0 0 0,0 1 0,1 0-4,2 0 0,0 1 0,-2 0 0,0-1 1,2-2-1,0 0 0,1 0 0,-1 0 7,0 0 1,0 0 0,8 2 0,1 1 0,-9 0 0,0 0 0,2-1 0,0-1 5,-1 0 0,0 0 0,5 1 1,0 1-1,-4 0 0,0-1 1,-2 0-1,0 0 11,1-1 0,0-1 1,0 1-1,-1-2 1,1 1-1,0 0 1,-1 1-1,-1 0 37,0 2 0,-1-1 0,0-1 0,-1 0 0,-1 2 0,0-1 0,1 0 0,0-2-8,0 0 1,1 0 0,1 1 0,1 0 0,-2 0 0,-1 1 0,1 1 0,-1 0-64,2-2 1,1 1 0,4 1 0,0 1 0,-1 0 0,1-1 0,3 1 0,1-1-108,-1 0 0,0 1 1,9 2-1,0 0 1,-6 0-1,0-1 0,1 1 1,0 0 103,-1-1 0,1 1 0,2 0 0,1 0 0,-5-2 0,0-1 0,0 0 0,0 1 2,1-1 1,0 1 0,-3 1 0,0 0 0,1-2 0,0-1 0,1 1 0,-1 0 38,-1 0 1,0 1-1,2-3 1,0-1-1,-2 4 1,-1-1 0,0 0-1,1 0 43,-1-1 0,0 1 0,3 2 0,-1 0 0,-2-1 0,0-1 0,2 1 0,-1 1-17,2 1 1,0 0 0,-2-1 0,0-1 0,2 1 0,1 1 0,-1-1 0,0 2-27,-3-1 1,2 2 0,6 0 0,1 1 0,-8 0 0,0 0 0,2 0 0,0-1-22,0-1 1,0 0 0,-2-1 0,-1 0-1,2 2 1,0 0 0,-1 0 0,-1 0-28,1 0 0,0-1 0,1 1 0,-1 0 0,-4-1 0,0 0 0,-2-1 0,0 0 28,-3 0 1,-1-1-1,4-2 1,-1-1 0,-5 2-1,0 1 1,0-1-1,0-1 90,-2-1 0,0-1 0,0 3 0,-1-1 0,-2 1 0,0-1 1,0 1-1,-1-1-8,3 1 1,0-1 0,4 2 0,1 1 0,-3-3-1,-1 1 1,-2 0 0,1 0-9,-3 2 0,0 1 0,4-1 0,0 0 0,-4 0 0,0 0 0,0-1 0,0 1-31,0-1 0,1 2 1,1 0-1,0 0 0,-2 1 1,0-1-1,-1 1 0,0 0 8,0 0 1,1 0-1,0-1 1,0 0-1,-2-1 1,-1 0-1,-1-1 1,-1 1 85,40 6 1,0 2 0,-4 0 0,-3-2-271,0-2 1,-4-1-1,4 2 1,2-4-1814,-4 0 1,2-6 1948,-9 5 0,-17-5 0</inkml:trace>
  <inkml:trace contextRef="#ctx0" brushRef="#br1" timeOffset="1">5173 5203 8239,'0'-16'1155,"0"5"0,-2 3 72,-3 1 1,2 1 0,-8 6-803,-1 0 0,-2 0 0,-2 0 0,1 0 92,-1 0 0,0 6 0,0 1 0,1 1 165,-1 5 1,0 1-1,1 1 1,1 1-445,3 0 1,-3-1 0,5 1-1,-1 0-177,-1 0 1,3-1-1,-5 1 1,3-2-3,-2-3 1,5-3-1,0-4-124,0 1 1,5-2-1,-1-6-233,6-2 1,11-13 0,9 3 0,1-5-104,4-2 1,7-3 0,3-6 0,-1-1 37,-4 1 1,1-1 0,-12 1-1,1 1 136,0 4 0,-4 3 0,-7 8 0,-1 1 559,1 3 0,-3-3 0,1 6 321,2-1 0,-3 2-439,2 7 0,-8 7 1,0 3-1,-4 4-35,-4 2 0,-13 5 0,1 2 0,-6-1-129,-5 1 1,-2 3 0,-1-3 0,-1 0-116,1-1 1,1-1-1,2-5 1,4 0 29,1-1 0,7-4-243,6-1 1,8-1 110,2 2 1,7-6 0,11-9 0,3-3 34,5-1 0,2-6 0,0-4 1,-4 4-103,-1 0 0,3 0 0,-5-1 229,-2-1 1,-1 2 0,-4 2 1183,-4 1-963,-3 8 1,-7-3 0,-2 10 0,-3 3-21,-5 2 0,-4-4 0,-2 5 1,-2 1-225,-3-2 1,4 5-1,-6-4 1,2 2-161,0-1 0,-5-3 1,5-4-248,2 1 305,2 7 1,11-10 0,10 3 88,10-3 1,12-2 0,0 0-1,4 0 50,1 0 0,-1 5 1,-4 1-1,-5-3 162,-3-1 0,-3 3 108,1 0-290,-7 1 1,-4-6 0,-10-2 0,-6-3-106,-3-6 1,-1 2-1,-3-1 1,-1-1-174,-2 3 0,0-4 0,5 6-123,1 3 461,6 1 1,4 4 0,12 3 0,7 5 115,5 4 1,2 2 0,-4 0 0,2 0-32,2-1 0,0 6 1,-7 0-1,-1-3 198,-3-6 1,-5 2 0,4-4-284,-2 4 1,-2 2-166,-5 0 1,-1-7 131,-5-4 0,-2-5 0,-8-4 1,0-3-45,0-1 1,-5-3 0,-1-5 0,-1 2 46,0 4 0,2-4 440,6 3-425,-1 4 1,16 2 0,9 10-1,10 6 27,5 3 1,-3 2-1,4-1 1,-1 1 33,1 0 0,-8 0 0,1-1 0,-6-1 4,0-3 1,-5 3-6,-2-4-63,-3-3 0,-9 0 0,-3-7 0,-4-2-142,-2-3 1,-5-4 0,-2-6 0,0-1 32,1 0 0,-4 1 0,5-1 1,1 2 123,3 3 1,1-1 792,0 7-629,8 0 1,2 12 0,10 3-1,3 4 124,2 2 0,-1 0 0,5-1-172,-3 1 0,-6 0 0,3-1-200,0 1 0,-6 0 1,5 0-97,-5-1 0,1-1 0,2-2-200,1-1 1,5-1-54,-4 6-1306,-1-7 1,-7-9-1,-1-11 1693,-3-3 0,-13-8 0,2-3 0</inkml:trace>
  <inkml:trace contextRef="#ctx0" brushRef="#br1" timeOffset="2">3680 3914 7922,'8'0'-452,"-1"-2"1130,-7-3 1,6 1 1070,-1-6-143,0 6-204,-5-3 729,0 7-1349,0 0 1,-7 0-379,-3 0 1,1 6-1,-2 1-93,-1 1 1,-2 3 0,-2 3-247,1-4 1,-1 2-1,0-5 1,2 2-34,4 3 1,-4-3-1,3 0 1,-1 0-34,2-1 0,-3-2 1,8 4-1,0 0 117,-2-1 0,3 5 0,-4-3 0,1 3 0,-4-4 1,4-1-1,0 0 43,0-1 0,-5 1 1,3 3-1,-1-1-77,-1 1 1,1-3 0,-4 1 0,2 2-50,1 2 0,6-3 1,-4-1-1,2 3-70,4 1 1,-4 1 0,1 1-34,3 0 0,1 5 0,2 0 0,-2-2-53,-3-2 1,3-1 0,-3 0 0,3-1 94,2 1 1,-5 5 0,0 0-1,2-2 73,1-1 1,2-3-1,-2 3 1,-1 1 66,-3 2 1,1 0-1,5-5 1,-2-1 165,-3 1 1,3 0-1,-3 0 1,2-1-54,-3 1 1,5 0-1,-5 0 1,5-1-148,1 1 0,-6 0 1,1-1-1,2 1-73,1 0 0,-3 0 0,-1-1 0,3 1 4,1 0 0,0 5 1,-1 0-1,-2 0-101,1 1 1,2-3-1,2 6 1,0-2 115,0-4 0,-5 4 0,0-1 0,1 1 54,3 0 0,-1-2 0,-2-6 0,-1 1 151,2 0 0,-4-1 1,2 1-1,1 0-181,2 0 1,-3-1 0,0 3 0,1 1-57,3 2 1,1 0-1,0-4 1,0 3 27,0 1 1,0 0 0,0-6-1,0 1 82,0 0 0,0 5 1,0 0-1,0-2-36,0-2 1,0-1 0,0 0 0,0-1-20,0 1 0,5 0 1,0 0-1,-1-1 61,-3 1 1,1 5-1,2 0 1,1-2-18,-2-1 0,4-3 0,-2 3 0,-1 1-27,-2 2 0,3 0 1,0-5-1,0 1-115,2 4 0,-5-3 1,3 2-1,-1-2 79,1-2 0,-3-1 0,3 3 0,-1-1 40,1-1 0,-3 3 0,3-8 0,-2 3 25,3 1 1,-3 5 0,6-1-1,0-2-63,-1 2 0,1 1 1,3-3-1,-3 2-5,-2 2 0,5 0 0,-3-5 1,0 0 75,-4-1 0,2 1 1,0 0-1,0 0-62,0-1 0,5 1 0,-3 0 0,1-2-54,1-4 0,-6 4 0,6-3 1,-1 3 140,-1 1 0,5-1 0,-4-1 1,2-3-127,-1 2 0,3 2 0,-4 2 0,4 0 0,2-1 0,0 1 0,-7-5-2055,-4-1-7776,-4-6 9092,-1 3 0,0-7 1,0 0-1</inkml:trace>
  <inkml:trace contextRef="#ctx0" brushRef="#br1" timeOffset="3">6808 7545 7393,'-21'-7'0,"0"-2"0,4-2-108,5 1 0,0 5 0,5-4 588,-2 2 1,0 0-1,-3 3-270,1-1 0,3-2 0,-5 4 1,3-3-147,-2 3 1,3-4-1,0 0 1,0 0 158,1 0 0,4 0 1,-3 4 287,0-3 0,6-1-48,-5 2 1,6 3 63,6-3 0,2 3 0,8 2 37,0 0 1,-1 2-199,1 3 1,0-3-137,0 3 0,-6-3-93,1-2 0,-6 0 0,4-2 0,-1-1 3,1-2 0,1-1 0,6 6 0,0-1 56,0-5 1,-1 5 0,1-5 183,0 5 1,0-1 0,-1-2-163,1-1 1,-2-2 0,-2 4-44,-1-3 0,-1-6 0,6 4-279,0-1 0,-1 0 0,1 6 0,0-4 93,-1-2 1,1 4 0,0-4 0,0 2 82,-1 3 1,1-3 0,-2 0 0,-2-1-26,-1-5 0,-2 5 0,3-1 0,-4 0 42,-1 1 0,6-3 58,-3-5 0,2 1 0,1-1-101,-3 0 1,1 0-1,3 1 1,-2-1-48,-2 0 0,-4 2 0,2 0 0,1 2-11,0 0 1,-4-6 0,4 6 0,-1-3-68,1-1 1,-4-9-1,6 10 1,-1-3-46,-1 1 1,5 1-1,-5 0 1,1 1 95,1-1 1,-1-5 0,4 0 0,-2 2 20,-1 1 1,-2 3 0,3-1 0,-2 0-38,3 0 1,-5 1 0,3-1 0,-1 0 30,-1 0 1,3 1 0,-5-1 0,2 0 6,3 1 1,2-1 0,2 0 13,0 0 1,-2 1 0,-2-1 0,-2 2 24,3 4 1,-5-4 0,1 3-1,0-1 0,0 1 1,-4-3-1,4 4 1,-3-4-42,-2-2 1,3 1-1,-2-1 1,0 2-83,2 3 0,-3-3 0,5 4 1,-1-2 17,1 1 1,-4-1-1,4 5 1,0 0 56,0 0 1,-4-5 0,4 1-31,-2-3 1,0 4-1,-4-1 174,2-1 0,2 0 0,-3 0 1,1 1-57,-2-1 1,1 3 0,-1-1-1,3-2-22,-3-2 0,1 0 0,-1 1 0,2 3-2,-1-2 0,3-2 0,-2-2 0,-1 0-31,-3 1 1,-1-1 0,2 0 0,2 0-48,1 1 0,0-1 0,-3 0 1,1 1 11,3-1 0,1 0 1,-4 0-1,4 1 8,2-1 0,-6 0 1,3 1-1,-3-1-55,2 0 0,-3-5 0,3 0 1,-3 2-46,-2 2 1,2-4 0,1 0 0,2 0 66,-1-2 1,-1 6 0,1-6 0,1 2 34,-1 0 1,-3 0 0,1 5 0,2 0 110,1 1 0,0-1 1,-5 0-1,0 1-39,0-1 0,0 0 1,0 0-1,0 1-4,0-1 0,0 0 0,0 1 0,0-1-106,0 0 1,0-1 0,0-3 0,0 0 45,0 0 1,0 3-1,0 1 1,0 0 28,0 1 1,0-1-1,0 0 1,0 1 78,0-1 1,0 0 0,0 0-1,0 1-45,0-1 0,-2 0 0,-1 1-34,-2-1 1,-2-7 0,3-1-12,-1-1 1,-2 3 0,3 4 0,-2-1 20,-3-2 1,5-5 0,-3 5 0,2 0-109,0-2 1,-6 6 0,6-4 0,0 3 62,-2 2 0,3-3 0,-4 2 0,-1 3-75,0 0 1,4 0-1,-4-2 1,0 0 71,1 1 1,2-1 0,-4 0 0,0 1 122,1-1 1,-5 0 0,3 0-1,-1 1-57,2-1 0,-4-5 0,3 0 0,-1 2 36,1 1 0,-3-3 1,6 0-1,-3 2 22,1 2 1,1 1 0,-3 0 0,3 1-11,2-1 0,-3 0 0,3 0 0,0 1-109,0-1 0,-6-5 0,5 0 0,-3 2 240,1 1 1,-6-3 0,-5-1 0,2-1-100,1 0 0,3-3 1,-1 3-1,0 1-96,0-1 1,6 2 0,-1 7 0,1 2 86,1 1 1,-3 1-1,5-4 1,0 2 140,0 1 0,-3 1 1,3-6-1,-2 2-72,-3 4 1,-2-10 0,-2 5 0,-2-3-32,-2 1 1,-3 1-1,-5 0 1,3 1-98,3-1 1,-5 2 0,7 2-1,0 1-418,3-1 1,1 5 0,0 0-715,1 0 0,-1 0 1,2-5-1178,3 1 0,4 6 0,6-4 2239,-5 2 0,5-5 0,-6 3 0</inkml:trace>
  <inkml:trace contextRef="#ctx0" brushRef="#br0" timeOffset="4">13491 754 9313,'10'-17'0,"-1"-2"0,-1-4 281,1-1 1,-5 3 0,1-6-1,-3 1 618,-2 2 0,-2-4 1,-3 7-1,-6 2-330,-3 1 0,-1 4 1,-3 2-1,-1 3-334,-2 2 0,-7-3 0,3 5 0,-1 1-173,0 2 1,0 2 0,-6 2 0,3 2-135,2 1 1,-2 7-1,4-1 1,1 4-147,3 6 0,-2-2 1,2 6-1,4-1-97,5 1 0,-1-1 0,8 4 1,2-3 241,1-3 1,2 5 0,0-7-1,3 0 190,8-3 1,1 4 0,14 0 0,2-3-76,2-6 1,3 2-1,4-6 1,3 1 196,0-4 0,9-3 0,-5-2 0,-2 0-5,-2 0 1,-5 0-1,-7-2 1,-4-3 24,-1-5 0,-7-4 0,-8-4 0,-1-3-343,-3-5 1,-2-4-1,-2-1 1,0 0-78,0-1 1,-6 2-1,-1 4 1,-1 5 83,-5 4 1,5 8-1,-1 2 145,2 0 0,0 5 1,3-1-1,-1 6 152,2 8 0,3 3 1,5 3-1,4 3 206,-1 0 1,12 7 0,-5-5 0,3 1-116,-1 0 0,4-2 0,0-6 0,-2 1-300,-1 0 1,-1-6-1,3-1 1,1 0-406,-2 0 1,-2-6 0,-1 2 0,0-3-171,-1-2 0,1 0 0,0-2 0,0-3-444,-1-5 0,-4 1 1,-2-2-1,-2-1 47,-4-2 1,-3-7 0,-5 0-1,-6 0 690,-3-1 0,-1 4 0,1-5 0,1 2 393,3 1 0,-1 0 0,-3 8 971,4 2 0,1 6-694,4-1 1,3 5-1,-3 5 1,5 6 363,5 3 1,2 3 0,5 4 0,-3 5-339,-2 4 0,5 1 0,-3 1 1,2-1-298,-1 1 0,-5-1 1,4 0-1,-2-1 17,-3-4 1,-3-3 0,-1-7 0,0 0-166,0-1 1,0-4 98,0-1 1,-1-8 0,-5-2 0,-4-9-123,-4-5 1,3-3 0,1-4 0,-1-5-278,3-4 0,1-3 1,8-4-1,6-3 4,9 0 1,7-2 0,10 7 0,2 3-325,2 3 0,5 4 0,-4 13 0,-1 3 492,-4 2 0,2 2 1,-9 5-1,2 2 404,-2 3 1,2 4 0,-7 8-1,-2 3-148,-1 0 1,-8 3 0,-1-4-1,0 4-34,-1 2 0,-4-5 0,1 5 1,-3-2-543,-2-4 0,0 4 0,0-2 1,0-2-66,0-2 0,-2-1 0,-1 0 0,-3-1-472,3 1 1,3 0 0,5-2 1004,6-4 0,3 4 0,1-5 0</inkml:trace>
  <inkml:trace contextRef="#ctx0" brushRef="#br0" timeOffset="5">14811 896 8003,'7'-32'359,"-5"1"0,3 0 0,-3 1 303,-2 4 0,0-2 0,-2 7 0,-3 0-339,-6-2 1,-3 11 0,-1-4-1,-1 4 353,0 3 1,1 2-1,-3 7 1,-1 0-299,-2 0 1,-5 2 0,3 3 0,0 7-170,1 8 1,-5-1 0,6 5-1,4 1-109,5-1 0,0 1 0,6 1 1,1-3-331,-2-1 1,7-4 0,0 3 99,9-4 1,7-6-1,4-3 1,7-1-9,2-3 1,3-2 0,1-2 0,2-2-107,2-3 0,-1-2 0,-6-6 0,-2 3 152,-2-2 1,-8-2 0,-1-2-1,-6 0 66,-4 1 0,3 4 1,-3 2 79,2 2 0,1 2 1,6 5 403,0 0 1,-1 7 0,1 4 0,2 4 57,3 6 1,-4-1-1,4 6 1,-2 3-132,2 6 0,-3 6 0,4 6 0,-2 0-192,-5 0 1,3 4 0,-13-2-1,-1-6 423,-3-3 1,-1 2-1,0-5 1,-1-4 9,-5-5 1,-4 0-1,-9-7 1,-4-4-124,-2-4 0,-6-1 0,-7-7 1,-3-1-504,-2-3 0,-1-2 0,0-3 0,2-5 0,-1-5 0,-3 6 0,1-10 0,3 2-872,5 4 0,4 0 0,3-2 1,2 2-2909,2 1 1,12 8 584,-1-2 1,13 10 3194,7 5 0,11 4 0,15 2 0</inkml:trace>
  <inkml:trace contextRef="#ctx0" brushRef="#br0" timeOffset="6">15047 346 8079,'0'-16'1147,"0"6"1155,0-1-1680,0 8 0,2-3-220,3 12 0,-1 4 0,4 11 0,1 4 65,0-1 0,1 6 1,6-2-1,0 3 8,-1 0 1,3 10 0,1-10 0,2 4-215,-2 3 0,-3-6 0,-4 1 0,-3-5-314,-2 0 1,3 0 0,-4-2 0,-3-5-661,-1-4 0,-2-1 0,0 0-3693,0 0 3192,0-8 0,7-1 0,3-8 1214,4-5 0,2-2 0,0-8 0</inkml:trace>
  <inkml:trace contextRef="#ctx0" brushRef="#br0" timeOffset="7">15346 802 7589,'16'0'529,"-1"0"0,-4 0 0,-1 0 0,2 0-74,2 0 1,2 0 0,0 0-1,1 0-103,4 0 1,2-6-1,5 1 1,-2 0-62,2-2 1,2 3-1,-1-4 1,-2-1-27,-6 0 1,1 4 0,-1-6 0,-1-1 6,-3-2 1,-6-1 0,-3-3-1,-1-1-95,-3-2 1,-3 0-1,-1 4 1,-1-1-139,-5 2 1,-2-3 0,-8 10 0,2-1-155,4-1 1,-4 8-1,1-2 153,-6 3 1,-4 2-1,-3 0 1,5 2-115,4 3 1,1 4 0,0 6 0,1 1 113,-1 0 1,0 0-1,-1 1 1,-1 2 180,3 2 1,-5 5 0,12-3 0,-3 0 42,1-1 1,4-1 0,-2-3 0,1 1-10,3 2 1,4 0 0,5-5-1,6-2-41,3-4 0,9 4 0,5-5 1,5 1-138,3 1 0,10-8 0,-1 3 1,6-3-591,0 2 0,3-3 1,0 3-1,-2-5-1047,-3-5 1,-2 3 0,-13-3 456,-5 3 1,-8 2 1104,0 0 0,-17-7 0,-6-1 0</inkml:trace>
  <inkml:trace contextRef="#ctx0" brushRef="#br0" timeOffset="8">16525 754 7769,'0'-10'487,"0"-1"1,7 8 0,3-4 0,6 2 0,3 0 0,4-1 326,2-1 0,3 6 1,6-5-733,3 5 0,-2 1 0,-7 0 0,-4 0-633,-1 0 1,3 0 0,-5 1-465,-1 5 1,-10-3 0,-5 8-951,-3 1 1965,-9 2 0,-9 1 0,-8 1 0</inkml:trace>
  <inkml:trace contextRef="#ctx0" brushRef="#br0" timeOffset="9">16604 927 7785,'15'0'492,"1"0"1,2 0 0,2 0-35,7 0 1,2 0-1,5 0 1,1 0 96,1 0 0,8 0 0,-2 0 0,3 0-634,2 0 0,-6 0 1,-5 0-1,-4 0-359,-6 0 0,2 0 0,-7 0 438,-2 0 0,-1 0 0,-3 0 0</inkml:trace>
  <inkml:trace contextRef="#ctx0" brushRef="#br0" timeOffset="10">18286 786 7679,'33'-25'269,"2"1"0,-14 5 0,-2-2-118,-1 2 0,-4-6 1,-2-1-1,-3-4 626,-2-1 1,-2-1-1,-5 1 1,-2 0-297,-3-1 1,-9 2 0,-9 4-1,0 5-331,1 4 0,-6 3 0,2 3 1,-2 6-175,1 3 1,-2 2 0,3 0 0,-4 2 45,-2 3 1,3 6 0,1 8 0,3 4-165,3 1 1,-5 2 0,6 6-1,2-1 90,2 1 1,3 4 0,2-1 0,3-3 136,2-4 0,2-4 0,5 4 0,1-5-53,5-6 1,2 2 0,8-8 0,2 1 38,2-1 0,5-4 0,6-7 0,3 0-153,2 0 0,-1-2 0,7-3 1,0-6-21,-2-3 0,-3-2 0,-9 1 0,-4-1 108,-1 0 1,-2-6-1,-7-5 1,-4-1-26,-4 2 0,-5-2 0,-1 7 195,0 2-113,0 2 0,0 10 0,2 7 0,3 8 45,6 6 1,-2 7 0,1 2 0,2 2-7,2 2 1,2-4-1,0 0 1,-1-4-100,1-3 1,0 3 0,0-9 0,-1 3-260,1-3 1,0-3-1,0-7 1,-1 0-9,1 0 0,1 0 1,3 0-1,1-2-142,-2-3 0,0-2 0,0-5 0,2 1 10,-2-1 0,-8-2 0,-6-1 1,-3-1 40,-2 0 1,0 0-1,-2 1 234,-3-1 0,1 0 0,-6 1 0,-2-1 21,-2 0 1,3 0 0,1 2 0,-1 2 308,3 2 1,-1 4 156,4-4 1,5 7-462,0-3 0,1 12 0,10 2 0,-1 3-461,-1-1 1,0 1 0,-6 4 78,3 1 1,-1-5 476,-5-1 0,0-6 0,-7 3 0,-2-7 0</inkml:trace>
  <inkml:trace contextRef="#ctx0" brushRef="#br0" timeOffset="11">18852 503 7740,'-5'-11'334,"-1"1"0,-6 1 0,4-3 0,-3 2 1849,1-3-1777,6 6 0,-3 2 0,7 10-169,0 6 0,0 8 0,2 4 1,1 1-86,3 4 1,-1 0 0,-5 0 0,0-4-82,0-1 0,5 3 0,0-5 0,-1-1-41,-2-3 0,3-1 27,0-1 0,2-1 273,-2-3 0,-3-6 0,3-10-37,-3-6 0,-2-8 0,0-3 0,0-1-165,0 0 0,0-5 0,0 4 0,2-2 79,3-1 1,-2 8 0,8-4-539,1 1 0,2 4 0,4-1 0,1 7-205,2 7 0,7-2 1,-2 1-1,4 3-270,1 1 0,6 4 0,-1 1 0,-1 4 107,-1 2 0,2 2 1,1 4-1,-2-1 310,-2-3 0,-1 3 1,-1-6-1,-1 1 389,-4-4 0,4 4 0,-6 0 0</inkml:trace>
  <inkml:trace contextRef="#ctx0" brushRef="#br0" timeOffset="12">19654 566 7315,'9'-16'0,"-6"0"598,-6 1 0,-1 1 0,-5 1 1,1 3-93,-1-2 0,-2 5 0,-6 0 0,-2 2-24,-2-1 1,-2 1 0,4 5 0,-2 2-127,2 3 1,1-1-1,2 6 1,1 4-111,-1 5 0,2-1 1,2 4-1,3-1 53,2 0 1,2 6-1,5-5 1,0 1-379,0 0 1,2 3 0,5-5 0,7-2-437,5-2 1,9-1 0,-2 0 0,5 0-653,6-1 1,-2-4 0,5-2 0,-1-1 275,-4 1 1,5-6 0,0 3 0,2-5 890,0-1 0,-7-7 0,3-1 0</inkml:trace>
  <inkml:trace contextRef="#ctx0" brushRef="#br0" timeOffset="13">20188 519 7954,'2'-16'0,"3"2"356,6 4 1,3-4-1,2 5 1,1-2 288,4 1 0,2-1 1,5-4-1,-2-1-238,2 0 1,-4 1 0,1-1 0,-3 0-193,-2 0 0,-3 2 0,-1 2 1,-2 2-5,-4-3 1,-3 5 0,-7-3-97,0-1 0,0-2 0,0-2 317,0 1-478,0 6 0,0 4 0,0 10 230,0 5 1,0 6-1,0 5 1,0 5 239,0 4 1,6 7 0,1 1-1,1 2-20,4 4 0,-3-6 0,2-1 0,-1-4-269,-1-1 0,0-3 0,-6-1 0,4-3-265,2-3 1,-6-1 0,3-5-900,-5 0 0,1-6 0,2 1-3465,1 1 2113,0-5 1,-5 2 2380,0-4 0,0-3 0,0 5 0</inkml:trace>
  <inkml:trace contextRef="#ctx0" brushRef="#br0" timeOffset="14">20519 880 7739,'-25'0'-20,"2"0"1,8 0 626,-1 0 1,5 0-133,1 0 0,8 0 1,2 0-1,9 0 92,5 0 0,7 0 0,2 0 0,1 0-16,4 0 0,7 0 1,3 0-1,1-2-222,-1-3 0,6 3 1,-2-3-1,3 3-401,2 2 0,-1-5 1,-2 0-1,-4 2-207,-2 1 0,-3 4 1,-7 1-1,-3 4-635,-3 2 0,-6-4 0,-7 5 0,-2 3-927,-4 1 1,-1-4 1840,-2 1 0,0-1 0,0 6 0</inkml:trace>
  <inkml:trace contextRef="#ctx0" brushRef="#br0" timeOffset="15">21619 503 8081,'16'0'694,"-7"2"0,-2 3 0,0 5-281,3 4 0,-3 9 0,-2 2 1,-1 1 186,1 0 0,-3-2 1,3 4-1,-3-3-563,-2-3 1,5 5 0,0-6-1,-1-2-291,-3-2 1,-1-6 0,0-1 127,0 3 1,-1-7-1,-5 0-1219,-4-5 0,-4-1 0,-3 0 1,-3-1 856,-1-5 1,-5-2 0,5-8 0,0 0 487,-1 1 0,9-1 0,-1 0 76,6 0 0,2 1 0,8-1 89,3 0 1,4 8-1,7 2 1,1 5 512,4 1 0,9 0 0,7 0 1,-1 0-309,3 0 1,-1 0 0,6 1 0,-2 3-845,1 1 0,-2 6 1,1-6-1,-1 0-100,0 2 1,-3-5 0,-6 3 573,-1-3 0,0 5 0,1 1 0</inkml:trace>
  <inkml:trace contextRef="#ctx0" brushRef="#br0" timeOffset="16">22751 660 6835,'0'-26'0,"-2"2"0,-3-1 510,-5 1 1,-10 4-1,-2-2 1,-3 1 82,-3 0 0,-1 2 0,-3 6 0,1 5-270,-1 1 0,1 1 0,-1 6 0,1 0-118,0 0 1,1 2 0,2 3-1,3 6-98,3 3 1,1 7 0,5 1 0,0 1-20,1 0 0,4 3 0,2-3 1,2-1-95,4 1 1,1 3 0,2-5-1,2-1-19,3-3 0,11-1 0,10-1 0,4-1-68,1-3 1,6 1 0,1-7 0,3-1-29,2-2 1,-3-2 0,1 0 0,-3 0 49,-3 0 0,-4-7 0,-4-4 0,-6-5 51,-4-5 1,-3 2-1,-4-5 1,-4 1 11,-5 4 0,-1-4 0,0 2 648,0 2-497,0 9 1,2 4 0,2 13 0,3 7-12,1 5 1,1 8 0,3-5 0,-1 1-25,1 0 1,2-2 0,2-6 0,0 1-260,-1 0 1,1 0 0,0-2 0,-1-4-676,1-5 1,0-3 0,0-2 0,-1 0 305,1 0 0,5 0 0,0-2 0,-2-3 251,-1-5 0,-3-4 1,-1-4-1,-3-1 96,-6-2 1,-3-7 0,-2 4 0,0-3 222,0 1 1,0 7 0,0-2 547,0 4-264,0 8 0,5 5 0,2 13 0,0 7-21,0 1 1,5 8 0,-3 1-1,1 2-117,1-2 1,-6 2-1,4-7 1,-2-2-15,-4-1 1,-1-3-1,-2 1 106,0 0 1,-2-8 0,-1-4 143,-2-8 1,-8-4 0,5-8 0,-3 0-120,1 1 0,4-8 0,-2-3 0,1-2 65,3 2 1,4-9 0,6 3 0,4 1-399,4 3 1,7 0 0,2 5 0,1 0-289,4 1 1,2 8-1,1 9 1,1 3-782,-1 2 0,1 2 0,-1 3 0,0 4 176,1-1 0,-2 10 1,-2-4-1,-4 0 432,-1 0 1,5 3-1,-4-8 1,1 1 480,-4 1 0,-4-8 0,-1 3 0,-1-5 0,1-1 0,0 0 0,-2-1 0,-4-5 0,4 3 0,-3-8 134,3-1 1,-6 3 0,-2-1 459,-5-2 1,-1 3 0,0-2-76,0-1 1,-1 3 0,-5 1 0,-4 1-128,-4 3 1,-3 3 0,-3 1 0,-2 0-120,-3 0 0,4 0 0,-3 0 0,1 1 160,4 5 1,-4 2 0,4 8 0,3 0-112,4-1 0,8 1 0,-1 2 0,3 1-303,2 2 1,7 7 0,4-4 0,5 1-124,5-4 1,3 1 0,8-1 0,1-2-713,3-1 0,-2-2 0,4-2 0,-1-2-219,-1-2 0,6-6 0,-5 1 0,-2-3-82,-2-2 1,-3 0 1116,-4 0 0,4-7 0,-6-2 0</inkml:trace>
  <inkml:trace contextRef="#ctx0" brushRef="#br0" timeOffset="17">24622 424 7669,'-5'-26'433,"0"0"1,-6-5 0,6 10-1,1 1 20,3 3 0,2 1 0,5 0 0,2 1-35,1-1 0,10 0 1,-1 2-1,3 2-188,2 2 1,8 6-1,-3-1 1,0 3-167,2 2 1,-1 0 0,3 2 0,-3 3-92,-2 6 0,1 3 0,-6 1 0,-1 3-120,-3 3 0,1-2 0,-10 9 1,-1 3 65,-2 4 0,-10 12 1,-5-3-1,-5-2 218,-8-2 0,-13-3 0,-7-6 0,-4-1-32,-1-4 1,0 2 0,0-9-1,0-3 38,0-4 1,1-8 0,3 1-1,2-3 97,3-2 1,6 0 0,8-2 0,1-3-27,4-6 0,3-3 1,6-1-1,5-1-54,3 0 1,5 0-1,8 1 1,10-1-161,7 0 0,17 6 0,9 1 1,7 2-30,2 4 1,9 1 0,-9 4 0,2 3-30,-1 5 1,-3 4 0,-3 2 0,-6 0-559,-3-1 0,-3 6 0,-4 0 1,-7 0-291,-7 2 0,-6-4 0,-8 7 0,-5 1-1016,-9-3 1922,-14 6 0,-24-13 0,-11 6 0</inkml:trace>
  <inkml:trace contextRef="#ctx0" brushRef="#br0" timeOffset="18">18050 1210 7888,'16'0'142,"0"0"1,-1 0 0,1 0 332,0 0 0,6 0 1,6 0-1,6 0 104,2 0 1,11 0 0,-3 0-1,0 0-205,1 0 1,-5 0-1,2 0 1,0 0 278,-2 0 0,6 0 0,-4 0 1,3 0-358,2 0 1,1 0 0,0 0 0,3 0-234,1 0 0,8 0 0,-2 0 0,3 0-268,2 0 0,-2 0 0,-2 0 0,-3 0 55,-2 0 1,2 6-1,-5-1 1,-2-2 144,1-1 0,6 3 1,-2 0-1,1-1 70,-1-2 1,7-2 0,2 1 0,7 3-168,1 1 0,4 0 0,-3-5 0,1 0 51,2 0 1,-3 0-1,-13 2 1,-3 2 67,-1 1 0,2 2 0,-3-4 1,1 3 74,-1-3 0,3 4 0,-3-2 1,2-1 89,4-2 0,-4 3 0,1 0 0,3 0-211,1 2 1,12-5 0,2 5 0,-1-2 39,-3 0 0,-3 2 0,-5-3 0,-1 1 3,-5-1 1,3-3-1,-8-1 1,-1 0 14,-2 0 1,3 0 0,2 0 0,2 0 120,3 0 0,3 0 1,4 0-1,4 0 49,3 0 1,11 0 0,-7 0 0,-2 0-44,-3 0 0,10 2 0,-14 2 1,0 1-25,-2-2 0,-4 1 1,-3-1-1,-3 3 23,-2-3 1,5 4-1,-3 0 1,2 0-21,0 0 1,-1 4 0,6-4 0,-2 0-80,-3 0 1,0 0 0,-8-4 0,-3 2-317,-1-1 1,-6-3 0,-12-1-1,-4 0-559,-1 0 1,-7 0 0,-7-1-430,-2-5 1,-9 5 0,-12-6 0,-11 2-2967,-11-1 4214,-15-6 0,-12 3 0,-8-6 0</inkml:trace>
  <inkml:trace contextRef="#ctx0" brushRef="#br0" timeOffset="19">20660 1870 8146,'-9'-10'432,"4"-1"-87,3-1 1,2-2 0,0-1 0,2-1 446,3 0 1,9 0-1,11-1 1,3-2-78,5-2 0,14 2 0,0 6 0,2 5-601,0 1 1,-4 1 0,-3 6 0,-7 2-34,-7 3 0,0 6 0,-7 8 0,-3 2 81,-6-2 0,0 4 1,-7 0-1,-1 1-59,-2 4 0,-4-4 0,-3 3 0,-6 1 75,-3 1 1,-3 4 0,-4 2 0,-4 2-57,1-2 0,-11-2 0,2-1 0,-4-3-149,-1-2 0,-4 0 1,3-6-1,1-1-404,-1-3 1,-3-6-1,4-3 1,0-1 154,-1-3 1,2-2-1,6-4 1,1-3 424,4-6 0,3-1 0,9 0 1,4 1 20,5-1 1,3-2-1,4-2 1,3 0-154,5 1 0,17 4 0,8 1 0,5-1-300,3 3 1,5 1 0,-10 8 0,0 5 334,1 4 0,-2 4 0,-6 4 0,0 1 198,1 2 1,-2 5-1,-2-3 1,-2-1 53,2 1 1,1-2 0,3-5-1,1-1 89,4 1 1,1 0-1,6-2 1,-2-2-368,1-1 1,3-8-1,3 2 1,1-3 94,3-2 1,4 0-1,-2-2-121,1-3 0,1-11 0,6-8 0</inkml:trace>
  <inkml:trace contextRef="#ctx0" brushRef="#br2" timeOffset="20">12846 3914 9350,'0'-7'3633,"0"7"-2783,0 8 1,0 6 0,-2 4 0,-3 1-257,-6 2 1,-3 7 0,-1-2-1,-3 2-141,-3-2 1,4 4 0,-6-5 0,2 1 224,0 0 1,0-2 0,5 3-1,1-6-543,-1-4 0,-5 4 0,0 0 1,2-2-246,1-1 1,4-8 0,2-1 0,3-1-656,2 1-1618,-5-5 1,12 1 2382,0-10 0,7-4 0,9-7 0</inkml:trace>
  <inkml:trace contextRef="#ctx0" brushRef="#br2" timeOffset="21">12296 3804 8560,'7'8'0,"-4"5"0,6-6 0,0 0 734,-1 0 0,3 5 0,6 0 0,2 6 89,2 2 0,6 8 1,-5-1-1,3 1 717,3-2 1,-4 3 0,1-2 0,-1 2-882,1 3 0,-4-1 0,3 1 0,0-1-316,1 1 0,-6-6 0,2-2 1,-3-1-130,-3-4 0,1 4 0,0-2 1,-1-2-1660,1-2 1,-5-6-1,-1-1-4018,2 3 5463,-5-6 0,7 0 0,-5-7 0</inkml:trace>
  <inkml:trace contextRef="#ctx0" brushRef="#br2" timeOffset="22">13333 4134 8816,'21'-7'0,"2"-2"0,0-1 903,-1-1 1,6 8 0,0-4-1,4 1-215,-1 1 1,4-2 0,-10 4 0,1-3-126,0 3 0,-7 1 0,2 0-1099,-3-3 0,-8 3-894,1-3 0,-10 10 1,-1 4-2162,-8 0 3591,-13-2 0,-4 0 0,-6 2 0</inkml:trace>
  <inkml:trace contextRef="#ctx0" brushRef="#br2" timeOffset="23">13380 4244 8103,'13'9'945,"4"-4"0,4-3 273,2-2 0,5 0 0,-2 0 0,4 0-753,1 0 0,-1 0 0,-2 0 1,-2 0-398,2 0 1,0 0 0,-2 0-1,-5 0-2944,-3 0 2876,-3 0 0,-6 0 0,-2 0 0</inkml:trace>
  <inkml:trace contextRef="#ctx0" brushRef="#br2" timeOffset="24">14450 3474 8343,'0'-16'1003,"1"7"0,3 6 0,3 6 32,2 8 1,-4 3 0,5 3 0,1 4-30,-3 5 1,6 2-1,-3 2 1,1 0-168,-1 3 1,3 2 0,-6-2-1,3 2-529,-1 1 0,-1 1 0,2-7 0,-4-2-298,0-2 0,-6-7 0,5 2 0,-5-3-309,-1-3 0,0 1 1,0 0-3195,0-1 0,2-6-5106,3-4 8597,4-3 0,7-9 0,-1-2 0</inkml:trace>
  <inkml:trace contextRef="#ctx0" brushRef="#br2" timeOffset="25">14937 3537 7793,'0'-16'0,"0"0"461,0 0 1,2 1 0,3-1 445,5 0 1,11 2 0,6 2 0,4 3-359,6 2 0,-4 2 0,4 5 0,-4 0-165,-2 0 0,-6 2 0,-4 3 1,-4 6-256,-1 2 1,-6 8-1,-1 2 1,-2 0 14,-3 0 1,-10 3 0,-6-4 0,-5 3-94,-4 3 1,-7 0 0,2 0 0,-2-6-98,1-4 0,-1 1 1,7-8-1,1 1-17,-3-2 0,5 3 0,-3-8-29,4-2 1,6-1-1,3-4 87,1-3 0,5-2 0,11-5 1,8 1-293,6-1 1,5-2 0,8-2 0,6 1 75,4-1 1,1 5-1,-2 3 1,-3 1 214,-5 3 0,1 8 1,-1 5-1,-4 3 318,-5 5 1,0 2 0,-7-1 0,-2 1 144,-1 2 1,-9 5-1,-4-3 1,-3 0 137,-2-1 1,-2 1 0,-3-4 0,-6 2-134,-3-2 1,-7-3 0,-3-4 0,-2-1-291,-2 1 0,-11-5 0,8 0 1,-2-2-521,-1 1 0,3-1 0,-1-5 0,3 0-693,3 0 1,-2 0 0,7 0 0,1-2-489,3-3 0,6 1 0,3-6 0,2-1 619,8 3 1,7-12 0,12 3 909,5-6 0,11-10 0,3-7 0</inkml:trace>
  <inkml:trace contextRef="#ctx0" brushRef="#br2" timeOffset="26">15912 3537 8344,'-7'-16'140,"-4"0"0,-4 7 0,-5 4 308,-1 3 0,-1 2 0,3 0 0,-2 2-97,1 3 0,3 4 0,1 9 1,0 1 42,1 2 0,1 5 0,3-3 0,4-1-116,0 1 1,6 3-1,-3-3 1,8 0-31,6-1 0,6 5 1,6-7-1,8 0 2,5-3 1,12-1 0,-1 0 0,-1-2 225,0-4 1,10-1 0,-8-6 0,2 2 232,0-1 1,-4-2 0,-3-2 0,-5-2-159,-4-3 1,-9-4-1,-3-8 1,-5-4-36,-6-6 1,-3-4-1,-7-4 1,-3-2-495,-7 2 1,-6-3 0,-14 0 0,0 1-1622,-3 4 0,-7-2 0,2 10 0,-1 1-451,1 3 1,1 5-1,6 6 2050,-1 5 0,1 3 0,-1 2 0</inkml:trace>
  <inkml:trace contextRef="#ctx0" brushRef="#br2" timeOffset="27">17201 3552 9182,'9'7'863,"-4"4"1,-1 1 0,-1 0 0,2-1-19,-1 1 0,3 2 0,-2 2 0,-2-1-405,-1 1 0,3 0 1,1-1-1,-1 1-330,2 0 0,-5 0 0,3-1 0,-2 1-1019,3 0 1,-5-1-1114,5 1 0,-6-2 1,-6-3-1,-4-6 842,-4-3 1,-9-9 1179,-3-4 0,-11-10 0,-3-3 0</inkml:trace>
  <inkml:trace contextRef="#ctx0" brushRef="#br2" timeOffset="28">16981 3757 10946,'9'-11'0,"5"2"675,5 2 0,7 2 0,-3 3 0,1-1-365,4-2 0,2-1 1,1 6-1,1 0-854,-1 0 1,-1-5-1,0 0 1,-1 1 193,5 3 0,-5 1 1,-3 0-1,2 0 350,2 0 0,2-14 0,-1-4 0</inkml:trace>
  <inkml:trace contextRef="#ctx0" brushRef="#br2" timeOffset="29">17704 3411 8451,'21'-21'0,"2"0"0,1 2 400,4 1 0,7 2 0,5 2 0,2 2 246,2 2 1,10 6-1,-8-1 1,-1 3-339,-1 2 0,-11 0 0,0 2 0,-7 3-208,-3 6 0,-2 3 1,-7 3-1,-4 2-124,-4 2 1,-6 7 0,-7-1 0,-9 2-75,-9 3 1,-4 4-1,-4 1 1,-2-2 77,-2-2 0,5-1 0,6-1 0,2-1 141,5-4 0,-2 2 0,12-7 0,0 0-16,4 1 0,5-4 0,5 3 0,7-5 67,8-6 0,6 4 0,9-5 0,1 1-7,-1 1 0,4-8 0,-2 2 1,-3-3 381,0-2 0,-8-2 1,-2-3-1,-3-5-168,-7-4 1,0-9-1,-9-3 1,-3-4-88,-5-1 0,-13-6 1,-10 0-1,-4 2-763,-1 2 0,-6-2 1,-1 2-1,-3 3-387,-2 1 0,-1 4 1,2 1-1,5 1-57,4 4 1,2 3-1,1 4 1,4 3-2123,5 2 3037,3-5 0,10 10 0,1-5 0</inkml:trace>
  <inkml:trace contextRef="#ctx0" brushRef="#br2" timeOffset="30">18663 3364 8805,'16'0'0,"-2"-2"913,-4-3 1,-1 3-452,-4-3 1,-3 5-1,3 5 19,-3 5 0,-4 4 0,-1 2 1,-4 2 27,-2 2 1,4-2 0,-6 5 0,1-2-34,1 0 1,-3 5 0,5-4 0,0 1-166,0 0 1,-3 3-1,4-5 1,1-2 38,-2-1 1,5-3 0,-3 1 0,5 0-201,5 0 0,4-1 0,7-1 0,0-2-159,-1-1 0,6-8 1,2 4-1,1-1-534,4-1 1,2 0-1,2-5 1,-3 0-474,-3 0 0,4-2 0,-5-1 0,-1-4-82,-3-2 0,0-1 1,-4-6-1,-3 0 162,0 1 0,-7-1 0,-1-2 1,-5-1 935,-1-2 0,-7-7 0,-1 4 0</inkml:trace>
  <inkml:trace contextRef="#ctx0" brushRef="#br2" timeOffset="31">19041 3584 8197,'0'-7'1477,"0"7"1,0 7 0,1 8 0,3 1-454,1 0 0,0 7 1,-3 1-1,2 2-407,1 0 0,5 1 0,-3 2 0,0-1-1494,0-2 1,4-1 0,-6 3 0,-2-2-4,-1 2 1,-16 0 0,-8 0 0,-12-4 879,-8-1 0,-24-2 0,-7-5 0</inkml:trace>
  <inkml:trace contextRef="#ctx0" brushRef="#br2" timeOffset="32">14780 4370 10416,'15'0'0,"1"0"594,0 0 0,7 0 0,5-2 0,5-2-5,3-1 0,15-2 0,0 4 0,5-3-173,1 3 1,5 1 0,4 0 0,-1-1-49,1-2 0,6-1 1,-1 6-1,3 0-181,1 0 0,12 0 1,-3-1-1,-39-1 1,1 0-157,0 0 1,2-1-1,5 0 1,1 1-1,1 1 1,1 2-1,3-2 1,-1 0-105,3-2 1,1 1 0,-1 1 0,0 0 0,1-2 0,0 1 0,-1 1 0,-1 0 2,-2 1 0,1 0 1,3 0-1,0 0 0,-6 0 1,-1 0-1,3 0 0,0 0-11,0 0 1,1 0 0,3 2-1,0 1 1,-2 0 0,-1-1-1,-2 1 1,1 0 309,0 0 0,-1 1 0,-1-3 1,0 1-1,-3 2 0,-1 1 0,-3-1 1,0-1 328,-3-1 1,-1-1 0,38 1 0,-9-2 0,-6 0-444,-3 0 0,-4 0 0,-4-2 0,-6-1-1229,-7-2 1,-11-6 0,-10 4-1283,-6-2 1,-10 6 2395,-23-2 0,-3-2 0,-18 1 0,4 1 0</inkml:trace>
  <inkml:trace contextRef="#ctx0" brushRef="#br2" timeOffset="33">16211 4841 8183,'-11'0'1107,"2"-2"-545,2-3 0,2-4 0,5-6 242,0-1 1,7 5 0,5 1 0,9-2-245,11-2 1,4-2 0,8 0-1,-2 1-261,2-1 0,-4 5 0,0 3 1,-2 1-215,-3 3 0,-3 2 0,-4 2 0,-4 2-28,-1 3 0,-2-1 0,-5 6 0,-2 4-401,-4 6 0,2-3 0,-6 6 0,-3-1 248,-1 5 1,-4 8 0,-3 1 0,-6 1 131,-3 1 0,-8 1 0,-5 3 1,-4-4 86,-6 1 1,-1-6 0,-8 3 0,3-4 38,-1-6 1,-5 2 0,7-7 0,-1-2-64,1-1 0,-2-8 1,7-1-1,2-2 44,2-4 1,3-1 0,3-4 0,4-3-45,5-5 0,-1 1 1,10-2-1,1-3-202,2-5 0,6 0 0,7-5 1,7 1-523,6 4 0,8-2 0,-4 3 1,2 6 436,0 3 1,-6 4 0,1 5 0,-4 0 57,-1 0 0,5 7 0,0 2 1,-2 1 147,-2 1 1,1-1 0,1 8 0,4 1 698,1 2 0,2 0 1,6-4-1,1 2 131,4 2 0,-2 2 1,7-4-1,1 2-382,3-2 1,-1-1 0,-1-2 0,-2-2-249,1-4 0,-2-3 0,1-7 0,0-2-194,-2-3 1,2-4 0,-7-6 0,-4-1-1612,-1 0 0,-1-5 0,-9-1 0,-5-3 1587,-1-3 0,11-2 0,-8-1 0</inkml:trace>
  <inkml:trace contextRef="#ctx0" brushRef="#br2" timeOffset="34">19890 4197 8034,'15'-11'1355,"1"1"0,2 6 0,3-1 0,5 1-373,3-1 0,3 2 0,1-6 0,0 2-169,-1 4 1,6 1 0,-10 2 0,0 0-872,2 0 1,-6 0-1,1 0 1,-3 0-743,-2 0 1,-3 0 0,-3 2 0,-2 1 289,-1 2 1,-8 7-1,2-1 1,-5 1 509,-5-1 0,-10 3 0,-10-6 0</inkml:trace>
  <inkml:trace contextRef="#ctx0" brushRef="#br2" timeOffset="35">19984 4307 8108,'16'7'982,"-1"-6"0,3 5 0,1-5 237,2-1 1,5 6-1,-5-1 1,0-2-233,2-1 0,0-2 1,5 2-1,-4 1-648,-1 3 1,3 4 0,-3-3-1,-1 2-831,1 3 0,5 2 492,-2 2 0,4-8 0,1-1 0</inkml:trace>
  <inkml:trace contextRef="#ctx0" brushRef="#br2" timeOffset="36">21383 3709 8404,'0'-15'818,"0"4"0,-1 2 94,-5 2 1,5 4-1,-3 8 1,6 7 153,3 8 1,7 4 0,-1 8 0,1-1-163,-2 0 0,3 1 1,-6-1-1,0 1-329,0-1 1,-2 4 0,-3 0 0,1-4-264,2-1 0,1 2 1,-6-10-1,0 1-713,0 0 0,0-2 0,0-6-1595,0 1 0,-6 0-3106,1 0 3586,0-8 0,17-8 1516,4-10 0,17-4 0,0-2 0</inkml:trace>
  <inkml:trace contextRef="#ctx0" brushRef="#br2" timeOffset="37">21949 3945 8565,'11'-24'0,"-1"1"0,1 2 0,-3 0 675,-2 2 0,-5-4 1,-1 2 64,0 2 0,-7 9 0,-3 4-319,-4 5 0,-3 2 0,-3 3 0,-1 3-86,2 2 0,-4 6 0,1 8 0,-1 0-67,0-1 0,-3 6 1,5-2-1,2 4-54,1 2 1,10-1 0,3 0 0,3-1-42,2-4 1,2 4 0,4-5 0,8 1 18,6 0 1,8-7-1,0 0 1,5-5 112,3-3 0,1-6 0,-4 4 0,2-2 353,2-4 0,5-3 0,-5-5 0,-2-5-109,-2-4 0,-7-4 1,-2-3-1,-3-3-317,-7-1 0,-5-4 1,-9 2-1,0-2-583,0-3 1,-3 1 0,-6-1 0,-9 1 84,-4-1 1,-3 6 0,-3 2 0,4 1-1202,1 4 1,-3 3 0,5 4 0,2 3-1330,1 2 0,2 2 1251,1 5 0,8 0 1,7 0-199,9 0 1743,4 0 0,10-7 0,2-2 0</inkml:trace>
  <inkml:trace contextRef="#ctx0" brushRef="#br2" timeOffset="38">22327 3678 8278,'15'0'0,"1"0"539,0 0 0,1 0 0,4 0 0,5 0 216,4 0 1,3 0 0,2 0 0,4 0-322,1 0 1,-3 0 0,1 0 0,-3 0 479,-5 0 1,-2 5-573,3 0 1,-8 8 0,-8-1-3,-8 7 1,-5-1 0,-2 4 0,-2 1-21,-3 3 0,2 4 0,-6 1 0,0 1 195,1-1 0,4 1 1,-1-3-1,3-1-586,2-2 0,0-1 0,0 3 1,2-4 56,3-1 1,2 3-1,5-5 1,-1-2-2193,1-1 1,-3-4 0,-1-2 1132,-1-2 1,-14-6-1,-12-2 1,-7-9-137,-7-9 0,-7-5 1,-1 2-1,0-2 1145,-3 2 1,2-4 0,12 0 0,4 1 88,5-1 0,5 2 1,6 5-50,5 0 1,15 3 0,8 2 0,4 6 1194,6 3 1,4 2 0,3 0 0,3 0-52,2 0 0,0 0 0,4 0 1,-4 0-1342,-1 0 0,3 0 1,-6 2-1,-1 1 129,-2 3 1,-1-1-1,-2-5 1,-2 0-1989,-2 0 0,-2 0 2080,2 0 0,4-14 0,-5-4 0</inkml:trace>
  <inkml:trace contextRef="#ctx0" brushRef="#br2" timeOffset="39">23506 3678 7182,'-16'-2'0,"0"-1"0,-1-4 674,-4-2 0,4 6 0,-6-3 0,2 5 68,0 1 1,0 0 0,5 1 0,0 5-315,1 4 1,6 9 0,4 4 0,3 0 87,2-1 0,2 1 0,5-4 0,8 2-87,10-2 1,5-1-1,1-4 1,2-4 47,4-4 1,-4 1-1,4-2 1,-6-2-2,-5-1 1,2-4 0,-7-3 0,-1-5-35,-3-4 0,-3-2 0,-3-2 0,-6-1-237,-3-2 0,-2-1 0,0 2 1,-2-1-898,-3 2 1,-11 2-1,-10 1 1,-4 2-1222,-2 4 1,1 3 0,-2 7 0,-2 0 1912,-2 0 0,1 0 0,4 0 0</inkml:trace>
  <inkml:trace contextRef="#ctx0" brushRef="#br1" timeOffset="40">6745 13407 15382,'-1'-14'415,"-5"4"-288,5 3 0,-3 7 0,13 0 0,8 0 550,6 0 1,3 7-1,6 2 1,-2 1-62,-4 1 0,2-3 0,-6 4-31,3-1 1,-6-6 144,2 6-587,-11-8 0,-4 4 0,-12-7 0,-4-2-230,-4-3 1,-2 2 0,1-8 0,-3 1 28,-3 1 1,4-5 0,-6 5 0,2-1-92,0-1 1,-7 3 0,4-5 0,-3 5-489,1 1 1,7-4 644,-2 6 1,9 0 162,1 5 0,15 0 0,1 1 0,9 5 17,7 4 0,-2-1 1,6 1-1,-3 1 9,-2-2 0,2 5 0,-1-6 1,-3 3-52,-6-1 1,2-5-392,-4 6 0,-1-8 291,2 3 0,-10-5-39,-1-1 1,-7 0 0,-10-1 0,-2-5 8,-2-4 1,-7-2 0,2 0 0,-2 1-338,1-1 0,-2-2 1,4 0-1,1 2 192,3 1 1,9 8 278,1-3 0,9 5 0,2 1 74,9 0 0,10 5 0,4 2 0,2 2-37,3 3 1,-4 2 0,0 2 0,-1-2-170,-4-4 0,4 4 0,-2-4 0,-4 4-37,-4 2 0,1-2 1,-6-2-79,1-1 0,3-1 71,-6 6 66,-1-7 0,-12-2 1,-4-9-1,-3-1 103,-1-3 0,-3-6 0,-1 2 1,-2-4-302,2-2 1,-6 0 0,1 0 0,-1 1-15,5-1 0,2 6 1,2-1-244,1-1 105,6 5 0,2 2 271,7 10 1,7 4 0,3 6 0,4 1 179,2 0 1,0 1 0,-1 2-1,-1 2 110,-3-1 0,1-3 0,-5-1-213,2-1 0,-6 1-292,3 0 321,-5 0 0,-2-8-103,-5-2 0,-2-12 0,-8-4-99,0-4 0,0-4 1,1-1-1,-1-2-228,0 2 0,1-4 0,1 2 0,1 4-43,3 5 1,5-1-1,-4 7 1043,2-3-485,2 5 0,6-1 0,3 10 0,3 6 60,2 3 1,-4 1 0,4 1 0,-1 2 118,1 3 0,-4-4 1,4 4-1,-2-4-345,-3-1 0,3 0 0,-2 0 0,-2-1-271,-1 1 1,3 0 250,1 0-358,-1-8 0,-5-3 61,0-10 1,-7-5 0,-2-9 23,0-2 1,-5-2 0,4 4 0,-2-2-289,1 2 0,-3-4 0,4 2 220,-4 2 0,3 3 0,2 4 1114,2 1-629,2 8 0,5 3 1,2 8-1,1 3-5,3-1 0,1 3 0,-4 6 0,2 2-42,-1-2 0,-2-2 0,-2 1 0,0 1-118,0 2 1,0 0-1,0-5 1,0 0 25,0-1 1,5-4 0,0-1-33,-1 2 1,-3-3 136,-1 2-9,0-8 1,0-8-1,0-11-38,0-1 1,-5-3-1,-2 1 1,0-2-381,0 2 1,-3 2-1,4 1 1,3 0 73,1 0 0,2 1 562,0-1 1,-1 7-190,-5 4 1,5 10 0,-5 6-15,5 3 1,-5 1 0,1 1 0,2 0-22,1 0 1,-3-1 0,-1 1 0,3 0-77,1 0 0,2-1 1,0 1-1,0 0-197,0-1 0,0 1 124,0 0 0,0-6-3,0 1 0,0-9 399,0-2 0,-2-7 1,-1-9-1,-2-2-206,1-3 1,2 2-1,2-5 1,0-1-223,0 1 0,0 5 1,0-2-1,0 3 68,0 2 0,0 1 196,0-1-160,0 7 0,0 4 0,0 10 1,0 6 104,0 3 1,0 1-1,0 1 1,0 0-6,0 0 0,-1-1 1,-3 1-1,-1 0-97,1 0 1,-3-1-1,2 1 65,2 0 1,1-1 400,2 1-11,0-7 1,0-9 0,0-11 0,0-3-180,0-1 0,0-1 1,0 0-1,0 1-391,0-1 1,5 0-1,0 0-2146,-1 1 2274,-2 6 0,5 9 0,1 9 0</inkml:trace>
  <inkml:trace contextRef="#ctx0" brushRef="#br1" timeOffset="41">6148 16126 8259,'0'-8'299,"0"1"1,0 9 205,0 3 0,-2-3 16,-3 3-242,3-4 1,-5-2 1851,7-5 169,0 5-1087,0-6-548,0 7 408,0 0-578,0-7 1,2 5 125,3-3-1160,-3 3 402,12 2 0,-11 0 225,8 0 608,-1 0-473,6 0 1,-5 0-604,-1 0 0,-5 0 242,6 0 1,-6 0 65,6 0 1,-6 0-39,5 0 651,-6 0 58,10-7-636,-5 5 1,1-5 81,0 7 1,-4 0-5,4 0 0,-5-5 96,6 0 0,-6-2 179,6 2 1,-6 3-156,5-3 1,-4 3 0,2 0 78,-1-3 0,0 3-271,-1-3 0,-3 3-221,8 2 1,-6-5 420,5 0 1,1-1 106,4 6 0,-4 0 57,-1 0-185,1 0-89,5 0 225,-1 0-145,1 0 1,0 0 189,0 0 1,-6 0-77,0 0 0,-4 0-288,4 0 1,-6-1 0,3-3-271,0-1 1,-4-2 152,8 2 0,-6 3-84,5-3 0,-6 1 0,3 1 95,0-2 0,2-2 61,6 1 1,-4 5 22,-1-5 0,1-1-3,4 2 0,-4-2 23,-1 2 0,1 1 50,5-6 0,-6 6-24,1-1 1,-1-2 180,6 2 0,-6-6 1,-1 4-136,-2-1 0,5 4 0,-3-3-86,0 0 1,-1 6 0,-4-6-93,1 0 0,2 5 1,-3-5 154,1 0 0,7 0 1,-3-5 21,0 1 0,-1 8 0,-4-4 0,3 1 22,2 1 0,-4 0 0,4 3 1,-1-1-19,1-2 1,-4-2 0,6 3-53,1-1 0,0-2 1,0 3-10,-1-1 1,-1-2-33,6 2 1,-2 1-1,-2-4-18,-1 1 1,-6-4 61,6 6 0,-6-6 73,5 6 1,-5 0-1,4 3-25,-2-3 0,4 1 0,-4-4-51,1 1 0,-2-4 0,2 4-15,-1-1 0,4 2 0,-4-2-84,2 1 0,-6 0 1,4 3 87,0-1 1,-3-6-1,4 4 108,-1-1 0,5-1 0,-3-3 9,0 1 0,5 1-39,-4-6 0,3 6 1,-1-1-55,-2-1 0,-4 3 0,4-1-90,2-3 0,-3 5 0,0-3 0,0-1-165,-1-2 1,3-2-1,3 1 170,-4-1 0,4 0 0,-5 0 97,0 1 1,-1 4-1,-2 1 52,4-2 1,-1 3 0,1-2-330,3-1 1,-5-2 177,3-2 0,-3 1 1,3-1-1,-4 0 40,0 1 1,-4 1 0,6 1 0,0 3 33,0-2 1,-4-2 43,5-2 0,1 0-119,5 1 1,-8 4 0,-1 2-1,-1 1-29,-1-1 1,2-2-1,-4-4 65,2-1 0,6 0 0,-4 0-5,2 1 1,-4 1 0,4 2-1,-2 1 120,-4-1 1,4-2 0,0 0-116,2 3 1,-6-3 0,3 4-1,-3-2-61,2 1 0,-3-3 0,5 4 0,-2-4 19,1-2 0,1 0 1,-4 1-1,4-1 107,2 0 1,-4 1-1,4-1 1,-1 0 105,1 0 0,-5 6 1,3-1-1,-2-1-190,0-2 1,0 4 0,-3-1-14,3-1 0,-3-2 0,3-2 0,-1 1 20,1-1 0,-3 0 0,3 1 0,-1-1 16,1 0 0,-3-5 0,3 0-22,-3 2 1,3 2-1,0 1-50,-1 0 0,-3 0 1,-1 1-27,0-1 0,0 0 0,0 0 1,0 1 28,0-1 1,0 0-1,0-1 1,0-2 59,0-2 1,0 0 0,0 5 0,0 0 104,0 1 1,0-1 0,0 0-1,0 0 257,0 1 0,0-1-181,0 0 1,0 1-282,0-1 1,-1 0 137,-5 0 0,5 1 1,-5-1-1,3 0-6,-2 1 1,3-1-1,-3 0 1,3 0 157,2 1 1,-2 4 0,-1 1 102,-3-3-128,1 6-278,5-6 142,0 11 244,0-5 0,0 9-172,0 3 0,0 4 0,0 6 0,2 1-15,3 0 0,-3-1 1,3 1-1,-3 0-25,-2 0 1,2-1 0,1 1 0,2 1-138,-1 4 1,-2-3-1,-2 5 1,0-2 124,0-1 1,0 7 0,0-6 0,1 0 17,5 1 1,-5-3 0,5 6 0,-5-1-15,-1 1 1,0-6-1,0 4 1,-1-2 9,-5 0 1,3 5 0,-6-3 0,0-1 61,1 1 1,2 0 0,-4-4-1,-1 2-20,3-2 0,-6 4 0,3-2 1,-1 0 12,1 1 1,-1-4-1,5 5 1,-1-2-10,-5-1 0,5 3 1,-1-2-1,0 4 16,0-1 1,1-1-1,-5-6 1,5 2-17,1 2 0,-6 0 0,5-5 0,-3 2-42,1 2 0,-1-7 0,-4 2 0,1-1-29,3 0 0,-3 2 1,4 0-1,-3-1 115,3 1 1,-4 0 0,5 0-1,-1-1-50,-1 1 0,3 0 0,-5 0 0,5-1-42,1 1 1,-6 0-1,5-1 1,-3 1-30,1 0 0,4 0 0,-4-1 5,-2 1 0,3-2 1,0-2-1,0-1-3,1 1 0,3-3 1,-6 1 1,-1 2 1,3 2 0,-1 2 27,-3 0 1,1-1 0,0 1 0,1 0-90,-1 0 0,3-1 1,-1 1-1,-2 0 54,-2-1 0,3 1 0,1 0 0,-1 0 18,3-1 1,-6-1 0,5-1 0,-2-3 13,1 2 0,5-3 0,-6 0 0,1-1 99,1 1 1,-5-4 0,5 6 0,-1-1-11,-1-1 0,3 5 0,-5-5 1,3 1 22,-2 1 0,-2-3 0,0 5 1,1-5 18,3-1 0,-1 4 0,-4-4-5,-1 2 1,2-4 0,2 5-1,1 1-7,-1-2 0,-2 5 1,-2-4-1,1 4 29,-1 2 0,0-1 0,1 1 1,1 0-122,3 0 0,-3-1 0,4-1 0,-4-2 62,-2-1 1,0-2-1,0 3 1,1-2 10,-1 3 0,-5-5 0,0 1 1,2 0-18,1 0 1,3-1-1,-3 5 1,-1-5 29,-2-1 0,0 5 0,5-1 0,1 1 57,-1-1 0,-5 3 0,0-4 0,2 4-66,1 2 1,3-2 0,-3-2 0,-1-2-1260,-2 3 1,0-5-1,5 1 1,-1-2 1151,-4-3 0,3-17 0,-4-4 0</inkml:trace>
  <inkml:trace contextRef="#ctx0" brushRef="#br1" timeOffset="42">3664 12511 7043,'0'-8'1852,"0"1"-140,0 7-132,0 0-924,-7-7 1,5 3-255,-3-6 0,3 4-2,2-4 1,7 0-258,4-6 0,1 0 0,0 2 1,-1 2 10,1 1 0,0 1 1,0-6-1,-1 2 36,1 4 1,0-4-1,0 3 1,-1-3 3,1-1 1,-3 1 0,0 1-1,-1 3 27,1-2 1,-4 3 0,6-1-80,1-3 1,2-1-1,2-1-124,-1-1 1,1 5 0,0 1 0,0-1-99,-1 3 0,-1-6 0,-2 3 0,-1-1 62,1 2 1,2-4 0,2 3-1,0-1 46,-1 1 1,5-3 0,-1 4 0,-2-4 1,2-2 0,2 1 0,-1 1 0,1 1-9,-2 3 0,-2-1 0,-1-3 0,1 2 16,4 2 0,-3-1 0,3-3 0,-4 2 2,-1 2 0,0 1 0,0-3 0,-1 1-21,1-1 0,0 0 0,-1-1 1,1 3-22,0-2 1,0-2-1,-1 0 1,1 2-84,0 1 0,5 2 0,0-3 0,-2 2-26,-2-3 0,-1 5 0,2-1 0,1 0-13,2 1 0,1 4 0,-2-3 0,2 2 64,3 0 1,-6-6 0,4 6 0,-2 0 40,0-2 0,5 5 0,-3-5 0,-1 2-5,1-1 1,3-1 0,-3 4 0,0-4 11,-1-2 0,5 6 1,-5-4-1,1 1-15,0 1 0,3 0 0,-3 3 1,1-1-59,4-2 1,-4-1 0,3 6-1,-1 0-2,-2 0 0,4 0 1,-5 0-1,0 0 12,-1 0 0,5 0 0,-5 0 0,3 0 35,3 0 1,0 0 0,0 0 0,-2 0 12,2 0 1,0 0 0,0 0 0,-4 0 51,-1 0 0,3 0 1,-5 0-1,0 0 71,2 0 0,-6 0 0,4 0 0,-3 0-41,-3 0 1,6 0 0,0 0 0,0 0-55,2 0 1,-6 6-1,6-1 1,-2-2-53,0-1 0,5 3 0,-5 2 0,-2 0 21,-1 0 0,3 0 0,0-3 0,0 3 19,2 1 1,-6-2 0,4 2-1,-4-1-14,-1-3 1,0 3 0,1 0-30,4 2 1,0-4-1,4 4 1,-8-1-9,-3 1 1,4-4-1,-8 4 78,4-2 1,-3 0 155,-1-2 0,-1-1 0,3 4 205,-2-1 1,-4-1-1,2-5-155,-1 5 0,6-5 23,-3 5 1,-1 1-403,1-2 328,-6 0 0,1-5-162,-10 0 0,-4 0 0,-7 0 37,1 0 0,-1-2 0,0-1-7,1-2 0,4-6 0,1 4 0,-3 0-53,-1 0 0,-1-3 0,1 3 0,1 0-140,3 0 1,-1 0-1,-4 3 66,-1-1 0,6-2 1,-1 4-1,-1-3-19,-2 3 1,-2 1-1,0 0 1,1-1 24,-1-2 1,-7-2 0,-3 3 0,-4-1 73,-1 1 1,1 1 0,1-1 0,-1-1 27,-3 2 1,-1-4 0,5 1-1,1 3 13,0 1 0,-5-3 0,8 0 0,-1 1-62,0 2 1,5 2 0,-4 0 0,1 0-14,-1 0 1,4 0 0,-5 0 0,0 0 35,2 0 1,-6 0 0,4 0 0,-4 0 3,-1 0 0,-6 0 1,0 0-1,2 0 15,2 0 0,-4 0 0,1 0 0,1 0 4,2 0 0,1 0 0,2 0 0,2 0-10,2 0 1,2 0 0,-4 0-1,3 2-21,3 3 0,-6-3 0,2 5 1,-2-2-25,1 1 0,-2 1 0,2-4 0,-2 2 35,-3-1 1,1-1 0,-1 1 0,3 1 21,3-1 1,-2 3-1,5-2 1,0 0 3,0 2 1,-3-3-1,5 4 1,0 1 15,-1 0 1,4-4 0,-5 4 0,2-2 51,0-4 1,1 4 0,4 0 0,0 0-26,0 0 0,-5-2 1,2-3-1,3 2-53,4 1 0,2 5 0,-6-4 0,0-1 23,1 2 1,4-4 0,1 6 0,-3 0-49,-1-1 0,-1-2 1,-1 4-1,0 1 62,1-3 0,-6 6 0,0-3 0,1 3 39,3 2 1,1-1 0,0-1 0,1-2 34,-1-1 1,0-1 0,1 6 0,1 0 25,3 0 0,-5-1 0,2 1 1,-5 0 22,0-1 1,2 1-1,1-2 1,0-2-77,0-1 0,1-1 0,-1 6-95,0 0 1,6-6 0,-1 1-38,-1 1 1,0 2 0,0 2 0,3-1 19,2 1 1,-4 0-1,4-1 1,-1 1-85,-5 0 0,5 0 0,-1-1 0,0 1 67,0 0 0,4-6 1,-4 1-1,1 1-38,-1 2 1,4 0-1,-4-2 1,0-1-32,1 1 0,4-3 1,-3-1-262,0-1 0,4 4-857,-8-6 424,8 7 787,-4-10 1,8 5-47,5-7 1,-3-5 0,6-2 0,0-2 362,-1-3 1,1-2 0,3-2 0,-1 0-66,1 1 1,0-1-1,0 0 1,-1 0-163,1 1 0,2-6 0,2 0 0,0 2-86,-1 1 1,1 2-1,0 1 1,-1 1-7,1 3 0,0-3 0,0 4 0,-1-4 7,1-2 1,0 6 0,0-1 0,1-1-28,4-2 0,-4-2 0,4 2 1,-1 2-39,1 2 0,-4-1 0,4-5 1,-4 2 37,-1 4 0,0-4 0,0 5 0,-2-1-8,-4-1 1,4 3-1,-5-5 1,1 5-14,1 1 1,-6-4 0,4 4-495,-2-2-503,5 6 1049,-3-11 0,-1 12 0,-1-5 0</inkml:trace>
  <inkml:trace contextRef="#ctx0" brushRef="#br3" timeOffset="43">6620 12920 27952,'0'-16'-6620,"0"8"5819,0 1 1,0 8 0,0 5 564,0 4 0,0 4 0,0 4 0,0 1 82,0 2 0,0 5 0,0-3 0,0-1-80,0 1 1,0-2-1,0-5 1,0-1-397,0 1 0,0-5 125,0-1-10,0-6 0,0 1 0,0-10 844,0-6 0,0-3 1,0-2-1,1-1-136,5-4 1,-3 3 0,6-4 0,0 1-46,-1 0 1,-4 0 0,3 5 0,-2 0-24,0 1 0,2-1 0,-3 0-10,1 1-513,0-1-11,-5 7 0,0 9 1,0 11-1,-1 3 209,-5 1 0,3 1 0,-6 0 0,0 1 230,1 4 0,4-3 0,-3 3 0,2-4 168,0-1 0,-6 0 0,6-1-111,1 1 0,1-6 530,-2 1 311,3-8 1,-5-3 0,7-10-768,0-4 0,5-4 0,2-1 1,2-2-62,3 2 1,0-4 0,1 1 0,-3-1 48,2 0 0,1 2 0,-1 7 0,-3 2-339,-2 2 1,5 6 639,-2-1 1,-1 5 0,0 5-441,-2 6 1,-2 3 0,-7 1 0,-1 1 66,-3 0 1,-6-1-1,2 1 1,-4 0-12,-2 0 1,0-1 0,1 1-1,1 0 352,3 0 1,-1-6 0,5 0-290,-2 3 0,4-1 1,-4 0 579,2-1-545,2-8 0,7 4 0,3-7-46,5 0 1,4-7 0,2-3 0,0-3-86,0 3 0,5-9 0,0 3 0,-2-1-93,-2-1 0,-3 8 0,-2 1 0,-3 0-351,-2 0-125,5 6 863,-10-4 1,3 12-1,-10 2 1,-5 2-205,-4 3 1,-2 2-1,0 2 1,0 0 86,1-1 1,-1 1 0,0 0 0,2-1-479,4 1 0,-2-5 1,6-1-176,3 2 0,-1-5 0,1 0 163,-2 0 0,1-5 933,9 3 1,4-5-1,9-3 1,1-4-384,2-2 0,5 4 0,-3-4 0,-1 0-542,1 1 1,-2 2 0,-5-2-1,0 1 937,-1 3 1,1-3 619,0 2-988,-8 0 0,-2 5 0,-12 0 304,-4 0 0,-6 0 1,-3 0-1,-4 1-344,-1 5 0,5-5 0,-4 6 1,2-1-258,0-1 0,0 5 0,5-4 0,2-1 0,4 2 0,-2-4-148,6 8 1,1-6-910,5 5 0,2-6 0,3 1 1044,6-3 1,4 3 0,6 0 0,6 1-46,2 1 0,1-4 0,-2 6 1,-4-2-107,-1-4 0,-2 1 0,-5-1 1397,-1 3 696,-6-1-1668,-2-5 0,-9 0 1,-3 0-1,-5 0-251,-4 0 0,-2 0 1,-1 0-11,-4 0 0,-2 0 0,-3 0 0,5 0 0,8 0 0,3 0 0,1 2 0,-1 3 0,5-2 0,10 6 0,5-2 0,4 4 0,4-4 0,1-1 0,2 1 0,-5 0 0,-6-3 0,2 1 0,2 0 0,-5-5 0,-9 0 0,-10 0 0,-6 0 0,-5 0 0,3-5 0,-4-2 0,1-2 0,0-3 0,0 0 0,5 0 0,0 0 0,1-6 0,-1 2 0,-2-5 0,-1 4-458,-2 1 1,-5-5 0,5 2 0,2 3 179,1 4 0,10-5 0,1-8 0</inkml:trace>
  <inkml:trace contextRef="#ctx0" brushRef="#br2" timeOffset="44">9418 10012 8196,'16'-5'0,"-2"-2"0,-2-2 107,-1-3 0,-8 3 1,4-1 439,0-2 0,-5-2 0,3-2 0,-5 0 7,-5 1 0,1 4 1,-6 2-1,-2 1-119,-2-1 1,-2 4 0,0-4 0,-1 2-173,-4 3 0,3 3 0,-4 1 0,1 1-271,0 5 0,-2 2 1,4 8-1,-2 0-128,2 0 1,-4 4 0,2 3 0,2 2-99,1 3 1,8 0-1,-1-1 1,1 0 143,1 1 0,2-4 0,7 0 0,0-1 288,0-4 1,7 4-1,5-2 1,8-3 286,6-6 0,5 0 1,6-7-1,5-1-32,3-3 1,1-1-1,-3-1 1,-2-3 103,-3-1 0,-3-7 1,-7 1-1,-4-3-73,-1-1 0,-4-1 0,-7-2 0,-3-3-328,-2-5 1,-2-3 0,-6-3 0,-3 2-549,-1 4 0,-7-2 1,1 6-1,-3-1-774,-1 0 0,-1 2 1,0 7-1,2 2-1210,4 2 0,-4 6 1388,3-1 988,4 3 0,0-5 0,7-2 0</inkml:trace>
  <inkml:trace contextRef="#ctx0" brushRef="#br2" timeOffset="45">9591 9871 8408,'25'2'133,"-4"3"1,-6-2 0,-2 8 0,-3-1 399,2-1 0,2 7 1,2-2-1,0 5-21,0 0 0,-3 6 1,0-1-1,-3 0-236,2-3 1,-3 2-1,0-2 1,0-2-4,-1-1 1,-4 3 0,1 0 260,-3-2 1,-4-9-133,-3-4 1,-4-5 0,-7-2 0,1-5-159,-1-4 0,0-6 1,2-5-1,2-3-39,2-1 0,6-4 1,-1 2-1,3-2-87,2-3 0,7 3 0,5 1 0,7 1-104,8-1 0,2 6 0,3 1 0,1 3-760,4 3 1,1 4-1,6 2 1,-2 2-298,1 4 1,-4 1 0,-1 2 0,-3 0-218,-3 0 1,1 7 0,-12 4 0,-2 3 835,-1 1 1,-4 6 0,-2 0 0,-4-2 423,-1-1 0,0-2 0,-1-1 0,4 1 0,4 0 0,2 0 0</inkml:trace>
  <inkml:trace contextRef="#ctx0" brushRef="#br2" timeOffset="46">10566 10044 8408,'14'-16'0,"-2"2"191,-1 4 0,-8-4 1,3 1-1,-5-4 326,-1-4 0,0 0 0,0 5 1,0 1 29,0-1 0,-7-5 1,-1 0-1,-3 3-116,1 6 0,-6-2 0,-5 5 0,2-1-123,1 0 0,1 6 0,-2-1 1,-4 3-273,-2 2 0,6 7 1,-4 4-1,2 2-256,0 3 0,-5 2 0,5 1 1,2 4 11,2 1 1,1-3-1,2 3 1,2 1 120,1-1 0,8-3 0,-3 4 0,5-3 70,1-2 1,1-3 0,6-1-1,9 0 33,9-1 1,4-4-1,3-3 1,1-1-28,4-3 1,-2-2 0,5-2 0,-2-2 68,-3-3 0,-3 1 0,-4-6 0,-4-2 25,-1-2 1,-2-4-1,-7-1 1,-4-2-46,-5 2 1,-3 1-1,-2 3 1,0-1 173,0 0 1,-2 0-111,-3 1 1,2 6-169,-8 4 0,8 5 0,-3 5-81,5 5 0,1 4 0,0 2 0,1 0 97,5 0 0,2-1 1,8 1-1,2 0-23,3-1 1,-4-1 0,6-1 0,-1-5-74,5-1 1,-3 4 0,2-6-1,1-1-38,-3-3 1,4-1 0,-7-1 0,-2-3 190,-1-1 0,-4-7 1,-2 1-1,-3-5-61,-2-5 1,-2 2 0,-5-7 0,-2 0-35,-3 1 1,1-3 0,-4 7 0,-1 2 96,0 2 0,6 6 1,-4 3 260,0 1-295,5 1 0,-3 13 0,10 6 0,4 4 32,-1 4 0,6 5 0,-3-3 0,3 1 30,1 4 0,-4-5 1,-1 0-1,1-2 171,-2 0 1,-1 0-1,-4-6 756,1 1-319,0 0 0,-6-9-402,-5-7 1,-1-7-1,-5-9 1,3 0-54,2 1 0,-3-6 0,5-2 0,1 0-383,2 0 1,9-4-1,4 0 1,3-1-171,2 2 1,6-2 0,3 7 0,1 2-3,0 2 0,-1 3 0,3 3 0,-4 6 127,-1 3 1,0 2 0,-4 0-1,2 0 90,-2 0 1,-2 7 0,-3 4 0,-1 3 99,-3 1 0,-1 1 1,3 0-1,-3 0 120,-2-1 0,3 6 1,-3 0-1,0-2 107,0-1 0,5 1 0,-1 0-5,3 0 1,2-5 0,-1 6-1,1-8-47,0-7 1,5-3-1,1-2 1,1 0 163,0 0 0,5 0 1,-4-2-1,1-3 43,-4-6 1,-2-3-1,0-3 1,2-2-242,-2-2 1,-8-2 0,-4 2 0,-2-3 62,0-1 1,1 1-1,-8 5 1,-2-2-381,-1 1 1,-7 5 0,3 2 0,-1 5-77,-1 1 0,1 1 0,-6 6 106,0 0 0,0 6 1,2 1-1,2 1 160,2 5 0,1 1 0,-1 1 1,3 1 86,0 0 1,5 0 224,-3-1 1,3-4-66,2-1 0,2-6 0,3 1 0,5-3-168,4-2 0,2-2 0,0-2 1,-1-1 71,1 2 1,-2-1 0,-2 1-29,-1-3 1,-8-1-1,4 4-18,0-2 1,-5-7-133,3 1 0,-10 4 51,-5 2 1,1 3 58,-2 2 1,6 0 54,-5 0 0,-1 0 1,-5 0 113,1 0 0,4 0 0,1 2 1,-2 1-73,-2 3 0,3 1 0,1-2-106,-3 5 0,5 2 1,-1 1-1,2-3 7,3 2 0,-3 2 0,2 2-21,2 0 1,1 0 0,2-1 0,2 1-159,3 0 1,4-1-1,6-1 1,1-1 3,0-3 0,5-1 0,2 3 0,-1-3-34,1-2 0,5-2 1,-2-5-1,2 0-23,-2 0 0,2 0 0,-5 0 1,0-2 142,-1-3 0,-2-4 0,-8-6 1,-3-1 77,-2 0 0,-2-5 0,-5-2 0,-2 1-117,-3-1 1,-4 0-1,-7 4 1,1 0 101,-1 5 0,0-2 1,0 8-1,1-1-24,-1 4 0,5 3 196,1 2 0,7 2 0,-1 3 0,8 5-159,6 4 0,6 2 0,5 1 0,3 3 22,1 1 1,4 5-1,-4-4 1,1 1-21,0 0 0,-1 5 1,3-2-1,-4 4 137,-1 1 0,-2 1 0,-6 1 1,-1 0 134,-3-2 1,1 4-1,-7-10 1,-1-1 137,-2-3 1,-4 0-1,-3-2 1,-6-3-29,-3-2 1,-7 3 0,-2-8 0,-1 0-92,-4-4 1,-7-3-1,-3-4 1,-2-3-67,-4-6 0,5-2 1,3-5-1,4 1-288,6 1 0,3-9 0,8 8 0,1-4-709,3-2 1,4 2-1,11 4 1,4-2 9,8-2 0,12 0 1,4 5-1,8 0 147,5 1 1,4-1-1,3 0 1,4 0 348,0 1 1,-2-1-1,-6-1 1,-1-3-14,0-1 0,-7-5 0,-3 3 0,-6-1 479,-5-4 1,-3 4 0,-9-1 0,-3 2-39,-6 4 1,-3-3 0,-4 1-1,-5 1 105,-9 3 0,-5 6 0,-7 3 1,2-1-215,-2 0 0,-2 6 0,-1-2 0,1 5-30,4 5 1,2 2-1,6 7 1,1 0 11,3 3 0,7 2 1,-2-1-1,2 1 7,3 2 1,10 7 0,4-4 0,4 1 15,2-4 1,7-4-1,5-1 1,6-2-231,8-4 1,4 3 0,-1-8 0,-1-2-149,-2-1 0,-7-2 0,1 0 0,-2 0 63,-3 0 0,-1 0 1,-2 0 220,-2 0 0,-7-7 0,4-2 0</inkml:trace>
  <inkml:trace contextRef="#ctx0" brushRef="#br2" timeOffset="47">13805 9949 8345,'17'-24'440,"3"1"1,-15 8 0,-2-1-47,-1 0 0,-4 0 0,-3 1 0,-5-1-98,-4 0 0,-2 0 0,-2 1 0,-1-1 362,-2 0 0,-7 6 0,2 1 0,-4 2-383,-1 4 1,0 1 0,1 2 0,2 0-278,2 0 1,1 7 0,-1 3-1,5 4-151,4 2 1,1 5 0,0 2-1,0-1 61,1 1 0,6 3 1,4-3-1,3 0 5,2-1 0,2 1 0,3-4 0,5 2 141,4-1 0,4-5 1,3-3-1,5-3 96,4-2 0,1-2 0,1-5 0,1 0-32,4 0 0,-4-1 0,3-5 1,-4-4 14,-6-4 1,0-2-1,-8-1 1,-4-2-106,0-2 1,-7-6-1,-2 6 1,-3 2-143,-2 2 0,-2-2 1,-2 1-1,-3 6 16,-1 3 1,2-1 0,-4 4-51,-2 3 0,5 3 0,2 5 1,3 6 33,2 3 0,0 1 0,0 3 0,2 1 214,3 2 0,4 0 0,6-5 0,1-1-16,0 1 1,1-2-1,2-2 1,4-1-123,2 1 0,1-5 0,7-2 0,2-3-208,2-2 1,4 0-1,-4 0 1,-2-2 91,-2-3 0,-8 1 0,-4-6 0,-4-2 34,-1-2 1,-7-2 0,-4 0-1,-3 1 4,-2-1 0,0 0 0,-2-1 1,-3-2 43,-6-2 0,-1 5 1,0 5 305,1-1-336,1 5 0,3 2 204,7 10 1,7 4 0,8 8 0,1 3 58,0 1 0,5 1 1,0-3-1,-4 2 62,-4-1 1,1-3-1,-6-1 1,1 0 221,-4-1 0,-4-9-281</inkml:trace>
  <inkml:trace contextRef="#ctx0" brushRef="#br2" timeOffset="48">14370 10035 16497,'-1'2'164,"-4"3"40,-5-3 0,-4-9 1,0-4-1,1-3-121,3-1 0,-1-3 0,-3-3 0,4-3-298,5-1 1,3-4 0,4 2 0,3-1-147,5 2 1,6 3 0,3 8 0,4-1 150,1 0 0,-14 12 109</inkml:trace>
  <inkml:trace contextRef="#ctx0" brushRef="#br2" timeOffset="49">14450 9918 7393,'-11'-2'518,"1"-3"0,6 1 0,-3-4 0,2-1 69,0 0 1,-1 4 0,6-5-149,0-3 0,0-1 0,2-1-340,3-1 1,1 5 0,8 3 0,3-1-60,1 0 1,4 6-1,1-2 1,0 3 58,-1 2 0,5 0 1,-5 0-1,1 0-98,0 0 0,-1 5 1,-2 2-1,1 2 255,-2 3 0,-2 4 1,-1 3-1,0 2-97,-1-2 1,-4 0-1,-2 0 1,-2 2-207,-4-1 0,-1-3 0,-2 1-328,0 3 1,0 1 0,0 4 26,0-5 1,0-3 0,0-2-1702,0-1 0,0-4 2049,0-1 0,7 1 0,2 4 0</inkml:trace>
  <inkml:trace contextRef="#ctx0" brushRef="#br2" timeOffset="50">15299 10091 8304,'15'-21'0,"-1"-2"0,-1 0 399,-3 1 1,-6-4-1,1 3 1,-3 0 112,-2 0 1,-2 3 0,-3 4 0,-8 0-158,-6 0 0,-4 1 1,-5 1-1,2 3-187,-2 6 0,-1 3 0,-3 2 1,1 0-111,-1 0 0,3 2 1,2 3-1,5 6-126,-1 3 1,5 1 0,-3 1 0,6 0 20,4 0 0,-1 4 0,5 1 0,0-1-127,0-3 0,2-1 0,5 0 1,2 1 157,3 4 1,4-9 0,8 4-1,4-2 28,5 0 0,4-4 1,1-1-1,1-2-21,-1-3 0,-1 3 0,-2-2 0,-2-2-372,2-1 1,-5-2-1,-2 0 1,-4-2-286,-1-3 1,0-4 0,-1-6 0,-1-3 132,-3-3 1,-4 2 0,-7-7 0,0-2 286,0-2 1,0-1 0,-2-1-1,-3 1 246,-6-1 0,3-3 0,-3 2 0,1 4 14,1-1 0,-3 2 0,6 0 0,3 4 82,1 1 1,2-3 0,-2 3 0,-1 0 312,-2 1 0,-2-5 0,3 5 0,-3-1 23,-2 0 1,-1-3-1,-4 5 1,2 2 308,1 1 0,8 8 857,-2-1-1427,3 8 1,4 8-1,3 13 1,4 6 241,-1 9 0,6 0 0,-3 8 0,3-1 4,1 0 0,-1 7 0,-1 6 0,-3-3 177,2-1 0,2-7 0,2-2 0,0-1-405,0-5 1,-3-2-1,0-4 1,-5-4-459,-1-1 1,4-2 0,-4-5 0,0-1-454,0 1 1,0-5 0,-2-1 44,6 2 677,3 2 0,8-5 0,3-2 0</inkml:trace>
  <inkml:trace contextRef="#ctx0" brushRef="#br2" timeOffset="51">16556 10232 8331,'18'-7'224,"3"-3"1,-4-4 0,4-2 0,-3-1 492,-3-4 0,-4 3 1,-2-6-1,-2-1-72,-4-1 0,-1-7 1,-2 7-1,0-4-362,0-1 0,-7-1 0,-4 3 0,-4 1-56,-6 1 0,3 8 0,-4 0 0,1 5-401,0 4 0,-2 6 1,4 1-1,-2 6-190,2 8 0,-4 4 0,2 6 1,2 5 21,1 4 0,2 2 1,1-1-1,1 0 175,3 1 1,3-6 0,4 0-1,-1 0 161,1-1 0,11-2 1,7-8-1,6 1 193,-1 0 1,5-6 0,2-1 0,4-2 8,2-4 1,-3-3-1,-1-3 1,-2-4-3,2-2 1,-5-7 0,0-4 0,-2-1-79,0-2 1,-6 5 0,-6-4 0,0 1-55,0 0 1,-6-5 0,2 5-140,-3 1 1,5 10-154,4 5 1,3 10 0,1 7-1,3 6 160,3 3 1,-4 12-1,6 0 1,-2 4 67,0 1 1,0 9 0,-7-1 0,-2 1 520,-2 3 1,-6-1-1,1-5 1,-3-4 116,-2-1 1,-2 1 0,-3-7 0,-6-5-103,-2-4 0,-3-3 0,-2-5 1,-3-2-300,-5-4 0,-2-3 0,-2-7 0,1 0-465,-4 0 0,-2-7 0,3-3 0,3-4-511,2-2 0,-1-5 0,9-1 0,3-1-1095,4 0 1,9-5-1,-1 2 1836,8-4 0,11-8 0,10-2 0</inkml:trace>
  <inkml:trace contextRef="#ctx0" brushRef="#br2" timeOffset="52">17075 9934 8688,'16'0'202,"-6"1"1,1 5-1,1 6 19,2 7 0,7 0 0,0 7 0,-2 1 392,-1-3 0,-2 9 0,-1-5 0,1 0-169,0 2 1,-6-6-1,-1 1 1,-2-3 216,-4-2 1,-3-3-351,-5-1 0,2-7 1,-10-6-1,-2-6-18,-5-8 1,0-3 0,4-3 0,0-3-409,0 0 0,2-8 0,4 1 0,5-2-307,3-3 1,4-4-1,3-1 1,5 4 50,4 5 0,7 0 1,2 7-1,0 2 178,-1 1 0,5 8 0,-5 1 0,1 2 67,0 4 0,3 1 0,-3 4 1,-1 1 23,1 2 1,5 7 0,-2-1 0,2 3 184,-2 2 1,2-2-1,-5-2 1,0-2 40,0 3 1,4-1 0,0 0-1,1-3-42,-2-2 0,7-2 0,-5-5 0,0 0-38,2 0 0,-8 0 0,-1 0 0,-3-2 223,-3-3 0,1-4 1,0-6-1,-2-1-160,-4 0 1,-1 0 0,-5 1 0,1-1-87,-2 0 1,-6 1 0,-4-1 0,-2 0-64,-3 0 1,-2 6 0,-2 1 0,0 0-26,1 1 1,-1 4 0,-1-1 0,-3 3-18,-1 2 1,0 5 0,6 2 0,-1 2 49,0 3 1,1 2 0,-1 4-1,0 1 52,0 2 1,2 5 0,4-3 0,5 0 37,3-1 1,2 1 0,2-2 0,3 3-29,5 1 0,6 3 0,5-5 0,7-1 21,7 1 0,3-2 0,8-5 0,-1-1-16,4 1 0,2-6 0,-4-1 0,-2-2 92,-3-3 0,2-3 1,-7-1-1,-2-1 119,-2-5 1,-2 1-1,1-9 1,-3-3-99,-2-1 0,-5-6 0,-6-2 0,-2-2-151,-3 2 0,-5-8 0,-6 5 0,0-1-171,0 0 0,-6-3 1,-5 9-1,-5-3-3,-5 1 0,4 12 1,-6-1-1,2 2 111,0 5 0,-1-5 0,2 8 1,-1 2 3,2 1 0,2 7 0,1 4 0,0 3 63,0 6 0,-3 3 0,2-1 0,3 5 56,0-1 0,5 4 0,0-5 0,2 1-31,4 4 1,1-5 0,2 0 0,4-2-67,6 0 1,2 0-1,15-6 1,1 1-22,1 0 0,8-2 0,1-4 0,1-4 40,-1-5 0,4-1 1,-3 0-1,-1 0-313,0 0 1,-1-1-1,-7-5 1,-4-4 95,-5-4 1,2-9-1,-4-3 1,-3-2-83,-4 2 0,-9-4 0,3 6 1,-5-1 184,-1 4 0,0 4 1,-1 3 380,-5 3 0,5 6 1,-5 10 1,6 6 0,4 10 0,3 3 3,2 1 0,-1 4 0,5-2 0,-5 1-122,-1-2 1,4 2-1,-6-7 1,-2-2 98,-1-2 1,-2-6 71,0-1 0,-5-8 1,-2-2-1,-2-9-203,-3-5 0,-2-3 0,0-4 0,2-4-196,1 1 1,8-6 0,-2 2 0,6-3-28,10-1 0,1-6 0,14 10 0,4 2 71,5 1 1,3 6 0,4 9-1,-3 5 70,-1 3 1,-3 2 0,5 2 0,0 3 226,1 5 1,-1 11 0,3 4 0,-2 1-16,-3 0 0,-8-7 1,-7 4-1,-4-2-408,-4 0 1,3 0 0,-13-4 0,-1 3-214,-3 0 0,-1 7 0,-1-5 1,-3 3-3156,-1 3 3551,-7 1 0,3 3 0,-7-1 0</inkml:trace>
  <inkml:trace contextRef="#ctx0" brushRef="#br2" timeOffset="53">20864 10248 8281,'32'-9'0,"-8"-5"0,-3 4 0,-3-4 383,-2-2 1,-1 0 0,-1-1 0,-3-2 387,-6-2 0,-3-5 0,-6 3 1,-5 0-256,-6 0 0,-10-3 0,1 5 0,-4 2-310,-5 2 1,-2 1 0,2 2-1,-2 3-144,-2 6 0,2 4 0,5 1 1,2 0 41,0 0 0,-3 6 0,8 5 0,1 3-444,-1 2 0,2 5 0,5 1 0,0 3 192,1 3 0,6-4 0,4 1 0,1-1 128,-1 1 0,3-5 0,-1 5 1,6-2 11,8-4 1,8-2 0,5-1 0,4-2-35,6-4 0,6 3 1,0-8-1,2-2-46,1-1 0,5-2 1,-12 0-1,-2-2 185,-7-3 0,1-4 0,-7-6 0,-3-1-35,-6 0 0,0-5 0,-6 0 0,-3 0-8,-1-1 1,-2 4 0,0-3 112,0 4 1,-5 6-229,-1 1 0,-1 8 1,4 2-139,-2 9 0,-1 7 1,6 3-1,2 2 86,3-2 1,2-2 0,6 1 0,-3-1-50,2-1 0,7 3 0,2-8 0,0 1-1,2-2 1,-4-1 0,8-5 0,0 1 85,3-2 0,0-1 0,-2-2 0,-2-2 59,2-3 0,-5-2 0,-2-7 1,-6 0 4,-4-3 0,1-4 0,-7 2 0,-1-4 126,-2-2 0,-2 6 0,0-2 0,0 4-174,0 1 1,-6 6-24,1-1 0,0 9-71,5 2 1,0 13 0,2 8-1,3 0 101,5 1 1,-1-3 0,0 6 0,-2-1 89,-4 1 1,4-6 0,-1 2 0,-3-4 1006,-1-1-259,-2 0 1,-2-7-472,-3-4 0,3-10 1,-5-6-1,2-3-94,0-2 0,-1-6 0,6-4 0,0-2-297,0 1 0,7-2 1,4 3-1,4-2-84,6 1 0,-1-1 0,6 7 0,2 2-174,2 2 0,-1 3 0,-1 3 0,-2 6-110,2 3 1,-3 2 0,-1 2-1,-1 3 234,-4 6 1,-1 3-1,-3 3 1,-1 2 8,-3 2 1,1 2 0,-7-2 0,-1 4 357,-2-1 0,-2 0 0,1-4 0,3 1-60,1-2 1,5 4 0,-3-3-1,2-2 41,3-6 1,2 2 0,2-5 0,2 1-66,3 1 0,-2-8 0,7 3 0,0-5 50,-1-1 1,4 0 0,-2 0 0,2-1-34,3-5 0,-6-2 0,-2-8 0,-1 0 159,-4 0 1,2-5 0,-3-1 0,-6-3-42,-3-3 0,-4 4 1,-5 0-1,0 1-210,0 4 1,-7 1-1,-4 2 1,-3 2 13,-1 4 1,-6 3-1,-2 7 1,0 0-328,1 0 0,-6 7 0,2 3 1,-4 6 202,-2 5 1,3-2-1,1 8 1,3-1 180,3-2 1,2 4 0,8-5 0,3 0 199,2-1 0,4-1 0,6-5-24,3 0 1,11-6 0,1-1 0,3-2-138,1-4 0,10-1 1,-4-2-1,0 0 22,1 0 0,6-7 1,2-2-1,-4-1-364,-5-1 1,0 1-1,-5-4 1,-1 2 111,1 1 0,-2 8 0,-3-3 0,1 5-131,2 1 0,-2 7 0,-7 3 0,-1 6 164,1 5 0,2-2 1,0 6-1,-4-1 257,-4 0 0,1 3 0,-2 6 1,-2 3 173,-1 6 0,-4-3 0,-1-1 0,-4-1 40,-2 0 0,-1-1 0,-6-6 0,0-4 18,0-5 1,-5-3 0,-1-4 0,-3-4-54,-3-5 0,-1-3 0,-5-4 0,0-3-481,-3-5 0,-7-11 0,4-4 0,0-1-670,3 0 0,4 1 1,3-4-1,6-1 348,8-3 1,2-4 0,11 0 457,4-5 0,6 4 0,9 0 0</inkml:trace>
  <inkml:trace contextRef="#ctx0" brushRef="#br2" timeOffset="54">22547 9541 8455,'0'10'10,"0"2"0,0 4 338,0 3 0,0 8 1,0-3-1,0 2 101,0 2 1,-2 11 0,-1-8-1,-3 2-86,3 0 1,-4 4 0,2 0 0,1-1-74,2 3 0,2-6 0,0 5 1,2-1-142,3 0 0,2-1 0,7-6 1,0-2-120,4-2 1,3-1 0,0 1-1,5-5-65,4-4 1,6-3 0,3-1 0,-1-5 124,1-1 1,8-2 0,-4-6 0,-1-5 12,-2-4 0,-3-6 1,-5-3-1,-3-4-38,-2-1 1,-5-8 0,-8-4 0,-3 1-218,-6 2 0,-3-2 1,-4 2-1,-3 5 237,-6 3 0,-1-1 0,-2 7 13,-2 5 1,4 5 0,-9 9 0,4 2 55,1 3 0,2 6 0,2 10 0,1 5 243,-1 3 0,3 3 0,1-1 0,1 1-279,3-1 1,2-5-1,2 1 1,2-1-550,3-2 1,6 4-1,8-5 1,4 0-203,1-1 1,2-3 0,6-6 0,1-5-459,4-1 1,-4 4 0,5-6-1,-1-1 327,0-3 1,5-6 0,-4-2 0,0-3 763,1-8 0,5 1 0,-2-9 0,1-2 0,-1-2 0,-3 0 0,-10 2 0,-3 2 0,-5-2 0,-5 4 0,-5-1 0,-6 1 55,-3-1 1,-2 6-1,-2-4 1,-3 2 633,-6 0 1,-5 1-1,-3 4 1,-4 2-194,-1 3 0,0-1 1,-3 7-1,6 1-304,4 3 0,1 2 0,2 5-50,4 4 0,3 6 0,8 5 0,6 5 100,9 4 0,5 1 1,7 2-1,-2 2 17,2 2 1,0 5 0,-2-4 0,-6-1 41,-8-4 0,0 2 1,-7-11-1,-1 1 337,-2-4 1,-4-5 0,-3-4-236,-6-2 0,-5-6 0,-3 1 0,-4-3-389,-1-2 0,-2 0 1,-7-2-1,-2-1-798,-2-3 1,-5-4 0,7 3 0,4 0-2059,3 0 0,9 2 2842,-2 5 0,3-14 0,2-4 0</inkml:trace>
  <inkml:trace contextRef="#ctx0" brushRef="#br2" timeOffset="55">24984 9855 10982,'16'-17'0,"-1"-4"0,-1-4 453,-3 1 0,-4 1 0,-7 6 0,0-3 164,0-1 1,-6-5-1,-2 5 1,-5 2-69,-4 2 1,-4 6 0,0 2 0,-3 1-244,-1-1 0,-3 5 1,6-1-1,-1 3-176,0 2 0,-3 7 0,3 6 0,0 4-99,1 4 1,3 7 0,6 0 0,5 5 4,1 4 0,1 5 0,6-4 1,0 1 34,0-1 0,7 4 0,4-4 0,3 1 57,2-1 0,-1 1 1,1-4-1,0 1-318,-1-1 0,-4-7 0,-2-3-1687,-2-3 0,-2-1 59,-5-5 0,0-6 725,0 1 0,7-8 0,5 3 1,7-5 1149,7-1 1,11-7 0,3-1-1</inkml:trace>
  <inkml:trace contextRef="#ctx0" brushRef="#br2" timeOffset="56">25267 10232 9637,'9'-7'0,"-6"-3"617,-6-4 1,-6 0-1,-9 2 1,-1 3-70,-2 2 1,-12 0-1,2 3 1,-3-1-39,1 2 1,2-4 0,-3 2 0,0 1-582,-3 2 1,0 2 0,7-1 0,3-3-29,0-1 1,3 0 0,-2 5 0,3 0-1031,0 0 1,11 0 0,-4 0-1384,2 0 0,7 1 2491,2 5 1,12-3 20,9 8 0,7-1 0,8 6 0</inkml:trace>
  <inkml:trace contextRef="#ctx0" brushRef="#br2" timeOffset="57">25503 10201 8357,'-11'-25'0,"1"4"0,-3 4 39,-1 1 0,1 6 0,0 1 76,3 2 1,-1 2 0,-4 5 0,-1 0 60,0 0 0,0 5 0,-1 4 0,-2 1-7,-2 3 1,0 9 0,5-6 0,2 1-15,4 1 0,-3 3 0,8 0 1,2-2 196,1-2 1,2 4-1,3 0 1,6-1 75,7-3 1,10 2 0,0 0 0,4-3-93,1-2 0,4 4 0,-1-10 1,-6 1 13,-4-4 0,2-3 1,-5-4-1,-2-1-66,-1-2 1,-2-13 0,-2 1 0,-4-4-381,-5-2 0,-3-8 1,-2 3-1,0 0-596,0-2 1,-2 2-1,-3 0 1,-4 4-423,1 1 0,-6 2 0,3 7 1,-1 2-2329,1 1 3442,-3 8 0,14-2 0,0 10 0,9 5 0,5 3 0,0-1 0,-2-2 0,-1 2 0,-1 2 0,6 2 0,0 0-60,-1 0 0,1 5 1,0 1-1,0 1 80,-1 0 0,1 3 0,-2-5 0,-2-2 684,-1-2 0,-8-1 1,4-2 283,0-3 0,-5-3-319,3-2 1,-3-12-1,-2 1-281,0-7 0,-5-9 0,-2-3 1,0-3-17,0-1 0,1-5 0,6 7 0,0-2 30,0 2 1,7-2 0,4 7 0,3 2-439,2 1 1,5 4 0,1 2 0,1 3-598,0 2 1,5 2-1,-2 5 1,2 2-95,-2 3 0,4-1 0,-6 6 0,2 2-557,1 2 1,-8-3 0,2-3 0,-4 1 1283,-1 0 0,-7-4 0,-4 6 0,-3-1 0,-2 1 0,0-1 0,0 2 12,0 2 0,0 2 0,1 1 0,3 4 219,1 6 0,7 1 0,-3 0 1,2-2 98,-1 2 0,-1-4 0,3 1 0,-3-3 10,-2-3 0,0-1 0,-4-2 542,3-1-586,-1-6 0,-7-9 1,-1-12-1,-4-6-99,-2-3 0,5-1 0,-3 1 1,2-5-61,0-4 1,0-2 0,5 1 0,0 0-115,0-1 1,1-5-1,6 3 1,7 4-226,6 7 1,7 6 0,-2 3-1,1 3-65,0 6 0,1 10 1,4 6-1,-1 3 178,-4 1 0,2 12 0,-5 2 0,-2 3 299,-4 3 0,2 0 1,-10-6-1,0-1-90,-4-2 1,2-6 0,-2 1 0,-1-4 500,-3-1 0,-2-2-422,-5-4 1,3-3 0,-8-7-149,-1 0 0,5-7 0,0-3 0,2-4-97,0-2 0,0-5 1,5-2-1,1 1 21,4-1 0,9-3 1,9 3-1,3 0-128,8 1 1,-1 1 0,10 7 0,3 2 163,-1 1 0,6 8 0,-9-1 0,3 8 5,2 6 0,-1 11 1,-2 5-1,-4 4 172,-2 1 0,-1 1 1,-6-1-1,-1 1-570,-4-1 0,-3-1 1,-9-2-1,-4-4-524,-4-1 1,-5-2 0,-2-7 0,-6-2-662,-9-2 1,-7-6 1566,-8 1 0,-8-24 0,-1-7 0</inkml:trace>
  <inkml:trace contextRef="#ctx0" brushRef="#br2" timeOffset="58">28569 10468 6984,'24'0'0,"-3"0"190,-4 0 1,-1-5 0,0-2-1,-2-2 623,-4-3 0,3-2 1,-6-4-1,0-1-378,0-2 0,-2 0 0,-5 4 0,-2-2-117,-3-2 0,-9 0 0,-9 5 0,0 0-185,1 1 1,-6 6 0,2 2 0,-4 2-190,-2-1 0,1 3 0,0 6 0,-1 4 15,1 2 0,-1 7 0,2 5 0,4 0 29,5 1 1,4-2 0,3 4 0,3-1 9,6-4 1,3-2 0,2-1-1,0 0 101,0 0 1,13-1 0,4 1-1,4-2-77,2-3 1,5 1-1,-2-5 1,2 0-28,-2 0 0,2-2 0,-7-5 0,-2 0-17,-1 0 0,-3-2 0,1-1 1,0-3-9,0 3 0,-1-4 0,1 2 0,0 1 73,-1 3 1,1 2 0,2 4 0,1 4 15,2 0 1,7 10 0,-2-3 0,2 1-48,-2 1 0,2-2 1,-5-2-1,0-2-509,-1-2 1,-1-5 0,-5 4-517,0-2 1,-2 0-1,-2-3 1,-2 1 1012,3-2 0,1-8 0,1-4 0</inkml:trace>
  <inkml:trace contextRef="#ctx0" brushRef="#br2" timeOffset="59">29449 9792 8972,'-9'-16'978,"-3"10"0,7 6-548,1 8 0,3 8 0,1 5 0,-2 5-94,-3 4 1,3 3-1,-3 4 1,3 3 120,2 0 1,0 11 0,2-4 0,1 2-80,2 0 1,8-4-1,-5-1 1,3-4-358,-1-2 1,-4-3-1,2-7 1,-1-3-695,-3-3 1,-1-3-1,1-6-1586,1-3 0,2-1 1373,-2 1 1,4-8-1,5-9 1,-2-2 885,-1-3 0,-3-7 0,5-4 0,-5 1 0,-1-1 0,6-12 0,-5 2 0</inkml:trace>
  <inkml:trace contextRef="#ctx0" brushRef="#br2" timeOffset="60">29622 10295 8555,'7'-9'542,"-4"11"1,6 12 150,-2 5 0,0 2 0,-3-5 1,1 2-133,-2 2 0,1-2 0,-1 3 1,3-4-704,-3-1 0,4 0 0,-2 0 0,1-1-181,1 1 1,-6-6 0,6-1-1853,0-2-2239,-5 5 4414,5-24 0,-7 9 0,0-20 0</inkml:trace>
  <inkml:trace contextRef="#ctx0" brushRef="#br2" timeOffset="61">29685 10059 8540,'0'-26'-23,"0"0"0,0 5 1,0-3-154,0 1 0,2 2-554,3 5 0,-2 7 730,8 4 0,-8 10 0,4 4 0</inkml:trace>
  <inkml:trace contextRef="#ctx0" brushRef="#br2" timeOffset="62">29921 10295 8555,'14'21'0,"-2"0"0,-2 0 16,3 2 1,-5-4 0,3 7 0,1 0 415,2-1 0,-3-1 0,-1-5 0,0 2 602,-1-1 0,0-3 1,-6-1-501,3 0 1,-1-6-275,-5 0 1,0-8-1,0-2 1,-2-7 16,-3-1 1,1-12 0,-4 5 0,-1-5-439,0-2 0,6 2 0,-2-6 0,3 0-147,2 2 1,2-6 0,3 5-1,5 1-10,4 3 0,7 0 1,2 4-1,1 4 131,4 5 1,-3 2 0,1 6 0,0 0-14,-1 0 1,3 7 0,-7 4 0,-2 5 427,-2 5 0,-1-4 0,-2 6 0,-2-2 91,-1 0 0,-6 1 0,4-2 1,-2 1 65,-4-2 1,-1-2-1,0-3 1,1-2 121,2-1 0,2-1-156,-1 6 1,2 0-406,8 0 0,0-2 0,-2-2 1,-2-4-1216,-2-1 1,-4 0-4552,4-1 3794,-6-5 2026,3-1 0,-21-15 0,-4-10 0</inkml:trace>
  <inkml:trace contextRef="#ctx0" brushRef="#br2" timeOffset="63">30502 10531 8555,'21'0'0,"0"0"0,0 0 425,2 0 1,-4 5 0,7 2 0,2 0 109,2 0 1,2-2-1,1-5 1,2 0-93,1 0 0,-4 0 1,-8-1-1,-1-5-147,-4-4 0,-1-4 1,-4-4-1,-2-1-230,-2-2 0,-6-1 1,1 1-1,-5-4-327,-5 1 1,-4-6 0,-7 6-1,1-1 29,-1 4 0,-1 4 0,-3 3 0,-1 2 49,2 1 1,-4 8-1,2-3 1,2 5 92,2 1 1,-4 5 0,0 2 0,2 2 108,1 3 0,4 7 1,2 2-1,3 0 51,2 2 0,0-4 0,4 5 0,-1 1-17,6-1 1,5-3-1,10 5 1,4 1-41,6-3 1,4 6 0,6-6-1,3 1-43,0-4 1,4-4 0,-6-1 0,1-1 84,-1 1 1,-1-7-1,-6-4 1,1-3 127,-1-2 0,1 0 0,-1 0 0,0-2 47,1-3 1,-6-4 0,-1-7-1,-3-1-173,-3-4 1,-6 2-1,-5-6 1,-1 3-114,-3 2 0,-2-2 1,-2-1-1,-2 0 91,-3 1 1,1 1 0,-8 5 0,-4 0-109,-3 0 1,-2 1 0,5-1-1,-1 2 52,-4 4 0,-2 3 0,-5 7 0,4 0 20,1 0 0,-5 7 0,2 3 0,-2 4 31,2 2 1,3 5 0,7 0 0,1-2 6,-1-2 1,5 4 0,3 2 0,1 0 1,3-1 1,8-1 0,4-3 0,5 1 116,4 2 1,8 0 0,-1-7 0,2-2 58,2-1 1,9-8 0,-9 2 0,0-3-188,1-2 1,-4 0 0,1 0 0,0-2-64,-1-3 1,-3-2 0,-6-5 0,0 1-375,0-1 1,-6-2-1,-1-1-404,-2-1 504,5 7 0,-3 4 0,7 10 0,-1 6 298,1 3 0,0 6 0,1 1 0,2 0-13,2 2 1,2-5 0,-4 3 0,2-6-47,-2-4 1,-1 1 0,-1-7 0,3-1-158,1-3 0,0-1 0,-6 0 0,1 0-53,0 0 1,-1-5 0,1-2 0,-2-2-198,-3-3 0,3-9 0,-6-3-4,1-1 0,0 8 605,-4 6 1,-1 8-1,4-1 62,-1 8 0,0 6 0,-3 10 1,1 1 276,-2-2 1,-1 4 0,-2-3 204,0 0 0,-2-5-287,-3-4 0,-2-6 0,-5-10 0,2-6 31,-3-3 0,5-1 1,-1-3-1,2-1-118,3-2 0,3 0 0,4 5 0,6 1-200,7-1 1,10 5 0,3 3-1,10-1 52,8 0 0,9 6 0,2-2 0,3 3-365,3 2 0,17 0 0,-13 0 0,-2 2-315,-5 3 0,-3-3 0,-11 5 0,-8 0-616,-10 3 1,-8 4 0,-12 2-1,-12-2 1150,-17-4 0,-25-24 0,-20-12 0</inkml:trace>
  <inkml:trace contextRef="#ctx0" brushRef="#br2" timeOffset="64">9434 11443 16834,'-16'-7'3545,"1"-4"-2947,-1 4 0,2 7 0,3 11 0,6 4-523,3 6 1,8 2 0,1 5-1,1 0-338,5 5 0,1-2 0,3 6 108,4-4 1,-3-1 0,2-1 0,-2-1 0,-2-2-8,-1-2 1,-4-7 0,-2 2 0,-1-3-263,1-3 0,-5 1-625,1 0 1082,-3-7 1,-4-9 0,-3-13-177,-6-6 1,-1 0 0,-2-7 0,2-2 146,-1-2 1,-9-8 0,8-4 0,0-4-113,2-1 0,8 2 0,-1 1 0,3 4 78,2 2 1,7 1 0,5 7-1,7 2 26,8 2 1,2 7-1,5-2 1,2 5 117,6 6 1,-2 1-1,2 5 1,0-1 40,-2 2 0,4 8 0,-5 5 0,-3 4 74,-3 2 1,1 5-1,-13 2 1,-4 1 171,-5 4 1,-5 0 0,-7 0-1,0-2 313,0 2 1,-12-3 0,-7-1 0,-7-1 17,-8-4 1,-6-3-1,4-4 1,1-3-376,1-2 1,-2-2 0,-1-5 0,2 0-359,2 0 0,1 0 0,3 0 0,1-2-728,2-3 1,6 1 0,-1-4 0,4-1-2731,1 0 0,7 4 1918,4-5 1,5 1 0,7-2 0,9 6 767,8 3 0,13 2 0,5 0 847,3 0 0,10-7 0,1-1 0</inkml:trace>
  <inkml:trace contextRef="#ctx0" brushRef="#br2" timeOffset="65">10535 11584 14145,'22'-9'0,"-4"-5"0,-8-7 307,-3-3 1,-1 3 0,-6-3-1,-2-1 184,-3 1 0,-4 3 1,-7-4-1,-1 3 89,-4 2 0,3 5 0,-5 2 0,3 5-205,-1 1 1,-6-4 0,5 6-1,-1 1-4,0 3 1,-3 1 0,5 1 0,0 5-427,-2 4 0,4 4 0,-5 4 0,1 1-180,4 2 0,1 7 0,4-4 0,2 1 122,2-4 1,6 1-1,-1-1 1,3-2 97,2-1 0,2-2 1,5-1-1,7-1 211,5-3 0,14 1 0,0-7 0,6-1 122,5-3 0,6-1 0,3 0 0,-3 0-242,-1 0 0,-3-5 0,-4-2 0,-8 0-113,-6 0 0,-1-5 0,-10 2 0,-5-4-250,-3-2 0,-4 0 0,-5-1 0,0-3-221,0 0 1,-7-1 0,-3 5-1,-2 0 59,1 0 0,-3 8 385,4 2 1,3 6 138,1 6 0,12 4 1,6 9-1,7 2-40,7-1 0,4 2 0,3-1 0,2-2 225,2-1 0,10-4 0,-5-2 0,-4-3-136,-3-2 0,-3-2 1,-1-5-1,-1 0 60,-4 0 1,2 0-1,-7-2 1,-2-3-24,-1-5 1,1-4 0,-2-2 0,-4 0-203,-5 0 1,-2-5 0,-6-1 0,0-1-397,0 0 1,0 2 0,0 6 430,0-1 34,0 7 1,0 4 0,0 10-65,0 6 1,7 8 0,3 2 0,4-2 172,2-1 1,1-1-1,2 2 1,2 2-763,-1-2 0,2-1 0,-1-4 0,-3-2-4964,-6-1 4478,2-8 1,-14 4-1,0-10 1,-10-8-178,-10-10 1286,-4-7 0,-8-10 0,1-2 0</inkml:trace>
  <inkml:trace contextRef="#ctx0" brushRef="#br2" timeOffset="66">11164 11081 13312,'-6'-26'-407,"1"0"1,-2 6-1,4 0 1,-3 2 127,3 2 74,1 1 274,2 6 1,7 2-1,2 7 1</inkml:trace>
  <inkml:trace contextRef="#ctx0" brushRef="#br2" timeOffset="67">11431 11207 9871,'21'29'0,"0"-1"0,-2-1 57,-2 1 0,-1 1 1,0 3-1,0-1 714,-1 1 0,1-6 1,0-2-1,-2-1 101,-4-4 0,2-1 1174,-6-3-1415,-1-6 0,-7-11 1,-1-12-3,-3-5 1,-4-9-1,5 2 1,1-4 33,3-1 1,7-6 0,5 1 0,5-1-405,5-2 0,-2 6 1,9-3-1,2 2-204,-1 3 0,6 6 1,-9 5-1,2 4-83,-1 5 0,2-1 0,-3 7 0,2 1-2403,-1 3 0,1 6 1,-6 4-1,1 3 2464,0 5 0,5 9 1,-4-1-1</inkml:trace>
  <inkml:trace contextRef="#ctx0" brushRef="#br2" timeOffset="68">12516 11521 11383,'15'2'1090,"1"3"0,0-3 0,-2 5 0,-2-2 737,-1 0 0,-1 2-2301,6-1 1,-8-3 0,-4 6 430,-8-2 1,-4 12 0,-8-2 0</inkml:trace>
  <inkml:trace contextRef="#ctx0" brushRef="#br2" timeOffset="69">13255 11474 17579,'-25'0'0,"3"0"0,1 0 626,0 0 1,0 0 0,5 0 812,0 0 0,2-2-546,4-3 1,4 3 55,12-3 0,8 3 1,10 2-1,6 0-167,8 0 1,11 0-1,7-1 1,3-3-543,6-1 1,7-2 0,-2 3 0,0-1-471,-1 2 0,0 1 0,-7 2 1,0 0-363,-5 0 1,-10 0 0,-10 0 0,-4 0-2419,-1 0 0,-13 0 1583,-3 0 0,-13 5 0,-3 0 0,-9-1 654,-5-2 0,-8-15 0,-4-4 594,-4-6 1,-9-3-1,-1-5 1</inkml:trace>
  <inkml:trace contextRef="#ctx0" brushRef="#br2" timeOffset="70">13868 11270 17439,'16'-6'593,"-1"1"0,3-2 1,3 4-1,3-3-117,1 3 0,4 1 0,-2 2 0,2 0 186,3 0 0,4 0 1,1 2-1,-2 3-389,-2 6 1,-7 3-1,-1 1 1,-2 3 21,-4 3 0,-2-2 1,-3 5-1,-2 1-48,-1-1 0,-8 1 1,3 1-1,-5-5 35,-1-4 0,-7-1 1,-3 0-1,-4-2-330,-2-4 1,-5 3 0,-1-8 0,-1-2 131,0-1 1,0-2 0,4 0 0,-2 0-2514,2 0 1,7-2-1,3-3 288,2-5 0,2-4 0,7-4 0,3-1 1855,5-2 323,-3-7 0,7-3 0,-5-10 0</inkml:trace>
  <inkml:trace contextRef="#ctx0" brushRef="#br2" timeOffset="71">14088 11285 18282,'-21'0'0,"0"0"0,0 0 1075,-2 0 1,6 0-1,-2 2 1,6 3-175,8 6 1,-2 3 0,2 3 0,1 3-703,3 0 1,1 3 0,0-4-1,0 4-363,0 2 1,5-5 0,2 5 0,3-2-1255,8-4 1,-1-2 0,10-1 0,-1 0-4132,-2-1 5564,6 1 1,-13-7-1,6-2 1</inkml:trace>
  <inkml:trace contextRef="#ctx0" brushRef="#br2" timeOffset="72">15519 11270 19123,'-2'-16'-1043,"-3"0"0,-4 1 0,-7-1 0,1 2 951,-1 3 1,-7-1 0,-3 7 0,-2 1 1279,2 3 0,-4 1 0,4 1 0,-2 5-582,2 4 0,-2 4 1,7 2-1,2 0-539,1-1 0,-1 1 1,1 0-1,4-2 93,0-4 0,7 4-361,2-3 1,7 1 0,7-2-301,6-4 1,17-5 0,1-1 0,7 2 559,9 3 0,4-3 0,6 5 0,-5 0-81,-5 3 1,2 4 0,-11 4-1,0 1-16,-3 2 1,-11 5 0,-5-3 0,-4 0 245,-1-1 1,-7-1-1,-4-5 1,-3 0 432,-2-1 0,-9 1 0,-5 0 0,-5-2 2,0-4 0,-9 3 0,0-8 0,0 0-234,-2 2 1,0-5-1,-1 3 1,0-3-255,-1-2 1,6 0 0,0-2 0,0-1-1296,1-3 0,-3-4 0,7 3 1,4-2-454,4-3 1,1 3 0,7-1 0,1-3-645,3-1 1,2-3 2321,5-4 1,9-10 0,10-10 0</inkml:trace>
  <inkml:trace contextRef="#ctx0" brushRef="#br2" timeOffset="73">15739 11317 8397,'0'24'0,"0"-3"202,0-3 1,-2-3 0,-1 3 0,-3 1 138,3 2 1,1 0 0,2-5 0,2-1 115,3 1 1,4 0 0,7-2 0,1-2-31,4-1 0,2-6 1,6 4-1,-1-2 63,0-4 1,9-1 0,-9-2-1,0 0 373,2 0 0,-6-5 1,1-2-1,-3-2-198,-3-3 1,-1-4-1,-4-3 1,-2-4-371,-1-2 1,-8-1-1,2-5 1,-3 1-446,-2 4 1,-5-2 0,-2 7-1,-2 2-1665,-3 1 1,0 3 0,-1 1 0,3 3-1702,-2 6 3509,5 3 1,0-5 0,7-1 0</inkml:trace>
  <inkml:trace contextRef="#ctx0" brushRef="#br2" timeOffset="74">16368 11348 9361,'8'16'-179,"-1"5"0,-7 2 0,0-1 426,0 1 0,0 5 0,0-2 0,0 4 68,0 1 1,6 1 0,2 1-1,5 2 253,4 2 1,4 1 0,-2-3 0,4 2-321,2-3 0,-5 3 0,5-4 0,-4-5 4,-7-3 0,2-1 0,-8-6 976,1-4-901,-2-2 0,-14-16 0,-3-8 0,-4-9-281,-2-7 0,-2-1 0,-3-5 0,-3-1 71,0-1 0,1-13 0,9 2 0,3-2-651,6 0 1,3 4-1,4 1 1,3 2 217,6-2 0,10 11 0,7 2 1,5 4 147,4 8 0,-1 0 0,-4 14 0,-1 1 251,1 3 1,-3 1-1,-2 1 1,-6 5 87,-4 4 1,-3 4 0,-4 2 0,-4-1 153,-5 1 0,-1 5 1,-3 0-1,-6 0 333,-7 2 0,-3-6 0,2 4 1,-4-3-420,-5-3 1,-4-1 0,0-1-1,2-5-528,2-1 0,0-2 0,-4-5 0,2 0-31,2 0 1,7 0 0,-4 0-1805,0 0 1,8-1 0,-1-5-15,9-4 0,12-9 2142,6-2 0,10-21 0,3 0 0</inkml:trace>
  <inkml:trace contextRef="#ctx0" brushRef="#br2" timeOffset="75">16934 11395 7047,'10'7'0,"-1"4"441,-2 3 0,3 9 1,-3 3-1,0 3 274,0 3 0,4 1 1,-6 4-1,0 3-314,2 0 0,-3 5 1,5-4-1,-1-1 26,1-4 0,2-2 1,4-3-1,1 1-167,0-1 1,-1-5-1,1-1 1,-2-3-42,-3-2 0,-3-8 0,-4-2 72,1 2 1,-1-6 0,-10-6-66,-4-9 1,-4-5 0,-4-3-1,-1-4-265,-2-6 0,-5-2 1,3-4-1,1-4-228,-1-5 0,2-3 0,7-4 0,2-2-97,1-1 0,10-1 1,1 6-1,8 2-14,6 3 1,9 3 0,3 8 0,4 1 203,1 4 0,-1 3 1,-2 9-1,-2 4 207,2 5 1,2 3-1,1 5 1,1 6 232,-1 7 1,-1 10 0,-4 0 0,-5 4 163,-4 1 1,-1 4 0,-2 0 0,-3-3 139,-6-3 0,-3 4 0,-4-8 0,-3-1-184,-6-3 1,-3 2-1,-3-4 1,-4-3-273,-5-4 1,-2-8 0,-2 1 0,0-3-488,-3-2 1,-2-2 0,2-3 0,0-4-775,1 0 1,-1-7-1,12 3 1,2-7 44,1 1 1,4 0 0,4-2 0,5-5 549,3-4 0,14-8 552,4-4 0,10-11 0,-1-3 0</inkml:trace>
  <inkml:trace contextRef="#ctx0" brushRef="#br2" timeOffset="76">17437 11097 8536,'16'0'-395,"-6"-5"0,1-1 1022,1 3 0,-3 3 0,1 5 1,2 7 11,2 7 1,0 6 0,-2 6 0,-1 1-178,1-1 0,-5 6 1,0 0-1,-2-2-154,1-2 0,4 2 0,-3-2 0,0-3-122,0-1 0,5-1 1,-1 0-1,4-3-138,6-3 0,-3 4 0,5-5 1,-1-3-185,5-6 1,2 2-1,3-5 1,-1 0 53,1-4 0,-3-4 1,1-1-1,-2 0 177,0 0 0,3-6 0,-8-5 1,-2-5-84,-4-5 0,3-3 1,-12-8-1,1 1-208,-4 0 1,-3-6 0,-4 0-1,-3 2-25,-5 2 1,-10 3-1,-2 3 1,-1 4 202,0 5 0,1-1 1,2 10-1,-1 1-29,2 2 1,0 5 0,0 2 74,-2 5 0,0 2 0,7 10 1,3 3 97,6 5 1,3 4-1,2 3 1,0 2-92,0 1 1,2 1-1,5-5 1,7-1-33,5 0 0,4-6 1,-2-2-1,5-2-92,4 0 1,0-6 0,-2-6 0,-2 0-51,2-1 1,-4-4 0,2 1 0,1-3 53,-3-2 0,4-7 0,-7-4 0,-2-3-27,-1-1 0,-3-6 0,1-2 0,-2-1-11,-3-4 1,1 3 0,-7 1 0,-1-1 54,-3 1 1,-1 10 0,2 0 0,2 4-2,1 1 1,2 5 57,-2-1 1,2 10 0,5 8 0,-1 4 98,1 4 0,0 7 0,0-2 1,-1 4 140,1 1 0,-3 6 1,0 0-1,-2-3-44,-4 0 1,4-8-1,-2-2 1,-1-1 314,-3-4 1,-1-1-1,-1-3-34,-4 1 1,1-7-1,-6-6-182,-3-6 0,-1-6 1,0-7-1,2-1-312,2-4 0,-1-2 1,-3-5-1,4 2 59,4-2 0,5-7 0,1-1 0,1 1-557,5 1 0,2 3 0,10 0 0,1 1-54,2 4 0,5 3 0,-3 9 1,0 4 357,-1 4 0,6 5 0,-1 1 0,1 1 252,-2 5 1,7 4 0,-5 11 0,0 3 30,2 1 0,-6 5 1,0-4-1,-1 3 28,-4 3 0,-3-2 0,-4-1 0,-3-1 258,-2 0 1,-2 4-1,-5-10 1,0 1 7,0 0 1,0-8 0,0-4-1,-1-1 389,-5-1 1,3-2-491,-8-7 1,3-2 0,-5-3 0,5-7-283,1-7 1,0-1 0,3-6 0,-1 0-328,1 2 0,3-11 0,2 3 1,5-1-275,4 0 1,6-4 0,3 1 0,4 1 82,1 1 0,1 10 1,3 3-1,-4 5 240,-1 6 1,5 3 0,-4 7 0,1 0 176,-4 0 0,1 7 1,-1 3-1,-1 4 81,-3 2 1,-1 5-1,-2 0 1,-2 0 261,-2 2 0,-1-1 0,3 6 1,-3-2 103,-2 2 0,5 0 0,-1 0 0,3-3-206,2-3 0,-1 6 0,3-3 0,1-1 97,2-3 1,5-3 0,-3-3 0,1 1-40,4 0 0,-3-7 0,-1-4 1,1-3 83,-1-2 1,-3 0-1,3-2 1,-1-3-56,-4-6 0,-1-3 1,-2-3-1,-1-4-118,1-6 0,-7 3 1,-4-2-1,-3 0 40,-2 1 1,0-3-1,0 7 1,-2 0-328,-3-1 0,-4 4 0,-7-3 0,-1 6-83,-4 4 1,2-3 0,-6 5 0,1-1 86,-1-1 1,6 8 0,-2-2 0,4 3 60,1 2 1,0 7 0,2 3-1,2 4-42,2 2 0,6 5 1,-1 2-1,3 1 267,2 4 1,2 0 0,3 0 0,5-2-69,4 2 0,9 0 1,3 0-1,4-4-23,2-1 1,4-2-1,1-5 1,-2 0-3,-2-1 1,-3-6-1,-2-2 1,-2-2 14,2 0 1,0-1 0,-2-9 0,-5-6 46,-4-3 1,-1-7-1,0-1 1,0-1-130,-1 0 0,-4-5 1,-2 4-1,-2-2-31,-4-1 0,1 8 1,-1-2-169,2 4 142,0 8 1,-5 4-1,2 10 1,2 6 99,1 2 1,2 8 0,-4 2 0,4 2 100,2 3 0,-5-1 0,3 1 0,-2-1 22,0 1 1,6-6-1,-6-1 1,-2-3 860,-1-3-4,-2 1 0,0-9-632,0-7 0,-5-9 0,-2-10 0,0-4-269,0-1 0,-4-2 0,6-7 1,2-2 86,1-2 1,2-1 0,2 3 0,3-4-599,5-1 0,10 5 0,2-2 1,1 6-237,0 5 1,-1 3-1,-2 7 1,1 2 322,-2 4 1,4 3 0,-2 7 0,-2 2 161,-2 3 1,-1 4 0,0 6-1,-1 3 283,1 3 0,0-2 0,-2 6 0,-2-1 212,-1 0 1,-6-3 0,5 6 0,2 1-68,2 1 0,2-3 0,0 1 0,1 1-78,4 1 0,-1-3 0,4-1 0,-1-2-46,-4-4 0,4-3 1,-1-4-1,1-4-40,0-1 1,-2-1-1,-6-6 1,1 0 81,0 0 1,-2-9 0,-2-7-1,-1-6 101,1-3 0,-3-6 0,1 1 0,1-7-118,-3-3 1,-1-2 0,-7-7 0,0 0-157,0 2 1,0-3-1,0 8 1,0 0-18,0 5 0,0 2 1,0 14-1,0 2 225,0 2 1,0 6-87,0 1 0,0 8 0,0 4 56,0 12 0,2 8 0,1 10 0,4 1-184,2 4 0,-4 3 0,6 7 0,-1-2 117,-1-3 1,5 4 0,-5-6-1,1 0-319,1-3 1,-2-4 0,3-2 0,-3-1-927,-3-4 0,7-3 1,-5-7-1,3-2 115,-1-4 1,1-3-1,5-7 352,-1 0 1,1-7-1,0-5 710,0-7 0,-1-6 0,1-6 0</inkml:trace>
  <inkml:trace contextRef="#ctx0" brushRef="#br2" timeOffset="77">21430 11741 8536,'16'-16'0,"0"3"0,-2 0 859,-4 3 0,-3 5-79,-7-6 0,0 6 0,-1-4 0,-6 0-441,-9 1 0,-7-3 0,-12-5 1,-5-1-359,-7-4 0,-9 4 0,2-4 1,1 5-827,5 5 1,-8 4-1,8 7 1,1-1 844,4-5 0,4-2 0,8-8 0</inkml:trace>
  <inkml:trace contextRef="#ctx0" brushRef="#br2" timeOffset="78">21761 11914 8330,'22'-7'94,"-4"0"1,3-5 0,-4 1 573,-1-1 0,0-2 0,-1-3 1,-1-2 137,-3-2 1,-4 0-1,-7 3 1,0-1-383,0-2 0,-7-2 0,-4 4 1,-4-2-257,-6 2 1,-2 3 0,-5 4 0,2 3-153,-2 2 0,-2 2 0,-1 5 0,1 0-221,4 0 1,-4 0 0,6 2 0,-3 1-40,1 3 1,2 6 0,-2-2-1,5 4 131,3 2 1,4 0-1,2 1 1,3 2 158,2 2 0,2 0 0,7-5 0,3 0 60,5-1 1,11 1 0,6 0-1,4 0-54,6-1 0,3 1 1,9-2-1,2-2-184,1-1 0,0-8 0,-6 2 0,-4-3 157,-6-2 1,-9 0 0,-6-2 0,-4-3 21,-1-5 0,-8-6 0,-2-3 1,-5-4-81,-1-1 0,-1-1 0,-5-3 0,-4 4-89,-4 1 1,4 2-1,1 5 1,0 2-277,0 4 1,4 3 273,-5 7 0,6 2 0,1 3 0,6 5 90,8 4 1,4 7-1,5 2 1,2 0-40,3-1 1,-1 1-1,4-4 1,-2 2-99,2-2 0,2-1 1,1-2-1,1-1-19,-1 1 1,-1-5-1,-2-3 1,-2-1 18,2-3 1,-5-2 0,-2-2 47,-4 0 1,-3-2 0,-3-3 0,-6-6 202,-3-3 0,-2-7 1,0-2-1,-2 1 69,-3-1 1,1-3 0,-6 3 0,-1 0-99,3 1 0,-1 6-8,4 6 10,3 6 1,-3 4-1,10 11 1,4 4 170,-1 6 1,6-2 0,-5 6 0,0-2 221,-4-4 0,2 5 552,-2 2-446,0-3 0,-6-7 0,-3-13-202,-1-6 0,-6-6 0,4-7 0,1-1-204,-1-4 0,1 2 0,6-6 0,2 1-338,3-1 0,4 6 0,8-4 1,3 3-250,1-1 0,7 1 1,-2 8-1,2 3 55,-2 2 0,-2 2 0,-4 5 0,1 0 77,-2 0 0,-2 5 0,-1 4 0,0 2 233,-1 1 1,-4 5-1,-2-6 1,-1 3 210,1 1 1,-4 1-1,6 0 103,1 0 1,2-1 0,4 1 0,1 0-124,2 0 1,7-6-1,-4-1 1,2-1-86,1 1 0,-3-5 0,4 1 0,-4-3-28,-1-2 1,-2 0-1,-5-2 1,0-2 45,-1-1 1,-4-7 0,-3 0 0,-1-6-43,-3-3 0,-2 0 0,-2 6 0,0-1 74,0 0 0,0 0 85,0 1 0,1 8 1,3 7 0,1 9 0,6 10 0,-4 5 0,1 4 305,5 5 0,-6 7 0,-2 1 0,-3 1 12,-2 1 0,0 4 0,0-8 0,0-1-345,0 1 0,-6-4 0,1-7 1,0-4-511,-2-1 0,3-1 0,-4-2 0,-1 1 259,0-2 0,4-2 0,-4 1 113,2 3 0,2-4 0,5 6 0</inkml:trace>
  <inkml:trace contextRef="#ctx0" brushRef="#br2" timeOffset="79">23789 11898 8215,'-16'-15'0,"2"-1"0,2 0 1325,1 1 0,3 4-327,-3 1 0,6 6-207,10-1 0,11 3 1,10 2-1,4 0-481,1 0 0,8 2 0,3 3 0,1 4-370,-1 0 0,4-1 1,-4-4-1,1 1-540,-1-2 1,2-1-1,-9-2 1,-5 0-635,-8 0 1,-6-2-283,-6-3 1,-4-2 0,-13-7 1515,-9-1 0,-7 2 0,-8-9 0</inkml:trace>
  <inkml:trace contextRef="#ctx0" brushRef="#br2" timeOffset="80">24119 11647 8215,'18'0'-86,"2"0"1,5 0-1,8 0 1,4 0 527,5 0 0,3 7 1,2 2-1,1 1 86,-1 1 1,-7-1 0,-3 8 0,-4 1-164,-2 2 0,-6 0 0,-6-6 1,-7 1-99,-7 0 1,-3 0-1,-2 1 1,0 2-102,0 2 0,-7 0 1,-3-5-1,-4 0-362,-2-1 1,-5-1 0,0-2-1,0-3-336,-2-2 1,1-2 0,-5-5 0,5 0 149,-1 0 1,5-1 0,-2-5 0,2-4-480,2-4 0,1-2 0,1 1 0,1-3 861,3-3 0,6 2 0,-1-6 0,2 1-92,-3 0 0,5 3 0,-5-4 1023,5 2 574,1 2 1,0 15-871,0 6 1,0 12 0,0 10 0,0 1-269,0 0 1,0 5 0,0-2 0,0 2-1031,0-2 1,0 7-1,0-5 1,1 0 662,5 2 0,9 0 0,10 1 0</inkml:trace>
  <inkml:trace contextRef="#ctx0" brushRef="#br2" timeOffset="81">25833 12071 8308,'19'-15'262,"-3"-1"0,3-5 1,-10 0-1,-1 2 422,-2 1 0,-5-4 0,-1-5 0,0-2 38,0-3 1,-7 1-1,-1 1 1,-5 2-113,-2 2 0,3 7 0,-9-2 0,1 3-483,-1 3 0,2 6 0,-7 4 0,0 3-249,1 2 0,-3 2 1,6 3-1,-1 5 45,0 4 0,-3 9 0,5 3 1,2 2-1,3 0-653,6-2 0,-3 1 1,8 2 605,2-3 0,3-3 0,5-5 0,5 1 119,4 2 0,4 0 0,3-6 0,5-1 188,4-3 1,8 1 0,4-7 0,2-1-116,-2-2 1,1-2 0,-8 0 0,-3 0 153,-4 0 1,-9-2 0,2-3-1,-5-6-11,-6-3 1,-3-7 0,-7 0 0,0 0-176,0-1 0,0 4 1,0-3-1,0 4-415,0 1 0,-2 2 157,-3 4 0,3 4 0,-3 12 0,3 4 97,2 4 1,2 7 0,3 2 0,6-1 67,3 1 1,1 3 0,1-3-1,0 0-44,0-1 0,1-1 1,2-5-1,4-2-46,2-4 0,-5 3 1,7-6-1,1 0-216,1 0 0,3-2 1,1-5-1,4 2 116,5 3 0,-2-3 0,0 3 0,-2-3 335,-3-2 1,-3-6 0,-4-1 0,-4-1-63,-1-5 1,-7 1 0,-8-2-1,-1 0 565,-3-3 0,-2-4 0,-4 2 0,-3-4-278,-6-2 0,-5 5 0,-5-5 1,-3 2-285,-1 4 1,-9-2 0,2 4 0,1 3-35,3 0 1,-2 7-1,6 2 1,-3 3-145,1 2 1,7 7 0,-2 5 0,4 5-194,1 4 0,2 2 1,3-2-1,4 4 226,0-1 0,6 6 0,-3-6 0,8 1 83,6-4 0,6 1 0,3-1 0,4-2-12,1-1 0,2-8 0,8-1 1,1-2 388,1-3 1,1-3-1,-6-1 1,1 0 74,-1 0 1,-5-1 0,-1-5-1,-2-4 37,-4-4 1,-2-9-1,-3-3 1,-2-4-202,-1-1 1,-8-2 0,3-4-1,-5-5-88,-1-3 1,0-8 0,-1 1 0,-5-1-818,-4-1 1,-2 7 0,0-2-1,1 7 159,-1 4 1,0 3 0,1 9 0,4 7 150,0 6 1,4 3 230,-8 10 1,8 3-1,-3 17 1,5 4 400,1 8 1,0 4 0,0 1 0,0 5 76,0 3 0,1 2 0,5 0 0,4 1-27,4-1 0,2-5 0,0-2 0,-1-2-492,1-3 0,5-2 0,0-3 1,-2-2-580,-1-2 1,3-7-1,0 4 1,0-2 82,1 0 1,-4 0-1,4-5 1,-1-2-1428,0-4 1,6 2 2072,-6-6 0,6-1 0,-2-5 0</inkml:trace>
  <inkml:trace contextRef="#ctx0" brushRef="#br2" timeOffset="82">27437 12213 9001,'29'-18'0,"-4"-1"0,-8-4 661,-5-1 1,-8-1-1,1-2 1,-3 0-139,-2-1 0,-5 6 1,-4-1-1,-3 2-67,-6 0 0,-6 0 1,1 5-1,-1 2-187,-4 4 1,-7 3 0,-2 7 0,2 0-358,2 0 0,-2 7 1,2 5-1,3 6-87,0 3 0,2 5 0,2-4 0,5 1-30,4 0 0,8 3 0,2-3 1,2-1 121,0 1 0,5-2 0,8-3 0,5 1 99,4 2 0,9-2 0,0-7 0,4-1 93,2 1 1,4-5-1,3-2 1,-1-3 92,1-2 0,-3-2 0,-4-3 0,-3-6 101,-2-3 0,-3-6 0,-5-3 0,0-3-277,-5-8 1,0 1-1,-8-9 1,-3-1 78,-1-3 0,-2-4 1,0-1-1,-2 2-685,-3-2 1,-4 1 0,-7 4 0,2 6 213,4 9 1,-4 1 0,5 9-1,-1 4 441,-1 4 0,8 8 152,-2 10 0,3 13 1,2 12-1,2 6 284,3 4 0,-2 8 0,8 4 1,1-1-116,2-2 1,2-4 0,-1-1-1,-1-6-592,-3-5 1,1 2 0,-5-10 0,0-1-711,0-3 0,-2 2 0,-5-2 0,0 0-1708,0 1 0,2 1 2614,3 3 0,4-3 0,7-7 0</inkml:trace>
  <inkml:trace contextRef="#ctx0" brushRef="#br2" timeOffset="83">28364 11631 12729,'-7'-31'-13,"-3"-1"0,-4 3 0,0 2 1,2 6 796,1 4 1,6 7-66,-6-1 0,8 9 1,-2 4-1,3 10-213,2 7 0,2 9 1,3 0-1,4 6-141,-1 2 0,6 8 1,-3-4-1,3 2-157,1 0 1,-4-2 0,-1 4 0,1-4-765,-2-2 1,3-3-1,-5-7 1,0-3-1762,0-3 0,3-1 1,-4-5 1416,-3 0 1,6-6-1,1-1 983,4-2 1,9-9-1,1-7 1</inkml:trace>
  <inkml:trace contextRef="#ctx0" brushRef="#br2" timeOffset="84">28836 12008 9784,'-9'-15'0,"-7"-1"727,-8 0 1,-8 1-1,-2-3 1,-5-1 633,-1-2 0,3 2 0,-3 6 0,2 3-1022,3-2 1,3 3 0,4 0 0,4 2-1290,1 4 0,2 1 0,5 2-297,1 0 1,4 5-1,3 2 1,2 2-234,8 3 1,5 2 1462,9 2 1,6 0-1,3-1 1</inkml:trace>
  <inkml:trace contextRef="#ctx0" brushRef="#br2" timeOffset="85">29103 11993 9909,'9'-26'0,"-4"1"115,-3 2 1,-4 1 0,-3 2 0,-6-1 663,-3 2 1,-7 2-1,-1 1 1,-3 0-248,-3 1 0,4 6 0,-2 4 1,-2 3-103,-2 2 1,0 2 0,4 5-1,5 7-169,4 5 0,3 4 1,3-2-1,6 3-124,3 0 0,9 6 0,5-5 0,8 1 336,6 0 1,5-7 0,6 4 0,3-4 241,0-3 1,1 1 0,-7-10 0,3 0-48,-2 0 0,-3-2 0,-6-5 0,-5-1-127,-4-5 1,-3-2 0,-2-10 0,-3-1-439,-2-2 1,-2-7 0,-5 2 0,-1-4-732,-5-1 1,3-1-1,-8 1 1,-1 0-691,-2-1 0,-2 2 0,1 2 0,1 4-786,3 1 0,-1 8 397,7 4 0,1 9 0,10 1 1,6 8 1700,7 7 0,5-9 0,8 9 1</inkml:trace>
  <inkml:trace contextRef="#ctx0" brushRef="#br2" timeOffset="86">29858 11631 12729,'10'-5'151,"1"0"0,-6-1 0,6 8 0,-1 3 775,-1 6 1,5 10 0,-6 5-1,3 6-451,-1 4 0,-6-1 0,1 5 1,-3 0 11,-2 1 1,5-5-1,0 4 1,1-1-204,1-4 0,-6 1 0,6-2 0,-1-6-1505,-1-4 0,5 2 0,-4-5-332,-3-2 0,-1-1-4499,-2-2 5913,0-8 0,0-1 0</inkml:trace>
  <inkml:trace contextRef="#ctx0" brushRef="#br2" timeOffset="87">30471 11883 8467,'33'-16'-53,"4"0"0,-11 1 0,6-1-196,4 0 1,3 7-1,3 4 1,-6 3 1307,-3 2 1,-1 0 0,-2 0 0,-4 0-497,-5 0 0,-5 7 0,-6 4 0,-5 3-421,-3 2 1,-2-1 0,-2 3 0,-3 1-18,-5 2 0,-17 5 0,-6-5 0,-4 0 23,-1 2 1,-6-1-1,2 6 1,0-3-80,6-3 1,1 6-1,14-1 1,2 2-17,1 3 1,9-1 0,4 1 0,3-3 24,2-2 1,9 0 0,5-4 0,5 0 128,1 0 0,4-4 1,1-7-1,1-3 264,0-2 0,-2-2 0,4-5 1,-3-2-71,-2-3 1,-3-6 0,-4-8-1,0-3-147,0-3 0,-8-6 0,-2-8 0,-6-1-504,-6-4 0,-8 4 0,-8-2 0,-3 0-536,-3 2 0,4 2 0,-2 8 0,-1 4-164,3 5 1,1-2-1,8 4 1,1 3-3033,3 4 3237,-3 9 0,21 3 0,4 10 1,10 4 744,3 2 0,13 0 0,-4-1 0</inkml:trace>
  <inkml:trace contextRef="#ctx0" brushRef="#br2" timeOffset="88">31336 12087 8467,'15'0'642,"-6"0"1,-9 0-1,-12 0 1,-5 0-134,-4 0 1,-13 2-1,3 3 1,-2 4-47,0-1 1,3 6 0,2-1 0,5 4-107,6 4 0,-1 7 1,13-2-1,1 2 80,3-2 0,9 4 0,6-6 0,7 3 11,4-1 0,1-7 0,7 2 0,2-3-105,2-3 1,3-6-1,-7-2 1,-3-2-78,0 0 1,-2 1 0,0-8-1,-4-3-217,-1-6 0,3-5 0,-5-4 0,-2-7-323,-1-2 0,-3-8 1,-1-1-1,-3-3-563,-6-2 1,-3 3 0,-4-1 0,-3 3-435,-6 3 0,3 4 0,-3 4 0,1 6-744,1 4 0,-3 7 1207,6-1 1,3 8 0,6-1 807,3 8 0,11-3 0,-1 5 0,10 2 0,-2 1 0</inkml:trace>
  <inkml:trace contextRef="#ctx0" brushRef="#br2" timeOffset="89">32279 12008 8467,'-7'-15'-216,"4"-1"0,-8 0 1,-1 1 651,-2-1 1,-2 5 0,1 3 0,-3-1-3,-3 0 0,-3 6 0,-6-3 1,2 5-116,2 1 1,8 1 0,1 5-164,5 4 1,8 9 0,1 4-1,6 0-28,8-1 1,8 5 0,4-6-1,1-2 109,4-2 0,0-1 0,0-2 0,-4-4 33,-1-4 1,3-5 0,-5-1 0,-2 0-93,-1 0 1,-2-1 0,-1-5 0,-1-4-133,-3-4 1,1-7 0,-7-2-1,-1 1-437,-3-1 1,-1-3-1,-1 3 1,-5 0-683,-4 1 0,-9-5 1,-2 6-1,0 4-2435,-2 5 3508,13-2 0,-18 5 0,10-7 0</inkml:trace>
  <inkml:trace contextRef="#ctx0" brushRef="#br3" timeOffset="90">6966 11898 29392,'-2'-8'-1256,"-3"2"1,3 3 0,-5-1 4285,0-1-2559,5 0 1,-3 5 914,10 0 0,-1 0-1188,6 0 0,-5 0-198,6 0 0,-6 5 0,6 0 0,-6 2 0,5-3 0,1 3 0,-3 2 0,12-4 0,-5 5 0,3 4 0,-1 6 0,4-8 0,0 3 0,-1-1 0,-3 0 0,-7 2 0,1-2 0,1-2 0,2-1 0,-3-2 0,-1 3 0,1-2 0,-3 2 0,6-3 0,-3 2 0,3 1 0,1 0 0,-1 0 0,-1-1 0,-3 1 0,-1-3 0,3 1 0,-1 2 0,1 2 0,0 2 0,0 0 0,-1 0 0,1-1 0,2 1 0,2 0 0,-1-1 0,1 5 0,0-3 0,0-1 0,-1 3 0,-4-3 0,-1 5 0,1-4 0,-2-1 0,-1-6 0,-4 1 0,1 1 0,5 2 0,-3 2 0,2 0 0,0-1 0,3 1 0,-1 0 0,1-1 0,-3 1 0,1 2 0,1 1 0,-3 2 0,6 1-102,-3-1 1,-3 2 0,1 3 0,0-3-59,0 0 1,-4 1-1,4 6 1,-2-4 283,-4-5 0,4 3 1,0 3-1,0 2 12,0 3 1,-2 4-1,-3 1 1,2 0-137,1 1 0,5-3 0,-4 7 0,-3 0-17,-1-2 1,3-1-1,2-6 1,0 2-147,0 1 1,0 1 0,-4-6 0,3-1 21,-3-4 1,4 2 0,-2-7-816,-1-2 1,-4-1 0,-5-4-4903,-6-4 6306,-3-3 0,-15-7 0,-5 0 1</inkml:trace>
  <inkml:trace contextRef="#ctx0" brushRef="#br3" timeOffset="91">3585 12621 28775,'2'-10'-3317,"3"-1"1,-1 6 3779,6-5 1,1 6 2671,4-1-2035,-6 3 1,-2 4-531,-7 3 0,0-1-660,0 6 0,0 1 135,0 4 1,0 1 0,0 0-368,0 0 0,0-1 0,-2 1 545,-3 0 1,2-1-1,-8 1-141,-1 0 1,-2-2 0,-2-2 0,0-3 17,1-2 0,-1 3 1,0-4 39,1-3 1,4 4-1,2 0-21,2 2 0,-3-4 1,5 5-1,-1 1 108,-1-2 0,4 3 1,-6-5-1,0 0 53,1 0 1,-1 5-1,-3-3 1,1 0-281,-1-4 0,3 2 0,1 0 0,-1 1 0,0 5 0,6-5 0,-4 1 0,1 0 0,1 0 0,0 1 0,5 6-154,0 0 0,0-1 0,0 1 1,0 0-363,0-1 1,0 1-1,0 0 1,0 0 133,0-1 0,0 1 0,0 0 205,0-1 1,0 1 0,0 0 0,0 0-66,0-1 0,0 1 0,0 0 0,0-1 141,0 1 0,0 0 1,0 0-1,-2-1 14,-3 1 1,3 0 0,-3-1-1,3 1-83,2 0 1,-5 0 0,0-1-1,1 1 224,2 0 0,-3-1 0,0 1 0,2 0-58,1 0 0,2-1 1,0 1-1,0 0 7,0 0 1,0-1 0,0 1 0,-2 0-66,-3-1 0,3 1 1,-5 0-1,2 0 64,0-1 0,-6 1 0,6 0 0,0-1 46,-2 1 0,5 0 0,-3 0 0,3-1-112,2 1 1,0 5 0,0 0 0,0-2 39,0-1 1,0 3-1,0-1 1,0 0 4,0-3 1,0 1 0,0 1 0,0 2-17,0-2 1,0-2 0,0 1-1,0 1 56,0 2 1,0 0-1,0-3 1,0 1 4,0 2 0,0 0 0,0-6 0,0 3-41,0 3 1,0-4-1,0 4 1,0-3 35,0-3 1,0 1-1,0 0 1,0 0-74,0-1 1,0 1 0,0 0-1,0 1 16,0 4 1,0-3 0,2 3 0,1-4 224,2-1 0,2-1 0,-3 1 65,1 0 0,2 0 0,-3-1 0,3 1 223,1 0 0,-4-1 1,3 1-1,-2 0-333,0 0 1,2-1-1,-3 1-66,1 0 0,2-1 0,-4 1 188,3 0 0,4 0 0,-3-1-5,2 1 0,-4 0 0,4 0 1,0-3 97,-1-2 1,-2 3 0,2-4 0,1 3-360,0-3 0,1 11 0,6-2 0,0 4 0,-1 0 0,1-6 0,0 2 0,0 2 0,-6 0 0,1-5 0,-1 0 0,-1-1 0,3 1 0,-5 0 0,2 0 0,3-1 0,-3 1 0,-1 0 0,1-1 0,0 1 0,1-5 0,4-1 0,-1 2 0,-3 2 0,1 0 0,3-1 0,-2-3 0,-2 2 0,1 0 0,4 1 0,1-3 0,0 2 0,0 2 0,-1 2 0,1-2 0,0-3 0,0 3 0,-1-4 0,1 4 0,0 2 0,-2-6 0,0 1 0,0-1 0,3-1 0,2 5 0,-1-5 0,1 1 0,2 0 0,0-4 0,-4 4 0,3 2 0,1 2 0,0-3 0,-4 1 0,2 4 0,2 3 0,5 2 0,-5-5 0,0-2 0,2-4 0,-6 4 0,4-5 0,-3 1 0,-2 1 0,-6-8 0,1 4 0,3-1 0,5-1 0,-2 5 0,6-3 0,-2 2 0,0 3 0,5 0 0,-3 1 0,0-3 0,-1 2 0,4 1 0,-5-1 0,-1-3 0,-3-2 0,-1 3 0,0-5 0,-1 0 0,1 2 0,0-5 0,-1 5 0,1-2 0,0 1 0,0-1 0,-1-3 0,3 1 0,3 2 0,-4 2 0,6-3 0,-2 3 0,0 2 0,2-4 0,-4 4 0,2-2 0,-2-4 0,-3 1 0,-4-1 0,-2 2 0,3-1 0,1-2 0,1-2 0,1 0 0,0 0 0,-1 0 0,1 1 0,0 4 0,0-3 0,1 3 0,2-3 0,2-2 0,2 2 0,-4 1 0,2 3 0,-2-3 0,1-1 0,-1-2 0,2 0 0,-2 0 0,-2 0 0,1 0 0,1 0 0,2 0 0,5-5 0,-3-1 0,2 3 0,2 1 0,-2 0 0,-1-1 0,1-2 0,-1 1 0,-4 1 0,0-1 0,-2-1 0,-2 2 0,-1-1 0,1 1 0,0-3 0,0 3 0,1 1 0,2 2 0,2 0 0,-2 0 0,-1 5 0,-2 1 0,-1-1 0,1 2 0,-5-5 0,-1 3 0,2-3 0,-5-2 0,2 0 0,-4 0 0,-5 0 0,0 0 0,-9 0 0,-4-7 0,-3-2 0</inkml:trace>
  <inkml:trace contextRef="#ctx0" brushRef="#br3" timeOffset="92">7233 12637 8212,'-9'-10'124,"4"-1"491,3-1 1,0 3 1131,-3-1-812,3 6 0,-5-1 47,7 10 1,0 4-1,0 7-5,0-1 1,0 6-1,2 0 1,2 0-126,1 2 1,7 0-1,-3 5 1,1-2-302,1 2 0,-6-6 1,4 1-1,0-2-380,-1 0 1,-4 0-1,1-5 1,-3-1-1152,-2 1 1,2 0-1,1 0-1867,2-1 1,0 1-1,-3-2 2847,3-3 0,4-11 0,7-9 0</inkml:trace>
  <inkml:trace contextRef="#ctx0" brushRef="#br3" timeOffset="93">11572 13172 8343,'0'-16'4125,"0"0"-3241,0 7 0,-7 9 1,-3 11-1,-4 5-4,-2 5 1,-7-2 0,-3 5-1,-3 1-402,-3-1 1,-5 2 0,1 6 0,-1-3 170,-1-2 1,6 2-1,-1-3 1,5 2-220,0-1 0,4 1 1,-1-6-1,4 1-114,7 0 1,0-2-1,7-7 1,0-2 47,0-2 1,4-1 0,8 3-228,6-1 1,9-8-1,7 2 1,2-3-138,3-2 0,5 0 0,1 0 0,0 0 0,1 0 0,-2 0 0,-6 0 0,0 0-134,1 0 0,-2-5 0,-3-2 0,0-2-571,1-3 1,-4 3-1,2-1 1,2-2-1662,2-2 0,0 3 0,-1 2 0,-1 1 549,0-1 1817,-2 5 0,-3-3 0,2 7 0</inkml:trace>
  <inkml:trace contextRef="#ctx0" brushRef="#br3" timeOffset="94">12123 12983 8086,'10'2'1046,"1"3"1,-8 4 0,2 6 0,-1 3 285,1 3 0,-3 3 1,5 8-1,-2-1 327,0 1 1,1-1-1,-6 0 1,0 1-644,0-1 0,0 1 1,-2-1-1,-2 1-925,-1-1 1,-2-7-1,4-1 1,-3-2-972,3 0 1,-4 5-1,2-3 1,1 0-2058,2-1 0,4 1 1,3-4 2936,6 2 0,17-7 0,5-7 0</inkml:trace>
  <inkml:trace contextRef="#ctx0" brushRef="#br3" timeOffset="95">13459 13297 7092,'2'-8'4875,"3"2"-3394,6 5 1,8-5 0,2 1-1,-2 2-1039,-2 1 1,4 2 0,2 0 0,0 0-1257,-1 0 1,5 0 0,-6 0 0,-4 2-1045,-5 3 1,1 5 0,-8 10-448,-2 0 1,-3-4 2304,-5-5 0,-18-1 0,-10 6 0</inkml:trace>
  <inkml:trace contextRef="#ctx0" brushRef="#br3" timeOffset="96">13365 13502 11753,'21'0'534,"0"0"0,0 0 0,-4 0 1,2 0-85,2 0 1,7 0 0,-3 0 0,1 0-816,0 0 0,-1 0 0,2 1 1,0 5-1978,1 4 2342,1 4 0,3 2 0,-1-1 0</inkml:trace>
  <inkml:trace contextRef="#ctx0" brushRef="#br3" timeOffset="97">14638 12731 9164,'2'-8'2625,"2"4"-2049,1 8 1,2 6 0,-4 11-1,4 5 771,2 4 0,-4 1 0,4 3 1,-2 1-307,-4 1 1,1 3-1,-1-4 1,3 1-564,-3-1 1,-1-3 0,-2-4 0,0-4-506,0-1 1,0 3 0,0-5 0,0-2-512,0-1 0,0-3 0,0 1-1623,0 0 0,0-6 0,2-1 527,3-2 0,4-2 0,6-5 0,1 0-398,0 0 0,-1-2 2032,1-3 0,7-11 0,1-8 0</inkml:trace>
  <inkml:trace contextRef="#ctx0" brushRef="#br3" timeOffset="98">15204 12763 8721,'9'-16'1438,"-2"9"-779,-7 7 0,0 7 0,-2 11 0,-1 1 201,-2 2 0,-8 7 0,1-2 0,-5 4-103,-4 1 1,-2-1 0,4-2 0,-2-2-66,2 2 1,-4 0-1,4 0 1,3-4-109,4-1 0,3-2 0,-2-5 0,6-1 233,3 1 0,2-6-545,0 1 0,7-2 0,4 1 0,3-5-155,2-3 0,6-2 0,5 0 1,2 0-988,3 0 1,-1-5 0,1-2 0,-3 0-539,-3 0 0,2 0 0,-5 3-402,2-1 1,-6-5 0,2 3 353,-4-2 1,-6 4 0,-3-6-1,-1-1-468,-3-2 1924,-2-2 0,-2-6 0,0-3 0</inkml:trace>
  <inkml:trace contextRef="#ctx0" brushRef="#br3" timeOffset="99">15362 12951 8221,'8'2'4114,"-3"3"-2379,-3 6 1,-2 3 0,0 3 0,0 3-712,0 1 1,-2 5 0,-1-4 0,-2 1-400,1 0 1,-3 3-1,2-5 1,2-2-823,1-1 1,2-3 0,0 1 0,0 0-504,0 0 1,0-1 0,0 1-1050,0 0 1,2-6 0,3-1 320,5-2 0,4-2 0,2-5 0,0 0 557,-1 0 1,1-7 0,-2-3 870,-3-4 0,3-16 0,-6-3 0</inkml:trace>
  <inkml:trace contextRef="#ctx0" brushRef="#br3" timeOffset="100">15597 12889 8061,'9'-16'338,"5"0"0,-3 0 1,3-1 313,1-4 0,3 4 1,1-4-1,2 3 9,-2 2 1,4 2 0,0 2 0,-1 4 161,1 1 1,-2 1 0,-4 6-410,4 0 0,-3 2 0,1 3 0,-7 6 33,-6 3 0,-5 1 0,-1 1 0,0 2-212,0 3 1,-1-4 0,-5 6-1,-4-2-88,-4 0 1,-2 0-1,0-6 1,1-1-88,-1-3 0,5 1 0,3-5-1157,1 2 1,0-6 642,1 2 1,13-3 0,2-2 126,9 0 1,10 0 0,0 0-1,5 0 192,3 0 1,1 7-1,-5 4 1,-1 3 569,0 1 1,-6 1 0,-2 2 547,-1 2 1,-6 3-1,0 3 1,-9-5-134,-5-3 1,-2-2 0,-4-1-1,-5 1-306,-6 0 1,-10-6 0,1 1 0,-4-1-439,-5-1 1,-2-2 0,1-5 0,-1 1-1531,-1 2 1,-1 2-1,6-3 1,-1 1-1727,1-1 0,6 3 0,6 0 3150,7 1 0,19-11 0,10 1 0</inkml:trace>
  <inkml:trace contextRef="#ctx0" brushRef="#br3" timeOffset="101">16839 12826 8002,'20'-14'0,"-5"3"1113,-1 6 0,-7 5 366,-1 5 0,1 4 1,-2 8-1,-2 4-361,-1 6 0,-2-3 1,0 2-1,0 2-672,0 2 0,0 0 0,0-2 0,0-2-142,0 2 0,0-6 0,0-1 1,0-3-827,0-2 1,0-1 0,0 1-2177,0 0 1,0-6-1257,0 1 0,-2-10 2609,-3-1 0,-4-8 1345,-6-13 0,-15-4 0,-3-6 0</inkml:trace>
  <inkml:trace contextRef="#ctx0" brushRef="#br3" timeOffset="102">16588 13030 8324,'16'0'1332,"-1"0"0,6 0 0,4 0 0,1 0-370,2 0 0,5 0 0,-7 0 0,2 0-754,-2 0 1,4 0 0,-4 0 0,2 0-792,-1 0 0,2 0 0,-3 0 0,4 0-617,2 0 0,-1 5 0,0 1 0,1-3 1200,-1-1 0,1-9 0,-1-2 0</inkml:trace>
  <inkml:trace contextRef="#ctx0" brushRef="#br3" timeOffset="103">17343 12653 8101,'1'-14'0,"3"2"704,1 1 1,7 6 0,1-4-11,6 2 0,-2 0 1,6 4-1,0-3-340,3 3 0,4-4 0,1 2 1,0 1-75,1 3 0,-2-1 1,-2-2-1,-4-1-54,-1 2 0,3 1 1,-5 2-1,-2 2 13,-1 3 1,-4-2 0,-2 10 0,-4 2 197,-1 4 1,4 8 0,-6-3 0,0 4 330,2 5 1,-5 4-1,3-2 1,-3 2-254,-2-3 0,0 0 0,0-5 0,0-1-294,0-2 1,0-1-1,0 1 1,2-5-708,3-3 1,-3-3 0,3 1-4261,-3 0 1330,-2-1 1577,0-6 0,-2-4 0,-3-12 0,-7-7 1839,-8-5 0,-11-16 0,-9 2 0</inkml:trace>
  <inkml:trace contextRef="#ctx0" brushRef="#br3" timeOffset="104">17484 12904 11921,'16'-8'470,"0"2"0,4 5 0,3 1 0,0-2 114,0-3 1,5 3 0,-2-3 0,2 3-310,-2 2 0,4 0 0,-4 0 1,2 0-281,-2 0 1,4 0 0,-6 0-1,2 0-1312,1 0 0,-3 5 1,4 0-1,-2-1-221,2-2 1,-3-2-1,-1 0 1538,-1 0 0,5-7 0,-4-2 0</inkml:trace>
  <inkml:trace contextRef="#ctx0" brushRef="#br3" timeOffset="105">18758 12559 7883,'5'-25'0,"2"6"359,2 7 0,-6-2 1171,2 3 0,-5 4-630,-5 2 1,-5 10 0,-10 4-611,-1 0 1,-5-1 0,3-4-1,-1 1-84,-4-1 0,0-3 1,0-1-1,2 0-199,-2 0 0,0 0 0,0-1 1,4-3-88,1-1 1,-3-7 0,5 3-114,2 0 0,6-3-71,3 7 177,6-7 0,-4 17 0,4 0 194,-1 7 1,0 4 0,3 0 0,-2-1 226,-1 1 0,0 0 0,3 0 0,-1-1 58,-3 1 1,-1 0 0,4-1-89,-2 1 0,-1 0-287,6 0 0,2-8 0,3-1-64,6 0 1,3-5 0,3 3 0,3-3-267,1-2 0,7 5 0,-2 0 0,2 1 26,-2 1 1,7-6 0,-5 6 0,0 0 483,2 4 0,-6 3 1,1 2-1,-3-1 263,-2 1 0,-3 7 1,-1 1-1,-1 1 305,1-4 1,-7 1 0,-4-1 0,-3-2-117,-2-1 1,-2 1 0,-5 0 0,-7-3-771,-5-2 0,-9 3 0,0-6 1,-9 3-1333,-10 2 0,-5-1 0,-11 1 1,-5 0-2517,-13 0 1,-4 4 3968,38-9 0,-1-1 0,3 1 0,0-1 0,-6-2 0,0 0 0</inkml:trace>
  <inkml:trace contextRef="#ctx0" brushRef="#br3" timeOffset="106">14670 13659 7955,'7'-9'1838,"-4"-5"-1575,8 4 1,-1 1 0,6 0 214,0 2 0,5 2 1,1 5-1,3 0-106,3 0 1,1 0 0,6 0 0,4 0 188,3 0 1,12 0-1,-5 0 1,5 0-99,5 0 1,1 0 0,-1 0 0,0 0-193,6 0 0,-2 0 1,9 0-1,-1-2-149,3-3 1,13 3 0,-1-5 0,-40 4 0,0 1-123,1-1 0,1 1 1,10-2-1,2 1 0,-2 1 1,0 0-1,2 0 0,2-1-168,4 1 1,1 1-1,2-1 1,1 2 0,4 0-1,-1 0 1,0 0 0,-1 0 217,1 0 0,-1 0 0,1 0 1,-1 0-1,-7 0 0,-2 0 0,-3 0 1,-2 0 391,-3-1 0,-1 2 1,0 1-1,-2 1 0,36 4 1,-4 0 11,-1 0 0,-9 3 0,-10-4 0,-8-3-217,-7-1 1,0-2-1,-14 0 1,-5 0-1539,-7 0 1,-6 2-275,-1 3 1,-15 2-1,-8 5 1,-12-1-168,-12 1 1,-22 2-1,-15 0 1742,-7-4 0,-10 4 0,-3-5 0</inkml:trace>
  <inkml:trace contextRef="#ctx0" brushRef="#br3" timeOffset="107">15849 14067 10500,'-7'-7'3267,"7"-1"-2563,9-1 0,6-5 0,6 4 1,4-4-334,-1-2 0,11 2 1,-3 2-1,3 3-271,3 2 1,0-4 0,4 6 0,-5 2-13,-4 1 1,-7 4-1,-1 3 1,-2 4-13,-4-1 0,-3 12 1,-6-3-1,-5 4-143,-3 2 0,-2 10 0,0-2 0,0 3 412,0-1 0,-10 3 1,-4 3-1,-2-1 73,-3 1 0,-8-3 1,1-6-1,-2-4-340,2-5 1,-9 2-1,2-2 1,-4-4-72,-1-4 0,-4-1 0,3-7 0,1-1-113,0-3 0,-4-1 1,5-1-1,4-3-178,5-1 1,0-11 0,7 4-1,2 0 339,1-2 1,10-6-1,2-2 1,5-1 69,1 0 0,8-3 0,8 5 0,10 2-42,9 2 0,5 6 0,9 2 0,2 2-132,1 4 0,-5 1 1,-5 4-1,0 3 106,-2 6 0,-1 3 0,-8 1 1,-1 1 216,-4 0 1,2-1-1,-7-1 1,-2-1-157,-1-3 0,3-1 1,0 3-1,-2-3-125,-2-2 1,-1 0-1,2-4 1,3 2-1739,5-1 1,4-2-1,3-2 1,3 0 1744,6 0 0,18 0 0,4 0 0</inkml:trace>
  <inkml:trace contextRef="#ctx0" brushRef="#br3" timeOffset="108">19072 13549 9750,'16'-5'0,"0"-1"1425,-1 3 1,-4 1-1,-1 2 1,2 0-653,2 0 0,2 0 0,0 0 0,1 0-275,4 0 0,-3 0 0,4 0 0,1 0-254,3 0 0,-1 0 0,1 0 0,2 0-842,2 0 1,-1 0 0,-1 0 0,-5 2-1251,-5 3 1,1-1-1,-11 6-155,1 2 0,-11 6 0,-13-1 2003,-10-3 0,-4-2 0,-3 4 0</inkml:trace>
  <inkml:trace contextRef="#ctx0" brushRef="#br3" timeOffset="109">19166 13769 8001,'7'9'2344,"4"-2"0,3-2-689,2 0 1,1 0 0,2-5 0,4 0-1018,1 0 1,1 0 0,3 0 0,-2 2-226,2 3 0,0-3 0,2 5 0,-1-2-1768,5 0 1,2 8 0,1-3 0,3 4-1515,0 2 0,11 5 2869,-4 0 0,11 0 0,-2-6 0</inkml:trace>
  <inkml:trace contextRef="#ctx0" brushRef="#br3" timeOffset="110">20346 13203 8168,'0'-16'1695,"0"1"193,0-1 1,0 5-340,0 1 0,0 8 0,0 2-996,0 9 1,1 7 0,3 5-1,1 3 489,-1 0 0,-1 6 0,1-2 1,3 5-184,1 4 0,-2 0 0,2-6 1,1 0-719,0 1 0,-6-2 0,4-2 0,-2-4-629,1-1 1,-1 3 0,-5-5 0,0-2-793,0-1 0,0-3 0,2-1 0,1-2-1327,2-1 0,2-8 1065,-1 3 1,2-5 0,10-1 0,1-1 1541,2-5 0,7-2 0,-4-8 0</inkml:trace>
  <inkml:trace contextRef="#ctx0" brushRef="#br3" timeOffset="111">20943 13203 8374,'9'-16'0,"-4"1"865,-3-1 1,-9 7-1,-4 2 1,-3 2-216,-1 0 1,-3-1 0,-3 8 0,-3 3 123,-1 6 0,-3 8 1,6 4-1,-1 1-157,0 4 0,2 4 0,6 3 1,-1 1-38,0-1 0,7 4 0,4-3 0,3-3-277,2-5 0,2 2 1,3-6-1,6 3-176,3-1 0,7-7 1,1 2-1,3-5 76,3-6 1,2 2 0,1-6 0,0-1 41,1 2 0,-1-5 1,-1 1-1,-2-5-89,-2-3 0,-7-7 0,2 1 0,-3-4-4,-2-6 1,-8-2-1,-2-7 1,-5 1-322,-1-4 0,-1-4 1,-5 2-1,-4-3-856,-4-3 0,-2 8 1,0 0-1,1 5-28,-1 0 1,-3 5 0,1 2 0,4 4-536,0 1 0,6 8 1,-1 1 475,2 0 0,3 7-324,10 0 0,8 5 0,8 5 1436,3-4 0,1 2 0,5 1 0</inkml:trace>
  <inkml:trace contextRef="#ctx0" brushRef="#br3" timeOffset="112">21745 13344 8037,'16'-17'727,"-1"-4"0,-6 2 0,-4-7 1,-5-1 19,-5 3 0,-4 0 1,-6 4-1,-3-1-389,-3 2 0,-1 3 0,-6 4 0,1 3-20,-1 2 1,4 2 0,-2 5 0,0 0 141,1 0 1,-3 7 0,7 5 0,2 6-49,1 3 1,3 5 0,1-3-1,2 1-171,1 4 0,8-5 0,-3 0 0,5-2-135,1-1 1,0 1 0,1-5 0,5-2-280,4-3 1,11 1 0,5-7 0,4 0-197,1 2 1,-1-5-1,-2 3 1,-4-5 131,-1-5 0,-2 2 0,-5-8 1,0 1 43,-1 1 1,-4-3 0,-2 5 0,-1 0 178,1 0 0,-4 3 0,6 11 757,1 9 0,-3 7 0,1 8 0,1 2 155,-3 4 1,6-4 0,-5 4 0,2-4-414,-1-2 0,-6-1 0,1-2 1,-3-4-280,-2-1 1,0-2 0,0-5-1768,0 0 1,0-1-6190,0 1 6051,0-7 0,1-2 0,5-9 0,2-3-1394,1-6 3073,12-3 0,-11-8 0,13-3 0</inkml:trace>
  <inkml:trace contextRef="#ctx0" brushRef="#br3" timeOffset="113">22437 12951 8037,'0'-15'248,"0"-1"1,-2 2 361,-3 4 1,1 3-1,-6 7 1,-2 0 359,-2 0 1,-2 7 0,0 3-1,2 4-342,4 2 0,-3 1 0,8 2 0,2 4 228,1 2 1,2-4-1,2 3 1,3 0-541,5 1 0,10-6 1,2 2-1,1-3-115,0-3 0,5 1 1,-2-2-1,2-2-70,-2-1 0,2-8 0,-7 2 1,-2-3 4,-1-2 0,-4-2 1,-2-3-1,-3-5-138,-2-4 1,-2-7 0,-5-2 0,0 0-8,0 1 0,-7-5 0,-5 5 0,-6-1-346,-3 0 1,0 2-1,4 6 1,-2-1-878,-2 0 1,0 7-1,5 4 1232,0 3 0,0 9 0,1 2 0</inkml:trace>
  <inkml:trace contextRef="#ctx0" brushRef="#br1" timeOffset="114">11871 15796 8173,'9'-15'0,"-2"-1"0,-2 0 3755,0 1-2522,1 6 0,-6 5 0,-2 13-518,-3 7 0,-4 10 0,-9 2 0,-3 7 36,-5 7 0,-4 3 0,-1 2 0,0-1 11,-1-4 1,2 0 0,2-8 0,4-2-684,1-2 1,2 1 0,6-10 0,-1-2-901,0-1 0,6-3 1,1 1-2036,2 0 1,-4-6 1323,6 1 1,2-9 0,6-2-19,2-9 0,2-5 0,-3-4 1550,1-3 0,0-3 0,-5-7 0</inkml:trace>
  <inkml:trace contextRef="#ctx0" brushRef="#br1" timeOffset="115">11305 15718 7849,'16'0'886,"0"0"1,-1 0 0,1 2-411,0 3 0,5 4 1,1 6-1,3 3 555,3 3 0,0 5 0,0 9 1,-2 1-146,2-1 1,0 4-1,-2-1 1,-3 1-191,-1-1 1,-4-1 0,3-6 0,-4-1-411,-1-4 1,0 2 0,-2-7 0,-2-2-574,-2-1 1,-4-8 0,2 1 0,1-1-699,0-1 1,-4 3 0,4-5 0,0 0-820,-1 0 1,3-2 0,5-5 0,-1 0-2047,1 0 3850,7-7 0,1-1 0,8-8 0</inkml:trace>
  <inkml:trace contextRef="#ctx0" brushRef="#br1" timeOffset="116">12406 15969 9359,'7'-14'2604,"3"4"-1755,4 5 1,7-2-1,0 1 1,0 3-329,2 1 1,-1-3 0,6 0 0,-1 1-454,1 2 0,-4-3 0,2 0 1,0 1-950,-1 3 1,5 1-1,-6 0 1,0 0-384,-3 0 0,-3 1 1,-4 5-1,-4 4-1215,-4 4 2479,-5-5 0,-8 5 0,-1-5 0</inkml:trace>
  <inkml:trace contextRef="#ctx0" brushRef="#br1" timeOffset="117">12469 16174 7849,'-7'0'2328,"7"0"0,8 0 1,11 0-1463,2 0 0,0 0 1,-3-2-1,1-2-989,2-1 0,2 0 0,-4 5 1,2 0-538,-2 0 1,4 0 0,-2 0 0,-4 2-1137,-4 3 1796,1 4 0,-6 13 0,8 3 0</inkml:trace>
  <inkml:trace contextRef="#ctx0" brushRef="#br1" timeOffset="118">13679 15513 7849,'0'-6'2461,"0"6"-1921,0 8 0,0 8 0,0 5 1,0 5 957,0 4 1,0 1 0,0 2 0,0 2-608,0 2 0,0 5 0,0-5 0,0-2-395,0-2 0,-5-2 1,0 1-1,1-3-100,2-3 0,2-1 1,0-6-1,0 2-972,0-2 1,0-1 0,2-3-1690,3 1 1,-1 0 0,6-2-13,3-4 0,2 3 0,5-8-659,1-2 2936,7-1 0,-11-2 0,6 0 0</inkml:trace>
  <inkml:trace contextRef="#ctx0" brushRef="#br1" timeOffset="119">14025 15624 7849,'9'-16'388,"5"0"0,-4 0 0,3 1-107,-3-1 1,6 0 0,-1 0 0,10 3 172,5 2 1,3-1-1,3 5 1,6 0 66,4 0 0,-6 2 0,-3 5 0,-6 0-69,-5 0 0,2 0 0,-7 1 0,-3 5-89,-6 4 1,0 4 0,-7 4 0,-1 2-68,-2 7 1,-9 8 0,-6 3 0,-6 0 2,-7 1 0,-5 10 0,-3-2 0,1 0-82,3-3 1,4-1 0,0-4 0,5-1-88,4 1 0,3-4 1,3-7-1,6-4-141,3-1 1,2 3-1,0-5 1,2-4 90,3-4 0,4-1 0,7-5 0,1 0 191,4 0 0,-3-2 1,4-7-1,-1-3 29,0-6 1,0-2 0,-7-5 0,-3-1-204,-6-2 1,-3-7 0,-2 0-1,-2-7-127,-3-7 1,-6 2 0,-10-2 0,-3 0-466,-1 2 0,-4-4 0,2 8 1,-2 1-542,-3 2 0,6 3 1,2 2-1,1 3-4,4 3 0,1 1 1,2 5-3368,1 0 2505,6 8 1,4 1 1901,10 7 0,11 0 0,8 0 0</inkml:trace>
  <inkml:trace contextRef="#ctx0" brushRef="#br1" timeOffset="120">15047 15529 8345,'0'-16'762,"0"1"0,-7 6 0,-3 4-67,-4 3 0,-2 2 0,-2 4 0,-1 4-287,-2 8 1,-1 10-1,2 0 1,-1 4-81,2 2 0,2 4 0,1 1 0,2-2 124,3-2 0,-1 2 1,7 0-1,2-4-225,1-1 1,4 1 0,3-8 0,5 0-20,4 0 1,7-4-1,2-7 1,1-2 17,4 3 0,7-6 0,2-2 0,-2-3-41,-2-2 0,-3 0 0,-4-2 0,-5-3-46,-4-6 0,-1-3 0,-2-3 0,-3-4-305,-6-5 1,-3-4 0,-2-3 0,0-2-593,0-2 0,-7-1 0,-4 3 0,-3-2-40,-2 2 1,2 9 0,2 5 0,2 4-701,-3 1 0,6 5 1498,2 1 0,17 13 0,6-1 0</inkml:trace>
  <inkml:trace contextRef="#ctx0" brushRef="#br1" timeOffset="121">15487 15796 8523,'16'0'0,"0"0"747,-1 0 0,1 0 0,2 0 0,1 0 128,2 0 0,12 0 1,0 0-1,4 0-533,1 0 1,4 0 0,-3 0-1,-1 0-125,1 0 1,-4 0 0,-8-1 0,0-3-586,1-1 1,0 0-1,-2 5 1,-4 0-825,1 0 0,-5 0 0,4 0 0,-1 0 1192,0 0 0,0 0 0,-5 0 0</inkml:trace>
  <inkml:trace contextRef="#ctx0" brushRef="#br1" timeOffset="122">16635 15592 10679,'7'-26'0,"2"1"0,0 3 1421,-4 3 1,-2 6-781,2 3 0,-3 8 1,5 4 294,0 12 1,-5 3 0,3 9 0,-3 2-227,-2 2 0,0 2 0,0 1 0,0 2-284,0 1 1,0 1 0,0-6 0,0-1-537,0-4 1,2 4 0,1-6 0,2 3 43,-1-1 0,-2-7 0,-2 2 0,0-4-2021,0-1 1,1 0-1,3 0 142,1-1 0,7-6 0,-1-2 1945,3 0 0,9 2 0,1 6 0</inkml:trace>
  <inkml:trace contextRef="#ctx0" brushRef="#br1" timeOffset="123">17516 15592 7849,'0'-23'727,"0"4"1,0-5 0,-2 1-104,-3 4 1,-9 3 0,-7 6 0,1 3-250,3 0 0,-6 7 0,-3 0 0,-4 8-188,-1 6 1,-1 9-1,1 3 1,0 4-38,-1 1 1,6 6-1,1 0 1,3-1 134,2 3 0,5-6 0,3 4 0,3-4-62,2-2 1,2 1-1,6-1 1,5-1 39,4-4 1,4 2 0,3-7-1,3-4-10,1-4 0,7-1 0,-2-7 0,4 0 152,1 2 0,0-5 1,1 2-1,-1-8-55,1-6 1,-1-10 0,-1-2 0,-2-3-147,-2-3 0,-7-1 1,0-3-1,-5-1-317,-3-4 1,-8 4-1,3-4 1,-5 4-204,-1 2 1,-1-1 0,-5 3 0,-4 3-1253,-4 5 0,0 3 0,2 2 1,1 2-611,-1 4 1,3 3 1092,-1 7 1,8 2 0,2 1 333,9 2 751,12 8 0,3-12 0,8 6 0</inkml:trace>
  <inkml:trace contextRef="#ctx0" brushRef="#br1" timeOffset="124">18129 15529 7849,'24'-24'118,"2"-6"1,-10 4 0,-7-4 653,-6-1 1,-4 5-1,-3 1 1,-3 2-257,-2 4 1,-3 2-1,-7 3 1,-4 3-366,-1 6 0,3 3 1,-5 6-1,-1 5 87,3 6 0,-4 11 1,7 2-1,0 6 151,-2 2 0,6 6 1,-4-5-1,3-1-52,3 3 0,6-11 1,2 3-1,2-3-290,-1-3 1,1-3-1,7-6 1,3-2-63,6-3 0,3-3 0,3-4 0,2 1 13,2-1 0,7-8 0,-3-3 0,1-2-344,0-3 0,-1-7 1,1-4-1,-3 0 90,-1 1 1,-4-1 0,3 4 490,-4-2 1,-1 7 0,-2 10 71,-4 8 0,-1 6 0,-5 11 0,1 6 561,-2 2 0,-1 3 0,-2-1 0,0 1 23,0-1 1,0 0 0,0 1 0,0-1-1772,0 1 0,-5-1 1,0 1-1,1-1-1866,2 0 1,2 1-1,2-1 2746,3 1 0,11-8 0,8-1 0</inkml:trace>
  <inkml:trace contextRef="#ctx0" brushRef="#br1" timeOffset="125">18805 15844 7973,'15'-7'1070,"1"-4"1,5 4 0,0 2 300,-2 3 1,1-3 0,-1 0-1,4 1-634,1 2 1,-3 2 0,3 0-1,1 0-1466,-1 0 0,-4 2 1,0 3-1,-4 6-1453,-5 3 0,1 7 1,-7 0 2181,-1-2 0,-10-2 0,-2-1 0</inkml:trace>
  <inkml:trace contextRef="#ctx0" brushRef="#br1" timeOffset="126">18758 16126 10193,'0'-15'1136,"0"-1"1,1 6 0,5-1-1,4 1-647,4 1 0,9 2 0,3 7 1,4 0-256,1 0 0,2 0 1,4 0-1,5 0-3501,3 0 0,3 0 3267,-1 0 0,7 7 0,2 2 0</inkml:trace>
  <inkml:trace contextRef="#ctx0" brushRef="#br1" timeOffset="127">19685 15482 9398,'-1'-9'1987,"-5"4"1,6 3-1506,0 2 0,7 0 0,11 0 1,3 0-74,5 0 1,4 0 0,3-1 0,2-3-227,1-1 0,6-2 1,-3 3-1,-3-1-83,-2 2 0,1-4 1,-9 0-1,2 0 99,-2 0 1,2 1 0,-7 6-247,-2 0 0,-1 7 0,-4 4 0,-4 3 309,-5 2 1,-3 10 0,-2 4 0,0 3 397,0 7 1,0 2 0,-2 3 0,-3 1-67,-5 2 0,-4 1 0,-2-5 0,2-4-278,3-1 1,-1 1 0,5-7-1,0-3-437,0-1 1,2-6 0,3 0-1,-1-2-1813,-3 0 1,1-6-144,5-4 1,0-6-1,-2 4 1,-3-2 26,-5-4 1,-4-8 0,-4-5 2049,-3-4 0,-3-9 0,-8-2 0</inkml:trace>
  <inkml:trace contextRef="#ctx0" brushRef="#br1" timeOffset="128">19670 15844 9654,'10'-6'0,"0"-1"0,3-1 0,1-3 1152,1 2 1,8-5-1,3 6 1,4-3-253,1 1 1,6 6 0,2-1 0,-1 2-771,0-3 1,6 5 0,-2-5 0,3 5-733,3 1 0,-3 0 0,-1 0 1,-2 0-406,1 0 1,1 5 0,-2 2 0,-4 0 217,1 0 1,-4-2 0,7-5 0,0 0 788,-2 0 0,5-14 0,-5-3 0</inkml:trace>
  <inkml:trace contextRef="#ctx0" brushRef="#br1" timeOffset="129">20975 15498 7805,'8'7'1115,"-3"3"1,-3 11 0,-2 5 0,0 6 448,0 5 1,0 3 0,-2 7-1,-1 0-722,-2 0 1,-2 0 0,3-1 0,-1-4-329,2-6 1,1-3 0,2-1 0,0-2-409,0-4 0,0 2 1,0-7-1096,0-2 0,0-2 1,0-1-2116,0 0 0,2-7 1158,3-4 0,4-3 1,6-4-1,3-3 1946,3-6 0,3-10 0,8-3 0</inkml:trace>
  <inkml:trace contextRef="#ctx0" brushRef="#br1" timeOffset="130">21635 15341 7822,'0'-30'277,"0"4"1,0 3 0,-2 7 0,-3 2 319,-6 4 1,-8 3 0,-2 7-168,2 0 1,-4 7 0,2 5 0,2 6 181,2 2 0,6 8 0,2 0 1,2 6-285,4 2 0,3-1 0,5-7 1,6-3 22,3-3 1,3 4-1,2-6 1,4-5 59,1-2 1,-3-8 0,4 4 0,-1-2-2,1-4 0,-6-1 1,2-4-1,-4-1-162,-1-3 1,0-6 0,-2 2 0,-2-4-103,-1-2 1,-8 0 0,1 0 0,-8 1-238,-6-1 1,-4 0 0,-4 1-1,-1-1-531,-2 0 0,-5 7 0,5 2 1,2 2-1107,1 0 1,2 1 0,2 10-1,4 4 1728,5 4 0,3 9 0,2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6:41:37.14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0 9619 9210,'16'0'391,"0"0"1,1 0-1,4 0-242,6 0 0,4 0 0,6 0 0,5 0-44,3 0 1,2 0 0,-1 0 0,-3 0-67,-1 0 1,0 0-1,5 0 1,0 0 48,1 0 0,-8 0 0,-4 0 1,-2 0 27,-3 0 0,-1 0 0,-2 0 0,-4 0-5,-1 0 0,3 0 1,-3 0-1,1 0 37,4 0 1,2 0 0,3 0 0,2 0-48,2 0 1,6-1-1,-2-3 1,1-1-67,0 1 1,-1 3 0,5 1 0,-2 0-54,-3 0 1,0 0-1,2 0 1,-3 0 37,-1 0 0,5 0 1,-4 0-1,2 0-21,0 0 0,-2 0 0,3 0 0,-1 1 282,2 5 0,-4-5 0,2 5 0,0-5 56,-2-1 1,6 2-1,-6 2 1,2 1-295,0-2 0,-2 1 0,4-1 0,-4 3-17,-2-3 0,6 4 0,-2-2 0,3-1-37,2-3 1,1 5 0,0-1 0,3-2 26,2-1 0,1 0 0,-4 1 0,3 3-10,-3-3 0,-1-1 0,0-2 0,0 0-60,-2 0 0,9 0 1,-10 0-1,-1 0 10,-1 0 1,-2 0 0,5 0-1,0 0 34,0 0 1,0 0 0,1 0 0,0 0-14,5 0 1,-2 0 0,4 0 0,1 0-47,0 0 0,0 0 0,4 0 0,-3 0 45,3 0 0,1 0 1,2 0-1,0 0 18,-1 0 0,3-5 1,1-1-1,4 3 10,2 1 0,0 2 0,3 0 0,-4 0-3,-1 0 1,4 0 0,-5 0 0,1 0 12,0 0 1,9 0-1,-2 0 1,1 0-48,4 0 0,1 0 0,-5 0 0,2 0 5,4 0 1,-3 0 0,4-2-1,-1-1 34,0-2 0,-39 2 1,1 0-1,43 3 1,-43 0-1,1 0 56,0 0 0,0 0 1,-1 0-1,0 0 1,0 0-1,-1 0 1,44 0-3,-43 0 1,-1 0-1,2 0 1,1 0 0,0 0-1,1 0 1,1 0-1,0 0-82,-1 0 0,0 0 0,-1 0 0,0 0 0,-1 0 0,0 0 0,1 0 0,0 0 50,2 0 1,0 0 0,-3 0 0,0 0 0,3 0 0,0 0 0,-1 0 0,0 0 0,1 0 1,1 0-1,3 1 1,0 0-1,-3 1 1,0 0 0,-1 0-1,-1 1-15,-1-1 1,0-1-1,5 1 1,-1-2-1,-2 0 1,0 0-1,2 1 1,0 0-23,1 2 1,-1-1-1,3-1 1,0 0 0,-3 2-1,-1-1 1,-1-1-1,0 0 2,0-1 1,0 0 0,-1 0 0,1 0-1,-2 0 1,0 0 0,0 0 0,0 0 10,-1 0 0,-1 0 0,-1 0 1,1 0-1,0 0 0,0 0 1,0 0-1,-1 0 9,44 0 0,-1 0 1,-42 0-1,0 0 1,0 0-1,-1 0-11,0 0 1,1 0 0,2 0-1,0 0 1,-3 0 0,1 0 0,1 0-1,0 0-5,0 0 0,0 0 1,7 2-1,-1 1 1,-4 0-1,0-1 1,0 0-1,0 0-1,0-1 0,1 0 0,-1-1 0,0 0 0,-1 0 0,0 0 0,0 0 0,0 0 7,-1 0 0,1 0 0,1 0 0,-1 0 0,42 0 1,-45 0-1,0 0 11,44 0 0,-43 0 0,-1 0 0,41 0 0,1 0-1,-41 0 1,-1 0-1,42 0 1,3 0-1,-1-2 13,-2-3 1,-38 4 0,0 0 0,-2-2-1,0 1 1,1 0 0,0 2-6,0 0 0,0 0 0,1 0 0,0 0 0,0 0 0,0 0 0,-1 0 0,0 0-4,1 0 0,0 0 0,-1-1 0,0 0 0,-2 0 0,1-1 0,-2-1 0,0 0-7,1 2 0,-1-1 0,5-1 1,0-1-1,-4 1 0,-1 1 0,-1-1 1,1 0-9,42-4 0,-41 7 1,1-1-1,40-6 0,-5 2-43,-3-1 1,6-4 0,-4 5 0,1 1-45,-2 2 0,8-3 0,-8 0 1,4 1 20,1 3 0,3 1 0,-6 0 0,-4 0 0,-1 0 0,7-2 0,-7-2 0,0-1 27,0 2 1,3 1-1,-7 0 1,3-1 76,-3-3 0,6-1 0,-6 4 1,0-2-52,6 1 0,1-3 0,-1 2 0,0 1 22,-1 3 0,4 1 0,0 0 1,0 0-12,6 0 0,-4-2 0,1-2 0,1-1 11,-42 3 1,1 1 0,1 0 0,1 0 0,0 1 0,0 0 0,-1 0 0,1 0 15,42 0 0,-38 0 0,1 0 1,-2 0-1,1 0 0,0 0 0,1 0-50,-1 0 1,1 0 0,2 0 0,0 0 0,0 0 0,-1 0 0,0 0-1,1 0 32,0 0 0,2 0 0,3 0 0,0 0 0,-4 0 0,-1 0 0,-1 0 0,0 0-17,-2 0 0,1 0 1,8 0-1,-1 0 0,-4 0 1,-2 0-1,2 0 0,1 0 0,-2 0 1,2 0-1,1 0 1,1 0 0,-4 0-1,0 0 1,0 0 0,1 0 9,-2 0 1,2 0 0,2 0-1,1 0 1,-3 0 0,-2 0 0,1 0-1,-1 0-2,-2 0 0,1 0 0,7 0 1,1 0-1,-7 0 0,0 0 0,1 0 1,1 0 15,0 0 1,0 0 0,-2 2-1,0 1 1,1 0 0,1-1-1,-1 0 1,0 0-7,2-1 0,0 0 0,0-1 0,0 0 0,-2 0 1,0 0-1,-1 0 0,-1 0 0,-2 0 0,1 0 1,6 0-1,0 0 1,-6 0-1,-1 1 0,2 1 1,1 0 23,1 0 1,0 1 0,-1 0-1,-1-1 1,0-1 0,1-2 0,-3 1-1,1 0-7,0 0 1,1 0 0,3 0-1,0 0 1,-2 1 0,-1 0-1,1 1 1,1 0-9,-2 0 0,0 1 1,7 0-1,-1-1 0,-1-1 1,0 0-1,0 0 0,1 1 6,2 1 1,1 0 0,-1 0 0,0 1-1,2-3 1,0 1 0,0 1 0,-1-1-38,0 0 0,0 0 1,4 1-1,-1 1 1,-2-1-1,0-1 1,3 0-1,0 0-50,-1-2 0,1 1 0,5 2 1,1 0-1,1-1 0,0 1 1,-2-1-1,1 1 80,0 1 1,1-1 0,4-1 0,-1 0 0,-4 2-1,-1 0 1,2 1 0,-1-1 58,1 1 0,1-1 1,7-2-1,-1 1 1,-4 1-1,-1 1 1,0-1-1,0 0-43,-1 1 1,-1-1-1,5 0 1,0 1 0,-3 0-1,-1 0 1,1-1 0,0-1-16,2 1 0,0-1 0,1-1 1,0 0-1,-2 2 0,0 1 0,1-1 1,0 0-4,1 1 0,2-1 0,6 1 0,-1 0 0,-8 3 0,0 0 0,2 0 0,1 0 8,1 0 1,1 0-1,7 0 1,0-1 0,-6 1-1,-1 0 1,-1 0-1,-1 0 0,1 0 0,1 0 1,-1-1-1,0-1 0,-1 1 1,0-1-1,-4-1 1,0 0 7,-2 1 0,1 0 0,2 0 0,0 1 0,-7-1 0,0 0 1,-1-1-1,0-1-8,-1-1 0,0 1 0,1 1 1,-1 0-1,-3-1 0,-1-1 0,0 1 1,0-1 4,2 0 1,-1 1-1,-1 1 1,0 0 0,3-1-1,-1-1 1,-1 1 0,-2 1 6,-2 1 1,1 0-1,3 1 1,1 0 0,-2 1-1,0 0 1,1 0 0,1 0 24,2-1 1,-1 2 0,-6 1 0,0 1 0,2-1 0,0 0 0,-2 0 0,-1 0-22,-1-2 1,-1 1 0,5 1-1,-1 1 1,-8 0 0,0-1 0,0 0-1,-1-1 49,0 1 1,-1-2 0,-2-3-1,0 0 1,-4 0 0,-1-1-1,38 3 186,-7-4 1,-5-1 0,-9-2-1,-3 0-103,-6 0 1,-3 0-1,-3 0 1,-4 0-127,-6 0 0,-3 0 0,-3-2 1,-2-1-425,-2-2 0,-6-1 1,1 6-1132,-4 0 1,-7 0-1051,1 0 1,-6 0 0,4 2 630,-2 3 1927,5 4 0,-3 7 0,7 0 0</inkml:trace>
  <inkml:trace contextRef="#ctx0" brushRef="#br0" timeOffset="1">12201 582 8315,'9'-25'0,"-4"2"0,-3 2 0,-2-1 1269,0-3 1,-5 1-1,-4-4 1,-3 3-382,-6 3 1,-8-4-1,2 5 1,-3 3-427,1 6 0,0 0 1,-5 5-1,-1 0 86,1 0 0,-1 1 0,1 6 1,1 0-385,4 0 1,-2 6 0,5 2-1,1 5-253,-1 4 0,2 4 0,5 0 0,0 4-48,1-1 0,6 6 1,4-6-1,3 2 26,2 0 1,0-5 0,2 4 0,3-2 47,5-4 1,11-7-1,6-1 1,2-1 34,3-1 0,6-2 0,4-7 0,2 0 65,-2 0 1,1-2-1,-4-3 1,-1-6 71,1-3 0,-10 4 1,-6-1-1,-4-1-25,-3-2 0,1-3 1,-11-3-1,-3-1 48,-1 2 0,-2 2 0,-2 3 1173,-3 3-1003,3-3 0,-5 20 0,7-1 0,2 7-82,3 4 1,9 0 0,9 1-1,0 2-291,-1 2 0,1 0 0,-4-5 0,4-2-928,1-4 0,-4 4 0,2-5 0,-1 0-994,0-4 0,0 2 1,-3-2 417,3-1 0,-4-4 1,2-6 916,-6-4 0,-6-9 1,-9-4-1,-3 0 439,-6 1 0,-3-5 0,-2 5 1,1-1 590,-1 0 0,5-3 1,3 5 3129,1 2-2423,2 2 1,6 8-1,5 4 1,4 5-531,4 5 0,2 4 1,1 8-1,2 2-30,2 2 0,0 5 1,-5-3-1,-2 0-364,-4-1 1,4 6 0,-5-3-1,0-1-24,-4-3 1,-3-3-1,-2-3 106,0 1 0,0-5 0,-2-3 7,-3-1 1,-4-8 0,-7-10 0,1-5-106,-1-5 0,-3 2 0,1-9 0,4-3-246,0-4 1,7-3-1,4 3 1,6-2-289,8 2 1,5 2 0,3 1 0,4 3 113,1 2 0,2 5 0,6 8 0,-1 2 13,1 1 1,-3 8 0,-1-3 0,-2 6 327,2 6 1,-5 2-1,0 8 1,-2 2-26,0 2 1,-2 0-1,-7 4 1,-3 1-8,-2-1 1,3 2 0,-4 4 0,-1-2-62,2-2 0,-4-5 0,8 3 1,-1-1 5,-1-4 1,7 2 0,-2-3 0,5-4 16,0 0 0,6 0 1,1 0-1,4-4 79,1-5 0,0 2 1,1-1-1,-1-3 244,1-1 0,-1-7 0,1-2 0,-3-2 95,-2-3 1,0-8-1,-4 0 1,0 0-233,0 3-1,-8-4 1,-6-2 0,-2-1-139,-3-4 1,-3-2-1,-4-1 1,-6 1-270,-7 4 0,-5-2 0,2 7 0,-4 2 89,-1 1 1,0 4 0,-4 4 0,3 5 131,2 3 1,-3 2 0,4 0 0,-1 2 85,0 3 1,-3 9 0,5 8 0,2 1 8,1 0 0,4 5 1,2-2-1,3 2-62,2-2 0,2-3 0,7-7 0,1-1 8,3 1 0,6-2 0,0-2 0,5-3 63,4-2 1,6-2-1,-5-5 1,3 0-100,3 0 0,1 0 0,3-2 0,-1-1-30,1-2 0,-1-1 1,1 6-1,-1 0 48,1 0 0,-6 2 1,-2 3-1,1 6 212,-1 3 0,-5 9 1,4 3-1,-2 3 180,0 3 0,0 5 0,-7 1 0,-2 2 15,-1 4 0,-8-1 0,2-1 0,-5-5 138,-5-4 1,-5-1 0,-10-3 0,-2-2-558,-3-6 0,-6-6 0,-8-3 0,-1-3 0,-3-2 0,-3-3 0,-3-10 0,-1-4 0,-3-4 0,-5-2 0,6-1 0,3-2-493,5-2 0,3-11 1,7 2-1,6-1-1119,4-4 1,3-2 0,7 3-1,4-3-733,4 2 0,13 0 0,9 0 0,10-2 48,9 2 1,5 1 2296,8-3 0,6-10 0,2-9 0</inkml:trace>
  <inkml:trace contextRef="#ctx0" brushRef="#br0" timeOffset="2">13648 31 8331,'7'-15'1154,"1"-1"1</inkml:trace>
  <inkml:trace contextRef="#ctx0" brushRef="#br0" timeOffset="3">13705-1 12881,'13'11'472,"-5"16"48,3 1 377,-1 1 0,-6 3 0,3 1 0,-2 2-124,0 2 0,1 4 0,-5-4 0,3-2-396,1-2 1,2-1-1,-2-3 1,6-1-250,3-2 1,7-6 0,1 2 0,3-1 6,3 0 1,7-1-1,1-8 1,1-4-278,2-1 0,-5 0 0,7-3 0,-1 1-77,0-1 0,-3-10 1,3-4-1,-3-6-60,-8-5 1,1 2-1,-9-7 1,-4-2 43,-4-2 1,-6-6 0,-7-1 0,-2 2-113,-3 2 0,-6 3 0,-8 4 1,-4 5 522,-1 3 1,5 8 0,-4 1-1,2 2-196,0 4 1,-5 3 0,5 5 0,2 6 1232,1 2 0,9 8 0,4 4 0,3 3-591,2 5 0,2 2 1,3-4-1,6-1-327,3-4 1,14 4 0,5-4 0,5 2-490,6-2 0,0 2 0,-1-9 0,-1-3-884,2-4 0,0-1 0,-1 5 1,-3-1-1968,-1 1 1,3-6 3044,-5 1 0,6-8 0,-3 4 0</inkml:trace>
  <inkml:trace contextRef="#ctx0" brushRef="#br0" timeOffset="4">15173 424 7973,'16'0'0,"-1"-1"0,1-3 718,0-1 0,5-6 0,1 6 0,3 2 29,3 1 1,2-3-1,1-1 1,0 3-985,1 1 0,-2 4 1,-4 1-1,-5 4-1148,-4 2 1,-3 2 0,-3 4 1384,-6 1 0,-10 7 0,-4 1 0</inkml:trace>
  <inkml:trace contextRef="#ctx0" brushRef="#br0" timeOffset="5">15236 692 7973,'15'0'1385,"1"0"1,0-2-986,0-3 1,6 3-1,5-5 1,2 2 361,3-1 0,-1 1 0,2 5 0,2 0-751,2 0 0,5 0 0,-5 0 0,-1 0-1166,3 0 1,-1 5 0,6 2-1,-4 0-2725,-2 0 3880,6 6 0,-11-12 0,6 6 0</inkml:trace>
  <inkml:trace contextRef="#ctx0" brushRef="#br0" timeOffset="6">16698 629 7967,'24'-32'0,"-3"1"169,-3-1 0,-9 3 0,-4 1 0,-5 2 1062,-5-2 0,-4 0 1,-9 1-1,-1 7-405,-2 2 0,-5 2 1,2 2-1,-4 4-445,-6 5 0,-1 3 0,4 2 0,0 0-291,-1 0 1,1 7-1,-1 3 1,1 6-125,-1 5 1,6 2 0,2 5 0,1-4-87,4-1 0,1 5 0,4-4 0,4 1-206,5-4 1,3 1 0,2-1 0,2-1 290,3-3 0,9-7 0,8-1 0,3 0 166,3 0 0,9-6 0,5 2 0,3-3-73,2-2 1,0-2-1,2-3 1,0-4 133,-2 1 0,0-6 0,-13 3 0,-6-3-38,-4-1 0,-3-1 0,-7 0 114,-4 0 1,-3 1 141,-7-1 0,0 9-222,0 7 0,7 5 1,4 9-1,5 0-60,5 4 1,-2 1-1,5-2 1,1 3-350,-1 0 0,-5 0 1,4-8-1,-2-2-354,0 3 1,5-1-1,-5-2 1,-2-4 191,-1-5 0,3 5 0,0-1 0,-2-2-230,-1-1 0,2-9 0,0-3 0,-5-4 343,-2-2 0,-10-5 0,2-2 0,-3-1 83,-2-4 0,-5 0 0,-2 2 1,0 3 441,0 0 0,-4 11 1012,6-4-889,0 11 1,12 5-1,5 12 1,6 6-5,3 3 0,-2 5 0,-7-3 0,-1-1-77,1 1 1,-4-2-1,1-5 475,-2-1-395,-2 1 1,-12-7 0,-3-6 0,-2-6-14,1-8 0,-8-4 0,5-5 0,0-2 27,2-3 1,3 1 0,-1-4 0,4 3-413,5 3 1,1-6 0,1 3 0,5 1-561,4 3 1,4 4-1,4 3 1,1 1 89,2 3 1,12 6 0,-2-1 0,3 3-1281,-1 2 0,0 0 1,2 0-1,2 2 530,-2 3 1,3-3 0,-1 5 0,-4-2 1240,-5 1 0,5-1 0,-5-5 0,0 2-87,2 3 1,-2-3-1,0 3 1,-4-3 73,-1-2 1,-2 0 0,-6 0 457,1 0 1,-7-7 0,-4-4 674,-3-3 1,-7 4 0,-4-1 0,-3 1-352,-6 1 1,-8-3 0,0 5-1,-4 0-107,-1 0 1,4 1-1,1 6 1,0 0-357,2 0 0,-1 7 0,8 4 0,-1 3 180,4 2 1,4 5 0,-1 1 0,6 3-232,3 3 1,4-4 0,5 2 0,9 1-215,8-3 0,13 4 0,6-5 0,6-1 27,4 1 0,6-2 1,-3-5-1,2-2-127,-1-4 0,-13 2 0,-2-6 0,-7-3-789,-4-1 1,-6-2 0,-4 0 51,-4 0 1,-10-5-1,-7-1-3433,-8 3 4229,-13 1 0,-4-5 0,-6-2 0</inkml:trace>
  <inkml:trace contextRef="#ctx0" brushRef="#br0" timeOffset="7">18946 314 7838,'-7'9'1546,"7"-4"1,0-8 0,9-2-597,5 1 1,9-5 0,3-1 0,5-4-300,6-2 0,-4 0 0,6 1 1,-3-1-279,1 0 0,0-5 0,-8-1 0,-1-1-183,-1 0 0,-10-3 0,1 3 0,-8 1-282,-3-1 0,-2 2-27</inkml:trace>
  <inkml:trace contextRef="#ctx0" brushRef="#br0" timeOffset="8">19375 0 20328,'-1'2'-8,"-7"19"404,-5 5 0,1 4 1,0 1-1,3 2-2,2 4 0,2-4 0,5 4 0,0-6-336,0-5 1,5 4 0,2-5 0,2-1-1057,3-3 1,-3-4 0,0 1-1531,-2 3 0,3-4 1,-6 4 1506,-6-3 1,-5-10-1,-9-2 1,-1-5-1019,-4-1 2039,-4 0 0,-6 0 0,-1 0 0</inkml:trace>
  <inkml:trace contextRef="#ctx0" brushRef="#br0" timeOffset="9">19041 519 7917,'7'8'109,"3"-2"1,4-5 0,4-1 0,2 0 1070,7 0 1,2 0 0,5 0 0,2 0 24,6 0 1,-2 0-1,2 0 1,2 0-875,1 0 1,1 6 0,-2-1 0,-4-2-239,-2-1 1,-1 3 0,-4 2 0,2 0-1678,2 0 1,-1 4 0,-4-6 0,-1 0-1206,1 2 1,4 0 2788,1 4 0,0-4 0,-6-7 0</inkml:trace>
  <inkml:trace contextRef="#ctx0" brushRef="#br0" timeOffset="10">20361 267 7974,'11'-5'0,"-1"0"0,-4-1 0,2 8 1690,-1 3 1,4 4 0,-4 7 0,0 1-496,0 4 0,-2 4 0,-3 6 1,1 1-843,2-1 0,6-5 0,-6 0 1,0 1-638,2-3 1,-3-1 0,5-6-759,-2 4 1,-2-3-2045,-5 3 1,-2-6 0,-3-4 1719,-6-6 0,-8-10 1366,-2-6 0,-14-10 0,2-3 0</inkml:trace>
  <inkml:trace contextRef="#ctx0" brushRef="#br0" timeOffset="11">20204 472 8389,'2'-14'0,"3"1"869,6 3 0,10 6 0,6-1 0,7 3 35,2 2 0,8 0 0,-2 0 1,3 0-468,3 0 1,2 6 0,-1 1 0,-3 0-398,-1 0 0,-7 5 0,-1-3 0,-4 1-1558,-1 0 0,-3-1 0,-1 3 0,-3-3-101,-2-2 0,-2 4 0,-6-6 1619,1-2 0,7-1 0,1-2 0</inkml:trace>
  <inkml:trace contextRef="#ctx0" brushRef="#br0" timeOffset="12">21336 503 7974,'25'-16'409,"-3"1"1,-6-1-1,-2-2-220,-4-3 0,-3 4 0,-7-4 0,0 4 642,0 1 0,-5 0 1,-4 0-1,-3 1 37,-5-1 0,-4 5 1,2 3-1,-4-1-492,-2 0 0,1 6 1,-4-2-1,2 3-214,-2 2 0,0 5 1,0 2-1,2 2-28,-2 3 0,5 2 0,2 2 0,4 1-150,1 4 0,2-2 0,3 6 0,6-3-281,4-2 1,1 2 0,3-1-1,7-1 159,11-3 0,7 4 0,4-2 0,1-3 134,4-4 0,1-7 1,4 4-1,-3-2-19,-1-3 0,-5-4 0,4-6 0,-6-4 113,-5-4 0,2-2 0,-8-1 0,-5-3-43,-2-1 1,-10 1-1,2 4 1,-3 0 528,-2 0-246,0 1 1,2 6 0,1 5 19,3 8 1,6 5 0,0 6 0,5 3-97,4 3 1,0-4 0,-5 4 0,0-3-877,0-3 1,5 1 0,0 0-1,-2-2-565,-2-4 0,-1 3 0,0-8 1,-1-2 389,1-1 1,0-2-1,0-2 21,-1-3 1,-4-9 0,-3-9 0,-1 1 261,-3-1 0,-2-5 0,-2 4 0,0-3 653,0 1 0,-6 2-105,1-3 1,2 7 0,8 9 779,5 6 0,3 7 1,1 6-1,0 10 222,3 4 1,2-1 0,-3 6 0,0-1-566,-1-2 0,-1 4 0,-1-7 0,-5-2 10,-1-1 0,0-4 0,-3-2 11,1-1 0,-1-8 0,-10 2-138,-4-3 1,-4-11 0,-2-5 0,0-7-149,1-3 1,-1-2 0,0-6-1,2 1-92,4-1 1,3 3 0,9 1 0,3 3-447,5 3 0,11 1 0,6 5 0,4 2-353,6 3 0,1 4 1,6 7-1,-4 0-653,-2 0 1,6 2-1,-4 3 1,0 6 345,-3 3 1,-4 2 0,-3-1 0,-2-1 991,-2-3 0,0-4 0,6-7 0</inkml:trace>
  <inkml:trace contextRef="#ctx0" brushRef="#br0" timeOffset="13">22814 299 10063,'-5'-16'0,"-2"0"1201,-2 0 1,-1 1-1,-6 1-416,0 3 0,0 4 0,1 7 0,-1 0-294,0 0 0,1 0 0,-1 2 0,-2 3-141,-3 6 0,6 3 1,-3 1-1,6 3-60,0 3 1,0-2 0,-1 6 0,5-3-69,1-3 1,1 4-1,8 0 1,3 0-94,6-1 1,10-1 0,7-3 0,7 1 71,7 2 1,3 0-1,4-7 1,2-4-135,1-4 0,4-5 0,-7-1 0,-6 0-347,-2 0 1,-1-5 0,-9-2 0,-6-2-1010,-6-3 1,-5-2-1,-4-3 1,-6-3 721,-8-1 0,-6 2 0,-13 7 0,-6 0 567,-6-6 0,-16-4 0,2-10 0</inkml:trace>
  <inkml:trace contextRef="#ctx0" brushRef="#br0" timeOffset="14">23647 236 8750,'-5'-12'0,"0"-2"0,1-4 0,3-1 514,1-4 0,1 4 0,5-5 0,6 1 229,7 4 0,6 1 0,9 4 0,7 4-158,6 4 0,3 5 1,-4 1-1,-2 1-267,-2 5 1,-9 8 0,-2 8 0,-8 3-259,-6 3 1,-8 1 0,-4 5 0,-3 1-65,-2 1 1,-14 6 0,-7-3-1,-7-3-56,-3-3 1,-1 6 0,-1-11-1,-2-2-76,-2-2 1,1-4-1,4-10 1,1-5 212,-1-3 1,3-2-1,1 0 1,2-2 31,-2-3 1,0-9 0,1-7-1,6 2-25,4 2 1,3 1 0,4-2 0,4-1 281,5-2 1,15 2 0,12 7 0,14 3 35,12 2 1,16 2-1,-1 7 1,8 3-211,11 5 0,-3 6 0,3 5 1,-43-8-1,0 0-365,1 2 0,1 0 1,-1 0-1,-1 1 1,0 0-1,0 0 0,35 13-563,-11-2 1,-6 6 0,-16-5 0,-10 0-4987,-10 1 5722,-15 1 0,-17 1 0,-10 1 0</inkml:trace>
  <inkml:trace contextRef="#ctx0" brushRef="#br0" timeOffset="15">16619 959 7866,'-15'-9'1289,"6"2"1,9 7-1,10 0 1,4 0-933,2 0 1,7 0 0,5 0-1,5 0-46,4 0 0,5 0 0,-4 0 0,2 0 36,4 0 0,1 0 0,2 0 0,1 0-57,-1 0 0,0 0 1,0 0-1,-2 0-41,-3 0 0,9 0 0,-6 0 1,1 0-119,-2 0 1,3 0-1,7 0 1,2 0-118,3 0 1,2 0 0,2 0 0,-2 0 2,-3 0 0,1 0 1,-6 0-1,-2 0 94,-3 0 0,0 0 0,-1 0 0,0 0 90,0 0 0,0-2 0,2-1 0,4-2-104,4 1 0,4 2 0,2 2 1,2 0-131,3 0 1,0 0-1,4 0 1,-8 0-102,-2 0 0,-5 0 0,-10 0 0,-1 2 222,-4 3 1,1-3 0,-6 3 0,-2-1 99,-2 1 0,4-3 0,0 3 1,-1-3 130,3-2 0,1 0 0,7 0 0,-1 0 22,-5 0 0,10 5 0,-4 0 1,0-1-166,-3-2 0,2-2 0,-6 0 0,0 1-124,-3 4 0,1-3 0,0 3 0,1-3-3,-1-2 1,-1 0-1,-4 2 1,4 1-91,5 3 0,1-1 0,5-5 0,-1 0-23,2 0 1,12 2 0,-9 1 0,4 2-208,-3-1 0,4-1 1,-8 1-1,2 1 151,-2-1 0,0-3 0,-11-1 0,1 0 190,-1 0 0,6 0 0,-2 0 0,1 0 23,-1 0 1,9 0 0,-2 2-1,5 2-173,5 1 0,1 0 0,1-3 0,-2 1 60,1 3 0,2 1 0,-9-4 0,-4 2 27,-6-1 0,6-2 1,-5-2-1,-2 0 116,-2 0 0,4 1 0,0 3 0,3 1-90,0-1 1,11-3-1,-4-1 1,9 2-67,5 3 0,5-3 1,-3 5-1,2-2 0,3 0 1,0 6 0,0-6 0,-3 0-5,-3 2 0,7-5 0,-5 3 0,1-3 12,-4-2 0,2 5 1,-2 1-1,0-3 169,2-1 0,-5-2 0,4 0 0,-2 0-253,-4 0 1,0-5-1,-14-1 1,-8 3-807,-6 1 1,-1 2-1535,-13 0 1,-13 0 0,-20-2 0,-23-3 2448,-17-5 0,9 0 0,-3-1 0,-3-2 0,0 1 0</inkml:trace>
  <inkml:trace contextRef="#ctx0" brushRef="#br0" timeOffset="16">19261 1635 8063,'-16'-18'806,"0"-3"1,1 11 0,1-4-455,3-2 0,-1 6 1,7-1-1,1-1 28,2-2 0,15-2 1,6 0-1,7 1 516,7-1 1,16 0 0,2 1-1,5 1-650,1 3 0,-2-1 0,-1 7 0,-9 1-183,-5 2 1,0 9 0,-6 4-1,-6 3 62,-4 2 0,-3 6 0,-7 5 0,-2 2-52,-1 3 1,-8 4 0,2 4 0,-5 2 133,-5 2 1,-9 8 0,-8-10 0,-3-3 154,-3-4 1,-2-6 0,-3-1 0,-2-5 59,-1-5 1,-8 1 0,2-11-1,-2 1-182,2-4 0,-1-3 0,4-2 1,1-2-398,-1-3 0,3 2 0,4-8 1,3-1-188,2-2 1,10-2-1,8 1 1,2-3-79,4-3 0,3 4 0,5-4 1,7 3-36,7 3 1,6 1 0,6 3 0,1 6 251,-1 3 0,-1 4 0,-2 3 1,-4 7 249,-1 8 0,3-3 0,-3 4 1,0-2 229,-1 2 0,5-3 1,-5 3-1,1-2 201,0 2 1,10-4 0,0 6 0,5-2 29,6 0 0,3 0 0,4-6 0,1 1-94,-1 0 1,3 0 0,-1-2-1,-4-2 44,-6-2 1,3-6 0,-6 1 0,0-1-332,-3 1 0,-4-3 1,-3 3-1,-4-4-1417,-5-1 0,-4 0 0,-1 0-6861,0 0 8153,-8 0 0,-1 0 0,-7 0 0</inkml:trace>
  <inkml:trace contextRef="#ctx0" brushRef="#br1" timeOffset="17">6808 5470 25108,'-8'16'-671,"2"-1"0,5 8 0,1 3 0,0 4 801,0 1 0,0 6 0,0 0 1,0-2 21,0-2 0,0-2 1,0 1-1,0-3-214,0-3 0,0-3 1,0-7-1,0 0-731,0-1 676,0-6 1,0-5-1,0-13-139,0-7 1,0-10 0,-2 0 0,-2-6-677,-1-4 0,0-3 0,5-4 1,0 2 597,0 3 1,0 1-1,0 6 1,0-1 275,0 1 1,0 5-1,0 1 1,0 3 23,0 2 0,0 8 624,0 2 0,7 10 0,2 3-352,-1 11 0,5 11 0,-8-3 0,-2 3-81,-1 3 1,3 1-1,1 3 1,-3-1 0,-1 1 1,0-1 0,1 1-1,4-1-78,2 0 1,-4 1 0,6-2 0,-1-4-74,-1-5 0,-1 0 0,-4-4 1,1-3 168,-1 0 0,-1-7-194,2-2 1,-3-10 0,3-5-1,-3-6 21,-2-5 1,-2-9-1,-3-8 1,-4-2-370,1-4 1,-10-1-1,6-3 1,0 3-245,-2 3 1,5 4 0,0 8 0,2 4 373,4 5 1,-4 3 483,2 3 0,-1 8 1,8 7 54,3 8 0,-3 6 1,5 2-1,-2 2 9,1 3 0,-1 3 0,-5 7 0,0-1-207,0-4 0,0 4 0,-2-6 0,-1 1-139,-3-4 1,1 2-1,5-3 115,0 0 1,0-8 29,0-2 0,5-8 0,1-4-38,-3-12 1,4-3 0,-2-9 0,-1-2-70,-2-2 0,-2-3 1,0-4-1,0-5-231,0-3 1,-2-2-1,-2 1 1,-3 4-188,-1 6 0,4 4 0,-1 4 1,1 6 181,-1 4 1,3-1 295,-3 9 0,3 4 77,2 6 1,-7 7 0,-3 9 18,-4 0 0,3-1 0,3 1 0,-1 0-292,0 0 1,4-1-1,-4 1-162,2 0 330,2-7 1,3-3-1,-1-7 102,-2-4 0,-6-4 0,4-9 1,-2-1-22,-3-2 0,3-5 0,-1 5 1,-1 2 182,3 1 0,-5 3 1,6-1 91,-1 0 0,6 7-338,2 4 1,7 10 0,9 8 0,-1 4 74,1 4 1,0 7 0,1 0 0,3 5-11,1 4 0,-1 5 0,-4-6 0,-2-1-75,-3-1 1,3-3 0,-6 0 0,3 1-125,-1-1 1,-4-6 0,2-4 0,-1-4-278,-3-1 0,3 0-130,-2-1 621,0-6 0,-5-11 0,0-12 0,-1-7-225,-5-3 1,3-2 0,-6-6 0,0-1-236,1-4 0,4 4 0,-1-3 0,3 2-212,2 3 0,0 6 559,0 5 1,2 9 0,3 6 35,6 3 1,3 9-1,1 5 1,-1 6 99,-3 3 1,1 7 0,-5-2 0,0 2 29,0-2 0,-2 4 0,-5-4 1,-2 2-153,-3-2 0,3-3 1,-5-8-1,2 1-196,0 0 0,-6-6 119,6 1 1,-5-9 69,5-2 0,5-7 0,6-11 0,3-1-76,3-2 0,8-7 1,1 2-1,-4-2-204,-5 2 1,2-4-1,-3 6 1,1-1 256,-2 4 0,4 4 820,-3 1-720,-4 7 0,0 9 0,-7 11 0,0 4 59,0 6 1,0-1-1,0 6 1,-2 0 76,-3-2 1,-2 10 0,-5-6-1,3-1-149,2 3 1,-3-5 0,3-1-1,0-1-232,0-4 0,1-2 0,6-1-181,0 0 1,0-6 0,2-1 211,3-2 1,4-3-1,7-10 1,-1-4-28,1-4 0,5-2 0,2-3 0,0-4-21,-1-3 1,5-7 0,-7 7-1,0-2 143,-3 2 1,-3 3 0,-2 7-1,-3 0 372,-2 1 0,-2 4 211,-5 1 1,-1 6-368,-5-1 1,-2 10 0,-10 6 0,-1 4-42,-2 6 1,-5-3-1,3 3 1,0-4-81,1-1 0,-5 0 0,6-1 0,2 1-214,2 0 0,1-6 0,2 1-160,4 1 0,1-5 196,4-2 1,12-3 0,1-2-220,10 0 0,10-5 0,-2-2 0,5-2 87,6-3 0,-4 3 0,4 0 0,-4 2 295,-1 4 0,-8 1 0,-3 2 0,-4 0 243,-1 0 79,-7 0 0,-2 2-162,-7 3 0,-7-1 1,-5 6-1,-6 2-160,-3 2 0,-5 0 0,3-2 0,1-1-5,-1 1 0,-2-3 1,8 0-1,3-1 82,0 1-221,0-5 1,2 3-90,7-7 0,8 0 0,18-2 0,5-2-135,4-1 1,1-5-1,3 4 1,-1 1 293,-2-2 0,2 5 1,-12-3-1,-1 3 216,-3 2 0,-6 0 251,-1 0 1,-8 0-678,-2 0 0,-12 0 0,-11 0 0,-2 0-748,-3 0 0,-1 6 0,-3-1 0,1-2-923,-1-1 1,1-2 1888,0 0 0,-1 7 0,1 2 0</inkml:trace>
  <inkml:trace contextRef="#ctx0" brushRef="#br1" timeOffset="18">6352 6130 7991,'-14'-2'143,"4"-3"1,1 3 280,4-3 78,3 3 0,-3 2-137,10 0 0,-1 0 0,6 0 0,1-2-39,-3-3 0,6 4 1,-1-6-1,4 1 119,4 1 0,11-2 1,-5 4-1,1-4-233,2-2 0,0 5 0,0-1 1,-4 3-110,-5 2 1,-9 0-340,-2 0 1,-8 0-26,-2 0 0,-7 2 0,-10 3 1,-4 4 49,-5 0 0,-4 3 0,-2-5 0,1 0-99,-1 0 0,3 0 1,1-4-1,3 3 130,3-3 0,1-1 573,5-2-154,0 0 1,14 0-1,9 0 1,9-2-113,5-3 0,12 1 0,1-4 0,2-1-85,3 0 1,4 4 0,-1-4-1,2 2 5,-2 4 1,-4 1-1,-6 2 1,-3 0-105,-2 0 0,-10 2 350,-6 3 0,-10 4 0,-1 5-165,-8-4 1,-13 2 0,-6-6 0,-2-3 61,-3-1 0,-4-2 0,-1 0 0,2 0-97,2 0 0,1 0 1,3 0-1,1 0-324,2 0 0,6 0 1,-1 0 152,4 0 0,3-2 91,3-3 1,6-4 0,10-5 0,6 2-8,3 2 0,9-1 0,1-5 0,2 1 9,0-1 0,-6 2 0,2 2 1,-1 1 44,0-1 1,-5 5 0,-6 0 176,3 0 1,-5 5-108,3-3 1,-9 3-61,-2 2 0,-7 6 1,-11 1-1,-3 1-57,-5 5 1,2-1 0,-3 0-1,-1-2 34,-1 3 0,-3-1 0,3 0 1,1-3-82,1-2 0,8-2 1,-2-3-1,4 1-141,1 3 0,0-1 140,1-5 1,8 0-1,7 0-132,8 0 1,13 0 0,6-2-1,4-1-7,6-3 0,3 1 0,7 3 1,-2-1-27,-3-2 0,-3-1 0,-9 6 0,-4 0-366,-5 0 537,-4 0 1,-8 2-1,-6 2 195,-6 1 1,-13 0 0,-10-5 0,-4 0 31,-1 0 0,-1-5 0,1-2 1,-1 0-96,1 0 0,5-4 0,1 4 1,3 0 104,2 0 0,5 0 0,2 4-9,3-2 1,8-1-262,2 6 0,12-5 0,9 0 0,0 2-96,2 1 0,2 4 0,6 3 1,-1 5 87,-4 4 0,-3 2 1,-6 0-1,2-1-114,2 1 1,-5 5-1,-7 2 1,-1-1 156,1 1 0,-5-2 0,1-3 0,-3 1 241,-2 2 0,-2 0 231,-3-6 237,-4 1-504,-7-7 0,9-9 0,7-11-219,9-3 0,5-1 0,2-1 0,-1 0-89,1 1 1,0 4 0,0 2 0,-1 2 80,1 4 1,0 1 0,-2 4 0,-2 3 176,-2 6 0,1 3 0,5 3 1,-2 2-51,-4 2 0,-1 0 0,-6-5 1,3 0 253,-3-1 0,-1-4 1,-4-3 66,-3-1 1,1-1-157,-6-6 0,-1-2 1,-3-3-1,2-7-81,2-8 1,1 1-1,-3-7 1,3 0-109,2 1 1,2-4 0,5 2 0,0-1-450,0 2 1,2-7-1,1 5 1,4 2 139,2 1 1,-4 10 0,5 6 254,3 2 0,1 2 0,1 5 0</inkml:trace>
  <inkml:trace contextRef="#ctx0" brushRef="#br1" timeOffset="19">3994 6146 8270,'0'-11'-67,"-2"1"248,-3-3 0,2 0 61,-8-3 0,2 0 1,-3 2-1,3 2 88,2 1 0,0 6 1,2-5 228,-5-3 0,3 5 0,0-1 617,0 2 0,5 0 614,-3 2-961,3 3 0,4-3-431,3 10 0,2 4 1,5 6-212,-1 1 1,-6 0 0,4 0 0,-1-1 29,1 1 0,-5-5 0,3-1 0,-2 2-75,0 2 1,2 2 0,-3 0-100,1-1 1,0 1 0,-3 0-11,3 0 0,-3-1 1,5-1-1,-2-2 41,0-1 1,6-1-1,-4 6-81,1 0 1,3 0 0,3-1 0,-2 1 25,-1 0 0,-3-6 1,5 1 73,-3 1 0,-1 2 0,3 0 0,-2-2 52,3-1 0,1-1 1,1 6-71,1-1 1,0 1 0,0 0-43,-1 0 1,1-2 0,-2-2 0,-2-2-83,-1 3 0,-1-1 0,6 0 0,-2-2 79,-4 3 0,4-5 0,-3 3 0,3-1 204,2-1 0,-1 3 0,1-5-89,0 2 1,-1 0 0,1 3-1,0-2-39,0 3 1,-1-5-1,1 1 1,0 0-79,-1 0 0,-1-4 0,-1 4 0,-3-1-42,2 1 1,2-4-1,2 6 1,0-1 55,0-1 1,-1 5 0,1-5 32,0-1 1,-1 5-1,1-6 1,0 1 90,0 5 0,-2-5 0,-2 1 0,-2 0-160,3 0 0,0-4 0,3 3 0,-2 1-145,-3 0 1,3-4 0,-4 4 0,6 0 37,5-1 1,-4-2 0,6 2-1,-2 1 74,0 0 0,7 0 1,-4 3-1,1-2 82,-4 2 0,1-3 0,1 2 0,0-1 5,0-1 0,-2 0 1,-4-4-1,2 4-44,2-1 0,0 1 0,-5-5 0,0 3-22,-1 1 0,1-4 0,0 3 0,1 0-27,4 3 0,-3-3 1,4 0-1,-1 0 16,0 4 0,6-4 1,-5 0-1,1-2 36,0 0 0,-2 6 1,-4-6-1,2-2-73,2-1 0,0 3 0,-3 1 0,1-1-32,2 2 0,5-5 0,-3 5 0,0-2 40,-1 0 0,10 5 1,-4-3-1,0 0 35,1 0 0,-4 0 0,1-3 0,0 1 11,-1-1 0,-1 3 0,-5-2 0,2-2 13,-2-1 1,4-2-1,-2 2 1,0 1-6,2 3 0,1 1 1,8-4-1,-1 2 65,1-1 1,4 3-1,1-2 1,-2 0 81,-2 2 1,-7-5 0,0 3 0,2-3-9,2-2 0,-4 0 0,-1 2 1,-2 1-93,-4 2 0,3 1 0,-1-6 0,-1 0 44,-3 0 1,4 0-1,2 0 1,-1 0 26,1 0 1,3 0 0,-3 0-1,0 0 56,0 0 0,4-2 0,-2-2 0,-1-1 55,-3 2 1,2-4 0,-2 0 0,0 0-238,2 0 0,-6 2 0,6 3 0,-2-2 0,0-1 0,5 0 0,-3 5 0,-1 0 0,1 0 0,-2 0 0,-3 0 0,1 0 0,2 0 0,0 0 0,-6 0 0,1 0 0,-5 0 0,-3-2 0,-1-3-2230,-1 3 0,-8-5 1,-3 7-120,-6 0 1,-5 0 2348,-5 0 0,-3-7 0,-7-2 0</inkml:trace>
  <inkml:trace contextRef="#ctx0" brushRef="#br1" timeOffset="20">5346 1996 9056,'-10'-2'1275,"-1"-3"0,6 3 0,-4-5-360,2 0 0,2 4-169,5-8 1,2 6-499,3-5 0,4 5 0,6-4 1,1 2 15,0 3 0,0-3 0,-1 2-58,1 2 1,0-4 0,-1 1 0,1 1-35,0-2 0,0 5 0,1-5 0,2 2 4,2 0 0,0-2 0,-5 3 0,0-3 10,-1-1 0,-1 3 0,-1-4 0,-3 0-72,2 0 0,1 4 1,-1-4-1,-2 2-58,3 4 0,1-4 0,1 0 1,1 0-77,0 0 1,-1-4 0,1 6 0,0 2 36,0 1 1,-1-3 0,1-1 0,0 1-236,-1-2 0,1 4 0,0-6 181,0 2 1,-6 2 0,1 5 0,1 0 38,2 0 0,2 0 1,1 0-1,2 0 3,2 0 1,0 0 0,-5 0 0,0 0 28,-1 0 1,1 0 0,0 0 0,-1 0-13,1 0 0,-5-5 1,-1-1-1,2 3-12,2 1 1,2 2 0,0 0 0,1 0-76,4 0 1,-3 0 0,3 0 0,-4 0 43,-1 0 0,5 0 1,0 0-1,-2 0-13,-2 0 1,-1 0 0,0 0 0,0 0 58,-1 0 1,3 0-1,1 0 1,2 0 96,-2 0 0,-1 0 0,-3 0 0,1 0-29,0 0 1,0 0-1,-1 0 1,1 0-91,0 0 1,1 0 0,2 0-1,2 0-71,-1 0 0,-3 2 0,-1 1 0,1 4 62,4 2 0,-3-5 1,4 1-1,-1-2 4,0 3 1,0-5-1,-5 4 1,0-3-21,-1-2 0,6 2 0,0 1 0,-1 3-62,-3-3 0,-1-1 0,0 0 0,-1 1 8,1 2 0,5 2 0,0-1 0,-2 2 32,-1 1 0,3 3 0,1-5 0,1 2 33,0 3 1,-2-3-1,-4 0 1,2-1-18,2 1 0,0-5 0,-5 3 0,0-2-82,-1 0 0,1 2 1,2-3-1,1 3-34,2 1 1,0-4-1,-4 3 1,2 0 58,2 3 1,6-1 0,-6 0 0,0 0 33,1-1 1,-4 1 0,3 3 0,-4-3 94,-1-2 1,0 3 0,-1-3 0,1 0 21,0 0 1,0 4 0,-1-4 0,1 0 2,0 0 1,-1 5 0,1-2 0,0 3-40,0-3 1,5 4 0,-1-5 0,0 1-43,-3 1 0,-1-2 0,0 3 0,-1-2-13,1 3 0,0-5 0,0 3 0,-1-1 18,1-1 0,0 5 0,-1-4 0,3 3 6,3-3 1,-4 4 0,6-3 0,-2 3-1,0 1 1,5 1 0,-5 0 0,-2-1 19,-1 1 0,3 0 0,0 0 0,-2-1 40,-2 1 0,4 0 1,0-1-1,-1 1 0,-3 0 0,-1 0 1,-1-1-1,1-1-14,0-3 0,5 8 0,0-3 0,0 1-90,2 1 0,-6-3 1,6 3-1,-2 1-22,0 2 0,5 2 1,-5-4-1,-2 4 114,-2 1 1,4-3 0,0 3-1,-1 1 26,-3-1 1,-1-4 0,1 2 0,3-1-26,0 0 1,0 0-1,-8-5 1,-2 0 149,3-1 0,1 6 0,0 0 0,-2-2-152,-2-1 0,-1 3 0,3 0 0,-3-2-18,-2-2 0,3 4 0,-3 0 0,2-1 8,3-3 0,-3 4 1,0 0-1,0 0-18,-1 2 0,1-6 0,3 6 0,-1-1 108,1 5 0,2 1 0,2 0 0,-2-2 18,-4 2 0,4 0 1,-3 1-1,1-1-28,-2 0 0,3 9 0,-6-9 1,1 0-37,5 1 0,-6-1 1,0 0-1,-2-1-68,0 0 1,5 3 0,-4 2 0,-1-1 2,2 0 0,-5 1 1,3-1-1,-2 1-44,3-1 0,-5 1 0,5 1 0,-5 2 48,-1 1 0,6 6 1,1-3-1,0-1 75,0 1 0,0 3 1,-4-4-1,2 2-47,-1 4 0,3-6 1,-2-1-1,-1-4-127,-3-1 0,-1-6 0,0 0 0,0 0 72,0-1 0,0 2 1,0-6-1,-1 0-21,-5 2 1,3-4 0,-6 6 0,0-1 291,1 1 1,-1-1-1,-2 6 1,4-1-120,0 5 1,4-1-1,-6-5 1,0-2-234,1 2 0,2 2 0,-4 1 0,-2 0 39,-2 1 0,-2-1 0,0 1 0,2-3 194,4-2 1,-8 2 0,6-2 0,0 1 94,-2-2 1,0 2-1,-2-6 1,1 3 72,-1 3 1,7 1 0,2 3 0,2 1-79,0 4 0,-1 1 0,6 6 0,0-6-679,0-5 0,6 2 0,-1-10 0,-2-1-3754,-1-3 1,-2-9-1969,0-1 6167,0-15 0,-7-4 0,-2-17 0</inkml:trace>
  <inkml:trace contextRef="#ctx0" brushRef="#br1" timeOffset="21">12154 2845 8435,'9'0'1617,"5"2"1,-5 3 0,1 5-803,0 4 1,1 4-1,5 1 1,-1 4 138,1 1 1,5 2 0,0 8 0,-2 0-292,-1 3 0,-3 5 0,1-3 1,-2-1-436,-3 0 0,1-1 0,-7-6 0,-1 1-822,-3-1 0,-1-4 1,0-3-1,-1 0-412,-5 1 0,3-6 1,-8 2-1,-1-5-181,-2-6 1,-2-1-1,1-6 1,-1 3 1186,0-3 0,8-8 0,1-4 0</inkml:trace>
  <inkml:trace contextRef="#ctx0" brushRef="#br1" timeOffset="22">12531 2971 9188,'0'-9'3019,"0"16"1,0 12-2606,0 4 0,7 1 0,4-3 0,3 5 291,2 4 0,-1 2 0,1-1 1,0 0-206,-1 1 0,-1-1 0,-1 1 0,-5-1-669,-1 1 1,4-3 0,-6-3 0,-1-3-827,-3 0 1,-1-6 0,0 4-387,0-3 1,-5-8-1,-2-1-356,-2-2 1,6-4-1,-2-8 1737,3-5 0,2-4 0,0-2 0</inkml:trace>
  <inkml:trace contextRef="#ctx0" brushRef="#br1" timeOffset="23">13019 3065 8306,'9'-16'226,"3"6"0,-7-1 157,-1-1 0,-3 3 0,-2 1 1,-5 1 151,-4 3 0,1 2 0,-1 2 0,-3 0 38,-1 0 0,-1 11 0,-1 3 1,0 2-224,0 3 0,3 7 1,0-2-1,5 3-16,1-1 1,-4 0 0,6 4-1,1-2-78,3-2 1,2-2-1,5 4 1,4-3-184,4-3 1,4-1 0,2-7 0,7-1-76,2-3 0,8-7 1,2 3-1,-1-5 262,0-1 1,3 0 0,-7-1 0,0-5 177,1-4 0,-7 0 0,-7-4 1,-4-4 166,-1 1 1,-2-13-1,-4-1 1,-5-4-252,-3-4 0,-9 6 0,-5-5 0,-6 1-967,-2 0 1,-10 2 0,0 7-1,-5 4-1056,0 1 1,-3 4 0,1 9-1,4 4-1007,5 5 2676,-2 1 0,6 0 0,-8 0 0</inkml:trace>
  <inkml:trace contextRef="#ctx0" brushRef="#br1" timeOffset="24">14057 3096 11930,'15'0'0,"1"0"553,0 0 0,5 0 0,0-1 0,0-3-365,1-1 0,-4 0 0,3 5 0,-4 0-560,-1 0 1,-2 7-1,-4 3-1702,-4 4 1,-6 2 2073,-6 0 0,-9-1 0,-10 1 0</inkml:trace>
  <inkml:trace contextRef="#ctx0" brushRef="#br1" timeOffset="25">13931 3348 11054,'17'0'0,"2"0"720,2 0 0,0 0 0,-3 0 1,1 0-444,2 0 1,2 0 0,-4 0-1,2 0-464,-2 0 1,6 0 0,1 2 0,2 1 186,-2 2 0,11 8 0,-4-5 0</inkml:trace>
  <inkml:trace contextRef="#ctx0" brushRef="#br1" timeOffset="26">14827 3411 8182,'10'0'190,"1"0"0,1 0 550,2 0 1,7 0 0,2 0 0,1 0-113,4 0 0,2 0 0,1 0 0,3 0-167,2 0 1,-1 0 0,7 0 0,2 0-224,1 0 1,2-2 0,1-1 0,-1-3-86,0 3 0,-7 1 1,-2 2-1,-1 0 66,0 0 0,3 0 0,-5 0 1,-4 0-157,-1 0 0,7 0 0,-8 0 1,3 0-90,3 0 1,5 0 0,-2 0-1,1 0 108,-1 0 0,4 0 0,-3 0 0,-1 0 29,1 0 1,-3 0 0,-4 0 0,-1 0 0,1 0 1,-1 0-1,0 0 1,-1 0-8,-4 0 0,9 0 0,-3 0 0,1 0-35,0 0 0,4 0 0,1 0 0,1 0-6,-1 0 1,4 0 0,-3 0 0,-1 0-17,0 0 0,-1 0 0,-5 0 0,-1 0-39,0 0 0,6 0 0,0 0 0,-2 0-32,-2 0 1,5 0 0,4 0 0,4 0-79,1 0 1,0 0 0,0 0 0,0 0 21,1 0 0,-3 0 0,0 0 0,-1 0 24,0 0 1,5 5 0,-9 1 0,2-3 56,0-1 0,-2-2 1,4 0-1,-3 0 15,3 0 0,0 0 0,1 0 0,-1 0-52,0 0 0,8 0 0,-8 0 0,-1 0-33,3 0 1,-1 0 0,2 0 0,0 0 20,1 0 1,-6 0 0,0 0 0,-1 0 46,0 0 1,4 0 0,-3 0 0,3 0 95,3 0 1,0 0-1,5 0 1,3 0-68,0 0 0,5 0 0,-4 0 0,5 0-27,1 0 1,-1 0 0,1 0 0,-2 0 8,-3 0 0,1 0 1,-4 0-1,-1 0-18,0 0 0,-2 0 0,-3 0 0,4 0 35,4 0 0,4 0 1,4 0-1,3 0 42,6 0 0,6 0 0,2 0 0,-2 0-34,3 0 0,-1 0 0,-4 0 0,-1 0 63,-3 0 0,1 0 0,-5 0 0,1 0-44,4 0 0,2 0 0,3 0 0,4 0 259,5 0 1,-42 0 0,-1 0 0,1-1 0,0 0 0,1-1 0,-1 1-121,0-2 0,0 0 0,0 0 1,0 1-1,0 2 0,-1 0 1,41 0 84,-8 0 0,-2 0 1,-7-2-1,0-1-366,-1-2 0,-6-6 1,-7 6-1,-2 0-581,-3-2 0,-4 5 1,-5-3-1,-7 3-5676,-7 2 6344,-5 0 0,-35 7 0,-8 2 0</inkml:trace>
  <inkml:trace contextRef="#ctx0" brushRef="#br1" timeOffset="27">18066 4197 8182,'-14'-11'0,"2"2"364,1 2 0,2-5 655,-1 2 1,-2-4 0,6-2-1,5 2-479,4 4 1,4-4 0,7 3 0,0-3-237,4-2 1,8 1 0,0-1 0,4 0-53,1 1 1,4 4 0,0 2 0,-4 1-144,-1-1 0,2 5 0,-10-1 0,1 3-120,0 2 1,-2 0 0,-6 0 0,1 0 106,0 0 1,0 7 0,-2 4-267,-4 3 0,-1 7 0,-6 2 0,3 1 63,-3 4 1,-3 2 0,-3 3 0,-6 3 93,-5 6 0,2-3 1,-11-1-1,2-1 127,0 0 1,-7-1 0,2-4 0,-4-1 44,-1 1 0,-6-8 0,-1-3 0,-1-4-35,1-1 1,1-2 0,6-3-1,-1-6 33,1-3 0,1-2 0,2 0 1,4 0-128,1 0 1,-3-2 0,5-3-122,1-6 0,10-3 0,5-2 0,3-1 74,2-4 0,2 2 0,3-6 1,7 3-289,7 2 1,-1-2 0,5 1 0,-2 3 135,0 6 0,-1 0 0,-2 7 0,1 1 298,2 2 1,0 2 0,-5 2-54,0 3 1,-1 8 0,1 6 0,0-2-11,-1 2 1,-4 6-1,-1-2 1,1-1 135,-2 1 1,8 5 0,-3-4 0,2 1 120,3-4 0,7 2 0,0-2 0,4-1-29,2 3 0,1-5 1,2 1-1,1-5 136,-1-4 1,4-6 0,-3 1 0,-1-3-93,-1-2 1,-3 0 0,0-2 0,-1-1-49,-4-3 0,2-6 0,-7 0 1,-2-6-227,-1-3 0,-4-1 1,-2 3-1,-3-2-2815,-2 1 0,3 3-5319,-4 1 8070,-1 0 0,2 1 0,2-1 0</inkml:trace>
  <inkml:trace contextRef="#ctx0" brushRef="#br1" timeOffset="28">15251 2546 8916,'-5'-10'3326,"0"-1"-2794,0 8 0,5-2 1,1 10-1,3 5 241,1 4 1,13 4 0,-1 3 0,6 3-160,5 1 0,2 4 0,1-3 0,0 4-345,1 2 0,5-3 0,-1-1 0,-1-3-410,-2-3 1,-3 5 0,-4-6 0,-7-2-887,-6-2 1,-1-1-1373,-7 0 1,0-6 1166,-5 1 1,-7-15 0,-1-3 0,-3-9-15,1-5 0,1-12 1246,-1 2 0,-11-18 0,3 0 0</inkml:trace>
  <inkml:trace contextRef="#ctx0" brushRef="#br1" timeOffset="29">15550 2531 8429,'7'-9'920,"-3"2"1,6 7 1,-6 7-1,-1 3 1,-5 4 379,-3 2 0,-9 5 0,-2 2 1,-8-1-703,-6 1 1,-1 3 0,-1-3-1,1 0-475,0-1 0,-4-1 0,1-3 0,5 1-408,-1 2 1,7 0-1,1-7 1,2-2-1228,5-1 0,-5-3 0,12 5-988,-1-3 0,5-6 2499,15 1 0,6-10 0,15-4 0</inkml:trace>
  <inkml:trace contextRef="#ctx0" brushRef="#br1" timeOffset="30">16792 2562 8347,'-15'0'1067,"4"7"0,2 3-177,2 4 0,0 2 1,4 2-1,-2 1-62,1 2 1,2 5 0,2-3 0,2 1-412,3 4 0,-1 0 1,5 0-1,-1-4-138,1-1 1,-4-2 0,6-5 0,-1 0-676,-1-1 1,3 1-1,-5-2 1,0-2-4569,0-1 3733,-2-8 0,-5 2 0,-1-10 0,-5-5 201,-4-4 1030,-11-9 0,4-1 0,-6-8 0</inkml:trace>
  <inkml:trace contextRef="#ctx0" brushRef="#br1" timeOffset="31">16541 2782 8547,'-9'7'2084,"4"-5"-1207,10 3 1,-2-3-1,10-2 1,2 0-224,5 0 0,6 0 0,-3 0 0,1 0-174,4 0 0,2 0 0,3 0 1,2 0-772,1 0 0,3 0 1,-4 0-1,3 0-634,2 0 1,-3 0 0,5-2 0,0-1 62,-2-3 0,-1 1 0,-8 5 1,1 0-2025,-1 0 2886,-7-7 0,6-2 0,-5-6 0</inkml:trace>
  <inkml:trace contextRef="#ctx0" brushRef="#br1" timeOffset="32">18097 2546 8422,'0'-22'481,"0"-5"1,0 3 0,0-1 0,-1 1 105,-5 0 1,-6 4 0,-7-2-1,0 1 97,-6 0 1,4 2-1,-2 6 1,3 5-201,-1 1 1,-7 1 0,1 6-1,-2 0-247,-3 0 1,6 7 0,0 4 0,-2 5-74,-2 5 1,6-2-1,3 7 1,3 0-134,3-1 1,1 3 0,1-6 0,5 1-428,1 0 1,1-2 0,8-6 0,5 1 68,9 0 1,1-2 0,10-2-1,0-3 133,3-2 1,9-2-1,1-5 1,2 0-21,0 0 0,-2-2 0,2-3 0,-6-6 77,-2-3 1,-8-3 0,-3-2 0,-4-2 125,-5 2 0,-4 1 1,1 2 1072,-6 1-746,-3-1 1,-2 9-1,0 7 1,0 9 88,0 5 1,5 7-1,2 1 1,2 3 311,3 3 0,-3 1 1,1 3-1,1-2-736,-3-4 1,6 2-1,-5-6 1,2 1-922,-1 0 1,-5 3-1,6-5 1,-1-2 325,-1-1 1,3-3 0,-5-1-1,2-1-1586,3-3 1,2-6-1,4-1 2200,3-6 0,-4-13 0,6-9 0</inkml:trace>
  <inkml:trace contextRef="#ctx0" brushRef="#br1" timeOffset="33">18836 2468 8333,'-24'-14'196,"3"3"0,10 3 2901,6 2-2374,3 5 0,4-6 1,3 7-1,8 0-275,6 0 0,5 0 0,9-2 0,2-2-238,2-1 0,5 0 1,-4 5-1,-1 0 12,-4 0 1,0 0 0,-10 0 0,0 0-112,0 0 1,-8 0-1,-4 2-44,1 3 0,-5 4 1,-2 6-1,-3 3 347,-2 3 0,0 1 0,0 6 1,0-1 150,0 0 0,-2 7 0,-1 1 0,-2-4-228,1-1 0,2 3 0,2-7 0,2 2-423,3-2 1,2 4 0,5-6 0,-1 3-828,1-1 1,-3-7 0,1 2 0,1-4-1465,-2-1 0,5-2 1,-6-2 1192,1-1 1,-2-9 0,-9-2-1082,-3-9 2265,-4-12 0,-20-4 0,-5-6 0</inkml:trace>
  <inkml:trace contextRef="#ctx0" brushRef="#br1" timeOffset="34">18883 2798 8333,'-7'-7'2006,"7"-4"1,9 3 0,12-1-1,7 0-1087,7 0 1,7 6-1,10-4 1,4 2-171,0-1 0,9 1 0,-6 5 0,-1-2-338,-2-3 0,1 3 0,-2-3 0,-1 3-1897,0 2 0,0 7 0,-3 7 0,3 7 1486,2 6 0,8 13 0,8-7 0</inkml:trace>
  <inkml:trace contextRef="#ctx0" brushRef="#br1" timeOffset="35">23930 3442 8340,'-1'-14'323,"-5"4"0,5-4 0,-5 3 970,5-3 0,1-1-875,0-1 0,7 2 0,3 3 0,4 6 156,2 3 1,5 2 0,0 2 0,-2 3-258,-2 6 1,-1 1-1,0 0 1,-2-1-32,-4 1 1,-3 2 0,-7 2-77,0-1 1,-7-1 0,-3-1 0,-4-5-182,-2-1 0,-5-1 1,0-6-1,0 0-137,-1 0 0,4-2 1,-3-3-1,4-6 103,1-3 0,2-2 1,2 1-1,3-1 9,2 0 1,2 1 0,5-1 0,2 0-44,3 0 1,5 1 0,11 1-1,5 3-127,4 6 0,0 3 0,-2 2 0,-4 0 149,-1 0 1,3 0 0,-7 2 0,-3 3-12,-4 6 0,-8 3 0,1 1 24,-3 1 1,-2 0 0,-2-2 0,-3-2 186,-6-1 0,-3-3 0,-3 5 0,-2-5 34,-2-1 1,0-2-1,5-5 1,0 0 164,1 0 1,4 0-21,1 0 1,1-7-229,-2-3 0,6-2 0,9 0-593,1 1 0,7 8 107,-1-3 1,3 5-1,1 1-528,1 0 1,-2 1 0,-2 3 0,-1 3-749,1 2 1,-3-4-1,1 4 1628,2-2 0,2 5 0,2-4 0</inkml:trace>
  <inkml:trace contextRef="#ctx0" brushRef="#br1" timeOffset="36">24858 2782 9704,'0'-16'0,"0"1"581,0-1 0,-5 5 0,0 1 0,3-2 288,5-2 0,6-5 0,7-1 1,1 5-23,4 1 0,2-4 0,7 9 1,-1-1-260,4-1 0,2 8 0,-1-2 0,1 3-130,1 2 1,-1 2-1,-7 3 1,-2 5-268,2 4 1,-5 9 0,-2 3 0,-5 4-323,-6 1 1,2 8 0,-6 3 0,-3 3 193,-1 2 0,-9-1 1,-5-1-1,-8-1 316,-6-1 0,-3 5 0,-5-10 0,-1-1 113,-1-4 0,-1 5 1,6-10-1,-1 0-272,1 2 1,-1-7-1,1-4 1,1-5 6,4-4 1,-2-6 0,5 1-46,-1-3 1,1-4-1,0-3 1,9-6-540,6-3 1,2-7 0,6-1-1,0-1 80,0 0 0,7-3 1,6 3-1,6 1-189,7-1 0,2 2 1,0 5-1,-2 2 170,2 4 0,-3 3 0,-1 7 0,0 0 503,1 0 1,-4 7 0,3 3 0,1 4 342,-1 2 1,2 5 0,8 0-1,1-2 40,1-1 1,1-3 0,-4 1 0,2-2-170,2-4 0,-1 3 0,-4-8 0,-1-2-246,1-1 0,-2-2 1,-3 0-1,-2 0-1567,-2 0 1,-2-2 0,-6-1-5756,1-2 7091,-7-1 1,-2-1-1,-7-1 1</inkml:trace>
  <inkml:trace contextRef="#ctx0" brushRef="#br1" timeOffset="37">25880 2358 8580,'0'-16'430,"0"0"-206,0 1 1,-2 1 0,-1 1 800,-2 3 1,-2 6-564,1-1 1,-2 10-1,-8 6 1,0 5-41,0 5 0,-1 3 0,-4 9 0,-5 6 132,-4 8 1,-3 5 0,-4 9-1,-3 0-137,0 4 1,15-29-1,-1 1 1,-23 35-1,23-36 1,-2 0-74,-1-2 1,-1 0-1,-3 0 1,-1 0-1,-1-1 1,-1 0-1,-2 0 1,1-1-150,-3 1 1,-1 0 0,-4 0-1,-1-1 1,2-3 0,1-1-1,2-1 1,0-1-70,1-2 0,1 1 1,-34 20-1,12-1 1,5-6-1614,9-5 0,7 7 1,8-8-1,2 1 1487,4 0 0,5-1 0,11-1 0,3 1 0</inkml:trace>
  <inkml:trace contextRef="#ctx0" brushRef="#br1" timeOffset="38">18836 3788 14641,'7'2'-241,"-5"5"0,-7 7 1080,-4 5 1,-7 7 0,-8-1 0,-6 2 143,-8 7 0,-6 8 1,-7 0-1,-3 3-487,-3 2 0,-8 5 0,9 1 0,0-2 126,4-3 0,5 0 0,5-1 0,5-2-633,4-3 1,3 2 0,4-8 0,5-1-1129,3-2 0,3-3 1,-1-2-1,2-3-649,3-3 1,3 4 1726,2-5 0,5 7 1,-6-3-1</inkml:trace>
  <inkml:trace contextRef="#ctx0" brushRef="#br1" timeOffset="39">11682 3364 7500,'-7'-16'-370,"-1"0"0,-6 0 0,3 1 927,6-1 1,-2 6 0,2-1 2916,1-1-2672,3-2 1,7 5 0,5 4-550,3 3 1,2 4 0,-2 3-1,-2 4-83,-2 0 0,-6 5 1,1-4-1,-3 4 42,-2 2 0,0-6 0,-2-1 0,-1 0-325,-3-1 0,-6-4 0,2 1 0,-4-3 13,-2-2 0,0 0 0,1 0 35,-1 0 1,7-2 0,2-1 8,0-3 1,7 1-197,0 5 0,2 0 0,8 0 181,3 0 0,-6 2 0,-2 3 474,-3 6 141,-2-4 0,-2 5-370,-3-7 1,1-5 0,-6-7 0,-1-2 182,2-3 0,-5 3 0,6-1-256,-1-2 0,2-2-269,7-2 0,2 6 0,3 1 0,5 2-572,4 3 1,2 3 0,0 1 0,0 0-54,-1 0 1,-4 1 0,-3 5-2414,-1 4 3206,-1 4 0,-20 9 0,-4 1 0</inkml:trace>
  <inkml:trace contextRef="#ctx0" brushRef="#br1" timeOffset="40">10519 3049 8348,'-7'-17'0,"-4"-2"0,-3-2 317,-1 1 1,4 1 0,3 0 0,1-2 247,3 2 1,2-4-1,2 2 1,0 2-186,0 1 0,13 5 0,2 0 0,4 5-184,4 1 0,2-4 0,6 6 0,-1 1-24,-4 3 1,4 2-1,-4 5 1,2 4-25,-2 4 1,2 7-1,-7 2 1,-2 1-76,-1 4 1,-3 7-1,-1 3 1,-3 3 105,-6 2 1,-3 3 0,-6 3 0,-4 1 130,-8 3 0,-9-1 1,1-5-1,-4 0-82,-5 0 1,-7-1 0,3-6 0,0-7 30,-1-5 0,5-3 0,-4 1 0,4-7-162,1-7 0,-3-5 1,2-7-1,3 0-162,1 0 1,6 0 0,0-1 0,4-5-192,3-4 1,-1-6 0,12-3 0,1-4-114,2-1 0,4 3 0,3-4 0,6 3 126,3 2 0,2 3 0,1 3 0,2 3 145,2 6 0,2 3 1,-2 2-1,3 0 371,1 0 1,5 6 0,-2 1-1,5 0 84,3 0 1,6 5 0,-5-3 0,-2 1-95,-2 1 0,-1-8 0,-1 4 0,-1-2-296,-4 1 1,4-1 0,-4-5 0,2 0-1349,-2 0 1,2 2 0,-5 1 1380,1 2 0,-5 7 0,4-3 0</inkml:trace>
  <inkml:trace contextRef="#ctx0" brushRef="#br1" timeOffset="41">11620 5611 8584,'-16'0'1028,"5"0"-606,1 0 1,5 0 0,-4-1 740,2-5 0,-4-2 0,6-8-454,2 0 1,1 0-1,4 1 1,3-1-448,5 0 1,6 1 0,5-1 0,5 2-127,4 3 1,1-3 0,1 6-1,-1-1 57,1 4 0,-1 3 1,-1 2-1,-2 2-320,-2 3 1,-5 5 0,3 11 0,-1 4 68,-4-1 0,-6 11 0,-5-2 0,-1 4 182,-3 1 0,-2 4 0,-6-3 0,-5 1 38,-6 4 1,-12-1-1,-1 1 1,-6-2 194,-8 2 1,1-6 0,-1 0 0,1-3-18,0-3 0,3 1 0,7-12 1,-1-2-2,1-1 0,1-8 0,2-1 0,4-2-97,1-4 1,-3-1 0,5-4 0,1-1-84,3-3 1,6-6-1,3 0 1,1-5-461,3-4 1,4-2 0,7 2-1,9-3-180,8-1 1,6 2 0,5 6 0,3-1 188,4 3 0,13 2 1,-8 13-1,2 0 86,0 0 0,-4 0 1,-3 2-1,-5 2 96,-4 1 0,-4 5 1,-2-4-1,-6-1-369,-4 2 1,-3-4 0,-2 6 0,-3 0-515,-2 0 1,5-6 0,-3 4 0,2-2-504,-1 1 1,0-1 0,6-5 1495,0 0 0,0 0 0,-1 0 0</inkml:trace>
  <inkml:trace contextRef="#ctx0" brushRef="#br1" timeOffset="42">12217 5768 8437,'7'-17'0,"2"-2"0,1-2 438,1 2 0,-1 1 0,6 2 0,0 1 221,-1-1 0,3 0 1,1 2-1,4 4-228,1 5 0,-3-2 0,4 1 1,-3 3-55,-2 1 0,2 4 1,1 3-1,0 6-141,-1 3 0,-1 3 1,-5 4-1,-2 5-82,-4 4 1,3 7-1,-8 1 1,-2 2-33,-1 4 1,-4-1 0,-3 3 0,-5-2 66,-4-1 0,-2-1 1,-1-10-1,-4-1 227,-6 0 1,-1-1 0,1-4 0,0-7-102,-1-6 0,-1-1 0,-3-5 0,3 0-39,2 0 0,-1-2 0,6-7 0,-1-3-72,0-5 1,2-4 0,6-2 0,1 0-377,3 1 1,4-6-1,7-2 1,2 0 14,3 0 0,11-3 0,10 5 1,5 2 88,6 2 0,3 3 1,9 3-1,2 6-201,1 3 1,1 2 0,-6 2 0,-2 1-41,-3 3 1,-3 6 0,-6-2 0,0 4-520,-2 2 0,3-2 1,-13-2-1,-2-3-275,-2-2 0,-6 3 1,-2-3-1,-1 0 86,1 0 1,-5 0-1,2-3 1017,1 1 0,-5 0 0,5-5 0</inkml:trace>
  <inkml:trace contextRef="#ctx0" brushRef="#br1" timeOffset="43">13380 5863 8650,'16'-21'0,"-2"-2"0,-3 0 823,-6 1 1,-3 1-1,-4 5-116,-3 0 1,-4 2 0,-9 4 0,-1 5-200,-2 3 0,-7 2 0,2 0 0,-2 2-181,2 3 1,-4 5 0,4 11 0,-2 4 115,2-1 1,-2 11 0,7-3-1,2-1-83,1-3 1,10 5-1,2-3 1,5-1-10,1 1 1,7 3 0,5-8 0,7-1-95,7-3 1,6-3-1,4-3 1,6 1-65,4 0 0,13-6 1,2-1-1,0-2 7,-1-3 1,-4-3 0,1-1 0,-6-1-5,-7-5 0,-6-2 0,-8-10 0,-4-3 128,-5-5 0,-9-4 1,-3-1-1,-2-2-210,-4-4 1,-13-3-1,-9-7 1,-8 1-1389,-6 4-1,-7 4 1,2 8 0,-1 4-96,1 5 1,3 5 0,7 6 0,3 5 37,3 3 1,1 5 0,7 6-1,3 9 1332,6 4 0,3 11 0,2 8 0</inkml:trace>
  <inkml:trace contextRef="#ctx0" brushRef="#br1" timeOffset="44">14780 5674 8364,'15'0'434,"1"0"1,7-5 0,1-2 670,1-2 0,3 0 0,-5-3 0,1 3-705,4 3 1,-4-1 0,1 3 0,-1-1-140,1 1 1,-6 3-1,2 1 1,-4 1-2384,-1 5 1,-7 2 2121,-4 8 0,-3 0 0,-2-1 0</inkml:trace>
  <inkml:trace contextRef="#ctx0" brushRef="#br1" timeOffset="45">14827 5926 8327,'28'0'0,"0"0"-1,0 0 1,5-6 0,-7 1 0,6 0 1035,4-2 0,-2 5 1,4-3-1,0 3-547,4 2 1,-3 0 0,-1 0-1,-1 0-488,0 0 0,-1 0 0,-4 0 0</inkml:trace>
  <inkml:trace contextRef="#ctx0" brushRef="#br1" timeOffset="46">16211 5517 8303,'-16'-7'1821,"5"5"-672,1-3 1,8 3 0,4 4-428,12 3 1,2 4 0,6 7-1,1-1-240,3 1 0,9 5 0,4 2 0,-1 1-192,0 4 0,6 0 0,-4 0 0,0-2-96,-3 2 0,0-3 1,-4-1-1,-5-1-392,-4-4 0,-3-3 0,-7-4 0,-1-2-2381,-3 3 0,-6-5-2200,1 3 4779,-3-8 0,-9-3 0,-2-8 0</inkml:trace>
  <inkml:trace contextRef="#ctx0" brushRef="#br1" timeOffset="47">16839 5470 8407,'-15'0'656,"-6"2"1,-2 3 0,-1 5 865,-4 4 1,-6 7 0,0 2 0,0 0-933,-1-1 1,0 5-1,4-5 1,1 1-94,4 0 0,-2-1 0,5-2 1,1 0-382,-1 0 1,2-3 0,5-1 0,2 0-840,4-1 1,-2-4 0,5-2 0,0-1-288,0 1 1,1-4-1,5 4 1,-3 0-191,-1-1 1200,0-4 0,12 3 0,1-7 0</inkml:trace>
  <inkml:trace contextRef="#ctx0" brushRef="#br1" timeOffset="48">17500 5580 7933,'0'-16'1777,"0"0"553,0 8 0,0 2-1337,0 12 0,0 8 0,0 8 0,0 1-199,0 0 1,0 3 0,2-3-1,1-1-426,2 1 0,8 3 1,-5-5-1,3-2-626,-1-1 0,1 3 0,4 0 0,-1-2-823,-3-2 0,1-1 0,-5 0 0,0 0-1230,0-1 1,-2-4-1,-5-1-1110,0 3 3421,-7-6 0,-8-1 0,-10-6 0</inkml:trace>
  <inkml:trace contextRef="#ctx0" brushRef="#br1" timeOffset="49">17343 5878 8243,'0'-15'233,"0"-1"1,7 2 0,3 4 0,4 4 778,2 5 1,6 1-1,6 0 1,6 0-303,2 0 0,8 0 0,-4 0 0,0 0-555,-3 0 0,1 0 0,-1 0 0,-2 0-262,-2 0 0,-1 0 1,1 1-1,0 3-1332,-1 1 1,6 0 0,-10-5 1438,0 0 0,0 7 0,3 2 0</inkml:trace>
  <inkml:trace contextRef="#ctx0" brushRef="#br1" timeOffset="50">18915 5564 8389,'9'-26'0,"-4"0"364,-3-2 0,-9 3 0,-4 1 0,-3 1 331,-2 4 0,-6-2 0,-3 4 1,-1 3-59,0 0 0,0 7 0,-6 1 0,1 5-135,-1 1 1,1 3 0,-1 6 0,1 8-223,-1 6 0,-2 3 0,0 4 0,6-2-149,4-2 1,-1-2-1,8 4 1,3-1-127,0 1 1,7-6 0,2-1-1,3-3-152,2-3 1,2-1 0,3-1 0,7-3-147,8 2 1,2-5 0,8-1 0,0-5-8,3-1 1,4 0 0,-3 0 0,5 0-2,1 0 1,0-7 0,2-3 0,-5-4 175,-4-2 0,-8-5 0,-5-2 0,-2 1-48,-2-1 0,-8 0 0,-2 4-97,-5-2 843,-1 0 1,0 14-1,-1 7 1,-3 11 38,-1 8 1,0 5-1,5 10 1,0 1-4,0 1 1,5 6 0,2-5 0,2-2-284,3-2 0,2-2 0,2 1 0,-2-3-750,-4-2 1,2 1-1,-5-7 1,0-2-1371,0-2 1,4-1 0,-4 0-3765,1-1 5558,-4-6 0,10-2 0,-5-7 0</inkml:trace>
  <inkml:trace contextRef="#ctx0" brushRef="#br1" timeOffset="51">19371 5423 8391,'-9'-11'1127,"4"1"0,5 6-590,5-1 0,4-2 0,8 2 1,4 1-80,5 2 1,4 1-1,3-3 1,2-1-191,2 2 0,0-4 0,-8 1 1,-1 3-70,-2 1 0,-6 2 1,1 0-1,-4 0 141,-1 0 1,0 2 0,-2 3-183,-4 6 0,-1 4 1,-6 4-1,3 4 207,-3 2 1,-1 1 0,-2 7-1,-2 2 187,-3 2 1,3-1 0,-3-4 0,3-1-212,2 1 0,0-3 0,0-1 0,2-2-177,3 2 0,-1-5 0,6 0 1,0-2-1419,-1 0 1,5 0-1,-5-6-4856,0 1 4297,5 0 0,-14-9 0,0-7 556,-9-9 0,-12-5 1257,-5-2 0,-18-6 0,-5-3 0</inkml:trace>
  <inkml:trace contextRef="#ctx0" brushRef="#br1" timeOffset="52">19434 5784 8717,'15'0'853,"1"0"1,7 0-1,3 0 1,4 0 112,1 0 0,2 0 1,6 0-1,6 0-400,6 0 1,7 0-1,-6 0 1,0 0-218,3 0 0,-7 0 0,5 0 0,-4 0-471,-2 0 1,-7 0 0,-3 0 0,-4 0-1009,-2 0 0,-6 0 1,-4 0-1,-5 2-520,-6 3 1,2-1 1649,-6 6 0,-1 1 0,-5 4 0</inkml:trace>
  <inkml:trace contextRef="#ctx0" brushRef="#br1" timeOffset="53">17594 6491 8358,'-16'0'349,"1"0"2306,-1 0-337,0 0 1,9 0-1157,7 0 1,7 2 0,9 2-616,0 1 1,-1 0 0,1-5 0,0 0-359,0 0 0,-1 0 1,1 0-1,0 0-846,-1 0 0,6 0 0,2 0 0,0 0-840,0 0 1,5 0 0,-2 0 0,2 0 1496,-2 0 0,4 7 0,-6 2 0</inkml:trace>
  <inkml:trace contextRef="#ctx0" brushRef="#br1" timeOffset="54">18852 6570 8121,'14'-17'0,"-4"-3"395,-4-1 1,-5-5-1,-1 5 1,-1 0 352,-5-1 0,-2 2 0,-8-4 0,-2 1-74,-2 4 0,0 3 0,-4 4 0,-1 3-182,1 2 0,-2 2 0,-6 5 0,1 0-272,-1 0 0,-4 7 0,-1 5 0,4 6-200,5 3 0,0 5 0,7-5 1,2-2-113,1-1 1,4 3 0,4 0 0,5-2-419,3-2 0,2-1 1,3-2-1,6-2 3,7-1 1,10-6 0,2 4 0,5-2 140,4-4 0,6-1 1,-2-2-1,1 0 152,0 0 1,-2-7 0,2-4 0,-7-1-9,-7 2 1,-6-4 0,-6 3 0,-2-3 803,-4-2 1,3 1 480,-8-1 0,2 7-606,-2 4 0,-3 10 0,5 6 1,-2 4 27,0 6 1,6 4 0,-6 6 0,0 1 5,2-1 0,-5 1 1,5 1-1,-2 0-373,0-2 0,1 3 1,-6-12-1,0 1-565,0 0 1,5-2 0,0-6-1,-1 1-264,-3 0 0,-1 0 1,0-1-1729,0 1 1,0-6 2438,0 1 0,7-8 0,2 4 0</inkml:trace>
  <inkml:trace contextRef="#ctx0" brushRef="#br1" timeOffset="55">19497 6476 8253,'0'-11'118,"1"3"0,6 1 769,9 3 0,2 2 0,9 2 0,5 0-281,3 0 1,9 0 0,-3 0-1,5 0-265,1 0 1,-2 0 0,-1 0 0,-5 0-67,-6 0 1,0 0 0,-12 0-1,-4 2 75,-4 3 0,-1-1 0,-7 6-86,-1 2 0,-3 2 0,-1 2 0,-1 2 241,-5 3 0,3 1 1,-6 6-1,0-2-52,1 2 1,4 2 0,-1 0-1,3-2-448,2-2 1,2-2 0,1 4 0,4-3-85,2-3 0,2 5 0,4-5 1,1 1-467,0 0 1,-1-2 0,1-6 0,0-1-4209,0-3 1,-6 1 3716,1-7 1,-10-1-1,-2-11 1,-13-7 1035,-11-5 0,-12-9 0,-10 3 0,-9-6 0</inkml:trace>
  <inkml:trace contextRef="#ctx0" brushRef="#br1" timeOffset="56">19795 6822 8253,'7'-9'942,"4"4"1,4 3 28,6 2 0,9 0 1,9 0-1,1 0-78,3 0 1,5 0-1,4 0 1,4 0-473,0 0 0,5 0 0,-5 0 0,2 2-740,-1 3 1,-6 4 0,1 6 0,-5 1-1153,-5 0 1,-12 5 1470,-14 0 0,-14 0 0,-11-6 0</inkml:trace>
  <inkml:trace contextRef="#ctx0" brushRef="#br1" timeOffset="57">11399 6774 8069,'-7'-8'1503,"6"1"0,1 7 0,10 0 0,6 0-932,5 0 0,3-2 0,8-2 0,-1-1 16,1 2 0,4-4 0,3 1 0,-1 3-661,1 1 0,4-3 0,-3 0 1,1 1-397,-5 3 0,-4 1 0,-6 1 0,-3 3-749,-1 1 0,-6 7 0,0-1 1219,-9 3 0,2 8 0,-1 3 0</inkml:trace>
  <inkml:trace contextRef="#ctx0" brushRef="#br1" timeOffset="58">12752 6837 8427,'0'-15'0,"0"-1"376,0 0 0,-7 0 1,-4-1-1,-1-2 213,1-2 1,-3 0 0,4 5 0,-4 2 167,-2 4 0,0-3 1,1 8-1,-1 2-433,0 1 1,1 2 0,-1 0 0,-2 2-271,-3 3 1,-1 5-1,-6 10 1,3 2 70,3 3 1,-5-1-1,6 4 1,2-3-475,2-3 1,6 4 0,3-3 0,1 0 34,3 0 1,2-2 0,2-6 190,0 1 0,7-2 1,4-2-1,3-3 58,1-2 0,8-2 0,2-5 1,1 0-53,0 0 1,0-2 0,6-3 0,-1-5-17,1-4 0,-6-2 0,-2 0 0,-1 1 66,-4-1 1,-1 0-1,-3 0 268,1 1 0,-2-1 233,-3 0 0,3 9-209,-4 7 1,-3 7-1,0 11 1,-2 3 271,0 5 1,1 4 0,-5 1 0,3 0-118,1 1 0,0-1 0,-5 1 0,0-3-55,0-2 1,0 1 0,0-7-453,0-2 1,-1-4-1,-3-2-2131,-1-3-2854,-7-6 2931,10 3 1,2-9 2180,10-3 0,4-18 0,2-10 0</inkml:trace>
  <inkml:trace contextRef="#ctx0" brushRef="#br1" timeOffset="59">13176 6900 8054,'0'-16'249,"0"1"0,2 6 1,3 4 386,6 3 0,4-3 0,6-1 0,5 3-324,4 1 0,3 2 0,2 0 0,2 0-55,-2 0 1,-4 0 0,-3 0 0,-3 0 112,-3 0 0,-6 0 1,-5 0 45,1 0 0,0 2 0,0 3 0,-3 6 71,-2 3 1,-2 1 0,-5 3-1,0 1 121,0 2 1,0 7-1,0-2 1,0 4-358,0 1 0,0 4 1,0-2-1,0-3-179,0 0 0,0-6 0,2 1 1,3-3-494,6-2 1,3-3 0,1-1 0,1 0-2565,0-1 0,0 1 320,-1 0 0,-1-9 1982,-3-7 0,-13-4 0,-14-10 0,-8-3 683,-6-1 0,-8-13 0,-2-2 0</inkml:trace>
  <inkml:trace contextRef="#ctx0" brushRef="#br1" timeOffset="60">13318 7167 8065,'-7'9'1118,"7"-2"1,0-7-415,8 0 0,13 0 1,5 0-1,4 0 18,2 0 1,4-2-1,3-1 1,1-2-319,4 1 1,1 2 0,4 1-1,0-3-357,-2-1 1,9 0 0,-9 5-1,0 0-11,-3 0 1,0 0 0,-6 0 0,0 0-623,1 0 1,-4 1 0,-7 5 0,-5 4-6858,-6 4 7443,2 2 0,-17-1 0,5 1 0</inkml:trace>
  <inkml:trace contextRef="#ctx0" brushRef="#br1" timeOffset="61">16824 7812 8172,'-11'-9'1095,"1"4"0,8 5 0,0 5-542,6 6 0,8 8 1,0 3-1,6 1 7,3 0 0,7 5 0,-2-2 1,4 2-121,1-2 0,0 2 0,1-5 0,-2-1-422,-4 1 0,2-2 1,-7-5-1,-2 0 58,-2-1 0,-1-1 0,0-2-2453,0-1 0,-1-8 1087,1 3 1,-6-6 0,-1-6 0,-2-4-755,-3-4 2044,4-9 0,-6-8 0,5-9 0</inkml:trace>
  <inkml:trace contextRef="#ctx0" brushRef="#br1" timeOffset="62">17327 7765 8172,'9'7'817,"-4"3"1,-9-1 0,-4 1 0,-5 3-369,-4 0 0,-11 10 1,-2 2-1,-5 1 625,0 0 0,2 0 0,2 4 1,-1-4-388,1-5 0,1 2 1,2-2-1,4-2-818,1-2 1,2-3 0,5-1 0,1-3-2570,-1 2 1,0-3 0,2 2 2699,4 1 0,-4 2 0,5 1 0</inkml:trace>
  <inkml:trace contextRef="#ctx0" brushRef="#br1" timeOffset="63">15189 8236 8768,'0'-10'2292,"1"1"-1764,5 2 1,2 2 0,10 5 0,1 0 212,2 0 0,7 0 0,-2 0 0,4 0-325,1 0 0,-1 0 0,-2 0 0,-2 0-786,2 0 1,-5 0 0,-1 0 0,-1 1 187,0 5 0,-5 2 0,-7 8 1,-4 0-4378,-7 0 4559,-5-1 0,-15 1 0,-3 0 0</inkml:trace>
  <inkml:trace contextRef="#ctx0" brushRef="#br1" timeOffset="64">15173 8472 8106,'17'-5'639,"4"-1"0,-3-4 0,6 5 1,2 1-166,6 2 1,5 2-1,-1-1 1,4-3-317,1-1 1,4 0 0,-3 5-1,3 0-654,3 0 1,-3 1 0,-1 3 0,-4 3 495,-2 2 0,-1 8 0,-6 8 0</inkml:trace>
  <inkml:trace contextRef="#ctx0" brushRef="#br1" timeOffset="65">12358 8095 8140,'-15'0'94,"4"-6"1,3-1 0,-1 0 430,0 0 0,4 2 426,-6 5 0,8 2-240,-2 3 1,8 4-1,4 8 1,0 4 8,0 6 1,4 1 0,-4 1-1,0 1-184,0 3 1,5 2 0,-2-2 0,2 2-283,-1 2 1,3-1 0,-4-4 0,3-1-100,-3 1 1,2-8-1,-6-3 1,-3-3 122,-1-3 0,0 1-1184,3 0-1003,-3 0 0,3-8-3237,-10-3 2624,3-3 2522,-5-2 0,7-7 0,0-1 0</inkml:trace>
  <inkml:trace contextRef="#ctx0" brushRef="#br1" timeOffset="66">13019 8142 8434,'-2'9'339,"-3"-4"1,1-3 952,-6-2 1,6-7 0,-1-4-607,3-3 1,2 4-1,0-3 1,2-2-401,3-5 1,4 0-1,9 4 1,3 0-18,5 0 0,2 2 0,0 4 0,-2 3-113,2 0 1,-4 5-1,1-1 1,-1 6-318,1 8 1,-8 4-1,1 8 1,-8 7 56,-3 5 0,-2 12 1,-5-2-1,-1 2 48,-5 4 1,-8 0-1,-8-6 1,-1-3 34,0-5 0,-3-4 0,3-3 0,1-4 267,-1-5 0,-3-4 0,5-1 1,0-2 70,-2-4 1,6-1 0,-6-5 0,2 1-313,0-2 0,0-3 0,5-3 0,0-4-150,1-2 0,6 4 0,4-6 0,3-1 43,2-2 0,9 4 0,7-1 0,10 1-47,9 1 1,5 2 0,7 7 0,0 0 266,0 0 1,6 0 0,-1 0-1,-1 2-261,-2 3 1,-9-1 0,-3 4 0,-4 1-210,-2 0 1,-5-6 0,-1 2 0,-2-3-1159,-4-2 0,-7 0 0,-1 0-2580,1 0 4090,-5 0 0,0-14 0,-7-3 0</inkml:trace>
  <inkml:trace contextRef="#ctx0" brushRef="#br1" timeOffset="67">13569 8205 8416,'2'-16'21,"3"0"0,-1 1 1,6-1-1,2 2-86,2 3 1,9-1 0,3 7 0,4 1 865,1 3 0,1 1 0,-1 0 0,-1 0 180,-4 0 1,2 7 0,-7 3 0,-2 4-805,-1 2 1,-10 5 0,-2 0 0,-5-2-25,-1-2 1,-1-1 0,-5 0 0,-6-2-38,-7-4 0,2 3 0,-6-6 0,2 0-196,0-1 1,0 1-1,5-3 129,1 1 1,2 0-235,8-5 1,19 0 0,19 2 125,6 3 0,1-1 0,5 6 0,-1 3 386,0 1 0,3 8 0,-11 3 1,-2 1 235,-6 0 0,0-5 1,-9 4-1,-5-1-97,-7 0 0,-6-3 0,-1 4 0,-1-2-115,-5-4 1,-4-2-1,-11-3 1,-3-3-140,-1-6 0,-5-3 0,2-2 0,-5 0-962,-3 0 0,-3 0 0,4-2 0,0-2-138,6-1 1,-3-5 0,8 3 0,1-2-70,7-3 1,2-2 0,9-2 956,2 0 0,15-6 0,5-3 0</inkml:trace>
  <inkml:trace contextRef="#ctx0" brushRef="#br1" timeOffset="68">14544 7890 8833,'-26'-1'0,"0"-3"222,-2-1 0,0 0 0,1 6 1,6 5-481,4 4 0,1 4 0,2 4 0,4 1 932,5 2 0,3 7 0,5-2 0,8 2 714,10-2 0,7-3 0,7-8 0,5 1-871,7 0 1,4-2 0,-4-4-1,-2-4 9,-3-5 0,-3-1 1,-10-1-1,-2-3-191,-7-1 0,-4-9 0,-5 0 0,-6-5-218,-3-1 0,-2-4 0,-2 0 1,-3-3-590,-6 1 1,-10 2 0,-5-3 0,-2 8-1311,2 7 0,-4 0 0,4 7 1782,-4 1 0,-1 2 0,-1 2 0</inkml:trace>
  <inkml:trace contextRef="#ctx0" brushRef="#br2" timeOffset="69">6242 15419 8064,'-15'-10'280,"-1"-1"0,0 6 246,0-5 1,6 6 653,-1-1-811,8 3 0,3 2 0,10 0 0,6 0-68,5 0 1,4 0-1,8 0 0,2 0-175,1 0 1,8 0 0,-2 0 0,3 0-219,3 0 1,-8 0 0,-2 0 0,-3 0 94,-3 0 1,1 0 0,-10 0-516,1 0 0,-5 0 216,2 0 1,-10-2 411,-6-3 0,-10 3 1,-6-3-1,-5 3-72,-5 2 0,-3 0 0,-9 0 0,-4 0 52,-5 0 0,2 0 0,-2 0 0,0 0-148,2 0 1,-4 0 0,8 0 0,1 0-96,2 0 0,8 0 0,4 0 564,4 0-191,1 0 0,14 0 0,9 0 0,11 0-22,8 0 1,9 0-1,5 0 1,5 0-173,10 0 1,-1 0 0,3-1 0,-1-3-233,-5-1 1,5 0 0,-14 5 0,-6 0 104,-6 0 0,-7 0 0,-7 0 324,-1 0 1,-6-2 21,-4-3 1,-5 1-1,-7-5 1,-7 1-96,-5-1 0,-12 4 1,1-4-1,-2 0-148,-2 0 0,-1 4 0,3-5 0,2-1-167,4 3 1,-7-5 0,5 8 0,2 2-405,1 1 1,4 2 158,6 0 250,-1 0 1,14 7 0,9 2 345,11-1 0,-1 5 1,6-6-1,0-1-95,3 1 1,4 4 0,1-6 0,0 0-152,1 2 1,-6-5 0,-1 3 0,-3-1-117,-3 1 0,-1-3 346,-2 3-31,-8-3 1,-6-4 0,-11-1 0,-3-4 65,-5-2 0,-4 0 0,2-3 0,-4 1-229,-2-1 0,1-7 1,-4-2-1,3 2 67,3 1 1,-4 3 0,5 1-1,3 2-1068,6 1 1140,-2 8 1,14-4 2,0 7 0,7 7 0,10 1 1,3 3-5,1-1 1,0 1 0,-6 6 0,1 2 73,0 2 1,-1 0 0,1-5-1,0 0-202,0-1 1,-6-1-1,1-1 1,-1-3-238,-1 2 1,5-5 911,-4-1-455,-3-5 0,0-8 0,-7-3-154,0-4 0,0-7 0,0-2 0,0 1-441,0-1 0,0-10 0,0 1 0,0 1-70,0 3 0,0 0 0,0 7 0,2 2 40,3 1 0,-1 10 336,6 2-1,-6 6 1,3 6 0,-2 4 283,0 4 1,6 3 0,-6 3-1,-2 2 403,-1 3 1,-2-4 0,0 5 0,0 0-333,0-1 0,0-1 0,0-5 1,0 2-310,0-2 0,0-1-227,0-2 253,0-8 1,2-1 0,1-8-1,4-5-115,2-4 0,2-11 0,4-4 1,1-1-191,0 0 1,-1-5-1,1-6 1,-2 2-13,-3 2 0,1 3 0,-5 2 0,0 4 212,0 1 1,3 7 0,-3 8 293,2 1 0,-6 3 125,3 9 0,-5 4 1,-2 9-1,-3 1 174,-1 2 1,-7 5-1,3-3 1,-1-1-193,-1 1 0,2 3 1,-3-5-1,3-2-285,2-1 0,2-2 1,5-1 134,0 1-358,0-7 1,2-2-1,1-9 1,4-3 99,2-6 0,0-4 0,3-6 1,-1-4-152,1 1 0,2-6 1,0 2-1,-2-3 53,-2-1 0,-1-1 0,3 12 0,-3 2 59,-2 1 0,0 4 0,-3 2 312,1 2 1,0 8-1,-5 2 1,0 9 303,0 5 1,0 3 0,-2 4-1,-1 4-3,-2-1 0,-6 4 1,4-5-1,-2 1-358,-3 4 0,3 0 1,1 0-1,1-4 369,3-1 1,2 5-468,2-2 0,-7 4 0,-1 1 0</inkml:trace>
  <inkml:trace contextRef="#ctx0" brushRef="#br2" timeOffset="70">8978 12291 7927,'0'9'-261,"0"-2"1,-2-7 244,-3 0 0,5 0-1,0 0 0,7 0 103,9 0 1,-2 2 296,-4 3-33,-3-3 179,-7 5 0,2-7 336,3 0 0,-1 0-22,6 0 162,-6 0-491,3 0 0,-7-2-122,0-3 1,-7-2-1,-2-5-140,0 1 1,1 6 0,2-6-112,-4-1 0,1 3 1,-1-1-106,-3-2 1,-1 3-1,-1-1 97,-1-3 1,0 5-269,0-3 0,1 1 252,-1-6 0,6 5-51,-1 1 0,6 5-22,-6-6 0,6 8 0,-4-4 0,1 1-34,-1 1 0,4-5 0,-4 3 100,2-2 1,-4 4 0,4-4-16,-1 2 1,4 0-103,-1 2 0,-2 1-142,2-6 0,-7 5 129,1-6 0,-1 6 0,0-4 0,1 2-43,-1 4 1,3-4 0,0 0 0,1 0 117,-1 0 1,-2-5 15,-4 1 1,4 4-1,3 0-67,1 0 1,-4 4-1,4-6-41,-2 2 0,-1 0 0,-6 3 19,0-1 0,1-7 1,-1 3 36,0 1 1,1-5 0,1 6 98,3-1 1,-1 2 0,5-2-71,-2 1 1,4 1 0,-4 5 0,0-3-19,1-1 1,2 0-1,-2 3 1,-1-2-9,0-1 1,0-2 0,-3 4 0,2-3-31,-2 3 1,-2-4 0,-2 0 4,0-2 1,0 6-1,2-4 2,4 0 0,-4 5 0,3-5 20,-2 0 1,2 5 0,1-3-7,-3 3 0,-1-3 0,-1 0 0,-1 0-5,0-2 1,0 3 0,1-5 3,-1 2 1,0 2-1,1 3 15,-1-3 1,0 3 0,0-3 1,1 3 1,4 2-1,1-1 8,-3-5 0,0 5 1,-3-6-1,0 2-25,0-1 1,-1-1-1,-2 4 1,-2-4 61,1-2 1,1 6 0,0-3 0,0 3 63,5-2 1,-2 3-1,6-3-92,-4 3 0,3 2 1,1 0-151,-3 0 0,5-2 0,-3-1 7,-1-3 1,-9 1 0,-3 5 80,-1 0 1,2-5 0,6 0 0,-2 1 38,-2 2 0,0-3 0,5 0 1,0 1 153,1 3 0,-1 1 0,0 0-44,0 0 1,1 0-1,-1 0 1,0 0-87,1 0 0,-1 0 1,0 0-1,0 0 12,1 0 1,-6-6 0,0 1-1,2 2-39,1 1 1,-3 2 0,0-2 0,2-1 11,1-2 0,3-1 1,-1 6-20,0 0 0,1 0 0,-1 0-13,0 0 1,0 0-1,1 0-8,-1 0 0,0 0 0,1 0 0,-1 0 8,0 0 1,0 0 0,1 0-1,-1 0-9,0 0 1,0 0-1,1 0 67,-1 0 1,0 0-56,1 0 1,-1 0 0,0 0-3,0 0 1,1 0-1,-1 0 21,0 0 0,1 0 1,-1 0-1,0 0 42,0 0 1,1 0 0,-1 0 0,0 0 23,0 0 0,1 0 0,-1 0-12,0 0 1,1 0 0,-1 0-18,0 0 1,0 0-1,1 0 1,-1 0-90,0 0 1,1 0 0,-1 0-1,0 0-71,0 0 1,1 0 0,-1 0 184,0 0 1,6 6 0,-1-1-80,-1-2 1,-2-1-1,-2-2-16,1 0 1,-1 0 0,0 2 0,0 1-26,1 2 0,-1 1 1,0-6-1,1 0-110,-1 0 1,5 5 0,1 0 156,-2-1 0,-2 3 0,-2-2 85,0-2 1,6 4-1,-1-1-72,-1-3 1,3 4 0,-1-2 0,-2 1-9,-2 1 1,-2-6 0,0 5-1,0-3-13,1 2 1,-1-3-1,0 3 1,1-1 54,-1 1 0,0-1 1,0 4 18,1-1 1,4-2 0,1-3-60,-3 3 0,-1 2 0,-1 4-13,-1-6 0,6 2 1,1 0-1,0 0-82,0 0 0,6 0 0,-4-3 0,0 3 20,-4 1 1,3-2 0,-3 2 0,-1 1 26,-2 0 0,-2-6 1,0 4-1,1-2 27,-1 1 1,0 4 0,1-3 82,-1 2 0,7-4 1,2 6 113,0 1 0,5-3 1,-3 1-150,3 2 0,-3 2 0,-2 0 0,0-2-202,0-1 1,-5-6 0,2 6 119,-4 1 1,-2 0 0,0 0-20,0-1 1,2-6 0,2 4 0,3-1 9,2 1 1,-3-4 0,3 4 0,0 0 43,0 0 0,-3-4 0,3 5 36,-2 3 0,4-1 1,-6 0-46,-1-1 1,-2-3-1,-2 4 1,0-3-114,1-2 0,-1 4 0,0-4 4,1 1 0,-1 1 1,0 3 116,0-1 0,2-6 0,2 6 5,2 1 0,4-3 0,-2 1 10,1 2 1,-6 2-1,5 2 0,-1 0 0,-5-6 0,4 1-74,-4 1 1,3 0 0,2 0 44,2-1 1,-3-1-1,3 6 43,-2 0 0,4-6 0,-6 1 9,-1 1 1,3-3 0,1 1-4,1 2 1,-4 2-1,4 0 3,-1-3 0,4 3 1,-3-6-1,2 3-11,0-1 1,-2-1-1,3 3 1,-3-1-2,-2 1 0,4-3 0,-4 1 1,1 1 35,-1-3 1,-2 6-28,-4-3 0,4 1 0,3 0-33,1-1 1,1-1 0,6 6 54,0 0 1,-5-1-1,0 1-55,1 0 1,1 0 0,-1-1-35,-1 1 0,-7 0-309,1-1 1,-1 1-1,0 0 195,1 0 0,8-1 0,-4 1 157,0 0 0,5-6 0,-3 1 0,1-1 1,-1-1 0,2 3 1,-6-5-1,0 2 42,1 3 1,-1-3 0,-3 0 0,3-1-121,2 1 0,-5 2 0,3 4-10,0 1 1,-3-6-1,7 1 149,1 1 0,-5 2-48,-1 2 1,1-2 0,1-2-1,-1-2-2,0 3 1,6-5 0,-4 3 49,0 1 0,0 2 0,-6 2 2,3 0 0,6-1 0,-1 1 1,2 0 10,-3-1 0,5 1 0,-5 0-25,5 0 0,1-1 0,0 1 0,-2 0-5,-3-1 0,3 1 0,-3 0-26,3 0 0,2-1 0,-2 1 1,-1 0-40,-3-1 1,1 1 0,3 0 0,-1 0 99,-2-1 0,0 1 0,5 0 0,0 0-17,0-1 0,0 1 1,0 0-1,0-1 81,0 1 1,0 0-1,0 0 1,0-1-65,0 1 1,0 1 0,0 3 0,0 1 15,0-2 0,0-2 0,0-1 1,0 0-3,0-1 1,0 1-1,0 2 1,0 1 166,0 2 0,0 0 0,0-6 0,0 1-49,0 0 1,5 0 0,0-1 0,-2 1-102,-1 0 1,-2-1-1,0 3 1,0 1-250,0 2 0,0 2 0,0-4 0,0 2 140,0-2 1,0-1 0,0-1-1,0 2 22,0 2 0,0 5 0,0-5 0,0-1-78,0-3 0,0 4 0,0 0 0,0 0-126,0 2 0,0-1 0,0 6 0,0-3-67,0-3 0,0 1 1,0-4-1,0 2 230,0-1 0,0-1 0,0 0 0,0 2 60,0-2 1,0-1 0,0-1 0,0 2-93,0 2 0,0 0 0,0-5 0,0 0 306,0-1 0,0 6 0,0 0 0,0-2-75,0-1 0,0-1 0,0 3 0,0 1 71,0-2 0,5 0 1,1 2-1,-3 3-98,-1 1 1,3 3 0,2-5 0,0-1-66,0 1 0,-2-2 0,-5-5-285,0-1 0,0-4-1804,0-1 0,-1-6-2271,-5 1 0,3-3 4262,-8-2 0,1-7 0,-6-2 0</inkml:trace>
  <inkml:trace contextRef="#ctx0" brushRef="#br2" timeOffset="71">5944 17054 7733,'-7'-9'1652,"5"2"-806,-12 7-190,5 0-457,0 0 1,4 7 4,10 4 1,4-3-1,7 1 4,0-2 0,-1-2 0,1-3 0,0 2 66,0 1 0,-1 0 0,1-3 1,0 1-82,-1 2 0,1 1 1,0-5-1,0 3-90,-1 1 0,1 2 1,0-3-1,-1 1-95,1-2 0,0 1 0,0-1 0,-1 3 63,1-3 0,0 1 1,0-1-1,-1 2 166,1-1-187,0-2 1,-1 3 0,1 0 41,0-1 1,0-3 0,-1 1 5,1 3 0,0-3 0,-1 3 0,1-3-17,0-2 0,0 0 1,-1 0-42,1 0 0,0 0 0,0 0 0,-1 2 29,1 3 0,0-3 0,1 3 0,2-3 6,2-2 0,0 1 0,-5 3 0,0 1 108,-1-1 0,8-3-116,3-1 1,-3 0 0,-2 0 0,-3 0-7,-3 0 1,1 0 0,0 0 13,-1 0 0,1 0 0,0 0 1,1 0-25,4 0 1,-3 0 0,3 0 0,-4 0-18,-1 0 1,5 0 0,0 0-1,-2 0-99,-1 0 1,-3 0-1,1 0 53,0 0 0,-1 0 0,1 0 1,0 0-88,0 0 0,-1 0 0,1 0 83,0 0 0,-1 0 0,1 0 0,2 0 3,3 0 1,-4 0 0,4 0-1,-3 0-30,-3 0 1,1-1-1,0-3 1,-1-1-95,1 1 1,0 3 0,0-1 63,-1-3 1,1 3 0,0-3 0,0 3 81,-1 2 1,1-2 0,1-1 0,3-2 77,1 1 1,1 2 0,-2 2 0,2-1-70,3-5 1,-6 5-1,4-5 1,-2 5 85,0 1 1,0 0-1,-6 0 1,1-2-45,0-3 0,-1 3 0,1-5-117,0 0 1,0 5 0,-1-5 98,1 0 0,0 4 0,-1-6 0,1 2-8,0 3 0,5 1 0,0-1 1,-2-1-21,-1 2 0,-3 1 1,1 0-1,1-1 14,4-2 1,-3-1 0,3 5-1,-4-3-23,-1-1 0,0-2 0,-1 3-47,1-1 1,0-5 0,-2 3 0,-2 0-3,-1 0 0,-1-4 0,6 6 1,-2 0 10,-4-2 1,8 3 0,-4-5 0,1 2 6,5 4 0,-1-4 0,-2 0 1,3 0 8,1 0 1,-1 0 0,-4 4 0,0-4 5,0-2 1,-1 4 0,1-4 0,0 0-9,0 0 0,-1 4 0,1-5 1,0-1 14,-1 2 0,6-3 0,0 5 0,-1-1 36,-3-5 0,-1 1 0,-1 0 0,1 3 25,0 2 1,0-5 0,-1 1-1,1-1-2,0 2 0,0-4 0,-2 3 0,-2-1-45,-2 2 1,1-4 0,4 3 0,1-3-23,0-2 1,-2 6 0,-2 0 0,-1-3 8,1-1 1,2 4 0,1-1 0,1-1-4,0-2 0,0-2 0,-1 1 1,1 1-5,0 3 1,0-3 0,-1 4 0,1-4-11,0-2 1,-6 0-1,1 1 1,1-1 0,2 0 0,0 1 1,-2-1-1,-3 0 12,-2 0 1,5 1 0,-1-1-1,1 0 38,-2 1 1,4-6-1,-3 0 1,3 1 30,1 3 1,1-1 0,0-1 0,0-2-7,-1 2 0,1-4 0,-2 1 0,-2-1-35,-1 0 1,-3 2 0,3 6 0,-4-1-16,0 0 0,-5-5 1,5 0-1,-2 2-18,0 2 0,0 1 1,-5-2-1,0-1 11,0-2 0,6 0 1,-1 6-1,-2-1 120,-1 0 0,-2-5 0,0 0 0,0 2 26,0 2 1,2 1-1,1 0 1,3 0-4,-3 1 0,-1-6 0,-2 0 0,0 2-149,0 1 0,0 2 0,0 1 0,0-1-338,0 0 1,2 2 0,1 2-1,2 2-513,-1-3 1,-1 6 0,1 0-1,3 2-971,1 0 0,3 0 1829,5 5 0,6 7 0,3 1 0</inkml:trace>
  <inkml:trace contextRef="#ctx0" brushRef="#br2" timeOffset="72">12390 11160 8244,'-11'-6'0,"3"-1"300,1-1 0,0 4 2894,1-1-2532,5 3 1,1 2 0,10 2-91,4 3 1,-3 4 0,-1 7 0,1-1-135,-3 1 0,6 2 0,-5 3 0,2 3-17,-1 0 0,-5 11 0,4-3 0,0 1-112,-1 0 0,-2 4 1,2-1-1,-1-1-172,-3-1 0,-2-5 1,-2-1-1,0-3-463,0-3 1,5-1-1,0-5 1,-1 0-861,-3-1 0,-1-4 1,2-2-190,3-2 0,-1 3 0,6-5 0,3-3-481,1-5 1856,8-6 0,-4-7 0,4 0 0</inkml:trace>
  <inkml:trace contextRef="#ctx0" brushRef="#br2" timeOffset="73">12924 11223 8532,'-6'-16'-63,"2"2"1,-5 2 0,2 1 305,4-1 1,1 3-1,2-1 399,0-3 0,7 1 1,5 0-1,6 3-348,3 2 0,7-5 1,-2 3-1,5 1-164,6 2 0,-4 5 1,4 1-1,-4 0 65,-1 0 0,-1 0 0,-1 0 1,-2 1-36,-2 5 1,-7 2 0,2 8 0,-4 0 83,-1 0 0,0 6 1,0 4-1,-2 2 27,-4-1 1,-3 7 0,-7-2 0,0 3 26,0 3 1,-7-5-1,-5 6 1,-7-2-58,-8-1 0,-2 6 0,-3-5 0,1-4-191,-1-5 0,1 0 1,0-5-1,-1-1-143,1 1 0,-1-7 1,1-8-1,1-1 133,4-3 1,-4-2 0,6-2 0,-1 0-243,4 0 0,-1-7 0,1-4 0,3-3-67,6-2 1,5-4 0,7-3 0,0 0-114,0 0 1,14-5-1,7 4 1,7 0 176,3 3 1,1 5-1,-1 4 1,1 3 158,-1 2 0,-5 2 1,-1 5-1,-3 0 142,-2 0 0,2 7 0,-1 3 0,0 2 205,2-1 0,-6 3 1,4-4-1,-3 3-55,-2-3 1,5 4 0,1-3-1,1 2-535,0 3 0,-1-5 0,-2-3 1,2 1 79,3 0 1,-4-6 0,3 3-1,1-5-1261,-1-1 1,1 0 0,2-1 0,-2-5 1469,-2-4 0,12-11 0,-2-4 0</inkml:trace>
  <inkml:trace contextRef="#ctx0" brushRef="#br2" timeOffset="74">13758 11238 8521,'16'-29'19,"-1"2"0,1-1 0,0 7 1,-1 2 110,1 2 1,7 1 0,3 0 0,2 2 573,-2 4 1,4 3-1,-4 7 1,2 0-405,-2 0 1,2 7 0,-7 3 0,-2 4-73,-1 2 0,-9 2 0,-4 1 0,-3 3-15,-2 3 1,0 1 0,-2 6 0,-3-3 15,-6-3 0,-1 4 0,0-2 0,1 5 32,-1 4 1,0 0 0,-1-6 0,5-1-399,1-4 0,2 4 1,6-4-1,5 2 75,4-2 1,11-3 0,7-8 0,5-1 309,4-3 1,-1 1-1,-4-7 1,-2-1 141,-4-3 0,2-6 0,-7-3 1,-4-5 1,-5-4 1,1-4-1,-8 0 1,-3-5-280,-6-4 0,-5 0 0,-8 2 0,-4 4-307,-5 1 0,-9 2 0,-4 6 0,1-1-36,0 0 0,-4 2 0,3 2 0,1 3-40,-1 2 0,-3-3 1,6 3-1,3 0-568,5 0 1,0 0 0,7 3-1660,1-1 0,6 0 1241,9 5 1,12 0-1,18 0 1256,4 0 0,6 0 0,12 0 0</inkml:trace>
  <inkml:trace contextRef="#ctx0" brushRef="#br2" timeOffset="75">14874 11348 8512,'16'0'665,"0"0"1,1-5-1,4 0 1,5 0 65,4-2 0,7 5 1,-1-3-1,1 1-276,1-1 1,-10 3 0,4-3 0,-4 3-319,-4 2 1,-1 0 0,-7 0 0,-1 0-1032,1 0 1,-5 0-1,-3 2 282,-1 3 1,-8-1-1,-10 6 1,-5 1 611,-5-3 0,-10-1 0,-9-7 0</inkml:trace>
  <inkml:trace contextRef="#ctx0" brushRef="#br2" timeOffset="76">14937 11443 9083,'7'10'0,"3"-1"865,4-2 0,7-2 0,2-5 0,2 0-153,3 0 1,1 0 0,3 0 0,-1 0-497,1 0 1,-3 0 0,-3 0-1,-5 0-1050,-3 0 1,-2 0 0,-2 2 0,-2 1 833,-2 2 0,1 8 0,5-5 0</inkml:trace>
  <inkml:trace contextRef="#ctx0" brushRef="#br2" timeOffset="77">15990 11553 9378,'16'0'218,"0"0"0,0 0 0,-1 0 230,1 0 0,0-6 1,1 1-1,4 2 47,5 1 1,4-3 0,2-1 0,1 1-189,3-2 0,-1 5 1,7-5-1,2 2-47,1 0 0,-3 0 1,2 3-1,1-2-53,1-1 1,10-5 0,-9 5 0,2-1-325,0-1 0,1 4 1,1-6-1,-2 0 112,2 1 1,3 2 0,-4-2 0,-2 1 27,-3 3 0,9 1 0,-8-1 1,-1-1 69,-1 1 0,-2 3 0,5 1 0,0 0 108,0 0 0,4-2 0,-1-2 0,-2-1 78,-3 2 0,9-4 0,-7 0 0,4 0-100,3 0 1,0-4 0,6 6 0,-3 0-67,3-2 0,1 5 1,2-5-1,0 2-10,0 0 1,-1-1-1,0 6 1,-5 0-189,-4 0 0,6 0 0,0-1 1,1-3 85,1-1 1,-5 0 0,2 5 0,-1 0 14,-1 0 1,5 0 0,-5 0-1,2 0-25,-1 0 0,-1 0 0,4 0 0,-3 0 24,3 0 0,1 0 0,2 0 0,-2 0 29,-3 0 1,1 0-1,-3 0 1,2 0-31,1 0 0,9 0 1,-8 0-1,-1 0-42,2 0 1,0 0 0,2 0-1,-2 0 74,-3 0 0,1 0 0,-5 0 0,2 0 275,4 0 1,-4 0-1,1 0 1,4 0-115,6 0 1,-3 0-1,6 0 1,-2 0 21,1 0 1,-1 0 0,-5 0 0,-2 1 141,-4 5 0,1-5 0,-7 6 0,-4-1-565,-2-1 1,2 2-1,-8-4 1,-2 3-903,-4-3 1,-5-1 0,-13 0-952,1 3 0,-7-2 0,-7 6 762,-11-2 1,-21 4-1,-22-6 1285,-13-2 1,-17-1 0,31-2 0,-1 0-1</inkml:trace>
  <inkml:trace contextRef="#ctx0" brushRef="#br2" timeOffset="78">17956 11993 8357,'0'-16'381,"7"0"0,3 1 63,4-1 1,2 2-1,0 2 1,1 1-28,4-1 1,4-2 0,6-2 0,2 2-129,4 4 1,1-2 0,4 6 0,-5 1-60,-4-2 0,-7 5 0,-1-3 0,-1 3-122,1 2 0,-6 6 0,2 1 0,-4 1-93,-1 5 1,0 1 0,-1 1 0,1 1 49,0 0 0,-6 6 0,-1 3 0,-2 1-21,-3 0 0,3 0 0,-2 6 0,-3-1 33,-6 1 1,1-1 0,-8 1-1,-1-1-61,-2 0 0,-4 1 0,-1-2 1,-3-2 191,-3-2 0,4-5 1,-5 3-1,-2 1-116,-2-1 1,-1-5-1,-1 2 1,1-3-124,-1-3 1,-4-4 0,-1-2 0,2-1 60,2 1 1,2-5-1,-1 1 1,2-3-119,4-2 1,-2-7 0,7-2-1,2-2-269,2 1 1,8-1-1,4-4 1,3-1-1,2 0 0,7 1 1,5-1-1,7 0 52,8 0 0,2 2 0,1 2 0,-2 3 364,-2 2 0,-1 2 1,1 5-1,-5 2 24,-4 3 1,4-1-1,0 4 1,-2 1 171,-1 0 0,-3 0 0,1 3 1,0-2 185,0 3 1,5 1 0,1 1-1,3 1 7,3 0 0,1-1 0,3 1 0,1-2-72,4-3 0,-2 1 1,7-7-1,0-1-169,-2-3 0,5-1 0,-5 0 0,1-1-218,-5-5 1,-3 3 0,-1-9 0,-2-4-828,-4-3 0,-4-4 0,-8 2 1,-3-3 486,-6-1 1,-3-5 0,-4 4 0,-5-4-4618,-9-1 4968,-13-7 0,-4-3 0,-6-6 0</inkml:trace>
  <inkml:trace contextRef="#ctx0" brushRef="#br2" timeOffset="79">15912 10547 10980,'9'15'562,"-4"1"1,2 5 0,0 2 0,1 1 32,5 4 1,-1 4-1,0 3 1,-1 1-172,1-1 1,0-2 0,0 0 0,-1 2-146,1 2 0,-3-2 0,0-7 0,-1-4-221,1-1 1,-6-2-1,4-5 1,-1 0-923,-1-1 1,0 1 182,-5 0 1,0-6-1921,0 1 1,2-8 2600,3 2 0,11-10 0,8-4 0</inkml:trace>
  <inkml:trace contextRef="#ctx0" brushRef="#br2" timeOffset="80">16824 10515 8640,'22'-2'316,"-6"-3"0,-5-2 634,-6-3 1,-5 3-451,0 7 0,-9 0 0,-12 0 0,-5 2-304,-4 3 1,-1-3-1,-1 5 1,1-2-213,-1 0 1,1 2 0,1-4 0,4 3-13,5-3 0,-2-1 0,3-2 0,0 0-67,3 0 1,6 0 0,1 0-285,-2 0 1,-1 2 203,3 3 0,3 4 0,7 6 199,0 1 0,0 2 1,0 1-1,0 2 103,0-2 0,0-2 0,0 1 1,0 1-48,0 2 0,0 5 1,0-5-1,0-2-4,0-1 0,0-2 0,0-1 1,2 1-56,3 0 1,-3-1 215,3 1-199,4-7 1,-1-4-1,8-10 1,0-6-142,0-3 0,1-1 0,4-1 1,5 0-39,4 1 0,3-1 1,2 0-1,2 2-5,-2 4 0,3-3 1,-1 8-1,-2 2 213,-2 1 0,-3 4 1,-2 3-1,-4 5-38,-1 4 0,-2 7 1,-6 2-1,-1 0 504,-3-1 1,-4 6 0,-7-1-1,0 2-77,0 3 1,-2-3 0,-5-1 0,-7-3 70,-5-2 0,-7 3 0,3-5 0,-1-4-409,-4-5 0,-2 2 0,-2-5 1,3 0-137,3-4 0,-4-3 1,4-2-1,-2 0-105,1 0 0,0 0 1,6-2-1,1-1-1616,3-3 0,8-6 0,4 2 0,3-4-2782,2-2 4521,14 0 0,4-6 0,13-3 0</inkml:trace>
  <inkml:trace contextRef="#ctx0" brushRef="#br2" timeOffset="81">17311 10452 7181,'9'-7'1206,"0"6"-130,-4-5 0,4 5-228,6 1 0,-4 0-216,-1 0 1,-6 1-102,1 5 1,-3 2-1,-2 8-183,0 0 0,0-4 1,0 2-1,0 3-18,0 1 0,0 5 1,0-1-1,-2 1-28,-3 0 0,3 5 0,-3-2 0,1 2 76,-1-2 1,3 4-1,-5-6 1,2 2-51,0 1 1,0-8-1,3 3 1,-2-1-140,-1 0 1,0 0 0,5-5 0,0 0-93,0-1 1,0-4 0,2-2 0,1-1 44,2 1 0,8-5 0,-3 1 0,6-3-518,5-2 1,3 0 0,8-2 0,1-3-484,4-6 1,-3 2-1,8-1 1,0-1-201,-2 3 0,4-4 0,-7 6 0,-4 1 260,-5-2 1,0 5-1,-7-3 1,-2 2-59,-1-3 1,-8 5 0,-1-6 0,-2 0 856,-4-4 0,-1-3 0,-2-16 0,0-3 0</inkml:trace>
  <inkml:trace contextRef="#ctx0" brushRef="#br2" timeOffset="82">17877 10641 8550,'-9'7'885,"1"2"0,4 6-416,-1 1 1,0 5 0,5 2 0,0 1 299,0 4 0,0 2 0,0 1 0,0 1-206,0-1 1,-2-1 0,-2-4 0,-1-3-698,2-1 0,1-4 1,2 3-1,0-4-1060,0-1 0,0 0 0,2 0 0,1-1-513,2 1 0,13-2 1707,-2-4 0,10-3 0,-2-7 0</inkml:trace>
  <inkml:trace contextRef="#ctx0" brushRef="#br2" timeOffset="83">18648 10547 8335,'8'0'936,"-1"1"0,-7 6-255,0 9 1,0 0 0,0 7 0,0-1 136,0 4 1,0 4 0,0 0 0,2-2-230,3-2 1,-3-2 0,3 4-1,-3-3-556,-2-3 1,5-1-1,0-5 1,1-2-1015,1-3 0,-4 3-458,8-4-305,-8-3 1,-3-2-1,-12-10 1,-7-4 1139,-7 1 0,-6-6 1,-3 3-1,-2-3 604,3-2 0,0-6 0,3-3 0</inkml:trace>
  <inkml:trace contextRef="#ctx0" brushRef="#br2" timeOffset="84">18396 10830 8335,'-5'-11'151,"0"1"1,1 6-1,9-1 1,7 1 426,8-1 1,4 3 0,9-3 0,4 3-66,5 2 1,2 2 0,1 2 0,-1 1-391,-1-2 1,10-1 0,-10-2 0,-1 2-74,-1 3 0,2-3 0,-3 3 0,2-3-1282,0-2 1,-5 0-1,3 0 1,0 0-1690,1 0 2921,-7 0 0,5-7 0,-8-2 0</inkml:trace>
  <inkml:trace contextRef="#ctx0" brushRef="#br2" timeOffset="85">19622 10468 8335,'0'-16'321,"0"1"2305,0-1-2164,0 7 0,7 14 0,6 13 1,4 5 92,4 5 0,5 6 0,-3 5 0,1 1-8,4 4 0,0-1 1,0-1-1,-3-5-298,-3-4 1,5-3-1,-6-2 1,-2-4-232,-2-1 1,-1 3-1,0-5 1,-1-2-863,1-1 1,0-3 0,0-1-908,-1-3 0,-4-4 0,-2-9 339,-2-3 1,3-4 0,-3-8 1411,2-4 0,1-11 0,6-8 0</inkml:trace>
  <inkml:trace contextRef="#ctx0" brushRef="#br2" timeOffset="86">20314 10515 9994,'-9'9'0,"-6"-2"711,-10 0 0,-10-4 1,-3 8-1,-2 1-25,-4 2 1,-8 7 0,-10 2 0,-6-1-372,-5 1 0,29-9 0,1 0 0,-34 11 0,5 2-1049,2 5 0,13-4 1,9 14-1,12 3 734,8 8 0,5 2 0,7-7 0</inkml:trace>
  <inkml:trace contextRef="#ctx0" brushRef="#br2" timeOffset="87">22798 11301 8425,'-7'0'969,"7"2"-460,9 3 1,5-1 0,0 6 0,-2 2 189,-1 2 1,-8-3 0,2-1-135,-3 2 0,-2 2 0,-2 0-261,-3-3 1,-2-2 0,-5-6 0,2 2-63,-3-1 1,-6-4 0,-2-5 0,2-4-309,1 0 1,3-5 0,1 4-1,2-3-73,1 3 1,8-4-1,-3 4-53,5-4 1,2 5 0,5 4-1,6 3-85,7 2 1,0 0-1,7 2 1,1 3 315,-3 5 0,-1-1 0,-7 2 0,-1-1 135,1-1 1,-7 5 167,-4-4 0,-3 4-157,-2 2 1,-7-7 0,-4-4-109,-3-3 1,4 3-1,-1 0-206,-1-1 0,3-3 0,-1-1-435,-2 0 0,3-5 0,-2-2-1181,-1-2 0,3 4 575,-1-5 0,6-1 1,1-5 1169,6 1 0,6-1 0,7 0 0</inkml:trace>
  <inkml:trace contextRef="#ctx0" brushRef="#br2" timeOffset="88">23427 11081 8425,'7'-31'287,"-3"4"1,4 3 0,1 1 319,0 4 0,1-4 1,8 2-1,3 0-269,5-1 0,4 4 0,1-3 0,1 4-114,-1 1 1,1 6-1,-3 1 1,-1 2 10,-2 3 0,-6 3 0,2 1 0,-1 0-107,0 0 1,0 8-1,-5 8 1,-2 7 9,-4 1 1,4 11 0,-5 0 0,2 7-83,-1 7 1,-6 2 0,-1-2 0,-6 3 156,-8 6 0,-5-4 0,-5-2 0,-5-3 10,-4-2 0,-6-7 1,-3-5-1,-1-5 22,-3-4 1,4-8-1,1-3 1,1-8-66,0-5 0,1-2 1,6-2-1,2-3 16,2-5 1,1-4 0,-1-4 0,5-3-732,4-5 1,3 2 0,3-3 0,6-1 135,3-1 1,9 3 0,5 1 0,9 4 64,11 7 0,8 5 0,11 9 0,5 0 376,5 0 1,-4 7 0,10 4 0,-6 3 113,-2 2 1,4 5 0,-10-1 0,-3 0-181,-1-3 0,-3-1 1,-4 0-1,-6-1-637,-3 1 0,-3-6 0,-2 1 661,-2 1 0,-7-5 0,4 0 0</inkml:trace>
  <inkml:trace contextRef="#ctx0" brushRef="#br2" timeOffset="89">11525 11820 8243,'-9'-16'-1227,"1"0"3060,2 1-960,5-1 0,1 7 1,10 4-296,4 3 1,2 2-1,-2 2 3,-4 3 1,3-1-220,-8 6 1,-2-5 0,-8 4-125,-5-2 1,-6-2-1,-3-5 1,-2-1-163,1-5 1,3 3 0,1-8-1,1 1-71,-1 1 0,5-5 1,3 4-117,1-4 0,1 3 0,8 3 40,3 1 0,4 1 1,7 6-1,0 0-7,-1 0 1,-4 0-1,-2 2 1,-1 2 68,1 1 1,-6 2 294,3-2-141,-5-3 1,-8 3-155,-3-10-255,3 3 0,7-5 0,10 7 0,4 0-583,2 0 0,0 0 0,0 2-422,-1 3 1,-1 4 0,-5 6 0,-9-1 1268,-9-3 0,-19 3 0,-5-5 0</inkml:trace>
  <inkml:trace contextRef="#ctx0" brushRef="#br2" timeOffset="90">10503 11663 8350,'-5'-16'311,"0"0"1,-6 0 0,4-1 0,0-2 161,0-2 1,2-2 0,5 4-1,0-2-63,0 2 0,0-4 1,2 2-1,3 2-129,6 1 1,2 3-1,5 1 1,1 3-224,2 6 0,11 3 0,-4 2 0,-1 0-64,3 0 0,-2 7 0,-2 5 0,-5 6-126,-3 3 1,3 12 0,-2-1 0,-3 2 35,-4 5 0,-9-1 1,3 6-1,-6-2 40,-6 2 1,-8-1 0,-10 1-1,-4-4 114,-5-2 1,-7-1 0,1-7 0,1-4 60,-1-5 0,-3-4 0,4-3 0,0-3-53,-1-6 1,-3-3 0,5-2-1,3 0-120,0 0 0,3-2 1,1-1-1,2-4 133,2-2 1,9-2 0,-1-3 128,6 4 0,8-4 0,3 5 0,8-1-60,8-1 1,10 3 0,-1-3 0,4 4-2,5 0 1,2 5 0,-1-3-1,2 5-153,6 5 0,-3-1 0,-3 6 0,-3 1-643,-1-2 1,-1 8 0,1-3 0,-1 2 648,1 3 0,13 7 0,4-1 0</inkml:trace>
  <inkml:trace contextRef="#ctx0" brushRef="#br2" timeOffset="91">11965 14177 8713,'-8'-1'14,"1"-3"911,0-1 1,3-7-237,-6 1 1,6-3-1,-1-1 1,3-1-241,2 0 0,5 0 0,4-1 0,3-2-177,6-2 1,8 0-1,2 5 1,5 2-9,4 4 1,0-3 0,-4 8-1,0 2-118,-2 1 0,4 4 1,-10 3-1,1 5-112,0 4 0,-7 9 0,2 3 1,-5 4-200,-5 1 0,-4 8 0,-7 3 1,0 1 265,0-1 1,-7 7 0,-4-5-1,-3-2 46,-2-2 1,1-3-1,-1-8 1,0-1-8,1-1 1,-3-8 0,-1 2-1,-2-4 80,2-1 1,-6-7 0,-1-4 0,-4-3-286,-1-2 1,-1 0 0,1-2 0,1-3-72,4-6 0,2-3 1,4-2-1,1 1 106,5-1 0,0-1 0,9-3 0,3-2-54,6-3 1,5 6-1,8-2 1,4 4 109,5 1 0,4 2 0,3 3 1,2 6-66,2 3 1,5 4-1,-4 3 1,0 6-177,1 3 0,-2 0 0,-4-2 0,2-2-90,1 3 0,-1-1 0,-7 0 0,-3-3-559,-3-2 0,5 3 1,-6-4-1,-2-1-315,-2 2 1,4-5 0,0 3 0,-2-3 131,-1-2 1,-2 0 1046,-1 0 0,1-14 0,0-4 0</inkml:trace>
  <inkml:trace contextRef="#ctx0" brushRef="#br2" timeOffset="92">13270 13973 14765,'11'0'1292,"-1"0"977,-6-7 1,1 5-1863,-10-3 1,-4 5 0,-10 4 0,-6 1 29,-6-2 0,-4-1 1,4-2-1,-1 0-131,1 0 0,-4 0 0,2-2 0,3-1-599,0-2 0,7-6 0,1 6-305,-1 1 0,6-3 315,-4 2 1,10 2 0,6 8 95,3 5 1,0 4 0,-1 2 0,-2 2 13,1 3 1,2-2-1,1 5 1,-3 1 147,-1-1 1,0-3 0,5 4 0,-2-3-134,-3-3 0,3-1 0,-3-2-244,3-1 98,2 1 1,2-7 242,3-4 1,4-3-1,8-4 1,2-1 15,2-3 1,9-6 0,0 2-1,6-3 45,5 3 0,-1-4 0,3 5 1,-1 0 96,2 4 0,2 3 0,-1 2 1,-3 0 89,-5 0 0,-4 9 0,-2 5 0,-1 5 225,-4 1 1,2 2 0,-7 3-1,-4 1-69,-4 2 0,-6 9 0,-7-9 0,0-1 157,0 3 0,-7-2 0,-6 0 1,-4-4 146,-4-1 0,-7-4 0,0-6 0,-3-5-405,-1-1 0,-10-1 0,7-6 1,-3-2-701,1-3 1,-1 1-1,1-6 1,2-3 318,2-1 1,3 0-1,2 0-1820,2-1 1,9 3-1,1-9 1,12 3 535,13 2 0,9 1 0,17-1 0,5 2 578,7 4 1,11-4 995,-1 3 1,11-10 0,4-3 0</inkml:trace>
  <inkml:trace contextRef="#ctx0" brushRef="#br2" timeOffset="93">14261 13926 10711,'-16'-16'0,"0"2"443,1 4 0,-1-2 0,-1 6 655,-4 3 0,-2 1 0,-3 2 0,5 2-406,3 3 0,-3 9 0,0 9 1,2 1-352,2 4 0,1 7 1,0 2-1,0-1-68,1 3 0,1-6 0,3 5 0,6-1 5,3 0 0,2 0 0,4-6 0,6 0-27,11 1 1,7-6-1,7-2 1,4-1 9,2-4 1,14-3 0,-10-5-1,0-4-225,-1 0 0,-4-6 0,1 3 1,-8-8-329,-5-6 1,-9-4-1,0-2-101,-7 0 0,1 1 0,-8-1 274,-2 0 1,-8 2-1,-7 4 1,-6 3-129,-3 0 1,-8 5-1,-1-5 1,-7 2-91,-3 0 0,-7-1 0,-5 6 0,1 2-740,2 3 1,2 2 0,1 7 0,4 0-4916,6 4 5891,10 8 0,3-2 0,7 8 0</inkml:trace>
  <inkml:trace contextRef="#ctx0" brushRef="#br2" timeOffset="94">15094 14256 8254,'16'-9'572,"0"4"1,5-2 0,1 2 0,1 1 116,0 3 1,3-1 0,-3-2 0,-1-1-722,1 2 1,-2 1-1,-5 2-16,0 0 1,-1 7-1,-1 3-5396,-3 4 5444,-4 2 0,-14 7 0,-2 1 0</inkml:trace>
  <inkml:trace contextRef="#ctx0" brushRef="#br2" timeOffset="95">15173 14460 8596,'17'0'0,"3"0"0,2-1 649,3-5 0,6 5 0,6-5 1,-2 3-480,-2-2 1,-2 3 0,-1-3-1,-2 3-620,-2 2 0,-5 0 0,4 0 0,-3 0-2823,-2 0 3273,-10 7 0,4-5 0,-5 5 0</inkml:trace>
  <inkml:trace contextRef="#ctx0" brushRef="#br2" timeOffset="96">16494 13816 8369,'-16'-9'351,"0"-5"0,0 6 0,2-3 256,4 1 0,1 6 1,6-3 608,-3 0 0,1 7-735,5 0 1,0 9-1,0 10 1,2 4-144,3 1 0,-1 2 0,6 6 0,1 1-63,-3 4 1,6-4 0,-3 5-1,5-1-76,5 0 1,-4-1-1,4-4 1,-4-1-267,-1 1 1,0-1 0,0-1 0,-1-4-511,1-5 0,-5-4 1,-3-1-2683,-1 0 2501,-2-7 1,-5-4 0,0-10-338,0-6 1,2-3 0,3 0 0,6 2 1094,3 1 0,2 1 0,-1-13 0,1-1 0</inkml:trace>
  <inkml:trace contextRef="#ctx0" brushRef="#br2" timeOffset="97">17390 13675 8337,'1'-9'742,"5"4"0,-5 10 0,5 5-293,-5 4 1,-13-3 0,-5-1 0,-6 2-49,-5 2 1,-7-3-1,-2-2 1,3-2-175,0-4 0,3 4 0,1-2 1,2-1-79,2-2 0,2-4 0,-4-2 0,3-1-50,2 2 1,3-4 0,4 0-851,0-2 201,7 5 0,2-1 282,7 10 0,0 4 0,2 7 0,2 1 140,1 4 1,2-3-1,-4 4 1,3-1 61,-3 0 1,-1 6 0,-2-7-1,0 1 394,0 2 0,0-5 0,0 3 276,0-4-254,0-1-160,7-1 0,2-11 0,6-6 0,1-5-299,0-5 1,1-2 0,4-3-1,7-3-100,7-1 0,5 0 0,7 6 1,1-1 140,-1 0 1,0 2 0,0 4-1,-2 5 112,-3 3 0,0 4 1,-9 3-1,-3 5 72,0 4 1,-7 7-1,-4 2 1,-5 1 553,-4 4 1,-6 2 0,1 1 0,-5 1-208,-5-1 0,-4 1 0,-7-1 1,1-1-218,-1-4 0,-2 2 1,-1-7-1,-2-2-55,2-1 0,-4-10 0,1-2 1,-1-5-545,0-1 0,-3 0 0,3 0 1,-1 0-760,-4 0 0,5-7 0,0-1 0,2-3-485,0 1 0,2-1 1,9-4 617,5-1 0,3 0 0,5 0 979,8 1 0,-1-8 0,13-2 0</inkml:trace>
  <inkml:trace contextRef="#ctx0" brushRef="#br2" timeOffset="98">18003 13659 8331,'7'-9'869,"2"2"-68,6 7 1,-1 7-1,-3 5-397,-6 7 1,-3-1-1,-2 5 1,0-1-32,0 5 1,-7 1 0,-4-1 0,-1 0 31,2 1 1,-4 1-1,5 3 1,-2-1-132,1 1 0,1-3 0,-1-3 0,5-3-22,3 0 0,2-6 0,0 4-6,0-3 0,2-3 1,3-1-1,5-3-192,4-6 0,4-1 1,3-1-1,3 2-108,1-1 0,9-4 1,0-4-1,2-1-304,3 2 1,4-4 0,-2 0 0,1 0-80,0 0 0,-8 0 1,5 3-1,-2-1-311,-1 2 0,-1-4 0,-7 1 0,-3 1-1024,-3-2 0,-2-2 0,-10-8 106,-5-4 1666,-3-4 0,-2-13 0,0-2 0</inkml:trace>
  <inkml:trace contextRef="#ctx0" brushRef="#br2" timeOffset="99">18585 13800 8390,'-9'7'309,"-3"2"0,6 7 0,3-1 571,1 1 0,2 7 0,0 5 0,0 5 106,0 4 0,2-1 0,1-4 0,3-1-688,-3 1 0,1-1 0,-1 0 1,4 1-187,2-1 0,0 6 0,3 0 0,-2-2-2316,3-2 1,4-2-1,2-1 2204,0-4 0,-5-3 0,9-7 0</inkml:trace>
  <inkml:trace contextRef="#ctx0" brushRef="#br2" timeOffset="100">19434 13785 8888,'-2'-9'1221,"-2"5"0,-1 8-663,2 6 1,-4 4 0,0 4 0,-2 3 90,-3 5 0,5 7 0,0 2 0,2-2-90,-1 2 0,1 0 0,5-4 0,2-1-559,3-4 0,2 4 0,5-6 1,-1 3-556,1-1 1,2-7 0,2 2 0,-2-3-279,-4-3 0,-1-4-854,-4-1 1,-10-12 0,-2-1 0,-11-8 1686,-8-6 0,-17-16 0,-6 0 0</inkml:trace>
  <inkml:trace contextRef="#ctx0" brushRef="#br2" timeOffset="101">19025 14005 8202,'16'0'337,"-1"0"1,1 0 0,2 0 0,2 0 402,7 0 0,8 5 1,3 0-1,2-1-204,4-3 1,-6-1 0,1 0 0,-3 0-447,1 0 1,5 0 0,-3 0 0,-1 0-66,0 0 0,4 0 1,-3 0-1,-1 0-1360,1 0 1,-3-1-1,-6-3 1,-2-1 506,-2 1 0,-7 1 0,2-2 0,-1-6 828,1-3 0,-4-2 0,6 1 0</inkml:trace>
  <inkml:trace contextRef="#ctx0" brushRef="#br2" timeOffset="102">20943 13659 9019,'-10'0'1402,"-1"0"0,-1 0-903,-2 0 1,-4 9-1,-3 4 1,-5 8 72,-3 4 1,-8-1 0,0 6 0,2-2-344,2 0 1,2 5 0,1-7 0,4 4-479,5 1 0,3-4 0,3-3 0,1-1-826,3-4 0,2-3 1,6-4-539,-2-2 1,-8-6 0,3-1 1612,-4-6 0,-7-13 0,0-10 0,-7-18 0,4-5 0</inkml:trace>
  <inkml:trace contextRef="#ctx0" brushRef="#br2" timeOffset="103">20220 13627 8257,'12'21'130,"4"0"0,10 2 0,2-2 1,7 5 816,7 4 0,1 1 0,1 1 0,-4-1-158,-1 1 1,-3-1 0,-4-1 0,-1-2-827,1-2 0,-3-5 0,-1 3 0,-3-1-668,-2-4 0,-2-1 0,-7-1 1,-4 2-434,-5 2 0,-3 0 0,-5-7 1138,-8-3 0,-20-4 0,-18-7 0</inkml:trace>
  <inkml:trace contextRef="#ctx0" brushRef="#br2" timeOffset="104">15660 15168 8406,'0'-9'3164,"0"0"-2559,0 4 1,7 3 0,5-3-1,6 3-96,3 2 0,7 0 1,-2 0-1,4 0-278,1 0 1,4 0 0,0 0 0,-3-1-119,-3-5 0,3 5 1,-10-5-1,1 5-733,0 1 1,3-6 0,-3 1 0,-1 2-862,1 1 1,-2 0 0,-3-1 0,1-3-1037,2 3 2517,0-6 0,-6 0 0,1-6 0</inkml:trace>
  <inkml:trace contextRef="#ctx0" brushRef="#br2" timeOffset="105">16572 14790 8406,'11'0'1184,"-1"0"1,-5 0 0,4 2-599,-2 3 1,-2 9 0,-3 7 0,2 0-80,1 2 0,0 1 0,-5 8 1,0-1-229,0 1 1,0-1 0,0 1 0,0-1-366,0 1 0,5-3 0,1-1 0,-3-3-100,-1-3 1,3-1 0,0-5 0,-1 0-425,-3-1 0,5 1 0,1-2-549,1-3 1,-2-4 0,4-7 0,2 0-92,2 0 1250,2 0 0,7-7 0,1-2 0</inkml:trace>
  <inkml:trace contextRef="#ctx0" brushRef="#br2" timeOffset="106">17641 14822 9669,'-15'0'1063,"4"2"1,1 1 0,-4 2-643,-6-1 0,3 3 0,-6 0 1,1 0-137,-5 0 0,-1-2 0,0-3 0,2 1-119,-2 3 1,0-1-1,0-5 1,4 0-434,1 0 1,-3-5-1,5-1 1,2 1-182,1-2 0,8 5 184,-1-3 0,6 3 55,-5 2 0,6 2 0,-1 3 159,3 6 0,2 3 1,0 1-1,0 1 77,0 0 0,-5 0 0,-2-1 0,0 1 54,0 0 0,0 0 1,3-1 49,-1 1 0,0-6 0,5 1 32,0 1 0,2-3-63,3 1 0,9-6 0,7 1 0,0-3-70,2-2 0,-4 0 0,7 0 0,2 0-22,2 0 0,1 0 1,1 0-1,-1 0 5,0 0 0,4 0 0,-1 0 1,-5 0 10,1 0 1,-2 7 0,0 5 0,-5 6 168,-6 2 1,2 3 0,-8-4 0,1 2 107,-2-1 1,-3 2 0,-7-1 0,0 0 19,0 2 1,-7-6-1,-5 4 1,-5-3-103,-4-3 0,-11-1 0,3-3 0,-1-6-310,0-3 1,-3-2-1,7 0 1,-4 0-272,-1 0 0,-1-2 1,1-3-1,1-6-454,4-3 0,3 4 0,8 0 1,1-3-889,3-1 0,4-1 0,9-1 886,3 0 1,11 6-1,12-1 818,7-1 0,12-9 0,9-3 0</inkml:trace>
  <inkml:trace contextRef="#ctx0" brushRef="#br2" timeOffset="107">18286 14743 11316,'9'7'973,"-2"7"0,-7 11 1,-2 3-367,-3 5 1,-4 2 0,-5-2 0,2 2-141,1 2 1,1-1 0,-6-4-1,0-1-173,1 1 0,-1-1 0,0 0 0,2-1-28,4-4 1,-3-3-1,8-6 1,2 3 115,1 1 0,4 0 0,5-6-55,8 1 1,3-5 0,8-3 0,2-1-138,2-3 0,6-3 1,3-1-1,-1 0-572,1 0 1,4-5-1,-1-2 1,2-1 339,-2-5 1,2 5 0,-8-1 0,-1 0-1855,-2 0 1,-6 6 0,-3-4 0,-1 2-1120,-4-1 0,-3-6 3015,-6 2 0,-3-11 0,-7-4 0</inkml:trace>
  <inkml:trace contextRef="#ctx0" brushRef="#br2" timeOffset="108">18852 15011 8467,'-9'15'752,"2"1"0,7 0 0,-2 1 683,-3 4 1,3 4 0,-3 8-1,4 2-503,1 1 1,0 6-1,0-3 1,0-1-538,0 1 1,1 2 0,3-4 0,1-2-1093,-2-2 0,-1-1 0,-2-3 0,0-1-4740,0-2 5437,-7-6 0,-8-5 0,-10-8 0</inkml:trace>
  <inkml:trace contextRef="#ctx0" brushRef="#br2" timeOffset="109">11321 15419 13334,'16'0'880,"1"0"1,4 0 0,5 0-613,4 0 0,0 0 0,-1 0 0,1 0-533,3 0 1,2 0 0,-3 0-1,-1 0-687,0 0 0,1 0 1,-1 0-1,-1 0-3,-4 0 0,2 0 0,-7 0 0,-2 0 955,-1 0 0,5-7 0,1-2 0</inkml:trace>
  <inkml:trace contextRef="#ctx0" brushRef="#br2" timeOffset="110">12201 15199 8806,'11'-5'1049,"-1"0"1,-6-2-400,1 1 0,-3 6 0,-2 0-65,0 9 1,0 5-1,0 4 1,0 1-177,0 2 1,0 7 0,0-2-1,0 2 71,0-2 1,0 4-1,0-4 1,1 2-363,5-2 0,-3 2 0,6-7 1,0-2-553,-1-1 0,-2-4 0,2-2 0,1-3-774,0-2 0,-4 3 1,4-3 58,-2 2 0,5-6 0,-1 2 244,2-3 1,3-2 0,0-2 0,0-3 904,-1-5 0,8-4 0,2-9 0,6-1 0</inkml:trace>
  <inkml:trace contextRef="#ctx0" brushRef="#br2" timeOffset="111">12972 15152 8866,'0'-16'0,"0"1"1028,0-1 1,0 5-45,0 1 1,0 5 697,0-6-913,0 8-782,0-4-182,0 7 0,0 1-312,0 5 0,1-5-122,5 5-288,-5-5 1,6-2 519,-7-5 1,0 3 387,0-8 0,0 6 320,0-5 0,7 1-210,4-1 0,3 3 0,2 7 79,-1 0 0,1 0 0,0 0-137,-1 0 0,1 0 0,0 0 100,0 0 1,-1 0 0,1-2-22,0-3 1,0 3-1,-1-3 25,1 3 1,0 2 380,-1 0 149,1 0-409,-7 0 0,-4 0 0,-10 0 0,-7 0-90,-8 0 1,1 0 0,-5 0 0,-1 0-137,1 0 1,-2 0 0,-6-2 0,1-1-105,-1-3 1,3 1-1,1 5 1,3 0-10,2 0 0,2 2 0,8 3 0,0 4-23,3 0 1,1 5-1,-3-4 71,1 4 0,8-4 0,-4-1 180,0-2 0,3-2 466,-6-5-572,6 0 0,-3 2 5,7 3 0,0-1-80,0 6 1,0 1 97,0 5 0,0-1 1,0 1-1,0 0 16,0-1 0,0 1 1,0 2-1,0 1 21,0 2 0,0 0 0,0-6 0,0 1-55,0 0 1,0 0-1,0-1-528,0 1 359,0-7 0,7-2-55,4-7 1,3-7-1,2-4 1,1-1-31,4 2 1,3-10 0,8 5 0,-1-3-184,1 1 1,1 6 0,2 1-1,2-1 160,-2 3 1,-2 1-1,-2 8 1,-1 3 118,-4 1 0,2 9 1,-7 0-1,-2 5 1,-1 0 0,-4 1 0,-2-1 1,-3 4 530,-2 1 1,-2-3-1,-5 5 1,0 0 344,0-1 0,-7 3 0,-4-7 0,-3-2-374,-1-2 1,-6-1-1,-2-2 1,-1-2-237,-4-1 0,-2-8 1,-3 2-1,-2-3-95,-2-2 1,-5-5 0,6-2-1,1-2-722,1-3 0,3 3 0,1 1 1,4-1-2105,5 0 1,5 4 1764,6-6 0,5 3 0,12-3 0,8 4 144,10 0 1,4 4 846,3-8 0,13-6 0,4-8 0</inkml:trace>
  <inkml:trace contextRef="#ctx0" brushRef="#br2" timeOffset="112">13852 15042 8215,'9'-16'-88,"-4"1"0,2-1 0,-2 0 1297,-1 0 1,-1 8-430,3 2 0,1 6 0,3 6-436,-5 4 0,-3 11 0,-2 5 0,-2 4-19,-3 1 1,-4 4 0,-6 0-1,-3-2-1,-3 2 0,2-1 0,-6-7 0,1 0-25,0 1 0,4 0 1,1 0-1,7-4-58,7-1 1,3-2 0,2-6 56,0 1 1,7-5 0,3-3 0,6-1-99,5-3 1,4-3 0,6-1 0,0 0-441,1 0 0,-1-5 1,1-2-1,-1-1-401,1-5 0,-3 5 1,-1-1-1,-3 0-459,-3 0 0,5 6 0,-6-4 0,-2 2-566,-2-1 1,-1-6-1,-2 2 1666,-4-4 0,-3-2 0,-7 0 0,2 1 0,3-1 0,-3-5 0,3 0 0,-3 2 0,-2 1 0,0 3 0,0-1-276,0 0 1080,0 7 1,0 9-1,2 13 1,1 4-32,3 4 1,-1 7-1,-5-2 1,0 4-346,0 1 1,0 1-1,2 1 1,1 2-346,2 2 1,6-1 0,-4-3 0,2 2-1052,3 2 0,0 5 1,2-4-1,-2 2 968,0 4 0,13 2 0,-8 1 0</inkml:trace>
  <inkml:trace contextRef="#ctx0" brushRef="#br2" timeOffset="113">17185 16394 10560,'-7'15'1500,"0"3"1,-7 3 0,0 3-680,-3 1 1,-2 4 0,1-2 0,-1 1-716,-2-2 0,2 2 1,7-6-1,1 1-265,-1 0 0,0-2 1,-1-7-1,5-2-1483,1-2 0,-5-6 292,1 1 0,2-3 0,1-4 0,1-3 621,3-6 0,-3-8 1,0-5-1,0-4 729,0-5 0,-5-9 0,10 2 0,-5-8 0</inkml:trace>
  <inkml:trace contextRef="#ctx0" brushRef="#br2" timeOffset="114">16808 16331 8269,'0'16'238,"2"-6"0,3 0 1,7 3 778,7 1 1,1 10-1,4 6 1,1 7-336,-1 3 1,2 0 0,6 5 0,-1 1-240,1 3 1,-1-1 0,0-4 0,1-4-729,-1-1 0,-1-4 1,-4-7-3015,-5-2 1843,-10-7 1,-18-3 0,-16-13 1455,-10-6 0,-7-6 0,-8-7 0</inkml:trace>
  <inkml:trace contextRef="#ctx0" brushRef="#br2" timeOffset="115">15519 16677 8269,'15'0'116,"1"0"1,5 0 0,2 0 0,0 0 1103,-1 0 0,10 5 0,-3 2 0,3 0-749,3 0 1,5 3 0,-3-3 0,-2 0-347,-2 0 1,-3 4 0,-3-6 0,-2 0-378,-2 2 1,-2-5 0,-6 5 0,1-2-1858,0 0 0,-2 2 875,-4-1 0,-3 2 1,-9 6 1233,-3-3 0,-4 3 0,-13-5 0,-3 6 0</inkml:trace>
  <inkml:trace contextRef="#ctx0" brushRef="#br2" timeOffset="116">15676 16912 8269,'16'2'584,"1"2"1,4 3 337,5 1 1,4 3-1,3 3 1,2-2-178,2-2 0,5-1 0,-6 3 0,-1-3-513,-1-2 1,-8 4 0,-2-6 0,1 0 17,-1 2 1,-5-3 0,2 4 0,-1-1-1297,1-3 0,-9 3 1,3 0-1,-1 0-1798,0 0 1,-3 0 2843,-1-2 0,1 4 0,5 6 0</inkml:trace>
  <inkml:trace contextRef="#ctx0" brushRef="#br2" timeOffset="117">12987 16582 8797,'16'-7'1255,"-5"6"0,-3-3-732,-1 8 0,4 4 1,-4 8-1,0 1 493,0 4 0,3 4 0,-3 6 1,0 1-289,0-1 0,4 1 0,-4 1 0,0 0-311,0-2 1,3 4-1,-3-8 1,0 1-483,0-2 1,-2-2 0,-3-5 0,2 2-285,1-1 0,0-8 0,-5-2-2005,0 2 0,0 2 308,0 2 0,2-7 0,3-4 478,6-3 0,3-9 1568,1-4 0,1-3 0,0-1 0</inkml:trace>
  <inkml:trace contextRef="#ctx0" brushRef="#br2" timeOffset="118">13585 16692 8509,'0'-15'0,"-2"1"514,-3 3 1,-4-1-1,-7 5 1,1 0-159,-1 0 1,0 2 0,1 6 0,-1 5 117,0 4 0,0 11 0,2 4 0,2 1 18,2 0 0,6 0 0,-1 6 1,3-1-141,2 1 1,0-1 0,2-1 0,1-2-99,3-2 0,11-5 0,1 3 0,3-1-26,1-4 0,4-1 1,-3-3-1,0-1 157,0-3 1,3-4 0,-3-7 0,-1 0 31,1 0 1,-2 0 0,-4-2-1,1-5-124,-2-9 1,3-1 0,-10-9 0,-1-1-346,-3 3 1,-3-11 0,-2 4 0,0-3-500,0 1 1,-7 2 0,-3-1-1,-4 3-448,-2 2 1,2 5-1,2 6 1,1 0-1388,-1 1 0,-2 6-843,-2 4 1886,8 3 1,1 4 1342,7 3 0,7-3 0,1 5 0</inkml:trace>
  <inkml:trace contextRef="#ctx0" brushRef="#br2" timeOffset="119">14072 16614 8269,'18'-7'644,"3"-4"1,-4 3 0,6-1 0,-2 0-210,0 0 0,7 4 0,-2-4 0,4 2-131,1 4 1,1 1 0,-3 2 0,-1 2-5,-2 3 1,-6 4 0,2 7 0,-1-1-31,0 1 1,0 7 0,-7 3 0,-2 4 61,-1 1 0,-2 7 0,1 3 0,-5 1 62,-3-1 0,-2 5 0,-2 3 1,-3-4-7,-5 1 0,-4-3 0,-2-1 0,0-7-127,0-7 1,-4 0-1,-3-7 1,0-2-146,0-1 1,2-4 0,4-4 0,-2-5 33,-2-3 1,0-2 0,5-2 0,0-1-200,1-2 0,4-8 0,2 1 0,2-5-297,4-4 0,1-6 0,2 5 0,0-1-93,0 0 1,9-3 0,5 5 0,5 4 129,0 5 0,6-1 0,1 8 0,4 3 159,1 6 0,1-1 0,-1 8 1,-1-1-142,-4-1 0,7 5 1,-5-4-1,-2 3-456,-1-3 0,-3 4 0,-2-5 0,1 0 308,-2-4 0,-2 2 0,-1-2 0,0-1-567,-1-3 1,1-1-1,0 0 1,0 0 1005,-1 0 0,1-7 0,0-1 0</inkml:trace>
  <inkml:trace contextRef="#ctx0" brushRef="#br2" timeOffset="120">15047 16284 8370,'-10'-6'162,"-1"1"1,1 0-1,-8 7 1,-3 3 334,-5 5 1,-2 4 0,0 4 0,4 1 175,1 2 1,4 0-1,8-4 1,6 3-210,3 1 0,2 0 0,2-6 0,5 1-165,9 0 1,1-2-1,9-2 1,1-3-3,-3-2 1,6 3 0,-4-5 0,4-1-71,1-2 0,-5-2 0,-1-2 0,-3-2-135,-2-1 1,-3-7 0,-1 0 0,0-6-131,-1-3 0,-6-1 0,-4 2 0,-3-2 49,-2-3 1,-7-1 0,-5-4 0,-6 2-498,-3 2 1,-5 2-1,3-3 1,1 7-795,-1 2 0,2 4 1,5 4 1279,1 4 0,-1 19 0,0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6:41:37.266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2060 660 8485,'-14'-2'1587,"2"-1"-406,1-2 1,1-8-1,-4 3-547,3-4 1,5 4-1,4-1 1,-2-1-188,-1-2 1,2-2 0,6 0-1,4-1-161,2-4 0,6 4 0,8-4 0,2 3-208,3 2 0,0 6 0,-1 1 1,0 2-170,1 4 0,-6 1 1,-1 2-1,-3 2-98,-2 3 1,-1 4-1,1 8 1,0 4 75,-1 5 1,-6 4-1,-4 1 1,-3 3 206,-2 2 1,-2-1-1,-3 7 1,-7 2 46,-7 1 1,-1 8-1,-6-1 1,-2-3 134,-1-5 1,-3-1 0,-1-6 0,0-2-99,1-2 1,-6-9-1,8-3 1,1-3-58,-1-2 1,-7-8 0,9-2 0,2-5 11,2-1 1,-3 0 0,6-1-1,2-5-45,2-4 0,8-4 1,4-2-1,3 0-155,2 1 1,3-6 0,6 0 0,9 2-92,4 1 0,5 2 0,6 1 0,2-1 98,1 0 1,1 7-1,-4 3 1,2 0 100,2 1 0,0 0 0,-4 7 0,2 1 22,1 2 0,1 2 0,-5-3 0,-1 1 43,0-2 0,-4-1 1,-3 0-1,1 1-335,-1 3 1,-5-1-1,2-5 1,-2-2-779,2-3 0,-3 1 0,3-4 1,-4-1 337,-1 0 0,-2-1 1,-2-6-3299,-1 0 3967,-8 1 0,4-8 0,-7-2 0</inkml:trace>
  <inkml:trace contextRef="#ctx0" brushRef="#br0" timeOffset="1">1950 94 8640,'2'-15'0,"1"-1"537,3 0 0,8 2 0,1 2 0,11 3-76,9 2 0,7 2 0,9 5 0,3 2 143,2 3 1,3 5-1,8 13 1,1 9-114,-2 8 1,2 7 0,-1 7 0,-3 7-82,-30-28 1,-1 1-1,-3 2 1,-2 1-1,19 29 1,-11-3 132,-8-3 1,-7-5 0,-10 3-1,-6-6 111,-3-3 1,-2-7-1,-2-2 1,-3-1-270,-6-4 1,-8 1 0,-4-2 0,-1-6-268,-4-4 1,-2-3-1,-1-5 1,-1-2-947,1-4 1,-4 2 0,2-6 0,5-1-3237,3 2 0,1-7 4064,8 0 0,4-14 0,12-11 0</inkml:trace>
  <inkml:trace contextRef="#ctx0" brushRef="#br0" timeOffset="2">3947 409 7258,'-14'1'3118,"3"5"-2104,6 4 1,5 4 0,4 5-1,3 4-402,1 3 0,8 13 0,7-6 0,1 5-146,4 6 1,0 1-1,0 2 1,-2 1-316,2-1 0,-5-2 1,-2-3-1,-4-5 112,-1-4 1,-7-7 0,-4-1 355,-3-3 1,-4-2-190,-3-10 1,-6-3-1,-8-9 1,-2-3-121,2-5 0,0-11 0,0-7 0,-1-6-142,6-2 1,0-13 0,9-2 0,2-6-1175,1-8 1,2 0 0,2 6 0,3 5 397,5 5 0,10-2 0,2 11 0,3 0 342,3 3 0,1 6 0,3 3 0,-1 5 402,1 6 1,1-3-1,2 12 1,2-1 147,-3 4 1,0 5 0,-1 7 0,2 7 121,2 5 0,-6 9 0,-5 2 1,2 6 39,2 6 0,0 7 0,-4-7 1,-5 3 91,-4 3 0,-1-1 0,-2-2 1,-2-1-150,-1-2 1,-3-2 0,5 2 0,-5-6-544,-1-2 0,0-3 1,-3-1-1,3-2-1110,1-2 1,-4-7 0,3 2-1306,0-3 1,-5-8 1953,3 0 1,-2-8 0,1-2 0,1-8-268,-1-6 0,-1-9 0,1-3 0,1-4 757,-2-1 1,-3 1 0,-5 2 0,-5 3 782,-4 3 1,-4 1-1,-3 5 1,-3 2 133,-1 4 1,-8-3-1,3 6 1,-1 0 210,-4 0 0,0 0 0,2 4 0,-2-2-746,-2 1 1,-5 2 0,6 2 0,1 0-736,2 0 1,-2 0 0,1 0 0,6 0-1630,4 0 1,3 0 678,5 0 1,9 2 1427,7 3 0,14-3 0,11 5 0</inkml:trace>
  <inkml:trace contextRef="#ctx0" brushRef="#br0" timeOffset="3">5079 739 9670,'5'15'950,"0"1"0,2 2 0,-1 3 0,4 3-297,4 0 1,2 11 0,1-3 0,2 1-184,2 0 1,6-7 0,-6-1 0,-2-2-29,-2-4 0,-3-2 0,-3-1-18,-6 0 0,-3-6-22,-2 1 1,-2-10-1,-5-1 1,-7-8-277,-5-6 0,-7-9 1,3-3-1,0-4-202,0-1 1,2-8 0,8-3-1,2-3-345,6-2 0,3 5 0,6 2 0,6 3-26,11 7 1,9 6-1,6 8 1,6 2 457,4 4 1,1 3 0,0 8 0,0 3 199,0 1 0,1 13 0,-3-1 0,-3 6-21,-5 5 0,-4-4 0,-2 2 1,-1 2-94,-4 2 0,2 1 0,-9 1 0,-3-2-474,-4-4 1,-7 2 0,4-7 0,-2-2-771,-3-2 1,-4 4 0,-4 0-289,-1-1 0,0-8 0,5-2 315,0 2 1,3-5 0,6 0 702,7 0 0,8-5 0,-1 3 0,0-5 417,-1-5 0,1-2 0,-2-5 0,3 3 0,1 2 0,3-5 0,-5 2 0,1-4 34,4-2 1,-5 0 0,-2-1 0,-4-4 274,-1-6 0,-2 3 0,-4 0 0,-5-1 330,-3 1 1,-2-1-1,0-3 1,-2 4 748,-3 1 0,-2 0 0,-7 4 0,0-2-688,-3 2 1,-8 3-1,3 4 1,-3 3-298,-3 2 0,-1 2 1,-3 5-1,1 0-34,-1 0 1,1 7 0,1 4 0,2 4-255,2 6 0,7-2 1,-2 8-1,5 1-87,6 1 0,-3 1 0,8-2 0,2-4-177,1-1 0,2-2 1,3-3-1,6-1-74,7-1 1,10 3-1,0-10 1,6 1 90,4 1 0,3-8 0,4 2 0,-1-3-142,2-2 0,-6-2 0,-1-3 0,-5-5 109,-6-4 0,2-7 0,-9-2 0,-3-1 24,-4-4 1,-9 5-1,3 0 1,-5 2-131,-1 0 1,0 0 582,0 6 1,2 8 9,3 7 1,9 14-1,11 12 1,3 3 70,5 3 1,2 5 0,-4 1 0,1 2 84,-1 4 0,-1 1 1,-4 2-1,-5 1-139,-3-1 0,-4-2 0,-4-1 1,-5-4 244,-3-2 0,-2-1 0,-2-7 0,-3-4-23,-5-5 0,-6 2 0,-5-4 1,-5-3-562,-4-4 0,-8-9 0,-4 2 0,-6-5 0,-4-5 0,3-3 0,-5-8 0,2 0 0,-1 0 0,1-5 0,6-1 0,4-3-2458,6-3 0,4 4 1,6-2-1,7-2 360,7-2 1,6-7 0,12 1 0,6-1 2097,7-1 0,12-10 0,10-7 0</inkml:trace>
  <inkml:trace contextRef="#ctx0" brushRef="#br0" timeOffset="4">6604 314 8309,'16'-7'1204,"-6"7"1,-1 0-1,-2 9-398,-4 5 1,-1 7-1,-2 3 1,0 4 5,0 6 1,0 6 0,0 0 0,0 4-284,0 5 0,0-4 1,2-3-1,1 0 121,3-2 0,6-2 0,0-6 0,6-3-365,3-2 0,6 2 0,0-4 0,4 1-115,6 0 1,-2-7 0,7 2-1,0-5-60,-2-5 1,5 1 0,-3-7 0,2-1-259,-2-3 1,1-1 0,-4-1 0,-2-5-221,-4-4 0,2-4 1,-11-4-1,1-3 254,-4-5 1,-11-10 0,-5-5-1,-3 1-457,-2 4 0,-7-1 0,-5 4 0,-6 3 283,-3 0 0,-1 13 0,2 1 0,-1 4 556,2 3 0,2 2 1,1 7-1,0 2 125,1 3 0,1 4 0,1 7 0,5 1 142,1 4 0,1 2 0,6 5 0,0-2-26,0 2 0,7 1 1,6 1-1,6-2-266,7-2 1,11-5 0,6 4-1,6-3-407,4-2 1,6 1 0,-3-4 0,2-3-626,-1 0 0,-8-7 0,0 0 0,-9-2 52,-6 0 0,-1 1-159,-12-6-3973,-7 0 2403,-7 0 2466,-7 0 0,-7-7 0,-2-2 0</inkml:trace>
  <inkml:trace contextRef="#ctx0" brushRef="#br0" timeOffset="5">8459 692 7907,'11'-9'1266,"-1"4"0,-6 10 0,3 5 0,0 6-218,3 5 0,-1-2 0,1 7 0,1 1-259,-2-3 1,5 6-1,-4-4 1,4 2-507,2-2 0,-1 2 1,1-7-1,-2-2-909,-3-1 0,1-3 0,-5 1-3374,2 0 1246,-6 0 1,4-9 2753,-7-7 0,-7-14 0,-2-11 0</inkml:trace>
  <inkml:trace contextRef="#ctx0" brushRef="#br0" timeOffset="6">8302 393 7998,'-9'-2'2423,"4"-3"-2723,3-4 1,8 2 0,1 5-1,1 8-269,4 2 1,2 5-1,2 6 1,2 0 568,3-5 0,3 2 0,8-7 0</inkml:trace>
  <inkml:trace contextRef="#ctx0" brushRef="#br0" timeOffset="7">9025 597 7998,'16'0'1334,"0"0"0,-9 0-894,-7 0 0,-13 6 0,-9 1 0,-3 1-92,-3 4 1,4 1 0,-1-1 0,3-2-58,3 3 0,1-5 0,4 3 1,2-1-18,1-1 1,8 5 0,-1-5-242,8-1 0,6 6 0,13-5 1,8 2-13,10-1 1,6 1 0,4 4 0,3 1-3,2 0 1,-6-1 0,3 3 0,-4 1 245,-2 2 0,-9 0 0,-5-5 0,-8 0 846,-8-1 1,1 1-158,-13 0 0,0-6 0,-7-1 0,-5-2-265,-8-4 1,-3-1 0,-10-2 0,-3 0-367,-4 0 0,-9 0 1,4 0-1,-2 0-462,0 0 1,2-2 0,-2-1-1,5-2-1576,4 1 0,4 2 0,1 2-5458,1 0 5479,15 7 818,-2-5-2308,21 12 3184,2-12 0,21 5 0,3-7 0</inkml:trace>
  <inkml:trace contextRef="#ctx0" brushRef="#br0" timeOffset="8">10818 754 7985,'0'-15'-610,"0"-1"1,-2 0 1436,-3 1 1,1 1 0,-6 3 0,-3 4-13,-1 0 1,-3 5-1,-2-3 1,-4 5-363,-1 5 1,4-1 0,-2 6-1,-1 3-179,-3 1 0,3 1 0,2 1 0,5 1 30,6 4 1,-2-3 0,6 5 0,3-2-108,1 0 0,6 5 0,4-4 1,10 1-62,5 0 1,10-2 0,9-4 0,1 1-76,-1-3 0,9 5 1,-6-12-1,1 1 96,-2-4 0,-10 2 0,1-1 0,-5-3 564,-4-1 0,-6-4 1,-1-3-1,-7-6 88,-7-3 1,-3-7-1,-2-3 1,0-4-640,0-5 1,-7-2-1,-5 3 1,-6 1-277,-3 0 0,-7 1 0,2 2 0,-2 4-385,2 1 0,-2 2 0,5 5 1,1 2-2147,-1 4 0,-3-3 437,5 8 1,7 2-1,10 6 1,8 4 2199,6 2 0,4 1 0,2 6 0</inkml:trace>
  <inkml:trace contextRef="#ctx0" brushRef="#br0" timeOffset="9">11038 676 8495,'21'10'0,"0"1"0,-2-1 638,-2-1 0,-1 10 0,0-1 0,0 3-30,-1 1 1,-1 6 0,-2-1 0,-1 0-250,1 0 0,-3 1 0,0-6 0,-2 1 297,-4 0 0,-1-2-26,-2-6-317,0 1 1,-7-7 0,-4-6 0,-1-6-154,2-8 0,-4-4 0,5-6 0,-1-6-65,-1-2 1,8-4 0,-3-4 0,6-3-485,6 0 0,4 1 0,11 8 0,3 1 257,1 4 0,10 8 1,-4 10-1,4 2 422,4 8 0,1 2 1,7 10-1,0 3-84,0 1 0,1 6 0,-3 0 0,-3 3-113,-5-1 0,-6-2 0,-3 4 0,-4-3-621,-1-3 1,-4 5-1,-6-5 1,-5 1-620,-1 0 1,0 3 0,-3-5-1,1-2-3616,-2-1 4763,-1-3 0,-9-13 0,-1-4 0</inkml:trace>
  <inkml:trace contextRef="#ctx0" brushRef="#br0" timeOffset="10">12594 330 8347,'-8'-7'1732,"1"7"0,8 2-619,5 12 0,-3 9 1,8 8-1,1 0-118,2 1 0,1 4 0,3 5 0,3 2-81,5 6 0,-1 0 0,1-5 0,0-4-799,-2-2 1,4-1 0,-7-6 0,-1 1-430,-3-1 0,-3-1 0,-2-4 1,-3-5-1191,-2-3 1,-2-8-1774,-5 1 0,0-10 0,0-1 1221,0-8 1,2-13 2055,3-6 0,11-2 0,8-3 0</inkml:trace>
  <inkml:trace contextRef="#ctx0" brushRef="#br0" timeOffset="11">13160 629 8347,'-12'0'1681,"-2"0"0,-3 0-1210,-1 0 0,-6 0 0,-2 0 0,-6 1 409,-5 5 1,-1-3 0,-6 6 0,4-2-487,2-4 0,-6 4 0,4-1 0,0-1-850,3 2 1,-1-5 0,-1 3 0,2-3-640,4-2 0,0 0 1,12 0-1,2-2-1538,1-3 0,10-1 2633,2-9 0,19 2 0,4-9 0</inkml:trace>
  <inkml:trace contextRef="#ctx0" brushRef="#br0" timeOffset="12">12924 283 8704,'25'14'0,"-4"-2"763,-4-1 0,-6 1 0,-1 9 1,3 5 127,1 4 1,0 6 0,-2 5 0,-2 2-138,2 6 0,2 2 1,0-2-1,-1 0-403,-3-2 1,-5 2 0,4-11 0,-2 0-109,-3 1 0,3-9 1,-2-10-1,-2-2 1129,-1-2-605,-2-1-844,0-6 1,0-9 0,0-12 0,0-6-12,0-3 1,2-6 0,5 0 0,7-2-1147,5-3 0,7-3 0,-5 2 0,-2 5 407,-1 4 0,-2 4 0,1 8 816,4 2 0,2 6 1,3 1-1,-5 6 39,-4 8 1,-1 3-1,2 3 1,1 2 419,2 2 1,7 6 0,-4-5 0,2 1 271,1 0 1,-3-2 0,4-6 0,-2 1-383,2 0 1,0-2 0,0-2 0,-2-3-95,2-2 0,2-2 0,1-5 0,-1 0-38,-4 0 1,2-7 0,-7-4 0,-2-2-144,-1-3 1,-4-2 0,-2-3 0,-3-3-275,-2-1 0,-4-4 0,-8 3 0,-5-2-163,-4 1 1,-9 5-1,-3 6 1,-4 2 261,-2 4 1,1-3 0,0 8 0,-1 2 32,1 1 0,4 7 0,3 2 1,1 2 615,4 3 0,7 7 1,3 2-1,2 0 164,4 2 0,1-6 0,5 6 0,8-2-342,10 0 1,12 5-1,7-5 1,4-2-497,5-1 0,7-4 1,-4-4-1,-1-3-785,-2 0 0,-2-5 0,-2 3 0,-3-3-257,-5-2 0,-4 0 0,-3 0 0,-4 0-5361,-5 0 6540,-11 0 0,-10-7 0,-8-2 0</inkml:trace>
  <inkml:trace contextRef="#ctx0" brushRef="#br0" timeOffset="13">15582 676 6985,'0'-26'0,"0"1"0,-2 3 0,-5 2 1122,-9 3 0,0 1 1,-5 2-1,2 4-311,-2 4 1,2 5 0,-5 1 0,1 0-453,4 0 1,-6 7-1,1 3 1,-1 6-168,4 5 0,-1 3 0,-1 8 0,0-1-26,1 1 1,2-1 0,8-1 0,3-2 52,2-2 1,2-2 0,5 4 0,2-3 82,3-3 0,4 5 1,8-6-1,4-2-44,5-2 0,9-1 1,4 0-1,-1-2-76,1-4 1,3 2 0,-6-5 0,-1 0-172,-2 0 0,2-1 0,-1-6 0,-5 0-204,1 0 1,-2-2 0,0-3 0,-4-6-672,-1-3 1,-2-3-1,-5-4 1,-1-6 88,1-2 1,-7-3-1,-2 1 1,-2-1 204,0 1 0,1 7 0,-6 3 1630,0 3-489,0 2 1,0 9 0,0 7 0,0 9 351,0 5 0,0 2 0,0 1 1,0 3-361,0 1 0,0 5 1,0-4-1,1 3-377,5 3 1,-3-5 0,8-1-1,1-1-859,2 0 1,-4 0-1,1-5 1,1-2-1357,2-4 1,-4 2 0,1-5-610,1 2 0,-5-7 2022,-2-2 0,-3-12 1,-4-9 615,-3 2 0,-4-13 0,-6-1 0</inkml:trace>
  <inkml:trace contextRef="#ctx0" brushRef="#br0" timeOffset="14">15817 503 8347,'-7'-16'-35,"6"1"1,-5-1-191,5 0 0,2 7-93,5 4 1,2 5-1,8 4 1,0 1 317,0-2 0,-1 6 0,1 0 0,0 7 0</inkml:trace>
  <inkml:trace contextRef="#ctx0" brushRef="#br0" timeOffset="15">16053 707 8347,'16'30'139,"0"-4"1,-2 4 0,-2-2 0,-2 5 192,3 4 0,-1-1 0,0-4 0,-1-1 332,1 1 0,2-6 1,0-2-1,-2-1-171,-2-4 0,-4-3 0,2-4 1307,-1-1-1311,-1-8 1,-8-3 0,-3-12 0,-4-6-75,0-3 0,-3-5 1,7 2-1,1-4-216,3-5 1,8-4-1,3 2 1,6-2-269,5 3 1,1 2 0,6 6 0,-1 5-485,1 3 1,5 4 0,2 4 0,-2 5-631,2 3 1,0 7-1,-4 2 1,1 2-90,-1 3 0,-1 2 1,-2 0-1,-4-2 188,-1-1 1,0-1 1083,-2 6 0,-4-7 0,6-2 0</inkml:trace>
  <inkml:trace contextRef="#ctx0" brushRef="#br0" timeOffset="16">17154 849 7029,'5'-11'0,"0"1"0,-1-2 981,-2-2 1,-2-2-476,0 0 1,-7 2 0,-2 2 0,-2 3 419,1 2 0,-6 2 0,-6 5 0,-1 0-456,0 0 0,0 0 0,4 0 0,-2 0-246,2 0 1,-4 5 0,2 4-1,2 3-12,2 6 1,1 1-1,0-2 1,2 3-229,4 1 0,-3 6 0,8 0 0,2 1-174,1-2 0,9 2 1,3-7-1,6-2 24,5-2 0,4-1 1,8 0-1,0 0 48,-2-1 0,10-4 0,-8-3 0,5-1 14,6-3 1,-6-2-1,1-2 1,-3 0-26,1 0 0,0-7 0,-6-4 0,1-3 7,-1-1 1,-5-6-1,1-4 1,-1-3-5,-2-5 0,4-7 0,-7 1 1,-2-1 11,-1-3 1,-8 2-1,-1 1 1,-2 2 20,-3 3 1,-3 3-1,-1 6 1,0 5 529,0 4 0,0-4 681,0 0-990,0 0 1,-1 12 0,-3 6-22,-1 6 0,-13 8 0,3 10 1,-5 3-40,-2 1 1,4 10 0,-3-4-1,6 2 112,4 0 1,4-1 0,7-1 0,0 1 47,0-1 0,12 0 1,6 1-1,3-2-45,1-4 1,10 2 0,-2-7 0,1-2-102,4-2 1,0-6 0,-4-2 0,1-2-148,-1-4 0,1-1 1,-1-2-1,-1 0-32,-4 0 1,2-7-1,-7-4 1,-2-3-104,-1-1 1,-8-6 0,-1-2-1,-2-1 47,-4-4 0,-3 3 1,-5 1-1,-5 1-41,-4 4 1,0 7 0,1 3 494,3 2 1,1 3 0,-1 10 0,5 6 282,3 7 0,9 4 0,5 5 0,5-4-141,4-1 1,7 3 0,-1-3 0,2-1-287,3 1 1,-1-2 0,1-5 0,-1 0-1049,0-1 0,1 3 0,1 1 0,0 2-5200,-1-2 6091,3-1 0,-4-3 0,9 1 0</inkml:trace>
  <inkml:trace contextRef="#ctx0" brushRef="#br1" timeOffset="17">3412 6539 9466,'-8'0'3669,"2"8"-3188,5 10 1,6 10 0,2 0 0,0 5 470,0 4 0,0 6 0,-4-1 0,4 4 49,2 1 1,-4-2 0,4-3 0,-2-5-692,-4-4 0,-1-2 0,0-1 1,1-4-2031,3-5 1,-1-3-271,-5-3 0,-2-6-179,-3-4 1,3-12 0,-3-7 2168,3-5 0,2-9 0,0 4 0</inkml:trace>
  <inkml:trace contextRef="#ctx0" brushRef="#br1" timeOffset="18">2705 6633 8154,'15'0'691,"3"-5"1,3-1 383,5 3 0,4 1 0,3 2 0,4 0-426,5 0 0,8-5 1,4 0-1,2-1-274,4 0 0,4 4 0,1-5 0,-4 0-234,0-4 1,-3 3 0,-2-3 0,-7 1-211,-4 1 0,2-5 0,-8 5 1,-3-1-680,-2-1 0,-1 2 0,-14-3 0,-3 4-507,-4 1 0,-8-6-93,1 3 1434,-3 3 1,-4 5-1,-2 11 1,-3 3 601,-1 6 0,4 2 0,-3 1 0,2 6-3,0 2 0,-1 3 0,8-1 0,3 2-61,6 4 1,3-2 0,2 7-1,1 0-297,4-2 0,-4-2 0,4-4 1,-5-1-134,-5-2 0,3 2 0,-6-12 0,1-1-152,-4-3 1,-3-7-100,-2 1 0,-2-8 1,-3 1-1,-4-8-80,1-6 0,-6-6 0,5-3 0,0-4-284,4-1 0,3-2 0,2-6 0,2 3-342,3 2 0,6 5 0,8 6 0,2 2 731,-2 4 1,4 3 0,-2 7 0,0 0 334,1 0 0,1 1 0,5 5 0,-4 4 157,-1 4 1,3 7 0,-5 0 0,-1-2-39,-3-1 0,0 3 1,3 1-1,1 1-249,-2 0 0,-2 3 0,-1-5 0,0-2-541,0-2 0,-1-1 1,1 0-1,0-2-1555,-1-4 0,1 4 0,0-5-24,0 0 1,-1-4 0,-1-10 677,-3-6 0,-4-4 1269,-7-6 0,-7-4 0,-2-6 0</inkml:trace>
  <inkml:trace contextRef="#ctx0" brushRef="#br1" timeOffset="19">4497 6979 8154,'16'0'1045,"-6"0"1,-1 1-1,0 3-257,0 1 0,1 7 0,6-1 0,-1 3-437,1 2 0,-5-6 0,-1 1 0,2 1-1308,2 2 1,2-4-1,0 1-2221,0 1 3178,-1-5 0,-6-7 0,-2-9 0</inkml:trace>
  <inkml:trace contextRef="#ctx0" brushRef="#br1" timeOffset="20">4371 6633 9185,'-1'-25'2752,"-5"5"-2873,5 9 1,-5 6-1,13 12-834,9 9 0,7 1 0,8 7 955,1-1 0,-1 5 0,1-3 0</inkml:trace>
  <inkml:trace contextRef="#ctx0" brushRef="#br1" timeOffset="21">5063 6853 8970,'-17'-14'0,"-3"2"607,0 1 0,-7 8 1,5-2-1,-1 3-72,0 2 0,0 0 0,4 0 1,-2 0 739,2 0 1,7 0-1098,1 0 1,11 0 0,6 2-208,13 3 1,11 4-1,6 6 1,6 1 60,4 0 0,-5-1 0,0 3 1,-3 1 35,-3 2 0,-4 5 0,-3-5 1,-3 0 308,-2 2 0,-8-6 0,-6 6 1,-2-2 214,-3 0 1,-4 0-1,-6-5 1,-4-2-1,-4-4 0,-7 2 0,-2-6 1,-1-1-201,-4 2 1,-2-6-1,-1 5 1,-1-5-480,1-1 1,-6-5 0,0 0 0,2 0-2745,2-2 0,4 5-3975,2-3 6806,12 3 0,15 2 0,8 0 0</inkml:trace>
  <inkml:trace contextRef="#ctx0" brushRef="#br1" timeOffset="22">6400 6774 8617,'0'16'2871,"0"0"1,0 0-1730,0-1 0,0 3 0,1 1 0,3 4-567,1 1 1,2-3 0,-3 5 0,1 0-229,-2-1 1,4 5-1,0-4 1,0 2-900,0-2 1,4 2 0,-4-7 0,0-2-6614,0-2 4128,-2-8 1,-7-9 3036,-3-10 0,-4-18 0,-7-5 0</inkml:trace>
  <inkml:trace contextRef="#ctx0" brushRef="#br1" timeOffset="23">6085 6727 6395,'16'-24'0,"0"3"0,-8 3 0,-1 3 1614,0-1 1,-5 5 0,5 3-1437,0 1 1,-4 3 0,8 9-1176,1 6 0,4 8 0,3 2 0,2 0 997,-2 2 0,13-6 0,1 6 0</inkml:trace>
  <inkml:trace contextRef="#ctx0" brushRef="#br1" timeOffset="24">6840 6806 8579,'2'0'155,"-4"0"0,-16 0 0,-3 0 629,-5 0 1,-2 0 0,0 0 0,4 2-211,1 3 0,2-3 1,5 5-356,1 0 0,6-4 0,5 7-210,8 3 1,12-5 0,12 1 0,5 0 20,4 0 1,10 1 0,-2 6 0,1 0 98,-1-1 1,-3 3-1,-11 1 1,1 2 138,-1-2 1,-6 4 0,-6-2-1,-7 0 404,-7 1 1,-3-4 0,-2 3 0,-2-4 18,-3-1 1,-5-5 0,-11-1 0,-6 0-360,-2-1 0,-3-2 0,1-7 0,-2 0-260,-4 0 0,2-5 0,-5-2 0,0-2-589,0-3 0,5 0 0,-2 0 0,4 1-764,1-1 1,8 0-1,5-1 1,6 3-1014,8-2 0,10 3 2294,6-2 0,24-6 0,7-7 0</inkml:trace>
  <inkml:trace contextRef="#ctx0" brushRef="#br1" timeOffset="25">7736 6491 8175,'-7'-24'877,"4"1"1511,-8 8-1609,8-1 0,-4 14 0,7 7 0,1 9 90,5 7 1,2 4 0,8 8-1,0 2-119,-1 2 0,1 4 0,0-2 0,0-1-137,-1 1 1,1 3-1,0-4 1,0 0-332,-1 1 1,1-2-1,0-6 1,-1 0-388,1 1 1,0-6-1,-2-1 1,-4-3-1209,-4-3 0,1-1-2208,-2-2 0,2-8 2616,-2-2 0,-2-5 0,6-2 0,0-5 155,0-4 1,-4-11 0,5-5 0,1-4 749,-2-1 0,5-8 0,-6-1 0</inkml:trace>
  <inkml:trace contextRef="#ctx0" brushRef="#br1" timeOffset="26">8129 6806 8175,'0'-9'2424,"5"16"0,1 12-1602,-3 4 1,4 5-1,-2-5 1,1-1-37,1 1 1,-6 3-1,6-3 1,0 0-259,4-1 0,1-1 0,0-5 0,-1 0-1145,1-1 0,2 1 1,2 0-1,-1-2-116,1-4 0,-7-1 1,-2-5-1260,0 1 1,-6-2 0,5-10 0,-5-7 1991,-1-5 0,-7-16 0,-1 2 0</inkml:trace>
  <inkml:trace contextRef="#ctx0" brushRef="#br1" timeOffset="27">8082 6649 8310,'-11'-16'0,"3"0"0,-1 0 105,0 1 0,6-1 0,-3 0 747,5 1-1677,-6-1 1,7 2 0,0 3 824,8 6 0,6-4 0,2 1 0</inkml:trace>
  <inkml:trace contextRef="#ctx0" brushRef="#br1" timeOffset="28">8192 6413 8175,'16'7'0,"-2"3"0,-4 4 0,4 7 0,-2 4 0,6 3 939,3 5 0,5 4 0,-5-1 0,0 6 389,2 4 1,-1 1 0,6 0 0,-3-2-815,-3-3 0,5 2 1,-6-8-1,-2-1-322,-2-1 1,-1-10 0,-2-3-1,-2-4-829,-1-1 0,-8 0 0,4-2-5274,0-4 4357,-5-3 0,5-10 1,-7-8 1553,0-10 0,0-7 0,0-3 0</inkml:trace>
  <inkml:trace contextRef="#ctx0" brushRef="#br1" timeOffset="29">8884 6790 8636,'-7'-9'687,"-2"-3"0,-8 7 0,-3 1-296,-1 3 0,-7 6 0,4 2 0,-2 2 278,0 3 0,5 2 1,-4 3-1,2 2-290,4 2 1,4 0-1,4-5 1,6 2-240,3 3 1,2-4 0,2 4 0,3-5 28,6-6 1,9 4 0,8-3-1,6 1-42,2-2 1,3 3 0,-3-6-1,6 0-187,4-1 1,6 0 0,1-6 0,-3 0 32,-1 0 0,-2 0 0,-1-2 1,-4-3 8,-6-6 0,-4 3 1,-4-3-1,-4-1 51,-1-2 0,-9-2 0,-9 0 0,-3 1-92,-2-1 0,0 0 0,-2 1 0,-5-1-118,-9 0 1,-5 2-1,-6 2 1,0 3 222,-1 2 1,0 2-1,0 5 1,4 2 300,1 3 0,-3 2 0,5 7 0,4 0 82,4 3 0,1 3 0,7-3 0,1 2 56,3 2 0,13 5 0,5-5 0,8-1-91,8-3 0,5 4 1,11 0-1,4-2-328,4-1 1,6-4 0,5-2 0,2-3-265,-3-2 0,4 3 1,-13-5-1,-4-1 19,-3-3 0,-6-1 0,-3 0 0,-7-1-1429,-7-5 1,-7 3-1252,-10-7 0,-8 6 2859,-13-1 0,-1-11 0,-12-1 0</inkml:trace>
  <inkml:trace contextRef="#ctx0" brushRef="#br1" timeOffset="30">11006 7152 6768,'21'0'0,"2"1"0,0 3 280,-1 1 0,-1 0 1,-3-6-1,1-3 279,2-1 1,0-7-1,-7 1 1,-2-1 144,-1 1 0,-8-8 0,2 4 0,-3-5 41,-2-2 0,-2 2 1,-3-6-1,-7 0-237,-7 2 0,0-4 0,-8 7 0,-1 1-138,-1 3 1,-3 1 0,1 2-1,-1 4-138,1 5 0,1 3 1,2 2-1,2 0-150,-2 0 1,0 7 0,0 3 0,4 4-235,1 2 0,-3 7 0,7 3 0,3 2 39,4-2 1,8 2 0,-1-5 0,3-1 178,2 1 1,9 3 0,7-5 0,6-2-5,3-1 0,10-2 0,-4-2 0,4-4-12,4-5 1,-5-3 0,8-2 0,0 0-113,-1 0 1,2-5 0,-8-2 0,-3-2 7,-4-3 0,-9-7 0,0-2 0,-5 1 5,-4 3 1,-6-4 0,1 0 213,-3 2 0,-7 1 818,-1 3-849,1 6 1,7 7 0,3 9 0,6 2-371,3 3 0,1 2 0,3 2 1,1-2 26,2-4 0,0 3 1,-5-6-1,-1 0-1064,1-1 0,5 5 0,0-6 0,-2-1 348,-1-3 0,3-1 0,0 0 0,-2 0 252,-2 0 1,-1-7 0,0-1-1,-2-3 251,-4 1 1,-3-1 0,-7-4 0,0-1 73,0 0 1,0 6 753,0-1 0,2 8 118,3-3 1,-1 12 0,6 4-1,2 6 126,2 5 0,2-4 1,0 6-1,-2-2-9,-4 0 1,4 0-1,-5-5 497,0-1-761,-2 1 1,-9-7-1,-3-6-173,-6-6 0,-1-6 0,0-8 1,1-3-266,-1-1 0,3-7 0,1 4 0,1-2-165,3 0 1,2-1 0,4-4 0,3 1 24,6 4 1,10 0 0,5 8 0,5 6 310,6 3 0,-2 4 0,7 7 0,0 3 363,-2 6 0,11 10 0,-4 5 1,0 2 126,-3-2 0,-6-2 0,-6-4 0,-3 1-213,-2-2 0,-5-2 1,-6-1-525,0 0 0,-6-1 0,-1 1 0,-2 0-1093,-4 0 1,-1-1 0,-2 3 0,-2 1-3519,-3 2 4748,3-7 0,2 0 0,9-5 0</inkml:trace>
  <inkml:trace contextRef="#ctx0" brushRef="#br1" timeOffset="31">13443 6994 8100,'0'-21'0,"0"1"0,-7-1 3145,-3 5-2314,3 7 1,2 14 0,10 13 0,4 3 431,-1 1 1,12 6 0,-5-1 0,3 1-507,-1-2 1,-1 2 0,0-7 0,-1-2-505,1-2 0,-5-3 0,-3-1-4184,-1-3-1322,-1-7 3657,-6 4 0,0-15 1596,0-8 0,-7-7 0,-2-8 0</inkml:trace>
  <inkml:trace contextRef="#ctx0" brushRef="#br1" timeOffset="32">13349 6790 8303,'0'-16'0,"-2"1"437,-3-1 0,2-5 0,-6 0 0,2 2-67,3 1 0,-4 3-2580,-3-1 2210,-3 7 0,5-5 0,2 5 0</inkml:trace>
  <inkml:trace contextRef="#ctx0" brushRef="#br1" timeOffset="33">13632 6837 8100,'47'16'-161,"-7"5"0,-5 2 1,-5-1 699,-4 1 1,-5 5 0,4-4-1,-3 3-26,-2-1 1,-5-7-1,-4 4 1,-4-2 704,0 0 0,-6-6-804,5-4 1,-12-2-1,-4-1-193,-4-8 0,-2-7 0,1-8 0,-1-1-81,0 0 1,6-5-1,1-1 1,2-3-446,3-3 1,10-7-1,6-1 1,9 1 8,10 1 0,3 10 0,7 5 1,3 7 497,2 6 0,1 5 0,0 2 1,0 5 346,0 4 1,6 6 0,-1 5-1,-3 3-189,-5 1 1,-1 4 0,-6-3 0,-2 4-395,-2 2 1,-8-8-1,-4-1 1,-4-2-648,-1 0 1,-2 0 0,-2-6 0,-3 1-745,-2 0 0,-2-1 0,-5 1-2514,0 0 3939,0-7 0,-7-9 0,-2-9 0</inkml:trace>
  <inkml:trace contextRef="#ctx0" brushRef="#br1" timeOffset="34">15110 6932 7614,'-7'-14'-324,"-4"3"1,-2-3 0,-3 4-1,0-3 1115,0 3 1,1-4-1,-1 5 1,-2 1-52,-3 2 0,4 5 0,-6 1 0,2 0-327,0 0 0,0 0 0,6 0 1,-1 1-144,0 5 1,2-3 0,2 7-151,2 3 1,6 1 0,-1 1 0,5 1-209,5 0 0,9-2 1,10-2-1,4-1-79,6 1 0,8 2 1,1 1-1,6 1 115,4 0 0,-6 5 0,-7 0 0,-2 0 82,-3 1 1,-3 1 0,-6 3 0,-7-3 530,-7 0 1,1-6 0,-8 4 0,-2-3 139,-1-3 0,-9-1 0,-3-1 0,-6-5-40,-5-1 0,-5-1 0,-9-6 0,-2 0-237,2 0 0,-5-6 0,0-1 0,-2-1-393,0-5 0,5-1 0,-3-1 1,2-1-769,3 0 1,1-5 0,5 2 0,3 3-1200,5 4 1,10 2 0,6-6 505,3 0 0,6 2 0,6 4 0,11 4 885,7 5 1,10 1 0,6 0 0,5-2 544,3-3 0,8-4 0,-4-7 0</inkml:trace>
  <inkml:trace contextRef="#ctx0" brushRef="#br1" timeOffset="35">15629 7057 7283,'0'-15'-129,"-5"-1"0,-2 0 0,-2 2 908,-3 4 1,-2-4-1,-2 5 1,0-1-25,0-1 0,1 8 0,-3-3 1,-1 5-372,-2 1 1,-2 1 0,4 5 0,-4 4-70,-1 4 1,5 2-1,-2-1 1,5 1-137,6 0 0,-3 1 1,8 3-1,2 0-176,1 0 0,14 2 0,6-1 0,4-1-208,6-3 0,2 2 1,3 0-1,4-3-33,5-2 1,1 4 0,1-10 0,-4 1 13,-1-4 1,3-3 0,-6-2 0,-1 0 20,-2 0 1,-8-7-1,-2-3 1,-4-6 31,-3-5 1,1 2 0,-12-7 0,-1-1-49,-2 3 1,-4-4-1,-3 7 1,-4 2-82,0 1 0,-5 3 619,4-1 0,3 9 1,1 7-113,5 9 1,2 6 0,5 6 0,4 4-105,4-1 1,7 6-1,0-4 1,0 4-89,2 1 0,-6-6 0,2-3 1,-5-2-52,-3-5 1,-8 4 499,3-8 1,-5-6 0,-2-5 172,-5-9 1,-2-6-1,-8-4 1,0-4 74,0-2 0,6-1 0,1-5 0,2 1-489,4 4 0,3-2 0,5 5 0,5 1-18,4-1 1,2 2 0,2 7 0,1 2-909,2 1 1,7 8-1,-2-4 1,4 1-1154,1 1 0,-1 0 0,-4 5 0,-3 2-421,-1 3 1,-9-3 2276,2 3 0,-9 4 0,1-1 0</inkml:trace>
  <inkml:trace contextRef="#ctx0" brushRef="#br1" timeOffset="36">16289 7026 7988,'5'16'133,"1"-1"0,1 1 0,-2 1 0,5 3 694,4 1 0,2 5 0,0-3 1,1 1-72,4 4 1,-3 0 0,4 0 0,-1-4-616,0-1 1,0-2 0,-5-7 0,-2-2-4053,-4-1 2802,-3-8 0,-10 2 0,-6-10 0,-8-7 1109,-6-7 0,-3-13 0,-6-8 0</inkml:trace>
  <inkml:trace contextRef="#ctx0" brushRef="#br1" timeOffset="37">16179 6664 7988,'0'-29'54,"0"2"0,0-2 1,0 4-1,0 1-223,0 3 1,0 3-1,0 3-879,0-1 1048,0 0 0,7-6 0,2-3 0</inkml:trace>
  <inkml:trace contextRef="#ctx0" brushRef="#br1" timeOffset="38">16305 6570 8042,'24'21'241,"-3"0"1,-3 7 0,-1 0 0,2 5 52,2 4 0,6 6 1,-5-1-1,1 4 426,0 1 0,-1-5 1,-2 0-1,1-2-325,-2-5 0,-2 1 0,-1-9 1,0 1-238,-1-2 0,-4-4 0,-2-6 0,-1 0-77,1 0 1,-5-6-116,1 1 0,-3-10 0,-2-1-200,0-8 1,0-12-1,1-1 1,5 0-177,4-1 0,6 3 1,5-6-1,5 2 166,4 4 0,13 3 0,5 4 1,-1 4 237,-4 1 0,6 1 0,-7 8 0,-3 3 449,-4 6 1,0 3-1,-2 3 1,-7 2 107,-7 2 0,-1 2 0,-13-4 0,-2 2 50,-1-2 0,-2 4 0,-3-2 0,-6-3-162,-7-6 0,-10 2 0,0-5 0,-4 1-85,-1 0 0,-8-6 0,-1 1 0,0-5-269,3-5 1,-1-2 0,-1-5 0,1 1 33,-1-1 1,4-2 0,8-2 0,2 1 137,2-1 0,8 5 0,6 1-1434,2-2 0,10 5 0,15 2 0,12 3 585,10 2 0,7 0 0,5 0 0,4 0 122,0 0 0,4 2 1,-8 1-1,-1 2 98,-2-1 0,-4-3 0,-1-1 0,-2 0 216,1 0 1,-4-1 0,-1-3 0,-3-3 288,-4-1 1,3-3-1,-13-5 1,-2 1-35,-2-1 1,-3 5 0,-3 1 0,-6-2 518,-3-2 0,-2-2 1,0 0-216,0 1 1,-7 1-1,-4 1 1,-3 5-319,-1 1 1,-3 0-1,-1 3 1,-2-1 68,2 1 1,-4 3-1,2 2 1,2 3-259,1 1 1,3 7 0,1 1 0,3 4-295,6 4 0,3 0 1,2-4-1,0 4 270,0 6 0,12-3 0,6 1 1,5-1 83,5 0 1,8 1-1,6 1 1,2-5-34,-2-3 0,3-3 0,-3 1 0,2-2 124,-2-4 0,7 3 0,-6-8 1,1-2 63,1-1 0,-4-4 1,-1-3-1,-2-5-17,-3-4 1,-3-4-1,-4-1 1,-4-2-66,-1 2 1,-8-4 0,-6 0-1,-2 1-105,-3-1 0,-3 2 0,-2 5 0,-5 1 76,-4-1 0,-9 0 1,-4 2-1,0 2 27,1 1 1,-6 8 0,1-2 0,-1 3-34,2 2 0,-2 5 0,7 2 0,2 4 8,2 6 1,3-1-1,3 7 1,4-2 7,0 0 1,5 6 0,-1-2 0,8-1-27,11-3 0,7 2 1,8-2-1,2 0-23,4 2 0,-4-11 1,6 2-1,-3-5 105,1-6 1,0-1 0,-6-4 0,-1-1-43,-4-3 1,-3-11-1,-6-1 1,1-4-33,-3-6 0,3-7 0,-13-5 0,-1-4-246,-3-5 1,-2-3 0,-5-1 0,-4-4-183,-4-4 1,-7 5-1,0 3 1,2 6 161,1 5 0,-1 11 1,2 12-1,4 5 654,5 3 1,1 9 0,3 2 0,1 11 213,4 8 0,6 11 0,11 10 0,3 4 203,5 4 0,4 3 1,1-2-1,1 2-465,-1 1 0,-1-1 0,-2-8 1,-4-2-147,-1-3 0,-2-3 1,-5-7-1,-2-4-990,-4-1 1,-3-2-1,-7-5 1,0-1-1339,0 1 1,-9 0 0,-6 0 2141,-10-1 0,-12-6 0,-3-2 0</inkml:trace>
  <inkml:trace contextRef="#ctx0" brushRef="#br1" timeOffset="39">20015 7262 8513,'14'-2'0,"-1"-5"0,-5-7 460,-1-5 0,-1-2 1,-6 5-1,0-1 17,0-4 0,-7 3 1,-6-3-1,-4 4 349,-4 1 1,-7 0 0,2 1-1,-4 1-429,-1 3 0,-1-1 1,1 7-1,1 1-364,4 2 1,-7 2 0,5 2 0,0 3-68,-2 6 1,6 3-1,-1 2 1,2-1 26,4 1 1,3 0-1,6 1 1,5 2-84,3 2 1,2 6-1,0-5 1,2 1 195,3 0 1,5 3 0,10-5 0,2-2 74,3-1 1,-4-5 0,5 0 0,0-5-90,-1-1 1,4-1 0,-2-6 0,1 0-142,-2 0 0,7-2 1,-7-2-1,-3-3-5,-4-1 1,-3-3 0,-2-6-1,-2-2-235,-2-2 0,-6 0 0,1 3-127,-3-3 0,-2 4 179,0-4 280,-7 10 0,10 11 0,-1 11 0,3 3 135,2 1 1,6 1-1,-3 0 1,4 0-74,2-1 0,0-1 1,-1-1-1,1-5-260,0-1 1,-1 4 0,1-6 0,2-2-111,3-1 0,-4-2 0,6 0 0,-2 0-205,0 0 1,5 0-1,-3-2 1,-1-3-317,1-5 0,-2-6 0,-7-3 529,-3-2 1,-5-2 0,-6 4 0,0-2 140,0 2 1,-1 1-1,-3 3 1,-3 1-408,-1 3 1135,4 4 0,-3 9 1,7 3-234,0 6 1,5 8 0,2 4 0,0 1-98,0 4 0,4 2 1,-4 1-1,0-1-96,0-4 1,3 4 0,-5-6-1,1 1 54,1-4 0,-6-4 207,5-1 0,-6-9-128,-6-7 0,3-7 1,-8-9-1,1-1-167,1-4 0,-3-4 0,7-6 1,-1-1-183,0 1 0,4-1 1,-2 1-1,8 1-72,6 4 1,4-2 0,4 7 0,1 2-470,2 1 1,7 10-1,-2 2 1,2 5 203,-2 1 0,4 1 0,-4 6 0,2 7 211,-2 6 1,-3 1 0,-7-6 0,-1 3 189,1 3 1,-5-4-1,-3 6 1,-1-2 128,-3 0 1,-2 7-1,-2-2 1,1 2 65,5-2 0,-5 2 1,6-7-1,0-2-62,4-1 0,3 1 1,1-2-1,1-3-132,0 0 0,5-5 0,0 0 0,0-2 19,1-4 0,-2-1 1,6-2-1,0 0 27,-1 0 1,4-5 0,-3-4 0,2-1 37,-1-3 0,1-9 0,-7 6 0,-2-3-81,-2-4 1,-3 4 0,-2-6-1,-3 1-36,-2-1 1,-2 6 0,-5-3 0,0 1-56,0 0 0,-7-6 1,-3 6-1,-4 2 62,-2 2 1,1 3-1,-1 2 1,-2 3 81,-3 2 0,4 2 0,-6 5 0,2 0-10,0 0 1,-5 1 0,3 6-1,-1 7 39,-4 6 0,5 0 0,2-4 0,4 0 17,1 0 0,7 5 0,4 0 0,3-2-102,2-2 0,0-1 0,2 0 1,3-1-93,6 1 0,8-5 0,4-3 1,-1-1 56,1-3 1,5-2 0,-3-2 0,1 0-115,0 0 0,-2 0 0,4 0 0,-3 0-18,-2 0 1,3 0 0,-4 3 0,1 6 78,0 6 0,-2 10 0,-4-2 0,1 1 271,-2 4 1,3 7 0,-11 2 0,1-1 244,-4 3 1,-3-6 0,-2 4 0,-2-6-23,-3-5 0,-4-3 0,-6-7 0,-3-1-91,-3 1 0,2-7 0,-7-4 0,-2-3-262,-2-2 1,-3-7-1,-2-5 1,-2-6-555,2-3 0,-3-2 1,3 4-1,4-3-1045,3-3 0,9-1 0,-1-6 0,6 1 133,4 0 1,6-3-1,1-2 1,6-8 604,8-7 1,8 1 0,4-8 0,1-1 772,4-2 0,2-2 0,1 0 0</inkml:trace>
  <inkml:trace contextRef="#ctx0" brushRef="#br1" timeOffset="40">21352 6916 7762,'16'-7'-196,"-2"3"1,-2-4 1009,-2 1 0,-6 3-175,1 9 0,-3 9 0,-2 9 1,0 0-121,0-1 1,0 6-1,0-1 1,0 2 23,0 3 1,0-1 0,0 1 0,1-1-67,5 0 0,-3 6 0,8 0 0,1-2-168,2-2 1,7-2 0,2-1-1,1-2-82,4-2 1,2-7 0,1 2 0,1-3-21,-1-2 0,-1-8 1,-2-2-1,-2-5-96,2-1 0,-4-1 0,1-5 0,-3-4-125,-2-4 0,-5-9 0,-2-3 1,-5-5-287,-1-6 0,-1 2 0,-6-5 0,0 1-334,0 4 0,-7 2 0,-4 4 0,-3 2 475,-2 6 1,1 11-1,-1 5 1,0 3 301,1 2 1,-1 2 0,2 3 0,2 5 129,1 4 1,8 9-1,-3 3 1,5 4 497,1 1 0,7 4 0,5 0 0,7-2-803,7 2 1,7 5 0,2-3 0,-1-2-1608,1-2 0,-1-7 1,-2-1-1,-2-2-438,-4-4 1,2-3-1,-7-4 1231,-2-2 1,-3-8 0,-4-2 845,-2-9 0,1-12 0,5-3 0</inkml:trace>
  <inkml:trace contextRef="#ctx0" brushRef="#br1" timeOffset="41">22264 7560 8042,'26'-5'569,"0"0"0,-7-6 0,4 6 1,-2 2 397,0 1 0,5 2 0,-5 0 0,-2 2-156,-1 3 1,-2-2-1303,-1 8 1,-6-1-1,-7 6 491,-11 0 0,-8-1 0,-15 1 0</inkml:trace>
  <inkml:trace contextRef="#ctx0" brushRef="#br1" timeOffset="42">26760 6869 8222,'-8'-16'0,"2"0"0,3 1 471,-2-1 1,3 5-1,-3 1 211,3-2 1,4-2-1,3-2-131,5 0 1,4 2 0,2 2 0,0 3-253,0 2 0,1-3 1,4 3-1,4 0 181,-1 0 1,11 2-1,-2 5 1,6 0-106,4 0 1,6 1-1,2 5 1,-4 2-127,-2 1 0,10 5 0,-10-3 0,0 3-76,-1 1 0,-9 1 0,2 0 0,-4-1 18,-2 1 0,4 0 0,0 1 1,-3 2-53,-3 2 1,5 0 0,-8-3 0,3 1 27,3 2 1,-2 0-1,-2-4 1,-4 3-104,-1 1 1,5 5-1,-4-3 1,2-1-43,1 1 1,-7 7 0,5-1 0,-1 6 64,1 0 0,-6-2 0,2-1 1,-4 1-107,-1 4 1,0-4 0,0 5-1,-2-1 72,-4 0 1,2-2-1,-5-6 1,0-1 25,0 0 1,-1 5 0,-6-7-1,0 4-2,0 2 0,0-3 0,0-1 0,-2-2 5,-3 2 1,1 2 0,-5 2-1,1-3 9,-1-3 0,0 4 0,-3-4 0,1 4 82,-1 1 1,-7 1 0,-2-1-1,0 1-24,-2-1 1,4 1 0,-7-3-1,0-1-31,1-2 0,-4-5 0,1 4 0,-4-1 2,1 1 1,-4-6 0,7 2-1,-5-4-82,-4-1 1,0 3 0,4-1-1,-2-4-40,-2 0 1,-4-2 0,0-2-1,-1-3-141,-1 0 1,-11-5 0,6 3 0,0-3 8,-1-2 0,-2 0 1,0-2-1,2-1-31,-1-2 0,-1-6 0,4 4 0,1 0 4,5 0 1,-5-5 0,4 3 0,-2-1 158,3-1 1,-3 3 0,5-5 0,1 3-14,0-2 0,-4-2 0,3-2 0,1 0-16,-1 0 1,3 1 0,2-3 0,0-1 104,-3-2 1,0 0 0,6 4 0,1-3-7,4 0 0,-2-7 1,5 5-1,-1-1-63,-4 0 1,5-5-1,2 4 1,4-2-88,1-1 0,2 3 0,3-6 0,4 2 18,0 0 1,6-5 0,-5 7 0,5-4 80,1-1 1,0-1 0,0 1 0,1 0 144,5-1 1,-5 1 0,5-1 0,-3 1 36,2-1 1,-1-4-1,5-3 1,-1 1-39,1-1 1,-4-2-1,6 4 1,1 2-25,2 2 0,2 7 0,1 1 0,4 1-82,5-1 1,2 6 0,2-2 0,0 2-140,3-2 1,2 3 0,-2-3 0,2 4 19,2 1 0,-1 1 1,-4-1-1,-1-2 20,1-3 0,-1 4 1,-1-4-1,-2 5-370,-2 6 1,-2-4-1,3 3 1,-6-1-465,-4 2 0,-1-3 1,0 8-5904,-1 2 4562,-6-6 1,-14 7 0,-13-1 2218,-4 6 0,-12-1 0,-6 5 0</inkml:trace>
  <inkml:trace contextRef="#ctx0" brushRef="#br1" timeOffset="43">26100 7450 7276,'-16'0'75,"6"-5"2588,-1 0-1725,1 0 0,1 3-506,4-3 0,10 3 1,6-3-1,4 1 97,6-1 0,2 3 0,5-3 0,-2 1 14,2-1 1,2 3 0,3-5 0,2 2-152,2 0 1,5 0 0,-2 5 0,3 0-127,6 0 0,-46 0-251</inkml:trace>
  <inkml:trace contextRef="#ctx0" brushRef="#br1" timeOffset="44">27262 7390 23108,'23'3'89,"29"2"115,0-2-11,3-1 1,-1 0 0,7 1 0,0 3 155,4-3 1,-1 1 0,-4-1-1,-4 2-116,-2-1 1,-4-2 0,-6-2 0,-4 0-226,-1 0 1,-4-2-1,-9-2 1,-5-1-964,-4 2 0,-1 1 0,0 2-2889,-1 0 2412,-6 0 0,-4 0 0,-12 2 0,-8 3-652,-10 5 0,-11 4 1,-8 0 2083,-7-3 0,-5 3 0,-7-6 0</inkml:trace>
  <inkml:trace contextRef="#ctx0" brushRef="#br1" timeOffset="45">26132 7513 8489,'0'-10'1298,"0"-1"0,-7 2-181,-4-1-823,-3 3 0,5 9 0,4 3 13,3 5 0,9 4 0,4 2 0,5 0 23,5 0 1,1-1 0,6 3 0,-2 1 177,2 2 0,2 5 1,1-3-1,3 1-115,2 4 0,3 2 1,6 1-1,1 1 167,-42-29-515</inkml:trace>
  <inkml:trace contextRef="#ctx0" brushRef="#br1" timeOffset="46">26931 8047 22664,'15'8'68,"55"32"209,-1 0 0,0 4 0,-7-8 0,0 1 121,-5 1 0,3-3 1,-8 5-1,-1-1-80,-2-4 0,-7-7 1,-2-4-1,-4-1-36,-6-4 0,0-2 0,-8-3 0,1-1-294,0-3 0,-2-6 0,-7 3 0,-2-2-3276,-1 0 1,-6 0 1309,5-5 0,-8-1-1,-2-6 976,-9-9 0,-17-12 1003,-5-9 0,-11-20 0,2-1 0</inkml:trace>
  <inkml:trace contextRef="#ctx0" brushRef="#br0" timeOffset="47">28694 7985 15000,'14'-2'2788,"-3"-3"0,-2 3-1212,-4-3 1,-3 5-911,3 5 1,-5-2-1,-5 8 1,-6 1 89,-3 2 0,-3 2 1,-3 0-1,-2-1-247,-3 1 0,6 1 1,-2 3-1,4 1-473,1-2 1,0-2 0,2-1 109,4 0 1,-3-6-1,8 1-2531,2 1 0,-1-5 0,1 0-892,-3 0 0,1-7 0,7 0 1966,3-9 1,-3-1-1,5-4 1,-2-6 1260,0-2 0,8-4 1,-5-6-1</inkml:trace>
  <inkml:trace contextRef="#ctx0" brushRef="#br0" timeOffset="48">28553 7969 15340,'-11'-5'2950,"1"-1"-2066,-1-6 0,3 12 0,2 0-398,5 9 0,8 5 0,3 3 1,2 3 1045,-1 1 0,8 5 0,-3-4 1,1 1-613,1 0 1,-3 3 0,1-3 0,-2-1-904,-3 1 0,3 3 0,-6-5 0,3-1-1131,-1-3 1,-4-3 0,2-2 0,-1-1-1237,-3 1 0,-2-3 0,-2 1 2160,0 2 0,-7-5 0,-2 0 0</inkml:trace>
  <inkml:trace contextRef="#ctx0" brushRef="#br1" timeOffset="49">26462 7435 6231,'-16'0'345,"0"0"312,8 0 0,1-2 106,7-3-322,0 3 0,0-7-79,0 4-295,0 3 6,0-5 0,7 7 48,3 0 1,4 0 0,2 0-21,-1 0 1,1 0 0,0 0 11,0 0 0,-1 0 0,1 0 20,0 0 0,0 0 0,-1 0-56,1 0 0,-6 0 0,1 0 0,1 0-48,2 0 0,2 0 0,0 0 0,-1 0 44,1 0 1,0 5-1,-1 1 1,1-3-69,0-1 1,0-2 0,-1 0 0,1 0 0,0 0 0,0 0-17,-1 0 0,1 0 0,0 0 42,-1 0 1,6 2 0,0 1 0,-1 2 16,-3-1 1,4-2 0,0-2 0,0 0-11,2 0 0,-6 0 0,6 0 1,-2 0-33,0 0 1,0 0 0,-4 0 0,2 0-65,2 0 0,2 0 0,-2 0 0,3 0 60,1 0 1,5 0 0,-6 0 0,2 0-68,0 0 0,-1 0 1,3 0-1,-4 0 11,-1 0 0,-2 0 0,-3 1 19,2 5 0,-2-5 0,3 5 56,-4-5 0,-6-1-25,-1 0 31,-6 0-20,3 0 0,-9 0 0,-3 0 0,-6 0-6,-3 0 0,-7 0 1,-1-1-1,-3-3-1,-3-1 0,-1 0 0,-3 5 0,1-2 4,-1-3 0,-4 3 1,-1-3-1,2 3 30,2 2 1,-4 0-1,0 0 1,2 0-12,2 0 1,-2 0-1,0 0 1,4 0-5,1 0 1,-6-5 0,6-1 0,0 3 8,0 1 0,-1 2 0,8 0 0,-1 0 29,-4 0 1,3 0 0,1 0-1,0 0-19,-1 0 0,6 0 0,-2 0 0,2 0 47,-2 0 0,3 0 0,-3 0 0,4 0-98,1 0 1,0 0 0,1 0 34,-1 0 0,0 0 0,0 0 0,1 0-8,-1 0 0,0 0 0,1 0 1,-1 0-20,0 0 1,-5 0-1,0 0 1,2 0-11,2 0 0,-4 0 1,0 0-1,1 0-85,3 0 1,1 0-1,0-2-754,1-3 0,-1 3-23,0-3 1,8 5 0,2 5-867,5 6 1743,8 3 0,-6 9 0,6 1 0</inkml:trace>
  <inkml:trace contextRef="#ctx0" brushRef="#br1" timeOffset="50">26210 7623 8354,'-9'-16'134,"2"1"327,7-1 1,0 6-21,0-1-443,0 8 0,2-4 0,2 8 137,1 5 1,7 1 0,-1 5 0,3-2-110,1 2 1,1-3-1,0 2 1,0 1 124,-1 2 0,6 2 0,0-2 0,-2-2 14,-1-2 0,3 1 1,2 4-1,-1 1-10,1 0 0,5 0 0,-2 1 0,2 2-74,-2 2 1,9 0 0,-3-3 0,1 1 11,0 2 0,-3 2 0,-2-4 0,-2 2-1,2-2 1,-5-2 0,-1-1 0,-1 0-66,0 0 0,2 1 0,-4 0 0,4 1 3,1-4 0,-3 2 0,5 3 0,1-2-53,-3 2 0,4-1 1,-3-4-1,1-2 88,2 0 1,5 9 0,-7-7 0,2 2 39,-2 3 1,2-1 0,-5-6 0,0-2 21,-1 3 0,1-1 1,-6 0-1,1-3-140,-4-2 0,-2 3-399,4-4 534,-7-1 0,-2-7-118,-7-3 0,-9-4 0,-5-7 0,-7 1-36,-4-1 0,1-5 0,-6 0 0,1 2-273,-5 1 0,-6-3 0,2 0 0,-1 2 156,1 2 0,-6 1 1,4 0-1,-2 1-52,0-1 1,6 0-1,-5 0 1,3 2 19,3 4 1,-3-4-1,1 3 1,2-2 175,2-3 1,1 0 0,-1 0-1,-2-1 1,-2-4 0,1 3 1,4-4-1,3 1-63,2 0 1,-1 0-1,6 5 1,-1 2 85,0 4 0,2-4 333,6 3 1,1 3-187,3-3-168,-3 8 1,12-3-158,-3 12 0,5-5 0,4 6-385,1 0 1,2-5 0,-2 3 543,6-3 0,3 5 0,1 2 0</inkml:trace>
  <inkml:trace contextRef="#ctx0" brushRef="#br0" timeOffset="51">26918 7560 8330,'0'-15'652,"0"-1"906,0 7-593,0 2 0,0 9-240,0 3 0,-7 2 0,-4 5-337,-3-1 1,-1-8-1,-1 3 1,2-3-40,3 2 1,-3-3 0,4 5-329,-4 0 0,-2 2-1809,0 6 0,8-4 1,2-1-156,5 3 0,-6-5-199,-4 3 2142,4-8 0,-7-3 0,6-8 0</inkml:trace>
  <inkml:trace contextRef="#ctx0" brushRef="#br0" timeOffset="52">26745 7482 9398,'8'7'722,"5"1"0,-8 8 1,0 0-558,2 0 0,-3-1 0,4 1 0,1 0-108,0-1 0,-4 1 0,4 0 1,0 0-756,-1-1 1,-2 1-386,4 0 1,-5-2 0,4-2 132,-2-2 1,0-4 949,-2 4 0,-3-6 0,5 3 0</inkml:trace>
  <inkml:trace contextRef="#ctx0" brushRef="#br0" timeOffset="53">27138 7623 9264,'-16'2'2036,"0"1"-1659,1 3 0,-1 6 0,0-3 121,0-1 0,6 6 1,0-3-512,-3 3 0,5 1-884,-3 1 1,8 0-520,-3 0 0,5-6-821,1 1 2237,0-8 0,7 4 0,1-7 0</inkml:trace>
  <inkml:trace contextRef="#ctx0" brushRef="#br0" timeOffset="54">27201 7733 8233,'8'-7'-242,"6"5"1,-3-5 506,3 0 0,2 6 1,-1-5-1,1 5 663,0 1 1,-1 5-1,1 2-335,0 2 1,0 1-329,-1 6 1,-6 0-279,-4-1 0,-5-4 1,-5-2-1,-4-1 31,1 1 0,-8-6 1,2 4-1,-5-1 18,0-1 1,1 7 0,2-3 303,1 0 1,4-1 0,2-2 433,2 4 1,0-1-353,2 1 1,5 1-1,0 5-186,9-1 0,7 1 0,3-2 1,2-2-212,-2-1 1,4-6 0,-1 4-1,1-2-187,0-4 1,-7 1-1,-6-1-2587,2 2-37,2 1 0,-7-6 2786,-7 0 0,-7-14 0,-8-4 0</inkml:trace>
  <inkml:trace contextRef="#ctx0" brushRef="#br2" timeOffset="55">10346 9776 8330,'-11'0'42,"1"0"320,-2 0 0,3-1 431,-1-4 1,6 1-203,-1-6 0,3 4 1,4-2-283,3 1 1,-1 0 0,6 3 0,2-3-4,2-2 1,2 4 0,1-4 0,3 1-153,1-1 1,0 5-1,-6-3 1,3 2-16,3 0 0,-2-5 0,5 4 1,1 1-263,-1-2 1,-3 5 0,5-3-1,2 3 104,2 2 1,0 0 0,0 0 0,-3 0 23,1 0 0,6 0 0,-8 2 0,2 2 75,-2 1 1,4 2 0,-6-4 0,2 4-27,1 2 0,-3-4 0,4 4 0,-2 0 4,2-1 0,-3-2 1,1 4-1,0 1-120,-2-3 0,4 5 0,-5-8 0,2 0 35,3 2 1,-4-3 0,0 4-1,1 1 14,-1 0 1,-4-4 0,1 4 0,-4-1-1,-1 1 0,-1-5 1,1 3 215,0 0 177,-7-6 1,-2 5-313,-7-12 0,-2-1 0,-3-5 0,-8 3-80,-6 2 1,0-3 0,-7 3-1,-2-2 38,-2-3 1,-1-2 0,-3 0 0,0 2-72,-3 1 1,0 3-1,4-5 1,-2 5 41,-2 1 1,6 1-1,5 6 1,-2 0 135,-2 0 0,4 0 0,0 0 1,-2 0-66,-2 0 0,-1 0 0,-1 0 0,1 0 7,-1 0 0,1 0 1,-1 2-1,1 2 19,-1 1 1,3 0-1,3-3 1,3 1-105,0 3 0,6 1 1,-4-4-1,3 4-63,2 2 1,6-4 0,0 4-1,-3 0-59,-1-1 0,4-2 0,-1 2 1,1 1-25,1 0 0,-3-4 1,5 4-1,0-1 3,0 1 0,2-4 1,3 4 217,-3-2 1,3 0 196,-3-2 0,3-5-170,2 0 1,5-1 0,2-8 0,2 0-221,3 0 0,7-1 0,4-4 0,0 2-165,0 1 1,4 3-1,0-5 1,4 5 65,6 1 1,-2-4-1,7 4 1,0 0 128,-2 0 0,10-3 0,-2 3 1,-1 0 46,-4 0 1,1 1-1,-7 6 1,-2 0 26,-2 0 1,4 0 0,-1 0-1,-1 2 105,-2 3 1,-3 2-1,-2 6 1,-3-3 115,-3 2 1,4-3 0,-5 0 0,-1 0 316,-3-1 0,-1 1 1,0 3-1,-1-3-163,1-2 0,-6 0 0,1-4-114,1 3 0,-5 1 131,-2-2-357,-3-3 0,-4-1 0,-3-8 0,-5 0-8,-4 0 1,-7 0 0,-4 4-1,-3-2 72,-5 1 0,-4-3 0,3 2 1,-5 2-54,-1 1 1,-2-3 0,-5-2-1,0 0-69,-1 0 1,3 0 0,1 1 0,4-2-105,2-1 0,-4 2 0,5 5 0,2-1-74,2-3 0,3 1 1,4 5-1,5 0-1118,4 0 0,1 0-4235,0 0 5578,8 0 0,1 0 0,7 0 0</inkml:trace>
  <inkml:trace contextRef="#ctx0" brushRef="#br2" timeOffset="56">2280 15121 8002,'5'-32'703,"1"1"0,4 1 1,-5 2-1,-3 4 318,-5 1 1,-6 0 0,-9 4 0,-1-2-344,-2 2 0,-7-4 0,2 2 1,-2 4-291,2 4 1,-7 1 0,3 7 0,-1 2-111,-4 1 1,0 2 0,3 0 0,3 0-36,2 0 0,-2 5 0,4 4 0,-1 3-30,0 5 0,7 10 1,-2 1-1,5 5-122,5 3 1,-1 6 0,7-5 0,2 0-55,1 1 1,2-5-1,2 4 1,3-4-131,5-1 1,4-6-1,2-2 1,0-1-124,-1-4 1,8-1 0,3-3 0,4-1 81,1-3 1,6 1 0,0-7 0,-2-1 107,-2-3 1,-3-1 0,-2-1 0,-2-5 10,2-4 0,-4-6 1,1-3-1,-3-4-57,-2-1 1,-3-2-1,-3-7 1,-3-2-124,-6-2 1,-3 0 0,-2 6-1,0 1-38,0 4 1,0 3 731,0 8 1,0 9-1,1 10 251,5 10 1,2 12 0,8-2 0,0 3 54,-1-1 1,6-4 0,0 3 0,-1-6-745,-3 0 1,-1-1-1,-1-6 1,-1-1-978,-3 1 0,3-4 1,-4 3-970,4 1 1,2-3 0,0 0 1884,0-2 0,-1-2 0,1-5 0</inkml:trace>
  <inkml:trace contextRef="#ctx0" brushRef="#br2" timeOffset="57">2610 14900 6951,'0'-15'2936,"0"-1"-2005,0 7 0,0 6 0,0 12-122,0 6 0,2 10 0,3-3 1,4 3-61,0 3 0,5 2 0,-4 1 0,4 0-159,2 1 1,0-8-1,-2-3 1,-2-3-121,-2-3 1,-4 1 0,2 0-65,-1 0 1,4-1-128,-6 1 1,-1-7-101,-10-4 1,-1-5-1,-5-5 1,2-6-623,-3-3 0,-1-8 1,-1-5-1,-1-4-289,0-6 1,6 4 0,1-5 0,2 1 268,4 0 0,1 1 1,5 4-1,6 3-42,7 2 1,15-1 0,2 7-1,4 2 529,2 2 0,2 6 1,-2 3-1,-1 1 198,1 3 0,-3 4 1,-4 5-1,-2 6 307,-4 3 0,2 1 0,-7 3 1,-2 3-127,-2 5 0,-1 4 0,0 1 1,-2-1-376,-4-4 0,3 7 1,-6-5-1,0 0-615,0 2 0,-2-2 1,-5-2-1,0-3-1093,0-1 0,0-4 0,0 3 407,0-4 1,5-1-1,2-2 785,2-4 1,6 3 0,6-8 487,-1-2 0,4-1 0,1-2 0</inkml:trace>
  <inkml:trace contextRef="#ctx0" brushRef="#br2" timeOffset="58">3711 15105 7709,'14'-32'98,"-4"1"1,-3-4-1,-7 2 1,-1 3 554,-5 0 1,-8 8 0,-8-1 0,-3 2 310,-3 0 0,4 5 0,-2 8 0,-2 1-361,-2 3 1,-1 2 0,-1 4 0,1 3-221,-1 6 0,6 8 1,2 4-1,1 1-80,4 4 0,3 5 1,5 2-1,4-3-150,0-3 0,6 5 1,-3-10-1,8 1-148,6-4 1,4-1-1,4-2 1,3-4-135,5 0 0,4-5 0,3-1 1,2-1-60,1-3 1,1-2 0,-6-4-1,1-2-40,-1-1 1,-1-12 0,-2-1 0,-4-5-95,-1-4 0,-7-3 0,-7-3 0,-2-1 39,-4 3 1,-1-4-1,-2 11 1,0-1-143,0 4 609,0 11 0,2 6 1,5 13-1,8 8-31,10 6 1,5 9 0,3 6 0,2 0 933,1 1 1,-4 5-1,-8-1 1,1 6-262,-1 3 1,-10 1 0,0-6 0,-5-2-378,-6-3 1,-3 2 0,-7-7-1,-7-1-37,-5 3 1,-9-8 0,0 2 0,-5-8-198,-4-8 0,-5 3 0,4-12 0,-2 1-215,-4-4 0,0-3 0,-1-4 0,1-3-536,1-5 0,-6-4 0,9-2 1,-1-2-695,5-3 0,3 2 0,3-5 1,4-1 118,5 1 1,10 3-1,6-5 1,5-1-429,5 3 1,6-4 0,10 5 0,5 1 1538,4-1 0,8-5 0,2 4 0</inkml:trace>
  <inkml:trace contextRef="#ctx0" brushRef="#br2" timeOffset="59">3978 14429 7709,'0'-11'1066,"0"1"1,7 7-416,4-3 1,1 8-1,2 7 0,0 10 485,3 9 1,3 0 0,-5 12 0,1 0-42,0 2 0,5 5 0,0-8 0,-2-1-673,-2 1 0,-1 1 1,0-5-1,0-4-159,-1-1 1,6 6-1,-2-8 1,-3-1-768,-4-3 1,-3 2-1,3-5 1,-3-2-3425,-2-1 0,4-2 1365,-6-1 1,0-8 1980,-5-7 0,-5-7 1,0-8-1,-1-1 582,-1 0 0,7 0 0,0 1 0,7 4 0,9 2 0,0 2 448,0 4 1,6-4 0,4 2 0,6 0 268,5-2 0,-2 5 0,6-5 1,3 2 394,2-1 0,-5-4 0,0 3 0,-3 0-560,-3 0 0,-4-9 0,-4 2 0,-6-2-381,-4-3 0,-1-2 0,-2 2 0,-4-2-80,-4 2 0,-12-4 1,-6 2-1,-7 2-224,-7 2 0,-4 3 0,-2 1 0,-1 5-156,-3 1 1,8 1-1,-4 6 1,4 2 454,4 3 1,1 4-1,7 9 1,2 1 161,4 2 0,1 10 0,6-3 0,-3 0 308,3 2 0,8-1 0,6 3 0,4-1-72,6 1 1,4-1-1,8-1 1,2-2 343,2-2 1,12-1 0,-1 2-1,7-2-714,4-2 1,2-2 0,4-6 0,-1-1-195,-1-3 0,2-4 0,-14-7 0,-6 0 0,-7 0 0,-4 0 0,-5-2-487,-2-3 0,-6-4 0,-13-5 75,-8 4 0,-8 1 0,-15 5 1,-9-1-4505,-8 2 1,-17 1 4583,-6 2 1,-18 0-1,1 0 1</inkml:trace>
  <inkml:trace contextRef="#ctx0" brushRef="#br2" timeOffset="60">6007 14838 7709,'29'0'791,"-3"0"1,-1 0 0,-6 0 0,4 0 111,1 0 0,8 0 0,6-2 0,1-2-91,-1-1 1,4-2-1,-5 4 1,-4-3-1106,-5 3 1,0-4 0,-7 2-707,-2 1 1,-7 2-1,-3 4-421,-2 3 1,-11 2 0,-10 4 0,-7-6 1419,-3-3 0,-9-2 0,-7 0 0</inkml:trace>
  <inkml:trace contextRef="#ctx0" brushRef="#br2" timeOffset="61">6164 14995 7709,'8'16'0,"6"-3"890,6-2 0,1 1 1,-2-7-1,5-1 723,8-2 0,4 3 1,1 0-1,3 0-447,0 2 0,9-5 0,-5 3 1,0-3-1079,1-2 0,-6 0 0,-3 0 0,-4 0-1389,-6 0 0,-3-2 1,-8-1-2057,1-2 1,-5-2 3356,-1 1 0,-6-9 0,3-10 0</inkml:trace>
  <inkml:trace contextRef="#ctx0" brushRef="#br2" timeOffset="62">8176 14633 8259,'12'-15'0,"4"-3"0,0-1 543,-4-2 1,-5-5 0,-7 1 0,0-3-251,0-5 1,-2-2 0,-3 2 0,-5-2 116,-4-2 1,-7 1 0,-2 4-1,-1 1 52,-4-1 1,-2 8-1,-2 3 1,1 4-81,0 1 0,1 7 1,2 4-1,2 3 22,-2 2 1,-2 7 0,-1 4-135,-1 3 0,6 10 0,2 6 0,1 6 0,4 5-40,1 2 0,2 1 0,2 0 0,4-4-139,5-2 0,3-1 0,4-6 1,3-1-53,5-4 1,6 2 0,5-5 0,5-2 14,4-4 1,1 2 0,4-8 0,4 1-56,3-1 1,7-4 0,-7-7 0,1 0-180,-1 0 1,2-2 0,-7-3 0,-4-6 69,-5-3 1,-2-7 0,-9-3-1,-3-2-131,0-2 1,-7-11 0,-1 6-1,-5-4-236,-1-1 0,-7 3 0,-3 7 278,-4 2 0,-2 14 0,0 1 280,1 8 1,6 17 0,4 7 0,3 7 416,2 3 1,7 6-1,3-1 1,4-3 19,2-5 1,5 0 0,2-7 0,0-1-681,-1-3 0,6-1 0,-2-2 0,4-2-3,2-2 1,-3-6 0,1 1-1,-2-3-1187,0-2 1,5-2 0,-9-3 0,3-4 476,-1 0 1,-12-6 0,2 1-1,-4-7 417,-3-4 0,-2-1 0,-7-7 0,0-2 292,0-2 1,-7-5 0,-4 6-1,-3 3 423,-2 5 0,6 5 102,-1 7 1,6 7 0,-4 8 0,2 8 483,4 8 1,8 17 0,6-1 0,3 2-37,1 1 0,1-3 0,0 1 0,1-1-300,4 0 1,-3-1 0,1-2-1,-5-3-30,-4-3 1,1-1-11,5-5 1,-8-6-33,-2 1 0,-5-15 0,-1-1 0,-1-7-164,-5-4 0,3-8 1,-8-6-1,-1-5-513,-2 0 0,0-10 0,2-2 0,3-2-206,2 0 0,-3 2 0,5 0 1,1 1-131,2 4 0,9 9 0,5 9 1,6 3-83,3 7 1,12 0 0,-1 8 0,2 3-527,5 1 1,-4 4-1,5 3 1,-2 6 29,-3 3 1,4 7 0,-2 1-1,-4 1 1156,-5 0 0,8-2 0,-2-6 0</inkml:trace>
  <inkml:trace contextRef="#ctx0" brushRef="#br2" timeOffset="63">9528 14272 6958,'16'-16'48,"0"0"0,-2-1 0,-4-4 1,-4-4 758,-5 1 0,-2 1 0,-5 6 0,-4-2-329,-4-2 0,-4 7 0,-3 7 1,-3 1 149,-1 1 0,-4 0 1,4 7-1,1 3-37,3 5 1,-2 10 0,2 4-1,2 4-17,2 5 1,6 4 0,2-2-1,2 2-259,4-3 1,1 5 0,4-2 0,5-4 245,9-5 0,1 1 0,11-4 0,5-1 237,7-3 1,11 2-1,5-2 1,3-2-533,6-1 0,3-3 0,-2-1 0,-1-2-434,-9-1 0,2-8 0,-15 3 0,-2-5-308,-7-1 1,0 0 0,-13 0-1926,-2 0 0,-12 0 0,-12 0-2005,-15 0 1,-22 0 4405,-10 0 0,-7 7 0,-4 2 0</inkml:trace>
  <inkml:trace contextRef="#ctx0" brushRef="#br2" timeOffset="64">7940 15168 8149,'14'-11'0,"-1"1"0,-3-1 1179,2 3 1,2-6-1,6 5 1,4-2 299,7 1 1,17-1 0,2-3 0,6 2-585,4 2 0,11 4 1,-3-2-1,7 1-560,4 3 1,5 3 0,3 1-1,-42 0 1,1 0-127,2 0 1,0 0 0,-2 0 0,-1 0 0,41 0-1,-6 0-146,-7 0 0,-6 0 1,-22 0-1,-5 0-773,-8 0 1,-8 0-1,-10 1-607,-3 5 0,-6-3 0,-12 7-245,-9 3 0,-12 1 1562,-8 1 0,-8 1 0,4 0 0</inkml:trace>
  <inkml:trace contextRef="#ctx0" brushRef="#br2" timeOffset="65">8176 15812 7709,'16'-26'0,"0"0"0,-1 1 0,-1-1 0,-1 5 986,-3 4 1,1-4 0,6 0-1,2 3-446,2 6 1,5 0-1,-3 7 1,0 1 200,0 2 0,3 4 0,-5 3 0,-2 8-323,-2 6 0,-3 5 0,-1 8 1,-5-1-125,-1 1 1,-1 1 0,-8 3 0,-3 8-55,-6 7 1,-8-4-1,-4 2 1,-1-7-146,-4-4 0,-4 2 0,-3-7 0,-1-5-139,1-3 0,3-4 0,3-7 0,-1-4 88,-3-5 1,-2-3 0,3-2 0,3-2-68,2-3 0,-2-2 1,4-7-1,-1 0-20,0-3 0,8-4 1,1 0-1,6-4-118,4 1 1,4-6 0,10 6-1,7-2 92,5 0 0,14 12 0,1 0 0,2 5 304,3 5 1,-3 4 0,-2 7-1,-1 7 353,-2 6 0,9 6 0,-8-4 0,-1 3 316,-3 3 1,7 1 0,-3 3 0,1-1-415,0 1 0,-2-8 0,3-1 0,1-4-490,1-3 0,8 3 0,-2-10 0,2 0 0,-3-4 0,3 2 0,-7-2 0,-2-3 0,-2-6 0,-9 1 0,-3-9 0,-3-4-1778,-2-3 0,-1-9 0,-1 1 1,-2-4-5594,-1-6 7371,-8-3 0,4-28 0,-7-5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6:41:37.332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15173 94 8159,'-2'-14'11,"-1"2"458,-3 2 1,-1 6 1631,2-1-1065,3 3 0,-5 4-474,7 3 1,0 4-1,0 7-214,0-1 0,0 1 0,0 0-139,0-1 1,6 1 0,-1 0 0,-2 0-63,-1-1 1,3 3 0,1 1 0,-3 2-99,-1-2 0,0 4 0,1 0 0,2-1-78,-1 1 0,-2 3 0,-2-3 0,0 0 73,0-1 0,1 6 0,3-3 0,1 1 7,-1 0 0,-1 0 1,1 6-1,1-1 36,-2 1 1,4-1 0,-2 0 0,-1 1 7,-2-1 0,-2 1 0,0 1 1,0 2-10,0 2 1,0-1-1,1-3 1,3 4 35,1 5 0,0-2 0,-5 2 81,0 2-211,0-6 1,0 8 0,0-5 0,0 3 32,0-2 0,0 7 0,0-5 1,-1-1-143,-5 3 1,5-8-1,-5 1 1,3-1-44,-2 4 0,1-4 0,-4 1 0,-1-3 103,0 1 0,6 7 0,-4-2 1,1 3 32,1 2 1,-5-5 0,4 0 0,1 2 113,-2 1 1,5 6-1,-3-2 1,3-4 37,2 0 0,0 4 0,-1 2 1,-3-2-95,-1 2 0,0-1 1,5-1-1,0 2 13,0 1 0,0 1 1,-2-8-1,-2-1-196,-1-3 1,-5 5-1,3 5 1,0-4 91,0-2 1,0 8-1,3-8 1,-3 2 126,-1 4 1,4 3 0,-3-4 0,2-1-15,0 2 1,-1 1-1,5-1 1,-3 3-24,-1 2 1,-2-5 0,3 5 0,-1 0-6,2 1 0,1 8 0,2-8 0,-2 5-21,-3 0 1,3 0-1,-3-3 1,3-1-20,2 1 0,-5 0 0,0 2 0,1-1-7,2-1 1,2 6 0,-1-8 0,-3 5 22,-1 0 0,0 5 1,5-3-1,0-2 0,0-1 1,0 0 0,0 3 0,0 1-28,0-2 0,0 5 0,0-7 0,0 5-89,0 1 1,0 3 0,0-2 0,0 0 74,0 2 1,0-6 0,0 5 0,0-5 44,0-1 1,5 2 0,0 1 0,-1 4 65,-3 1 0,5 1 0,-1 3 1,0-3-27,2-2 1,-5-1-1,5-2 1,-2 1-15,0-2 1,2 4 0,-3 0-1,1 0 32,-1 0 0,3 7 0,-2-4 1,0-1-42,2 1 0,-5 4 1,3-7-1,-1 1 102,1 4 0,-2 2 1,6 2-1,0-1-34,-1 1 0,-4-1 1,3 1-1,-2 0-92,0-1 1,2 1 0,-3-1-1,1-1-21,-1-3 0,3 8 1,-2-4-1,-2 3-31,-1-1 0,-2-3 1,0 0-1,0-1-5,0 5 0,0 1 0,0-4 0,0 1 12,0 0 1,0 4 0,0 1 0,0-2 89,0-1 1,0 1-1,0 0 1,0-4-71,0-1 0,0 5 0,0-5 0,-2 4 14,-3-5 1,3 12 0,-3-8-1,2-1-7,-3-1 1,5-1 0,-6 2-1,1-1 60,1 1 1,-2 1 0,4 2 0,-3 2 8,3-2 0,0-37 0,-1-1 1,-1 42-1,1-6-34,3-1 1,-1-2-1,-2 1 1,-1 1-2,2-1 0,1 6 1,0 2-1,-1-2 19,-3-4 1,1 6 0,5-10-1,0 1 20,0 0 1,-5 7 0,0-7 0,1 1 65,2 4 0,2 6 0,0-4 0,0-4-172,0-5 0,0 5 0,-1-3 0,-3 0 25,-1 0 1,0 3 0,5-5 0,0 6-18,0 2 1,0 1 0,0-5 0,0-2 45,0-4 1,0 7 0,0-5-1,0 1 56,0 0 0,0 1 1,0 4-1,0 1 125,0 2 0,0-1 1,0-4-1,0-2-158,0-4 0,0 6 1,0-6-1,0-1-42,0 1 0,0 9 0,0-7 0,0-1 37,0-3 1,0 4-1,0-1 1,0 1-12,0-2 0,0 4 1,0-4-1,0 4 102,0 2 0,5-1 1,0 1-1,-1-1-62,-3 1 1,1 0-1,2-3 1,1 0-27,-2-3 1,1-5-1,-1 5 1,3 1 89,-3-3 0,1 4 0,-1-5 0,2 0 17,-1 0 1,3 10 0,0-1 0,1 3 173,5 4 1,-5-8 0,3 4 0,-1-5-139,-1-2 0,3-1 0,-6-12 0,-3 1-32,-1 0 0,-2-5 0,0-54-127</inkml:trace>
  <inkml:trace contextRef="#ctx0" brushRef="#br1" timeOffset="1">1698 7482 8213,'0'-16'0,"0"0"-123,0 1 0,-5-6 0,0 0 1,0 1 318,-2 3 0,5 6 0,-5 1 0,2-2 301,0-2 1,-6-2 67,6 0 1,-2 2 0,3 2 618,-1 2-979,0 6 0,7-3 0,1 9 1,4 3-16,2 6 1,0 8-1,3 4 1,-2-1 66,3 1 1,-1 5-1,0-2 1,-3 4-159,-2 1 1,0 1 0,-4-3-1,2-1-81,-1-1 0,-2-3 1,-1 2-1,3-5-39,1-3 0,0-3 1,-5 1 67,0 0 0,0-6-112,0 1 0,0-10 220,0-1 1,0-8 0,0-13 0,-1-4-184,-5 1 0,3-11 0,-6 3 0,0-1-107,1 0 1,-1 2-1,-3 1 1,3 2 120,2 2 0,-3 1 1,4-3-1,1 4 89,-2 1 0,5-3 0,-5 5 0,2 0 148,0-2 1,0 6 120,5-4-472,0 4 1,0 15 0,0 7 0,0 9 93,0 7 1,1 2 0,5 6 0,2 1 16,1 3 0,5 2 1,-3-3-1,2-1 8,3 1 0,0-1 0,0 0 0,-2 1-9,-4-1 1,4-5 0,-5-1-1,1-2-43,1-4 0,-2-2-60,1-1 550,4 0 0,-12-16 0,3-9-332,-3-8 0,-9-11 1,-4 1-1,-1-4-315,2-6 0,-8-1 1,4-6-1,0 4-76,0 2 0,-3-4 0,6 7 0,-1 3 102,1 4 1,-1 9-1,7-2 91,2 4 1,1 6 304,2 1 0,0 8-233,0 2 0,5 7 0,2 9 1,2 1 47,3 4 0,-3 2 0,-1 5 0,1-2-54,0 2 1,0 2-1,1 1 1,-3 1 76,0-1 0,-5-5 0,5-1 0,-2-3-54,0-2 1,1-3-1,-6-1 187,0-1 188,0-6 1,0-4-255,0-10 0,0-9 0,0-9 0,0-1-168,0-4 1,0-2-1,0-3 1,0-2-160,0-1 0,0-1 0,0 6 0,0 1-81,0 4 1,1-2-1,3 7 379,1 2 1,6 1-367,-6 2 495,7 8 1,-10 2 0,3 12-258,-3 4 0,-2 9 0,0 4 0,0 1 97,0 4 0,-2 0 0,-2 0 0,-1-3 30,2-3 1,-4 5 0,2-6 0,1-2-20,2-2 0,2-1 0,0 0 53,0-1 0,0-4 134,0-1 1,0-8-1,2 0-239,3-6 1,2-8-1,7 0 1,0-6-249,4-3 1,3-6 0,-2 0 0,2-1 42,-2 2 1,-3-3 0,-4 2 0,-3-1-25,-2 2 0,0 2 0,-4 5-102,2-2 360,1 0 238,-6 12 0,0 9 0,-2 12 0,-2 6-130,-1 3 1,-7 6-1,0 0 1,-6 1 33,-3-2 0,0 2 1,6-6-1,-1 1-139,0 0 1,0 3-1,2-5 1,2-2-62,2-1 1,5-8-1,-4 1 46,2 1 87,2-5 1,6 0 0,5-9-38,4-3 0,4-4 0,3-8 1,3-3-218,1-1 0,12-6 1,-3 0-1,-1-1-119,-1 2 0,-3-2 1,1 7-1,-5 2 124,-4 2 1,-3 6 0,-2 2 124,-1 2 0,-1-3 227,6 5 1,-7 1-201,-4 9 0,-5-1 0,-5 6 0,-4 3 104,0 1 0,-10 7 0,2 0 0,-4 0 9,-2 1 0,-3-4 0,3 3 0,0-4-89,1-1 1,3 0 0,6-1 0,3 1-12,-2 0 1,5-6-1,0 1-62,0 1 170,5-5 0,-3 0 0,10-9-101,5-3 0,10-4 0,2-7 0,1-1 25,0-4 1,3 4-1,-3-6 1,1 2-229,4 0 1,-5 0 0,-2 5 0,-4 2 103,-1 4 1,-6-2 194,1 6-225,-1 1 1,-3 7 0,-5 3 100,-5 6 0,-15 4 1,1 4-1,-6 2 42,-5-1 0,-2 2 1,-1 1-1,1 0-52,4-1 0,1-1 0,6-5 1,0 0 74,5 0 0,0-6 0,7 1 8,-2 1 1,6-4-92,-2 3 0,5-8 80,5 3 0,9-12 1,9-4-1,1-4-193,4-2 1,2-5 0,-1 0-1,-1 2 22,-1 2 1,-8-3-1,2 3 1,-4 3 92,-1 0 1,-6 5 279,1-1 1,-8 5-150,3-6 0,-6 9 0,-4 2-45,-1 9 1,-7 5 0,-1 2 0,-4 1 99,-4 4 1,0-3-1,5 4 1,1-1-89,-1 0 0,0 6 1,0-7-1,2 0-6,4-3 0,-2-1 0,5-2 0,0-2 172,0-1 0,0-3 512,2 3-605,3-4 0,-3-9 0,10-3 0,5-6-210,4-3 0,4-1 0,3-1 0,3 0 60,1 0 1,-3 2 0,-6 2 0,0 3-268,-1 3 1,-4 0-1,-2 5 75,-2-5 259,-2 5 0,-7-1 1,-3 9-1,-6 2-3,-3 3 1,-7 2 0,-1 1 0,-3 1 245,-3 0 1,6-6 0,-1 1-211,0 1 1,6 0 0,-4 0-16,3-1 1,8-6 47,-1 6 0,6-8 1,-4 4 105,2 0 1,-5-5-23,2 3 0,1-3-400,-2-2 0,3-2 0,-4-3 139,1-6 1,8 3 0,-3-3-1,5-1-1337,1-2 0,0 4 0,0-1 1,0-1 354,0-2 0,1-2 1,3 0 109,1 1 1,0-1-1,-5-1 1,0-3 626,0-1 0,-5-5 0,0 3 0,1-1 369,3-4 0,-5 4 0,1-1 1,2 2 176,1 4 1,2 2 417,0 1 1,2 7-1,3 4 1,4 5-97,-1 5 0,6 4 0,-3 7 1,1 1-261,-2 4 1,3-3-1,-6 4 1,0-1-52,0 0 1,-2 0 0,-5-5 0,0 0 51,0-1 1,0-4-1,0-1-158,0 3 1,0-5-115,0 3 67,0-8 1,0-10-1,0-12-130,0-4 1,0-5 0,0 6 0,-2-3-290,-3-3 1,3 6-1,-3-1 6,3 0 0,-3 6 134,0-4 22,-1 10 1,8 11 0,2 11-68,1 3 0,5 2 0,-4-1 1,-1 1-720,2 0 0,-5 5 1,3 1-1,-5 1 916,-5 0 0,-11-2 0,-9-6 0</inkml:trace>
  <inkml:trace contextRef="#ctx0" brushRef="#br1" timeOffset="2">4827 5674 11176,'0'-10'841,"-1"1"-672,-5 2 1,3-4 0,-6 4 0,0 0 50,1 1 0,-3-7-55,-5 3 1,2 1-1,2-1-30,2-3 0,1 5 0,-3-1 0,1 0-92,-1 0 1,3 6 0,-1-4 0,-2 2-5,-2-1 0,-2-1 1,0 4-1,0-4 34,1-2 1,-1 4-1,0-4 1,1 1-15,-1-1 1,0 4 0,0-4-19,1 2 0,-1-4 0,0 6-34,1 2 0,-1-4 1,0 1-93,0 3 1,1-4 0,-1 2 0,0 1 51,0 2 1,1 2 0,1-1 0,2-3 18,1-1 1,1 0-1,-6 5-8,0 0 1,0 0 0,1-2 56,-1-3 0,0 3-28,1-3 0,-1 3 1,0 2-1,0 0-6,1 0 0,-1 0 1,0 0-1,0 0 23,1 0 1,-1 0 0,0 0 0,1 0 11,-1 0 1,0 0-1,0-2 1,1-1 27,-1-2 1,-2-1-39,-2 6 0,0 0 0,-4 0 0,1 0-14,4 0 1,1 0 0,3 0 0,-1 0 0,0 0 1,-5 0-1,0 2 1,2 2 7,2 1 1,1 0 0,0-5-6,0 0 1,1 0 0,-1 0-1,2 2 6,4 3 1,-4-3-1,3 3-23,-3-3 1,-2-2-1,1 2 17,-1 3 0,0-3 0,1 3 0,-1-2-3,0 2 0,0-3 0,1 5 0,-1-2-14,0 1 1,0-1-1,1-3 1,-1 1 75,0 2 1,1 2 0,-1-3 0,0 1 68,0-1 1,1-3-1,-1 1 1,0 2-25,1 1 1,-1 0 0,0-3 0,0 1-15,1 3 1,-6-1 0,0-5-1,2 2-12,1 3 1,2-3 0,1 3 0,-1-2-53,0 3 0,0-5 0,1 6 0,-1-2 8,0 1 1,1-1 0,-1-3-1,0 1-15,0 2 1,1 6 0,-1-6 0,0-1-5,0-3 1,1 5-1,-1-1 1,0 0 1,1 2 0,-1-5 0,0 3 0,0-1-59,1 1 1,4-3 0,1 5 13,-3 0 1,1-4-1,0 6 1,2-2-10,-3-4 1,5 4 0,-1 0 0,0 0 15,0 0 1,-1 4-1,-6-4 44,0 1 0,6-2 0,-1 2 1,-1 1 55,-2 0 0,-1-4 0,-1 4-50,0-2 1,-5 5 0,0-3-10,2-1 0,2 6 0,1-3-110,0 3 1,0 2-1,2-1 43,4 1 0,-4-5 1,3-1-1,-1 2 73,2 2 0,-4-3 1,5-1-1,-1 1 22,-1-3 0,2 6 1,-3-3-30,2 3 0,1 1 0,-3 1 0,3 0 10,2 0 1,-4-6 0,4 1 0,0 1-32,0 2 1,-5 2 0,4-1-26,-1 1 1,-3-6 0,5 1-1,0 1 8,0 2 0,-4 2 0,4 0-19,-2-1 1,4 1 0,-4 0 0,1-2 46,-1-4 1,4 4 0,-4-3 0,0 3 93,0 1 1,-1 1 0,-6 0-45,1-1 1,4-1-1,1-1 1,-1-3 7,2 2 1,-5 2-1,4 2 1,-4 0 1,3-1 0,3 1-1,-1-2-16,0-3 0,4 3 1,-4-4-1,2 4 9,4 2 1,-4-1-1,0 1 0,-2 0 1,6 0 0,-3-1 110,5 1 0,-5 5 1,1 0 74,2-2 0,1 6 11,2 1 0,-5 2 1,-1-2 0,3-5 0,1-4 0,2-1 0,0 0-69,0 0 0,-2-6 1,-1 1-843,-2 1 0,-6-4 0,4 1-1861,-2-2 0,6 5 2497,-2-1 0,3-4 0,2 0 0</inkml:trace>
  <inkml:trace contextRef="#ctx0" brushRef="#br1" timeOffset="3">535 11490 8056,'-5'-16'629,"-2"2"1181,-2 4-1115,6-4 0,-10 14 0,8 0 130,2 8 0,1 12 1,4 2-1,3 3-259,5 3 1,-1 7-1,2 1 1,1-1-190,2-2 0,0 4 0,-2 0 0,-2-2-163,3-2 1,-1-4-1,0-1 1,-3-3-58,-2-2 0,3-2 1,-4-6-59,-3 1 0,-1-6 83,-2 1 1,0-9 0,0-2 44,0-9 0,0-7 0,-2-5 0,-1-5-527,-3-4 1,-4-3 0,3-3 0,0-6-307,0-4 1,-4-6 0,6 1 0,0 4 58,-2 3 1,5 9 0,-3-1 0,5 4 258,5 6 1,-1 5 0,6 11-1,2 4 120,2 5 0,4 1 0,1 1 1,2 5 533,-2 4 0,4 11 1,-2 7-1,-2 5-16,-1 4 1,-8 7 0,1-4 0,-1 2 8,-1 0 1,-1-2 0,-4 2 0,1-6-140,-1-2 1,-3-8-1,-1-2 1,2-1-234,3-4 0,-3-7 0,3-1 168,-3 1 0,-2-7 46,0-5 0,-5-7 1,-2-10-1,0-4-410,0-5 1,2-6 0,5-4 0,0-6 59,0-4 1,0-1 0,0 0 0,1 0-843,5 0 0,2 8 0,10 6 0,1 7 743,2 3 1,2 9 0,-2 9 0,5 5 373,4 5 0,1 6 0,1 10 0,-3 5 717,-3 3 1,2 3 0,-7 1-1,-3 2-80,-6 2 0,0-1 0,-6-2 1,-3-1-717,-1-2 1,-2 8 0,0-11 0,0-2-198,0-2 0,0 2 1,0-5-1,0-1-1612,0-3 0,0-1 0,2-2-442,3-4 0,4-3 1,6-7 2203,1 0 0,7-7 0,1-2 0</inkml:trace>
  <inkml:trace contextRef="#ctx0" brushRef="#br1" timeOffset="4">1934 11285 8948,'16'-7'0,"0"-3"1816,0-4 0,-6 0-607,0 4 1,-6 4-685,1 12 1,-10 2 0,-6 10 0,-4 3 124,-6 5 0,2-2 0,-9 4 0,-2 4-272,0 3 1,-8 3 0,10-3 0,0 2-115,-2-2 1,7 3 0,1-1 0,1-2-30,0-2 1,2 2-1,6-2 1,5-5 59,1-4 1,1 2-1,6-5 1,0-1 108,0-3 0,7-6 0,4-1 0,5 1-45,5-3 1,3-1-1,7-5 1,1 2-56,-1 1 0,1 0 0,1-5 1,2-2-305,2-3 0,-1 2 0,-2-6 0,-1 0-401,-2 0 1,4 4-1,-9-4 1,4 1-38,1-1 0,-4 4 0,-3-4 0,-1 2-4478,-4 3 1,-1-3 2609,-3 2 0,-1-2-1640,-3 2 3946,-4 3 0,-7-12 0,0 6 0</inkml:trace>
  <inkml:trace contextRef="#ctx0" brushRef="#br1" timeOffset="5">2925 11411 7965,'14'-30'408,"-4"4"0,-3 2 0,-7 5 0,0-2 10,0 1 0,-7 3 1,-3 1-1,-4 1 250,-2-1 1,-1 2 0,-3 3 0,-2 6-146,-3 3 1,4 2 0,-5 0 0,-2 2-194,-2 3 1,-1 6 0,0 8 0,1 4-14,4 1 1,-4 9-1,6 8 1,-1 0-170,4 1 1,4-1 0,3 2 0,3-1-60,6 2 1,3-1-1,4 1 1,3-4 101,6-1 1,10-3-1,7-4 1,5-1 114,3 1 0,12-8 1,-3-3-1,2-5 75,4-6 0,0-3 1,-6-7-1,-1 0 169,-2 0 1,-2-8 0,2-6 0,-6-7-140,-2-4 1,-10-1-1,-3-7 1,-4-4-308,-1-5 0,-7-3 0,-4-2 1,-3-1-615,-2 1 1,-9-3 0,-7 1 0,-6 3-620,-3 1 1,-4 8 0,2 4 0,-1 7-536,2 3 0,-2 7 1,7 8-1,2 1-366,2 3 0,1 3 1,2 2 289,3 5 1740,4-5 0,0 13 0,-1-5 0</inkml:trace>
  <inkml:trace contextRef="#ctx0" brushRef="#br1" timeOffset="6">2831 11427 7311,'15'16'262,"1"-1"1,0-4 0,-2-1 0,-2 1 1125,-2-3 0,-1 6 0,3-1 0,-1 4-361,1 4 0,0 7 0,2-2 0,-2 2-250,1-2 1,8 8-1,-9-5 1,2 3-400,5 3 1,-3 0 0,7-2-1,-2 0-246,-1-2 0,1 4 1,-5-10-1,0-1-1133,0-3 1,-1 2 0,1-2-705,0-2 0,-1-2 0,1-3-191,0-3 0,0-4 0,-1-9-1251,1-3 3147,0-4 0,0-14 0,-1-1 0</inkml:trace>
  <inkml:trace contextRef="#ctx0" brushRef="#br1" timeOffset="7">3444 11333 8056,'14'1'1246,"-4"6"-167,-5 9 0,2 0 1,0 6-1,0 1-2,0 3 1,0 11-1,-3 3 1,1 2-344,-1 0 0,3-2 1,0 4-1,0-4-332,0-2 0,3 3 1,-3-6-1,2-4-705,3-1 0,-3 1 0,1-8 0,1-1-1228,-3 1 1,5-2-1,-8-5-376,-2 0 0,1-8 1,-1-4 966,3-8 1,-1-4 0,-7-10-1,-1-3 940,-3-5 0,-6-11 0,0-6 0,-6-6 0,-3-4 0,-5-11 0,5 1 0,-14-11 0,2 3 0</inkml:trace>
  <inkml:trace contextRef="#ctx0" brushRef="#br1" timeOffset="8">3428 11333 7508,'2'-25'0,"5"4"99,8 4 0,3-4 0,8 0 0,2 3 575,2 6 1,6-2-1,3 5 1,-1 1-235,1 2 0,3 5 0,-4 2 1,1 6-70,-1 9 0,-1 0 1,-6 7-1,-1-3 10,-4 1 0,-5 6 0,-11-5 0,-4 1 0,-5 0 0,-1 5 0,-3-2 1,-6 2 363,-6-2 0,-17-2 0,-1-4 0,-4 1-339,-1-2 1,-8-3-1,6-4 1,3-3-167,1-2 0,-3-1 1,6-2-1,3 1-401,1-1 0,6-1 0,2 1 0,4 1-7725,1-2 7886,7 6 0,2 0 0,7 7 0</inkml:trace>
  <inkml:trace contextRef="#ctx0" brushRef="#br1" timeOffset="9">4340 11270 7994,'0'-16'1794,"5"14"0,0 9 1,-1 11-830,-2 8 0,3 5 1,2 4-1,2 4-24,3 1 0,-3 0 1,1 4-1,2-4-664,2-2 0,-3-1 1,-3-6-1,1-1-568,0-4 1,-6 2 0,4-5 0,-1 0-269,-1-1 0,0-1 0,-3-5-2927,3 0 0,-1-2 748,6-4 1,-6-5 2737,1-10 0,-10-11 0,-4-8 0</inkml:trace>
  <inkml:trace contextRef="#ctx0" brushRef="#br1" timeOffset="10">4340 11364 8725,'24'-7'0,"-1"-3"467,0-4 0,-6-7 0,6-2 0,-2 0-318,0 0 1,7 1-1,-2 3 1,4-1 396,1 6 1,1 0-1,-1 9 1,1 2-147,-1 1 1,-1 2 0,-4 0 0,-5 0-198,-4 0 1,-3 12 0,-1 4 0,-5 3-9,-1 4 1,-2 1 0,-6 8 0,-5-1 33,-4 1 1,-6 4-1,-3 3 1,-4-1-6,-1 0 1,3-1 0,-4-4 0,3 2 46,3 2 0,1-2 0,4-7 0,2-4 55,1-1 1,8-2-1,-2-5 1,3-1-39,2 1 0,2-2 0,5-2 0,7-1 89,5 1 1,14-5-1,-2 0 1,4-2-124,4 0 1,1 1 0,5-8 0,-1-2-572,-2-1 1,-7-5 0,2 3 0,-4-2-1306,-2-3 0,-1 3 0,-4 0 0,-5 1-882,-3-1 1,3 4 0,0-6 2503,-2-1 0,-2-9 0,-1-4 0</inkml:trace>
  <inkml:trace contextRef="#ctx0" brushRef="#br1" timeOffset="11">5409 11537 11039,'31'-7'0,"-1"-4"0,-4-1 344,-5 2 1,-3 1 0,-2 5-1,1-2 248,4-3 1,-4 5 0,4-1 0,-3 3-821,-2 2 1,-6 0-527,1 0 0,-11 2 1,-4 3-671,-10 6 1,-12-4-1,0 0 1,-4-2 1423,-1 0 0,-1 2 0,2-2 0,2 6 0,2 3 0,12 2 0,0-1 735,6 1 1,2-5 538,6-1 0,7-5 0,4 4 0,5-2-370,4-4 0,5-1 1,6 0-1,3 1-467,2 3 1,10 8-1,8 0 1,0 5-1080,0 0 1,-1 4 0,-8-1 0,-1 5-4258,-2 6 4899,-7-9 0,3 13 0,-7-13 0</inkml:trace>
  <inkml:trace contextRef="#ctx0" brushRef="#br1" timeOffset="12">6525 11631 7765,'-14'2'949,"4"3"187,3-3 0,9 10-504,3-7 1,5 6 0,10-6 0,2-1 30,3-3 0,6 1 1,8 2-1,1 1-272,4-2 1,1-1 0,4-2 0,2 0 399,1 0 1,9-2 0,4-1 0,10-2-494,7 1 0,-34 2 0,2 1 0,1-1 0,1 0 0,6-1 0,3 1-173,6 0 0,2 0 1,8 1-1,3 1 0,8-1 1,1 2-1,-29-1 1,0 0-1,1 1-203,1 1 1,0 0 0,1 0 0,8 0 0,0 0 0,0 1 0,-5 0 0,-2 2 0,0-1 0,1-1 0,0 1 0,-1-1 40,-1 1 1,0 0 0,0 1 0,1 0-1,-1 2 1,0 0 0,26 3 0,-3 1-1,-7-2 1,-3 1-12,-4-1 0,-2-1 0,-9-2 0,-2-1 1,-4-1-1,-3 1 0,-6-2 0,-1 1 78,32-1 0,-7-1 1,-23-2-1,-7 0-701,-5 0 1,-11 0 0,-4-2-519,-8-3 1,-7-4-1,-14-7 1,-12 1-241,-14-1 0,-29 0 0,-18 0 0,33 8 1,-2 1 1428,-6-1 0,-1 0 0,0 0 0,0 0 0,0 0 0,-1 1 0</inkml:trace>
  <inkml:trace contextRef="#ctx0" brushRef="#br1" timeOffset="13">7201 10468 8170,'2'-9'1128,"3"4"0,4 5 1,5 7-1,-2 7-557,-1 5 0,-1 14 1,4-1-1,-1 3 263,-3 3 0,-6-3 0,1 9 0,-4 1-196,-1 1 1,0 4 0,0-10-1,0 1-365,0-5 1,6 1 0,-1-4 0,-2-5-120,-1-3 1,-2 1 0,0-5-737,0-2 0,0-2 0,2-1-5011,3 0 3772,-3-7 0,12-2 1,-4-9 124,4-3 0,2-4 1696,0-7 0,7-7 0,1-1 0</inkml:trace>
  <inkml:trace contextRef="#ctx0" brushRef="#br1" timeOffset="14">7846 10562 8340,'16'0'1197,"-7"0"0,-2 7 0,-7 4 0,-2 3-732,-3 2 1,-4 4 0,-7 3-1,0 2-244,1 3 1,-6 7 0,-2 1 0,0-1 496,1-2 0,1-1 0,5-1 1,0 1-301,0-1 1,8-7 0,1-1 0,1-2-88,1 0 1,0 0-1,7-5-125,3 0 0,4-3 1,8-2-1,4-6-140,5-3 0,6 3 0,3 0 0,3-1-423,2-2 0,0-4 1,4-2-1,-4-3-879,-1-1 1,-3-1 0,-4-3 0,-2 3-176,-4 2 1,-3-5 0,-10 1 465,-2-3 1,-4-1 0,-7-1 0,-2-2-109,-3-3 1,1-3 1052,-6-7 0,0-15 0,-6-3 0</inkml:trace>
  <inkml:trace contextRef="#ctx0" brushRef="#br1" timeOffset="15">8098 10672 8031,'1'16'0,"3"0"744,1 0 0,2 5 1,-3 1-1,1 3 99,-2 3 0,-1 1 0,-2 4 1,0 2 251,0 2 0,0 5 0,0-5 0,0-2-605,0-2 0,0-4 0,0-1 0,0-3-348,0-2 0,0-2 0,0-6 1,0 1-1791,0 0 0,0-1-1261,0 1 0,0-5 1730,0-1 1,2-12 0,3 1 0,6-8 1178,3-9 0,8-4 0,3-10 0</inkml:trace>
  <inkml:trace contextRef="#ctx0" brushRef="#br1" timeOffset="16">8616 10672 7765,'32'-15'0,"-1"1"213,1 3 0,-2-1 1,-3 7-1,-2 1 65,-2 3 0,3 1 0,-5 0 1,-4 1 22,-5 5 0,1 4 0,-8 11 0,-2 5 288,-1 4 1,-4 7-1,-3 1 1,-7 2-113,-7 4 1,0 1 0,-8 2-1,-1-1-110,-1-4 0,3 1 0,1-4 0,2-3-58,4-2 0,2 1 1,3-11-1,3 0-33,6-3 0,3-3 1,4-2-1,3-1 151,6 1 0,4-6 0,5-1 0,2-2-164,3-3 0,-4-3 0,3-2 0,1-5 71,-1-4 1,-5-9 0,1-4-1,-8-1-259,-7-4 1,-3-7 0,-4-4-1,-3 1-893,-6-1 0,-10-8 1,-7 5-1,-5 4-37,-3 3 1,-6 0-1,3 4 1,1 6-324,-1 6 1,-4 10 0,2 6 1177,1 6 0,2 6 0,6 7 0</inkml:trace>
  <inkml:trace contextRef="#ctx0" brushRef="#br1" timeOffset="17">7657 12511 6919,'0'-21'154,"0"0"1,0 1-1,2 2 1,2-1 882,1-2 0,7-2 0,0 2 0,8-3-521,6-1 0,3-3 0,5 7 0,2 4-153,6 5 1,2 0 0,0 6 0,-4 3 16,-2 1 1,-1 7 0,-7 2 0,-4 4-130,-5 6 0,-6 4 0,-4 9 0,-6 0 15,-3 3 0,-2 9 1,-2 0-1,-5 5-54,-8 5 1,-6-3 0,-9 3-1,2-4-119,0-7 0,-5 3 0,7-7 0,-4-4-124,-2-5 1,3 0 0,1-7-1,3-4 136,3-4 1,-6-1 0,3-7-1,-1-2-48,0-1 0,7-4 0,-4-3 0,2-5-231,0-4 0,0-4 1,5-1-1,2-2 4,4 2 0,3-4 1,7 1-1,0-1-610,0 0 0,12 4 1,5 7-1,4 3 440,2 2 1,5 2 0,-2 6 0,2 5 529,-2 4 1,4 4-1,-4 4 1,4 1 341,2 2 1,-6 7 0,0-4 0,2 2 44,2 1 1,1-8 0,0 3 0,1-1 443,-1 0 1,6 0 0,0-5 0,-1-2-563,3-3 1,-1 1 0,6-7 0,-2-2-579,2-1 1,-1-2 0,1 0 0,-4-2-1169,-1-3 1,-5 3 0,-7-4 0,-6 0-1147,-4 1 1,-8-7 2432,-4 1 0,-10-10 0,-4-3 0</inkml:trace>
  <inkml:trace contextRef="#ctx0" brushRef="#br1" timeOffset="18">472 14508 7765,'2'-21'72,"3"0"1,-1-7 0,4 3 0,-1 1 366,-3 3 1,-2-2 0,-2 2 1192,0 2-1204,0 8 1,0 13 0,0 12 0,0 7 75,0 4 1,0 1 0,1 7 0,3 2-39,1 2 1,6 5 0,-4-6-1,1-1-201,4-2 0,-3-7 1,0 1-1,-2-1-263,-4-2 1,4 4 0,-1-7 0,-3-2 101,-1-1 1,-2-8-56,0 1 1,-2-4-227,-3-2 1,-2-1-1,-5-17 1,3-2-79,2-5 1,-4-8 0,6 2 0,2-5-241,1-6 0,2-3 0,0-7 0,0 1 112,0 5 1,5-3 0,2 7 0,2 4 130,3 5 0,2 2 0,2 10 0,0 7 283,-1 6 1,6 6 0,2 8-1,0 10 462,-1 7 0,5 3 0,-6 2 1,-4 4 14,-5 5 1,1-4-1,-6 1 1,0-2-154,0-1 0,-2-1 1,-5-7-1,1-3-20,5-3 1,-5-1 0,6-5 307,0 0-414,-5-8 1,10-2-1,-6-12-331,-3-4 0,-1-4 0,0-4 0,1-3-186,2-5 1,6-3-1,-4-5 1,2-1-365,3-1 1,2-6 0,0 3-1,-2 3 276,-2 3 0,4-1 0,6 13 1,-3 4 379,2 5 1,6 5-1,-2 9 1,-1 3 122,1 5 1,0 11 0,-4 5 0,2 4 313,-2 2 1,-1 2 0,-3 1-1,-1-3 634,-3-2 0,1 1 0,-5-8 0,0-1-1040,0 1 0,0 3 0,-4-5-1037,3-2 1,-1-1-3435,-5-2 3195,0-8 0,0-2 1,0-12-533,0-4 0,2-6 1773,3-5 0,11-10 0,8-9 0</inkml:trace>
  <inkml:trace contextRef="#ctx0" brushRef="#br1" timeOffset="19">2029 14162 10032,'-16'7'0,"0"3"353,1 4 0,-8 9 0,-5 3 1,-5 4 1056,-4 1 1,-3 4 0,5-2-1,2-3-656,-2 0 0,0-1 1,5 3-1,4-2-183,5-4 1,3 2 0,4-7 0,4-2-75,5-2 1,3-1 0,2 0-1,2-1-49,3 1 0,9-5 1,10-1-1,4 1-240,6-3 0,6 1 0,0-5 1,4 1-305,5-2 0,-4-1 1,-3-2-1,0 0-713,-2 0 0,4 0 1,-9 0-1,-4 2-743,-3 3 0,-4-3 1,3 3-1,-6-3-653,-4-2 0,-1 0 2205,0 0 0,-1-14 0,1-4 0</inkml:trace>
  <inkml:trace contextRef="#ctx0" brushRef="#br1" timeOffset="20">3224 14256 7946,'0'-30'0,"0"2"0,-2 4 407,-3 1 0,-4-3 0,-7 5 0,0 2 304,1 1 0,-6 3 0,-4-1 0,-1 2-63,-2 4 0,-5-3 0,7 8 0,-4 2-189,-1 1 0,-1 4 0,1 5 0,1 7 40,4 5 0,-2 9 1,5-2-1,0 5-130,1 6 1,1 1-1,5 6 1,2-2-34,4 2 0,-3 1 0,8 0 0,2-1-148,1-2 0,11-5 0,5 3 0,7-2 32,3-3 1,7 2 0,8-4 0,1-3 41,4 0 1,1-8 0,4-1 0,2-5 14,1-6 1,-5-3 0,-5-7-1,0 0 31,-2 0 0,2-8 1,-9-6-1,-3-7 49,0-4 0,-7-3 0,-2-8 0,-6-6-669,-4-4 1,-4-1 0,-7 0 0,-2 0-796,-3 0 0,-6 0 1,-8 1-1,-4 4 266,-1 6 0,-2 4 0,-6 6 0,3 5-402,2 3 1,-1 5 0,7 2 0,2 6-461,2 3 1703,8 2 0,-5 0 0,5 0 0</inkml:trace>
  <inkml:trace contextRef="#ctx0" brushRef="#br1" timeOffset="21">3114 14350 7830,'22'16'1470,"-4"5"1,3 0 0,-4 0 10,-1 2 0,0-1 0,1 6 0,2-1-855,2 0 1,5 1 0,-5 0 0,-1-3-432,-3-3 0,-1 1 0,-2-4 0,-2 2-782,-1-1 0,-3-3 1,4-1-1,-3-1-762,-2 1 1,0 0-1,-3 0 1,1-1-3497,-2 1 4845,-1-7 0,-2-2 0,0-7 0</inkml:trace>
  <inkml:trace contextRef="#ctx0" brushRef="#br1" timeOffset="22">3868 14146 11616,'11'18'712,"-3"2"0,1 7 239,0 2 1,-6 3 0,4 1 0,0 2-225,4 2 1,-2 4 0,-1-4 0,1-2-446,0-2 1,0-1-1,3-3 1,-3-2-499,-3-6 1,7 1 0,-5-1-1454,1-2 1,-2-1-248,-7-2 1,5-6 424,1 1 1,-1-15 0,-5-3 635,0-10 1,-5-3-1,-2-8 855,-2-5 0,-2-5 0,-4-9 0</inkml:trace>
  <inkml:trace contextRef="#ctx0" brushRef="#br1" timeOffset="23">3915 14193 7830,'0'-24'-228,"13"-4"1,4 7-1,4 2 1104,2 1 1,5 2-1,-2 1 1,4 1-203,1 3 1,6 3 0,1 4 0,1-1-341,-1 1 0,-1 8 0,-8 3 0,-1 2 4,-1 3 1,-8 2-1,0 3 1,-7 4-82,-7 5 1,-3-1 0,-5 1-1,-6 2 221,-7 2 1,-10-1 0,-2-1 0,-5-3-20,-4-3 1,-5-1 0,6-5 0,1 0-234,2 0 1,3-8 0,2-3 0,2-1-520,-2 1 0,5-3 0,0 3 0,2-3-982,0-2 1,6-5 0,6-2-920,2-2 0,2-1 0,8-4 231,8 3 0,4 4 1963,12 7 0,9-7 0,-3-2 0</inkml:trace>
  <inkml:trace contextRef="#ctx0" brushRef="#br1" timeOffset="24">4639 14130 9060,'5'-7'1253,"0"7"0,0 11-258,2 8 1,-5 5 0,5 8 0,-2 1-507,1 4 0,1-2 0,-4 7 1,4 0 259,2-2 1,-4 3-1,5-6 1,3-2-453,1-2 0,1-1 0,1-3 0,0-1-545,0-2 1,-1-6-1,1 1 1,-2-4-1702,-4-1 1,4-1-1119,-3 1 0,-4-4 2132,-2-6 1,-3-5 0,-4-15 0,-3-5-66,-6-3 1000,-3-5 0,-1-11 0,-1-2 0</inkml:trace>
  <inkml:trace contextRef="#ctx0" brushRef="#br1" timeOffset="25">4654 14240 8146,'0'-31'0,"0"1"581,0 4 0,7-2 1,4 7-1,5 2-240,5 1 1,-2 3 0,7-1 0,0 0 41,-1 1 0,10 6 0,-4 4 0,2 3-48,0 2 1,-1 0 0,-1 2 0,1 3-31,-1 5 1,-6 4-1,-6 2 1,-5 1-76,-4 4 0,-6-1 1,-1 6-1,-4 2 32,-5 1 1,-11 8 0,-1 2 0,-4-1-31,-6 0 0,0-1 0,0-7 0,3-2 100,3-2 0,-5-2 0,8 3 0,3-6-80,4-4 1,9-1 0,-2-1 0,3 1 55,2 0 1,0-6 0,2 1-87,3 1 1,3-3-1,10 0 1,1-3-372,2-2 1,11-2 0,-3-2-1,3 0-563,3 0 1,5 0-1,-2 0 1,2 0-519,4 0 0,2 0 0,-1 0 1,-3 0-174,-5 0 0,1 0 1,-1 0-1,-2-2 543,-2-3 1,-2 3-1,2-5 860,4 0 0,-4-2 0,6-6 0</inkml:trace>
  <inkml:trace contextRef="#ctx0" brushRef="#br1" timeOffset="26">5912 14382 7830,'7'-16'976,"2"7"0,7 4-113,-1 3 1,8 2 0,3 0 0,2 0-153,-2 0 1,2 0-1,-5 0 1,0 0-584,-1 0 0,5 0 1,-6 0-1,-2 0-671,-2 0 0,-3 2 1,-1 2-1,-5 3-363,-1 1 1,-1-2 0,-6 4 0,0 2-652,0 2 1,-9 0 1556,-7-3 0,-7 3 0,-8-6 0</inkml:trace>
  <inkml:trace contextRef="#ctx0" brushRef="#br1" timeOffset="27">5786 14649 8371,'9'14'0,"5"-2"1325,5-1 1,9-6 0,0 5 0,5 1-490,4-2 1,10 3 0,-3-5 0,0 2-234,1 3 1,-7-5-1,1 0 1,-4-2-319,-4 0 1,2 2-1,-10-3 1,0 3-800,0 1 0,-2-4 1,-6 1-1,-1-1-2918,-3 1 1,1-2-1020,-7 8 4451,0-8 0,2-3 0,2-8 0</inkml:trace>
  <inkml:trace contextRef="#ctx0" brushRef="#br1" timeOffset="28">6997 14099 8357,'-16'0'1957,"1"0"-1055,6 0 0,-3 2-332,6 3 1,8-3-1,10 3 1,8-3-307,6-2 1,5 0-1,6 0 1,5 0-76,3 0 1,8 0 0,1-2 0,-2-2-14,-3-1 1,-2-5 0,-13 4 0,-7 3-351,-2 1 1,-4 2 500,-5 0-121,-1 0 0,-6 7 0,-4 4 1,-3 3 75,-2 1 1,-7 8-1,-2 3 1,-1 4 204,-1 1 0,6 3 1,-4 0-1,2 3-169,4-2 1,1-2-1,2-1 1,0-1-605,0 1 0,7-3 0,2-1 0,1-3-350,1-3 0,-1-1-3209,6-5 0,-9-7 2291,-7-4 0,-12-3 1,-11-4 1553,-1-3 0,-10-4 0,-6-7 0</inkml:trace>
  <inkml:trace contextRef="#ctx0" brushRef="#br1" timeOffset="29">7154 14555 7830,'-15'-16'458,"1"6"1,3-1 1015,6-1 1,5 3-580,5-1 1,11 6-1,10-1 1,4 3-238,1 2 1,8 0 0,3 0 0,3 0-379,2 0 0,0 0 0,0 0 1,-1 0-431,-4 0 0,1 0 0,-6-2 0,-2-1-561,-2-2 0,4-1 0,-2 6 0,-4 0-1113,-3 0 0,-8 0 0,2 0-1455,1 0 3279,-6 0 0,6-7 0,-7-1 0</inkml:trace>
  <inkml:trace contextRef="#ctx0" brushRef="#br1" timeOffset="30">8176 14177 7830,'7'-10'334,"4"0"1,-4 4 0,0-2 2883,0 1-2511,-6 1 1,6 13 0,-8 4 0,-5 5-83,-4 4 1,-6 5 0,-3 5 0,-2-2-147,2-2 0,-6 0 0,1 5 0,-1 1-126,4-1 1,4-1 0,1-2 0,1-4-88,-1-1 0,5-2 0,3-5 1,1-1-126,3 1 1,4 0 0,5-2-1,8-2-82,6-1 1,0-6 0,9 4 0,3-3-168,4-2 1,7-2-1,-3-2 1,1 0-383,4 0 0,1-2 0,2-2 0,0-1-1019,1 2 1,-8-4-1,-5 2 1,-7-1 107,-7-1 0,-4 4 0,-3-8 0,-4-1 237,-4-2 0,-5-2 1164,-1 1 0,-7-8 0,-1-1 0</inkml:trace>
  <inkml:trace contextRef="#ctx0" brushRef="#br1" timeOffset="31">8569 14445 7830,'-7'-9'932,"4"2"0,-8 7-302,-1 0 0,5 2 0,0 3 0,0 5 662,-3 4 0,1 7 0,0 2 0,0 0-688,1-1 0,4 5 0,-1-6 0,3-2-584,2-2 0,0 4 1,0 0-878,0-2 0,5-1 0,2-4 0,2-2-442,3-1 0,2-6 0,2 4 0,2-2-915,3-4 1,-4-3 2213,4-5 0,3-11 0,1-8 0</inkml:trace>
  <inkml:trace contextRef="#ctx0" brushRef="#br1" timeOffset="32">9104 14272 7830,'-7'-25'0,"5"3"0,-5 6 0,0 0 464,-3 0 0,1 8 1,-2 3 901,-1 3 0,-2 2 0,-1 2 0,1 3-347,3 5 1,-3 4-1,5 4 1,1 1-643,2 2 0,5 7 0,2-4 0,5 1-164,4-4 1,9 1 0,4-2 0,0-5-24,-1-3 0,6-3 1,-3 2-1,1-6-120,0-3 1,-6-2-1,0 0 1,-2 0-66,-2 0 0,-2-7 0,-4-4 0,-5-5-153,-3-4 1,-2 0 0,-2-6 0,-1 0-91,-2 1 1,-13-2 0,2 6 0,-1 1-242,-1 3 1,3 3 0,-1 3-1082,0 6 0,1 3 0,1 4-1034,3 3 0,4 4 2594,7 7 0,7 0 0,2-1 0</inkml:trace>
  <inkml:trace contextRef="#ctx0" brushRef="#br0" timeOffset="33">20597 8676 27521,'0'-15'-4317,"-2"-1"1,-3 0 4992,-5 0 0,1 2 1,0 2 2137,2 2-2382,-5-1 0,10 4 0,-3 7 0,3 9-515,2 5 1,0 9 0,0 1 0,0 2 68,0 0 1,0-1 0,0 3-1,0-2-125,0 2 1,0-4 0,0 1-1,0-2-552,0-4 1,-1-2 0,-3-1 790,-1 0 1,0-1-127,5 1 421,-7-7 0,5-9 0,-3-11 0,1-4-379,-1-6 0,3 2 0,-3-8 0,3-1-9,2-1 0,0-3 0,0-1 0,0-2-514,0-2 1,5-3 0,1 7 0,-3 5 103,-1 4 1,-2 3 455,0 5-145,0 7 0,0 11 0,0 12 108,0 5 0,-5 9 1,-1-2-1,3 4-256,1 2 1,-3-1 0,0 0 0,1 1 38,2-1 1,-3-5 0,0-1 0,1-2-79,3-4 0,1-2 0,0-1 285,0 0 431,0-8 0,0-2 1,0-12-89,0-4 1,0-4-1,0-3 1,0-4-185,0-6 0,0-4 0,0-4 1,0-3-440,0-3 0,0 1 1,0-3-1,0 4-20,0 6 0,0 0 0,0 12 0,0 2 192,0 1 250,0 9 0,0 4 1,0 10-40,0 6 0,0 10 0,0 5 0,0 4 247,0 1 0,0 6 0,0 0 0,0-3-281,0 0 0,0-8 0,0-2 1,0-1-201,0-4 1,0 4 0,0-2 19,0-2 0,0-1-859,0-3 1107,0-6 1,0-4 0,0-10 0,0-5 61,0-4 1,-2-2-1,-2-2 1,-1-1-111,2-2 0,1-1 0,2 2-385,0-1 1,0 0 332,0 6 0,0 8-3,0 7 0,0 7 0,0 10 0,0 2 79,0 2 1,0 0 0,0-3-206,0 3 1,-5-4 0,-2 4 183,-2-3-287,5-10 0,1-1 1,12-7 388,6 0 0,6-5 1,0-2-1,4-2-14,-1-3 1,6-7-1,-4-4 1,2 0-35,-2 1 0,2-4 0,-7 5 1,-2 1 156,-1 3 1,-2 1-1,-1 1 223,1-1 1,0 2 85,0 3 1,-2 11-1,-4 11 1,-5 3-371,-3 2 0,-2 4 0,0 3 0,-2 2-3,-3 3 1,-4 0 0,-6-1 0,-1-2-389,0-2 1,-1-4 0,-3-7 108,-1-1 0,1-3 92,4 3 0,9-6 0,7-9-339,9-1 1,10-12 0,5 1-1,4-3 291,5-4 0,1 4 0,-7-6 1,-2 3-162,-2 3 1,-2 1 0,-6 4 0,-1 2 584,-3 1 0,-4 6 235,-7-5 0,-2 6 0,-3-1-286,-6 3 1,-3 2 0,-3 2 0,-2 1-384,-2 3 0,-6 4 0,7-5 0,0-1 0,3-2 0,1-2 0,0 0-402,1 0 0,6-2-459,4-3 0,3 1 0,2-6-110,0-3 1,0 0 818,0-3 0,-2 9 749,-3 7 0,3 2 0,-5 8 0,2 2-458,0 2 1,-6 2-1,4 0 1,0-1 469,0 1 1,-5 0 0,3 0-1,-1-1-1158,-1 1 0,6 0 1,-4-1-1347,2 1 0,2 0 1,5 0 588,0-1 1,2-1-1,3-2 1,6-3-3297,3-2 5128,-6-2 1,13-12-1,-3-1 1</inkml:trace>
  <inkml:trace contextRef="#ctx0" brushRef="#br0" timeOffset="34">19890 5658 23123,'-6'-10'-542,"1"-1"1,-5 1 0,3-4 833,-2 4 0,4-4 57,-6 3 1,8 2 0,-3-1-96,5-2 0,1 3-230,0-2 0,7 8 533,3-2 1,4 1 0,2 1-78,0-3 1,-1 1 0,1 5-340,0 0 1,-6-2 0,1-1 0,1-2 220,2 1 1,2 3 0,-1 1 0,1 1 86,0 5 1,0-5-1,-1 6 1,1-2 58,0 1 0,-1-1 0,1-3 1,0 1-481,0 2 1,-1 6 0,1-6 0,0-1-29,0-3 0,-1 5 0,1 1 0,0 1 0,-1-2 0,3 2 0,1 1 0,2 0 0,0-4 0,-5 6 0,-1 1 0,1 2 0,5 0 0,0-2 0,-2-2 0,-1 3 0,-2 1 0,-1 1 0,1 1 0,0 0 0,-1-2 0,1-2 0,0-2 0,0 1 0,-1 5 0,1-1 0,0 1 0,5 0 0,0-1 0,-2 1 0,-2 0 0,-1 0 0,0-1 0,0 1 0,-1 0 0,1-1 0,0-1 0,-2-1 0,-4-3 0,4 1 0,-3 3 0,1-2 0,-2-2 0,4 1 0,-3 5 0,3-3 0,2-2 0,-1 3 0,-1-4 0,-2 3 0,-1-3 0,-1 4 0,4-3 0,-1 1 0,-3-2 0,-5 4 0,6-3 0,1 3 0,-3 0 0,0-2 0,-1-2 0,1 3 0,0 1 0,3 1 0,-2 1 0,3 0 0,1-1 0,1 1 0,-1 0 0,-3 0 0,3-2 0,-4 0 0,4 1 0,2 4 0,-2 11 0,-4-4 0,4-3 0,-5-7 0,2 1 0,-1 4 0,-5-3 0,4 3 0,0-4 0,0-1 0,-4 0 0,4-1 0,-2 1 0,-4 0 0,4-1 0,-2 1 0,-1 0 0,-1 3 0,1-2 0,1-1 0,-2 3 0,-1-3 0,-2 7 0,2-2 0,3 0 0,-3 0 0,3-4 0,-1 2 0,1 2 0,-3 6 0,3-5 0,-2 1-38,3 0 0,-5 5 0,5-2 1,-3 3-61,2 3 1,-3-1-1,3 1 1,-1-1-10,1 1 1,-3-1-1,3 1 1,-3-3-4,-2-3 0,0 4 0,0-5 0,0-1 17,0-3 0,-2 2 1,-1-2-1,-3 0 58,3 1 1,-4-4 0,0 3 0,0-2 41,0 2 1,-5-4-1,1 6 1,-1-2 25,1 0 1,-3 2 0,4-4 0,-4 4-8,-2 1 0,6 0 0,-1 4 1,1-1-40,1 1 1,-3 1 0,5 3 0,0-1-32,0 1 1,-4 4-1,4 3 1,-1-1 71,-5 0 0,0-1 0,-3-5 1,0-3 89,0-3 1,1 2 0,-1-7-1,0-1 17,0-3 1,2-1-1,4-1 1,3 1-734,0 0 1,5 0-1,-3-1 1,3 1-4669,2 0 5380,0 0 0,14-8 0,4-1 0</inkml:trace>
  <inkml:trace contextRef="#ctx0" brushRef="#br0" timeOffset="35">17264 12071 8816,'0'-15'0,"-2"-1"579,-3 0 0,3 6 0,-5 1 413,0 2 1,-1-4 0,-8 6-334,0 2 0,0 3 1,1 3-162,-1 2 0,0 8 0,0-3 0,1 4-84,-1 2 0,-5 0 0,0 1 1,2 2-238,1 2 0,3 5 0,-1-3 0,2 2-160,3 2 0,-1 3 1,7 2-1,2-1-28,1 0 0,2 1 0,0-1 0,3-1-64,8-4 1,1 2 0,14-5 0,2 0 229,2-1 0,7-1 0,1-7 0,2-2 133,4-1 1,-1-8-1,-1 3 1,-5-5 83,-4-1 0,-1-7 1,-3-5-1,-2-5-25,-6-4 0,-6-2 1,-4 4-1,-6-2-134,-3 2 1,-2-4 0,-2 0 0,-3-1-188,-6-4 1,-8 5-1,-5 2 1,-3 4-228,-1 1 1,-5 6 0,5 1 0,-3 2-320,-1 3 0,-2 3 0,7 1 0,-1 0-387,2 0 0,-2 0 0,7 0 0,2 0-1307,2 0 1,6 5-1,1 2-2298,-3 2 4512,6 1 0,0-1 0,7-2 0</inkml:trace>
  <inkml:trace contextRef="#ctx0" brushRef="#br0" timeOffset="36">17830 12040 8396,'0'-16'0,"0"0"1504,0 1 0,0 4 999,0 1-1634,0 6 0,-2 9 0,-1 11-247,-3 2 1,-4-1-1,3 1 1,-2 1-258,-3 2 0,-2 5 0,-2-3 0,1 1 86,-1 4 1,2 0 0,2 0-1,3-4-114,2-1 1,-3 3 0,4-5-1,3-2-154,1-1 0,2-8 0,0 1 0,2-1-17,3-1 1,4 0 0,6-6 0,1 3 18,0-3 0,5-1 0,0-2 0,0 0-200,2 0 1,-4 0 0,5-2 0,1-1-375,-1-3 1,1 1 0,3 5-1,-4 0-409,-1 0 1,5 0 0,-2 0 0,2 0-149,-2 0 0,2-2 1,-7-1-1,-2-2-735,-1 1 1,-8 2 0,-1 1-1,-2-5 344,-4-4 0,-1-6 0,-2-5 1337,0-5 0,-7-4 0,-2-1 0</inkml:trace>
  <inkml:trace contextRef="#ctx0" brushRef="#br0" timeOffset="37">18176 12134 11397,'0'16'1047,"0"5"0,0 2 1,0 1 643,0 4 1,-2 0 0,-1 0 0,-3-2-930,3 2 0,-4-4 1,2 1-1,1-2-487,2-4 0,2-2 0,0-1 0,0 0-1138,0-1 1,6 1 0,1 0 0,1 0-105,5-1 0,6-4 1,2-3-1,0 1-1302,1 0 1,1-6 0,7 3 2268,1-5 0,-3-1 0,11 0 0</inkml:trace>
  <inkml:trace contextRef="#ctx0" brushRef="#br0" timeOffset="38">18883 12260 8099,'16'-7'458,"0"5"0,0-5 0,-1 2-130,1 0 1,0-1 0,1 6-1,2 0 1242,2 0 1,0 0 0,-5 0 0,0 0-946,0 0 0,4 0 0,1 0-534,-1 0 0,2 2 1,-1 2-70,-1 1 1,-5 7 0,-4-1 0,-6 3-1815,-3 1 1,-2-4 1791,0-1 0,-7 1 0,-2 4 0</inkml:trace>
  <inkml:trace contextRef="#ctx0" brushRef="#br0" timeOffset="39">18883 12511 12343,'25'-7'1771,"-1"6"0,-3-5 1,5 5-920,4 1 1,3 0 0,2 0 0,4 0-753,1 0 0,-5 0 1,2 0-1,-4 1-949,-2 5 1,-1 2-1,-4 8 1,-5 0-7435,-3 0 8283,-3 6 0,1-4 0,0 4 0</inkml:trace>
  <inkml:trace contextRef="#ctx0" brushRef="#br0" timeOffset="40">20047 12150 9015,'-2'-14'2836,"-3"3"-2050,3 4 1,-3 7-1,10 4 1,4 5-292,0 6 0,5 6 0,-6 0 0,3 4-58,-1-1 0,-1 6 1,3-4-1,-3 2-300,-2-2 0,3 2 0,-4-7 1,-1-2-26,2-1 0,-5-2-199,3-1 0,-5-6 12,-5-4 0,1-8 0,-5-6 1,1-3-71,-1-6 1,4-3 0,-4 0 0,0-5-160,1-4 1,4-1-1,-1-2 1,3-2-49,2-2 1,7 2-1,5 9 1,6 5 324,3 4 1,0 1-1,-4 2 1,2 4 187,2 4 1,6 6-1,-5 4 1,3 3 183,3 2 1,-6 1-1,-1 6 1,-3-1-47,-3 1 1,1 5-1,-2 2 1,-3 0-160,-6-1 1,-3-1 0,-2-3 0,0 1-16,0 2 0,0 0-375,0-6 1,-2-1-336,-3-3 0,3-6 317,-3-10 1,3-9-1,2-9 1,2 1-150,3-1 0,4-5 1,8 2-1,4-2 150,5 2 1,2-4-1,0 5 1,-2 1 214,2 3 1,7 11 0,2 4 0,-2 5 472,-2 1 1,4 7 0,-1 5 0,-1 5 252,-1 4 0,-5 0 0,-1-3 1,-5 1-125,-6 2 0,3 0 0,-12-4 1,1 2-408,-4 2 0,-3 0 0,-2-5 0,0 0-1264,0-1 1,0 6 0,0 0 0,0-1-5799,0-3 6919,0-8 0,14-2 0,4-7 0</inkml:trace>
  <inkml:trace contextRef="#ctx0" brushRef="#br0" timeOffset="41">21572 11836 8694,'-7'-9'1235,"3"4"0,-4 10-603,1 5 1,2 6-1,5 3 1,0 4 381,0 1 1,0 1-1,0 3 1,1-2-276,5 2 0,-3-4 0,6 1 0,-1-1-415,1 1 0,0-6 1,3 4-1,-1-2-529,1 0 0,2-1-2853,2-4 1015,-1 0 1,-6-9 532,-4-7 1,-3-7 0,-4-11 0,-3-1 280,-5-2 0,-10-7 1229,-1 2 0,-14-11 0,2-3 0</inkml:trace>
  <inkml:trace contextRef="#ctx0" brushRef="#br0" timeOffset="42">21415 11788 8865,'15'-15'0,"1"1"162,0 3 1,0-1 0,1 7 0,2 1 609,2 2 1,7 2 0,-2 0 0,4 2-167,2 3 0,1-1 1,2 6-1,1 4-121,-1 6 0,4-1 0,-1 7 0,-1 0-122,-4-1 0,2 4 0,-9-2 0,2 1 103,-2-2 1,-5 3-1,-8-2 1,-5 1-55,-1-2 0,-1 2 0,-6-7 0,-2-2 174,-3-2 1,-4-1 0,-7 0 0,-1-1-31,-4 1 0,-2-2 1,-5-3-1,2-4-426,-2 0 0,3-6 0,-1 5 0,-2-5-100,-1-1 0,-1 0 0,2-1 0,3-3-1209,3-1 1,1-7-1,5 3 1,0-2-1513,1 1 0,1 5 1,3-6-2114,6-1 4804,3-2 0,9-9 0,2-1 0</inkml:trace>
  <inkml:trace contextRef="#ctx0" brushRef="#br0" timeOffset="43">22830 11820 15561,'-2'-9'956,"-3"4"-337,-6 3 0,-8 2 0,-5 0 0,-4-2 299,-6-3 1,-2 3 0,-1-3 0,-3 3-339,0 2 0,1 0 1,8 0-1,-1 0-203,1 0 1,1 0 0,2 0 0,4 0-217,1 0 1,2 0 0,5 0-482,1 0 0,-1 0 290,0 0 1,9 2-223,7 3 0,13 4 0,8 9 1,-1 1 374,3 2 1,-5 7-1,3-2 1,-4 2 284,-1-2 0,-2 4 0,-2-6 0,-3 2-233,-2 1 0,0-8 0,-4 3 0,2-1-301,-1 0 0,-2 0 1,-2-5-1,0 0-578,0-1 0,0 1 0,1-2 0,3-2-1474,1-1 1,0-6-1,-3 4 1,3-2-5108,6-4 7439,3-1 1,9-16-1,1-3 1</inkml:trace>
  <inkml:trace contextRef="#ctx0" brushRef="#br0" timeOffset="44">22798 12087 16495,'-24'-16'1418,"-1"6"0,4 1 0,-5 0-453,-3 1 0,-8 4 0,-2-3 0,1 2-999,0 0 0,-1-1 1,4 5-1,-1-3-1175,1-1 0,3 0 0,4 5 1,2 0-1574,-2 0 1,4 0 2784,-3 0 1,-6-7 0,-7-2 0</inkml:trace>
  <inkml:trace contextRef="#ctx0" brushRef="#br0" timeOffset="45">21446 11678 14516,'-7'-8'-677,"-2"-6"1058,-6 3 1,1-3 0,2-2 352,1 1 0,8 4 0,-3 1 1,5-2-88,1-2 0,7-7 1,3-2-1,6 0-151,5 1 1,5-5 0,11 5 0,5-1-350,3 0 1,7-3 0,3 5 0,0 2-114,5 1 0,1 3 1,0 1-1,-3 3-139,-6 6 0,4 3 0,0 2 1,0 2 276,-4 3 0,2 4 0,-1 7 0,-2-1 453,-3 1 0,-2 7 0,-2 1 1,-4 2 163,-2 1 1,-1-3 0,-6 2-1,-1-3-382,-4 0 0,2-6 0,-7 4 1,-2-5-633,-1-6 0,-8 4 0,1-5-2905,1 0 1,2 5-4148,2-4 7197,-8-3 0,6 0 0,-5-7 0</inkml:trace>
  <inkml:trace contextRef="#ctx0" brushRef="#br0" timeOffset="46">20298 12857 14597,'-7'-9'-2059,"-1"2"2937,-8 7 1,6 0-1,-1 0 758,-1 0 1,3 0 959,-1 0-1959,6 0 1,-1 6-1,10-1-302,6-2 1,11-1-1,10-2 1,10 0-23,8 0 1,6 0-1,11 0 1,2 0-249,5 0 1,11 0-1,-4 0 1,4 0-42,-39 0 0,-1 0 0,1 0 0,-1 0 0,2 0 0,0 0 0,1 0 0,1 0-34,1 0 0,1 0 0,5 2 0,1 1 0,-3 1 1,-1-1-1,-1 1 0,1-1 195,-2 1 1,1-1 0,3 1 0,0-1 0,-2-1 0,-1 0 0,-1 0 0,-1 1 164,-1-1 0,0 0 1,38 1-1,-5 1 1,-7 1-1,-6-2 0,-12-1 0,-6-2 0,-7 0-202,-8 0 0,-10-2 0,-5-1-904,-3-2 1,-11-1-1703,-7 6 0,-19 0 1,-16 2-1,-7 3-2393,-7 6 4851,-23 3 0,-1 8 0,26-9 0,0-1 0</inkml:trace>
  <inkml:trace contextRef="#ctx0" brushRef="#br0" timeOffset="47">20912 13376 7909,'-9'-7'2199,"2"3"-1004,7-6 0,-5 5 0,-1-6-655,3-1 0,8-2 0,6-2 0,3 1-220,1-1 1,8 5 0,3 1-1,4-1-82,1 3 0,1-5 0,1 8 0,0 2-100,-1 1 0,1 2 1,-10 0-1,-1 2-107,1 3 1,3 4-1,-5 6 1,-2 1-1,-1 0 0,-8 1 0,-1 3 0,-2 2-173,-3 3 1,-3 1-1,-4 5 1,-6 1 56,-7-1 0,-10 1 0,0-1 1,-6-1 61,-4-4 1,-3 2-1,-4-7 1,3-2 117,1-1 1,-3-3-1,5 1 1,3-2 13,0-4 1,10 3-1,3-6 1,3 0 2908,3 0-2074,6 5 1,4-10 0,12 3-452,8-3 1,10-2 0,13 0 0,8 0-197,4 0 1,3 0-1,-4 0 1,1 0-192,3 0 1,-6 0 0,-7 0-1,0 0-431,1 0 1,-7 0 0,3 0-1,-5 0-826,-6 0 1,2 1 0,-6 3 0,-1 3-2418,-3 1 1,1 1 3567,-8 2 0,3 3 0,1-6 0</inkml:trace>
  <inkml:trace contextRef="#ctx0" brushRef="#br2" timeOffset="48">23930 943 8148,'9'-16'0,"-4"1"0,-3-1 371,-2 0 1,0 0-1,0 1 1,-2-1 373,-3 0 0,-4 1 1,-6-1-1,-3 2-287,-3 3 1,2-3-1,-5 6 1,-1-1-159,1 4 1,3 3 0,-6 2-1,1 0-175,2 0 1,-4 0-1,5 0 1,0 2-64,1 3 0,-4 4 0,3 6 0,0 3-157,0 3 1,2 2 0,7 5 0,2-4-11,2-1 0,6 8 0,-1-3 0,3-2 140,2-1 0,0 3 0,2-4 1,3 1 113,6-4 0,8 1 1,4-1-1,1-2 52,4-1 0,2-4 0,1-4 0,1-3 0,-1 0 1,6-5-1,-1 3 1,-1-5-18,-1-5 0,-3-4 0,-1-6 0,-4-1-123,-5 0 1,-5-7 0,-4-3 0,-3-3-233,-2-3 1,-2 1 0,-5-1-1,0 3-74,0 2 1,0 5 225,0 6 0,0 9-47,0 7 0,0 12 0,0 9 0,0-2 375,0-1 0,0 3 1,0 0-1,0 0 27,0 1 1,5-4 0,2 3 0,2-4-319,3-1 1,2 0 0,2-2 0,1-2-159,4-2 1,-2-1 0,6 2 0,-1-6 82,1-3 0,-1-2 0,4 0 0,-2-2-375,2-3 0,-5-4 0,-2-7 0,-4 0-168,-1 1 1,-7-8 0,-4-3 0,-3-2 10,-2 2 0,-2-2 0,-3 5 266,-6-1 1,-1 4 0,0 1 2207,1 7-1583,8-2 0,-4 14 0,9 0 0,1 9-186,2 5 0,8 7 1,-3 1-1,2 1-112,-1 0 0,3 3 0,-5-3 0,-1-1-102,-2 1 0,1 0 0,-2-4 0,-2 2-61,-1-2 1,-2-7 403,0-1 1,-2-2 0,-3-1 183,-5-8 0,-3-7 1,1-10-1,2-2-247,-3-2 0,6-7 0,2 2 0,3-4-417,2-2 1,7 1 0,4 0-1,3-1-83,2 1 1,6 1-1,5 4 1,0 5 240,0 3 1,1 10 0,-6 2 0,1 5 145,0 1 0,-2 0 0,-4 0 1,1 1-53,-3 5 0,5 2 0,-12 8 0,3 0-15,-1-1 1,-6 6-1,3 2 1,-2 0-118,0 0 1,2-1-1,-3-3 1,3 2 170,1-1 0,1 2 1,5-1-1,0 0 139,4 2 0,1-6 1,-3 3-1,1-6 0,4-4 0,-2-1 0,6 3 1,-3-3 75,-2-2 0,4-2 0,1-5 0,1 0-122,0 0 1,-2-5 0,4-2 0,-3-2 75,-2-3 1,3-4 0,-4-3 0,1-4-75,0-1 1,-7 5 0,-8-4 0,-1 2-280,-3 0 1,-2-2 0,-2 4 0,0-2 17,0 2 1,-7 1-1,-4 4 1,-5 2 72,-5 2 0,2 4 1,-7-2-1,-2 1-15,-2 3 1,-1 2 0,-1 2-1,3 2 76,3 3 1,1 4-1,8 7 1,-1 0 81,4-1 0,7 1 0,-2 0 0,2 0-57,4-1 0,3 1 0,5 0 0,6-1 95,3 1 1,1-2-1,3-2 1,1-3 19,2-2 1,5-2-1,-3-5 1,1 0-198,4 0 0,-3 0 1,-1 0-1,1-1-121,-1-5 0,-5 5 0,2-5 0,-3 5 40,-2 1 1,-6 0-1,2 3 1,4 6-61,3 6 1,2 12 0,-3-1 0,1 4 471,2 1 1,0 6-1,-7 1 1,-2 1 417,-2-1 1,-6-1 0,-1-6 0,-4-1 6,-5-4 1,-13-3 0,-2-8-1,-7-1-202,-3-3 1,-13-4-1,-3-7 1,-4 0-313,-3 0 0,5-2 0,-5-3 1,3-6-804,4-3 0,-2-1 0,13-1 0,3 0-905,5 0 1,7-4 0,10-3 0,6 0-641,3 0 1,9-10-1,5 0 2169,8-5 0,11-4 0,9-5 0</inkml:trace>
  <inkml:trace contextRef="#ctx0" brushRef="#br2" timeOffset="49">25361 550 8333,'0'-9'1105,"2"2"0,1 9 1,4 2-663,2 1 1,-4 12 0,6 1-1,1 5 1,2 4 0,0 3 0,-2 3 0,-1 4 97,1 5 1,-3-2 0,1 2-1,2 0-21,2-2 0,2-1 0,0-6 0,0 0-199,-1-2 1,1 4-1,1-10 1,3-1-82,1-3 0,7 0 0,-2-3-72,3-5 1,3-6 0,-1 2 0,1-2-1,-1-3 11,1-3 1,-3-8 0,-1-3 0,-1-6-292,1-5 0,-6-3 0,-1-8 0,-5 1-598,-6 0 1,-3-6 0,-7 0-1,-1 4 293,-5 5 0,-2 5 1,-10 9-1,-1 4 635,-2 5 0,-5 3 0,5 2 1,2 2 27,1 3 0,2 4 0,2 6 0,2 1 373,2 0 0,6 5 0,1 1-230,6 3 0,8-4 0,10 3 1,7 1-1,7-1-729,7 4 1,6-3 0,3-1 0,-2 0-362,2 1 1,5-6 0,-4 2 0,-3-3 567,-5-3 0,-1-4 233,-6-1 1,0-6-1,-6 3 1</inkml:trace>
  <inkml:trace contextRef="#ctx0" brushRef="#br2" timeOffset="50">26760 1022 16714,'16'-7'-169,"0"0"1,0-6 1125,-1 3 1,6 1 0,2-3 0,0 3-668,-1 2 1,5 2-1,-5 5 1,1 0-442,0 0 0,-2 0 0,-7 2 27,-4 3 0,-3 4 1,-7 7-1</inkml:trace>
  <inkml:trace contextRef="#ctx0" brushRef="#br2" timeOffset="51">26855 1147 18583,'16'7'-434,"4"-3"1,3 5 1600,2-2-172,8-2-268,0-5 0,12 0 719,-3 0-705,4 7-545,-6-5 0,5 12-291,-3-4 0,2 4 364,-2 2-2325,3-1 1017,-18 1 428,2 0 455,-13 0 1,-7-1-1,-2 1 1</inkml:trace>
  <inkml:trace contextRef="#ctx0" brushRef="#br2" timeOffset="52">28333 1195 32767,'15'-23'-6165,"1"-2"4021,-7-6 104,-2 7 1957,-7-13 1,0 11-450,0-11 529,-7 4 1,-7 1 356,-7 1-2378,-7-1 2519,4 8 60,-8-6 254,8 13 426,-6-6 330,12 7-512,-11 8 309,4-6-833,-6 12 0,5-5-55,-1 7 1,1 0-212,-5 0 0,5 2 460,-1 3-146,8 4-386,-10 13 0,11-2-106,-3 6-1473,4-7 447,1 11 256,7-13 0,2 13 109,7-4 1,2 2 0,5 0-1,7-4 401,5-1 1,9-2 0,0-5-1,5 0 338,4-1 1,5-1-1,-6-2 1,-1-3 37,-1-2 1,-3-2-1,0-5 1,1-1 6,-1-5 1,-1-2 0,-4-8 0,-5-1-326,-3-4 1,-4 1 0,-4-6 0,-5-2-294,-3-1 1,-2 4-1,0 4 1,0 4-237,0 1 833,0 7-1177,0 2-376,-7 7 1348,5 0 1,-3 2-1,9 3-432,1 6 489,7 10 748,-3-4-289,7 6 520,6-7-353,-4 6 0,5-10 273,-8 4-1923,1-4 1391,7 4 234,-6-7-620,6 5-43,0-12 0,-4 5 0,5-7 0,1 0-108,-1 0 0,-3 0 0,4 0 240,-3 0 50,-1-7-115,-5-2-233,0-7-257,-8 0-665,6 1-51,-12-1-1114,5-7 660,-7 6 58,0-6 858,0 7 1,0 6-746,0-1 1244,0 8 0,2-4-135,3 7 1365,-3 0-561,5 7 1,-2 2-260,0 6 1,2 3 1166,-1 3-855,2-4 750,1 6-429,-2 0-464,0-6 0,-5 6-1276,3-7 425,-3-1 695,-2 1 0,0-6 367,0 1 0,-7-9 2112,-4-2-708,-3 0-408,-1-21-727,-1 10 467,7-18-1039,-5 11 157,5-12 1,1 6 0,2-7 443,5-1-2420,1 1-92,0-1 0,14 1 376,-4-1 715,13 1 1,-2 6 945,0 4-2050,7 4 1456,3 8 991,2 2-1064,13 7 962,-6 0-594,0 0 0,6 2-243,-5 3 1,-2 4 194,-2 7-2346,-4-1 2328,5 1 0,-5 0 0,6 0 1</inkml:trace>
  <inkml:trace contextRef="#ctx0" brushRef="#br2" timeOffset="53">29669 802 8498,'9'-7'893,"-9"-2"-547,-9-7-139,-7 0 612,-6 1-418,-3-1 1,-3 6-5,-3-1 1,-2 8 336,-9-3 97,-4 5 308,13 1 190,-12 0-726,12 0 1,-6 1 0,8 5 1281,-1 4-774,8 11 35,1-4-701,14 6 0,-3-2-135,7 0 1,1 5-29,10-5 0,4 5-256,11-5 556,3 7-456,15-3 50,1 6 536,14-6-664,-5 4 656,26-4-423,-15 6 168,-16-18 0,3-1-265,26 17 0,11-6 0,-11 3 0,-5-5 0,-5-5 1,-7-4-284,-9-1 0,-1-8 0,-11 4 0,-6-2-1915,-6 1 0,-11-1 662,-1-5 0,-20 0 0,-5 0 0,-14 0 1352,-16 0 0,-1 0 0,-9 0 0</inkml:trace>
  <inkml:trace contextRef="#ctx0" brushRef="#br2" timeOffset="54">28034 1572 8838,'16'-7'886,"-6"5"1,1-5 0,3 2-91,5 0 1,5-2-1,10 3 1,2-3 7,6-2 0,16 4 0,8-4 0,8 2-285,6 4 0,7-4 0,1 2 0,-44 3 0,1 0-180,0 1 1,1 0-1,2 1 1,1 0-1,-3 0 1,-1-1 0,2-1-1,-1 0-42,41-3 1,-1 0 0,-8 5 0,-6 0-290,-6 0 1,-17 0 0,-7 0 0,-7 2-964,-3 3 1,-10-2 0,-6 8-74,-9 1 1,-9 2 0,-8 0-1,-13-2-6324,-10-1 7355,-14-1 0,-16 13 0,-9 1 0</inkml:trace>
  <inkml:trace contextRef="#ctx0" brushRef="#br2" timeOffset="55">28411 1980 8478,'-10'0'539,"-1"0"1,8-7 0,-2-3 691,3-4 0,4 4 0,3-1 0,7 1-764,7 1 0,8-3 1,9 6-1,6 1-221,4-2 0,-5 5 0,1-3 1,0 5-6,-1 5 0,-8-1 0,-9 6 1,-1 3-256,-4 1 0,-3 7 1,-6 1-1,-4 3-262,-5 3 1,-1 7-1,-1 3 1,-5 0 220,-4 1 1,-16 3-1,-8-4 1,-2 1 65,-3-1 1,-10-1 0,0-6-1,-3-1 148,-2-4 1,2-3 0,4-6 0,5 1 223,6-3 0,-3 3 0,12-11 0,2 0-131,1 0 1,4-2 0,6-7-271,-1-3 1,7-4 0,4-6 0,5-1-126,5 0 0,4 0 1,6 1-1,3-1-59,3 0 0,-4 1 1,6 1-1,-2 3-124,0 6 1,0 3 0,-4 2-1,3 0 268,1 0 1,1 7 0,-2 4 0,1 3 415,-2 1 0,5 1 0,2 1 1,4 3-66,2 1 1,4 7 0,4-4 0,2 2 709,2 0 1,10-6 0,-5 1-1,4-4-351,1-1 1,9-2-1,-4-4 1,0-3-335,2 0 1,-1-5-1,-1 1 1,-5-4-266,-5-5 0,0-6 0,-10 2 0,-3-4-1134,-2-2 1,-1-5 0,-12-2-1,-4-1 1081,-5-4 0,2 5 0,-5 1 0</inkml:trace>
  <inkml:trace contextRef="#ctx0" brushRef="#br0" timeOffset="56">16556 15262 8799,'-5'-16'2405,"0"1"-1614,0 6 1,5 4-450,0 10 1,5 9 0,2 9 0,0 1 27,0 4 0,3 0 0,-3 0 0,0-4-101,0-1 1,0 3 0,-3-5 0,1-2 319,-1-1 1,-3-3-143,-1 1-355,0-7 0,0-4 0,-1-10-198,-5-6 1,-2-8-1,-8-3 1,2-3-382,3-3 1,-3-7 0,6-3-1,-3-2 60,1-4 1,6-1-1,-1-1 1,5 4-85,5 6 1,6 2 0,10 5 0,5 3 448,4 5 0,8 10 0,2 6 0,0 3 296,-3 2 1,2 9 0,-3 5 0,-1 7 187,-2 3 0,-3 2 0,-4 8 1,-5 1-94,-3 1 0,-4 3 1,-2-4-1,-3 1-25,-2-1 1,-2-3-1,-5-4 1,0-4-333,0-1 1,0-8-1,0-4-37,0 1 0,-7-5 1,-2-3 65,0-8 0,-5-5 0,6-8 1,-3-4 32,1-5 0,6-4 0,-1-3 0,3-4-515,2-5 1,7 2-1,5 0 1,6 3 115,3 8 1,7-1 0,0 11-1,5 5 481,4 7 0,1 5 0,-1 4 0,3 3 421,0 5 0,6 11 0,-6 6 1,0 2-65,-3 3 0,-6-1 0,-3 1 1,-5-1-217,-6 0 0,1-1 0,-13-2 0,-2-3-630,-1-3 1,-2 4 0,0-5 0,0-1-1513,0-3 1,0-1 89,0-1 0,5-4 0,4-2 1795,5-2 0,5-9 0,13-7 0</inkml:trace>
  <inkml:trace contextRef="#ctx0" brushRef="#br0" timeOffset="57">18034 14932 7861,'0'9'1588,"6"12"1,-1 0 0,0 7-807,2 3 1,-3 6 0,6 1-1,1 0-163,-3 1 1,6-2 0,-3-4-1,3 2-565,1 1 0,1-1 1,0-9-1,0-5-311,-1-3 0,-4-2-824,-1-1 0,-1-8-394,1-7 0,-10-12 1,-10-11-1,-4-1 636,-2-4 1,-6-2 0,-5-1 0,-1-2 838,2-4 0,-2 4 0,7-4 0,2 6 0,2 5 0,6-4 0,2 5 0,2 1 42,4 3 1,1 4 0,2 1 0,2 0 587,3 0 1,4 1 0,8 1 0,4 1 103,6 3 0,2 1 1,4-1-1,2 5-346,2 3 1,7 2-1,-2 2 1,3 3-88,2 5 0,2 11 0,2 5 0,0 4-34,-6 2 0,0 1 1,-8 2-1,-4 1 59,-5-1 1,-2 4 0,-10-1 0,-7 0-91,-6 1 0,-3-2 0,-3-6 1,-8-1 83,-10-4 0,-8 2 0,-6-7 1,-4-2-127,-1-2 1,5-3-1,-3-3 1,1-4-323,0 0 1,1-5-1,4 3 1,3-3-293,2-2 0,-1-6 0,6-1-481,-3-1 1,8-3 0,1-5-1,9 1-18,5-1 1,6 0-1,6 2 1,11 2-106,7 2 1,11-1 1023,3-5 0,10 1 0,4-1 0</inkml:trace>
  <inkml:trace contextRef="#ctx0" brushRef="#br0" timeOffset="58">19449 14869 8669,'0'-9'1315,"0"2"1,-1 7-1,-5 0 1,-6 2-975,-7 3 0,2-3 0,-6 5 1,0-2-129,-3 1 1,-4-1-1,-1-5 1,-1 0-187,1 0 1,-1 0 0,1-2 0,1-1-70,4-3 1,-2-4 0,7 5 0,2 1-107,1 2 1,8 2 31,-1 0 1,8 2 0,-2 3 296,3 6 0,4 5 1,1 4-1,4 5 136,2-1 1,-6 11-1,4-3 1,-1 3-95,-1 3 0,0-3 0,-5 5 0,2-1 120,3-4 0,-3-2 0,3-2 1,-1-1-620,1-4 0,-3 2 0,3-7 1,-2-2-3152,3-1 1788,-5-3 0,8-6 0,-4-5 753,6-8 0,3-5 0,3-6 0,4-3 886,5-3 0,11-3 0,3-8 0</inkml:trace>
  <inkml:trace contextRef="#ctx0" brushRef="#br0" timeOffset="59">19481 15215 7861,'16'0'796,"-8"0"1,-2 0-1,-12 0 1,-4 0 25,-4 0 1,-9 5 0,-3 0-1,-6-1-437,-4-2 0,1-2 0,-7 0 1,0 0-656,2 0 1,1-2 0,10-2 0,1-3-206,2-1 1,-1-1-1,-2-3 1,1 1-469,1-1 0,1-4 943,-5-5 0,-1-10 0,1-9 0</inkml:trace>
  <inkml:trace contextRef="#ctx0" brushRef="#br0" timeOffset="60">18270 14728 7974,'-9'-16'360,"1"0"1,4 0-1,-1 1 309,2-1 1,1-1-1,2-4 1,0-4-215,0 1 0,7-4 0,5 5 1,7-1-223,7-4 0,4 0 0,5 2 0,3 5-124,4 3 0,13 8 0,-5 1 0,6 2 66,4 3 0,4 4 0,-6 6 1,1 6 12,-1 7 1,6 0 0,-4 6 0,-2-1-76,-3 1 0,-4-6 1,-9 2-1,-7-4-464,-7-1 1,-5 0 0,-9 1 0,-4 2-1431,-5 2 0,-3 6 1,-2-5 1780,0 3 0,0-6 0,0 4 0</inkml:trace>
  <inkml:trace contextRef="#ctx0" brushRef="#br0" timeOffset="61">20078 15183 8822,'16'0'733,"0"0"1,5 0 0,1 0 0,1 0 135,0 0 1,5 0 0,-4 0 0,2 0-754,1 0 1,-8 0 0,2 0 0,-4 0-2044,-1 0 1,-7 7-452,-4 4 0,-5 3 2378,-5 2 0,-11-1 0,-8 1 0</inkml:trace>
  <inkml:trace contextRef="#ctx0" brushRef="#br0" timeOffset="62">20078 15388 8188,'9'10'1004,"7"-1"-104,8-2 0,6 3 0,1-3 0,1 0-19,-1 0 1,1 4 0,-1-6 0,1-1-724,-1-3 1,-5 5 0,-1-1 0,-1-2-900,1-1 1,-6-2 0,2 0-1,-4 0-993,-1 0 1,0 0 0,-1 0 1733,1 0 0,0 7 0,0 2 0</inkml:trace>
  <inkml:trace contextRef="#ctx0" brushRef="#br0" timeOffset="63">21651 14822 8188,'0'-16'2348,"0"6"-335,0-1-1439,0 8 1,0 10 0,1 14 747,5 7 0,-3 3 0,8 2 1,-1 4-609,-1 5 0,5-2 1,-6 0-1,1-1-315,-4-4 0,2 3 1,-1-1-1,-3-2-387,-1-2 0,-2-7 0,0-2 0,0-1-747,0-4 0,0 4 0,-2-4-6087,-3-5 6171,3 2 1,-3-14 0,10 3 0,6-3-3067,3-2 3717,1-7 0,8-9 0,2-9 0</inkml:trace>
  <inkml:trace contextRef="#ctx0" brushRef="#br0" timeOffset="64">22012 14963 8188,'16'-21'266,"0"0"1,-6 0 0,-1 6 0,0-3 639,-1-3 0,1 9 1,3-4-1,-1 4-400,1 3 1,7 2-1,4 7 1,0 0-125,-1 0 0,5 2 1,-5 3-1,1 6-47,0 3 1,-2 9 0,-7 3 0,-2 3-13,-2 3 1,-6 6 0,1 4 0,-3 4-127,-2 1 0,-7-2 1,-4 1-1,-3-3-66,-1 1 1,-3 3 0,-1-10 0,-4-2-64,-1-2 1,3-3-1,-4-4 1,1-7-81,-1-7 1,6 0-1,-3-6 1,1-3 148,0-1 0,-6-2 0,6-2 0,2-3-59,2-6 0,1-4 0,0-4 0,2-4-80,4-2 1,3 1 0,7-4-1,0 2-295,0-2 1,9 5 0,6 2 0,10 4 18,4 1 0,8 7 0,0 4 0,0 3 224,1 2 1,-5 6 0,6 1 0,-4 1 142,-4 4 0,2 2 0,-12 4 1,-2-1-322,-1-1 0,-2 3 0,-1-8 0,-1 3-800,-3 1 1,1-4-1,-5-2 1,0-1-258,0 1 1,3-4 0,-3 4-1,2-2-1131,3-3 2420,9-3 0,4-1 0,6 0 0</inkml:trace>
  <inkml:trace contextRef="#ctx0" brushRef="#br0" timeOffset="65">22830 14932 8188,'24'-16'0,"-3"0"374,-3 1 0,-1 4 1,2 1-1,2-1 328,-1 3 1,2-5 0,-1 8 0,-2 2-373,-1 1 1,3 4 0,0 3-1,-4 5 9,-4 4 0,-6 4 0,-7 3 0,0 3 39,0 1 1,-7 10 0,-6-2-1,-8 3-37,-10 3 1,-1 5 0,-6-4 0,1 0 25,1-3 0,1-4 1,8-2-1,7 1 45,2-1 0,4-7 0,2-1 1,3-2 56,2 0 1,2 0 0,7-5-181,3-1 1,4-1 0,8-3-1,2-4 285,2 0 0,7-5 0,-3 3 0,1-5-201,0-5 1,-1-2 0,1-7 0,-5 0-357,-4-4 1,-1-8 0,-2 0 0,-4-4-185,-4-1 0,-6-6 1,-6 0-1,-4 2-1132,-4 2 1,-4 2-1,-1-1 1,-2 3 622,2 3 0,2 3 0,-1 7 0,1 0-74,1 1 0,-3 1 1,8 1-1,-1 3-274,1-2 1,-1 3-718,7-1 0,2 1 0,8-3-928,5 1 2669,11 1 0,4-6 0,6 0 0</inkml:trace>
  <inkml:trace contextRef="#ctx0" brushRef="#br0" timeOffset="66">23584 14728 8188,'0'-16'1818,"0"0"-1065,0 7 0,-7 9 0,-1 13 0,-3 4-384,1 4 1,1 5 0,-1-3-1,3 1 267,0 4 1,5-3-1,-3-1 1,3-1-119,2-4 0,2 4 0,3-2 63,5-2 1,4-3-1,2-6 1,0-5-13,-1-3 0,3 3 1,-1-1-296,-1-6 1,3 0 0,-8-8 0,1-2-71,-1-2 0,-4-7 0,-7-2 1,0 0-590,0 1 1,0-1 0,-2 2 0,-3-3-837,-6-1 1,-5-3-1,-3 7 1,-2 2-1961,2 2 0,-4 1 3181,2 0 0,-7-7 0,4-1 0</inkml:trace>
  <inkml:trace contextRef="#ctx0" brushRef="#br1" timeOffset="67">20534 9116 7650,'0'-15'620,"0"4"427,0 1-420,0 6 0,0-5-168,0 4 1,-1 3 314,-5-3-258,5 3 0,-6 1 391,7-5-250,0 5-504,0-6 40,0 7 0,0 1 292,0 5-320,-7-5 0,3 6 0,-5-5 11,2 3 0,0-3 0,4 5-134,-2 0 1,-2-3-39,1 6 0,3-1 1,-6 3-34,2-1 0,-5-6 62,1 5 0,3-1 1,-1 3-1,0-3 185,1-2 0,2 5 98,-4-1 1,-1 3-61,-4 1 0,-1-4 0,0-2-15,0-2 0,1 3 0,-1-5 49,0-1 1,1 3 0,-1 0-111,0 1 0,0-4 0,1 3-160,-1 0 0,0-5 0,0 5 0,1-2-19,-1 0 0,0 6 0,-1-6 1,-2-2 62,-2-1 0,0 3 1,5 1-1,0-3 181,1-1 0,-1 3 1,0 0-116,0-1 1,1 3 0,-1-2-110,0-1 0,0 2 0,1 0 0,-1-3-10,0-1 0,6 3 0,-1 0 1,-1-1-91,-2-2 0,-2 3 0,1 0-73,-1-1 1,0 3 0,1-2 0,-1-2 62,0-1 0,0-2 0,1 0 37,-1 0 1,0 5-1,0 1 1,1-3 23,-1-1 1,0-2 0,2 2-1,2 1 8,2 2 0,-1 1 1,-5-6 44,1 0-1,-1 1 1,0 3 0,1 1 0,-1-1 0,5-3 1,1-1-1,-2 0-8,-2 0 0,0 2 1,1 2-1,3 1-11,-2-2 0,-2-1 0,-2-2 8,0 0 0,1 0 1,-1 0-1,0 0 21,0 0 1,1 0 0,-1 0 0,0 0 47,1 0 0,-1 0 1,-2-2-52,-3-3 0,4 3 0,-4-3 0,3 2-5,3-3 0,4 5 0,1-5-37,-2 5 0,-2 1 0,-2 0 0,0 0-56,0 0 0,1-2 0,-1-2 0,0-3 51,1-1 1,-1 2-1,0-2 1,0-1 58,1 0 0,-1 6 1,0-4-1,0 1 95,1 1 1,4-2 0,1 4-55,-2-3 1,-2-4 0,-2 3-51,0-2 1,0 4 0,-1-4-1,-2 1 12,-2-1 0,-2-2 1,4-4-1,-2-1 26,2 0 0,-1 1 1,1-1-1,-2 0-22,2 0 0,2 6 1,1-1-1,0-1-30,0-2 1,2 4 0,2-1 0,2-1-31,-3-2 1,-1 4 0,1-1 0,0-1 4,3-2 1,-1 3 0,-4 1 0,-1-2-22,0-2 0,0 3 0,1 1 1,-1-1 79,0 3 0,6-6 0,-1 5 0,1-2-17,1 1 0,-5-1 0,5-4-27,1-1 0,-6 6 0,5-1 0,-2-1-49,1-2 1,5 3-1,-6 1 1,1-2 3,1-2 0,-5 0 1,4 2-1,-4 1-1,-2-1 0,0-2 1,0 0-1,2 2 54,4 1 0,-4 2 0,5-3 1,-1 2 39,-1-3 1,3 0-1,-5-3 1,3 2-67,-2 3 0,3-3 0,-2 4 1,1-4-106,1-2 1,-5 6-1,4-1 1,-4-1-56,-2-2 0,2-2 0,2 2 0,1 2 69,-1 2 0,3 1 1,1-3-1,-1 1 99,0-1 1,6-2-1,-3-2-60,5 1 1,-5-3 0,-1-1 0,0-2-31,0 2 0,-3 1 0,3 3 32,-2-1 0,1 0 1,-5 0-1,5 1 45,1-1 1,-4 6-1,6-1 1,1-1 108,3-2 0,-6-4 0,-2-1-97,0-2 1,-3 0 0,5 6 0,0-1-143,0 0 1,-4-5 0,5 0 101,-3 2 1,4 2-1,-4 1 1,2 0 34,3 0 1,3 6 0,1-1-1,0-1 51,0-2 1,-2-2 0,-2 1-1,-1-1 11,2 0 0,-1-5 0,1 0 0,-4 2-14,-2 2 1,5 1 0,-1 0-1,3 1 79,2-1 0,-5 0 0,0 0-60,1 1 0,4 1 0,4 2 0,1 1-6,-1-1 1,-1-2 0,1-4 0,1-1-100,-2-2 0,-1 0 0,-2 4 0,0-2-27,0-2 0,0 0 0,0 3 1,0-1 33,0-2 1,5 0 0,1 5 0,-1 1-10,2-1 1,0 0-1,5 0 1,-3 1 13,-2-1 1,5-5 0,-3 0 0,1 2 1,1 1 0,-6 3 0,4-3 1,-1-1 201,1-2 0,-4-5 0,4 5 0,-2 0 92,-3-2 0,3 6 0,0-4 0,0 3-40,0 3 0,5-6 0,-3 0 0,1 2-267,0 1 0,1-3 1,3 0-1,-2 2-31,-1 2 0,-1-4 1,4 0-1,-2 1 47,-1 3 0,-6-4 0,4 0 1,0 2 37,-1 1 1,-2 3 0,4-1 0,0 0-61,-1 0 0,5 1 1,-3-1-1,3 2 28,1 4 1,-1-4 0,-1 3 0,-3-3 39,2-2 0,1 1 0,-1-1 0,-2 0-65,2 1 1,-3 4-1,2 1 1,-1-3 24,-1-1 0,5 0 0,-4 2 1,3 2 71,-3-2 1,4-2 0,-3-2 0,2 2 1,3 3 0,0-3 0,0 6 0,-2-3-123,-4 1 0,4-1 0,-3-4 0,3-1 93,1 0 1,-4 0 0,-1 2-1,2 2-25,2 2 0,-3-1 0,-1-5 0,3 3-51,1 2 1,1-1 0,1 5 0,0 0 27,-1 0 0,1-4 1,0 4-1,0-1 24,-1-5 1,1 5 0,0-1 0,0 0 37,-1 1 0,6-1 0,0-3 0,-2 1-27,-1-1 1,-2 0 0,-1-1-1,1 5 54,0 1 0,-2-6 1,-2 5-1,-2-1-297,3 4 0,6-2 0,2 0 180,-2-2 0,-1 6 0,-3-4 0,1 1 10,0 1 0,-2-2 1,-2 4-1,-2-3 32,3 3 0,1-4 0,1 0 0,1 0 172,0 0 1,-2-5 0,-2 3-1,-2 0-255,3 4 0,1-2 0,0 0 1,-2 0-163,-2 0 1,1 2 0,5 5 0,-1 0 136,1 0 1,0 0 0,-1-2 0,1-1 84,0-3 0,5 1 1,2 3-1,1-1 103,4-2 1,2-2 0,3 3 0,2-1 49,1 1 0,1-4 1,-5-1-1,-3-2-24,-2 1 1,0 7-1,-6-3 1,-1 5-72,-3 1 1,-1 0 0,0 0 0,-1 0-59,1 0 1,0 0 0,-1 0 0,1 0-27,0 0 0,0 0 0,1 0 0,2 0 231,2 0 0,2 1 0,-4 3 0,4 3 45,1 1 0,-4-4 1,1 1-1,-4-3 64,-1-2 0,-2 2 0,-2 1 11,-2 2-2771,1 1 730,-2-6 0,-4-6 1,-10 3-2635,-6 5 4383,-3-2 0,-9 7 0,-1-7 0</inkml:trace>
  <inkml:trace contextRef="#ctx0" brushRef="#br1" timeOffset="68">16273 17321 7871,'-5'-16'218,"0"1"1,-2-1 1713,2 0 0,1 2-444,-6 4 0,6 4-918,-1 12 1,3 2-1,4 10 1,1 1 14,3 2 1,6 5-1,-2-3 1,4 1-365,2 4 1,-5-5 0,-1 0 0,1-2-182,-3 0 0,5 0 0,-8-6 0,-2 1 163,-1 0 0,-2 0-910,0-1 0,-2-8 508,-3-7 0,2-7 0,-8-10 0,-1-2-85,-2-2 0,3-13 1,1 3-1,-2-4-136,-2-3 1,3 4 0,2-4 0,2 1-65,4 1 1,1-1 0,6 7-1,4 4 225,8 5 1,10 4-1,1 3 1,2 3 487,3 6 1,-1 5 0,1 5 0,-3 7 194,-2 8 1,1 2 0,-8 8 0,0 0-95,-3 3 0,-8 2 1,-4-4-1,-3 1 82,-2-1 0,0-1 1,0-2-1,0-4-92,0-1 0,0-2 0,0-5 8,0-1 1,0-4-153,0-1 0,-2-8 0,-1-2 1,-3-9 78,3-5 0,1-1 0,2-3 0,0-3-672,0-5 0,2-4 0,3-1 1,6 1-274,3 4 0,7-2 0,1 7 1,1 2 284,0 1 1,5 10 0,-2 2 0,4 6 364,1 6 1,0 8-1,-1 8 1,-2 1 1036,-2 0 0,-6 5 0,0-2 0,-4 2-500,-5-2 0,1 2 0,-5-7 0,0 0-307,0 2 1,-2-6 0,-5 4-487,0-3 0,0-8-4559,0 0 2320,0-6 0,5-9 0,1-11 1988,-3-1 0,4-8 0,0-3 1,0-5 546,0-4 0,5-6 0,-3 2 0</inkml:trace>
  <inkml:trace contextRef="#ctx0" brushRef="#br1" timeOffset="69">17122 17022 8462,'11'-5'457,"-1"0"1,-4 0-52,4 5 0,-1 8 1,1 8-1,-4 9 834,-5 4 1,-1 3 0,0-1-1,0 1 457,0-1 0,0 0 1,0 1-1,0-1-1219,0 1 0,0-6 0,0-2 0,0 1-361,0-1 0,2-4 0,2 0 1,3-2-533,1-2 0,-2-2 1,2-2-1,1-3-1601,0-2 0,-1 0 0,5-4-241,-3 2 0,-1-6 0,1-12 1319,-4-6 0,-5 0 1,-2-9-1,-5-3 938,-4-4 0,-11-9 0,-3 4 0</inkml:trace>
  <inkml:trace contextRef="#ctx0" brushRef="#br1" timeOffset="70">17091 17101 8196,'0'-16'0,"0"1"0,0-1 37,0 0 1,2-5-1,1 0 1,2 2 939,-1 2 0,-1 3 0,3 1 1,4 5-564,4 1 1,4 1 0,3 6 0,7 0-89,6 0 0,5 2 0,6 3 1,1 8 49,3 6 1,1 4 0,-1 6 0,0 1 111,-2 3 0,2 4 1,-12-2-1,-2 3 55,-2 2 0,-8 0 0,-6 4 0,-7-2 197,-7 2 1,-3-6 0,-2 1-1,-2-3-167,-3 1 1,-5-2 0,-10-7 0,-2-4-175,-3-1 0,-1-4 0,-6-7 1,1-3-159,0-2 1,-1-2-1,-1-5 1,-2-1-518,-2-5 0,1-4 1,2-9-1,1-4-817,2-2 0,-8 1 1,11-4-1,2 4-286,2 1 1,8-3 0,7 5 0,2 2 185,4 1 1,13 4 0,10 2 0,7 1-1928,12-1 3120,5-2 0,10-2 0,2 1 0</inkml:trace>
  <inkml:trace contextRef="#ctx0" brushRef="#br1" timeOffset="71">18412 17054 9466,'15'-16'0,"-1"0"0,-1 2 845,-3 4 0,-6 1 505,1 4 1,-3 5-844,-2 0 0,-2 2 1,-3 8-1,-6 1-54,-3-3 1,-7 1 0,-2-5 0,-1 1-142,-4-2 0,0-1 0,0-2 0,2-2-101,-2-3 0,4 2 1,-1-8-1,1-1-165,-1-2 0,8 3 1,-1 1-261,6-2 1,7 3-31,-6-1 1,10 8 322,1 2 1,1 7 0,8 10 0,-2 2 115,-3 2 0,-3 6 0,-1-5 0,0 3 375,0 3 1,0 5 0,0 0 0,0-3 192,0-1 1,0 1 0,0 2 0,0-3-431,0-3 0,0 4 0,0-5 0,2 1-272,3 0 1,-3-7 0,3 4 0,-3-2-455,-2 0 1,5 0 0,0-5-2569,-1-1 0,-2-4 21,-2-1 0,7-6 2237,3 1 0,4-10 0,4-4 0,1-2-714,2 1 1,2-6 0,-3-6 1416,7-3 0,2-1 0,3-5 0</inkml:trace>
  <inkml:trace contextRef="#ctx0" brushRef="#br1" timeOffset="72">18490 17321 9431,'20'-5'0,"-5"0"0,-1 1 1862,0 2 1,-5 1-1221,-4-5 0,-5 5 1,-5-5-1,-7 5-145,-7 1 1,-6 0 0,-8 0 0,-2 0-503,-2 0 0,-5 0 1,4 0-1,-1 0-1046,1 0 1,-2-6 0,5-1 0,3 0-397,3 0 0,-3-3 0,10 3 1,-1 0 1446,0 0 0,2-12 0,5 1 0</inkml:trace>
  <inkml:trace contextRef="#ctx0" brushRef="#br1" timeOffset="73">17531 16881 8462,'-15'-25'670,"4"1"1,1 5-1,-1-4-235,2-1 0,-5 4 0,6-2 0,-1 1-94,4 0 0,-2 0 0,1 5 0,3 0 186,1 1 1,11-1 0,7 2 315,8 4-648,6-4 0,13 12 0,6-3 0,4 3 252,1 2 0,5 0 0,-1 0 0,1 2-164,-1 3 1,1 2 0,-8 5-1,-4-3-105,-3-2 0,-11 3 1,0-3-1,-6 2-587,-5 3 1,4 0 0,-6 1 0,-5-3-308,-2 2 1,-8 8-1,4 4 1,-2 4-1051,-4 5 1,-1 7 1765,-2-3 0,0 7 0,0-4 0</inkml:trace>
  <inkml:trace contextRef="#ctx0" brushRef="#br1" timeOffset="74">19339 17227 8462,'7'-9'1264,"-5"4"0,3 10 1,-3 5-338,-2 4 1,0 4 0,0 3 0,0 3 407,0 1 0,0 4 1,0-2-1,2 1-989,3-2 0,-3-2 0,3-5 1,-3 2-322,-2-1 1,0-3 0,0-1-229,0 0 1,0-6-7458,0 0 5780,0-6 0,-7-4 0,-4-11 1,-3-2 1879,-1-3 0,-1-7 0,0-1 0</inkml:trace>
  <inkml:trace contextRef="#ctx0" brushRef="#br1" timeOffset="75">19025 17415 9137,'16'0'646,"-1"0"1,1 0-1,0 0 589,0 0 1,4 0 0,3 0 0,2 0-41,3 0 1,1 0 0,4 0-1,2 0-573,2 0 1,2 0-1,-5 0 1,5 0-224,1 0 0,-3 0 0,3 0 0,-2-1-117,-3-5 0,-7 5 0,-3-5 0,-3 5-504,-2 1 0,-8 0-3389,-2 0 2329,-6 0 0,1 0 0,-12 0 0,-7 0 542,-5 0 0,-7 0 0,5 0 740,2 0 0,-6-7 0,1-2 0</inkml:trace>
  <inkml:trace contextRef="#ctx0" brushRef="#br1" timeOffset="76">20204 17148 8462,'0'-16'1095,"0"6"592,0-1 1,-5 6-1014,0-5 0,-1 8 0,5 0 0,-3 8-295,-1 2 0,0 3 1,5 6-1,0 2 54,0 2 0,0 0 0,0-3 1,1 1 99,5 2 0,-3 5 0,8-3 0,-1 1-272,-1 4 1,3-3 0,-5-1-1,0 1-130,0-1 1,0-5 0,-3 2 270,1-3-246,0-3 0,-5-8-18,0-7 1,-5-7-1,-2-10 1,0-4-379,0-5 1,-4-4 0,4-3-1,0-2-140,0-2 0,0-6 1,4 1-1,-2-2-30,1 2 0,2 4 0,4 8 0,3 4-213,6 5 0,8 5 1,4 6-1,-1 4 667,1 5 0,5 2 0,-2 6 0,2 9 392,-1 9 1,0 3 0,-6 1 0,-1 1-122,-3 3 1,-6 2 0,-3-2 0,-1 0 234,-3-1 0,-2 6 0,-2-10 0,0-2-195,0-1 0,0 1 1,0-5-47,0-2 1,0-7-46,0-1 1,0-9 0,-2-2-66,-3-9 0,3-10 0,-3-4 0,3-1-773,2-4 0,0-2 0,2-2 0,3 1-467,5 0 0,6-6 1,3 0-1,2 2 513,-2 2 1,6 10-1,1 8 1,4 8 618,1 5 1,6 5-1,0 6 1,-2 9 431,-2 4 0,2 5 1,-2 4-1,-3 0-169,-1 1 0,-6-2 1,-2-2-1,-4-2-495,-1 2 0,-5 0 0,-3 0 0,-1-4-1662,-3-1 0,-2-2 0,-2-6 1,1 3-2767,5 3 4569,-5-11 0,13 4 0,-5-14 0</inkml:trace>
  <inkml:trace contextRef="#ctx0" brushRef="#br1" timeOffset="77">21446 16865 13554,'0'16'565,"0"7"0,-2 3 0,-1 4 649,-2 1 1,-1 2-1,6 4 1,0 3-171,0 0 0,2 6 0,2-5 0,3 3-382,1-2 0,-2 2 0,2-6 0,1 1-629,0-1 0,-6-3 0,4-7 0,-1-2-737,-1 2 0,0-5 1,-5-2-5242,0-4 4417,0-1 1,0-9 0,0-7 0,0-11 870,0-8 1,0-7 0,-2-9 0,-3-3-2407,-5-3 3063,-11-7 0,-4-8 0,-6-7 0</inkml:trace>
  <inkml:trace contextRef="#ctx0" brushRef="#br1" timeOffset="78">21226 17038 9649,'2'-24'0,"3"4"1024,6 8 0,-3-2 0,3 6-600,1-1 1,2-3 0,2 6 0,-1 3-207,1 1 1,7 2-1,3 0 1,5 2-23,6 3 1,3 4-1,9 8 1,0 2 8,-2 2 0,9 7 1,-7-1-1,2 1 108,-2-2 0,-6 9 1,-11-4-1,-2 4 288,-4 3 1,-4-4 0,-8 4-1,-3-1 45,-6-1 1,-3 6 0,-2-5 0,-2-2-62,-3-2 0,-9-3 0,-9-2 0,-1-4-333,-4-1 0,-2-2 1,-1-5-1,-1-2-222,1-4 0,-1-3 1,1-7-1,1-2-502,4-3 1,-4-4-1,6-6 1,-2-1-1325,-1 0 0,8-5 1,-2-2-1,6 1 57,4-1 0,-1-8 0,7 3 1,1 0 1738,2-2 0,9-7 0,2-3 0</inkml:trace>
  <inkml:trace contextRef="#ctx0" brushRef="#br1" timeOffset="79">22169 17038 8462,'14'2'2777,"-3"3"-2821,-6 6 1,-3 10 0,-2 5 0,0 3 1216,0 3 0,0 1 0,0 2 0,0 3-171,0 3 0,5-7 1,2 5-1,0-2-482,0-1 1,4 1 0,-4-7 0,0-2-76,0-2 0,3-7 0,-5 2 24,-1-4-267,-3-8 1,-1-4 0,0-10 0,0-7-482,0-7 0,-1-6 1,-4-6-1,-4-2-284,0-4 1,-5-3 0,5-7 0,-1-1 220,-1 1 0,6 2 0,-4 3 0,2 5-518,4 4 1,1 2-1,2 1 1,0 4 618,0 5 0,2 0 0,3 3 0,6 4 515,3 1 0,1 4 0,3 0 0,3 2-94,5 4 1,4-1-1,1 1 1,1-3 59,-1 3 0,2 1 0,2 0 0,2-1-119,-2-2 0,-2-1 1,-2 6-1,1 0-448,-1 0 1,-6 0 0,-4 0 0,-4 0-1070,-1 0 1,-7 2-1,-4 3 597,-3 6 1,-4 3 0,-3 3 0,-8 2-15,-6 2 0,0 6 0,-7-6 0,0-2 813,1-2 0,-3 4 0,5 0 0,-1-2 0,-4-1 0,-2-4 0,1-2 0,1-1 0,1 1 0,8-4 0,-2 1 1020,4-2-210,8-2 0,4-10 0,10 0 1,7 0 702,8-2 1,-1 3 0,7-4 0,0 1-916,-1 3 1,8-3-1,-5 2 0,0 1-313,1 3 1,-4 1 0,-1 1 0,-1 5-1292,-4 4 0,-1-1 0,-4 3 0,-2 4-149,-2 3 0,-6 9 0,-1-4 0,-6 3-212,-8-1 0,-4-7 1,-6 2-1,-4-4 1367,1-1 0,-9 2 0,5 1 0,0 3 0,-2 3 0,7-6 0,2 2 0,4-3 0,1-3 5705,0 1-3803,8-7 1,8-2 0,10-7 0,4 0-1637,2 0 0,1 0 0,3 0 0,2 0-183,3 0 1,-4 0-1,5 0 1,2-2-1096,2-3 1,1 3 0,0-5-1,1 2-1927,-1-1 0,6-6 1,0 0 2938,-2-7 0,5-13 0,0-8 0</inkml:trace>
  <inkml:trace contextRef="#ctx0" brushRef="#br1" timeOffset="80">23726 17070 8750,'0'-16'1428,"-2"7"-959,-3 4 1,-4 3 0,-6 2 164,-1 0 1,0 0 0,-1 0 0,-3 0-7,-1 0 0,-7 2 0,1 1 0,-7 3-407,-2-3 1,-1-1 0,6-4-1,-1-1-172,1-3 0,-1-4 0,2 5 0,3-1 138,0-1 1,8 6 0,-2-5-641,4 5 0,6 1 326,1 0 0,6 1 0,-1 5 279,3 4 1,2 9-1,0 2 1,0 0 212,0 2 0,0 1 1,-2 8-1,-1-1 141,-2 1 0,-6-1 0,6 1 0,0-1-8,-2 0 0,5 1 1,-3-1-1,1 1-304,-1-1 0,3-6 0,-3-3 0,3-1-391,2 0 1,0 0-1,0-5 1,0 0-1667,0-1 0,0-4 631,0-1 1,2-4 0,3 2 0,6-1 290,3-3 1,2-4-1,-1-4 1,3-3-3246,3-1 4186,3-10 0,8-6 0,-1-8 0</inkml:trace>
  <inkml:trace contextRef="#ctx0" brushRef="#br1" timeOffset="81">23569 17447 8462,'-16'0'363,"0"0"0,-6 0 0,-5 0 0,-2 0 653,-3 0 0,-6-2 0,-4-3 0,-4-4-1820,-1 0 0,0-3 0,0 5 0,0-2-1152,0-3 1,-4-2 1955,4-2 0,-11-13 0,9-4 0</inkml:trace>
  <inkml:trace contextRef="#ctx0" brushRef="#br1" timeOffset="82">21729 16818 8313,'0'-16'-162,"-5"6"0,0-1 1313,1-1 1,2 3 0,2-1-334,0-2 1,0-2 0,0-2 0,2 0-300,3 1 0,4-1 1,9 0-1,3 0-180,5 1 0,5-6 0,6 0 0,5 0-206,3-2 1,8 6 0,1-6 0,2 2-228,3 0 1,8 5-1,1 8 1,-2 1 162,-1 3 0,3 2 1,0 4-1,-2 3 106,-1 6 1,-6 3 0,-4 2-1,-8-1-35,-2 1 0,-8 0 0,-6-2 0,-8-2 119,-6-2 0,-1 1 1,0 5-593,0-1 1,-6-1 0,-1-1 0,-2-3-747,-4 2 0,4-3 1,-1 1-1,-3 4-1248,-1 6 0,-2 2 2327,0 4 0,-7 4 0,-2-5 0</inkml:trace>
  <inkml:trace contextRef="#ctx0" brushRef="#br1" timeOffset="83">24638 17368 8462,'16'-7'1250,"-9"-2"1,-7-6-283,-9-1 0,-7 7 1,-5 2-1,-3 2-827,-1 0 1,-8 0-1,5 5 1,2 0-623,1 0 1,-1 0 0,5 0 0,2 1-1003,2 5 0,8-3 1,4 8-1161,3 1 2643,2-5 0,7 7 0,2-6 0</inkml:trace>
  <inkml:trace contextRef="#ctx0" brushRef="#br1" timeOffset="84">24858 17573 8462,'5'5'1038,"-10"0"0,-5 0 0,-17-7 0,-1-1-414,-1-2 1,-5 0 0,0 3 0,-3-2-586,2-1 1,2-5-1,1 4 1,1 3-883,-1 1 1,6-3 0,2 0 0,1 1-3252,4 2 4094,8 2 0,-3 0 0,6 0 0</inkml:trace>
  <inkml:trace contextRef="#ctx0" brushRef="#br1" timeOffset="85">25220 17038 8462,'0'-24'1517,"0"3"1,1 5-1180,5 6 1,-3-4-1,8 3 1,1-1 459,2 1 1,9-1-1,3 7 0,5 1-311,6 3 0,-2 1 0,5 0 0,-2 0-192,-3 0 0,-3 7 0,-6 3 1,-5 4-140,-4 2 0,-6 0 0,-2-1 0,-2 3-51,-4 3 0,-6-2 0,-6 5 0,-3-1-209,-6-4 1,-3 4 0,2-2 0,-4-2 14,-1-1 0,5-3 0,-2 1 0,3-2 39,2-4 1,1-1 0,-1-5 0,0 1-114,1-2 0,4-1 53,1-2 1,6-2 0,1-1-126,6-2 1,6-6 0,8 6 0,6 1-152,8 3 0,3 1 0,8 1 1,1 5 282,3 4 1,-4 6 0,-2 5 0,-2 3 335,-3 1 0,-9 4 0,-5-2 1,-5 2 151,-5 3 1,1-3 0,-7-1 0,-3-1 731,-6 1 0,-4-1 0,-10 0 1,-1-6-796,-2-4 0,-7-3 0,3-2 1,-1-3-412,0-2 1,2-2 0,-4-5-1,3 0-277,2 0 0,-3-7 0,5-3 0,2-4-1350,2-2 1,1-5 0,0-2-1,0 1 573,1-1 1,6 0-1,4 4 1,3-2-124,2 2 1,2-4 0,5 1 1265,8-3 0,8-1 0,9-6 0</inkml:trace>
  <inkml:trace contextRef="#ctx0" brushRef="#br1" timeOffset="86">26257 17054 8685,'7'-16'335,"-5"0"1,3 1 0,-3-1 300,-2 0 0,0 6 1,-2 1-23,-3 2 0,-4 2 0,-8 5 1,-2 0-192,-2 0 0,-6 7 1,5 3-1,-1 4 56,0 2 0,-3 7 0,5 3 0,4 4 183,4 1 1,0 0 0,4 3-1,0 1-302,4 1 0,3 6 1,2-3-1,0-1-231,0 0 0,2 1 0,3-4 0,6 1 88,2-1 1,5 4 0,1-3 0,4-1 44,1-1 0,3-5 1,4-3-1,0-5 138,1-3 0,-1-8 0,1-1 1,-3-2-114,-2-3 0,1-4 0,-7-6 0,-4-4-88,-5-4 0,1-7 0,-8-2 0,-2-1-400,-1-4 0,-11 5 0,-5 0 0,-5 2-132,0 0 0,-6 1 1,-1 6-1,-2 1 177,2 3 0,-2 6 0,5-1 0,-1 2-27,-4-3 1,5 5-1,1-5 1,1 5-385,0 1 1,0 0 0,5 0-2783,0 0 0,0 0 1572,1 0 0,8 0 0,7 0 908,9 0 0,10 1 1,3 3-1,3 1-31,3-1 900,2-10 0,8-2 0,2-8 0</inkml:trace>
  <inkml:trace contextRef="#ctx0" brushRef="#br1" timeOffset="87">26949 17211 8462,'16'-16'309,"-7"-1"0,-4-2 0,-3-2 452,-2 1 1,-7 8-1,-4 4 1,-5 1-195,-5 3 1,-8 2 0,-10 6 0,1 4-242,-1 8 1,-1 10-1,5 1 1,4 2 155,1 3 1,4 4-1,10 1 1,2-2 80,4-2 1,3-1-1,7-1 1,2 1-201,3-1 1,5 0 0,9-1 0,4-2 18,2-2 1,-4-7 0,5 2 0,0-5-73,-2-5 1,6-4 0,-5-7 0,1 0 84,0 0 0,-7-13 1,2-4-1,-3-6-221,-3-5 0,-4-8 0,-2-6 0,-2-4-340,-4-1 0,-3 5 0,-3 2 0,-4 2-552,-2 3 0,-2 1 1,-4 5-1,-1 3 175,0 5 0,6 5 1,-1 5-1,-1 6-1446,-2 3 0,0 4 0,2 5 0,3 7 1989,2 5 0,-5 2 0,3-5 0</inkml:trace>
  <inkml:trace contextRef="#ctx0" brushRef="#br1" timeOffset="88">27562 16708 8057,'-15'0'64,"-1"0"1,-5 2-1,-2 3 1,-1 4 649,-4-1 1,5 6 0,0-3 0,2 3-56,0 2 0,6-1 0,6 1 0,2 0-217,4 0 1,1-1 0,4 1-135,3 0 1,9-1 0,8-1-1,3-1-195,3-3 0,0-1 1,1 1-1,-1-4-154,0-5 0,4 4 0,-9 1 0,-1-3-87,1-1 0,-2-4 1,-7-3 155,-4-5 0,-3-4 0,-7-2 1,-1 0-57,-5 0 0,-4 1 1,-9-3-1,-4-1-156,-1-2 0,4 0 0,-2 5 0,1 2-1088,0 4 0,-7-2 0,3 6 1,-1 5 1271,0 4 0,7 6 0,-4 7 0</inkml:trace>
  <inkml:trace contextRef="#ctx0" brushRef="#br1" timeOffset="89">17673 18358 11661,'7'16'789,"0"0"0,5 1 1,-2 4 194,3 5 0,-5-1 0,1 1 0,-2 0-571,-3-1 0,-3 3 1,-1-6-1,0 1 241,0 0 0,0-2-342,0-6 1,-1-6-392,-5-4 1,-1-10 0,-5-5 0,3-4-460,2-2 0,0-1 1,4-4-1,-2-6 41,1-2 0,2-3 0,2-1 0,2-2-289,3-1 0,4 1 1,7 7-1,0 3 528,-1 3 0,6 6 0,2 7 0,0 2 660,-1 4 0,6 3 0,-3 3 0,-1 6 69,-3 5 0,-3-2 0,-3 11 1,1-1 36,0 5 1,-6 1 0,-1-1 0,-2-2 602,-3-2 0,-3 3 1,-1-3-774,0 1 1,0-5 0,-1 0 295,-5-6-707,5-6 1,-12-14 0,8-4-1,2-3-251,1-2 1,-3-4 0,-1-5 0,3-1-504,1-2 0,9-5 1,4 8-1,3 1 409,1 3 1,8 5 0,3 6 0,2 4 587,-2 5 1,8 1 0,-6 1 0,-2 5 132,-2 4 1,2 4 0,-5 2 0,-3 1 129,-6 4 1,0-3 0,-5 4 0,0-1-65,0 0 1,-1 2-1,-6-4 1,0 2-1352,0-2 1,0-1 0,0-2-1485,0-1 0,0-4-2188,0-1 4654,0 1 0,14 4 0,3 1 0</inkml:trace>
  <inkml:trace contextRef="#ctx0" brushRef="#br1" timeOffset="90">18868 18186 8431,'0'-16'765,"0"0"1,0 0-1,0 1 260,0-1 1,0 5-115,0 1 0,0 8 1,0 2-81,0 9 0,5 12 0,0 5 0,-1 4-214,-3 1 0,-1 6 0,2 0 0,2-2 322,1-2 0,5 2 1,-4-2-1,-1-3-650,2-1 0,-5-4 0,3-1 0,-3-1-657,-2-4 0,1-2 0,3-1-5298,1 0 4172,0-7 0,1-4 0,1-10-401,1-6 1,-4-3 0,1-3 1894,-3-4 0,-2-4 0,0-6 0</inkml:trace>
  <inkml:trace contextRef="#ctx0" brushRef="#br1" timeOffset="91">18821 18217 8393,'-7'-16'0,"5"1"0,-5-1 598,0 0 0,5 0 0,-3 1-20,3-1 1,4 5 0,3 3-1,6 1-304,3 3 0,8 2 1,4 2-1,4 0 118,2 0 1,4 0 0,4 2 0,2 3-18,2 6 0,8 3 0,-8 2 0,0-1-43,1 1 0,-6 5 0,-3 2 0,-4-1 204,-6 1 1,-3 5 0,-9-2 0,-4 2 7,-5-2 0,-3 2 0,-2-5 0,-2 0-33,-3-1 1,-9 5 0,-9-6-1,1-2-157,-1-2 1,-3-1 0,3 0 0,-1-2-268,-4-4 0,3 2 1,1-6-1,-1-1-524,1 2 1,5-5-1,-4 3 1,2-3-1072,0-2 0,-2-7 0,4-2 0,-2-2 99,2 1 0,3-1 1,4-4-49,1-1 0,8 0 0,-1 1 1457,8-1 0,12-7 0,8-1 0</inkml:trace>
  <inkml:trace contextRef="#ctx0" brushRef="#br1" timeOffset="92">20094 18154 9749,'-16'0'446,"1"0"1,-1 0-1,-2 0 1,-1 0 540,-2 0 1,-5-2 0,3-1 0,-1-2-643,-4 1 1,3 2 0,-1 2 0,0 0-352,2 0 0,1 0 0,7 0 1,0 0 131,1 0 1,-1 0-1601,0 0 770,1 0 805,6 0 0,7 2 1,9 2-1,0 3 346,0 1 0,3 3 0,-4 5 0,-3-1-129,-1 1 1,-2 5-1,0 0 1,0 0-70,0 2 1,0-4 0,-2 5 0,-1-1-5,-3-4 1,-4 4-1,3 0 1,0-1 174,0 1 0,-3 0 0,4-4 0,3 4 76,1 1 0,-3-3 1,0 3-1,1-1-96,2-4 1,4-1 0,2-3 0,1 1-73,-2 0 1,6-2-1,0-2-218,0-1 0,5-8 1,-4 2-1052,4-3 0,7-7 0,0-2 0,-2 0-657,-1 0 1,3-4 0,1 4 0,1 0 160,0 0 1,5-3 0,-4 3-1,2 0 644,0 0 1,-5 0 0,4 4-1,-1-3 173,1 3 1,-6-1 619,2-1 0,3-4 0,1-6 0</inkml:trace>
  <inkml:trace contextRef="#ctx0" brushRef="#br1" timeOffset="93">20236 18531 8368,'-16'0'244,"0"0"1,0-1-1,1-3 529,-1-1 1,-7 0-1,-1 5 1,-2-2 18,-1-3 1,1 3-1,-5-3 1,-1 3-378,1 2 1,-1 0 0,1 0-1,-1 0-56,1 0 0,1 2 0,4 1 0,3 2-274,1-1 1,4-2 0,-3-2-6037,4 0 4536,8 0 0,9 0 1415,11 0 0,10-7 0,3-2 0</inkml:trace>
  <inkml:trace contextRef="#ctx0" brushRef="#br1" timeOffset="94">20943 18170 13458,'7'-9'984,"-5"2"0,-2 7 1,-11 0-1,-3 2-413,-1 3 1,-8 2-1,-3 4 1,-4-4-212,-1 0 0,-6-6 0,-2 4 0,1-3-269,0-2 1,1 0 0,4 0 0,0-2 66,1-3 1,-3 2-1,11-8 1,-1 1-642,4 1 1,9 2 410,2 7 1,6 2 129,-1 3 0,3 4 0,2 7 0,0 1 351,0 4 1,-2 3 0,-1 8-1,-2-2 65,1-4 1,2 3-1,2-2 1,0 2-147,0 3 1,-1-1 0,-3-1-1,-1-2-403,1-2 1,3-5 0,1 3 0,0-1-491,0-4 1,0-1 0,0-3 0,1-1-1229,5-3 1,-3 1 0,8-5 785,1 2 1,7 0-1,4 1 1,-1-5 987,1-3 1,12-2 0,-2 0 0</inkml:trace>
  <inkml:trace contextRef="#ctx0" brushRef="#br1" timeOffset="95">20927 18516 8406,'-10'0'2219,"-2"0"0,-4 0-2052,-3 0 1,-9-2 0,2-2 0,-4-1 337,-2 2 0,-1 1 0,-3 0 0,-5-1-305,1-3 0,-4 1 0,8 5 1,-1-2-1560,-1-3 1,4 2-1,-4-6 1359,0 2 0,4-5 0,-4 3 0</inkml:trace>
  <inkml:trace contextRef="#ctx0" brushRef="#br1" timeOffset="96">19324 17981 8353,'-14'-10'0,"1"1"0,5 0 431,1 1 1,-4 2 0,4-2-1,0-1 281,0 0 0,2-1 1,5-6-392,0 0 0,7-3 0,5 0 0,7 3 13,8 2 1,4-3 0,6 8-1,3-2-17,0 1 1,11 6 0,-2-1 0,1 3 30,-1 2 1,2 0 0,-11 0 0,0 2-108,-3 3 1,0 2-1,-4 4 1,-3-4 19,-1 0 0,-4 0 0,-1 5 1,-1-3-787,-4-2 0,4 5 0,-2-2 0,-2 4-883,-2 2 1,-3 0 0,-1 0 0,-5 1 1407,-1 4 0,13 3 0,-3 8 0</inkml:trace>
  <inkml:trace contextRef="#ctx0" brushRef="#br1" timeOffset="97">21352 18264 14308,'16'0'628,"-1"0"1,6 0-1,2 0 1,0 0-385,-1 0 1,12-5 0,-3 0-1,0 1-1168,-3 2 1,0 2-1,-7 2 1,-1 2-2360,-3 1 3283,-8 7 0,5-3 0,-6 7 0</inkml:trace>
  <inkml:trace contextRef="#ctx0" brushRef="#br1" timeOffset="98">21415 18563 8278,'7'-11'1110,"3"1"1,-1 6 0,1-1 0,3 3 9,1 2 1,1 0-1,1 0 1,2 0-1338,3 0 0,-2 0 0,5 0 217,-1 0 0,5 7 0,-4 2 0</inkml:trace>
  <inkml:trace contextRef="#ctx0" brushRef="#br1" timeOffset="99">22437 18044 8215,'-7'-9'0,"-2"-5"684,-7 4 1,8-4-47,2-2 1,6 2 0,6 2 299,4 2 0,4 6 0,2-3 0,-1 2-437,1 0 0,5-1 1,2 5-1,0-3-213,-1-1 0,-1 0 0,-5 5 0,0 0-115,-1 0 0,-4 5 1,-2 2-1,-2 2-363,-4 3 0,-1 2 1,-2 3-1,0 2-32,0 2 1,-11 6-1,-3-5 1,-1 3 91,-5 3 1,-4-4 0,1 1 0,1-3-70,-1-3 0,2-1 0,5-2 0,0-2 297,1-4 0,-1 2 1,0-6 220,1-3 1,4-1-239,1-2 0,6-2 0,1-3 1,6-4-141,8 0 0,10-5 1,5 6-1,5-1-39,6 4 1,-2 3 0,7 2 0,0 0 3,-2 0 1,4 2-1,-8 3 1,-1 5 533,-2 4 1,-8 2-1,-4 0 1,-6 0 7,-4-1 1,1 6 0,-7 0 0,-1 0-9,-2 2 0,-4-4 1,-5 5-1,-7 1-119,-5-1 1,-9-4 0,2 1 0,-4-4-381,-2-1 0,-4-2 0,-1-2 0,0-3-436,-1-2 1,5-2 0,-4-5-1,6 0 112,4 0 1,-1-2 0,8-3-1,0-4-1379,3 0 0,3-5 0,3 4-591,6-4 1,5 0 2352,5 4 0,11-11 0,9 3 0</inkml:trace>
  <inkml:trace contextRef="#ctx0" brushRef="#br1" timeOffset="100">23380 18013 8261,'0'-16'-484,"-2"2"1,-3 3 1193,-5 6 0,-4 3 0,-2 2 0,0 2-104,0 3 1,-6 4 0,-4 7 0,-4 1-294,-2 4 0,3 4 0,1 6 0,3 1 253,3-1 1,2 1-1,10-1 1,5 0-60,3 1 0,4-1 1,3 1-1,7-1-213,7 1 0,4-6 1,7-2-1,-1-1-182,5-4 0,-1-1 1,-5-3-1,-4-1 96,-1-3 0,3-4 1,-5-7-1,-2-2-253,-1-3 0,-8-4 0,-1-8 0,0-3-108,-1-1 0,-4 0 1,-1 6-1,-4-1-21,-5 0 1,-11 1 0,1-1 0,-3 0 53,-4 0 1,-1 6-1,-8 1 1,1 2-117,0 4 1,-1-4-1,2 2 1,2 1-377,2 2 1,2 4 0,-2 2-299,5 1 1,8 7-1,5-2 1,1 4 909,3 2 0,2 7 0,2 1 0</inkml:trace>
  <inkml:trace contextRef="#ctx0" brushRef="#br1" timeOffset="101">23978 18201 8508,'0'-24'-72,"0"3"1,-2 5 0,-2 4 0,-3 1 60,-1-1 0,-3 5 0,-5 2 1,-1 3 533,-4 2 1,-4 2 0,-6 3 0,0 7-81,-1 8 0,1-1 0,-1 7 0,1 2 178,-1 2 0,8 1 1,5-1-1,5-2-189,3-2 1,8-2 0,-2 4 0,3-3 175,2-3 0,1 5 0,6-5 0,7-1-239,6-3 0,2 1 1,-2-9-1,2 3 146,3-3 1,-1-3 0,4-7-1,-2 0-201,2 0 0,2-7-1,1-5 1,-1-5-158,-4-4 0,4-9 1,-5 0-1,-1-5-210,-3 0 0,-4 2 1,-3 2-1,-3-1-609,-6 1 0,-3 5 1,-4 1-1,-3 2-1522,-6 4 0,-3 7 0,-3 3 1,-4 2-63,-5 4 1,-2 6 2246,2 3 0,3 6 0,7-3 0</inkml:trace>
  <inkml:trace contextRef="#ctx0" brushRef="#br1" timeOffset="102">24339 18406 8342,'-9'-7'3118,"4"3"0,12-5 0,7 2-2612,5 4 1,8 1 0,-5 2-1,1 0-733,0 0 0,5-5 0,-4 0 0,2 1-7,1 2 1,-8 2 0,3 0-2466,1 0 0,-5 0 0,3 0-1203,-4 0 3902,-8 0 0,5-14 0,-5-3 0</inkml:trace>
  <inkml:trace contextRef="#ctx0" brushRef="#br1" timeOffset="103">25204 17950 8169,'-9'-7'363,"2"14"0,5 1 0,-1 12 546,-2 4 1,-2-3 0,3 4-1,-3-1 53,-1 0 1,-1 3 0,-3 6-281,1 4-355,1-4 0,-6 5 1,0-5-1,2 0-57,4-1 0,-3 6 0,6-10 0,0-2-325,0-1 0,-3-4 1,3-5-1,0-1-2950,0 1 259,2 0 0,7-8 2746,3-2 0,11-12 0,8-2 0</inkml:trace>
  <inkml:trace contextRef="#ctx0" brushRef="#br1" timeOffset="104">25408 18107 8287,'7'-9'-467,"4"-3"0,8 5 0,4-2 1293,1-3 1,-3 3 0,5 1 0,2 1-222,2 3 1,0 2 0,-2 2 0,-2 0-393,2 0 0,-4 0 1,1 0-1,-3 0 88,-2 0 1,2 6-1,-1 1 1,-1 1 38,-3 5 0,-1 2 0,-2 4 0,-2 4-108,-2 2 1,-6 3-1,1 8 1,-3 4 47,-2 1 1,-7-1-1,-4-4 1,-3 5 58,-1-1 1,-8 2 0,-5-7-1,-7-4-57,-7-1 1,-1 1-1,-1-8 1,4-2-135,1-4 1,-3 2-1,6-10 1,2 0-165,6-4 0,-1-3 0,4-2 0,1-2-75,3-3 0,-2-6 1,2-8-1,4-2 74,5 2 0,5-4 0,7 1 0,0-1-67,0 0 0,3-3 0,6 5 0,8 2-263,6 1 1,3 3-1,6 1 1,1 3 15,3 6 0,-1 5 0,7 5 0,0 6 98,-2 3 1,4 1-1,-7 1 1,-2 0-808,-2 0 1,2-1-1,-2 1 1,-5-2 182,-4-4 1,3 3-1,-6-8 1,-2-2-1574,-2-1 2430,-1 5 0,7-5 0,1 5 0</inkml:trace>
  <inkml:trace contextRef="#ctx0" brushRef="#br1" timeOffset="105">26446 18311 8287,'2'-17'772,"3"-4"-483,4 3 0,1-6 0,1 6-47,1 3 0,7-4 0,2 10 0,-2 0-121,-1 4 0,3 3 0,0 2 0,-2 2 104,-2 3 0,-3 4 0,-3 7 33,-6-1 1,-7 6 0,-6 0 0,-10 0-49,-5 2 1,-10-4-1,-9 7 1,-1 2 99,1 2 0,-4 0 0,6-3 1,0 0 47,3 1 0,6-4 1,3 2-1,5 0 100,6-1 0,-1 3 0,13-7 1,1-2-165,3-2 1,1-1-1,1 0 1,5-2-124,4-4 0,9 3 0,4-8 0,2-2 41,3-1 1,1-2-1,3-2 1,-1-3-85,1-5 0,-6-10 0,-2-2 0,-3-3-103,-7-3 1,0-1 0,-9-3 0,-3 1-533,-5-1 0,-6 1 0,-9-1 0,-3 1-39,-5 0 0,-3-3 0,-1 1 1,2 0-33,2 3 0,1 4 0,-3-2 1,4 4-979,1 1 1,4 7 534,8 6 1,11 12 0,13 1 0,6 8 16,7 6 0,4 7 1004,1-3 0,8 0 0,1-5 0</inkml:trace>
  <inkml:trace contextRef="#ctx0" brushRef="#br1" timeOffset="106">27091 18500 8279,'12'-9'0,"4"2"214,1 0 1,6 5 0,1-3-1,2 3 374,2 2 1,11 0 0,-8 0-1,2 0-308,1 0 0,-3 0 0,1 2 0,-3 2-1075,-3 1 0,-5 7 0,-10-1 0,-6 3-132,-3 1 1,-4 1-1,-5-2 927,-9-4 0,-6 4 0,-10-5 0</inkml:trace>
  <inkml:trace contextRef="#ctx0" brushRef="#br1" timeOffset="107">27154 18594 8279,'-2'14'373,"7"-3"1,9-4-1,5-7 1,4 1 34,1 5 1,3 1 0,4 7 0,0 0-302,1 3 1,-1 9 0,1 4-1,-1 8-107,1 9 0,-1-3 0,1-5 0</inkml:trace>
  <inkml:trace contextRef="#ctx0" brushRef="#br1" timeOffset="108">28223 18013 7986,'0'-16'1344,"-2"0"0,-2 0-379,-1 1 1,-2 1-1,4 0-448,-3-2 0,1 4 1,5-9-34,0 3 1,7 4 0,4 4 0,3 5-339,1 3 1,6 2-1,2 0 1,2 0-73,2 0 1,1 2 0,0 3-1,-1 5-49,1 4 0,-4 2 1,0 2-1,-1 1 188,-4 2 1,-1 7 0,-2-2-1,-2 2 175,-4-2 1,-3 9-1,-7-4 1,0 4-189,0 4 1,-7-1 0,-3 4-1,-6-3-198,-5-1 1,2-5 0,-9 4 0,-2-6-32,0-5 1,-10-1 0,9-8 0,-4 1-269,-4-4 1,6-9 0,-4 0-1,4-3 334,2-2 0,1-7 1,2-3-1,2-4 351,-2-2 1,5-7-1,1-3 1,2-4-80,5-1 0,-5 1 1,12 2-1,-1 2-401,4-2 0,5 0 1,5 2-1,5 5-432,4 4 1,11 1 0,5 2 0,6 3 265,4 6 0,6 3 0,4 6 1,-2 5 335,-3 6 0,2 6 0,-10 0 0,-2 4-95,-2-1 1,-8 4 0,-5-5 0,-2-1 500,-2 1 1,-8 0 0,-1-4-1,-1 2-480,-1-2 1,0-7 0,-5-1 0,0 1-565,0 2 0,0-3 1,2-3-1,1 1-683,3 0 1,1-4 0,-2 4 0,5 0 1242,4-1 0,2 3 0,0 4 0</inkml:trace>
  <inkml:trace contextRef="#ctx0" brushRef="#br1" timeOffset="109">28852 18044 7674,'0'-16'-250,"0"1"1,5-1 0,0 0 1092,-1 0 1,4 1-1,3 1-369,3 3 1,7-1 0,0 5 0,0 0-200,1 0 0,1 2 0,7 7 0,-2 1 78,0 2 0,8 8 0,-8-3 1,-2 4 143,-1 2 1,-6-1-1,-7 1 1,-3 0-196,-2 0 1,-2-1 0,-8 3 0,-6 1-88,-7 2 0,-5 0 0,-1-5 0,-6-1-32,-2 1 1,-8-2-1,10-2 1,0-1-480,-2 1 1,7-5 0,2-2 0,4-3-331,1-2 0,6 0 404,-1 0 1,9-5-1,2-2 1,9 0 36,5 0 1,4 2-1,3 5 1,5 0 59,4 0 1,3 1 0,2 5 0,1 4 306,-1 4 0,-3 3 1,-4 3-1,-6 2 253,-4 3 1,-1 1 0,-11 5 0,-3-1 102,-1-4 0,-4 4 0,-3-6 0,-7 3-37,-8-1 1,-4-7 0,-8 2-1,-1-5-312,-3-6 0,1 2 0,-6-6 1,3-3-279,3-1 1,-3-2 0,1-2 0,4-3-488,5-6 1,3-3 0,6-1 0,0-1-759,5 0 0,0 1 1,9-1-177,1 0 0,6 6 0,7 1 0,10 2 172,9 3 0,2 3 1338,12 1 0,6 14 0,8 3 0</inkml:trace>
  <inkml:trace contextRef="#ctx0" brushRef="#br1" timeOffset="110">29480 18248 8094,'0'-17'-46,"0"-4"1,6 4 0,-1-4 0,0 3 490,2 2 1,-3 1-1,6-1 1,2 2-79,2 3 1,2 3-1,2 4 1,1-1-67,2 2 0,7 1 1,-4 2-1,2 0 74,1 0 1,-3 7 0,4 3 0,-4 4 153,-1 2 0,3 5 0,-6 2 1,-5 1-116,-2 4 0,-10 7 1,2 3-1,-3 1-78,-2-1 0,-7 4 0,-5-3 0,-6-1 195,-3 0 1,-8 4-1,-1-5 1,-5-2-298,0-2 1,2-8 0,0-5 0,-2-4-186,-2-5 1,6 1-1,4-7 1,1-1-59,2-3 0,-4-8 0,7-5 0,2-7-91,1-7 1,8 1-1,1-1 1,2-2-207,3-2 1,10 1 0,4 1-1,6 3-110,5 3 1,9 1 0,8 7 0,2 3 136,4 6 0,7 5 0,3 7 0,0 7 189,0 5 0,-2 9 1,-4-2-1,-3 2-162,-3-2 1,-4 4 0,-8-5-1,-4-1-540,-5-3 0,-5 2 0,-6-2 0,-3-2-1230,0-2 1,-3-6 0,5-1 2021,-2 3 0,12-6 0,-2 0 0</inkml:trace>
  <inkml:trace contextRef="#ctx0" brushRef="#br1" timeOffset="111">30345 17777 8094,'-7'-16'-688,"5"0"1220,-3 1 1,-3 6 309,-3 4 0,-10 5 0,-3 7-242,-1 8 1,2 1 0,8 7 0,1-2-46,3 0 0,-1 0 1,7-4-1,1 2 11,3 2 0,8 0 1,3-5-1,4 0-179,2-1 0,5 1 1,1-2-1,1-2-151,0-1 0,3-8 0,-3 3 0,-1-5-133,1-1 0,-2-7 1,-5-5-1,0-5-174,-1-4 0,-4-7 0,-2 2 0,-3-4-187,-2-2 1,-4 3-1,-5 1 1,-6 2 16,-3-2 1,-1 5-1,-1 2 1,-2 4-501,-3 1 0,4 0 0,-4 2 0,5 2-762,6 1 0,-2 10 0,6 2 1503,3 13 0,8 9 0,4 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6:41:37.444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1368 409 8057,'-15'-7'375,"1"3"0,1-6-198,3-3 0,5 1 1,-4 0-1,2 2 211,3-3 0,10 5 0,4-1 0,6 0 211,5 0 1,3 4 0,11-4 0,5 2-321,8 4 1,2 1 0,-3 2 0,-1 0-38,-4 0 1,0 7 0,-9 4 0,-5 4-118,-4 6 1,-10-1-1,-8 6 1,-5 2 54,-1 1 0,-14 1 0,-7-2 1,-7-2 7,-3 2 1,-6-3-1,1-1 1,-1-1-67,-2-4 0,6-2 1,-3-1-1,4 0 57,6 0 1,-2-8 0,7-2 0,2-3-269,1 2 0,4-5-59,4 0 0,5-7 1,10-8-1,9-1-158,10 0 0,8 2 1,13 2-1,1 3 159,2 2 0,3 2 1,-4 5-1,-1 2 92,-4 3 1,1 4 0,-6 8-1,-2 4 287,-2 5 0,-8 4 0,-4 1 1,-6-1 360,-4-4 0,-4 4 0,-7-6 0,0 3-15,0-1 0,-12-2 0,-6 3 0,-5-7-291,-5-2 1,-3-4-1,-4-2 1,-3-3-217,-3-2 1,-1-2-1,-5-5 1,0 0-987,0 0 0,3 0 0,6 0 1,6-2-692,3-3 0,8-4 0,3-6 1,8-3 1605,3-3 0,9-3 0,6-8 0</inkml:trace>
  <inkml:trace contextRef="#ctx0" brushRef="#br0" timeOffset="1">1761 47 8043,'27'-10'99,"-1"-1"0,-2 8 0,4-3 1,-2 5 524,2 1 0,9 0 1,7 1-1,5 5 126,3 4 1,11 11-1,-4 5 1,1 6-8,1 4 1,-2 3 0,1 6 0,-4 1 174,-2 3 0,-4 8 0,-9 1 0,-10 3 184,-8 2 0,-13-2 1,-8-2-1,-11-1-362,-12 1 1,-7-5 0,-5 1 0,-2-6-563,-2-8 0,-4 5 0,2-18 1,1-2-243,-1-2 1,-8-3 0,3-7 0,1-1-1569,-3-3 1,8-6 0,1 1 0,4-3-8200,2-2 9735,-8-14 0,6-11 0,-5-15 1</inkml:trace>
  <inkml:trace contextRef="#ctx0" brushRef="#br0" timeOffset="2">3444 346 8351,'8'22'907,"6"3"1,-3 6 0,1 3 616,-1 2 0,8-1 0,-3 7 0,1 2-1200,0 1 0,-6 1 0,-1-5 1,3-4-244,1-4 0,-4-1 1,-1-3-1,-2-1-104,-4-1 0,4-8 134,-1 2 0,-3-11-57,-8-5 0,-4-12 0,-7-6 0,1-8-184,-1-4 1,0-8 0,2-11-1,2-5-243,2-3 1,4-7 0,-4-1 0,-1-4-59,3-5 1,-6 1-1,3 7 1,-3 4-20,-2 4 0,6 11 1,1 7-1,2 7 553,4 7 0,1 4 254,2 1 0,0 11 0,0 9-215,0 10 0,5 10 1,2-1-1,2 1 40,3 4 0,-3 2 0,0 1 0,-1 1-65,1-1 0,2-1 1,6-2-1,2-4-92,2-1 0,2-2 0,-2-7 0,5-2 9,4-2 0,7-6 0,1 1 1,0-3-91,1-2 0,3-2 0,-4-3 0,1-5-111,-1-4 0,-3-2 1,-7-2-1,-4-1-3,-1-2 1,-4-5-1,-8 5 1,-6 0-15,-3-2 0,-2 6 0,0-4 373,0 3-149,0 10 1,0 8 0,0 12 0,0 7 362,0 7 1,0 6 0,0 4 0,0 5 232,0-1 1,5 3-1,2-4 1,2 1-341,3 4 0,7-4 1,2 0-1,-2-2-442,-1-3 1,-2-3 0,-1-4 0,1-4-755,0-1 1,-2 3 0,-2-5 0,-3-2-2440,-2-1 0,0-8 3339,-2 1 0,4-15 0,6 3 0</inkml:trace>
  <inkml:trace contextRef="#ctx0" brushRef="#br0" timeOffset="3">4308 817 8357,'16'0'0,"2"0"0,1 0 231,2 0 0,7 0 0,-2 0 0,4 0 451,1 0 0,1 0 1,-1 0-1,0 0-266,1 0 0,-1-7 1,1-1-1,-2-3 14,-4 1 0,2-1 0,-7-5 0,-2-1-76,-2-4 1,-6 4 0,-2-6 147,-2 0-428,-2 6 0,-7-8 0,-3 6 1,-6-2-71,-3 2 0,-7 3 0,-3 4 0,-2 3-176,-2 2 0,-11-3 1,8 4-1,-1 3-2,4 1 1,-1 9-1,4 4 1,1 3 147,3 1 0,3 6 0,3 2 1,1 2 195,3 2 0,4-2 0,7 1 0,0 0-80,0-1 1,2 3 0,3-6 0,6 1 231,3 0 1,3-2 0,4-4-1,5 2-96,4 2 1,3-5 0,4-5 0,5-1-320,3-1 1,2 3-1,2-7 1,2-1 42,1-2 0,1-2 0,-6 0 1,0 0-14,0 0 0,-5-7 0,-2-4 1,-1-3-167,-4-2 0,-4-1 0,-3-2 1,-3-2 160,-3 2 0,-2-4 0,-10 0 0,-5-1 18,-3-4 0,-2 3 0,0-1 1,-2 0 7,-3 1 1,-4-3 0,-8 8 0,-2 0 49,-2 3 0,-6 3 0,5 2 0,-3 3 64,-3 2 1,4-4 0,-1 6 0,3 2 21,3 1 0,1 7 0,2 2 0,1 2-46,-1 3 0,2 2 1,2 2-1,3 0 41,2-1 1,-4 6 0,6 2 0,2 0 143,1-1 0,2 5 0,0-5 0,0 1-45,0 0 0,9 3 0,6-3 0,10-1 6,5 1 1,3-2 0,3-5 0,5-1-21,-1 1 1,10 0 0,-2-2 0,1-4-172,-1-5 0,0-1 1,-1-1-1,0 3-203,0-3 1,-1-3 0,-3-5 0,-3-4-40,-1 0 0,3-10 0,-6 4 1,-2-3 33,-6 1 1,0-4 0,-7-2 0,-2-1 53,-2-4 0,-8-2 1,-4-2-1,-3 1-114,-2 0 1,-7-6 0,-4 0-130,-2 2 354,-10 2 0,4 3 0,-6 2 0,1 4 103,-1 1 1,4-3 0,-3 5-1,1 2-82,4 2 0,1 3 0,4 1 0,2 5 302,2 1 0,6 0-146,-1 1 1,3 6-1,4 2 1,3 12 74,6 11 1,8 4-1,5 4 1,4 4 266,6 5 1,2 3-1,-1 1 1,2-3-176,-2-1 0,0-7 0,0 2 0,1-4 14,-1-1 0,-3-3 0,-4-1 0,-4-3-562,-1-3 1,3-1 0,-5-5 0,-2-2-1938,-1-3 0,-3 1-272,1-7 1,-5-2-439,-1-8 2891,-6-3 0,10-15 0,-6-2 0</inkml:trace>
  <inkml:trace contextRef="#ctx0" brushRef="#br0" timeOffset="4">6667 644 8492,'-12'0'1597,"-2"-1"0,-6-3-782,-2-1 0,-4 0 1,-9 3-1,-4-2-391,-3-1 0,-12-5 0,5 3 0,-3 0-202,-2 0 1,-4-4 0,4 6 0,0 2-1357,-1 1 0,8 2 0,7 0 1,3 0-3891,8 0 5024,4 7 0,10 2 0,-1 6 0</inkml:trace>
  <inkml:trace contextRef="#ctx0" brushRef="#br0" timeOffset="5">7846 833 7991,'25'-16'29,"-3"1"93,-13-8 112,-2 5 0,-7-6 390,0 3-185,0-3-214,0-1 105,-14-5 1,3 11 133,-9-7-107,-5 7 1,-1-4 164,-11 7 27,4 1-258,-5-1 1,4 5 37,-2 1-315,2 7 162,-4-4 0,10 7 173,-3 0-401,10 0 55,-16 7 113,20 1 115,-13 15-2,19-6-43,-10 13 0,13-11-333,-8 8 0,7-1 0,4 5 0,3 1 0,2-3-239,0-3 353,14 4-104,-3-5 155,18 6 19,3-7-551,8 6 724,7-12-107,0 4 0,2-6-82,4 0 0,-8-2 39,7-4-14,-6-3-220,8-7 656,-7 0-175,-7 0 440,-1 0-375,-8-7 0,-11-3 713,-5-11-374,-10 3-214,2-11-22,-7 11 807,0-18-1496,-7 16 260,-8-16 1,-10 11 231,-6-6-23,-1-1-437,-6 1 485,5 6-2115,-13 3 1008,13 6 110,-12 0 0,17 1-1249,-4-1 1044,11 7 0,-1 2-2373,6 7 2405,0 0 0,11 0 867,10 0 0,11 0 0,15 0 0</inkml:trace>
  <inkml:trace contextRef="#ctx0" brushRef="#br0" timeOffset="6">8129 487 8118,'0'16'193,"0"0"0,0-1 1,0 1 430,0 0 1,0 1 0,-2 3 0,-1 2-39,-2 3 0,1 1 1,9 5-1,6-1-184,3-4 1,9 4-1,3-6 1,5 3-122,6-1 0,1-7 0,6 2 0,-2-4-26,2-1 1,-4-5 0,0-3 0,-2-1 238,-3-3 0,-7-2 1,-3-4-1,-3-3 65,-2-6 1,-3-8-1,-1-4 1,-2 0-285,-4 1 0,-3-11 1,-7 1-1,-1-3-695,-5-3 0,-4 3 0,-9-5 0,-4 1-331,-2 4 1,1 4-1,-2 5 1,5 3-747,3 0 0,3 11 0,1-4 1497,3 2 0,-3 0 0,5-1 0</inkml:trace>
  <inkml:trace contextRef="#ctx0" brushRef="#br0" timeOffset="7">8758 173 8749,'9'16'511,"-4"-1"0,4 8 0,-1 3 1,5 6-97,2 4 1,-2-1 0,8 7 0,-2 2-3,2 1 1,-2 1 0,5-3 0,1-1-213,-1 2 0,-4-6 1,1 1-1,-4-3-734,-1 1 0,-2-2 0,-2-7 0,-3-2 196,-2 2 0,-2-5 1,-5-2-3467,0-4 3803,0-8 0,0-9 0,0-9 0</inkml:trace>
  <inkml:trace contextRef="#ctx0" brushRef="#br0" timeOffset="8">9544 692 8527,'-2'-14'703,"-3"3"0,-4 4 0,-8 5 0,-4-1 263,-5-2 0,-6-2 0,-6 3 0,-8-1-730,-4 1 0,-4 1 0,3-1 0,-3-1-215,-2 2 0,5 1 0,-1 2 1,5 0-1485,5 0 1,3 0-1,10 0 1,2 0 1462,6 0 0,4-7 0,1-2 0</inkml:trace>
  <inkml:trace contextRef="#ctx0" brushRef="#br0" timeOffset="9">9921 566 7692,'-22'-16'588,"-8"0"0,-8 2 0,-3 4-246,-2 5 0,3 3 1,-1 2-1,3 0 45,3 0 0,2 2 1,1 3-1,3 4-103,2-1 1,0 6-1,6-3 1,3 3-233,6 2 0,5-1 1,7 1-1,0 0-202,0-1 0,14 1 0,7-2 0,9-2 92,6-1 1,4-1 0,9 6 0,0 0-146,-2-1 1,8 3 0,-12 1 0,-3 2 301,-5-2 1,-1 1-1,-14-1 1,0 2-18,-3-2 1,-8 4 0,-4-2 0,-3-2 749,-2-2 0,-9-3 0,-7-2 0,-6-3-162,-3-2 1,-10 4 0,4-6 0,-2-2-293,0-1 0,-4-2 1,-2 0-1,1 0-312,0 0 1,-1-7-1,4-2 1,-2-1-1111,3-1 0,2 3 1,6-5-1,7 3-903,6-2 0,6-2 1,9-4 1946,3-3 0,11-3 0,9-8 0</inkml:trace>
  <inkml:trace contextRef="#ctx0" brushRef="#br0" timeOffset="10">10063 644 8055,'21'16'348,"0"0"0,0 1 0,-5 4 1,-1 5 76,1 4 1,-5-4 0,-1-1 0,0-2 338,-1-4 1,5 3-1,-5-1 1,0-1-793,-4-3 0,2-1 0,-2 0 0,-1-1-1362,-3 1 0,-1-6 807,0 1 0,-7-8 1,-3 1-1,-6-9 583,-5-11 0,-3-7 0,-8-8 0</inkml:trace>
  <inkml:trace contextRef="#ctx0" brushRef="#br0" timeOffset="11">9937 299 7442,'9'-14'-999,"5"5"947,5 9 0,9 7 0,-2 10 0,2 4 52,-2 6 0,11 9 0,-4 4 0</inkml:trace>
  <inkml:trace contextRef="#ctx0" brushRef="#br0" timeOffset="12">10896 864 7897,'9'-15'74,"-2"-1"1,-7 0-1,-4-1 206,-6-4 1,0 3 0,-13-3-1,0 4 69,-3 1 0,-9 2 0,-2 4 1,2 5-13,2 3 1,2 2 0,1 0 0,2 2-201,2 3 0,7 4 0,-2 8 0,3 4-106,2 5 1,8-1 0,3 1 0,3 0 41,2-2 1,3 6 0,6-5 0,8 1-193,6 0 0,5-7 1,9 2-1,5-5 170,3-6 1,2 3-1,-1-8 1,-4-2 114,-6-1 1,1-2 0,-4-2 0,-3-5 41,0-8 0,-8-3 1,-1-8-1,-5-4-45,-5-5 0,-5-1 0,-6-10 0,0-4-339,0-5 0,-12 0 0,-3-5 1,-3 3-358,1-3 1,-3 8 0,3 5 0,3 8 306,0 6 0,2 9 0,0 4 104,1 8 1,8 9-1,-3 11 39,5 8 0,6 21 0,2 1 1,2 4 345,3 4 0,7 4 1,2 1-1,-2-4 33,-1-3 1,-1-4 0,2 2 0,4-4-144,1 1 0,3-11 0,4 3 0,1-3-65,-1-4 1,2-1 0,2-7-1,4-2-69,1-4 1,0 2 0,2-6-1,-5-3 12,-4-1 1,-2-9 0,-1-4 0,-2-2-69,-2-3 0,-9-7 0,1-3 0,-8-4-100,-3-1 0,-1-1 0,-8 1 0,-3 1 83,-6 4 0,-5-4 0,-4 6 0,-7-1-6,-2 4 0,-1 9 0,2 4 1,2 1 225,-2 3 1,3 4-1,1 5 1,3 6 34,7 3 1,0 3 0,9 2-1,1 4 71,3 2 0,7-1 1,7 4-1,6-4 7,7-1 0,4 3 0,5-3 0,5 0-224,7-1 0,9 5 0,-2-6 0,-1-4-228,-4-5 0,5 0 0,-11-5 0,-2 0-1183,-7 0 1,0-1 62,-13-6 1293,-7 0 0,-21-14 0,-11-4 0</inkml:trace>
  <inkml:trace contextRef="#ctx0" brushRef="#br0" timeOffset="13">12877 362 8261,'-12'-25'0,"-2"6"6,-3 7 0,-3-1 0,6 6 1309,4-1 0,-2 6-730,7 2 1,1 9 0,9 12 0,6 5-116,3 4 1,1 6-1,1 3 1,0-1-9,0 0 1,5 10 0,0-5 0,-2 1-441,-2 1 1,-1-6-1,0-1 1,-1-1-477,1 0 0,0-1 0,-2-4 1,-2-3-654,-1-2 0,-8-5 0,4-6-1000,0 0 1,-4-8 257,8-2 1849,-1-12 0,13-9 0,2-10 0</inkml:trace>
  <inkml:trace contextRef="#ctx0" brushRef="#br0" timeOffset="14">13491 707 7999,'-4'-8'588,"-6"1"1,-10 1-62,-2 1 1,-15-2 0,0 4 0,-8-3-160,-8 3 1,3-4 0,-8 2-1,0 1-248,3 2 0,6-3 0,7 0 1,0 1-337,2 3 0,-2 1 0,8-2 0,7-2-940,2-1 0,-1-2 0,5 4 547,2-2 1,8-2 0,9 1-1,9-4 609,9-4 0,10-9 0,-1-1 0</inkml:trace>
  <inkml:trace contextRef="#ctx0" brushRef="#br0" timeOffset="15">13208 236 7833,'15'10'0,"1"1"32,0 1 1,-1 7 0,1 6 0,2 4 544,3 10 0,-4 4 0,6 6 0,-2 2-103,0 1 0,0 6 0,-6-6 0,1-3-217,0-5 1,-2 0-1,-4-10 1,-3-2-78,0-4 1,-5-9 0,3 2 726,-3-3-725,-2-3 0,0-8 1,-2-7-1,-1-9-295,-3-4 0,1-3 1,7-2-1,5-3-371,9-5 1,1-4-1,9 1 1,2 3-59,2 5 1,1 3 0,1 4 0,-2 4 290,-4 4 1,4 5-1,-4 2 1,2 5 195,-2 4 1,4 6-1,-4 3 1,2 2 193,-2-2 1,4-1 0,-4-1-1,2 2 85,-2 2 0,7 0 0,-3-5 1,1 0-98,4 0 0,0-6 1,-2-1-1,2-2 145,2-4 0,5-1 0,-5-2 1,-2 0 35,-2 0 0,-7-2 0,-2-3 1,-1-6-173,-4-2 0,-3-3 0,-5-2 1,-6-3-173,-3-5 1,-2-4 0,-4 1 0,-5 1-210,-6 2 0,-12-1 1,1-2-1,-4 3 146,-1 5 0,0 3 0,-1 4 0,1 4 218,-1 4 1,8 6 0,3 6 0,3 4 168,3 4 0,4 4 0,2 3 1,4 3 115,7 0 1,5 6 0,10-5 0,4 1-72,6 0 1,9 0 0,8 6 0,7-1-257,6 1 1,4-3-1,4-3 1,0-5-424,-2-3 0,-4-4 0,-14-2 0,-3-3-1742,-5-2 0,-6 3-2875,-4-5 4963,-12 1 0,-15-27 0,-8-5 0</inkml:trace>
  <inkml:trace contextRef="#ctx0" brushRef="#br0" timeOffset="16">16211 692 7705,'0'-16'460,"-7"0"-307,-2 0-360,-7 8 180,-7-6-17,6 12 375,-6-5 1,7 2 513,1 0 1,-3-1-469,-3 6 0,2 0 16,-7 0-147,7 0-98,-11 7 151,13 2-152,-6 7 100,0-1-207,13 8 0,-11-4 256,10 8-264,4-8-98,-7 3 312,12-6-49,-5 0-309,7 0 110,7 6 1,9-4 29,10 3-186,4-4 111,9-1 0,2-6 66,12 1-92,-4-1 1,10-1 0,-5-4 0,0-3-270,1-2 288,4 0 0,-10 0-1,3 0 1,-10-7 36,-5-3 0,-6-4 2,-4-2-17,-5 0-8,-13-7 75,-2 6-63,-7-13 1,0 13 198,0-6 0,-5 7-58,0 1-12,-8 6 0,10-3 0,-8 7 85,-1 1 0,5 9 1,2 6-40,3 3 257,2 1-201,7 8 1,2-4 72,7 8 10,-1-8-107,8 10 0,0-11 72,3 3-302,4-4 173,-6 6 63,1-5-35,4 4-1,-4-6-245,6-7 1,-1 5-1582,-4-4 1046,4-3-1124,-13 7-1182,6-12 2016,-7 5 922,-8-7 0,-1 0 0,-7 0 0</inkml:trace>
  <inkml:trace contextRef="#ctx0" brushRef="#br0" timeOffset="17">16509 283 8010,'0'-16'0,"0"0"0,0 1 459,0 6 767,0-5-675,0 12-1114,0-5 309,0 7-1045,0 0 0,6 7 417,-1 4 882,7-4 0,-3 7 0,6-6 0</inkml:trace>
  <inkml:trace contextRef="#ctx0" brushRef="#br0" timeOffset="18">16871 503 8010,'24'31'-536,"6"1"1,-12-6 464,2 0 71,5 0 402,-1 13 0,1-6 1234,-4 4-1021,-4-4-222,6-2 93,-13 1 0,11-8-201,-12 6-129,0-13 1,-2 1 213,-7-8-1,0-6 111,0 10-195,0-12-114,0 5 511,0-7-420,-7-7 1,-2 1-1,-7-8-6,1-3 1,-1-8 0,0 3 0,2-3-4,4-3 0,3-1 1,7-3-1,3 2-126,8 4 1,1-3 0,16 2-1,3-1-576,4 2 0,7 4 0,-3 8 1,1 3 39,4 6 0,-1 3 1,1 2-1,-4 0-309,-1 0 0,-3 5 1,-4 2-1,-3 2-40,-2 3 1,1 1 0,-6-1 0,1-4-856,0-1 1613,5 6 0,-11-12 0,6 6 0</inkml:trace>
  <inkml:trace contextRef="#ctx0" brushRef="#br0" timeOffset="19">18144 566 7904,'-1'-16'86,"-5"0"1,-2 2-1,-10 2 1,-1 3 151,-2 2 0,-7 2 0,2 5 0,-2 0 6,2 0 0,-4 7 0,4 4 0,-2 4 15,2 6 1,-2-3-1,9 5 1,3-1-154,4 4 0,8 2 0,-1 0 1,5-3-48,5-3 1,6 5 0,10-6 0,3 0 0,4 0 73,3 0 1,-3-6 0,11-4-151,-1 1 0,-5-5 0,6 0 0,-4-2 126,-4 0 0,4-1 0,-9-9 0,2-6 1,-2-3 1,-5-9 0,-8-3 0,-3-5-77,2-6 0,-5 1 1,-1-10-1,-5-3-51,-1 0 1,0-7 0,0 1-1,0-1-149,0 3 0,-1 11 0,-3 6 0,-1 4 231,1 6 0,1 5 0,-1 9 211,-1 1 0,0 10-311,5 1 0,2 7 1,1 8-1,4 3 131,2 3 0,-4 5 0,4 9 0,0 2 95,-1-3 0,1 5 0,3-1 0,-1 2-53,1 4 1,7-5 0,4-1-1,0-1-55,-1-1 1,6-1 0,-1-7 0,2-3 1,3-3 1,-3-1 0,1-7-1,-2-1 57,0-3 0,5-7 0,-5 3 0,4-5 59,-1-1 0,7-5 0,-10-3 0,0-5-184,2-4 1,-2-4 0,-2 0 0,-5-7-188,-3-7 0,-8 0 0,-1-5 1,-2 2 66,-4 3 1,-3-2 0,-5 4 0,-5 5-148,-4 3 1,-2 10 0,0 6-1,0 2 199,1 3 0,-1 10 0,0 4 1,2 6 189,4 5 1,3 3 0,7 8-1,2-1-200,3 1 1,5-1 0,11 2-1,4 2-124,-1 2 0,6 3 0,-6-5 1,3-4-1115,-1-1 0,0 3 0,5-8 0,1-1 1299,-1-3 0,1-10 0,-1-4 0</inkml:trace>
  <inkml:trace contextRef="#ctx0" brushRef="#br0" timeOffset="20">19512 975 7930,'46'0'117,"-4"0"0,-4 0 0,-5 0 0,2 0 261,2 0 1,-7 0 0,-9 0 0,-4 0 228,-1 0-607,-8 0 0,6 6 0,-5 3 0</inkml:trace>
  <inkml:trace contextRef="#ctx0" brushRef="#br1" timeOffset="21">15157 8849 13518,'-16'-14'-334,"1"4"1211,-1-4 1,7 14-573,4 0 1,3 12 0,4 11-1,3 1 1081,6 4 1,3 2 0,1 3-1,1 2-455,0 2 1,0-1-1,-1-3 1,1 2-18,0 2 0,-6 0 1,1-6-1,-1-1-798,-1-4 1,0 2-1,-6-7 1,2-2-1198,-1-1 1,-2-3 65,-2 1 1,-2-7-2263,-3-4 0,1-10 0,-6-6 2974,-3-3 1,-1-8 0,-1-3-1</inkml:trace>
  <inkml:trace contextRef="#ctx0" brushRef="#br1" timeOffset="22">14560 8928 9829,'-7'-11'819,"7"1"1,7 6-1,10-3 1,6 2-444,8 0 1,8-2 0,10 3 0,1-1 12,3 2 1,8-4-1,2 0 1,5-2-256,-2-3 1,6 3-1,-14-2 1,-4 1 11,-4 1 1,-11-3 0,-6 5 0,-7-2 4,-3-3 0,-2-2 0,-7-2-286,-4 1 0,3-6 0,-8 0 20,-2 2 178,-1 8 0,-2 6 1,-2 10 48,-3 6 1,3 8-1,-3 5 0,5 4 94,5 5 1,4 4 0,7 0 0,-1 5 358,1 3 0,5 2 1,0 0-1,-2 0-189,-1 1 1,-2-8 0,-1-4-1,-1-4-92,-3-6 0,-3 2 1,-4-7-157,1-2 0,-1-3 0,-10-6-299,-4-4 0,-2-6 0,-1-6 0,3-4-374,-2-4 0,-2-4 0,0-2 0,3-7-129,6-2 1,3-3 0,4-1 0,3 0 82,6 1 1,8-1 0,2 14 0,0 3 416,2 4 1,-4 9-1,5-3 1,1 5 377,-1 1 1,-5 1 0,2 5 0,-3 4-71,-2 4 1,-1 2 0,-1-1-1,-1 1 69,-3 0 1,-1 5 0,3 2 0,-2-1-73,3 1 0,1 3 1,3-5-1,2-2 57,2-1 0,7-4 0,-2-2 0,2-3 288,-1-2 0,6-2 1,-5-5-1,0 0-36,1 0 0,-1-5 1,0-2-1,-3-2-121,-2-3 0,-3-7 0,-4-4 1,-2 0-125,-3 0 1,-4-4 0,-7 0 0,-2-2-646,-3-3 1,-6 2 0,-10 4 0,-5 7-60,-4 7 0,-5 0 1,0 6-1,4 3 341,1 1 1,-1 7 0,10 2 0,2 4 500,1 6 0,4-1 1,4 7-1,4-1-108,5 5 0,1-3 1,3 1-1,8-1 241,10 0 0,7-3 0,5 4 0,4-2-337,4-4 0,10-2 0,3-1 0,0-2-645,1-4 1,-3 3-1,-7-8 1,-3-2-472,-5-1 1,-11-2 0,-5 0 986,-3 0 0,-10 0 0,-1 0 0</inkml:trace>
  <inkml:trace contextRef="#ctx0" brushRef="#br1" timeOffset="23">17421 9274 8291,'7'-16'0,"2"0"684,0 0 0,-2 1 1,-7-3-1,0-1 382,0-2 0,-2-7 0,-3 2 0,-6-2-482,-3 2 0,-7 3 1,0 7-1,0 2-127,-1 4 0,4-2 0,-3 6 1,4 3-211,1 1 1,-5 2 0,0 2 0,2 3-201,1 6 1,3 8 0,-1 4 0,0 1-227,0 4 0,2 2 0,2 1 0,4 0-57,1 1 0,1-2 0,6-2 0,0-4 321,0-1 0,9 3 1,7-5-1,8-4-69,6-4 1,1-1 0,1-7 0,1-1 236,4-3 0,-4-1 0,5 0 0,-1-1-255,0-5 1,-1 3-1,-4-9 1,-3-4-120,-2-3 1,-6-4 0,-9 2 0,-3-3-139,-2-1 1,-2-5 0,-5 4 0,-2-2-355,-3 2 1,-4-2 0,-7 9 0,2 3 447,4 4 0,-4 8 495,3-1 0,5 5 0,0 5-211,5 6 0,1 3 1,1 3-1,3 3-233,1 1 1,7-1 0,-1-4-1,4 0 48,6 0 0,-3-1 0,5-1 0,-2-1-482,0-3 0,5-6 1,-4 1-1,1-3 2,0-2 0,3 0 0,-3 0 0,-1-2 244,1-3 1,-7 1-1,-7-6 1,-2-3 172,-4-1 0,-1-1 0,-2-3 0,-2 1 256,-3 1 1,1-7-1,-4 11 1199,1 0 0,-4 5-458,6-4 1,1 10 0,10 1-402,4 8 1,4 6-1,2 4 1,0 1-204,-1 2 1,1 2 0,0-4 0,-1 4-168,1 1 1,-5-5-1,-3 2 111,-1-3 1,-1-3 88,-6 1 0,-2-7 0,-3-4 138,-6-3 0,-3-9 0,-2-4 0,1-4-96,-1-6 1,0 1-1,1-6 1,1-2-41,3-1 1,4-3-1,7 1 1,0 1-521,0 4 0,0-2 1,2 7-1,3 2-859,6 1 0,8 4 1,4 4-1,1 5-513,4 3 1,2 2 0,1 0 0,1 2 303,-1 3 0,0-2 1,1 8-1,-1-1 785,1-1 1,-3 5 0,-1-5-1,-3 1 504,-2 1 0,-2-8 0,1 11 0,3-5 0</inkml:trace>
  <inkml:trace contextRef="#ctx0" brushRef="#br1" timeOffset="24">18522 9053 8291,'0'-15'0,"0"-1"404,0 0 1,0 6 0,-2 1 0,-3 2 318,-6 4 1,-3-4-1,-1 1 1,-1 3-109,0 1 0,0 2 0,1 2 0,-1 3-83,0 6 1,-3 3 0,2 1 0,3 1-224,0 0 1,5 6-1,0 3 1,2 1-155,4 0 1,3-1 0,5 3 0,5-4-560,4-1 0,7-2 0,4-5 0,1-1-495,2 1 1,10 0-1,-6-2 1,3-4-244,3-5 0,-5-3 0,6-2 0,-2 0 491,-1 0 1,1-7 0,-6-3 0,-1-4 416,-4-2 1,2-5 0,-7-2-1,-3-1 234,-6-4 0,0-2 0,-5-1 0,0 1 59,0 4 0,0-2 0,-3 7 0,1 2 510,-2 1 1,-3 3-1,-3-1 1,-4 2 118,-2 3 0,-1-1 0,-8 7 1,-1 1-132,-2 3 1,-5 1-1,3 0 1,-1 0-146,-4 0 0,5 7 0,0 1 1,2 3-136,0-1 1,6-1-1,6 3 1,2-1-172,3 1 0,4 2 0,7 2 67,9-1 0,5 1 0,9 0 1,1 0-456,8-1 0,-1 3 0,4 1 0,0 2 228,-2-2 0,-2-1 0,-6-3 0,-2 1 428,-4 0 0,-3 0 0,-8-1 1,-1 1 538,-3 0 0,-4-1 1,-7 1-157,0 0 0,-7-7 0,-6-2 0,-6-2-208,-7 0 0,-4 0 0,-3-5 0,-2-1-373,-1-5 0,-8-1 0,2-5 0,-2 2-742,2-3 1,-1-1 0,4-1 0,3 1-719,2 3 0,1-3 0,12 6 0,4-3 88,4 1 1,8 4-1,12-2-564,9 1 1,14 1 0,13 6 0,6 0 1759,4 0 0,6 0 0,-3 7 0,7 2 0</inkml:trace>
  <inkml:trace contextRef="#ctx0" brushRef="#br1" timeOffset="25">19890 9195 8291,'14'-16'580,"-4"0"0,-3 1 0,-9-3 1,-3-1 53,-5-2 0,-6 0 0,-5 5 0,-5 1-190,-4-1 1,0 2 0,2 2 0,2 3 199,-2 2 0,-1 2 1,-1 5-1,4 0-370,5 0 1,-2 0 0,2 2 0,0 3-225,-2 5 0,8 4 0,-3 4 1,6 1 120,0 2 1,5 7 0,1-4 0,5 1-233,1-4 0,1 1 0,6-1 0,9-1 121,9-3 1,4-3-1,3-2 1,-1-3-10,1-2 1,4 0 0,1-4-1,-2 3-84,-2-3 1,-3-3-1,-2-5 1,-4-6 54,-1-2 1,-4-5 0,-7-1 0,-3-2-354,-2 2 0,-2-4 0,-5 2 115,0 2 657,0 8 0,2 4 0,3 9-216,6 3 0,3 2 1,2 6-1,1-3-286,4 2 1,-4 2 0,6 0 0,-2-2-362,0-1 1,2-8 0,-4 4 0,2-1-313,-2-1 1,0 0-1,1-5 1,1 0 23,-2 0 0,-7-2 0,-1-3 1,-1-5 296,-1-4 0,-2-4 1,-7-3-1,0-3-166,0-1 1,0-3 0,-2 7 0,-2 2 183,-1 2 1128,0 1 0,7 9 0,3 7-385,5 9 0,4 10 0,4 4 1,1 1 552,2 4 1,5 0-1,-5 0 1,-2-4-248,-1-1 1,-2-2 0,-2-5-1,-4 0 720,-5-1-757,4 1 1,-9-9-424,0-7 1,-2-7 0,-8-9-1,-1-1-503,3-4 0,-1-2 0,5-7 0,-1 2-238,2 1 1,1-10 0,4 11 0,3 3 37,5 4 0,4 3 0,4 2 0,3 4-70,5 4 1,4 6 0,3 6 0,2 4 618,2 4 1,4 2 0,-2-1-1,1 1 360,4 0 0,-6-2 1,-1-4-1,-4-3 18,-1 0 1,-1-5 0,0 3 0,-1-5-119,-4-5 0,2 2 1,-5-8-1,0-1-168,-1-2 0,-2-2 0,-10 0 0,-5 1-424,-3-1 0,-2-1 0,-2-3 0,-3-1-12,-5 2 0,-11 3 0,-6 4 1,-2 2 162,-3-2 0,-4 5 0,-1 1 0,2 5 40,2 1 1,7 7 0,1 3 0,2 4 644,4 2 0,7 5 0,3 3 1,4 2 511,7 2 0,5 11 0,12-8 0,5 2-524,8 0 0,10-1 0,1-1 0,8-1-466,7-4 0,-2 2 0,1-5 0,1-2-119,-2-4 1,-7 3 0,-9-10 0,-2 2-2886,-3-1 1,-8 1 0,-8-5 2937,-7 2 0,-33-6 0,-14 4 0</inkml:trace>
  <inkml:trace contextRef="#ctx0" brushRef="#br1" timeOffset="26">15346 10185 9284,'0'-16'0,"0"1"0,-2 1 847,-3 3 0,-2-3 0,-5 4 0,1-2-114,-1 1 0,-2-3 1,-2 5-1,0 1-43,1 2 0,-1-1 0,-1 2 0,-3 2-486,-1 1 1,0 9-1,4 3 1,-2 4-380,-2 2 1,0 0 0,5 1-1,2 3 13,4 0 1,-3 7 0,8-5 0,2 1 114,1 0 1,2-2 0,0-4 0,0 2 89,0 2 1,7-5 0,3-7 0,4 0 277,2-1 1,2-4-1,1 1 1,3-5-255,3-5 1,-1-4 0,4-7 0,-1 1-131,0-1 1,-2 0 0,-2 0 0,-4 1-208,-5-1 0,-4-5 0,3 0 0,-5 2 133,-1 1 1,-1 8-1,-6-1-302,0-1 439,0 5 0,1 7 0,3 11 143,1 3 0,7 7 1,-1 0-1,1-2-91,-2-2 1,4-1-1,-3 0 1,3-1-105,2 1 1,-1 0 0,3-2-1,1-2-430,2-1 0,0-3 0,-4 3 0,4-4-281,6 0 1,-3-6 0,2 5-1,0-5 28,-1-1 0,8 0 0,-5-1 0,-2-3 652,-1-1 0,1-5 0,-3 1 0,-1-3 220,1-6 0,-2-1 1,-5 1-1,-2-1 469,-4-2 1,2-5 0,-6 5-1,-3 2 409,-1 1 0,-2-3 1,-2 2-1,-3 4-282,-6 2 1,-3 5-1,-1-5 1,-1 5-427,0 1 0,-5 1 0,0 6 1,0 0-311,-1 0 0,2 2 0,-4 3 0,1 6-297,4 3 0,-4 2 0,2 1 0,2 2-100,2 2 0,6 5 1,2-5-1,2 0 96,4 2 0,3-6 1,5 4-1,6-3 203,3-2 1,8-1 0,5-1-1,2-1 93,3-3 0,-1-7 1,1 3-1,-1-5 210,1-1 0,-6-1 1,-2-5-1,-1-4 79,-4-4 1,2-3-1,-3-4 1,-6-6-20,-3-2 1,-4-3 0,-5-1-1,0-4-259,0-4 1,-2-5 0,-5 1-1,-7 1-145,-5 2 1,-2 9 0,5 0 0,0 7 9,1 3 1,-1 2 456,0 5 0,6 7 0,1 6-229,2 6 0,2 6 0,5 9 0,0 1 192,0 2 0,7 12 0,2 0 0,3 4-100,3 1 0,-2 1 0,8-4 0,-4 1-401,-1-1 1,5-2 0,2-1 0,-1-2-734,1-4 0,3 2 0,-5-7 1,-2-4-399,-1-5 1,3 1 0,1-8 0,1-2 457,0-1 1,3-2 0,-3-2 0,0-3 370,-1-5 1,1-4 0,-6-2 0,1 0 514,-4 0 0,-9-13 0,2-4 0</inkml:trace>
  <inkml:trace contextRef="#ctx0" brushRef="#br1" timeOffset="27">16462 10107 8291,'-5'-16'1406,"0"0"-311,-1 7 0,6 4 0,0 10 0,2 8-447,3 6 1,4 4-1,9 4 1,1 0-186,2 1 0,1 3 1,-1 4-1,4 2-27,-1-2 0,1-2 1,-6-2-1,2 1-6,-2-1 0,-7-5 0,-3-1 0,-2-1 1,-3 1 0,-3-6 0,-1 2 1,-1-5-210,-5-6 0,-8 2 0,-8-7 1,-1-1-841,0-2 1,-5-2-1,0-2 1,-3-2-1267,-1-1 0,-2-12 0,7 1 0,-1-3 391,2-4 1,-2-1 0,7-10 0,2-2-787,2-6 2279,1-4 0,0-1 0,0 0 0</inkml:trace>
  <inkml:trace contextRef="#ctx0" brushRef="#br1" timeOffset="28">16305 9776 8291,'9'-15'-376,"-4"-1"0,-2 2 0,3 4 520,4 4 1,-1 5 0,3 2 0,4 5-467,3 4 0,9 11 0,-2 3 0,4 3 322,1-1 0,1 0 0,-1 6 0,1-1 0</inkml:trace>
  <inkml:trace contextRef="#ctx0" brushRef="#br1" timeOffset="29">17075 10217 8291,'11'-18'0,"-1"-1"0,1-4 393,-3-1 1,-1 5 0,-7-4-1,0 2 379,0 0 0,-5 0 1,-2 5-1,-2 2-187,-3 4 1,-2-2-1,-1 5 1,-1 0-245,0 0 1,-5 1 0,-2 6 0,1 0-201,-1 0 1,2 7 0,4 4 0,-3 5-150,-1 5 0,0-2 0,6 7 0,1 0-36,3-1 0,-1 4 0,7-4 0,1 1-59,3 0 1,1-7-1,0 2 1,1-3 62,5-3 1,8 1-1,8 0 1,3-2 0,3-4 0,1-3 0,3-7 0,-1 0-17,1 0 1,-3 0 0,-1-1 0,-3-5-126,-3-4 1,-1-9 0,-7-4 0,-1 0 113,-3 1 0,-6-5 1,1 5-1,-3-1-1,-2 0 1,0 2 1200,0 6-523,0 6 1,0 4 0,1 10 0,5 5-425,4 4 1,4 7 0,4 0 0,1-2-557,2-1 0,1 3 0,-2 0 0,1-2-586,-2-2 0,4-1 0,-3 0 0,0-2 155,-3-4 1,4 4 0,0-5 0,-2 0-3200,-1-4 4000,-2-3 0,6-2 0,3 0 0</inkml:trace>
  <inkml:trace contextRef="#ctx0" brushRef="#br1" timeOffset="30">17799 10059 8291,'-11'-24'127,"1"3"0,4 5 0,-4 4 0,-2 3 775,-2 2 1,-2-3 0,0 5 0,-1 1-509,-4 2 1,3 2 0,-4 2-1,1 3-94,0 6 1,-6 3-1,6 2 1,2 1-106,2 4 1,6-2-1,3 6 1,1-1-164,3 1 0,2-5 0,2 5 0,2-2-9,3-4 1,6 5 0,10 1 0,5-1-63,4-3 0,6 0 1,3-3-1,1-4-147,4 0 0,-4-8 0,2 0 1,0-5 107,-2-1 0,-2 0 0,-4 0 0,0-1 84,3-5 0,-2-4 1,-7-9-1,-4-4 36,-1-1 0,-4 3 1,-6-6-1,-5 0 87,-1-3 0,-1 0 0,-8 2 1,-3 4 10,-6 1 0,-3 2 0,-3 5 0,-3 1 171,-1-1 1,1 2 0,2 4 0,-1 4-47,-2 5 0,0 1 0,5 0 0,0 1-181,1 5 1,1 7 0,3 10 0,4 0 46,0 0 1,6 5 0,-5-2-1,6 2-387,6-2 0,2-2 1,8-4-1,0 0-40,-1 0 1,8-3 0,3-1-1,2 0-30,-1-1 0,2-6 0,-3-2 0,2-2-459,-1 1 1,1-1 0,-7-5 0,-2-2 336,-2-3 1,2-4 0,-1-8-1,-4-3 141,0-1 1,-5-7-1,-1 4 1,-1-2-15,-3 0 0,-2 1 1,-2-1-1,-2 5 938,-3 4 30,3 8 0,0 4 0,11 10 1,1 7-233,3 7 1,9 0 0,-6 8-1,1 1 166,1 1 1,-8 1-1,-1-2 1,-2-4-104,-3-1 1,-3-2 0,-1-5-268,0-1 0,0-4 0,-1-2 0,-5-2-85,-4-4 1,1-3 0,-1-5 0,-3-6-109,-1-3 1,-1-3 0,1-2 0,3-4 48,6-1 1,-2-3 0,2-4-1,1 0-431,3-1 0,8-3 1,3 2-1,6 5-105,5 4 1,-4 4-1,6 10 1,0 5 580,3 3 1,3 4 0,3 5-1,-1 7 102,1 5 0,-1 7 0,1-3 0,-3-1 184,-2 1 0,1 3 0,-7-5 0,-4 0-258,-5 2 1,0-6 0,-5 4 0,0-3-983,0-2 1,4-1-1065,-6 1 0,7-2 602,-1-4 0,-2-4 0,-1-12 684,-1-4 1,-1-4 0,-6-3-1,0-3 620,0-1 0,0-12 0,-2 0 0,-2-5 0,-1-6 0,0-15 0,-2 1 0,-2-12 0</inkml:trace>
  <inkml:trace contextRef="#ctx0" brushRef="#br1" timeOffset="31">18868 9604 9018,'5'21'1023,"0"0"0,7 12 0,-1 0 1,3 4-70,2 1 1,5 9 0,1-3 0,1-1-284,0 3 1,-2-2 0,-6-3-1,1-4-575,0-4 1,0-3 0,-1-2 0,1-4-1080,0-1 1,-1-2-1,-1-5 1,-1-1-1296,-3 1 1,1-7 0,4-4 2277,1-3 0,7-9 0,1-2 0</inkml:trace>
  <inkml:trace contextRef="#ctx0" brushRef="#br1" timeOffset="32">19528 9997 8291,'9'1'0,"-6"3"661,-6 1 0,-6 0 0,-8-5 0,-4 0 412,-6 0 0,-4-5 0,-7 0 1,-8 1-697,-5 3 0,-13 1 0,3 0 1,-1 3-1572,3 8 0,7-1 0,-6 13 1194,-1-1 0,-2 3 0,-2 6 0</inkml:trace>
  <inkml:trace contextRef="#ctx0" brushRef="#br1" timeOffset="33">19858 10059 8120,'-9'-15'2470,"1"6"-1686,2 4 0,5 5 336,-5 5 1,10 4 0,3 6 0,2 1-349,3 0 0,7 5 0,2 0 0,0 0-939,2 1 0,-6-4 1,4 3-1,-3-4-1137,-3-1 0,1 0 0,-2-1-1352,-3 1 0,-6-7 1857,-10-4 0,-4-3 0,-9-4 0,-3-5 799,-5-9 0,-3-6 0,-3-10 0</inkml:trace>
  <inkml:trace contextRef="#ctx0" brushRef="#br1" timeOffset="34">19638 9729 8126,'0'-15'0,"0"-1"-94,0 0 1,2 7-1,3 4-640,6 3 0,-3 1 734,3-5 0,-8 5 0,4-6 0</inkml:trace>
  <inkml:trace contextRef="#ctx0" brushRef="#br1" timeOffset="35">19921 9949 8171,'32'32'0,"-1"-1"0,0-1 378,1-4 0,-1 9 0,1-3 0,-3-1-20,-2-3 1,1 0 0,-7-5 0,-2-3 1040,-2-2 0,-8 1-824,-4-8 0,-5-4 0,-5-4-397,-5-6 1,-4-6 0,-4-7-1,-1-1-269,-2-4 1,0-2 0,7-5 0,2 0 19,1-5 1,8 2 0,-1-6 0,9 5-56,11 6 1,3-2-1,13 7 1,5 4 349,1 5 1,6 5 0,-6 8 0,1 5 187,-1 4 0,4 4 0,-4 4 1,1 3-151,-1 5 1,-3-2 0,-7 1 0,-3-1-397,-3 1 1,-1-6 0,-7 3-1,-2-1-549,-1 0 1,-8 0 0,4-3 0,-1 1-715,-1 2 1,0 0 0,-3-5 302,3-1 0,-1-1 0,4-1 0,1-5 1094,0-1 0,8-2 0,8-5 0</inkml:trace>
  <inkml:trace contextRef="#ctx0" brushRef="#br1" timeOffset="36">21493 10201 8120,'0'-23'308,"0"6"1,-1-4-1,-5 3 374,-4 3 0,-4-1 1,-2 0-1,0 2-209,1 4 1,-8-3-1,-1 8 1,-3 2-146,1 1 1,2 4 0,-4 3 0,3 5-135,3 4 1,1 7-1,7 2 1,3 2-76,6 2 0,3-2 0,2 1 0,2 0 108,3-1 0,11 3 1,10-6-1,4 1 37,1 0 1,8-2 0,1-7 0,0-2 97,-3-2 0,1-6 1,-3 1-1,-3-3-148,-5-2 1,-7-7 0,1-4 0,-4-4-394,-1-6 1,-7-4 0,-4-6 0,-3-1-1212,-2 1 1,-7-6-1,-4 1 1,-1 2-50,1 7 1,-3-1-1,6 5 1,-3 2 247,1 3 0,6-1 1191,-1 9 0,5 3 0,7 3 0,7 8-15,5 6 1,2 9 0,-3 4-1,1 2 697,2 3 0,5 7 1,-5 1-1,-2-1 372,-1-2 0,-3-1 1,1-1-1,-2-1-244,-3-4 0,1-3 0,-5-8 587,1 1-924,-4 0 0,3-9-245,-7-7 0,0-7 1,0-11-1,2-3-661,3-5 1,-2-2 0,8 0 0,1 2-390,2-2 1,0 0 0,0 0 0,0 4 397,4 1 0,1 4 0,-4 9 0,1 4 34,0 5 1,0 2-1,-1 5 332,1 4 0,5 4 0,0 3 0,-2 3 727,-1 1 1,-3 0 0,3-4 0,1 2-206,2 2 0,7 0 0,-4-7 0,3-2-71,-1-1 0,-2-8 1,6 3-1,-2-5-11,0-1 1,3 0-1,-8-1 1,0-3-279,0-1 1,-2-11 0,-8 2 0,0-3-386,-3-8 0,-6 3 0,-1-5 0,-6-1-83,-8-1 1,-10-3 0,-5 3 0,-4 2 126,-1 6 0,-1 4 0,-1 3 0,-2 2 93,-1 1 1,4 8-1,8-1 1,1 8 680,4 6 1,1 11 0,4 5 0,4 4 63,5 2 0,10-1 0,5 0 0,6 1-95,5-1 1,9 1-1,8-1 1,2 1-246,4-1 0,1-5 0,4-1 0,2-3-632,1-2 0,1-5 0,-8-2 0,-3-5-3469,-5-1 0,-11 4 3840,-5-6 0,-17-7 0,-6-6 0</inkml:trace>
  <inkml:trace contextRef="#ctx0" brushRef="#br1" timeOffset="37">15503 11270 9012,'0'15'1289,"0"1"0,0 0-944,0 0 0,0 6 1,0 4-1,0 4 188,0 2 1,2-1 0,1 0 0,2 3-27,-1 2 1,-1-3 0,3 4 0,2-4-180,1-1 0,0-6 0,-6-2 0,4-3 177,2-7 1,-5 2 257,1-5-978,-3-4 0,-9-6 1,-2-9-1,-2-5 46,1-4 1,-1-9 0,-4-2 0,1-7-92,3-7 1,-1-4 0,7-2 0,1-3-305,3-1 0,2-6 1,5 7-1,4 4 203,4 3 1,9 11 0,3 0 0,2 9 756,-2 6 1,7 1-1,-3 11 1,0 3 53,-1 1 0,5 2 1,-10 2-1,2 3-27,0 6 0,-8 4 0,-1 5 1,-6 1 283,-4-2 0,-2 3 1,-5 1-1,0 2-110,0 3 0,-7-6 0,-5 1 0,-6-2-372,-3 0 1,0 0 0,4-7-1,-2-2-318,-2-1 1,-7-8-1,3 2 1,-1-3-696,0-2 1,5 0 0,-3 0 0,1-2-1189,4-3 0,6 2 1,5-8 149,1-1 0,1-7 0,8-4 0,3-2 1826,6-2 0,10-10 0,3-3 0</inkml:trace>
  <inkml:trace contextRef="#ctx0" brushRef="#br1" timeOffset="38">15912 10877 8430,'16'-9'114,"-1"4"1,-1 10 0,-2 5 784,-1 4 1,-2 9 0,3 3 0,-2 2 532,3-2 0,-5 4 0,1-4 0,0 4-728,0 2 1,-4 4-1,4 1 1,-1-4-609,1-5 0,0 2 1,3-6-1,-3 1-104,-2-4 0,5 1 0,-3-1 0,1-2-1486,1-1 1,-1-2 0,4-1-1,-2-1-40,-1-3 0,-1-3 0,8-4 0,3 1 773,5-1 1,4-3-1,1-2 1,0-5 760,1-4 0,-1-4 0,1-2 0,-1 1 0,1-1 0,-1 0 0,-1-1 0,-4-3-40,-5 0 1,-5-3 0,-6 4 0,-5-4 770,-3-2 0,-2 6 1,-2-2-1,-1 4 312,-2 1 0,-13 0 0,3 1 0,-3 1-367,1 3 1,-6 2 0,-2 6-1,-1-2-364,0 1 1,2 9 0,-4 6 0,3 3-134,2 2 0,-3 5 0,5 1 0,2 1-92,2 0 1,1 3-1,2-3 1,3-1-122,6 1 0,3-2 0,2-5 0,2-2-10,3-4 0,6 4 0,8-5 0,4 0 75,1-4 0,2 2 1,8-2-1,1-1-55,1-3 0,6-6 0,-5-2 0,-2-2-76,-2-3 1,-7-2 0,-1 0-1,-4 2 134,-7 1 0,0 1 0,-7-4 0,0 2 1677,0 1-1434,-2 8 1,2-4 0,3 9 0,3 3 259,-3 5 0,11 4 0,-4 2-1068,1 0 0,6-6 0,-11-1 0,-1 0-639,2-1 1,0-2-1,2 2 1,-1-1-153,1-3 0,0-2 0,-1-2 1,1 0 461,0 0 0,5 0 1,2-2-1,-1-5 860,1-9 0,-2-7 0,-5-8 0</inkml:trace>
  <inkml:trace contextRef="#ctx0" brushRef="#br1" timeOffset="39">17264 11144 8120,'-7'-19'134,"-4"3"1,-2-3 0,-3 8 0,-2-1 63,-3 2 0,4-3 1,-6 8-1,2 2 533,0 1 0,0 4 0,4 3 1,-2 7 178,-2 7 1,5-1-1,5 6 1,1 1-716,1 1 1,2 7 0,7-8-1,0 1 3,0 0 1,12-5 0,6 3 0,5-1 7,5-4 0,7-1 1,3-3-1,2-1-168,4-3 0,1 1 0,2-7 1,1-1 37,-1-2 1,5-2 0,2-2 0,-1-3-71,-4-6 0,0-8 1,-13-2-1,-3 0-28,-5-2 1,-7 4 0,-10-7-1,-6-2-33,-3-2 1,-11-6 0,-5-1 0,-9 2-225,-6 2 0,1 8 0,-11 4 0,3 4 74,-1 1 0,5 7 0,6 4 1128,-2 3 1,6 11 0,2 5 0,8 7-331,7 4 1,5-1 0,7 6 0,9-2 167,8 0 0,6 3 1,3-8-1,2-1-559,2 1 1,12-2 0,-2-3 0,2 1-1369,0 2 0,1-2 0,-1-7 0,-5-1-3750,-4 1 1,-3-5 4691,-6-2 0,-6-10 0,-3-4 0</inkml:trace>
  <inkml:trace contextRef="#ctx0" brushRef="#br1" timeOffset="40">18160 11285 8120,'11'-14'390,"-1"4"1,-5 1 0,6 6 3480,1-3 0,2 1-3077,2 5 1,-8 2-1696,-2 3 0,-5-1 0,-2 4 901,-5-1 0,-9-1 0,-10-6 0</inkml:trace>
  <inkml:trace contextRef="#ctx0" brushRef="#br2" timeOffset="41">25550 7607 8168,'0'18'1388,"2"3"1,3 3 428,5 1 1,4 10 0,2-4 0,0 4-979,-1 3 1,1 1 0,0 5 0,0-4-428,-1-2 1,-1 4 0,-1-5-1,-5-4-916,-1-5 0,4 0 1,-6-7-319,-2-2 1,-1-7-29,-2-1 0,-7-13 0,-5-2 0,-5-6-1878,-4-8 1,-7-2 0,1-3 2727,-2-9 0,-10-13 0,-1-11 0</inkml:trace>
  <inkml:trace contextRef="#ctx0" brushRef="#br2" timeOffset="42">25110 7749 7992,'-7'-9'0,"-2"2"1042,0 0 1,-3 4 218,7-8 1,1 8-931,9-3 0,4 5 1,9 1-1,3 0-85,5 0 0,5 0 0,8-2 0,6-2-140,6-1 0,8-5 1,-1 3-1,3-2-120,2-3 1,-2 3 0,-2-1 0,-4-1-117,-7 2 0,0-5 0,-15 6 1,-4-3 13,1 1 0,-7 5 0,-2-4 208,-4 2 0,-1 2-26,0 5 1,-7 1 0,-3 6 0,0 7 85,-1 5 1,0 9 0,-3-1 0,1 2 41,3 3 1,1 4 0,-4 5 0,4 2 209,2 6 1,0 0 0,3-5 0,-3-4-143,-2-2 1,3-1 0,-5-6 0,-1-1-51,-2-4 0,-2-3 261,0-7-271,0-8 1,0-8 0,0-12 0,0-5-405,0-4 0,1-7 0,5 0 1,4-5-425,4-4 1,3-5 0,3 7 0,2 4 17,3 3 1,-6 9 0,4-1 0,-2 8 294,0 7 0,0 3 0,-6 2 0,1 0 403,0 0 1,0 7-1,-1 2 1,-1 1-26,-3 1 0,3-1 0,-4 8 0,4 1 128,2 2 1,0 0-1,1-4 1,4 3-24,5 1 0,2 0 0,2-6 0,0 1 67,3 0 1,2-8 0,-4-1 0,1-1-81,-1-1 0,1 0 0,-1-5 0,-1-2 261,-4-3 0,2 2 0,-7-8 0,-4-3-79,-5-5 0,1 2 0,-8-6 0,-2 2-159,-1 0 1,-11-7 0,-5 4 0,-6-1-634,-5 4 1,-1 4-1,-6 3 1,3 1 305,3 3 0,-4 6 1,5-1-1,1 3 158,3 2 1,5 7 0,4 4 0,3 3 93,2 2 0,2 5 0,9 1 0,4 3 252,8 3 0,10 0 0,2 0 0,5-2-360,4 2 1,10 0-1,-1-2 1,1-5 16,3-4 1,-4-6 0,-4-1-1,-2 1-3183,-5-3 2234,9-1 0,-23-1-60,10-1 302,-3 0 255,-4-5 438,6 0 0,-5-21 0,6-5 0</inkml:trace>
  <inkml:trace contextRef="#ctx0" brushRef="#br2" timeOffset="43">28207 8000 8789,'23'-15'0,"-6"-3"422,-5-3 1,-8 2-1,1-5 1,-3-1 74,-2 1 1,0-3 0,-2-2 0,-3 3-21,-6 5 0,-4 3 1,-5 2-1,-2 1-108,-3-1 0,4 6 0,-5 1 0,0 2-213,1 3 0,-3 4 1,6 6-1,-1 4-180,0 4 1,2 3 0,4 4 0,-1 4-38,3-1 0,-4 4 0,10-5 0,0 1 56,4 4 0,3 0 1,2-1-1,0-5 82,0 1 1,7-6-1,4 4 1,4-5 9,6-5 1,-2 1 0,6-7 0,-1-2-31,1-1 0,1-2 1,5 0-1,1-2-89,-1-3 0,-4 2 0,-3-8 0,-1-1 56,-4-2 0,-7-7 1,-3 0-1,-2 0-83,-4-1 0,-1 4 1,-2-3-1,0 4 83,0 1 0,0 0-13,0 0 1,0 9-40,0 7 0,2 6 1,3 6-1,6-2-53,3 3 1,1 4 0,1 2-1,0-1-123,-1 1 0,1-2 0,2-4 0,1-3-275,2 2 0,5-5 0,-3 0 0,-1-1-220,1-1 1,9 0 0,-4-5 0,0-2 188,1-3 0,-6 2 1,-2-8-1,-4 1 127,-1 1 0,-7-12 0,-4 2 256,-3-4 0,-4-1 0,-1 4 1,-4-1 132,-2 2 0,0 7 0,-3 3 179,1 2 0,3 4 685,-3 8 0,4 4 1,7 6-1,0 1-380,0 0 0,0 5 0,0 2 0,0-1-226,0 1 0,5 3 1,2-5-1,0-2-188,0-1 0,-1-2 0,-5-3 1070,5-2-397,-5-4 0,1-19 1,-9-4-421,-2-1 0,6-6 0,-4 0 1,2-1 85,-1-4 1,3-2-1,8-1 1,6 1-330,3 4 1,1-4 0,3 6 0,3-1-347,5 4 1,2 5-1,0 4 1,-2 4-335,2 1 1,2 1-1,1 6 1,1 0-335,-1 0 0,-1 7 0,-4 4 0,-5 3-794,-4 1 1,-3 1 1721,-3 0 0,3 0 0,-5-1 0</inkml:trace>
  <inkml:trace contextRef="#ctx0" brushRef="#br2" timeOffset="44">29528 7717 8654,'0'-15'221,"0"-1"1,-7 0-1,-4 1 123,-3-1 1,-7 2-1,0 2 1,0 3 505,-1 2 0,-1 2 0,-5 5 0,2 0-448,-2 0 1,3 7-1,1 3 1,1 6-56,4 5 0,3 2 1,4 4-1,3-2-17,2-2 1,-3 5 0,5-4-1,1 2-173,2 0 0,4-5 1,3 4-1,6-2-4,3-4 1,3 3-1,4-1 1,4-3-805,-1-6 1,6 2-1,-4-5 1,4 1-384,1 1 1,1-8 0,-1 2-1,-1-3 128,-4-2 1,7 0 0,-5-2-1,0-3 337,2-5 0,-6-6 0,1-3 1,-1-4 568,1-1 0,-6-2 0,10-13 0,-4-1 0</inkml:trace>
  <inkml:trace contextRef="#ctx0" brushRef="#br2" timeOffset="45">29842 7733 7483,'9'-16'0,"-4"1"0,-3-1 241,-2 0 1,-7 2-1,-4 4 1,-4 3 554,-6 0 0,3 5 1,-5-3-1,1 3-462,-4 2 1,1 5 0,1 2 0,1 2 61,4 3 0,1 1 1,4-1-1,2-2-163,2 2 1,6 2 0,-1 2-1,5 0-190,5 0 1,11-1-1,10 1 1,5 0-53,6-1 1,5 1 0,9 2-1,1 1-44,-1 2 0,-4 0 1,-5-4-1,-5 2 339,-4 2 0,-9 0 1,-3-5-1,-5 0 901,-6 0 0,-3-1-367,-7 1 0,-7-2 0,-5-4 0,-7-4-462,-7-5 1,-4-1-1,-3 0 1,-4-1-497,-5-5 1,-1-1 0,-1-5 0,2 2-1094,-2-3 1,6 1 0,3 0 0,5 3-2249,4 2 0,12-5 3479,-2 2 0,11-11 0,-2-4 0</inkml:trace>
  <inkml:trace contextRef="#ctx0" brushRef="#br2" timeOffset="46">30738 7482 8238,'0'-37'158,"0"0"0,-1 2 1,-5 7-1,-4 6 433,-4 4 0,-7-4 0,0 9 0,0 1 39,-2-2 0,6 2 0,-4 1 0,2 6-249,-2 3 1,3 2 0,-3 2-1,5 5-165,6 9 0,-4 5 0,5 9 0,1-1 113,2 4 0,5 8 0,1-1 0,0 3 4,0 6 1,7 2 0,5-2 0,5 0-184,4-2 1,5 4-1,-3-11 1,0 0-459,0-3 0,-2-4 0,-6-4 0,1-2-394,0-6 0,-6-4 1,-1-1-1,0-2-1297,-1-4 1,-2-3-31,4-7 1,-5-8 2028,6-8 0,-1-7 0,6-8 0</inkml:trace>
  <inkml:trace contextRef="#ctx0" brushRef="#br2" timeOffset="47">31037 7780 8579,'9'-7'1187,"-9"6"1,-12-5-1,-8 5-199,-6 1 0,-4-6 0,-1 1 0,0 2-266,-1 1 1,-5-3 0,-1-1 0,0 1-444,-1-2 0,-3 4 0,4-6 0,-1 0-562,1 0 0,3 6 0,7-4-2113,2 0 0,7 5 978,-2-3 1,17 9 0,11 3 0,12 1 567,13 4 1,4 2 0,10 0 849,1-3 0,-3 3 0,10-5 0</inkml:trace>
  <inkml:trace contextRef="#ctx0" brushRef="#br2" timeOffset="48">31210 7780 7906,'9'-15'245,"-2"-1"0,-9 0 0,-3 0 275,-6 1 1,-3 1-1,-3 2 1,-2 3 12,-2 2 0,-7 2 1,1 5-1,0 0-145,0 0 0,-2 5 1,4 2-1,1 2-29,3 3 0,3 7 1,3 2-1,1-2-80,3-1 0,4 3 1,7 0-1,2-2-61,3-2 1,9 4 0,9 0-1,3-2-100,7-1 0,0-2 1,9-1-1,0 1-77,-2 0 1,4-8-1,-6-1 1,1-1-286,-1-1 1,-3-2 0,-9-6 0,-5-4-76,-3-2 1,-4-7-1,-4-5 1,-4 2-747,-5 2 1,-2-4 0,-5 0 0,-4 0 143,-4-2 1,3 7 0,3-1 0,-1 7 414,0 3 0,7-4 561,2 6 0,7 1 1,9 10-1,0 4-122,0 4 0,1 2 0,2 1 0,2 2 948,-1 2 1,-3 6-1,-1-6 1,-2-2 221,-4-2 0,2-1 0,-6 0-532,-3-1 0,-3-6 1,-5-4-191,-6-3 0,3-4 1,-3-3-1,1-5 32,1-4 1,-3-7-1,7-2 1,1 0-113,2 1 0,2-5 0,0 5 0,2-1-306,3 0 1,9-3 0,7 3 0,-2 1-709,-1-1 1,3 2-1,2 5 1,-1 2-405,1 4 0,-7 1 0,-6 6-2047,2-3 1,2 1 2439,2 5 1,-5 0 723,-1 0 0,-6 0 0,8 2 0,-5 3 448,2 6 1,-4 4 0,5 6 0,2 4 604,2-1 1,2 11-1,2-3 1,1 1-516,2 0 0,0 4 0,-6-1 0,1-3-220,0-5 1,-2 0 0,-4-7 0,-4-2 627,-5-1-736,-1-2 1,-1-9-1,-3-7-102,-1-9 1,-6-7-1,4-5 1,0-5-218,0-4 1,2-1 0,5 0 0,0-1-245,0 1 1,7-1 0,4 3-1,3 1-176,1 1 1,1 8 0,0-2 0,0 5 326,-1 6 1,6 3-1,0 7 1,-2 0 375,-1 0 0,3 12 0,0 6 1,-2 3 9,-1 1 0,-3 6 0,3 0 1,-1 5 64,-1 4 0,3-2 0,-10-9 0,0-5 582,-4-3 1,-3-3-490,-2 1 0,-2-7 0,-3-6-165,-6-6 1,2-6 0,-1-8 0,-1-3-92,3-1 0,-5-6 1,8 0-1,2-2-646,1-3 0,4 3 0,3 1 0,5 1-145,4-1 0,7 6 1,2 1-1,2 5 712,2 6 1,10 3-1,5 8 1,4 5 455,1 4 1,7 13 0,3 6 0,5 8 107,1 3 0,3 2 0,-3 4 0,-9-3-806,-9-1 0,-8-7 0,-12 4 0,-11-3-1585,-13 1 0,-29-2 1,-21-9 1819,-14-5 0,16-12 0,-5-1 0,-5 0 0,0 0 0</inkml:trace>
  <inkml:trace contextRef="#ctx0" brushRef="#br2" timeOffset="49">25644 9085 10905,'0'-32'-191,"0"3"0,0 1 1,-2 3 574,-3 3 1,-4-1 0,-8 4 0,-2-2 304,-2 2 1,-7 1-1,2 4 1,-2 2-120,1 1 1,-2 8 0,4-2 0,-1 3-344,0 2 1,5 2-1,-4 3 1,3 5-164,3 4 0,1 7 1,2 2-1,1 0 43,-1-1 1,7 5 0,4-6 0,1-2-160,-1-2 1,3-1 0,-1-2-1,6-2 7,8-1 0,3-8 0,2 4 0,1-2 49,4 1 1,4-3 0,6-8-1,-1-4-12,-4 0 1,-3-5-1,-6 6 1,2-3 4,2 1 0,0 1 1,-3-1-1,3 4 253,5 5 1,2 1 0,1 0 0,-1 1 168,0 5 1,6 1 0,-8 5 0,2-2-362,-2 2 0,2 1 0,-7-1 0,-4-2-695,-4 3 1,1-1 0,-6 0 0,3-1-968,-1 1 1,-5 2 0,4 1 1558,-2 1 0,5 0 0,-3 0 0</inkml:trace>
  <inkml:trace contextRef="#ctx0" brushRef="#br2" timeOffset="50">27012 8598 8147,'9'-25'290,"-2"-3"1,-9 7 0,-3 4 166,-6 5 1,-3-2 0,-1 3 0,-3-3 100,-3-2 0,2 2 1,-6 2-1,1 4-151,0 1 0,4 1 0,-1 6 0,4 0-221,1 0 0,2 9 0,2 7 0,3 6-65,2 3 0,2 10 0,5-2 0,0 4 85,0 1 1,0 9 0,2-1-1,3 1-68,5 3 1,3-4-1,-1-6 1,-2-2-177,3-3 0,-5-1 0,1-5 0,-2-3-795,-3-5 1,3-3 0,-2-2-1264,-2-1 0,-1-4 816,-2-1 0,0-8 0,0-2 1280,0-9 0,14-12 0,4-3 0</inkml:trace>
  <inkml:trace contextRef="#ctx0" brushRef="#br2" timeOffset="51">27154 8912 8189,'15'0'1825,"-6"0"1,-4 0-1,-10 0-1184,-5 0 1,-11 0 0,-6 0 0,-2 0 131,-3 0 1,-1 0 0,-2 0 0,-2-2-675,2-3 1,-5 2 0,0-6 0,0 2-878,3 3 1,4-3-1,2 0 1,1 0-1168,4 0 0,8-3 0,9 3 572,2-2 0,9-1 0,12-6 1373,11 0 0,8-6 0,14-3 0</inkml:trace>
  <inkml:trace contextRef="#ctx0" brushRef="#br2" timeOffset="52">27138 8771 8208,'5'12'0,"0"3"0,1-2 0,-6 8 0,0-2 405,0 2 0,0-2 0,0 5 0,1-1 164,5-4 1,-5 4 0,6-2 0,-2-2-102,1-1 0,11-3 1,1 1-1,4 0 75,6 0 0,4-6 0,3-1 0,1-2-17,-1-4 1,2-1 0,-2-2 0,-4 0-113,-1 0 1,2-7 0,-10-3 0,-1-4 8,-3-2 1,1-2 0,-10-3 0,-1-5-402,-2-3 0,-5-3 0,-2-1 0,-5-2-884,-4-2 1,-4 2-1,-4 8 1,-1 2 508,-2 2 0,-5-3 0,5 3 1,2 1-1772,1-1 1,4 2 0,4 5-1156,5 1 3279,3-1 0,2 0 0,0 0 0</inkml:trace>
  <inkml:trace contextRef="#ctx0" brushRef="#br2" timeOffset="53">27641 8488 7974,'16'1'345,"-1"5"1,-1 2 0,-1 10 0,-3 3 443,2 5 0,2 4 1,2 3-1,0 2-241,-1 1 1,1 3 0,0-4 0,0 3-254,-1 2 0,1-5 0,2 2 0,1-4-593,2-1 0,5-3 0,-7-3 0,-3-5-1080,-4-3 0,-3-8 0,3-1 440,-1-2 0,-8-9 0,2-8 0,-5-4 938,-5-2 0,2-12 0,-8-3 0,1-18 0,-6 0 0</inkml:trace>
  <inkml:trace contextRef="#ctx0" brushRef="#br2" timeOffset="54">27940 8598 8218,'15'-7'1298,"1"7"-435,0 8 1,5 8 0,0 3-1,0 4-357,1 1 0,-4 3 1,5 4-1,-2 1 42,0-1 1,-2 0 0,-7 1 0,-2-1-859,3 1 1,-5-1 0,1 1 0,-2-3-801,-3-3 0,-3 4 0,-1-5 0,0 1 1110,0 0 0,-7-7 0,-1 4 0</inkml:trace>
  <inkml:trace contextRef="#ctx0" brushRef="#br2" timeOffset="55">29260 8833 8328,'0'-15'206,"-1"-1"1,-5 2 0,-4 2 327,-4 1 0,-2 6 0,-1-5 1,-2-1 54,-2 2 0,-6-3 0,5 7 0,-1 1-252,0 3 1,-3 1-1,3 0 1,-1 1-146,-4 5 0,3 8 0,1 7 0,1-2-60,4-2 1,2 6-1,3 1 1,1 3 38,3-1 0,6-2 0,1 4 1,8-3-131,11-3 1,7 5 0,8-6-1,0-2-41,1-2 1,6-1-1,6-2 1,3-2 1,0-1 0,9-8 0,-9 2 1,2-3-140,0-2 0,-9-5 1,-5-2-1,-7-2 79,-7-3 0,-3-2 0,-4-2 0,-4 0-83,-5 1 1,-3-1 524,-2 0 1,2 8-261,3 2 1,2 6 0,5 6 0,-1 2 33,1 1 0,0 5 0,1-4 0,-3 4-172,2 2 1,2 0 0,2-2 0,-2-2-4725,-4-1 2845,4-1 1,-14-3-288,0-7 2180,-7-7 0,-8-16 0,-1-1 0</inkml:trace>
  <inkml:trace contextRef="#ctx0" brushRef="#br2" timeOffset="56">29480 8598 8328,'0'-16'196,"0"0"1,0-5 0,0 0 434,0 2 0,0 7 1,2 3-1170,3 2 0,-3 4 1,5 6-1,-2 4 538,1 2 0,6 1 0,-3 6 0</inkml:trace>
  <inkml:trace contextRef="#ctx0" brushRef="#br2" timeOffset="57">29811 8928 8487,'15'26'0,"1"0"0,0 2 243,0 2 1,-6-1 0,-1-2-1,-2-6 843,-4-4 1,-1-1-1,-2-1 0,0-8-477,0-7 0,-5-7 0,-2-8 0,-2-3-244,-3-3 1,3-1 0,0-6 0,2 2-94,4-2 0,1-2 1,4-2-1,3 3-194,6 3 1,4-2-1,6 7 1,4 1-224,-1 3 0,11 3 0,-3 4 0,1 4-212,0 5 0,4 1 0,1 0 0,0 0-766,1 0 0,-2 7 0,-6 3 1,-1 4 245,-4 2 0,2-1 1,-7 1-1,-2-2 97,-1-3 1,-4-3 779,-4-2 0,4-5 0,-5 6 0</inkml:trace>
  <inkml:trace contextRef="#ctx0" brushRef="#br2" timeOffset="58">30691 8865 8681,'9'-7'368,"-4"-4"0,-5-1 0,-5 0 0,-4 1 21,0-1 1,-5 5-1,4 0 1,-4 2-91,-2 0 0,-5 0 0,0 5 0,2 1-121,2 5 1,1-3-1,0 9 1,0 4-78,1 3 1,4 7-1,3-3 1,1 0-28,3-1 0,2 6 0,2-1 0,2 1-67,3-2 1,4 3 0,8-4 0,3-1 89,1-3 0,7 0 1,0-3-1,5-4-26,3 0 0,6-7 1,-5-2-1,0-3-5,1-2 0,-5-2 0,6-5 0,-3-7 34,1-5 0,0-11 0,-7 0 0,-4-6-159,-5-4 1,-4-2 0,-3-7 0,-3-2-244,-6-1 0,-3 3 1,-2 3-1,0-1 49,0 4 1,-6 4-1,1 13 1,2 5 561,1 3-269,-5 3 1,5 13-1,-3 7 1,3 7 120,2 4 1,5 10 0,1 2 0,-3 0 54,-1 2 0,-2 0 0,2 1 1,1 2-54,2 4 0,6-4 0,-4 4 0,2-4 78,3-2 1,2 1 0,3-1 0,2-1-88,2-4 1,2 2 0,-4-7 0,4-2-32,2-1 1,1-4 0,3-4 0,-1-3-2,-1 0 0,-3-5 0,4 3 0,-4-5-27,-1-5 0,3 0 0,-3-9 1,0-5-60,0-4 1,-4-3-1,-7-8 1,-3 0-33,-2-3 0,-2-2 0,-7 4 1,-3-1-544,-6 1 0,-8 9 0,-3 5 0,-1 5 379,0 6 0,0 3 0,4 7 141,-2 0 0,7 7 0,9 3 1,3 6 223,2 5 1,7 3 0,5 8 0,6-1-585,3 0 0,7 1 1,-2-1-1,4 1-1047,1-1 1,-6-5 0,-4-1-1,-4-2 655,-1-4 1,0-4 0,-1-4 401,1-6 1,0-3-1,-1-4 1,1-1 368,0-3 0,5-4 0,2 3 0,1 0 176,4 0 0,-4-5 0,1 3 0,-2-1 557,-4-1 1,4 8-1,-3-3-108,0 5 1,-5 2 0,-4 5-486,-6 4-140,-10-3 0,-11 7 0,-8-5 0</inkml:trace>
  <inkml:trace contextRef="#ctx0" brushRef="#br2" timeOffset="59">25110 9997 7755,'-2'-14'0,"-2"1"343,-1 3 1,-5-1 1259,4-4-162,1 6-1029,5 2 0,2 19 0,1 4-4,3 1 0,4 1 0,-3-2 1,0 1-72,0 4 1,4-4-1,-4 6 1,0 0-42,0 3 1,3-2 0,-3 3 0,0 1-104,0 1 0,3-3 0,-3-1 0,0-1-150,0 1 0,4-6 0,-4 2-336,2-4 0,-6-1 184,2 0 0,-3-9 291,-2-7 0,-7-7 0,-3-9 1,-4-1-58,-2-4 1,5-4 0,1-8 0,-2-4-150,-2-4 1,0-10-1,2-3 1,1 0-145,-1-1 0,3-2 0,0 6 0,2 6-74,4 6 1,-4 8-1,2 5 1,1 5 418,2 3-257,2 10 158,0 1 1,0 21 0,0 5 26,0 4 0,2-1 0,2-4 0,3 1-251,1 2 1,1 0 0,3-4 0,-1 1 141,1-3 1,7 5 0,2-10 0,0 4 11,2 2 0,0-6 0,5-1 0,-2-2 0,2-3 0,-6-1 0,-1 0 1,-1 3-98,1-3 1,-9-3 0,4-5 34,-2-5 1,-2-4-1,0-4 1,-3-1 2,-2-2 1,-2-2 0,-5 4 0,0-2 35,0 2 1,0 1 0,0 3 0,0-1 175,0 0 1,0 6 294,0-1-354,0 8 1,2 8 0,3 11 111,5 1 0,3 6 0,-1 0 0,-2-1 56,3 1 0,1 3 0,0-3 0,-2 1 40,-2 4 1,-1-5 0,3 0-1,-1-2 87,1 0 1,-3 0 0,-1-6 0,-1 1-202,-3 0 1,-2-1 0,-1 1 229,5 0 0,-5 0-154,5-1 1,-3 1-634,2 0 0,-3-6 244,3 1 0,-1-8-544,1 2 238,-3 4-80,5-7-489,-7 5-877,7-7 0,-4 0 469,8 0 1,-1 2-1,6 1 1,0 2-475,-1-1 1874,1-2 0,0-2 0,0 0 0</inkml:trace>
  <inkml:trace contextRef="#ctx0" brushRef="#br2" timeOffset="60">25754 10311 8412,'16'-2'207,"0"-3"1,5 3-1,0-3 1,0 1 345,1-1 0,1 3 1,5-5-1,-2 2-9,2 0 0,0-6 0,0 5 0,-4-3-63,-1-3 0,-4 3 0,-6-2-200,-3-1 1,-6-2-1,1-2 1,-5 1-224,-5-1 1,-4 0-1,-7 2 1,0 2-326,1 2 0,-8 1 1,-2-2-1,-1 4-32,0 0 0,7 6 1,-4-5-1,2 6 3,0 6 0,0-3 0,7 8 0,2 1 119,2 2 1,6 2 0,-1 1 0,3 2 81,2 2 1,7 2 0,5-4-1,8 2 121,6-2 1,3 2 0,6-2 0,4-3-150,3-2 0,12 4 0,-7-10 0,2 1 3,0-4 1,-2 2-1,-2-1 1,-1-3 25,-2-1 0,-7-2 0,2 0 1,-4-2 334,-2-3 0,-6 1 0,-2-6 0,-4-4 181,-4-5 0,5 1 0,-12-5 0,1 1-35,-4-4 0,-3-2 1,-4 0-1,-3 3-205,-5 3 0,-4-5 1,-4 6-1,-1 2-95,-2 2 0,-5 1 0,5 2 0,0 4-59,-2 4 1,6 5 0,-6 1 0,2 1-226,0 5 1,0 2-1,5 10 1,1 1 158,-1 2 0,2 5 0,3-3 0,4-1 55,1 1 0,4-2 0,-3-3 0,3 1-2,2 2 0,7-6 0,3-4 0,4-1-8,2-1 0,5 3 0,2-6 0,-1-3-18,1-1 1,3-2-1,-3 0 1,0 0 54,-1 0 1,-1-7 0,-7-4 0,-1-1 48,-3 2 1,-5-9-1,4 3 1,-2-2 225,-4 1 1,-1 6-266,-2 1 1,7 6-1,4-1 1,4 5-100,6 5 0,2 4 1,5 7-1,-2 1-282,2 4 1,2-3 0,0 3 0,-4-4-769,-5-1 1,-4 0 0,-1-1-1640,0 1 2734,-8 0 0,6-8 0,-5-1 0</inkml:trace>
  <inkml:trace contextRef="#ctx0" brushRef="#br2" timeOffset="61">27201 10028 8069,'0'-16'318,"0"1"1,-2-1 177,-3 0 1,1 6 0,-6 1 0,-2 2-67,-2 3 1,-4 3-1,-1 1 1,-4 0-99,-1 0 1,3 0-1,-4 1 1,1 3-150,-1 1 1,6 7 0,-2-3-1,5 2-141,6-1 1,-4 1 0,5 4-123,1 1 0,1-6 0,8 1-33,5 1 0,9 0 1,11 1-1,6-3 38,5 2 1,8-3-1,9 2 1,0 1-64,0 2 1,-1 1-1,-8 1 1,-3 0 301,-5 0 1,-6 5 0,-4-1 0,-8 1 401,-7 2 0,0-5 0,-7 3-230,-1-4 0,-4-3 1,-5-2-1,-8-3 410,-6-2 0,-5-2 0,-8-5 1,1 0-395,-1 0 0,1 0 1,1 0-1,2 0-284,2 0 1,2-5 0,-4-2 0,3 0-962,3 0 1,1-3 0,5 3 0,0-2-499,0-3 1,2 3-1,4-2 186,5-1 1,5 3 0,5 1-191,5 1 0,10-4 1395,1 6 0,14-7 0,-2 3 0</inkml:trace>
  <inkml:trace contextRef="#ctx0" brushRef="#br2" timeOffset="62">27531 9934 8429,'9'-7'535,"-2"7"0,-7 0-36,0 8 0,0 6 0,0 2 0,0 0-76,0 0 0,0 4 0,0 1 1,0-1-9,0-3 0,7 1 1,5 1-1,5 2-105,4-2 0,7-2 0,-2-3 1,4-1 102,2-3 1,-1-5 0,-1 4 0,-2-2 101,-2-3 0,-5-3 1,3-1-1,-1 0-85,-4 0 0,-1-1 0,-3-5 0,-1-4-47,-3-4 1,1-4-1,-7-1 1,-1-4-520,-2-1 0,-2 0 0,0-4 0,-2 3-497,-3 2 0,-4-3 1,-7 4-1,0-1-737,1 0 1,-1 7 0,2 6 0,2 0-4234,1 1 4655,8 2 1,-2 7 947,10 0 0,3-7 0,8-2 0</inkml:trace>
  <inkml:trace contextRef="#ctx0" brushRef="#br2" timeOffset="63">27987 9934 8429,'16'15'0,"-1"1"0,1 2 0,0 1 0,-1 3 359,1 3 0,0-1 1,0 4-1,-2-3 335,-4-3 1,2-1-1,-6-5 507,-3 0-717,-1 0 1,-4-8 0,-3-4-200,-6-8 0,3 1 0,-3-8 0,1-1-108,1-2 1,-3-9 0,6-1 0,1-2-199,-2 0 0,5 5 0,-1-4 0,6 1-59,8-1 1,3 6-1,3-2 1,3 5-303,1 6 0,6 1 0,0 6 1,2-3 146,3 3 1,1 1-1,2 4 1,3 1 221,3 3 1,-6-1-1,1-5 1,-4 2 106,-6 3 1,2-3 0,-5 3 21,1-3 1,-5-8-1,2-1 1,-5-1 31,-6-5 0,-1 0 1,-5-3-1,1 0-60,-2 0 0,-8 1 1,-5-1-1,-4 0 23,-2 0 1,-5 8 0,-2 1 0,1 2-24,-1-1 0,-3 1 1,3 7-1,0 3 100,0 6 1,3 4-1,4 4 1,0 4 63,0 2 0,8-1 0,1 4 1,1-4-63,1-1 1,0 5 0,7-3-1,3 1-960,5 0 1,4-2 0,4 3 0,3-6 401,5-4 0,4 4 0,1-2 0,1-3-897,-1-4 0,0-3 0,3 1 0,1-4 364,1-5 1,6-1 0,-3 0 900,1 0 0,2-7 0,5-1 0</inkml:trace>
  <inkml:trace contextRef="#ctx0" brushRef="#br2" timeOffset="64">29087 9981 8429,'0'-25'261,"-7"-3"0,-3 7 0,-6 2 157,-5 2 0,2 1 0,-5 2 0,-1 2 158,1 1 0,4 8 0,-2-2-255,-1 3 1,6 2 0,-3 2-78,8 3 0,5 4 1,9 6-1,3 1-233,6 0 1,8 6-1,5 5 1,4 2-55,5 3 1,2-2 0,-3-1 0,-2-1 196,-4 0 0,2 4 1,-9-10-1,-3 1 238,-4 0 1,-9-2-1,3-6 116,-5 1 0,-2-2 0,-5-4 0,-4-3 109,-4 0 1,-7-5 0,0 3 0,0-3-467,-2-2 0,4 0 0,-5-2 0,-1-3-412,1-5 1,3 1 0,-4-2-1,3-1-444,2-2 0,-2 0 1,1 2-1,1 2-831,3-3 1,6 5 136,1-3 0,13 8 0,4-3 0,9 5 534,5 1 0,14 0 1,0 0 864,3 0 0,15 7 0,-4 1 0</inkml:trace>
  <inkml:trace contextRef="#ctx0" brushRef="#br2" timeOffset="65">29936 10169 8544,'30'-15'0,"-4"-3"0,-6-1 382,-8-2 1,-5 0 0,-7 4 0,0-3-32,0-1 0,-7-1 0,-4 3 1,-3-2 111,-1 1 0,-8-2 0,-3 1 0,-2 3-132,2 6 0,-4 0 0,4 7 1,-4 1-175,-2 2 1,3 2 0,1 2 0,3 3-80,3 6 1,-5 8 0,7 2 0,0 0-13,3 2 0,6-4 0,3 5 1,1 1-194,3-1 0,2-5 1,2 2-1,2-3 15,3-2 1,6-1 0,10 1-1,5-2 39,4-4 0,6-1 0,1-5 0,-2 1 17,-2-2 1,-3-1-1,-2-4 1,-4-3 36,-1-5 0,-2-4 1,-5-4-1,-2-1 22,-4-2 1,2 0 0,-6 5 0,-1 2 316,2 4-260,-5-4 0,12 12 0,-6-1-31,1 6 0,5 6 0,-3 7 0,2-1-73,3 1 0,0-5 0,0-1 1,-1 2-45,1 2 1,5 0 0,0-2 0,0-3-36,2-2 1,-1 0 0,6-3 0,-1 1 88,1-2 0,-4-1 1,0-2-1,1 0-3,-1 0 0,-4-5 1,1-2-1,-4-2 78,-1-3 0,-1-2 0,-1-2 0,-1-1 104,-3-4 0,-6 3 1,1-3-1,-3 2-20,-2-2 0,-7 4 1,-4-4-1,-3 3-81,-2 3 1,1 4 0,-1 2 0,-1 2-37,-4 4 0,3 1 0,-3 2 0,4 0 30,1 0 1,-5 2 0,0 5 0,2 7-19,1 5 1,3 7 0,1-3 0,1 1-5,3 4 0,6 0 0,-1 0 0,3-3-11,2-3 1,7 5 0,4-6 0,3-2-16,2-2 1,6-1 0,3 0 0,1-2 20,0-4 1,-1-3-1,3-7 1,-4 0 115,-1 0 1,3-5 0,-5-4 0,-2-3-32,-1-5 0,-3-10 0,1-1 1,-2-5-178,-3-3 0,1-12 0,-7 3 0,-2-2-245,-1-4 1,-2-5 0,0 2 0,0 2 49,0 3 1,-7 0 0,-1 14 0,-1 5 39,4 8 0,-2 4 319,1 2 52,1 8 0,5 9 0,0 13 0,2 7-10,3 4 1,-3 1 0,5 7 0,-2 4-34,0 5 1,1-4 0,-5 1 0,3-3-57,1 1 0,7 0 0,-1-6 0,3 1-43,1-1 1,1 0 0,2 1 0,1-2-51,2-4 0,5 2 0,-3-7 0,-1-2 35,1-2 0,9-3 1,-4-2-1,-1-3 86,3-2 1,-2-2 0,0-5-1,-2-1 146,2-5 0,-3-2 1,1-10-1,0-3-87,-1-5 1,2 2 0,-7-3 0,-5 0-94,-2-3 1,-10 0 0,2 2-1,-3 2 7,-2-2 1,-2 5 0,-3 2 0,-5 4-80,-4 1 1,-7 1-1,-2 1 1,0 3-25,1 6 1,-1 3 0,4 2-1,-4 2 52,-1 3 1,3 4-1,-4 8 1,2 4 8,4 5 0,7-1 0,3 1 1,2 2 3,4 2 1,1-4 0,4 0 0,3 0 54,5-1 1,4-3 0,2-6-1,2-2 126,3-3 0,3 1 0,6-7 0,-2-1-65,-2-3 0,-2-1 0,4-1 0,-3-5 37,-3-4 1,5-9 0,-6-6 0,-2-3-122,-2-5 0,-1-7 0,-2 0 0,-2-4-366,-1-5 0,-8-8 0,2-1 0,-3-1-263,-2 1 0,-5 9 0,-2 7 0,-2 2 277,-3 5 1,-7 5 0,-2 15 0,2 1 477,1 3 1,4 6 0,2 12 0,3 9-16,2 8 1,2 11 0,5 5-1,2 2 527,3 2 1,4 10 0,8-5-1,2 3-215,2 2 1,6-1 0,-6-6 0,-2-2-1445,-2-3 1,-8-3 0,-6-8 0,-6 0-4789,-8 1 5778,-16-8 0,-14-1 0,-15-7 0</inkml:trace>
  <inkml:trace contextRef="#ctx0" brushRef="#br2" timeOffset="66">24858 10924 9525,'-2'-14'0,"-1"2"288,-2 1 1,-1 9-1,6 2 107,0 9 0,0 5 0,0 4 0,0 3 547,0 5 0,6 3 0,1 5 0,0 1-405,-1 1 1,7 6 0,-5-5 0,3-2-360,-1-2 1,-1 2 0,3-2-1,-3-3-150,-2-1 1,4-4 0,-6-1 0,-2-1-848,-1-4 0,-2-7 0,0-1-5584,0 1 4807,0-5 0,5-7 1596,1-10 0,13-11 0,-2-4 0</inkml:trace>
  <inkml:trace contextRef="#ctx0" brushRef="#br2" timeOffset="67">25393 11270 8232,'0'-16'712,"-7"7"0,-4 2 148,-3 0 0,-2 6 0,-1-5 1,-4 3-244,-5-2 1,-2 3 0,-2-3 0,2 3-254,0 2 1,-5 0 0,9 0 0,-3 0-686,1 0 1,7 0 0,-2 0-1,4 0-1446,1 0 1,0 0 839,0 0 0,8 2 1,2 3-2050,5 5 2976,1-3 0,7 7 0,1-5 0</inkml:trace>
  <inkml:trace contextRef="#ctx0" brushRef="#br2" timeOffset="68">25440 11254 8232,'14'-7'0,"-4"-4"357,-5-2 1,-5-1 0,-3 1-1,-4 5 142,-2 1 1,-6 1 0,-6 6-1,0 0-236,-2 0 1,4 0 0,-6 2 0,2 3-84,4 6 1,-3 3-1,2 2 1,5-1 21,2 1 0,5 5 1,-3 0-1,6-2-136,3-1 1,9-3 0,5 1 0,8-2 151,6-4 1,5 4 0,4-5 0,4 2 124,1-1 1,0-5 0,2 4 0,-5-2 94,-4-3 1,-3-3 0,-4-1 0,-5-1 29,-4-5 0,-3-4 1,-3-9-274,-6-2 0,-3-6 0,-6 5 0,-5-1-335,-6 0 0,-6-3 0,0 3 0,-4 1-693,1-1 0,-4-3 0,5 7 0,0 3-625,1 4 0,3 6 0,6-2 238,3 1 0,8 2 0,4 5-485,12 0 1705,8 6 0,17 3 0,1 7 0</inkml:trace>
  <inkml:trace contextRef="#ctx0" brushRef="#br2" timeOffset="69">26273 11050 8838,'16'-20'0,"0"3"0,-1 3 543,1 0 1,1 2 0,4 0 0,4 3-229,-1 2 1,6 2-1,-4 5 1,4 0-32,1 0 0,1 0 0,-3 1 0,-2 3-63,-6 1 0,-4 7 0,-1-1 0,-2 3-16,-4 1 1,-3 1 0,-7 0 0,-3 1 117,-8 4 1,-1-3-1,-16 5 1,-3-3-153,-4 1 0,-2 0 0,4-5 0,-2 0-232,-2 0 1,6-3 0,6 0 0,3-5-174,2-1 1,3-1-81,1-6 0,11 0 0,8 0 48,11 0 1,18 0 0,3 1-1,9 3 150,10 1 1,3 0-1,3-3 1,-6 2 143,-5 1 0,0 7 0,-13-1 0,-1 3 191,-1 1 0,-10 3 0,-5 1 0,-7 2 201,-6-2 1,-5-1-1,-1-3 1,-1 1-76,-5 0 0,-11-1 0,-13-1 0,-6-1 217,-5-3 1,-1-6-1,-5 1 1,0-3-523,0-2 1,2 0 0,1-2 0,4-3-391,1-6 0,-1 2 1,7-1-1,5-1-1135,3 3 0,5-6 1,4 3 696,0-3 0,9-1 0,9-1 0,14 0-1072,13 0 0,11 1 1860,13-1 0,10-7 0,8-1 0</inkml:trace>
  <inkml:trace contextRef="#ctx0" brushRef="#br2" timeOffset="70">27311 11081 8253,'8'-7'109,"-2"-3"1,-5-4 0,-1-2 0,-1 2 394,-5 3 0,-2-1 0,-8 7 0,-1 2-87,-4 1 0,1 4 0,-4 3 0,-1 5-139,1 4 0,-2 7 0,-6 2 0,1 1 55,-1 4 1,8 2 0,3 1-1,4 1-184,1-1 0,7-1 0,4-2 0,7-2-55,8 2 1,6 0 0,14 0 0,1-4 3,7-1 0,4 3 0,2-5 0,-4-2 105,-1-1 0,3-9 0,-6-4 1,-3-3 32,-5-2 0,0 0 0,-8-2 0,-5-3 47,-3-6 0,-8-5 0,-1-3 0,-6-3-201,-7-3 0,-6 4 1,-5-3-1,-5 1-281,-4 4 0,-2-4 1,1 2-1,0 2 195,-1 1 0,8 4 0,3 2 0,3 3-1981,3 2 0,-1-3 409,0 5 0,9 0 0,5 6 748,6 5 1,13 0 0,1 7 0,4-3 827,6 2 0,9-5 0,3 0 0</inkml:trace>
  <inkml:trace contextRef="#ctx0" brushRef="#br2" timeOffset="71">27798 11254 8296,'0'-16'364,"0"1"1,-2-1-27,-3 0 1,-4 0-1,-6 2 26,-1 4 1,-5 3 0,0 9 0,0 3 89,-2 5 1,6 4-1,-6 4 1,4 3-39,3 5 1,-1 4 0,12 1 0,1 1-120,2-1 0,2 0 1,2 1-1,5-2 13,9-4 0,1 2 1,9-7-1,4-2 18,5-2 0,-2-1 1,4-2-1,-4-2 5,-1-1 1,-3-8 0,-1 2 0,-3-5-86,-3-5 0,5-4 1,-8-8-1,-3-4-198,-4-5 1,-9-4-1,3-3 1,-5-2-94,-1-2 0,0-5 0,-1 6 0,-5 1-1446,-4 2 1,-2 3 0,-1 4 0,3 5-1434,-2 3 0,5 3 2192,1-1 0,6 7 1,7 4-1,7 1 730,6-1 0,8 3 0,-4-4 0</inkml:trace>
  <inkml:trace contextRef="#ctx0" brushRef="#br2" timeOffset="72">28301 10924 8324,'0'-16'92,"0"0"0,0 6 1,-1 1 181,-5 2 1,-2 2 0,-8 7 80,0 3 0,0-2 0,2 8 0,4 1 288,5 2 0,3 2 0,2 0-286,0-1 0,12 1 1,4-2-1,3-4-48,4-4 1,1 1-1,6-2 1,-2-2-62,-2-1 0,-7-2 0,2 0 0,-3 0-167,-2 0 0,-6-5 0,-1-2 1,-2-2-139,-4-3 0,-1-2 0,-2-2-212,0 1 0,-5-1 0,-2 0 0,-2 2-338,-3 4 1,0-4-1,-1 5 1,3-1-1022,-2-1 0,5 6 1628,1-6 0,5 1 0,1-6 0</inkml:trace>
  <inkml:trace contextRef="#ctx0" brushRef="#br3" timeOffset="73">849 7183 8185,'7'16'-1503,"2"-2"1758,7-4 0,0-3 0,-1-9 0,1-1 86,0-2 0,0-6 1,-1 4-1,1-1 539,0-5 1,-6-1 0,1-1 0,-1-3-180,-1-3 0,-2 2 0,-7-5 0,0-1-158,0 1 0,-2-1 0,-3-1 0,-6 3-115,-3 1 0,-3 4 0,-2-3 1,-2 4-52,2 1 0,-6 2 1,-1 2-1,-2 3-68,2 2 1,-7 2 0,3 5 0,-2 0 17,-3 0 1,-1 0-1,1 2 1,-2 3-253,2 5 0,7 9 0,2 4 0,0 2-26,1 3 0,3 1 0,6 3 1,2-1-19,4 1 0,-4 4 1,5 1-1,0-2-107,4-2 0,3 4 0,2-1 1,0-1 90,0-1 0,0-5 0,2-1 0,3-3 64,6-3 1,8-1 0,3-5 0,3-2-118,3-4 0,2 3 1,3-8-1,2 0-8,1 2 1,6-5 0,-5 3 0,-2-5-164,-2-5 0,-1-2 0,-1-7 1,-1 0-73,-4-4 1,2-2 0,-5-1 0,-1-4-17,1 1 0,-2-10 0,-7 5 1,-4-3-33,-4-3 1,-5 0 0,-1 4 0,0 1 108,0 4 1,-1 2-1,-3 4 1,-3 1-136,-2 5 1,4 0 1317,-5 9 0,4 0 0,-2 7-306,1 3 0,2 9 0,5 9 0,0 1-201,0 4 0,0 2 0,1 1 0,5 0 110,4 1 1,4-1-1,2-1 1,-1-2-513,1-2 1,0-7 0,1 2 0,4-3-329,6-2 0,-5-1 0,1-1 0,-2-3-263,0-6 0,7-3 1,-2-2-1,2 0-346,-2 0 0,2-2 1,-7-3-1,-2-6 237,-1-3 1,-4-1-1,-2-3 1,-3-1 59,-2-2 0,-2-11 1,-7 5-1,-3-1 129,-6-2 1,-3 0-1,-1 1 1,-1 1 302,0 1 0,6 8 0,1-2 0,0 5 219,1 6 846,4-4 0,-3 14 0,9 0-385,3 9 1,2 10-1,5 4 1,-1-1 13,1 1 1,-3 9 0,0-3 0,-1 1-189,1 0 0,-4 3 0,4-7 0,0 4-180,-1 1 1,-2-1 0,2-4-1,-1-5-266,-3-4 1,-2-1 0,-2 0 244,0 0 305,0-8 1,0-2 0,-2-13-285,-3-9 0,3-2 1,-5-8-1,2-4-928,-1-4 1,1-5 0,5-5 0,2 3 65,3-3 0,4 4 1,7 0-1,-1 1-32,1 4 0,0-1 0,1 4 1,3 8 343,0 4 1,1 6 0,-3 4 0,1 5 484,2 3 1,0 2-1,-5 0 1,-1 2-88,1 3 0,0 9 1,0 9-1,-1 1 735,1 4 1,0 2 0,0 1 0,-1 1 86,1-1 1,0 6 0,-1-1 0,1-1-386,0-1 0,0-3 0,-1-1 0,1-2-434,0-2 1,5-7-1,0 4 1,0-2-210,1 0 1,-2-2-1,6-7 1,2-3-362,1-2 0,3-2 1,1-5-1,2 0 455,2 0 0,-1-7 1,-4-3-1,-1-4 199,1-2 1,-3-7 0,-1-3-1,-3-4-112,-2-1 1,-8-1-1,-6-1 1,-2-2-141,-4-1 1,-1-1-1,-4 5 1,-3 3-98,-5 3 1,-9-2 0,-4 7 0,0 1 19,0 3 0,-8 3 0,3 2 1,0 3 324,-2 2 0,1 2 0,-3 5 0,3 2 124,2 3 0,3 5 0,5 11 0,-1 5 186,6 4 0,0 3 1,9 2-1,2 2-101,1-2 1,4-2-1,3-1 1,5-3-53,4-3 1,4 2 0,1-7 0,4-1-139,1-3 0,3-3 0,4-2 0,0-3-171,1-2 1,5-2 0,-1-5 0,-3-2 35,-5-3 0,0-4 1,-7-6-1,-2-3-90,-1-3 0,-4-1 1,-4-8-1,-4 0-461,-5-3 0,-1-2 0,0 4 0,0 1-33,0 4 0,-5 3 1,-2 7 238,-2 1 0,8 8 299,1 7 0,7 14 1,8 12-1,3 5 627,3 6 1,3-2-1,6 7 1,-2 1 487,-2 3 1,-7 6-1,1 2 1,-6 0-507,-4 1 1,-6 2-1,1-4 1,-3-3-227,-2-1 0,-7-2 0,-4 1 0,-5-3-159,-5-3 0,2-6 0,-7-8 0,-4-3-132,-5-2 1,0-4-1,-7-7 1,-1-3-239,-3-2 1,-1-4-1,-2-8 1,-1-5-996,-3-4 0,3-9 0,8-5 0,5-5-197,4-4 1,8-5 0,6 4-1,7-2-247,7-4 0,6-2 1644,10-1 0,6-7 0,15-2 0</inkml:trace>
  <inkml:trace contextRef="#ctx0" brushRef="#br3" timeOffset="74">2799 6491 7903,'16'0'0,"0"0"0,-1-5 1197,1 0 0,0 1 0,-1 11-247,1 9 1,0 7-1,0 10 1,-1 4-342,1 5 0,-5 8 0,-3 4 1,1 2 970,0 4 1,-1-6 0,5 0 0,-5-2-904,-1 1 1,6-1 0,-5-5-1,3-1-653,-1-4 1,-1-4 0,3-6-1,-1-1-673,1 0 1,-3-4-1,1-3 1,2-1-1817,2-4 1,-3-7 0,-1-3-509,3-2 0,-5-2 2296,3-5 1,-8-7 0,4-3 0,-1-4 354,-1-2 1,9 0 0,-2 1 805,2-1 1,10 0-1,-6 0 1,5 1 365,5-1 1,1 0 0,3 1-1,1-1 26,4 0 1,1-1-1,4-3 1,-4-2-421,1-3 0,-11 4 0,1-5 0,-4-2-251,-6-2 0,-3 4 0,-6 2 0,-4 1-128,-5 4 0,-2 1 0,-6 3 1,-7-1 16,-6 0 0,-13 6 1,2 1-1,-4 2-42,-4 4 1,4 3 0,-5 5-1,2 5 41,3 4 0,9 9 0,3 3 0,4 4 461,3 1 1,4 6 0,12 1 0,0 1 46,0-1 0,2-1 1,3-6-1,7 1-208,7-1 0,2-1 0,9-2 0,5-4-258,3-1 1,2-2-1,6-7 1,-2-2-163,-1-1 0,4-8 0,-8 4 0,-1-2-567,1 1 1,1-1 0,-7-5 0,-5 0-2368,-4 0 1,-3 0 657,-5 0 1,-18 7-1,-13 3 1,-17 3 2302,-6-3 0,-8 4 0,6-5 0</inkml:trace>
  <inkml:trace contextRef="#ctx0" brushRef="#br3" timeOffset="75">4481 7387 7864,'16'0'675,"0"0"0,-2-1 0,-2-3 844,-1-1 0,-1 0 1,7 5-1,3-2-444,1-3 1,5 3 0,-3-3 0,1 3-1067,4 2 1,-4 0 0,1 0 0,-2 0-1644,-4 0 0,-7 2 0,-3 3-758,-2 5 0,-4 3 0,-8-1 2392,-5-2 0,-11-6 0,-4 3 0</inkml:trace>
  <inkml:trace contextRef="#ctx0" brushRef="#br3" timeOffset="76">4560 7529 7977,'16'0'1421,"-1"0"0,6 0 1,2 0-1,0 0-504,0 0 0,3 0 0,-4 0 0,1 0-1171,0 0 1,-2 0 0,-5 0 0,-1 2-2168,1 3 0,-2 4 2421,-4 6 0,4 8 0,-5 1 0</inkml:trace>
  <inkml:trace contextRef="#ctx0" brushRef="#br3" timeOffset="77">5551 7670 7748,'15'0'247,"1"0"0,-6 0 1,1 0-1,1 0 409,2 0 1,2 0 0,0 0 0,-1 0-357,1 0 1,5 0-1,2 0 1,-1 0 0,1 0 0,5 0 0,-2 0 0,4 0-40,1 0 0,3 0 0,1 0 0,3 0 31,2 0 0,-5 0 0,4 0 0,-3 0-110,1 0 0,7 0 0,-2 0 0,3 0-66,2 0 1,6 0-1,1 0 1,3 0 34,8 0 1,0 0 0,8 0 0,-1 0 41,-6 0 0,7 0 0,-8 0 0,3 0-66,2 0 0,5 0 1,-1 0-1,2 2-59,3 3 1,7-3 0,-41 1 0,0 1 0,2-1 0,1-1 4,-2 1 0,2-1 0,7 1 0,0 0 0,-2-2 0,1-1 0,3 2 0,1 0-148,3 0 1,0 1 0,0 0 0,1-1 0,-1-1 0,0-2 0,-2 2 0,1 0 55,-2 2 0,1-1 0,1-1 0,0 0 0,-1 2 0,-1-1 0,0 0 1,0 0 67,-3 1 0,1-1 0,6-1 0,-1 0 0,-4 2 0,-1-1 1,0-1-1,0 0 14,-1-1 1,0 0 0,4 2 0,-1 1 0,-1 0-1,0-1 1,2 0 0,1 0-54,0-1 1,2 0 0,4-1 0,1 0 0,-4 0 0,1 0 0,1 0 0,-1 0-55,0 0 1,0 0 0,5 0 0,0 0 0,-5 0-1,-1 0 1,-1 0 0,-1 0 51,-3 0 1,-1 0 0,1 0 0,-1 0 0,-4 0 0,-1 0 0,-1 0 0,-1 0 68,0 0 1,0 0 0,2 0 0,-1 0 0,-4 0 0,0 0 0,3 0-1,0 0-49,-2-1 1,2 2 0,10 1 0,0 1 0,-2 0 0,0 1 0,2 0 0,0 1 22,3 0 1,2 2 0,6 0 0,3 0 0,1 1 0,2-1 0,1 1 0,1 0-321,1 0 0,1 0 0,6 3 0,0 1 0,-4 0 0,-1 0 0,1 1 0,0 0 139,0 0 1,0 0 0,-3 0 0,-1-1-1,-5 1 1,0 0 0,-3-1 0,0-1 11,-1 0 0,-1 1 1,-3-4-1,-1 1 1,-1 1-1,-2 1 1,-4-3-1,-2 0-214,-5-3 0,-1 0 1,3 2-1,-1 0 1,-5-2-1,-2-1 1,0 0-1,-1 1-128,37 0 1,-13-3 0,-14-2 0,-10-2-1172,-9-3 1,-14-13 1630,-16-13 0,-3-6 0,-2-5 0,0 4 0</inkml:trace>
  <inkml:trace contextRef="#ctx0" brushRef="#br3" timeOffset="78">5771 6413 10260,'-7'-9'619,"3"2"0,-5 9 1,2 3 176,4 6 0,-4 10 0,2 7 0,1 6-308,3 8 1,1-1 0,1 0 0,3 3-167,1 2 0,5-1 0,-4-3 0,-1-4 15,2 1 1,-4-8 0,6 4-1,-2-5-317,-3-2 1,-1 3 0,1-10 0,1-2-10,-2-1 0,1-3 365,1 1-169,-3 0 1,5-9 0,-7-7 0,0-9-122,0-5 1,2-9-1,1-3 1,4-5-577,2-6 1,1 4-1,8-5 1,3 3-24,5 3 0,11-1 1,5 12-1,3 4 191,2 4 1,0 6 0,-1 7-1,-3 0 149,-1 0 0,-8 7 0,-1 6 0,-9 4 598,-6 4 0,1 5 0,-10-3 0,-1 1 643,-2 4 1,-5 0 0,-1 2 0,-1-2-412,-5 0 0,-2 3 0,-10-8 0,-1 0-252,-2-1 1,-5-1-1,3-5 1,-1 0-187,-4-1 0,-7-4 1,-2-2-1,2-2-379,2-4 0,1-1 0,1-2 0,0 0-909,-1 0 0,6-5 0,1-2 0,3-2-11,2-3 0,10-2 1,5-4-1,3-1 367,2-2 0,9-5 0,6 3 0,10-1 713,5-4 0,8-9 0,2-3 0</inkml:trace>
  <inkml:trace contextRef="#ctx0" brushRef="#br3" timeOffset="79">6478 6853 9557,'32'10'0,"-3"1"1129,-2 1 0,-5 7 1,-6 2-1,0-1-351,-1-3 1,6 4-1,0 2 1,-3-1-110,-6 1 1,2-2 0,-3-5 0,1-1-889,-2 1 0,-1 0 0,-6 0 0,3-1-2503,-3 1 0,-3 0 791,-5-1 1,-4-8 0,-5-7 1498,4-8 1,-2-6-1,5-4 1,-2-3 431,-3-5 0,-2-4 0,-2-1 0,0 0 0,0-1 0,-5-5 0,-1-1 0,-1-2 109,0-4 0,4 1 0,7-1 0,3 4 387,2 1 0,-3 3 1,4 6-1,3 4 337,1 5 1,4 3 0,3 4-868,6 4 1,-3 3-1,3 9 1,1 3-383,2 5 0,7 6 0,0 5 1,0 5-206,2 4 0,1 1 0,8 1 0,-1-1 621,0 1 0,1-3 0,-1-1 0,3-3 0,2-3 0,-1 5 0,5-6 0,1-2 0,-1-2 0,-5-1 0,3-2 0,-3-4 37,-4-4 1,3-5 0,-12-1 0,1 0 499,0 0 1,-2-1-1,-7-5 150,-4-4 1,-3-4 0,-7-2 0,-2-1-199,-3-4 1,-5 3 0,-11-3 0,-4 4-125,1 1 1,-6 6 0,6 1 0,-2 2-133,-1 4 1,8 1-1,-4 4 1,2 5 207,0 8 1,6 3 0,6 8-1,0 0-87,1-1 1,4 4-1,-1-4 1,3 1-221,2 0 1,0-7 0,0 2 0,2-3-39,3-3 1,4 1 0,6 0 0,1-2 36,0-4 1,5 3 0,0-8-1,0-2-264,2-1 0,-6-2 0,4-2 0,-4-3-70,-1-5 0,0-3 0,0-1 1,-1 2-47,1 0 1,-2-6-1,-2 10 1,-1-1 82,1 4 1,2 3 0,3 2 0,4 2 185,6 3 1,1 9-1,1 10 1,-1 3 401,0 1 0,0 10 0,-9-7 0,1 3 393,-7-1 1,1 3 0,-8 1-1,-3-2-84,-1-2 0,-4-1 1,-5-1-1,-7-1-273,-5-4 0,-9-3 0,2-8 0,-4-1-188,-1-3 1,-8-4 0,-3-7 0,-3 0-330,-2 0 0,-7-2 1,-4-3-1,-1-6-959,1-3 1,2-7 0,7 1 0,2 0-651,7 3 0,1 1 0,8 0 0,6 1-239,6-1 1,10 0-1,4 1 1,3-3 1904,2-3 0,21-3 0,6-8 0</inkml:trace>
  <inkml:trace contextRef="#ctx0" brushRef="#br3" timeOffset="80">8522 7183 6532,'25'-2'0,"-4"-3"0,-4-5 605,-1-4 1,-2-2-1,-4-2 1,-5-1 200,-3-2 1,-2-5-1,0 5 1,-2 2-221,-3 1 1,-4-3 0,-8 1 0,-4 0-216,-5 3 1,-2 3 0,0 2 0,3 3 209,3 2 0,-6 2 0,3 5 0,-1 0-163,0 0 1,7 1-1,-4 6 1,2 7-149,0 6 0,-5 6 1,5-3-1,3 1-62,6 4 1,0 2 0,7 1 0,1 0-3,3 1 1,2-2-1,5-2 1,4-4-9,4-1 1,7-2 0,2-6 0,-1-1-237,1-3 1,9 1-1,-5-7 1,1-1-173,2-2 1,0-2 0,1 0 0,-1 0 55,-4 0 0,2-7 0,-7-4 1,-2-3 91,-1-2 1,-4 1 0,-2-3 0,-3-1 26,-2-2 0,-2 0 1,-5 5-1,0 1 283,0-1 0,0 5 1,2 3-9,3 1 0,-2 1 0,8 8 0,1 3-208,2 6 0,2-2 0,0 1 0,-1 2-217,1 2 0,0 2 0,-1 0 1,1-2-1309,0-4 1,0 2 0,-1-5-630,1 2 0,0-5 1,-1 1 905,1-3 1,-5-2-1,-3-2 1,-1-5 1215,-3-9 0,5 0 0,-8-20 0,6 3 0</inkml:trace>
  <inkml:trace contextRef="#ctx0" brushRef="#br3" timeOffset="81">8947 7057 7820,'15'11'817,"1"-1"1,-2 2-75,-3 2 0,3 7 0,-4 2 0,4 0 144,2 0 1,-6-1 0,-1-3 0,0 2-133,-1-1 0,-4 2 0,1-1 170,-3-2 0,-2-1-391,0-2 0,-7-8 0,-4-4-110,-3-8 0,-1-4 0,-1-8 0,0 0-150,1 1 0,4-8 1,2-3-1,2-4-115,4-2 1,1-6 0,4-2 0,3-2-334,6 0 0,3 2 1,1-2-1,3 5-544,3 4 0,3 9 1,8 3-1,-1 5-746,0 6 1,3 3-1,1 7 1,1 0 51,-1 0 0,-3 10 0,-6 4 0,-5 2 352,-4 3 0,-1 0 1,0-3 1059,0 0 0,-1-1 0,1 1 0</inkml:trace>
  <inkml:trace contextRef="#ctx0" brushRef="#br3" timeOffset="82">9717 7010 7820,'14'-2'0,"-2"-3"0,-3-5-9,-2-4 0,-7-2 0,-7 0 0,-3 2 1303,-8 4 0,1-2 0,-10 6 1,-1 3-593,-1 1 1,-3 2 0,1 4 0,-1 4-192,1 8 1,6 5 0,5 0 0,2 3-157,2 1 1,8 5 0,2-4 0,5 3 205,1 3 0,7-6 0,5-1 0,7-1-159,7 0 1,11-4 0,7 2 0,5-1-98,3 0 1,13 0-1,-3-7 1,5-2-47,3-1 0,-14-2 0,-2 1 0,-12-5 305,-9-3 0,0-2-997,-12 0 0,-7-2 0,-10-1 0,-10-4-1961,-9-2 0,-13 6 0,-13-4 0,-2 1 2394,-6 1 0,-2-14 0,4 2 0</inkml:trace>
  <inkml:trace contextRef="#ctx0" brushRef="#br3" timeOffset="83">10865 7246 7820,'2'10'1096,"3"-1"-87,5-2 1,4-2 0,4-5 0,1 0-53,2 0 0,5 0 0,-1 0 0,3 0-202,5 0 0,2 6 0,-2-1 1,2-2-137,1-1 0,-1-2 1,-7 0-1,-3 0-2053,-2 0 1,-2 0-1,-6 0-1202,1 0 0,0 0 1,-1 0 2635,1 0 0,0 0 0,0 0 0</inkml:trace>
  <inkml:trace contextRef="#ctx0" brushRef="#br3" timeOffset="84">12123 7199 7780,'0'-32'0,"-2"1"0,-3 1 156,-6 4 0,-10-2 1,-5 7-1,-4 2-51,-1 1 0,-6 3 0,-1 1 0,-1 3 1385,1 6 1,-4 3 0,5 2 0,4 0-1033,5 0 1,0 6 0,9 1 0,3 1-356,4 4 1,8 2-1,-1 2 1,4 0 59,1 0 1,12-1-1,7 1 1,7 1-381,7 4 0,9-3 1,2 5-1,5-2-222,3 0 1,-1 5-1,-7-4 1,-4 1 453,-2 0 1,-3 3 0,-9-3 0,-5-1 88,-3 1 0,-9 3 0,-4-5 0,-3-1 80,-2-3 1,-2-3 0,-3-2 0,-6-3 871,-3-2 0,-3 3 0,-3-4 0,-2-3-596,-3-1 1,1-2 0,-4-2 0,2-3-554,-2-6 0,0 3 1,0-3-1,3-1-687,3-2 1,1-2 0,7-1 0,3-2-633,6-2 0,-2-6 1,2 5-1,3-1-1522,5 0 0,8-5 2934,10 2 0,3-11 0,8-3 0</inkml:trace>
  <inkml:trace contextRef="#ctx0" brushRef="#br3" timeOffset="85">12186 7057 8938,'31'25'0,"-1"-4"703,-4-4 0,-3 4 0,-9 2 0,-2 1-237,-2 4 0,-4 0 1,4 0-1,0-2 155,-1 2 1,0 0-1,-6 0 1,4-3-393,2-3 1,-5-1-1,1-5 1,-3 0-160,-2-1 0,0-4 229,0-1-242,0-6 1,0-9 0,0-13-51,0-5 0,-2-3 1,-2-7-1,-1-2-311,2-2 1,1-4-1,4 2 0,3 1-61,5-1 0,4 3 0,2 6 0,0 4 169,0 5 1,4 10 0,1 6 0,-1 3 129,-3 2 0,1 14 0,1 7 1,2 9 245,-2 7 0,4 1 0,-2 6 0,-2-2 436,-2 1 0,-6-3 0,-2 1 1,-2-3-218,-4-3 0,4-4 0,-2-4 1,-1-6-171,-2-4 1,-2-1 109,0-1 0,-7-8-135,-4-7 0,4-8 0,0-13 0,2-5-220,0-4 1,-1-2 0,6-1-1,0-3-286,0-6 0,7-4 0,4 1 0,5 1-138,5 2 1,-2 7 0,7 0 0,0 7 208,-1 7 0,4 6 0,-2 4 0,2 6 32,3 3 0,-3 4 0,-1 3 1,-3 6 461,-3 3 1,5 12-1,-5 2 1,-1 0-40,-3 2 0,1 4 0,-8 5 0,1-2-490,-2-4 0,2 7 0,-6-9 1,-3 1-665,-1-4 1,-2 0 0,0-6 0,0 1-336,0 0 0,0-2 0,0-6 451,0 1 1,7 0 0,3-2 813,4-4 0,2-3 0,0-7 0,7-7 0,1-1 0</inkml:trace>
  <inkml:trace contextRef="#ctx0" brushRef="#br3" timeOffset="86">13553 7482 7780,'25'-27'0,"-4"1"279,-4-2 1,-6 4-1,-2-1 1,-3 3 279,-2 3 1,-4-4-1,-5 0 1,-6 0 1,-3 1 0,-7 1 0,-3 5 1,-4 2-107,-5 4 1,-2-3-1,3 8 1,1 2-77,-1 1 1,-2 9 0,0 5 0,6 7 0,4 8 0,3 2 0,7 3 0,3-1-78,6 1 1,-2-1 0,2 0 0,2 1-85,1-1 0,9-1 1,5-2-1,5-4-404,4-1 1,7-2 0,-1-5 0,2-2 132,3-4 1,-1 2 0,1-6 0,-3-3-100,-2-1 1,0-2 0,-4-2-1,0-5 59,0-9 0,-2-1 0,-6-9 0,1-2 54,0-2 0,-1 0 0,-1 2 1,-1 4 132,-3 1 1,-5 4-1,6 9 110,1 4 1,2 6 0,2 6 0,1 6-85,4 7 1,-2 4 0,6 5 0,-1-4-349,1-1 0,-6 5 1,2-4-1,-4 1-574,-1-4 0,0-6 0,-2-2 0,-2-3-1455,-1 2 1,-6-5 1708,5-1 0,-6-6 0,1-6 0,-3-6-144,-2-7 0,0 0 0,0-8 1,2-2 691,3-6 0,-3-5 0,3-9 0,-3-2 0,-2-1 0,0-6 0,0 4 0,0 2 0,0 3 0,0 0 0,-2 10 0,-2 3 288,-1 3 1,0-1-1,3 15 190,-3 5 0,3 7 0,-1 14 0,4 9 660,5 8 1,6 16 0,-2 8 0,4 1-601,2 1 0,0 10 0,1-13 0,1 0-14,-3-3 0,5-1 0,-10-6 0,4-2-490,2-2 1,-6-9 0,-1-1-1021,-2 0 0,3-6 0,-3 2-668,2-6 0,2-10 350,4-13 0,-6-2 1,-2-16-1,-2-4 1304,1-3 0,-1-14 0,-5 0 0,2-3 0,3-2 0,-3-4 0,3 6 0,-3 3 0,-2 5 0,-6 8 0,1 9 0,2 6 483,1 4 0,4 8 0,1 6 1,4 8 112,2 11 1,6 8 0,8 13-1,2 7 1128,3 6 0,1-1 0,3 5 0,-3-3-973,-2-4 1,1 4 0,-7-11 0,-4 0-596,-5-3 1,1 1 0,-8-1-1,-2-4-1288,-1-5 0,-9 2 0,-3-6 0,-4 0-1192,-2-3 1,-5-3 2323,0-2 0,-14-8 0,2-1 0</inkml:trace>
  <inkml:trace contextRef="#ctx0" brushRef="#br3" timeOffset="87">15802 7592 7758,'7'-16'104,"-4"-5"1,6-2-1,-2-1 660,-4-4 1,-3-7 0,-5-2 0,-5 2-48,-4 2 0,-7 2 0,-2 1 1,-1 2-224,-4 2 0,-2 7 0,-1 0 0,-1 5-104,1 3 0,1 8 0,2-3 0,2 5-63,-2 1 1,5 7 0,0 5 0,2 5 9,0 4 1,2 7 0,7-3-1,3 1-119,2 0 1,0-2 0,4 4 0,-2-3-168,1-2 1,9 3-1,6-5 1,3-2 9,2-2 1,6 4 0,4-1 0,2-5-354,-1-2 0,8-5 1,-4 3-1,2-6 48,0-3 1,-3-2-1,-2-2 1,-4-2 74,-1-1 1,-2-9 0,-5 0 0,0-7 49,-1-3 1,-6 3-1,-2-4 1,-2 1-94,1 0 0,-1 4 0,-5-1 503,0 4 1,0 5 134,0 6 1,1 13 0,5 16-244,4 2 1,4-1 0,2 4-1,0-4-9,-1-1 0,1-2 0,0-5 0,0 0-1394,-1-1 1,1 1 0,0-2-454,-1-4 1,1 3 0,0-8 635,0-2 1,-6-3 0,-1-5 0,0-5 527,-1-4 0,-4-2 1,1-1-1,-2-4 509,3-6 0,-5-1 0,5 0 0,-5 4-28,-1 1 0,0 2 0,0 6 754,0-1 1,6 9-1,1 7 176,1 9 1,-2 12-1,2 5 1,1 4-388,0 1 0,0 0 0,3 1 0,-3-2 173,-2-4 0,0 2 0,-4-7 0,2 0-104,-1 1 0,-2-9 0,-2 2 634,0-1-885,0-7 1,0-2 0,-2-10-1,-2-7-41,-1-7 1,-2 0 0,4-8-1,-3-2-126,3-6 0,1-4 0,2-4 0,0 1-301,0-2 0,7 6 0,4 1 1,3 6-382,1 4 1,3-1 0,1 7 0,4 4 92,1 5 0,2 5 0,6 7 1,-1 0-1129,1 0 1,4 12 0,1 4 0,-2 1-220,-2 1 0,-3-3 0,-2 1 1770,-2 0 0,0 0 0,6-1 0</inkml:trace>
  <inkml:trace contextRef="#ctx0" brushRef="#br3" timeOffset="88">16934 7372 7758,'9'-13'0,"-4"-2"0,-3-3 639,-2 1 1,-2-4 0,-5 0-1,-7 3-147,-5 6 1,-8 0-1,3 7 1,-2 1 482,-2 2 1,-4 9 0,10 4 0,-1 5-494,0 5 1,4 1 0,8 6-1,6-2 169,3 2 1,2 2 0,0 2 0,2-1-172,3 0 0,11 1 1,10-1-1,6-1-114,5-4 1,4 4-1,10-4 1,3 2-191,2-2 0,-5 2 0,1-7 0,-3-2-344,-2-1 0,-3-4 0,-6-2 1,-6-2-1870,-2 3 1,-8-5 0,-2 3-247,-8 1 2283,-19-5 0,-18-7 0,-15-9 0</inkml:trace>
  <inkml:trace contextRef="#ctx0" brushRef="#br3" timeOffset="89">8868 8346 8960,'16'0'0,"-1"-2"1904,1-3 0,-7 2-1472,-4-8 0,2 1 0,-2-6 1,1 0 538,1 1 1,0-1 0,5 0 0,-2 0-340,3 1 0,6-6 0,3 0 1,1 2-569,0 1 1,5-1-1,-2 1 1,4 4-149,1 0 0,1 8 0,-1 0 0,-1 5 115,-4 1 1,2 1-1,-5 5 1,-2 6-131,-4 7 0,2 7 0,-8 11 0,1 5 526,-1 3 0,-4 8 0,-7 1 1,-2 2 228,-3 3 0,-6 0 0,-10-1 1,-5-6-148,-4-3 0,-1-3 0,-2-3 0,-2-3-260,-2-1 1,-5-4 0,4-9 0,-1-5-66,1-4 0,-6-3 0,4-3 1,0-6-185,3-3 0,-1-2 0,-1 0 0,1-2-311,-1-3 1,4-9-1,7-9 1,2-3-242,-2-7 0,5 1 0,4-6 1,7 1 101,7 1 0,3-1 0,4 6 0,5 1-167,8 4 1,6 8 0,9 9 0,0 2 526,3 4 0,9 8 1,0 7-1,2 6 644,-3 3 1,5 7-1,-4-2 1,3 2 233,2-2 0,-1 2 1,-1-5-1,-1-1-148,0 1 1,12-2 0,-4-5 0,6-2-607,-1-4 1,10 3 0,-3-8 0,4-2-322,2-1 1,7-2 0,-5-2 0,-6-3-973,-3-5 0,-11-3 0,-11 1 0,-3 3-633,-3 2 0,-2 0 1,-1 4-1,1-4 1892,4-2 0,3-8 0,7-8 0</inkml:trace>
  <inkml:trace contextRef="#ctx0" brushRef="#br3" timeOffset="90">15346 8095 6924,'-2'8'-271,"-1"-1"2655,-3 0-1793,1-5 0,7 5 1,3-7-73,6 0 0,9 0 0,7 0 1,2 0 191,3 0 0,5 0 0,3 0 0,3 0-367,6 0 1,9 0 0,1 0 0,4 0-227,0 0 0,5 2 0,-7 1 0,6 3-74,-1-3 1,8 6 0,-3 0 0,-3 1 105,0 1 1,-3-8-1,-7 4 1,-8-2-19,-6 0 0,-7 1 0,-9-6 0,-4 0-256,-1 0 0,-2 0 0,-5-2-1243,-1-3 0,-6 1 369,-4-6 0,-5 6 1,-7-1-1,-7 2 998,-5-3 0,-9-16 0,4-12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6:41:37.535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205 11285 7260,'-9'-15'122,"4"-1"0,3 0 0,2 1 2287,0-1 0,2 7-1345,3 4 1,4 5-1,7 3-430,-1 3 0,-1 11 1,-2-1-1,-1 3 195,1 4 1,-3 1 0,1 8 0,1-3-266,-2-3 0,-1 8 0,-4-6 0,3 0-276,2 1 1,-6-1-1,2 0 1,-3-3 44,-2-3 1,0-1 0,0-5-202,0 0-296,0-8 1,0-4 28,0-15 0,-2-1 1,-1-14-1,-2-4-116,1-5 0,-3-3 0,2-6 0,1 2-712,3-1 0,1 4 0,1 1 0,5 3 343,4 3 0,-1-1 0,1 12 1,3 4 621,1 5 0,1-1 1,3 8-1,1 2 184,2 1 0,0 9 0,-5 5 0,-1 7 146,1 8 1,-2 2-1,-2 3 1,-3-1 583,-2 1 1,0-1-1,-4 2 1,3 0-560,-3-1 0,-1 3 0,-2-11 0,0 1-350,0-4 1,0-4 0,2-1-84,3-1 0,-3-4-133,3-1 0,-3-8 0,-2-2 0,0-9-501,0-5 1,0-8 0,0-4 0,0-6 90,0-5 1,0-1 0,0-6 0,0 4-67,0 2 1,1-2 0,5 6 0,2 6 488,1 4 1,5 8 0,-2 8 0,6 1 919,3 3 1,1 9-1,-2 8 1,1 4-29,-2 4 1,2 7 0,-4 0 0,-3 5 83,0 4 1,-2 5 0,1-4 0,-5 1 6,-1-1 0,0-1 1,-3-6-1,1-1-596,-1-4 0,-3-2 1,1-4-1882,3 1 1,-3-1-1631,3-4 0,-3-9 2005,-2-7 1,0-7 0,0-12-1,2-7 1315,3-11 0,4-14 0,7-4 0</inkml:trace>
  <inkml:trace contextRef="#ctx0" brushRef="#br0" timeOffset="1">1164 11097 8350,'10'-11'2224,"1"1"1,-6 8-1052,6 2 0,-8 7 0,4 11 0,-2 2-76,1 7 0,1 8 0,-4 3 0,4 0-488,2 1 0,0 5 0,3-4 1,-2 0 419,2-3 0,1-4 0,-1-2 0,-3-1-970,-2-4 1,5 2 0,-3-7 0,1-2-1260,1-1 1,-6-3-548,5 1 1,1-7 51,4-4 0,1-10 0,-2-6 0,-3-3-1143,-6-1 0,2-8 1,-2-7 2837,-1-10 0,4-9 0,1-14 0</inkml:trace>
  <inkml:trace contextRef="#ctx0" brushRef="#br0" timeOffset="2">1510 11113 7292,'16'0'262,"-6"0"0,-1 1 0,-1 4 1396,1 6 1,-4 13-1,4 6 1,0 3 7,0 7 1,-1 2-1,5 4 1,-3-3-942,2 1 1,2 5 0,2-9-1,0 0-696,-1-3 1,-1 1 0,-1-3 0,-3-3-740,2-4 0,2-9 0,0 2 0,-1-4-2699,-3-1 0,-5-7 1887,6-4 1,-6-5 0,4-7 0,-2-9 909,-4-8 0,-1-8 0,-2-2 0,0-3 720,0 2 0,-2 7 1,-3 4 578,-5 1 1,-4 2 0,-2 7 975,0 3 1,-5 4 0,-2 7-1,1 0-589,-1 0 0,-10 0 0,1 0 0,-3 0-752,-3 0 1,3 0-1,-5 0 1,1 0-570,5 0 1,-3 0 0,4 0 0,5 0-1180,3 0 0,10 0 0,6-1-227,2-5 0,3 5 0,11-5 0,9 5 694,8 1 1,6-6 0,3-2 958,4-6 0,-4 2 0,6-11 0</inkml:trace>
  <inkml:trace contextRef="#ctx0" brushRef="#br0" timeOffset="3">1982 11191 8350,'6'-9'1041,"-4"4"1,5 10 0,-2 6 832,1 3 1,-1 9-1,-3 3 1,1 3-760,2 3 1,2 5 0,-3 1 0,1 0-246,-1 1 1,3 3 0,-2-6 0,0-1-638,2-2 1,-3-3-1,6-2 1,1-3-916,-3-3 0,5 4 0,-6-5-1088,1-1 0,-3-8-684,6-2 1,-1-8-1,6 0 1383,0-6 0,-6-10 0,1-3 1071,1-13 0,2-8 0,2-9 0</inkml:trace>
  <inkml:trace contextRef="#ctx0" brushRef="#br0" timeOffset="4">2359 11285 8182,'7'0'2047,"-7"0"-858,-9 0 0,-5 2 1,-3 3-1,-3 6-472,-1 3 1,-5 7 0,4 1 0,-1 3-87,0 3 0,2 2 1,5 1-1,2-1 52,4-4 0,3 4 1,7-4-1,0 2-71,0-2 1,5 2-1,4-7 1,3-2-152,6-2 1,6-1-1,-1-2 1,0-2-187,-1-1 0,11-6 0,-1 4 0,1-2-619,0-4 0,-1-1 0,1-2 0,0 0-1455,-1 0 0,1-5 1,-11-2-1,1-2-5,0-3 0,-4-2 0,-7-2 0,-3 0-39,-2 1 1,-3-3 0,-11-3 1842,-9-5 0,-7-4 0,-8-1 0</inkml:trace>
  <inkml:trace contextRef="#ctx0" brushRef="#br0" timeOffset="5">1384 10892 8350,'0'-31'0,"0"0"0,7 6 0,4 2 0,2 2 772,3 1 0,5-3 1,4 5-1,3 1 429,5 3 1,14 7 0,2-2 0,3 2-765,2 4 0,4 3 0,-6 5 0,-1 5 382,-2 4 0,-4 7 0,-3 0 0,-5-1-250,-4-3 1,-7 2 0,-1 0 0,-2-1-571,-4 1 1,-2-5 0,-1-3 0,0 3-900,0 5 1,-3-2 0,0 6 0,-3-2-703,2 0 1,2 7 0,2 0 0,0 3 1601,0 1 0,13 2 0,4-9 0</inkml:trace>
  <inkml:trace contextRef="#ctx0" brushRef="#br0" timeOffset="6">3522 11380 9214,'0'15'1399,"0"1"0,0 0 0,2 0-230,3-1 1,-1 1 0,6 1 0,1 3-719,-2 1 1,4 0 0,-4-6 0,2 1-822,-1 0 0,-5-2 0,4-2 0,-2-2-241,-3 3 0,-3 1-1548,-1 1 0,-1-1 0,-5-1 0,-4-5 2159,-4-1 0,-9-8 0,-1-8 0</inkml:trace>
  <inkml:trace contextRef="#ctx0" brushRef="#br0" timeOffset="7">3302 11600 7879,'16'0'876,"5"0"1,2 0 0,1 0 323,4 0 1,2 0 0,5-2 0,3-1-143,4-3 0,10 1 1,-8 5-1,0 0-514,1 0 0,1-5 0,-1 0 0,-3 1-586,-5 2 0,1 2 0,-1 2 0,-4 2-1919,-5 1 1,-4 7 0,-6-1-1,-1 2 1961,-3 3 0,-8-7 0,1-2 0</inkml:trace>
  <inkml:trace contextRef="#ctx0" brushRef="#br0" timeOffset="8">4198 11411 7722,'23'2'1622,"-7"3"-1023,-9 6 1,-4 3-1,1 3 1,1 4 4,-1 5 0,-3 4 0,-1 3 1,2 2-128,3 2 0,-3-6 0,3-5 0,-3 0-205,-2-1 0,0 3 1,0-7 51,0-2 199,0-1 1,0-11-230,0-7 1,-2-9 0,-1-12-1,-4-5-138,-2-4 0,6-7 0,-4-1 0,1-2-670,1-4 1,0 6 0,5-1 0,0 4 135,0 4 1,7 3-1,3 12 1,4 2-47,2 4 1,7 3 0,3 8 0,2 5 335,-2 4 1,4 9-1,-4 6 1,2 3 184,-2 5 1,-3 2 0,-9-2 0,-2 2 491,-1 2 1,-6-1-1,4-6 1,-2-2-293,-4-2 1,-1-7-1,-2 2 329,0-3-505,0-2 1,-2-9 0,-1-7-1,-4-7 51,-2-2 1,4-12-1,-4 0 1,2-7-400,3-4 0,1-1 1,-1-3-1,-1-5 176,2 1 0,6 2 1,4 6-1,2 1-353,3 0 1,7 8-1,4 5 1,1 8 130,4 3 0,7 2 1,2 5-1,-2 1 890,-2 5 1,-1 4 0,-1 9 0,-1 4-143,-4 2 1,-3-1 0,-8 4 0,1-2-185,0 2 1,-2 0-1,-2 0 1,-3-4-122,-2-1 1,-2 3-1,-5-5 1,2-2-808,3-1 1,-3-2 0,3-1 0,-3 1-1317,-2 0 0,0-6 0,0 1 0,0 1 1953,0 2 0,7-5 0,1-2 0</inkml:trace>
  <inkml:trace contextRef="#ctx0" brushRef="#br0" timeOffset="9">5676 11223 7717,'0'-16'1340,"2"7"-303,3 4 0,-1 5 1,6 5-1,3 7-349,1 8 1,1 4 0,1 7 0,0 3-270,-1 2 1,1-1 0,2 7 0,1 0 314,2-2 0,-6 4 1,-4-7-1,1-3-405,2 0 1,-5-8-1,-2-2 1,-2-1-562,0-4 1,2-1-1,-3-3-3067,1 1 1936,0 0 0,-6-9 0,-3-9 476,-1-12 0,0-3 0,5-10 0,0-1-838,0-1 1,0-11 1724,0-8 0,0-6 0,0-9 0</inkml:trace>
  <inkml:trace contextRef="#ctx0" brushRef="#br0" timeOffset="10">6054 11144 7717,'15'0'163,"1"0"0,0 3 0,-2 6 958,-4 7 1,-1 10 0,-5 0 0,3 4-66,1 1 1,-3 11-1,4 2 1,0 0-387,0 1 1,-4-7-1,4 1 1,-1-2-404,1-1 0,0-1 0,3-7 0,-1-3-527,1-3 0,-3-1 0,-1-5-3505,-1 0 1707,6-1 1,-12-8 1456,4-7 0,-5-12 0,-5-11 0,-5-1 326,-4-4 0,-2 0 0,0 2 0,1 3 562,-1 0 1,-5 6-1,0-2 1,2 5 362,1 3 1,-3 6 0,0-4 0,2 2 37,2 4 0,-4-4 0,0 2 0,2 1-637,1 2 1,-3 2-1,0 0 1,2 0-1034,1 0 0,3 0-1909,-1 0 0,7-1 2891,4-5 0,3-2 0,2-8 0</inkml:trace>
  <inkml:trace contextRef="#ctx0" brushRef="#br0" timeOffset="11">7137 11766 22704,'2'28'71,"-1"-7"1,3-2-611,1-2 0,2-3 0,-3-2-4956,1-1 4028,0-8 0,-3-3 0,1-10 0,4-6-247,2-5 0,1-3 1714,6-8 0,0-13 0,0-4 0</inkml:trace>
  <inkml:trace contextRef="#ctx0" brushRef="#br0" timeOffset="12">7453 11285 9988,'-31'7'563,"-1"0"1,1 7 0,-1 0-6,1 4 0,-1 8 1,3 2-1,2 3 312,6 1 0,0 6 0,4-8 1,5 1 12</inkml:trace>
  <inkml:trace contextRef="#ctx0" brushRef="#br0" timeOffset="13">7137 11704 22313,'7'11'278,"15"10"276,3-4-249,3-4 1,7-1 0,3-5 0,2 0-330,4 0 0,-4-2 0,0-5 1,-1 0-1212,-4 0 0,-4-5 0,-4-2 1,-8-2-372,-7-3 0,-5-7 0,-9-4 0,-3-1-558,-6-4 0,-15-2 2164,-5-2 0,-18-6 0,0-2 0</inkml:trace>
  <inkml:trace contextRef="#ctx0" brushRef="#br0" timeOffset="14">5991 10924 7672,'0'-16'144,"0"0"1,0 1 423,0-1 1,5 0 0,2 1 0,2-1-94,3 0 0,9-5 0,7 0 0,5 2 39,4 2 0,10 1 0,-2 2 1,3 3-225,2 6 1,6-2 0,-2 2 0,0 3 129,1 6 0,2 1 0,-3 9 1,-1 3 174,-4 1 1,0 6 0,-13 1 0,-1 1-167,-2 0 1,-3-1-1,-4 1 1,-5-5-373,-3-4 0,-8 4 0,-1 2 0,0 0-97,-1-1 0,1 6 0,2-2 0,-4 4 40,0 2 0,1-8 0,8-1 0</inkml:trace>
  <inkml:trace contextRef="#ctx0" brushRef="#br0" timeOffset="15">8223 11443 7673,'16'0'947,"-5"0"873,-1 0 0,2 0 0,8 0 0,1 0-862,-2 0 0,0 0 0,0 0 0,2 0-1400,-2 0 1,-1-6 0,-2 1-131,-1 2 0,-6 3 0,-6 3 1,-6 2 571,-7-1 0,-11 5 0,-4-1 0</inkml:trace>
  <inkml:trace contextRef="#ctx0" brushRef="#br0" timeOffset="16">8161 11647 8821,'15'0'2017,"1"0"1,0 0 0,-1 0-1243,1 0 1,5 0 0,0 0 0,0 0-990,2 0 1,-4 0 0,7 0-1,2 0-904,2 0 0,6 0 0,3 0 0,-1 0-2619,1 0 3737,4-7 0,-9-9 0,4-8 0</inkml:trace>
  <inkml:trace contextRef="#ctx0" brushRef="#br0" timeOffset="17">8931 11175 8703,'21'-24'0,"2"3"0,-1 4 824,1 1 0,-2 7 0,-5 2 0,-1 2-394,1 0 0,5-1 0,0 8 0,-3 3-251,-6 6 1,0 3-1,-7 5 1,-1 5-103,-3 8 1,-2 3 0,-4-4 0,-8 1-71,-6-1 0,2-5 0,-4-1 0,3-3 79,2-2 0,1-3 0,-1-3-182,0-3 224,1 3 0,8-13 0,7 3 0,10-6-18,9-3 0,7 0 1,11 5-1,5 0 138,3 0 1,-3 1 0,-1 5 0,-3 4-21,-3 4 1,-4 7-1,-4 2 1,-8-1 101,-7 1 0,0 5 0,-6-2 0,-5 4 19,-4 1 1,-4-1 0,-7-2 0,0-4-157,-4-1 0,-6-2 0,1-5 0,-1-2-254,-4-4 0,-2 2 0,-1-6 0,-1-3-498,1-1 1,-1-2 0,3-2-1,1-1-212,1-3 1,8-6 0,0 2 0,5-4-427,4-2 0,6-1 1,2-3-1,11-1-441,12 2 1,14-5 1637,7-2 0,17-18 0,6-5 0</inkml:trace>
  <inkml:trace contextRef="#ctx0" brushRef="#br0" timeOffset="18">9969 11207 8425,'-2'-14'386,"-3"3"1,-11 4-1,-9 9 1,-1 5 236,0 9 1,-4 7 0,-5 10 0,4 2 5,1 1 1,-1 8 0,12-4 0,3 2-181,4 0 1,8-7 0,-1 2 0,5-4-6,5-2 0,4-1 1,8-4-1,4-5-183,6-4 0,2-1 0,3 0 0,1-2 243,4-4 0,-4-3 0,3-7 0,-2 0 34,-3 0 0,-5-7 0,-1-5 0,-3-5-328,-2-4 1,-10-7 0,-5 2 0,-3-2-267,-2 1 1,-12 0 0,-7 4-1,-8 0-316,-6 0 1,-7 2 0,0 6 0,-2-1-464,-2 0 0,2 8 0,11 1 0,0 1-11,-1 1 1,8 0 0,3 5-901,3 0 1,9 2 0,8 1 475,9 2 1,10 6-1,15-6 1,4-1 1269,5-3 0,10-8 0,4-1 0</inkml:trace>
  <inkml:trace contextRef="#ctx0" brushRef="#br0" timeOffset="19">10582 11301 7693,'-5'5'976,"-11"2"-423,-10 2 1,-6 3 0,3 9-1,1 5-82,1 4 0,3 3 0,-2 2 1,5 2 81,3-2 0,10-2 0,2-2 0,6 1-148,6-1 1,7-6 0,12-3-1,3-2 146,5-5 0,9 5 0,-2-12 1,2 1 70,0-4 1,-2-3-1,2-2 1,-5-2-53,-4-3 1,-2-9 0,-1-9 0,-4-1-230,-5-4 1,-5-3-1,-5-6 1,-6-3-217,-3 0 0,-11-6 0,-7 4 0,-8-1-985,-6 1 0,-9 3 0,-2 10 0,-5 2-1873,-1 6 0,-4 6 0,2 4 2733,4 6 0,1 3 0,-3 2 0</inkml:trace>
  <inkml:trace contextRef="#ctx0" brushRef="#br0" timeOffset="20">6777 11380 6950,'-9'-7'1031,"-5"-2"70,4-7 0,1 6 698,-1-1 298,6 8-1125,-10-4 0,12 14-591,-3 3 1,3-1-1,4 2 1,3-1-79,6-1 1,-2 5 0,1-2-1,2 5-36,2 4 0,2 2 0,0-4 0,-1 4-89,1 1 0,0-4 0,0 2 0,-2 1-15,-4 3 0,2-1 0,-7-1 0,-1 1 40,-2-1 1,-2-5 0,0 2 0,0-3 93,0-3 0,-2 1 1,-3 0 160,-6 0 0,-3-8 0,-1-3 0,-1-3-225,0-2 0,-5 0 1,-2 0-1,1-2-436,-1-3 1,-5-2-1,4-5 1,-3 2-301,1-3 1,7-1-1,-2-1 1,4-1-927,1 0 0,0 0 0,2 1 0,4-1-849,4 0 1,5 1 0,1-1-1,0 0 2278,0 0 0,7-6 0,1-3 0</inkml:trace>
  <inkml:trace contextRef="#ctx0" brushRef="#br0" timeOffset="21">6447 11317 8329,'-9'-7'1004,"-3"3"1415,7-6-1903,-1 6 0,19-3 1,2 7-1,4 0 37,4 0 1,7 0 0,7 0 0,-1 0-241,3 0 1,-1 0-1,4 0 1,-5 0-176,-4 0 1,-2 0 0,1 0 0,-2 0-217,-4 0 1,-4 0 0,-6 0-3904,0 0-1713,-7 0 5694,-2 0 0,-7 0 0</inkml:trace>
  <inkml:trace contextRef="#ctx0" brushRef="#br0" timeOffset="22">7201 11238 7752,'-7'-15'1858,"4"6"0,-6 2-755,2 0 1,-5 5 58,2-3 0,1 3-376,-2 2 0,1 0 396,-6 0-354,0 0-650,8 0 0,1 7 0,8 4 0,3 3 118,1 1 0,7 1 0,-1 0 0,1-1 69,-1 1 1,3 7-1,-4 3 1,4 4 69,2 1 1,-1 1 0,1 1-1,0 2-6,0 1 0,-1 6 0,1-3 1,-2-1-28,-3 1 1,2-5 0,-4-6 0,0-1-250,-4 1 1,2-6 0,-2-1 0,-1-3-822,-2-3 0,-2-4-271,0-1 1,-7-6 0,-4 1 938,-3-3 0,-2-2 0,1 0 0</inkml:trace>
  <inkml:trace contextRef="#ctx0" brushRef="#br0" timeOffset="23">614 12873 9472,'-6'-16'0,"1"0"919,2 1 0,-6 1 0,0 2 59,0 1 1,2 9-51,7 2 1,0 7 0,0 11-1,0 3-69,0 5 0,2 4 1,2 1-1,3 0-300,1 1 1,-4-1 0,3-1 0,-2-2-354,0-2 0,1-1 1,-6 1-1,1-5-39,5-4 0,-5-1 166,5 0-407,-5-8 1,-1-4 0,0-13-221,0-7 1,0-8 0,0 0 0,-1-4-640,-5-6 1,5-6 0,-5 0 0,5-2 423,1-1 1,0-5 0,1 12 0,3 1 3,1 2 0,7 8 0,-1 6 0,3 7 602,2 6 0,1 6 0,2 7 0,4 9 302,1 9 1,-4 4 0,1 4 0,-4 2 226,-1 2 0,-2 5 0,-2-4 0,-3 1-123,-2-1 1,-2-6 0,-3-8 0,1-1-3,2-4 0,1 4-469,-6-2 1,1-7-104,5-9 1,-5-5-1,5-5 1,-5-6-306,-1-3 0,0-3 0,0-4 0,0-7 106,0-7 0,6 0 0,-1-5 0,-2 0-656,-1 0 0,3 5 0,2 0 1,0 7 536,0 7 0,6 5 0,-3 6 1,4 4 651,2 5 0,-1 8 0,1 5 0,0 7 413,0 7 1,-1 4 0,-1 1 0,-3 1 161,-6-1 1,2 6 0,-2 0 0,-1-3-335,-3 0 0,-1-5 0,0-2 0,0-6-734,0-4 1,0-1 0,0-1-3398,0 1 750,0-7 0,0-4 2002,0-10 1,2-6 0,2-10 0,1-5-1347,-2-3 1,4-10 2220,-1-3 0,6-3 0,-3-2 0</inkml:trace>
  <inkml:trace contextRef="#ctx0" brushRef="#br0" timeOffset="24">1384 12543 9005,'7'-9'0,"4"6"1087,2 6 1,-2 8-1,-1 10 1,1 6 196,-2 8 1,3 9 0,-7 7 0,-1-2-615,-3 1 0,-1 1 0,2-4 0,2-2 388,1-3 1,0 2 0,-3-7 0,1-4-861,3-5 1,4-5 0,-5-8 0,1 1-1423,1 0 0,-4-2 290,8-4 0,-1-3 0,4-9 0,-2-3-1036,-1-5 0,4-6 0,8-5 0,0-5-866,0-4 0,-4-8 2836,-9-4 0,4-11 0,-5-3 0</inkml:trace>
  <inkml:trace contextRef="#ctx0" brushRef="#br0" timeOffset="25">1761 12590 8329,'16'14'288,"0"-4"0,0 10 1,-2-3-1,-4 6 1087,-5 5 0,2 3 0,0 6 0,0 3 596,0 0 0,0 4 0,-2-6 1,4 1-1462,0-1 0,0 4 0,-6-5 1,4-2-1341,2-2 0,-4-2 0,4-1 0,0-2-812,-1-2 1,3-7-164,5 2 0,-1-10 0,-1-8 0,-2-6 1016,-1-8 1,-6-4 0,4-6-1,-2-6 527,-4-2 0,-1-1 0,-4 2 0,-1 4 384,-2 1 1,-8 2 0,1 5 0,-5 1 573,-4-1 0,-5 7 0,1 2 0,-1 2 899,-2 0 1,-11-1 0,8 6 0,-2 0-1027,0 0 1,1-5 0,1 0 0,-1 1-1073,1 3 0,5 1 0,1 0-1321,3 0 1,2-2 0,12-2 770,8-1 1,8 0-1,15 3 1,7-1 1052,5-3 0,8-6 0,-3 3 0</inkml:trace>
  <inkml:trace contextRef="#ctx0" brushRef="#br0" timeOffset="26">2437 12684 8329,'-7'-8'788,"6"2"761,-5 12 0,6 2 1,6 10-1,4 1-444,4 2 1,2 9 0,1-1 0,3 6-153,1 0 1,0-2 0,-6-1 0,1-1-364,0 1 1,-6-1 0,-1-1 0,-2-2-134,-4-2 0,-1-7 0,-2 2 1,0-3 5,0-3 1,-7 1-464,-3 0 0,-6-8 0,-3-2 0,-2-5-289,2-1 1,-1-7 0,1-3 0,-2-4-1897,2-2 1,-4-1 0,1-4 0,-1-5-193,0-4 0,2-1 0,5-1 0,1 1 2377,-1-1 0,-7-6 0,-1-2 0</inkml:trace>
  <inkml:trace contextRef="#ctx0" brushRef="#br0" timeOffset="27">2076 12653 8329,'16'0'882,"-1"-7"0,1-2 0,0 0 67,-1 4 0,1-2 1,2 0-1,1 0-87,2 0 0,7 2 0,-2 5 0,4 0-1017,1 0 1,4 0 0,0 0 0,-2 0-306,2 0 0,0 0 1,-2 0-1,2 2-267,2 3 1,-2-3-1,-7 5 1,-2-2-2444,2 0 0,-5 0 3170,-2-5 0,-4 0 0,-1 0 0</inkml:trace>
  <inkml:trace contextRef="#ctx0" brushRef="#br0" timeOffset="28">2831 12606 8329,'14'1'0,"-4"5"980,-5 4 0,2 4 1,-2 2-1,-1 1 297,-2 4 0,-2 4 1,1 6-1,3 1 7,1-1 1,0 6-1,-3-1 1,2-2-464,1-6 1,5 5 0,-3-5 0,2-2-722,3-2 1,-3 2 0,0-5 0,0-1-1283,-1-3 0,-2-1 0,2 0-1116,-1-1 1,4-4-1,-4-3-463,1-1 1,3-3 0,5-11 2760,-1-9 0,1-13 0,0-12 0</inkml:trace>
  <inkml:trace contextRef="#ctx0" brushRef="#br0" timeOffset="29">3176 12731 8329,'-12'-5'0,"-2"0"826,-3 1 0,-2 10 0,3 4 0,0 4 521,0 2 0,-3 7 0,2 3 1,3 3 4,0 3 1,7-1 0,2 1-1,3-3-530,2-2 1,0 2-1,2-4 1,3-1-166,5-3 1,9-3-1,4-3 1,2 1-579,3 0 1,7-2 0,3-2 0,0-3-80,1-2 0,-1-2 0,-3-5 0,2 0-974,-2 0 1,-4-2-1,-3-3 1,-3-4-984,-3 1 0,-2-12 0,-10 5 1,-5-3 115,-3 1 1,-9-6 0,-7-3 1840,-10-4 0,-10-1 0,-13-1 0</inkml:trace>
  <inkml:trace contextRef="#ctx0" brushRef="#br0" timeOffset="30">1919 12386 8329,'-9'-7'252,"4"-4"1,3-3 0,2-2-1,0 1 419,0-1 0,7 0 1,3 1-1,4-1-206,2 0 0,2 0 0,2 1 1,7-1-19,2 0 0,5-5 1,1 2-1,3 3 75,2 4 1,6 9-1,4-3 1,-1 5-22,2 1 0,3 0 1,-3 1-1,-2 5-100,1 4 0,-4 4 1,-6 2-1,-2 0-602,-3-1 1,-3 1 0,-6 1 0,-3 4-1003,-1 6 0,-4 2 1,4 5-1,-1 0-780,0 3 0,2 10 1983,-2-5 0,3 7 0,8-9 0</inkml:trace>
  <inkml:trace contextRef="#ctx0" brushRef="#br0" timeOffset="31">4041 12936 8974,'16'0'1902,"0"0"1,1-5 0,4-2-789,5-2 1,-3 5-1,0-3 1,-2 2-1531,0 0 0,0-2 1,-6 3-1074,1-1 1,-7 2 0,-4 8 1488,-3 5 0,-9 4 0,-2 2 0</inkml:trace>
  <inkml:trace contextRef="#ctx0" brushRef="#br0" timeOffset="32">4088 13093 8329,'7'9'770,"2"-2"1,3-2 62,4 0 1,-2 0 0,12-5 0,2 0 73,2 0 0,1 0 1,2 0-1,2 0-2185,2 0 0,5-5 0,-4-2 0,3 0 1278,2 0 0,10-12 0,3 2 0</inkml:trace>
  <inkml:trace contextRef="#ctx0" brushRef="#br0" timeOffset="33">4985 12637 8824,'15'-16'860,"1"1"1,-7-1 0,-2 0-102,0 1 1,0 4 0,7 1 0,0-1 215,3 2 1,4-3-1,0 7 1,5 1-540,4 3 0,1 1 0,-1 0 1,-2 0-167,-2 0 1,-7 7 0,2 3 0,-5 6-35,-5 5 0,-4-2 0,-7 7 1,0 2-510,0 2 1,-7 1 0,-4 1 0,-3-3-99,-2-2 0,-1 1 0,-2-7 0,-2-2 48,2-2 1,1-1 0,2-2 39,1-4 0,4 3 315,1-8 26,6 0 1,-1-10-1,12-2 1,9 0-85,8 0 0,6 2 0,1 5 0,1 0 131,-1 0 1,6 7-1,0 3 1,-3 4 263,0 2 0,-5 5 0,-2 1 1,-8 1 66,-7 0 0,0 3 0,-7-3 0,-1-1 9,-2 1 1,-8 0 0,-2-4 0,-4 2-200,-6-2 1,-8-1-1,0-3 1,-4-1-353,-2-3 1,1 1 0,0-7-1,-1-1-165,1-2 0,-4-2 1,2 0-1,3 0-553,0 0 0,6-6 1,-1-1-1,3-1-121,2-5 0,5-1 0,4-1 1,6-1-541,3 0 1,2-1-1,4-4 1,6-5 1484,11-4 0,14-1 0,5-1 0</inkml:trace>
  <inkml:trace contextRef="#ctx0" brushRef="#br0" timeOffset="34">5975 12621 8329,'0'-15'659,"0"-1"1,0 5 0,-2 3 0,-3 1 38,-5 3 1,-10 3 0,-1 2-1,2 5-159,2 4 0,-6 11 1,-3 5-1,-2 4 199,2 1 1,3 6-1,7 1 1,1 1-414,-1-1 0,7-1 0,4-6 1,5 1-180,5-1 1,4-6 0,8-3 0,4-1 69,5 0 0,6-2 0,3-6 1,3-3-317,2 2 0,1-3 0,1 0 1,-6-2 285,-3-4 1,-8-1 0,-4-4 0,-4-3 164,-1-5 0,-7-4 1,-4-2-1,-3 0-162,-2 1 0,-7-1 0,-7 0 0,-7 2-149,-5 4 0,-13-3 0,8 8 0,-2 0-487,-1-2 1,3 5 0,-1-3 0,3 3-705,3 2 1,3 0 0,7 0-208,0 0 1,9 0-306,7 0 0,14 0 0,13 0 0,4 0-69,6 0 1,3 0 1731,7 0 0,7-7 0,2-2 0</inkml:trace>
  <inkml:trace contextRef="#ctx0" brushRef="#br0" timeOffset="35">6541 12810 8329,'0'-16'1516,"-2"2"1,-3 4-1208,-5 5 1,-4 3 0,-2 2 0,-2 2 416,-3 3 1,4 9-1,-4 9 1,4 1-269,1 4 1,2 2 0,2 1 0,3-1 169,2-4 1,2 2 0,6-7 0,6 0-187,9 1 0,2-6 0,8 2 0,2-8 107,1-3 1,8 4-1,0-6 1,-2-2-96,-2-1 0,-2-2 1,1-2-1,-2-3-21,-4-5 0,2-6 0,-9-3 1,-3-4-126,-4-1 0,-9-3 0,3-6 0,-6-2-660,-6-1 0,-4-6 0,-11 5 1,-4 4 108,1 5 0,-6 5 0,4 9 0,-4 4-1522,-1 4 0,1 6 0,4 7 1765,5 9 0,4 7 0,1 8 0</inkml:trace>
  <inkml:trace contextRef="#ctx0" brushRef="#br0" timeOffset="36">7343 13014 7673,'10'-8'1402,"1"2"0,-1-1 1,6 2-1,2 2-637,3 1 0,-2 2 0,7 0 1,0 0-600,-1 0 1,4 0 0,-2 0 0,0 0-865,0 0 0,2 0 0,-2 0 0,1 0-239,-2 0 0,3 0 1,-4 0-1,1 0-14,0 0 0,1 0 0,4-2 951,0-3 0,1-4 0,-1-7 0</inkml:trace>
  <inkml:trace contextRef="#ctx0" brushRef="#br0" timeOffset="37">8192 12527 7673,'14'-19'0,"-2"3"1402,-1 2-476,-8 7 1,4 2 0,-7 12-1,0 7-315,0 5 0,0 9 0,0 0 0,0 5-91,0 4 0,0 5 0,-2-4 0,-1 1-41,-2-1 1,-6 4-1,4-5 1,0-4-217,0-5 0,-3 0 0,4-7 0,3-2-140,1-2 0,2-1 0,0 0 401,0 0-1187,0-1 0,2-6-765,3-4 0,-1-3 55,6-2 0,-6-2 1,1-3 322,-3-6 0,-2-2 0,1-1 0,5 1 138,4 3 1,4 1 911,2-1 0,7-11 0,1 3 0</inkml:trace>
  <inkml:trace contextRef="#ctx0" brushRef="#br0" timeOffset="38">8758 12700 6865,'9'-16'187,"-4"1"0,2 4 1,-4 1-1,-4-3 978,-8-1 0,-5 6 0,-2 2 1,1 5-457,-1 1 0,-5 1 1,-2 5-1,0 4-370,1 4 1,-4 9 0,3 3-1,0 4-148,0 1 1,2 1 0,7 1 0,2 0-43,2-2 0,6 3 0,-1-12 1,3 1-52,2 0 1,0-2 0,2-6 0,3 1 127,6 0 0,8-6 1,4-1-1,1-2 30,4-4 0,2-1 0,1-2 0,1-2-31,-1-3 0,-1-3 0,-4-10 1,-5-1-225,-4-2 1,-1-7 0,-2 2-1,-3-4-102,-6-1 1,-3-1-1,-4 1 1,-3-1-790,-6 1 1,-3 6 0,-2 4 0,1 4-693,-1 1 0,0 6 0,1 1-3288,-1 2 4870,7 2 0,2 5 0</inkml:trace>
  <inkml:trace contextRef="#ctx0" brushRef="#br0" timeOffset="39">9120 12606 8819,'29'-16'0,"-1"0"0,-3 1 401,-3-1 0,5 5 0,-6 3 0,-2 1-41,-2 3 0,4 2 1,0 2-1,-2 0 216,-1 0 0,-2 2 0,-1 3-212,1 6 1,-5 3 0,-3 2 0,-1-1-22,-3 1 0,-2 0 0,-2 1 0,0 2 57,0 2 0,0 6 1,0-3-1,0 2-141,0 2 0,-2 5 0,-2-7 1,-3 4-75,-1 2 1,-3-3-1,-5-1 1,1-2-51,-1 2 1,-2-3 0,-1-1 0,-4-1 34,-1-4 0,3-1 0,-5-3 1,0-1-241,1-3 1,-4-4-1,4-7 1,-1 0-116,0 0 1,6 0 0,-2-2 0,1-3 9,0-6 1,2-8 0,8-2 0,4 2-119,0 2 1,7-4 0,0-2 0,11 0 64,8 0 0,5 4 0,8 7 0,1 3-77,4 2 1,-4 2-1,5 7 1,-1 1 233,0 3 0,-1 11 1,-4-1-1,-3 1 139,-2 1 1,1 3 0,-6 0 0,3-2 271,3-2 0,-4-1 0,2 0 0,1-2 351,-3-4 0,6 2 0,-4-6 0,4-1-159,1 2 0,1-5 1,-1 3-1,0-3-304,1-2 1,-2-6-1,-4-1 1,-5-1-827,-4-5 0,-6-1 1,-3-1-1,-1-1 216,-3 0 0,-4-1 382,-5-4 0,-11-4 0,-9-6 0</inkml:trace>
  <inkml:trace contextRef="#ctx0" brushRef="#br0" timeOffset="40">614 14130 9087,'-9'-7'0,"4"-3"2973,3-4-1862,2-2 0,2 9-656,3 7 0,-2 7 0,8 11 0,1 1-148,2 2 1,0 7-1,-2-2 1,-3 4 286,-2 1 0,-2-1 0,-5-2 0,0-2-394,0 2 0,0-4 0,0 1 0,-2-3-120,-3-2 1,4-8 0,-6-3-1,1-1-198,1 1 0,-7-5 0,1 1-141,-3-3 0,4-9 0,1-4 1,2-3-359,4-2 0,-4-6 0,1-5 0,3-4 294,1-6 0,2 2 0,2-6 1,3-1-164,6 1 0,3 3 0,3 8 1,2 4 375,2 5 1,7 9 0,-3 3 0,1 2 336,0 4 0,-5 3 1,4 5-1,-3 5 200,-3 4 0,-1 4 0,-2 3 1,-2 5 55,-4 4 1,2 1 0,-6 1 0,-3-1-145,-1 1 0,-2-1 1,0-1-1,0-4-214,0-5 1,0 1 0,2-2-464,3-6 192,-3 1 0,5-15 1,-7 0 55,0-8 0,1-13 0,5-6 0,4-2-531,4-3 0,2-4 0,-1-1 0,1 2 169,0 2 0,0-2 1,1 2-1,2 5 373,2 3 1,2 6 0,-4 9 0,4 4 242,1 5 0,-3 1 0,4 0 0,-3 1 282,-2 5 1,-3 8 0,-1 8 0,0 3 73,-1 3 0,1 1 1,-2 5-1,-2-1-44,-1-2 1,-6 8 0,4-11 0,-2-2-655,-4-2 0,4 2 0,-2-5 1,-1-1-1363,-2-3 1,-2-6-646,0-1 634,0-6 0,5 1 0,2-12 1,2-7 1550,3-5 0,9-16 0,3 2 0</inkml:trace>
  <inkml:trace contextRef="#ctx0" brushRef="#br0" timeOffset="41">1824 13832 7673,'16'0'154,"-7"1"0,-2 5 0,-2 4 992,0 4 1,7 7 0,-3 4 0,0 2 57,-4 7 1,2 1-1,-2-2 1,-1 2-478,-2 1 0,3 1 0,0-4 0,-1 0-620,-3-1 1,5 6 0,-1-10 0,-2-2-537,-1-1 0,3-4 0,1-5 1,-3-1-574,-1 1 1,3-6 0,2-1-124,2-2 0,-4-2 1,5-6-1,3-3 76,1-1 0,7-13 1,1 3-1,1-4-505,0-4 1554,5-9 0,-4-8 0,8-7 0</inkml:trace>
  <inkml:trace contextRef="#ctx0" brushRef="#br0" timeOffset="42">2280 13832 7673,'9'1'1946,"-2"3"-1009,0 1 1,-4 13 0,6-1 0,-2 6-244,-3 5 0,3 3 0,0 4 1,0 2-117,0-2 1,0 3 0,-4 1 0,2-1-440,-1 0 0,3-1 1,-2-5-1,0-3-895,2-3 1,-5 2-1,5-5-105,0 1 0,-5-4 0,5-1-43,0-7 0,-4 0 0,6-8-85,-2-6 1,3-5 0,-4-9-1,-1 1 793,2-1 0,-5-5 1,3 0-1,-3 2 113,-2 1 0,-6 3 0,-1-1 0,-1 0 1301,-5 1 1,-6 4 0,-2 1 0,0-1-413,-1 2 0,-1-3 1,-5 7-1,2 1-589,-2 3 0,3-5 0,1 1 1,-1 2-539,1 1 0,5 2 0,-2 0-73,3 0 0,8 0 1,3 0-1369,5 0 0,11-7 1762,12-4 0,14-10 0,-2-3 0</inkml:trace>
  <inkml:trace contextRef="#ctx0" brushRef="#br0" timeOffset="43">2783 13910 13061,'11'12'594,"-1"4"0,4 5 0,6 0 1,-3 4-82,2-1 0,0 6 1,-3-4-1,0 4 166,0 1 1,-8 6 0,-1-1 0,-1-1-25,-1-1 0,0-3 0,-5 0 1,-2-1-164,-3-4 1,2 2 0,-8-7 0,1-2-156,1-1 1,-5-8 0,3-1 0,-4-2-316,-6-3 0,1-3 0,-6-1 0,0 0-600,2 0 1,-4-7-1,5-3 1,0-4-849,1-2 0,-1 0 1,5 1-1,1-3-445,3-3 0,9-1 1,-1-6-1,5 1 925,1-1 1,0-1-1,0-4 1,1-2 945,5-2 0,-5-7 0,6 4 0</inkml:trace>
  <inkml:trace contextRef="#ctx0" brushRef="#br0" timeOffset="44">2532 13879 8009,'16'0'1062,"-6"0"0,0-2 1,3-1-596,1-3 0,7 1 0,1 5 0,1-2-91,0-3 1,5 3-1,-2-3 1,4 3-514,1 2 0,1-5 0,1 0 1,2 1-204,1 3 0,1 1 0,-6 0 0,1 0-796,-1 0 1,6 0 0,0 0 0,-2 0-758,-2 0 1893,-9 0 0,6 0 0,-6 0 0</inkml:trace>
  <inkml:trace contextRef="#ctx0" brushRef="#br0" timeOffset="45">3412 13816 7673,'9'10'534,"-2"-1"0,-2 0 253,0 0 1,1 1-1,-6 6 1,0 1-263,0 4 1,0 4-1,0 8 1,0 2 735,0 1 0,0 6 1,1-3-1,3-1-434,1 1 1,0 3 0,-3-6 0,2-1-723,1-2 1,0-3 0,-3-2 0,1-4-485,3-1 1,-1-2 0,-3-7 0,1-2-867,2-1 0,2-6-703,-1 6 1,1-10 0,5 1-1,-2-7 1197,3-4 1,0-3 750,3-9 0,7-4 0,1-6 0</inkml:trace>
  <inkml:trace contextRef="#ctx0" brushRef="#br0" timeOffset="46">3774 13926 7673,'-7'9'1119,"-5"-4"-781,-8-3 0,3-2 0,-4 0 0,4 1 755,1 5 0,-5 4 1,-2 9-1,0 4-598,1 2 0,1 1 1,5 5-1,2 1-98,4-1 0,1-1 0,5-2 0,-1-4 30,2-1 1,10 3-1,7-5 1,5-2-36,0-1 1,9-3 0,2-1 0,1-1-117,4-3 0,2-6 0,-1 3 1,5-2-481,-1 0 1,3 0-1,-6-5 1,-2 0-78,-2 0 1,-1 0 0,-3 0 0,-2-2-534,-6-3 1,-4 2-1,-3-8-1303,-3-1 0,-4 3 1,-9-1-1,-3-2-1272,-6-2 3389,-10-2 0,-10-7 0,-10-1 0</inkml:trace>
  <inkml:trace contextRef="#ctx0" brushRef="#br0" timeOffset="47">2359 13643 7673,'-2'-9'545,"-1"2"0,-4 2-154,-2 0 0,4 0 0,-4 3 337,2-3 0,0-4 0,3-7-257,-1 0 0,2 1 0,8-1 0,5 0-275,4 1 1,2 4-1,3 1 1,4-1-90,3 2 1,13 1 0,-8 4 0,2-1 0,1 1 1,2 3-1,3 1 1,-1 0 123,1 0 0,-1 0 0,-3 1 0,2 5 68,-2 4 0,-2-1 0,-2 1 0,-1 1 39,-4-2 0,2 5 0,-7-4-696,-2 4 1,-3-3 0,-4-1-608,-1 2 1,-8-3-1,2 1 1,-3 3-1623,-2 1 1,2 1 2585,3 1 0,4 0 0,7 0 0</inkml:trace>
  <inkml:trace contextRef="#ctx0" brushRef="#br0" timeOffset="48">4623 14005 9591,'16'0'1332,"-1"0"1,3 0 0,1 0-613,2 0 0,2 0 0,-4 0 0,2 0-496,-2 0 0,4 0 0,-2 0 0,-2 0-992,-2 0 1,-1 0 0,0 0-690,0 0 1,-8 7-902,-2 3 1,-6-1 2357,-6 1 0,-2-6 0,-8 3 0</inkml:trace>
  <inkml:trace contextRef="#ctx0" brushRef="#br0" timeOffset="49">4591 14193 11132,'11'5'511,"-1"1"0,1-1 0,6-5 0,3 0-210,1 0 0,5 2 0,-4 1 1,3 2 215,3-1 1,-4-2 0,1-2 0,-1 0-723,1 0 1,-6 5 0,4 0-686,-1-1 0,-4-1 0,3 1-225,-4 1 0,-3 2 0,-2-4-1645,-1 3 2760,-1 6 0,6-10 0,0 5 0</inkml:trace>
  <inkml:trace contextRef="#ctx0" brushRef="#br0" timeOffset="50">5645 13895 7673,'9'-7'1146,"-4"-4"0,2-3 0,0-2 1,0 1-730,0-1 1,5 0-1,0 1 1,6-1-81,3 0 0,1 0 0,-2 1 0,2 1-110,3 3 1,-6 4 0,4 7 0,-2 0 25,0 0 0,0 7 1,-6 5-1,1 8 52,0 6 1,-2 4-1,-4 3 1,-5 3-47,-3 6 1,-2 2 0,-3 1-1,-6 1-62,-7 3 0,-8 0 0,1-6 0,0-3-151,1-1 0,-5-2 1,5-6-1,-1-1-245,0-4 0,1-3 1,2-10-1,-2-2 124,-3-6 1,6-3 0,-4-2 0,2 0-223,0 0 1,0-2 0,6-3 0,-1-6 88,0-2 0,6-5 0,1-1 0,2-4-86,4-1 0,3 3 0,7-4 0,8 3 252,10 2 0,6 3 0,6 3 0,5 3 293,3 6 0,1 3 0,-3 4 0,-1 3 144,2 6 1,-6 3 0,1 3 0,-4 3-91,-4 1 1,4 5 0,-10-4 0,-1 1-465,-3 0 0,-4 3 0,-1-5 0,-2-2-1963,-3-1 0,3-3-409,-4 1 1,-1-2 1401,1-3 0,1-6 1,5-10 1128,-1-6 0,1-10 0,0-3 0</inkml:trace>
  <inkml:trace contextRef="#ctx0" brushRef="#br0" timeOffset="51">6824 13769 7722,'9'-9'1782,"-14"7"1,-11 9-1028,-2 2 1,-4-4 0,-1 4 0,0-2-503,1-3 0,-5-3 1,5-1-1,-1 0-161,0 0 1,2 0 0,6 0 0,1-1-75,3-5 1,-3 5-104,4-5 1,1 6 169,-2 6 1,3 2 0,-5 10 0,5 1 54,1 2 0,-6 5 1,3-3-1,-4 1 56,-2 4 0,6-3 1,1-1-1,0-1 119,1-4 1,4 4 0,-1-2-155,3-2 0,2-2 0,2-3-280,3-3 1,4-2 0,7-6 0,-1 2 70,1-1 0,7-3 1,5-2-1,5-3-148,4-1 0,4 0 0,-2 5 0,-1 0 176,1 0 1,-4 0 0,-7 2 0,-2 3 249,2 5 1,-4 4-1,1 4 1,-3 1 337,-2 2 1,-10 7-1,-5-4 1,-3 2-179,-2 1 0,0-3 0,-2 4 0,-3-2-32,-5 2 1,-6-5-1,-3-2 1,-4-4-153,-1-1 1,-3-2-1,-4-4 1,-1-4-409,1-5 1,0-1 0,-1 0 0,1-1-558,-1-5 0,3-2 0,1-8 0,3 0-101,2 1 1,2-1 0,7-2 0,4-3-919,5-5 1,3 4 0,4-1-1,5 0 1778,8-3 0,15-11 0,10-3 0</inkml:trace>
  <inkml:trace contextRef="#ctx0" brushRef="#br0" timeOffset="52">7516 13800 7722,'37'-15'0,"-1"1"0,-3 1 161,-5 3 0,-5 6 1,-7-1 875,0 3 1,-2 11 0,-4 5-92,-5 5 1,-10 7 0,-5-1 0,-6 3-405,-5 5 1,-4 7 0,-6-1 0,0 1-30,-1 3 1,2 3 0,2-1 0,4-1-197,1-2 1,2-2-1,7 2 1,2-5-34,2-4 1,6-7 0,1-2 0,4-1-174,5-4 1,11-1 0,1-2 0,4-2 30,6-4 1,-3 2-1,3-7 1,1-1-105,1-2 0,5-8 0,-11-1 0,1-1-304,-4-4 0,-4-8 0,-3-2 0,-3-3 90,-6-3 1,-3-1 0,-6-3 0,-6 1 148,-11-1 1,-7 1 0,-5-1-1,-2 3-7,-2 2 1,-7-6 0,4 5 0,0 0 43,3-1 1,4 1 0,2 0 0,1 2 220,4-2 1,3 5 0,9 2 0,4 4-62,4 1 1,5 0 0,4 0-252,8 1 0,1 1 0,14 3 0,2 4-137,2 0 0,1 6 1,2-5-1,2 5-681,2 1 1,0 0 0,-6 0 0,1 0-451,-1 0 0,-5 5 1,-1 2-1,-3 0 198,-2 0 0,2 5 1,-1-3-1,-2-1 1151,-1-2 0,5-5 0,1-1 0</inkml:trace>
  <inkml:trace contextRef="#ctx0" brushRef="#br0" timeOffset="53">8271 13785 7722,'10'-6'0,"-1"-1"465,-2-1 0,-4-3 1,-6-5 229,-2 1 0,-8 6 0,3 4 0,-4 3-203,-2 2 0,-1 2 0,-3 3 0,-1 7-39,2 7 0,7 6 0,3 6 1,1-1-155,-1-4 0,5 4 0,-1-4 0,5 2 58,5-2 1,6-3 0,8-7-1,4-1-103,1 1 0,1-6 1,3-1-1,-2-2 86,2-3 1,-4-3 0,1-1 0,-3-1-37,-2-5 0,-5-2 0,-2-10 0,-5-1-34,-1-2 0,-1-7 0,-6 2 1,-2-4-499,-3-1 0,-6-1 0,-10 1 0,-3 1-243,-1 4 1,-5-2 0,3 9 0,-7 3-2634,-2 4 0,1 10 3104,9 2 0,3 0 0,7 7 0</inkml:trace>
  <inkml:trace contextRef="#ctx0" brushRef="#br1" timeOffset="54">7956 2766 8145,'9'-10'0,"-4"-1"983,-3 1-401,-2-6-170,0 0 0,0 1 1087,0-8-719,-7 6-345,-2-13 1,-7 11 573,1-8-627,-1 1 1,-5 2 73,0 3 56,-7 3-226,11 3 1,-13 1 75,4 3-61,3 4-120,0 0-57,1 6-325,4-6 220,-5 14-135,1-6 0,2 13-386,-6-3 575,7 10-239,-4-4 0,8 13-465,-1-4 513,0-3 0,2 10 1,2-5-1,3 0-72,2 1 0,2-1 0,5 0 0,0-1 167,0 1 1,7-6 0,3-1 0,4-3 9,2-3 0,2 1 0,1-2 1,4-2-44,1-1 1,2-8 0,6 2 0,-1-3 22,1-2 0,1-2 0,2-3 0,1-3-26,-1-1 1,-1-10 0,-5 3-24,-3-2 24,-3 1 25,-7 1 1,-2 0-1,-4 1 31,-4-1 1,-5 0 0,-1 1-1,-1-1 33,-5 0 0,-1 0 1,-5 2-1,2 4 267,-3 5 0,-1 3-101,-1 2 0,6 2 1,4 3-1,3 5-180,2 4 0,2 2 0,3 2 0,5 1 190,4 2-155,2 0 0,2-6-140,3 1-403,-4 0 296,6 0 0,-8-6-296,1 1 1,5-3 220,0 3 1,0-4 64,-5-7-4,0 0 1,4 0-1,1 0-1081,-1 0 766,-10 0 217,4-7 1,-7-2-134,4-7 138,3 1 122,-13-8-110,6-2 109,-7 1-121,-7-6 106,6 13 0,-12-11-135,8 7 888,0 0 0,0 5 264,-1 1 0,3 6-423,8 4 1,2 5-1,5 5 1,-1 5 629,1 4-717,2 2 0,2 1-182,-1 4 134,-6-3-70,5 12 1,-7-11-299,4 7 132,-4-7-6,0 11 0,-6-13 223,5 4-141,-5-3 19,-1-2-276,0-1-30,0-6 228,0-2 258,0 0 1,-7-5 92,-3 3-275,-4-3-10,-2-9 0,-1-2 78,-4-7-352,10 1 133,-10-1 1,14-7 162,-3-3-689,3 3 320,7-13 169,0 9-40,7-11-180,9 6 156,8 1-115,0 0 193,13-1 0,-11 8-81,11 3-117,-4 3 17,-1 10-100,-1 1 225,1 7 384,-8 0-149,6 0 347,-6 7-256,8 8 401,-1 3-307,1 11-99,-8-11-15,6 12-20,-13-6-136,13 7 221,-13-6-69,-1 5-353,-2-13-47,-12 13 359,5-13-77,-7 6 0,0-2 103,0 0-90,0 0-2075,0-5 0,0-1 227,0 1-313,0 0 947,0-1 383,0-6 342,7 5-124,8-12 526,3 5 0,5-7 0,-1 0 0,3 0 0</inkml:trace>
  <inkml:trace contextRef="#ctx0" brushRef="#br1" timeOffset="55">9418 2861 8145,'0'-16'0,"0"0"447,0-6 0,0 4 0,0-5 259,0 1 1,-7 4 0,-1-3 218,-1 4-624,-5 1-136,5 7 1,-7-5 226,1 4 846,-8 3-589,6 0-114,-6 0-120,0 5-113,6-5-61,-13 7-51,12 0 0,-9 0-87,6 0 1,-6 2 0,5 1 0,-1 4-43,0 2 0,2 2 0,6 4 0,1 1-92,3 0 0,-3-1 1,5 3-1,1 1-4,2 2 0,5 0 1,1-5-1,0-1 26,0 1 1,1 3 0,5-1-1,6-4 42,7 0 1,-1-2 0,4 0 0,1-3-86,3-2 0,-1 3 0,1-4 0,0-3-84,-1-1 0,2-2 0,-6-2 1,-1-3 89,-3-6 1,-1-2 0,0-3 0,-1-2-16,1-3 1,-6 2 0,-1-7-1,-2 0-39,-3 1 0,-3 3 1,1 6-1,2 0 184,1 0-13,0 8 0,2 2 1,4 12-34,3 4 1,1 4-1,1 4 1,0 4 365,0 10 0,-1-1 1,3 9-1,1 1-27,2 0 0,0 12 1,-7-8-1,-2 1 55,-1-1 0,-8 4 0,2-7 0,-5 3 16,-5 2 0,-4-6 1,-6-3-1,-1-3 227,0-4 1,-1-3 0,-4-12 0,-4 0-330,1 0 0,-11-8 0,3-3 0,-3-5-450,-3-5 0,0-3 1,-6-8-1,4 0-225,1 0 0,-3-6 1,7-5-1,4-2-1622,3-3 0,11-4 1,1-3-1,9 1-168,5-1 0,11 1 1,7 1-1,8-3 699,6 0 0,8-7 1420,4 0 0,3-7 0,3-9 0</inkml:trace>
  <inkml:trace contextRef="#ctx0" brushRef="#br1" timeOffset="56">9450 2373 8334,'9'-7'0,"-4"-3"284,-3-4 0,4 0 316,5 4 1,-2 3 0,1 7 0,2 3 350,2 7 0,2 3 0,0 15 1,0 3-415,-1 4 0,1 7 1,0-4-1,-1 3 11,1 2 1,-7 1-1,-2 0 1,-2-4-185,0-2 1,6-1-1,-4-6 1,2-1-346,3-4 1,2 2-1,3-7 1,2-2-82,2-1 0,6-3 0,-5-1 0,3-1-59,3-3 1,1-6-1,3 1 1,-1-5-91,1-5 1,-1-1 0,1-8 0,-3-3-39,-2-1 1,1-6-1,-7-2 1,-2-4-125,-2-1 0,-3-6 1,-3 0-1,-6 2 75,-3 2 0,-9 3 0,-6 3 0,-6 2 248,-7 2 1,-2 4-1,0 9 1,2 3 409,-2 0 1,3 5-1,1-2 1,1 6 173,4 3 0,3 13 1,6-1-1,5 4-90,3 2 1,2 5-1,2-2 1,3 4-197,5 1 0,10-1 1,2-2-1,5-4-353,6-1 0,-2-2 0,6-7 0,-4-2-1257,-2-1 1,6-8 0,0 2 0,-4-3-367,-5-2 0,2 0 0,-6 0 0,2-3-720,1-8 2448,-8 1 0,3-20 0,-6 6 0</inkml:trace>
  <inkml:trace contextRef="#ctx0" brushRef="#br1" timeOffset="57">10660 2719 8145,'16'-10'0,"0"-1"0,7 1 0,1-4 408,0 3 0,4 3 0,-5 4 0,0-1 329,0 1 0,-1 3 1,-2 1-1,0 0-2022,0 0 1,-10 7-1374,-5 3 2658,-3-3 0,-16 7 0,-3-5 0</inkml:trace>
  <inkml:trace contextRef="#ctx0" brushRef="#br1" timeOffset="58">10645 2829 7191,'7'11'296,"3"-1"0,4-6 0,2 1 1,0-3 354,-1-2 1,8 0 0,3 0 0,4 0-222,1 0 0,1 0 0,-1 0 1,1 0-845,-1 0 0,-5 7 0,-1 3-2436,-2 4 2850,-9-5 0,-1-2 0,-4-7 0</inkml:trace>
  <inkml:trace contextRef="#ctx0" brushRef="#br1" timeOffset="59">11478 1980 9096,'-7'-8'2141,"7"2"-1695,0 12 0,0 2 0,7 10 0,-2 3 11,0 5 0,6 4 0,-6 1 0,0 1-141,2-1 0,-5 6 0,3-1 1,-1 1-136,1 2 1,-3-6-1,3 5 1,-3-3-168,-2-4 1,5 4 0,0-10 0,-1-1-206,-2-3 1,3 2 74,0-2 316,0 0 0,-5-14 1,0-7-232,0-9 1,0-7-1,0-5 1,0-3-132,0 0 0,7-6 0,4 4 0,5-4-75,4-1 1,5 1 0,8 2 0,2 3 98,2 3 0,1 3 1,-3 6-1,2 5 108,-2 1 1,-2 1 0,-2 8 0,-1 3 265,-4 6 1,2 3 0,-5 2 0,0-1 195,-1 1 0,-2 5 0,-8 2 0,-3-1 115,-2 1 1,-2 3-1,-5-3 1,-2 0-30,-3-1 1,-4 5-1,-8-7 1,-3 0-234,-1-3 0,-7-1 1,2 0-1,-3-2-161,-3-4 1,2 2 0,1-6 0,1-3-259,0-1 1,-5-2 0,8 0 0,-1 0-437,0 0 0,8-2 0,1-3 0,6-6-1532,4-3 1,2 4 0,7-2 0,3-4 1114,6-3 1,10-9 0,8 3 0,8-1-1110,5 0 2096,14-7 0,-14 0 0,12-6 0</inkml:trace>
  <inkml:trace contextRef="#ctx0" brushRef="#br1" timeOffset="60">12421 2326 8130,'11'19'353,"-1"-3"0,-4 10 0,2-6 84,-1 2 1,0 1 0,-3-7 0,1-1 929,-1 1 1,2 5 0,1 0-1215,2-2 1,-5-1 0,1-3 0,-2-1-61,3-3 1,-5 3-1212,5-4 0,-6-3-1776,-6-1 0,-2-6 2894,-8-6 0,0-9 0,1-10 0</inkml:trace>
  <inkml:trace contextRef="#ctx0" brushRef="#br1" timeOffset="61">12296 2012 8529,'7'-9'1154,"-4"2"-1320,8 7 0,-1 2 0,6 5 0,-1 7 147,1 5 1,5 7-1,0-3 1,-2 1-718,-1 4 0,3 0 0,1 0 736,3-2 0,1 1 0,6 4 0</inkml:trace>
  <inkml:trace contextRef="#ctx0" brushRef="#br1" timeOffset="62">12909 2452 8130,'21'-7'100,"0"-3"1,-6-4 0,-4-2-1,-1 0 315,-1 0 0,-2 1 0,-7-1 0,0 0 110,0 1 0,-2-1 0,-3 2 0,-5 2-119,-4 1 1,-2 8 0,0-3 0,0 5-205,1 1 0,-6 0 0,0 1 1,2 5-111,1 4 0,2 9 0,1 2 0,-1 0-65,0 2 0,8-4 0,2 6 0,5-1-190,1 1 1,0-6-1,0 2 1,1-4 91,5-1 0,2-6 0,8-1-18,0-2 1,-1-2 0,1-5 0,0 0 47,0 0 1,-1-1 0,1-5 0,0-4 0,-6-4 0,1 0 0,1 2-2,2 1 0,2 8 0,1-3 0,2 5 108,2 1 0,7 7 0,-2 3 0,6 4 175,5 2 0,-4 5 0,2 2 0,-6 1-119,-2 4 1,-8 2 0,2 1 0,-4 0 368,-1 1 0,-7-1 1,-4 1-1,-3-3-124,-2-2 1,0 1 0,-2-7 0,-3-2 86,-6-2 0,-8-1 0,-5-2 0,-4-2-129,-6-1 1,-2-8 0,-1 2-1,-5-5-364,-3-5 0,-2 2 0,-2-8 1,0-1-179,2-2 1,-4-2-1,9 1 1,0-1-1850,5 0 1,2 6-1,16-1-1327,5-1 1,7 0 3392,12 1 0,11-10 0,9 4 0</inkml:trace>
  <inkml:trace contextRef="#ctx0" brushRef="#br1" timeOffset="63">13931 2452 7985,'8'-16'0,"-2"1"0,-5-1 302,-1 0 1,0 0-1,0 1 1,0-1 151,0 0 1,-7 1-1,-1-1 1,-3 2-61,1 3 0,-1-3 0,-4 6 0,-1-3 140,0 1 0,0 4 1,1-2-1,-1 1-303,0 3 0,1 2 0,-3 2 0,-1 2-81,-2 3 1,0-1 0,5 8-1,2 4-167,4 3 1,-4 4-1,5-4 1,0 2-95,4-2 0,3 4 0,2-2 0,0-2-18,0-1 1,7-3 0,4 1 0,3-2 19,1-4 0,6 3 0,2-8 1,0-2 61,0-1 1,-1-2 0,-3 0 0,2 0-27,-1 0 1,-3-5-1,-1-2 1,-2-2 18,-4-3 1,3-7 0,-8-2 0,0 2 101,2 1 1,-5 2 529,3 1-588,-3 6 0,5 2 1,3 9-140,4 3 0,2 4 0,0 6 0,-1 1-282,1 0 1,5 0 0,0-2 0,-2-2-403,-1-2 0,-3-5 1,1 4 301,0-2 1,0-2-1,-1-5 93,1 0 1,-2-1-1,-4-5 1,-3-4 268,0-4 0,-5-2 0,3 1 0,-3-1 295,-2 0 1,0 0 170,0 1 53,0 6 1,2 7-1,1 9 1,4 4 273,2 6 1,-5-1 0,3 5 0,-2-4-72,0-1 0,0 0 0,-5-1 219,0 1 1,-1-7-144,-5-4 0,-2-5 0,-8-5-295,0-6 1,6-1 0,1-2 0,0 0-48,1-3 1,4-4 0,-1 2 0,5-2-173,5 1 1,4-2-1,8-1 1,4 0-665,5 1 1,2 2 0,0 8 0,-2 3-553,2 2 0,2 2 0,2 5 1,-1 0 217,0 0 1,-1 0 0,-2 0-1,-2 2 214,2 3 1,-5-3-1,-2 3 669,-4-3 0,6-2 0,2 0 0</inkml:trace>
  <inkml:trace contextRef="#ctx0" brushRef="#br1" timeOffset="64">14937 2232 7388,'-9'-7'-418,"-5"0"0,4-5 1,-4 3 1181,-2 2 0,6 0 0,-1 4 0,-3-3 146,-5 3 1,1 3 0,-1 5 0,5 6-572,4 2 1,-1 3 0,-3 2-1,4 1-35,5 2 0,3 7 0,2-4 1,0 2-1,0 1 0,7-8 0,5 4-259,7-1 1,6-4-1,8 3 1,2-4-1,3-3-6,3-3 1,4 3-1,4-6 1,-4 1-107,1-4 1,-8-3 0,-1-2 0,-6 0-999,-5 0 1,-3 0 0,-7 0-324,0 0 1,-9 0-1,-7 0 1388,-9 0 0,-12 0 0,-4 0 0</inkml:trace>
  <inkml:trace contextRef="#ctx0" brushRef="#br1" timeOffset="65">15865 2421 7994,'1'-16'420,"5"2"552,4 3 0,9-1 0,4 5 1,1 0-207,4 0 1,7 2 0,2 5 0,-2-2-419,-2-3 0,-1 3 0,-1-3 0,-1 3-642,-4 2 1,2 0 0,-7 2-1,0 1-1001,2 3 1,-6 1 0,6-4 0,-2 4 14,0 2 1,0-4 0,-4 4 1279,4-2 0,-3-2 0,4-5 0</inkml:trace>
  <inkml:trace contextRef="#ctx0" brushRef="#br1" timeOffset="66">16871 2122 8520,'-7'-14'457,"-4"3"1,-4-1 0,-5 5 0,-2 0-102,-3 0 0,4 2 1,-5 5-1,-2 0 28,-2 0 1,4 0 0,2 0 0,1 2-192,4 3 0,3-1 0,6 6-329,4 2 0,6 2 0,7 2 0,9 0 25,9-1 1,4-1 0,3 0 0,1 0 1,4 4 0,-4 3 0,5-2 0,-3 4 231,-3 1 1,3-3 0,-11 3-1,1-1 225,-5-4 0,-7-1 1,-5-2-1,-1-1 155,-3 1 1,-2-6 0,-4 1-18,-3 1 1,-9-5-1,-7 0 1,0-2-290,-2 1 0,-1-1 0,-8-5 1,1-2-540,-1-3 1,3-2 0,1-5 0,3 3-545,2 2 0,2-5 0,8 1 0,2-3 381,6-1 0,3-1 0,4 0 0,3 0-1272,6 1 0,9-8 1778,7-3 0,2-11 0,3-3 0</inkml:trace>
  <inkml:trace contextRef="#ctx0" brushRef="#br1" timeOffset="67">17012 2106 7837,'16'16'0,"0"0"310,0-1 1,-2 1-1,-2 2 1,-3 1 145,-3 2 1,5 5-1,-6-3 1,0-1 46,2 1 1,-5 3 0,3-3 0,-3 0-168,-2-1 0,0-1 0,0-5 0,0 0 286,0-1 0,0-4-145,0-1 0,-7-6-311,-3 1 0,1-10 0,0-7 0,1-6-163,-1-3 0,5-7 1,-1 2-1,3-4-647,2-1 1,2 0-1,3-1 1,6 1 54,3-1 1,7 3 0,1 2 0,1 6 303,0 4 1,3 8-1,-3 4 1,-1 5 273,1 5 0,3 4 1,-3 8-1,0 3 123,-1 1 1,-1 5 0,-5-2 0,-2 2 552,-3 2 1,1 4-1,-7-10 1,-1 1 71,-3 0 1,-1-2-140,0-5 1,-7-8-315,-3-2 0,1-6 0,0-6 1,2-4-449,4-4 0,-4-4 0,2-1 0,1-4-401,2-1 1,9-2-1,4-4 1,5 2 156,5 2 1,-2 5 0,7-2-1,2 4 146,2 5 1,-1 9 0,1 0 0,-2 3 123,0 2 0,9 7 1,-9 3-1,0 4 485,1 2 1,-4 2 0,-1 1-1,-1 3-150,-4 3 1,2-1-1,-3 3 1,-4-5-190,0 1 0,-8-6 1,0 6-1,-5-2-744,-1 0 0,0 0 0,0-5-1486,0-1 1,0-4 2221,0-1 0,0-6 0,7 10 0,2-5 0</inkml:trace>
  <inkml:trace contextRef="#ctx0" brushRef="#br1" timeOffset="68">18254 2342 7994,'11'-24'113,"-1"3"1,-6 3 0,1 2 0,-3 1 309,-2-1 1,-2 5 0,-1 1 0,-4-1-66,-2 3 1,-3-1-1,-9 6 1,-4-3-32,1 3 0,-6 1 0,6 2 0,-3 2-67,1 3 0,7 4 0,-2 6 0,4 1-127,1 0 0,5 0 0,3-1-140,1 1 0,1 0 0,6 0-13,0-1 1,7-6 0,4-2 0,5-2-262,5 0 0,1 2 1,6-3-1,-2 3 306,2 2 0,-5-1 1,0 6-1,-2-1 251,0-1 1,0 9-1,-6-9 1,1 0 69,0 2 0,-2-5 0,-2 0 213,-1-2 1,-1 3-1035,6-5 0,0 1 1,-1-6-179,1 0 0,-6-6 0,-1-1 0,0-1-199,0-5 1,-4-1-1,4-3 1,-2-4 216,-4-5 1,-1-4 0,-2-3 0,0-2 634,0-2 0,0-12 0,0 2 0,0-17 0,0-1 0</inkml:trace>
  <inkml:trace contextRef="#ctx0" brushRef="#br1" timeOffset="69">18459 1902 8347,'7'-7'662,"3"7"1,4 9 0,2 12 0,-2 5 19,-3 3 0,2 8 0,-2 0 0,3-1-134,2 3 1,-6-6 0,1 5-1,1-1-409,2 0 0,2 0 0,-1-8 1,1-3-798,0-5 0,-2 2 0,-2-2-2607,-2-2 2501,1-1 1,-2-11 0,-4-7 0,-3-9 59,-2-5 0,0-7 1,-2-3 703,-3-6 0,-4-12 0,-7-14 0</inkml:trace>
  <inkml:trace contextRef="#ctx0" brushRef="#br1" timeOffset="70">18726 1855 8252,'9'7'664,"3"1"1,-5 8 0,2 2-51,3 3 1,4 3 0,3 7 0,2 1-223,-2-1 0,4 4 0,-2-2 0,-2-3-340,-1 0 1,-3-1 0,-1 1 0,-2-2-540,-1-2 1,-6-5 0,4 4 0,-2-3-1428,-4-2 0,-1-3-661,-2-1 2575,-7 0 0,-9-8 0,-8-1 0</inkml:trace>
  <inkml:trace contextRef="#ctx0" brushRef="#br1" timeOffset="71">19842 2200 8152,'0'-15'338,"0"-1"1,-1-1-1,-3-3 258,-1-1 1,-7 0 0,1 6 0,-3-3-73,-1-3 0,-8 4 0,-5-6 0,-5 2-122,-4 0 1,0 2 0,4 7 0,0 3-156,2 2 1,-8-3 0,13 4 0,3 3-151,4 1 0,-2 4 0,0 3-86,2 6 0,7 3 0,3 1 0,2 3-106,3 3 0,3 1 1,1 6-1,0-3 64,0-2 1,1 3 0,5-4-1,4 1 32,4 0 0,9-2 0,3-6 1,2 1-34,-2 0 1,4-2 0,-4-4-1,4-4-34,1-5 0,-5-1 1,-1 0-1,-2-1-79,-4-5 1,2-2 0,-4-8 0,-3-2 44,0-2 0,-5-3 0,0-3 0,-2 5-216,-4 3 0,1 2 0,-1 1 372,2-1 1,2 7-61,-1 4 1,1 10 0,7 6 0,0 3-48,3 1 0,-3 1 0,-4 2 0,3 1-35,1 2 1,1-5 0,1-6-1239,0 2 0,0 0-330,-1-1 1,-1-6 1297,-3-10 0,1-4 0,-7-8 0,-1-4 356,-3-5 0,-1-4 0,0 0 0,2 2 0,3 2 0,-3 12 128,3-2 0,2 13 1,0 1 262,2 6 1,-4 13 0,6 1 0,1 3 258,2 1 0,0 6 0,-2-2 1,-3 2-113,-2-1 0,3-5 0,-4-6 1,-3 0 777,-1-1-752,-2-6 1,-2-4 0,-1-10-340,-3-5 0,-4-10 0,5-1 0,-1 0-165,-1-1 1,6 3-1,-4-6 1,5 1-434,5-1 0,3 6 0,8-2 0,0 4-101,0 1 0,-1 2 0,3 2 1,1 3-106,2 2 1,0 2 0,-4 5-1,4 0-457,6 0 1,-3 0 0,2 1-1,2 3 1036,2 1 0,0 0 0,-2-5 0,-2 0 0,0 0 0,5 0 0</inkml:trace>
  <inkml:trace contextRef="#ctx0" brushRef="#br1" timeOffset="72">20770 1980 7146,'7'-5'837,"-7"0"1,-9 1-366,-5 3 0,-7 1 0,-1 0 0,-3 1-60,-3 5 0,0 2 0,2 10 1,5 1 13,4 2 1,8 2-1,4-2 1,3 3-22,2 1 1,7 3-1,3-6 1,6 3-104,5 3 1,4-4 0,8 2 0,2 1-406,1-3 1,6 6 0,-5-6-1,-2 1 108,-2-4 1,-1 1-1,-3-1 1,-2-2-2506,-7-1 1,-9-2 2499,-6-1 0,-17 1 0,-5 0 0</inkml:trace>
  <inkml:trace contextRef="#ctx0" brushRef="#br1" timeOffset="73">11635 3191 7948,'2'-9'416,"3"4"1,6-2-1,8 2 1,4 1-162,1 2 0,8-3 1,6 0-1,2 0 80,4-2 1,-1 5-1,3-3 1,-2 3-112,-1 2 0,6 0 1,-7 0-1,2 0-22,-2 0 0,1 0 1,-4 0-1,1 0 16,4 0 0,1 0 0,2 0 1,0 0-87,1 0 0,6 0 0,2 0 0,1 0-108,1 0 1,-2 0 0,3-2-1,-3-1-83,-2-3 0,-1 1 1,-8 5-1,-1 0-16,-2 0 1,0 0 0,3 0 0,-1 0 119,-2 0 0,-2 0 0,4 0 0,-4 0 223,-2 0 1,4 0 0,-3 0 0,1 0-201,3 0 0,3 0 1,3-2-1,1-1-102,3-2 1,3-1 0,-7 5-1,-2-3 1,3-1 1,-8 0 0,6 5 0,-5 0 8,-3 0 0,6 0 0,-6 0 0,0 0 65,-3 0 0,1 0 0,1 0 0,1 0-16,4 0 1,-4 0 0,3 0 0,3-2 7,-1-3 0,9 3 0,-8-3 1,1 3-73,4 2 1,-2 0-1,-6 0 1,-1 0-23,2 0 1,0 0-1,-1 0 1,-1 0 109,2 0 0,-1 0 1,1 0-1,-2 0 5,2 0 0,-4 0 1,4-2-1,1-1-1,0-3 1,10 1 0,-12 5-1,1 0-37,1 0 0,1 0 0,1 0 0,0 0-31,0 0 1,-1 0-1,-1 0 1,1 0 46,2 0 0,3 0 0,-2 0 0,2 0-18,1 0 0,11 0 1,-4 0-1,-1 0 11,-2 0 1,2 0 0,-4-1 0,-2-3 70,-3-1 0,7 0 1,-9 5-1,0 0 108,-3 0 0,5-6 0,-4 1 0,3 2-99,2 1 1,6 2 0,-2 0-1,0-2 2,1-3 0,2 3 1,-3-3-1,1 3 5,-1 2 0,3-5 0,-3 0 0,2 1 66,4 2 1,1 1 0,4-3 0,1-1 21,2 1 1,11-3 0,-4 2-1,-2 2-13,-1 1 0,6-3 1,-4-1-1,-4 3-24,-4 1 0,-5 2 0,-3 0 1,-7 0-138,-8 0 1,1 0-1,-7 0 1,-4 0-338,-5 0 0,0 0 0,-7 0 0,-2 0-3478,-2 0 2223,-8 0 1,-28 0 0,-20 0 1565,-11 0 0,-22-14 0,-8-3 0</inkml:trace>
  <inkml:trace contextRef="#ctx0" brushRef="#br1" timeOffset="74">14717 3615 8029,'-11'-7'0,"1"-3"273,-2-4 0,5 3 0,1 1 0,6-1 155,6 2 0,9-4 1,15 2-1,9-3 267,8-2 0,10 2 0,3 2 0,1 3-154,-3 2 1,-1 2-1,-17 5 1,-1 2-216,-8 3 0,-1-1 0,-9 6 0,-4 2-227,-4 2 0,-1 4 0,-7 1 0,-3 4 31,-6 1 0,-4 2 1,-10 6-1,-3-1-75,-5 1 1,-4-1-1,-1 1 1,-2-1 65,-4 0 1,6-4-1,-3-3 1,8-1 376,3-4 1,2-3 0,6-4 220,-1-2 0,11-1-383,10 2 1,11 1 0,19-7 0,5-1 8,7-3 0,12-1 0,3 0 0,4 0-435,0 0 1,2 0 0,-5 0-2229,-7 0 675,-5 0 1,1 7 0,2 4 1642,2 3 0,-5 1 0,3 1 0</inkml:trace>
  <inkml:trace contextRef="#ctx0" brushRef="#br1" timeOffset="75">488 16237 8352,'-9'-16'3566,"4"0"-2864,-4 7 0,7 4 0,-3 12 1,3 7 41,2 5 0,2 9 1,2-3-1,1 1-18,-2 0 1,6-1 0,0 2 0,1 0-336,1 1 1,-6-6 0,4-1-1,-2-3-138,-4-3 1,4 1 0,-2 0 353,-1 0-301,5-8-583,-8-1 0,6-15 0,-7-6 17,0-6 1,-5-6 0,-2 2 0,0-4-515,0-5 0,2-4 0,5 0 1,0-3 114,0 0 1,0-4-1,0 8 1,0 1 411,0 1 1,7 12 0,3 6-1,4 9 388,2 5 0,0 2 1,1 4-1,3 5-79,1 6 0,0 11 0,-6 1 0,-1 4 894,-3 6 1,3-4 0,-6 5-1,3-3-366,-1-3 0,-6 3 1,1-11-1,-1 1-414,1-4 0,-3-4 0,3-1-135,-3-1-37,-2-6 1,0-4 0,0-10-259,0-5 1,0-4-1,0-4 1,0-3-507,0-5 1,1-4-1,3-3 1,3-3 108,2-6 0,-1-2 0,5 2 0,-3 7 350,2 7 1,2 0 0,4 9 0,1 5 62,2 7 0,0 5 1,-5 4-1,1 5 807,4 9 1,-5 1 0,1 9 0,-5 2-161,1 2 0,-1 2 1,-2-1-1,-3 0 667,0 1 0,-5-6 1,5-2-1,-2-1-1153,1-4 0,-1-1 0,-5-2-840,0-1 1,-2-1-1,-1-2-699,-3-1 0,-1-8-589,2 3 0,3-12 846,-3-4 0,10-7 0,6-1 1359,3 4 0,1-5 0,1-6 0</inkml:trace>
  <inkml:trace contextRef="#ctx0" brushRef="#br1" timeOffset="76">1856 15906 8004,'15'0'4432,"1"0"-3126,-7 0 1,-4 6-1,-10 2 1,-6 6-593,-3 9 1,-7 3-1,-1 2 1,-1-2-56,0 2 0,-5 4 0,2 1 0,-2 0-299,2-3 0,-2-2 0,7 1 0,2-1-78,1-1 0,3-8 1,1 2 181,3-4 0,4-1-136,7 0 0,7-8 0,4-2 1,4-5-186,6-1 0,-1 0 1,6 0-1,2 0-242,1 0 0,3 0 0,1-1 0,2-3-795,2-1 0,-1 0 0,-4 5 0,-2 0-444,-4 0 1,2 0 0,-6 1-1,1 3 138,0 1 0,-4 2 0,-7-3 0,-1 3-4313,1 1 5513,-5-4 0,7-4 0,-5-9 0</inkml:trace>
  <inkml:trace contextRef="#ctx0" brushRef="#br1" timeOffset="77">2485 15859 9211,'10'-5'0,"-1"-2"4591,-2-2-3674,-2 6 1,-5-2-1,0 12 1,0 7 298,0 5 0,0 9 0,-2-2 1,-1 5-510,-2 6 1,-6-4-1,4 4 1,0-4-309,0-2 1,0 4-1,4-1 1,-3-6 72,3-4 0,1 2 0,2-5-350,0-2 1,7-1-1,4-2 1,3-2-123,1-4 0,6-1 0,4-6 0,1 2 0,2-1 0,5-2 0,-5-2 0,4 0 0,-1 0 0,4-6 0,-9-1 0,4 0-36,1 0 1,-1-3 0,-2 3 0,-2 0-1540,2 0 1,0-3-1,-2 3 1,-5 0-302,-3 0 0,-3 1 1,1 6-1,0-1-1497,0-5 0,-6 5 3373,1-5 0,-1-2 0,6-1 0</inkml:trace>
  <inkml:trace contextRef="#ctx0" brushRef="#br1" timeOffset="78">3239 16174 8004,'16'-6'0,"0"-1"685,-1-1 1,1 2 0,0-4 0,0-1 571,-1 3 0,6-6 1,2 5-1,0 0-1096,-1 4 0,5-2 0,-5 2 0,1 1-640,0 3 1,0 1 0,-4 0 156,2 0 0,-2 1 0,-9 5 0,-4 4 322,-5 4 0,-8 2 0,-1-1 0</inkml:trace>
  <inkml:trace contextRef="#ctx0" brushRef="#br1" timeOffset="79">3428 16237 8004,'16'6'1549,"-1"-4"1,1 3 0,0-3-676,0-2 0,-1-5 0,3 0 1,1 1-261,2 3 1,5 1 0,-3 0 0,0 0-522,-1 0 1,-1 0 0,-5 0 0,0 0-1795,-1 0 1,-6 1 0,-2 4-2796,0 6 4496,-5 10 0,12 3 0,-5 8 0</inkml:trace>
  <inkml:trace contextRef="#ctx0" brushRef="#br1" timeOffset="80">4591 15451 8004,'-10'-6'282,"0"1"1,6-2 1114,-1 2 1,3-4 0,4-7-869,3 1 1,4 4 0,6 1 0,3-1-255,3 3 1,3-6-1,8 5 1,-1-2-80,1 1 1,-1 6-1,2-1 1,1 3 54,-3 2 0,2 0 0,-12 2 0,-2 2-28,-1 1 1,-4 9 0,-4 0 0,-4 7 92,-5 3 1,-1 2 0,-1 6 0,-5-2-49,-4-4 1,-9 3-1,-4-2 1,-2 2-115,-3 3 0,-6-6 0,-3-2 0,2-1-42,2-4 1,3-1 0,4-4 0,5-2 261,3-2 1,3-6 0,-1 3 710,0 0-626,7-5 0,4 5 0,10-9-130,6-3 0,10 3 1,5-5-1,6 2-529,4 0 0,3-6 0,4 6 0,-1 1-208,2 3 0,-6 1 1,1 0-1,-4 0-508,-4 0 0,2 0 0,-10 0 0,0 0-301,0 0 1,-3 0-1,-4 0-89,0 0 1,0 0 0,-1 0 0,1 0 249,0 0 0,0 0 0,-1-2 0,1-3-851,0-6 1907,-1-3 0,8-9 0,2-1 0</inkml:trace>
  <inkml:trace contextRef="#ctx0" brushRef="#br1" timeOffset="81">5881 15309 8004,'15'-16'564,"-1"1"0,-3-1 851,-6 0 0,-3 6-485,-2-1 1,-2 8-1,-3-2-281,-6 3 0,-8 2 1,-2 0-1,2-2-444,2-3 1,-4 3-1,-2-3 1,0 1-143,0-1 1,-3 2 0,5-6-1,2 0-101,2 0 0,1 6 1,0-2-45,0 3 0,6 2 189,-1 0 0,6 2 0,-3 5 0,1 7 118,3 5 0,2 4 0,1-2 1,-3 3 151,-1 0 1,0 6 0,5-4 0,0 2-141,0-2 1,-2-1 0,-2-6 0,-1 2-327,2-2 0,1-1-2,2-3 0,2-1-215,3-3 1,-2-4-1,8-7 1,1 0-23,2 0 0,3-5 0,4-2 0,6-2 7,2-3 0,5-2 0,0 0 1,3 2 234,-2 1 1,4 8-1,-3-3 1,-3 5 222,-5 1 1,2 5 0,-5 2 0,-1 3 194,-3 8 0,-4-2 1,-3 4-1,-3-2 585,-6-2 0,-3 5 0,-4 1 0,-3 1-158,-6 0 0,-4-2 0,-5-6 1,-2 1-361,-3 0 1,1 0 0,-4-2-1,2-4-169,-2-5 1,0-1 0,0-1 0,2 2-971,-2-1 0,3-2 1,1-4-1,1-2-801,4-1 1,1-5 0,4 3-1,4-2-248,5-3 1,3 1 0,4-3-1,5-3-3196,8-1 4985,8-6 0,15 0 0,3-8 0</inkml:trace>
  <inkml:trace contextRef="#ctx0" brushRef="#br1" timeOffset="82">6698 15278 8004,'16'-9'144,"0"0"0,-1 6 803,1-2 0,0-1 0,0 6-253,-1 0 0,-4 0 1,-2 2-1,-2 3-168,-4 6 0,-1 8 0,-4 4 0,-1-1-106,-3 1 1,-6 5-1,2-2 1,-4 4 300,-2 1 1,2 1 0,2-1 0,3-1-34,2-4 0,0 4 0,4-6 0,-3 2-260,3 1 1,1-6-1,2 3 1,2-1-101,3-4 1,-1 2-1,6-2-177,2 0 1,2-5 0,2 6 0,0-7-327,-1-2 0,1-8 1,0 3-1,0-5-135,-1-1 0,1 0 0,0-1 79,-1-5 1,-1-2 0,-3-10 0,-6-1 67,-3-2 1,-2-5-1,-2 3 1,-3-1-188,-6-4 1,-10 3 0,-5-1 0,-5-2-92,-6-1 0,4 2 1,-4 3-1,4 1 450,2 4 0,-1-4 0,2 2 0,4 2 288,5 2 1,4-1-1,3-1 1,3-2-85,6 2 0,3 0 0,2-1 0,2-1 29,3 2 0,6-4 0,10 3 0,3 0-650,1 3 0,4 1 1,-1 0-1,6 2-405,2 4 1,1-2 0,-6 7 0,-1 1 41,-4 2 1,-3 2 0,-7 4 0,-2 4-24,-4 8 794,-3 17 0,-14-6 0,-2 11 0</inkml:trace>
  <inkml:trace contextRef="#ctx0" brushRef="#br1" timeOffset="83">7500 15513 8004,'16'0'417,"-6"0"1,3 0-1,2 0 1825,5 0 1,7 0 0,0 0 0,2 0-1185,3 0 1,-1 0 0,1 0 0,-1 0-618,1 0 1,-1-5-1,-1 0 1,-2 0-213,-2-2 0,-2 5 0,4-3 0,-3 3-1109,-3 2 1,-6 0 0,-5 0 0,1 0-2398,2 0 0,0 7 0,-2 2 3119,-1 0 0,-1 4 1,6-4-1</inkml:trace>
  <inkml:trace contextRef="#ctx0" brushRef="#br1" timeOffset="84">8931 14995 8004,'16'-5'2049,"-1"-1"1,-6 3 0,-4 8-1045,-3 6 1,0 4 0,1 6 0,3 5 485,-3 4 0,-1 2 0,0-1 1,1 0-647,2 1 0,1 3 1,-5-2-1,3-3-640,1-1 0,0-4 0,-5-1 0,0-1-118,0-4 1,0 4 0,0-2-1980,0-2 1,0-7-5405,0-1 5061,0-8 1,2 4-1,3-7 50,6 0 1,10-2 2184,5-3 0,11-10 0,3-10 0</inkml:trace>
  <inkml:trace contextRef="#ctx0" brushRef="#br1" timeOffset="85">9576 15199 8004,'0'-24'728,"0"-4"0,-2 7 0,-3 2-252,-6 1 0,-3 4 0,-3 2 1,-3 3 245,-1 2 1,-1 2 0,3 7 0,-2 3-225,1 5 1,-1 4 0,2 4 0,3 3-99,2 5 1,-3 4 0,8 1-1,1-1-83,2-4 1,5 4-1,1-6 1,1 2-98,5 1 1,2-5 0,8 3 0,0-6-27,-1 0 1,6-1 0,2-6-1,0-3 99,0-2 1,4 3 0,0-5 0,2-1 54,3-3 0,-2-1 0,-3 0 0,-2-1-134,-2-4 0,-2-4 0,-6-7 0,-1 0-72,-3 1 0,1-6 0,-7-2 0,-1 0-379,-2 1 1,-9-6 0,-4 3 0,-3-1-718,-2 0 1,1 7 0,-3-2 0,-1 3-655,-2 2 1,0 2 0,5 2 227,1 2 1,1 5 0,1-4-6,3 2 1,8 3 0,2 8 1384,9 1 0,5 0 0,2-5 0,-1 0 0</inkml:trace>
  <inkml:trace contextRef="#ctx0" brushRef="#br1" timeOffset="86">9890 14979 8588,'31'-16'0,"1"1"462,-1-1 0,-1 0 0,-2 0 0,-2 1-31,2-1 0,0 7 1,0 4-1,-2 3 120,2 2 1,0 2 0,0 3 0,-3 6 8,-3 3 0,-1 8 0,-5 5 1,-2 2 138,-4 3 0,3 4 0,-8 3 1,-2-1-151,-1 1 0,-9-3 1,-5-4-1,-6-1-324,-3 1 0,-5-3 0,4-1 0,-1-3-35,0-2 0,-3-4 0,3-7 0,1-3-242,-1-2 1,-3-2-1,3-5 1,0 0-67,0 0 0,3-7 0,4-4 0,0-3-157,0-1 1,6-1 0,1 0 0,2 1-31,4-1 1,3 0 0,7 0 0,8 1 179,10-1 0,10 2 1,5 4-1,5 4 507,10 5 0,-1 1 0,5 0 0,2 0 151,0 0 0,-1 7 0,-13 1 0,-2 3-336,-3-1 1,2-1-1,-7 3 1,-2-1-1010,-2 1 0,-4 7 0,-2 4 0,-6 1-1055,-4 4 0,-8 2 1,-7 1 1866,-11 1 0,-16-1 0,-15 1 0</inkml:trace>
  <inkml:trace contextRef="#ctx0" brushRef="#br1" timeOffset="87">4764 16158 8004,'-15'0'4228,"6"0"-3229,2 0 0,21 0 0,7 0-293,7 0 1,3 0 0,3-2 0,0-1-227,3-3 0,12 1 1,-2 5-1,4-2-271,3-3 0,2 3 0,9-3 1,-1 3-65,-1 2 0,3 0 0,-8 0 1,2 0 18,-3 0 0,8 0 1,-6 0-1,1 0-42,1 0 0,0 0 1,4 0-1,-1 0 46,-1 0 0,5 0 1,-7 0-1,6 0-116,-1 0 1,2 6-1,-3-1 1,-4-2-113,0-1 1,-1-2-1,1 0 1,-2 0 151,1 0 1,2 5 0,-7 1 0,-1-3 123,0-1 1,5-2 0,-1 0 0,3-2-114,2-3 1,3 1 0,2-4 0,-1 1-12,-1 3 1,4-3-1,-12 2 1,1 2 6,-1 1 0,6-3 0,-4-1 0,-1 3-89,2 1 0,1 2 1,0-2-1,0-1 228,-5-2 0,4-1 1,-3 6-1,3-1-48,2-5 0,-2 5 0,-1-5 0,-5 5-27,0 1 1,-3-6-1,-5 1 1,0 2 0,1 1 1,-1 0-1,2-1 1,0-3-165,-2 3 0,9-4 0,-7 2 0,5-1 0,5-1 0,-3 6 0,2-6 0,1 2 0,2-1 0,0 1 0,-3 3 0,-6-1 0,-3-2 0,-3-1 0,-3 6 0,-1 0 0,2 0 0,-6 0 0,-1 0 0,-5 0-1375,-6 0 1,-4 0-1,-6 0-913,0 0 0,-11 7 0,-10 4 882,-14 3 1,-25 3-1,-17 2 1,-18 2 1405,35-11 0,-4 0 0,-17-1 0,-3-1 0,-1 0 0,0 0 0</inkml:trace>
  <inkml:trace contextRef="#ctx0" brushRef="#br1" timeOffset="88">6494 16802 8004,'-11'6'3470,"1"-1"-1825,-2-2 0,3-1 0,-1-2-1072,-3 0 0,-1 0 0,-1 0 370,-1 0 0,5-5 0,3-2-619,1-2 0,1-1 0,6-6 0,0 0-307,0 0 1,7-1 0,6-2 0,6-4-306,7-1 0,5 4 0,6-2 1,3 1 147,1 0 0,4 2 0,-5 6 0,2 5 167,0 1 0,-7 1 1,2 6-1,-6 0 171,-5 0 1,2 6 0,-7 1 0,-2 1 168,-1 5 0,-8 6 0,-1 4 0,-2 1-90,-3 4 1,-3 7 0,-2 3 0,-5 2-115,-4 4 1,-4-5-1,-4-1 1,-1 0-144,-2 4 1,-5-3-1,3-3 1,1-2-231,-1-3 0,-5 0 0,2-1 0,-2-2-57,2-2 0,-2-7 0,5 1 0,-2-6 41,-2-4 1,2-6 0,1 1 0,-1-3-273,1-2 0,4-2 1,-1-2-1,6-3 132,4-1 1,-1-3 0,7-6-1,1-3 202,3 0 1,2-7-1,6 5 1,7-1-70,6 0 1,6 2 0,-2 7 0,2 2 155,2 2 1,9 6 0,-9-1-1,0 3 240,2 2 0,-1 7 1,3 4-1,-1 3 582,1 1 0,-3 1 0,-1 0 0,-1-1 211,0 1 1,1 0-1,0 0 1,-1-1-295,1 1 0,-1-2 0,1-4 0,-3-3-192,-2 0 1,3-5-1,-4 3 1,3-3-471,3-2 0,-4 0 0,1 0 1,-1-2-1810,1-3 1,-6 3-1,2-3 1,-4 3-6280,-1 2 8088,0-7 0,7-1 0,1-8 0</inkml:trace>
  <inkml:trace contextRef="#ctx0" brushRef="#br1" timeOffset="89">535 18170 12571,'-5'16'1072,"0"-1"0,-1 6 1,5 2-1,-3 3-382,-1 7 0,1-1 0,8 6 1,3-1-239,2-1 1,1 6 0,4-5 0,-2-2-251,-1-2 0,-6-7 0,4 1 1,-2-1-215,-4-2 0,1-1 0,-1-7-447,2-1 331,1-6 1,-6-4 0,0-10-325,0-5 1,0-10-1,0-2 1,0-4-408,0-8 0,0 1 0,0-11 0,0-1 191,0 0 1,0-6 0,1 11 0,5 0 371,4 3 0,-1 6 1,1 6-1,3 8 403,1 4 0,6 10 1,3-1-1,0 8 268,0 6 0,3 6 0,-3 5 1,-1 5 472,1 4 1,-2 3 0,-5 4 0,-1 3-88,1 0 0,-5 4 0,-3-7 0,-1-3-514,-3 0 0,3-3 1,-2-1-1,-1-4-75,-3-5 0,4-4 0,1-1 60,-3 0-360,-1-7 0,-2-9 0,0-11 1,0-5-350,0-5 0,0-1 0,0-8 1,2 0-374,3-3 1,-3-12-1,5 1 1,-2 2 408,0 2 0,7 0 1,1 7-1,4 5 470,4 3 0,5 6 1,-3 9-1,1 4-195,4 5 1,2 8 0,0 3-1,-2 4 1608,-2 2 1,-2 10 0,3 2 0,-6 0-676,-4 1 0,-3 5 0,-2 1 0,-3-4-890,-2-1 0,-2 1 0,-5-8 0,0 0-891,0-1 1,0-1-1,0-5-1762,0 0 1,0-1 445,0 1 1,0-9 2329,0-7 0,14-7 0,4-9 0</inkml:trace>
  <inkml:trace contextRef="#ctx0" brushRef="#br1" timeOffset="90">2343 17903 8004,'7'1'1022,"-7"5"1,-7 4-1,-9 11 1,-1 5-141,-4 4 1,4-4 0,-6 2 0,2 3 856,0 4 0,-7 2 0,2-5 0,-2-1-820,2 0 0,-2 1 1,5-1-1,0-1-316,0-4 0,3-3 0,4-6 1,0 3-604,0 0 0,8 1 0,1-7 0,0-3 0,7 1 0,0-7 0,8-1 0,8-2 0,5-2 0,5 0 0,4 0 0,12 0 0,3-2 0,2-3 0,4-6 0,5-1 0,-2 0 0,0 3-1211,0 2 1,2-4-1,-7 6 1,-5 2 159,-4 1 1,0 2-1,-6 0 1,-7 0-2748,-2 0 0,-4 0-1565,-5 0 5363,-1-7 0,1-9 0,0-8 0</inkml:trace>
  <inkml:trace contextRef="#ctx0" brushRef="#br1" timeOffset="91">3129 17855 8004,'7'-15'3987,"2"-1"-3319,0 7 0,-2 9 1,-7 13-1,0 4 797,0 4 0,-7 10 0,-4-1 1,-3 1-514,-1 4 1,-1 6 0,0-5 0,-1-1-285,-4-2 1,3-1 0,-3-1 0,4 1-286,1-1 1,6-6-1,1-3 1,0-1-342,0 0 0,6 0 0,-2-5-42,3 0 0,4-2 0,3-4 0,5-5 0,4 2 0,4-2 0,1-1 0,2-2 0,7-4 0,-2-2 0,4-2 0,1-3 0,2-2 0,2-3 0,2 2-640,-2 2 1,3 1 0,-1-2 0,-2 4-1188,-2 0 1,-1 6-1,-3-5 1,-1 5 34,-1 1 1,-8 0-1,2 0 1,-4 0-394,-1 0 0,0-6 2185,-1 1 0,1-14 0,0 2 0</inkml:trace>
  <inkml:trace contextRef="#ctx0" brushRef="#br1" timeOffset="92">4025 18154 8004,'-15'0'3571,"-1"0"-2699,7 0 1,4 0 377,10 0 0,4 0 1,8 0-1,3 0-546,1 0 1,7 0 0,-2 0 0,4 0-302,1 0 1,0 0 0,-1-2 0,-2-1-625,-2-2 1,-5-1-1,4 6 1,-3 0-1709,-2 0 1,-3 0-90,-1 0 1,-2 7-1,-4 4 198,-5 3 0,-10-4 1820,-5 1 0,-4-8 0,-2 4 0</inkml:trace>
  <inkml:trace contextRef="#ctx0" brushRef="#br1" timeOffset="93">4088 18390 9616,'16'0'1552,"-2"2"0,-2 1 0,-1 2-830,1-1 0,7-2 1,2-2-1,-2 0-488,-1 0 0,-2 0 0,-1 0 0,1 0-346,0 0 0,-1 0 0,1 0-572,0 0 1,0 0 0,-2 1 0,-2 3-729,-2 1 0,-4 0 1,4-5-551,2 0 0,2 0 1962,2 0 0,0 0 0,-1 0 0</inkml:trace>
  <inkml:trace contextRef="#ctx0" brushRef="#br1" timeOffset="94">5503 17840 8004,'-15'0'102,"-1"0"1,5 0 0,1 0-1,-2 0 412,-2 0 0,-2 0 1,0 0-1,1 0 486,-1 0 1,0 0-1,0 0 259,1 0 0,4 0-134,1 0 0,8 5 0,2 0-625,9-1 0,10-3 0,4-1 0,1 0-471,4 0 0,7 0 0,3-1 0,1-3-275,-1-1 0,-1 0 0,-4 5 0,0 0-20,-1 0 0,1 0 0,-10 0 0,-1 0-441,1 0 0,-2 0 0,-5 1 734,0 5 0,-8-3 0,-1 8 0,-1 1 326,-1 2 1,0 7 0,-5 2 0,0 1 294,0 4 0,0 5 0,0 2 0,-2-2 374,-3 2 0,3 0 1,-3-3-1,3-1-370,2 0 0,0-4 0,0-3 1,0 0-561,0 1 0,0-6 1,0 2-598,0-3 1,0-8-2467,0 1-306,0-8 0,-1 4 0,-3-9 1768,-1-3 0,-9 2 0,0-10 0,-7-2 1001,-4-5 0,4-2 508,-5 1 0,-7 3 0,-7-4 0</inkml:trace>
  <inkml:trace contextRef="#ctx0" brushRef="#br1" timeOffset="95">5503 18248 7516,'-8'0'1495,"1"0"0,19 0 0,4-1-992,1-5 0,2 5 0,2-5 0,4 5 435,-1 1 0,11-6 0,-3 1 0,1 0-778,0-2 1,4 3-1,1-4 1,2 1-258,4 3 0,-4 1 0,0-1 0,0-1-736,1 2 0,-5 1 0,5 2 0,-3 0-1300,-3 0 0,-2 0 0,-3 0 2133,-4 0 0,4-7 0,-6-2 0</inkml:trace>
  <inkml:trace contextRef="#ctx0" brushRef="#br1" timeOffset="96">6604 17950 8646,'23'-25'0,"3"4"0,4 4 605,1 1 0,-5 7 0,-1 4 0,-3 3-245,-2 2 0,-3 0 0,-3 2 69,-3 3 0,-4 4 0,-7 9 0,-2 1 321,-3 2 0,-9 8 0,-11 1 1,-1 5-136,-2 0 0,-5 0 0,7 0 1,-4 2-86,-2-3 1,8 0 0,3-3-1,5 1-232,6-1 1,-2-5-1,6-1 1,3-3-28,1-2 0,4 2 0,1-1-220,3-2 1,6-3 0,-2-5-1,4-6-48,2-3 1,0-2-1,-1 0-106,1 0 0,0-7 0,-2-4 0,-4-3 69,-4-2 1,-5-1 0,-1-4-1,0-5-264,0-4 0,-12-1 0,-5-2 0,-6-2-74,-5-2 1,-7 0 0,-2 6 0,2-1 253,2 1 1,3 1 0,4 2 0,5 4 186,4 1 0,8 2 1,4 5-1,3 1-296,2-1 1,7 0 0,5 2-1,6 4 26,3 5 1,7-2 0,0 1-1,5 3-429,4 1 1,-1 2-1,-4 2 1,-1 1-1132,1 3 1,-3 9 0,-1-2 0,-3-1 432,-3 2 1,-1-2 1327,-5-2 0,7 4 0,1-5 0</inkml:trace>
  <inkml:trace contextRef="#ctx0" brushRef="#br1" timeOffset="97">7359 17855 7748,'-11'-15'0,"2"-1"394,2 0 0,-5 8 0,2 2 0,-4 5 612,-2 1 1,-1 0 0,-3 0 0,-1 1-612,2 5 1,-4 2 0,3 10-1,0 1 213,3 2 0,6 5 0,3-5 0,1-2-242,3-1 1,4-3 0,5-1 0,6-1-176,3-3 0,7-6 1,1 1-1,3-3 71,3-2 1,-4 0-1,1-2 1,-2-3-9,-4-6 0,-2-3 0,-1-2 0,-2 1-118,-4-1 1,3-5 0,-8-2 0,-2 1-502,-1-1 1,-2-5-1,-2 2 1,-3-4-1457,-5-1 0,1-1 0,-3 1 1,-4-4 1820,-3-7 0,-2-14 0,5-15 0</inkml:trace>
  <inkml:trace contextRef="#ctx0" brushRef="#br1" timeOffset="98">17751 3584 8470,'-10'5'2661,"-1"0"1,6 2-2176,-5-2 0,6 4-330,-1 7 0,3-6 0,2 1-69,0 1 1,0 2 0,-2 2-17,-3-1 1,3 1 0,-3 0-52,3 0 1,2-1 0,-1 1 0,-3 0 24,-1-1 0,0 1 0,5 0 0,0 0 52,0-1 0,0 1 0,-2 0 0,-1-1-7,-3 1 1,1 0 0,5 0 0,0-1 61,0 1 1,0 0 0,0-1 0,0 1-14,0 0 1,0 0 0,-2-1 0,-1 1-48,-2 0 0,-1 5 0,6 0 0,-1 0-69,-5 1 0,5-2 1,-6 4-1,1 0 7,1 1 1,-5-6 0,4 4 0,1 0-32,-2 3 0,4-2 0,-6 1 0,2-1 56,3 1 1,-3-1-1,2 4 1,0-4-47,-2-1 1,5 5-1,-5-4 1,2 3 11,0-1 1,-7 0 0,3 4 0,-2-2 4,1-2 0,5 0 1,-4 6-1,0-1-1,0 0 0,4-1 0,-4-2 1,1-2 17,-1 2 0,4 2 0,-4 1 0,0-1-15,0-4 0,1 4 0,-4-4 0,1 4-1,-1 1 1,3 1 0,0-1 0,1 0-11,-1 1 0,4-1 0,-4 1 1,0-1 26,0 1 0,4 4 1,-4 1-1,1-2 36,-1-2 0,0-1 1,-3 1-1,3 2-40,2 1 0,-3 1 0,3-4 0,0 2-6,0 2 0,-4-1 1,6-2-1,0 1-37,-2 1 0,3 3 0,-4-3 0,-1 5 2,0-1 0,6 0 1,-4-3-1,1 3 20,1 0 1,0 4 0,5-8 0,0 1 3,0 1 1,-5 1 0,0 4-1,-1-2 16,-1-3 0,6 0 0,-6-3 0,1 4-27,1 1 1,0 0 0,3 4 0,-1-2 7,-3 1 0,1-3 1,5 2-1,0 0 64,0-2 1,-5 6-1,0-6 1,1 2-40,2 0 1,2-2 0,0 4 0,0-4-24,0-2 0,0 4 0,0-3 1,0-1-16,0 0 0,-5 4 0,0-5 1,1 0-8,3 1 0,1 1 0,0 4 0,0-3 12,0-1 1,0 5 0,0-4-1,0 0 4,0-3 0,0 1 0,0 0 0,0 3-19,0 2 0,0-4 0,0-1 0,0 0 8,0 4 0,0 4 1,0-1-1,0-1-12,0-2 0,5-6 0,0 6 0,-1 2 7,-3 1 1,-1-3 0,0 0-1,0 2 0,0 1 1,0-3 0,0 0 0,0 2 1,0 1 0,2 2 0,2 2 1,1 0 0,-2-2 0,-1 7 0,0-8 0,1 1 0,3 4 1,-1 5 0,-3-4-1,1 0-5,2 2 0,2-5 1,-3 6-1,1-3-8,-1 0 0,-1 6 0,1-4 0,1 0 9,-2 0 0,4 4 0,-2-4 0,1 0-62,1 0 1,-6 6 0,6-3 0,-1 3 42,-1-3 1,5 5 0,-4-5 0,-1 4 2,2 2 0,-5-5 0,5-1 0,-2 3 17,0 1 1,6 0 0,-6 0-1,0 0-6,2 4 1,-3 0 0,4-4 0,1 0-10,0 3 1,-6 3 0,4-4 0,-2 0-24,1-1 1,4 7 0,-3 0 0,0 1 80,0 0 1,4 3-1,-4-1 1,0 0-16,0-3 1,3 14-1,-3-12 1,0 3-17,0-3 1,4 11 0,-6-12 0,0 3 4,2 4 1,-5-2 0,3 2-1,-2-3 59,3-5 0,-5 15 0,5-10 1,-3 4 272,2 3-508,-3 4 1,7-5 486,-4 4-341,-3-3 1,7 1 0,-6 0 0,2-2-20,-1 2 0,3 0 1,-2-3-1,0-1-26,2 1 1,-5 3 0,5 0-1,-2-1-47,1 1 1,-1 0 0,-3-2-1,1 0 146,2-1 0,2 7 0,-3-10 0,1 3-3,-2 3 1,4 0 0,-1-2 0,-3 1-13,-1-3 1,3 4 0,0-8 0,-1 1-217,-2-2 0,-2 2 0,0-5 0,0 0 150,0 0 0,0 3 0,0-5 0,0 0 160,0 2 1,0 0 0,0 5 0,0-3-15,0-2 0,0 5 0,0-2 0,0 2 16,0-1 1,0 1 0,0-4-1,0 3-88,0 1 0,0 3 0,0-8 1,0 0-118,0 0 0,0 0 1,0-4-1,0 2 129,0-1 1,-2-4 0,-2-4 0,-1-1-27,2 1 1,1 0 0,2-1-1,0-6-69,0-3 1,-2-2 0,-1 1 0,-3-3-116,3-3 1,1 0 0,2-9 0,0-3-237,0-1 0,-5-1 1,5-27 383</inkml:trace>
  <inkml:trace contextRef="#ctx0" brushRef="#br2" timeOffset="99">19905 5423 16139,'16'8'-923,"-5"-1"1541,-1-7-57,-6 0 1,3-1-463,-7-5 1,-2 5 247,-3-5 0,-4 5-26,-7 1 0,0 0 0,1 0-168,-1 0 0,5 0 1,1 0-1,-2 0-42,-2 0 1,-2 0-1,0 0 1,1-2-17,-1-3 1,-5 3 0,0-3 0,2 3-55,1 2 0,3 0 1,-1 0-1,0 0-127,0 0 1,1 0-1,-1 0 415,0 0 1,0 0-328,1 0 0,-1 0-229,0 0 1,1 0 75,-1 0 0,5 0 21,1 0 0,5 0-190,-6 0-73,8 0-111,-4 0 429,21 0 0,-4 2 173,11 3 1,-10-2-31,-6 8 0,-2-8 1,1 4-139,1 0 0,0-3 0,-3 5 0,2-1 193,1 1 0,0-4 1,-3 6-237,3 1 0,-1 0 0,4 0-193,-1-1-23,-2-8-50,-5 4 0,-7-7 0,-3-1 177,-4-5 0,-2-2 1,1-6 137,-1 3 0,2-3 1,2 6-1,1-3 57,-1 1 1,3 1 0,0-3 0,1 1-35,-1-1 1,4 0-1,-4-1 172,2 3 0,0 6 0,4-3-105,-3 1 1,3 4-96,8-3 1,-1 3 0,6 2 333,2 0 0,-3 0 1,1 0-272,3 0 1,1 0 139,1 0 0,-4 0 320,-1 0-172,-6 0 0,5 0-129,-4 0 1,-2 0-1,6-2-5,-2-3 0,5 3 212,-1-3 1,-2 3-241,1 2 0,-5 0 15,6 0-218,-8 0 89,4 0 0,-19 0-141,-4 0 1,2 0 0,4 0-53,-2 0 0,-2 0 290,-2 0 1,0 0 200,0 0-132,8 0-145,1 0 1,7-2-408,0-3 1,5 2 0,2-6-19,2 2 1,1-4 0,6 6-1,0 2-292,-1 1 1,1 2-1,0 0-156,-1 0 1,-4 7 542,-1 3 0,-6 4 1,1 2 310,-3 0 0,-2-1 0,0 1 1,-2-2 40,-3-3 1,3 3 0,-3-4 0,1 4-212,-1 2 1,3-6-1,-3 1 109,3 1 0,2 2-343,0 2 108,0-8 0,0-2 182,0-12 0,0-4 66,0-11 1,0 4-1,0-6 19,0 0 0,0 6 1,0-4 303,0 3 270,0 9-282,0 2 0,0 20-90,0 2 0,-5 5 0,0-5 0,0 1-9,-2 0 0,5 0 0,-3-1-154,3 1 0,2-6-417,0 1 315,0-1 1,0-3 46,0-7 1,0-7-171,0-8 0,0-1 1,2 2-2775,3 4 2981,-3 3 0,19 0 0,-4-2 0</inkml:trace>
  <inkml:trace contextRef="#ctx0" brushRef="#br2" timeOffset="100">19119 11238 13175,'-15'5'1134,"-1"1"1,-2 4 0,-3-5-1,-5 1-783,-4 1 0,-1-6 1,0 5-1,-1-5-65,1-1 1,-1 6 0,1-1 0,1-2-565,4-1 0,-2-2 0,7 0 0,2 0 2,1 0 0,3 0 0,-1 0 0,0 0 123,0 0 0,6 0 0,1 2 0,0 1 12,1 3 1,2 6-1,-4-2 115,-2 4 1,5 2 0,0 0 0,2 1 48,-1 4 1,-4-2 0,5 6 0,1-1-43,2 1 0,-3-4 0,0 3 0,1-1-107,3-4 0,1 4 0,0-2 0,0-2 38,0-2 0,5-6 0,0-1 0,0 1-92,2-2 0,-3-1 199,6-3 1,1-5-1,4 0 62,1-8 0,5-6 0,2-4 0,1-1-68,4-2 0,7 0 0,4 5 0,1 1-109,4-1 0,-6 2 0,-1 4 1,-4 4 123,-2 5 1,-5 2 0,-1 5 0,-2 4 252,-4 4 0,2 2 0,-4 1 0,-3 2 226,0 2 1,-7 6 0,-2-5 0,-3 3 7,-2 3 0,-2 1 0,-3 3 1,-7-1 134,-7 1 1,0-6-1,-8-2 1,-1-1-381,-1-4 0,-3-1 0,1-4 0,-1-4-181,1-5 1,0 2 0,-1-1-1,1-3-119,-1-1 1,1-7-1,-1-2 1,3 0-1232,2 0 0,-1-6 0,7 3 1,4-4-478,5-2 0,0 1 1,8-3-1,8-1 542,10-2 1,13 0 0,15 5 0,6 1 1230,6-1 1,9-7 0,-7-1 0</inkml:trace>
  <inkml:trace contextRef="#ctx0" brushRef="#br2" timeOffset="101">19827 11364 8840,'-7'-16'13,"-4"1"1,-3 4 0,-1 2 0,-3 2 712,-3 4 0,2 1 1,-6 2-1,1 0-145,0 0 0,-1 2 0,-3 3 1,2 6-230,-2 3 0,0 8 1,0 4-1,2 2 55,-2-1 1,3 2-1,1-3 1,1 2-117,4-1 1,7 2-1,3-3 1,2 2-81,4-1 1,3 2 0,7-2-1,7 0-119,5 0 1,16 2 0,1-4-1,8-1 68,3-3 1,-1-5 0,-3-4-1,-2-3 130,-3-2 0,-1-2 1,-6-5-1,-1 0-22,-4 0 1,-3-7 0,-9-3-1,-4-4-30,-5-2 0,-3 0 0,-2 1 1,0-1-101,0 0 1,-2 0 0,-3 1 0,-5 1-194,-4 3 1,-7-3-1,-2 4 1,-1-2-118,-4 1 1,3 2-1,-1 6 1,0-2-591,1 1 0,-4 2 0,4 4 1,-1 2-723,0 1 0,1 7 0,-1-1 1,3 1-1568,1-2 1,6 4 3050,0-3 0,1 3 0,6 1 0</inkml:trace>
  <inkml:trace contextRef="#ctx0" brushRef="#br2" timeOffset="102">20566 11537 8463,'15'-2'625,"1"-3"1,-5 3-1,1-3 1,4 1 105,3-1 0,2 3 0,-4-5 0,2 2-654,2 0 0,6 0 0,-5 5 1,1 0-1363,0 0 1,-2 1 582,-6 5 0,-6 2 0,-4 8 1,-5-2-2052,-5-3 2753,-4 3 0,-13-6 0,-3 8 0</inkml:trace>
  <inkml:trace contextRef="#ctx0" brushRef="#br2" timeOffset="103">20566 11725 8463,'15'9'0,"1"-4"0,0-3 458,0-2 0,1 0 0,4 0 0,5 0 54,4 0 1,1 0 0,3 0 0,1 0-876,1 0 0,-1 0 1,-7 0-1,-2 0-780,2 0 1,-3 2 1142,1 3 0,0-3 0,6 5 0</inkml:trace>
  <inkml:trace contextRef="#ctx0" brushRef="#br2" timeOffset="104">21541 11678 9455,'15'0'271,"1"0"1,-6 0 0,1 0 0,1 0 81,2 0 0,4 0 1,1-1-178,2-5 0,0 5 0,-4-5 1,2 5-59,2 1 0,2-6 0,-2 1 0,4 2 13,-1 1 1,6 2 0,-4 0 0,2-2-36,-2-3 1,4 3-1,-4-3 1,4 3 16,1 2 1,1-5 0,-1 0-1,0 1-36,1 2 1,-1-3-1,3 0 1,0 1-94,3 3 0,0-4 0,-4-1 0,2 3-40,2 1 1,-1 2-1,-4 0 1,-1 0-96,1 0 0,-1 0 0,1 0 0,-1-2 160,0-3 0,1 3 0,1-3 0,2 3-8,2 2 0,6-1 0,-2-3 1,0-1 22,1 1 0,-3 3 0,1-1 1,-5-2 13,0-1 0,5 0 0,-3 5 0,-2 0 15,-2 0 0,-2 0 0,1 0 1,-1 0 30,1 0 1,1 0-1,2 0 1,3 0-49,2 0 0,-3 0 1,5 0-1,0 0-15,-2 0 0,6 0 0,-6 0 0,2 0 51,0 0 0,-2 0 0,3 0 0,-2-2-32,-3-3 0,4 3 0,-4-3 0,1 3 2,-1 2 1,6 0 0,-4 0 0,2-2-69,0-3 0,3 3 0,6-3 0,-4 3-94,-1 2 0,3 0 1,-7 0-1,1 0 97,-1 0 1,-3 0 0,-6 0-1,2 0 30,1 0 1,1 0 0,-4 0 0,4 0 29,5 0 1,-2 0 0,2 0 0,0 0-2,-2 0 1,6 0 0,-5 0 0,5 0-9,1 0 1,0 0 0,0 0 0,1 0 40,-1 0 0,0 0 0,0 0 1,-2 0 62,-3 0 0,9 0 0,-2 0 0,5 0 22,6 0 0,1 0 0,3 0 0,4 0-31,6 0 0,1-1 0,2-3 0,-2-1 100,0 1 0,0 3 0,-8 1 0,-1 0-155,-5 0 0,-2 0 1,-8 0-1,-4 0-257,-1 0 1,1 0 0,-9 0 0,1 0 30,-1 0 0,-3 0 0,-7 0 0,-3 0-1261,-3 0 1,-1 5 0,-5 0 0,-2 0-1702,-4 2 3120,-3-5 0,-21 5 0,-3-7 0</inkml:trace>
  <inkml:trace contextRef="#ctx0" brushRef="#br2" timeOffset="105">23663 12276 8463,'-16'0'921,"2"-2"595,4-3 0,3-4-1067,7-7 0,2 2 0,3 2 0,5 2-300,4-3 0,4 5 0,3-3 0,5 1 66,4 1 0,1-5 1,1 5-1,-3 0-153,-3 4 0,8-2 1,-6 2-1,0 1-221,1 3 1,1 1 0,1 0 0,-1 0 101,-4 0 1,2 5 0,-7 2-1,-2 2 74,-1 3 1,-2 2-1,-2 2 1,-2 1 49,-2 4 1,-6-2 0,1 7 0,-3 2 208,-2 2 0,-7 3 0,-4 4 1,-3 3-52,-1 0 0,-6 4 0,-2-7 0,-1-1-70,-4 3 0,-2-8 0,-2 2 0,-1-7-30,-3-3 0,2-4 0,-4-6 0,1-5-122,1-1 0,-6-1 1,5-6-1,2 0-305,2 0 1,3-6 0,2-2 0,4-3-43,1-1 1,4-7 0,8 5 0,6-5-12,3-1 0,2-2 0,0 1 0,2 1 99,3 3 1,4-2 0,8 1 0,3 6 151,1 3 1,1 4 0,-2 5 0,2 0 183,3 0 0,-4 2 0,3 3 0,-1 6 326,-4 3 1,4 1-1,-2 1 1,0 0 173,1-1 0,-4 1 0,5 0 0,-2 0-158,0-1 1,7 1 0,-1 0 0,8-1-95,7 1 1,4-5 0,3-3-1,3 1-367,6 0 0,1-6 1,-1 3-1,-8-5-47,-6-1 1,-2-1 0,-9-5-1,-3-2-421,0-1 1,-8-5 0,-1 2 0,-5-6-484,-5-3 1,-4-5 0,-7 3 0,-2 1 250,-3-1 1,-11-5 738,-10 2 0,-11-18 0,-3-5 0</inkml:trace>
  <inkml:trace contextRef="#ctx0" brushRef="#br2" timeOffset="106">23364 8598 8651,'11'7'1249,"-1"3"1,3 2-712,1-1 1,1 3 0,1-4 0,0 2-189,-1-1 0,1 3 0,0-4 0,0 3-138,-1-3 1,1 4 0,0-3-118,-1 3 1,1 1 0,-2 1 0,-2-2-839,-1-4 1,-6 4-827,6-3 1,-8-2-166,2 1 0,-3-8 294,-2-2 1440,0-7 0,0-16 0,0-1 0</inkml:trace>
  <inkml:trace contextRef="#ctx0" brushRef="#br2" timeOffset="107">23757 8519 8227,'-1'-9'236,"-5"6"0,-4 5 694,-4 3 1,-9 9 0,-5 0-1,-5 7-4,-4 3 1,-6 1-1,1 3 1,-2-2-269,2 2 1,4-4-1,6 1 1,3-1-316,2 1 1,1-6 0,9 3-1,3-1-1060,0 0 0,7 2 0,2-4 0,3 2 717,2-2 0,7-8 0,2-4 0</inkml:trace>
  <inkml:trace contextRef="#ctx0" brushRef="#br2" timeOffset="108">22437 10767 8629,'-2'-16'0,"-3"2"1388,-6 4 0,-3-3-741,-1 8 1,4 2 0,1 8 0,-1 5-22,2 4 1,-5 7-1,4 2 1,-4 1 66,-2 4 1,0 7 0,1 2 0,-1-2-91,0-2 0,2 4 0,2-1 1,2-1-257,-3-1 1,1-3 0,0-1 0,3-2-168,2-2 0,-5-7 1,3 2-1628,1-4 0,-5-1-4858,8 0 4878,-7-7 1,10-9-1,-3-11 1,3-3 1426,2-2 0,0-13 0,0-4 0</inkml:trace>
  <inkml:trace contextRef="#ctx0" brushRef="#br2" timeOffset="109">21965 10688 8345,'16'16'1369,"-2"1"1,0 3 0,0 2-372,3 3 1,2 1-1,-1 5 1,1 1-165,2-1 1,7 2-1,-4 2 1,3 2-246,-1-2 0,0-4 0,4-3 1,-4-3-319,-5-3 1,2-1-1,-2-5 1,-2 0-335,-2 0 1,-1-1 0,0 1-1162,-1 0 0,1-1-5591,0 1 4931,-7-7 0,-4-2 1,-12-7 1883,-9 0 0,0-7 0,-6-2 0</inkml:trace>
  <inkml:trace contextRef="#ctx0" brushRef="#br2" timeOffset="110">22956 11097 11427,'15'0'1023,"6"0"-1,2 0 1,1 0-459,4 0 0,9 0 0,5-2 1,2-1 227,-2-3 0,5 1 1,-4 5-1,5 0-367,-3 0 0,-8 2 0,-1 1 0,-4 3-468,-6-3 0,2 4 1,-7 0-1,-2 0-2580,-1 0 1,-3 7 401,1 2 1,0 5 2220,0 5 0,-1-3 0,1-8 0</inkml:trace>
  <inkml:trace contextRef="#ctx0" brushRef="#br2" timeOffset="111">24748 10720 8186,'31'-7'-494,"-4"-2"0,-3-7 0,-3 0 1134,-7 1 0,2-3 0,-6-1 0,2-4 90,-1-1 1,1 3-1,-7-5 1,-1-2-321,-2-2 0,-9 0 1,-4 2-1,-3 4-33,-2 1 0,-5 2 0,-1 6 0,-1-1-133,0 0 0,-3 2 0,3 4 1,-1 4-81,-4 5 0,4 1 1,-3 1-1,1 5-131,2 4 0,-6 9 1,6 4-1,-1 2-472,4 3 1,0 3 0,4 4 0,3 2-91,0-3 1,7 0-1,2-3 1,3 1 253,2-1 1,2-5 0,3-1 0,5-3-79,4-2 0,7-3 0,4-3 0,3-2 155,5-1 0,3-8 0,-1 2 1,2-3 361,-2-2 1,3-7 0,-1-3 0,-2-4-108,-2-2 1,-3-5-1,-4-2 1,-5-1-110,-3-4 1,-3 0-1,-1 0 1,-3 4-21,-6 1 1,-3 2 537,-2 5 1,0 9-1,0 7 446,0 9 1,0 12 0,0 5-1,0 6-193,0 4 0,0-1 0,0 7 0,0 0-262,0-2 1,0 0 0,0-5-1,0 0-245,0-5 1,0 1 0,0-6-1,0-1-576,0-3 0,0 2 0,0-2 0,0-2-1286,0-1 1,0-3 195,0 1 1,7-7 0,3-4 232,4-3 1,4-2-1,3-2 1221,5-3 0,11-11 0,3-8 0</inkml:trace>
  <inkml:trace contextRef="#ctx0" brushRef="#br2" timeOffset="112">26006 10374 8341,'-5'0'1191,"-4"5"1,-19 0 0,2-1-690,-2-3 0,-7-1 1,-2 0-1,2-1-201,2-5 1,1 3 0,3-6 0,1 2-50,2 4 0,6-4 0,-1 2 0,4 1-245,1 2 1,6 2 0,-1 0 0,1 2-138,1 3 0,-3-1 1,5 6-1,-2 3-9,-3 0 0,3 8 1,-1 0-1,-3 0 104,-1 2 1,1-4-1,0 6 1,3-3 53,-2-2 1,3 2 0,-2-1 0,1-1-12,1-3 1,2-7 0,5 1-287,-3 1 206,3-5 1,2 0 0,11-7 0,5 0-154,5 0 1,3-5-1,11-2 1,3 0 44,4 0 0,12-4 1,-6 4-1,1 0-76,-1 0 0,-2 2 1,-2 7-1,-4 3 307,-2 6 0,2 4 0,-5 6 0,-3 6 459,-3 2 0,3 3 1,-11-1-1,-2 2 145,-1 4 0,-10-4 0,-2 4 0,-5-4 97,-1-2 1,-7-4-1,-7-3 1,-8-1-6,-10-4 1,-10-1 0,0-3 0,-3-1-474,-2-3 0,-4-4 0,0-7 0,4 0-830,2 0 1,-4 0-1,9 0 1,0 0-2323,3 0 1,0 0 2877,6 0 0,-11 7 0,9 1 0</inkml:trace>
  <inkml:trace contextRef="#ctx0" brushRef="#br2" timeOffset="113">28128 11443 7338,'16'0'620,"-5"0"1,-1 1 1109,2 5 1,-3-3-1176,1 8 0,-6-1 0,1 6-230,-3-1 0,-4-1 1,-3-3-1,-6-4-93,-2 0 0,-3-5 1,0 3-1,0-2-220,1 3 0,-1-5 0,0 5 1,2-6 1,4-6 1,-4 3 0,5-8 78,0-1 1,2-2-1,7-2-76,0 1 0,7 4 1,4 3-1,3 1-63,1 3 0,3 2 1,1 2-1,2 0-23,-2 0 0,-1 0 1,-3 2-238,1 3 1,0-1 0,0 6-52,-1 2 1,-6-3 0,-2 0 0,-2 0-142,1-1 1,4-2-1,-3 2 498,2-1 0,1 6 0,6-5 0</inkml:trace>
  <inkml:trace contextRef="#ctx0" brushRef="#br2" timeOffset="114">28899 10861 8446,'7'-24'119,"3"3"0,4-2 1,4 2-1,1 2 273,2 1 1,5 4-1,-1 2 1,2 3 52,7 2 1,1 2-1,-2 5 1,2 0-162,1 0 1,1 7-1,-5 5 1,-3 6-53,-3 3 0,-3 12 0,-7-2 0,-2 4-65,-4 4 1,-3-4-1,-7 7 1,-1 1-142,-5 3 0,-9 3 1,-13-1-1,-6 1 5,-2-3 1,-6-10 0,2 1 0,-2-5-41,-2-6 0,-5-4 0,9-8 0,0-1 33,3-3 1,-1-6 0,1 1 0,4-3-183,5-2 0,0-7 0,7-4 0,2-3 102,1-2 1,10-1-1,2-2 1,5-4 25,1-1 0,7 4 1,5-2-1,7 1 21,7 0 1,4 5 0,3 7 0,2 2 367,2 4 1,6 3 0,-1 5 0,2 6 79,-2 3 1,3 1 0,-3 1 0,2 1-25,-2 4 0,1-3 0,-4 3 0,-1-4-462,1-1 0,-3-6 0,-4 1 0,-2-1-153,-4-1 0,2 3 0,-7-6 0,-2-1-7596,-2 2 6800,-8-5 0,-7-4 996,-7-14 0,-15-7 0,3-8 0</inkml:trace>
  <inkml:trace contextRef="#ctx0" brushRef="#br2" timeOffset="115">29716 10594 8557,'-15'-16'0,"-1"2"0,0 4 558,0 4 0,1 6 0,-1 6 0,-1 6 439,-4 7 1,-6 6 0,-8 6-1,-3 2-327,-2 4 0,-7 6 0,-8 8 0,1-2-373,0 2 0,-2 5 0,7-2 0,4 0-1107,0 0 1,4 5 0,-1-1 0,2 1 809,5-1 0,-15 3 0,8-5 0</inkml:trace>
  <inkml:trace contextRef="#ctx0" brushRef="#br2" timeOffset="116">24449 12213 9095,'-16'-9'1183,"1"2"1,-1 7-499,0 0 1,-6 12 0,-5 6 0,-4 4 487,-6 6 1,-3 4-1,-7 3 1,0 1-486,0-1 1,5 4-1,1-3 1,3 1-813,3 2 0,4-6 0,3 3 0,3-1-734,3 2 0,-6-4 0,1 6 0,-1-3 384,2 1 474,-3 0 0,-3-13 0,-8-1 0</inkml:trace>
  <inkml:trace contextRef="#ctx0" brushRef="#br2" timeOffset="117">18239 11741 8746,'-5'-10'849,"-1"-1"1,-4 6 159,5-5 1,-6 4 1230,6-4-1098,0 6 0,3-3-998,-3 7 0,-4 0 1,-9 0-1,-1 0-168,-2 0 0,-5 0 1,5 0-1,0 0-145,-2 0 1,6-7 0,-4-1 47,3-1 0,10 0 0,3 4 30,3-6 1,4 4 0,3 2-1,7 2 129,7-3 1,4 5 0,5-5 0,-4 5 63,-1 1 0,3 5 1,-7 2-1,-3 0 5,-4 0 0,-6 5-44,4-1 1,-8 1-55,-2-2 1,-2-3 0,-8-7 0,-3 0-13,-1 0 0,-1 0 0,-1-1 0,2-5 35,4-4 0,-4-2 1,5-1 162,0 3 1,-3-1-96,7-4 1,1 1 0,9 3-279,6 6 0,-2 3 0,1 2-816,2 0 1,2 2 0,0 3-420,-3 6 0,-4 3 0,-7 1 0,-2-1 49,-3-3 0,-9 1 1364,-7-7 0,-14 8 0,2-5 0</inkml:trace>
  <inkml:trace contextRef="#ctx0" brushRef="#br2" timeOffset="118">17201 11584 8446,'-14'-16'97,"4"1"0,-4-1 0,5 0 0,-2 0 323,1 1 1,1-1 0,-1 0-1,4 1 106,5-1 0,1 0 1,0 0-1,1 1-222,5-1 0,2 0 0,8 1 0,2 1-31,3 3 0,-2-3 1,5 5-1,1 1-94,-1 2 0,-5 5 0,4 1-95,0 0 1,0 0-1,3 1-9,-5 5 0,-6 2 1,-2 10-1,-5 1 11,-1 2 0,4 7 0,-6-2 0,-1 4-25,-3 1 1,-1 6 0,-1 0-1,-5-2 29,-4-2 0,-4 3 0,-4 3 0,-1-1 10,-2 1 1,-7-3-1,2-4 1,-4-3-127,-1-2 0,0-5 0,-1-6 0,1-2-18,-1-3 1,1 1 0,1-7 0,2-1-196,2-3 1,1-2 0,-1-5 0,5-4 44,4-4 1,3-2 0,3 0 0,6 1 16,3-1 1,2-5 0,2 0-1,3 2 78,6 1 1,5 4 0,3 2-1,2 3 67,-2 2 0,4 2 0,-2 5 1,-2 0 42,-2 0 0,4 5 0,2 2 1,0 2 358,-1 3 1,5 2 0,-5 2 0,3 2 573,3 3 0,0-4 1,0 4-1,-4-4-400,-1-1 1,3 0-1,-3 0 1,-1-2 70,1-4 1,-2 2-1,-5-7 1,0-1-424,-1-2 0,1-2 0,0 0 1,-1 0-1087,1 0 0,0 0 0,0-2 0,-1-2-987,1-1 1,5-5 0,3 3 0,3 0 1880,1 0 0,12-5 0,-7 3 0</inkml:trace>
  <inkml:trace contextRef="#ctx0" brushRef="#br2" timeOffset="119">18050 13643 8264,'14'2'658,"-3"3"1,-3 4 0,-4 7 0,3 1 715,1 4 1,-2 2 0,2 6 0,-1-1-31,-3 0 0,3 5 1,-2-6-1,-1 2-692,-3 3 0,-1-6 1,0 0-1,0 0-229,0-1 0,0-1 1,0-5-572,0 2 1,0 0 0,0-5-2584,0 0 0,2-6 619,3 1 1,-1-8 0,5 1 859,-2-8 0,0 1 0,-4-10 0,4-4-1187,2-7 2439,-6-6 0,11-9 0,-5-1 0</inkml:trace>
  <inkml:trace contextRef="#ctx0" brushRef="#br2" timeOffset="120">18380 13659 8592,'11'-16'0,"-3"0"1757,-1 1 1,0 6-905,-1 4 1,-5 10-1,6 7 1,-1 7 291,-1 8 0,0 7 0,-5 3 1,0-2-237,0-2 1,0 4 0,0 0-1,0-4-375,0-5 1,0 1 0,0-4-1,0-1-367,0-3 0,5 2 0,2-2 0,0-2-832,0-1 1,0-4-1,-3-2 1,3-2-1738,2 3 1,-4-5-1,5 1 135,3-2 0,0-2 0,3-7 843,0-3 1424,-7-4 0,5-20 0,-6-4 0</inkml:trace>
  <inkml:trace contextRef="#ctx0" brushRef="#br2" timeOffset="121">18773 13769 8264,'6'-18'234,"-1"-3"0,7 4 0,-1-6 0,1 2 79,-2 0 0,9 0 0,-1 6 1,3-1 203,2 0 0,5 6 1,-4 1-1,2 2-123,0 4 1,-1 3 0,3 5-1,-4 5 155,-1 4 1,-2 2 0,-7 1 0,-2 4 46,-1 6 1,-8 4 0,2 4 0,-3 2-46,-2-2 0,-2 3 0,-3-1 0,-5-2-212,-4-2 1,-4-2 0,-1-1 0,-4-4-192,-1-5 1,-1 2 0,-1-4 0,3-3-205,1-4 1,-1-9-1,-5 3 1,4-5-218,1-1 0,0 0 1,4-1-1,-2-5-137,2-4 1,7-4 0,3-4 0,2-1 130,3-2 1,4 0-1,6 6 1,6-1 205,7 0 0,11 6 1,10 1-1,4 2 536,5 3 1,1 8-1,-4 3 1,-3 2-42,-1 3 0,-7 2 1,0 0-1,-7-2-894,-7-1 1,2-3 0,-2 6-1,-2 0-1387,-2 4 1,-1 1-1,2-2 1,1 3 1858,2 1 0,14-1 0,-2-4 0</inkml:trace>
  <inkml:trace contextRef="#ctx0" brushRef="#br2" timeOffset="122">20236 13879 13111,'0'-16'947,"7"7"1,3 2-1,6 2-80,5 0 0,1-7 0,6 3 0,-3-2-980,-2 1 1,8 5 0,-3-4 0,-2 2-978,-1 4 1,-4 1-1,-6 4 1,-1 3 517,-3 5 0,-4 4 0,-11 2 1,-5-2 571,-6-4 0,-18 4 0,-1-5 0</inkml:trace>
  <inkml:trace contextRef="#ctx0" brushRef="#br2" timeOffset="123">20204 14052 7808,'0'15'1152,"9"-6"1,5-4-364,5-3 0,9-2 1,-2 2-1,6 1-552,4 3 1,4 6 0,9-2 0,4 4-1233,4 2 1,-1 0-1,2-2 1,0-4 994,-2-5 0,5-10 0,-5-4 0</inkml:trace>
  <inkml:trace contextRef="#ctx0" brushRef="#br2" timeOffset="124">21289 13502 7808,'0'-16'528,"-5"5"111,-1 1 0,1 8 1,7 2 165,3 9 1,4 7 0,7 3-1,-1 4 163,1 1 0,7 2 1,3 6-1,2-1-452,-2 1 1,7-1 0,-5 0 0,0 1-341,2-1 1,-2-5-1,0-1 1,-4-2-355,-1-4 0,-2-2 0,-5-1 0,-1 0-759,1-1 1,-2 1 0,-2-2-1,-1-3-392,1-6 0,2-3 0,2-2 671,0 0 1,-1-4 0,1-5 0,0-8 657,-1-6 0,1-10 0,0-7 0</inkml:trace>
  <inkml:trace contextRef="#ctx0" brushRef="#br2" timeOffset="125">21996 13517 7808,'0'16'0,"-1"2"0,-5 1 193,-4 2 1,-11 5-1,-7-3 1,-5 1 1133,-4 4 1,-10 0 0,2 0 0,-3-2-990,-2 2 0,-1-5 1,6-2-1,1-4-373,2-1 0,2 0 0,-4-1 1,4 1-271,2 0 1,6-8 0,8-2 304,1-5 0,2-8 0,5-1 0</inkml:trace>
  <inkml:trace contextRef="#ctx0" brushRef="#br2" timeOffset="126">22452 13879 10507,'16'-2'0,"0"-1"513,0-3 1,-1 1 0,3 5 0,1-2 197,2-3 1,5 3-1,-3-5 1,0 2-588,-1 0 0,6 0 0,-3 3 1,1-2-656,0-1 1,-1 0 0,3 5-1,-4 0-529,-1 0 1,5 0 0,-4 0 0,2 0-524,1 0 1,-8-5 1582,2-1 0,3-6 0,1 4 0</inkml:trace>
  <inkml:trace contextRef="#ctx0" brushRef="#br2" timeOffset="127">23773 13643 7808,'23'-33'381,"-6"-9"1,4 11 0,-5-3 328,-6 1 1,-3 2 0,-8-1-1,-3 3-453,-1 2 0,-12-1 0,-1 8 0,-3 0 370,-2 3 0,-3 6 0,2 3 0,-2 1-161,-2 3 1,-11 4 0,8 7-1,-3 7-381,1 5 0,2 9 0,1-2 0,2 6 99,2 5 1,5-4 0,-3 3 0,1-2-155,4-3 1,8 0 0,6-1 0,3-4-425,2-5 1,2 2 0,3-2 0,7-2 314,8-1 1,4-8-1,8-1 1,1-2-15,3-4 1,-1-1 0,6-4 0,-3-3-26,-3-5 0,3-6 0,-1-3 1,-4-2-121,-5 2 1,-5-4 0,-7 2 0,-2 2-22,-4 1 1,2 8 461,-6-1 1,-1 15 0,-5 3 0,0 10 378,0 9 1,0 4-1,0 3 1,0 0-248,0-1 1,0 6 0,0-10 0,2 0-266,3 2 1,-4-2 0,5-2-1,-5-5-539,-1-4 0,0 4 0,0 0-375,0-1 1,0-8-1,2-3-341,3-3 1,-1 0 0,6-6-95,3 0 1,2-7 0,5-5 1278,1-8 0,0-11 0,-6-9 0</inkml:trace>
  <inkml:trace contextRef="#ctx0" brushRef="#br2" timeOffset="128">24874 13329 7808,'15'-7'1247,"-6"5"0,-4-3 1,-10 8-753,-5 2 0,-4 2 1,-4-3-1,-3 1-127,-5-1 0,2-3 1,-3-2-1,-1-3-135,-1-1 1,3-7-1,1 1 1,2-3-186,4-1 1,-2-1-1,4 2 1,3 2-171,0 1 0,5 2 0,0-3-596,2 2 484,-5 6 1,5 4 0,-5 12-1,3 6 187,2 3 0,-3 7 1,3-2-1,0 4 375,0 1 0,-4 1 0,4-1 0,0-1-97,0-4 0,-3 2 0,5-7 0,1-2-143,2-2 1,-3-1 279,0 0-626,0-7 0,12-2 1,3-9 72,4-3 0,7 1 0,3-6 0,3-1 4,1 2 1,8-3-1,-6 7 1,1 2-182,4 1 0,-1 2 0,-6 2 0,-2 1 346,2 2 1,1 13 0,3-1 0,-2 6 479,-4 5 1,-4 0 0,-6 1 0,0 1 184,0 3 1,-8-3-1,-2-4 1,-5 2 70,-1 2 0,-7 0 0,-5-3 1,-5-2-312,-4-2 1,-12-2-1,1-6 1,-3-1 198,-3-3 1,-1 1 0,-4-7 0,2-1-770,3-3 0,-9-1 0,1 0 0,1 0-1178,0 0 1,-8-5 0,9 0-1,1 0 1339,-3-2 0,1-16 0,-2-10 0</inkml:trace>
  <inkml:trace contextRef="#ctx0" brushRef="#br2" timeOffset="129">22767 14602 11834,'9'16'0,"-4"-1"902,-3 1 0,3 7 1,0 3-1,-1 4-317,-3 1 0,5 0 0,1 1 0,0-1-316,0 1 0,3-3 0,-3-1 0,0-3-576,0-2 1,5 3-1,-3-4 1,1 1-765,1 0 0,-6-2 1,4-5-1,-2-1-384,-4 1 0,-1-6 1,-4-1-1157,-3-2 2611,-11-9 0,-8-13 0,-7-10 0</inkml:trace>
  <inkml:trace contextRef="#ctx0" brushRef="#br2" timeOffset="130">22578 14900 6940,'16'9'0,"1"-4"0,4-3 840,6-2 1,-3 0 0,2 0 0,2 0 148,2 0 0,1 0 1,1 0-1,-1 0-720,1 0 1,-3 0 0,1 0 0,-2 0-204,0 0 0,5 0 0,-7 0 0,4 0-1096,2 0 1,-1 0 0,2 0 0,0 0-828,-1 0 0,8-5 1857,-9 0 0,11-14 0,-1 1 0</inkml:trace>
  <inkml:trace contextRef="#ctx0" brushRef="#br2" timeOffset="131">24103 14775 7808,'16'-14'0,"-2"-5"142,-3-4 0,-5-2 0,-6 4 0,0-3 836,0 0 1,-1-4 0,-4 7 0,-6 0-555,-3-2 0,-7 6 0,-2-4 0,-1 3-182,-4 2 0,-2 6 1,-1 1-1,-1 2-48,1 4 1,-1 3 0,1 5 0,1 7-20,4 7 1,2 1-1,4 6 1,-1 0 21,2-2 1,7 4-1,3-5 1,1 0-230,-1-1 0,5-1 0,-1-5 0,5 0-177,5 0 1,4-1 0,7-1-1,0-1-28,-1-3 0,8-7 0,3 3 1,4-3-90,1 2 0,1-3 1,-1 3-1,1-5 9,-1-5 0,-5 2 0,-1-8 0,-3 1 66,-2 1 1,2-3-1,-1 7 324,-1 1 0,-3 2 0,-1 4 531,-1 3 0,-1 6 0,-1 10 1,-3 3 291,2 1 1,-3 4 0,0-2 0,0 2-522,-1 3 0,-4-1 0,3 1 1,-2-1-406,0 0 1,2-4 0,-3-3 0,1-1-551,-1-4 1,3-2 0,-2-1-1,0 0-945,2 0 0,-4-6 0,8-1 0,-1 0 120,-1-1 0,10-4 0,-3 1 1405,2-3 0,6-2 0,1 0 0</inkml:trace>
  <inkml:trace contextRef="#ctx0" brushRef="#br2" timeOffset="132">25220 14618 11718,'-16'0'344,"0"0"0,-5 0 0,-1 0 0,-3 0-115,-3 0 0,4 0 0,-3 0 0,1 0-212,2 0 1,-4-2 0,7-2 0,2-3 87,1-1 1,4 2 0,2-2 0,3-1-474,2 0 1,0 6 0,4-4 17,-2 0 0,-1 7 389,6 0 0,-5 7 1,-2 10-1,-2 2 330,-3 2 1,0 2 0,0-4 0,1 2-93,-1-2 1,-2-1-1,-2-2 1,2-1-26,4 1 0,-4-2 0,5-2-503,0-1 1,2-1-144,7 6 1,2-7 0,3-2 0,6-2-3,3 0 0,8 2 1,5-3-1,4 3 115,6 1 1,-2-2 0,5 2 0,0 1 349,0 0 0,-5 1 1,2 6-1,-4 0 246,-1-1 0,-8 3 0,-3 1 0,-4 2 203,-1-2 0,-7 4 0,-4 0 0,-3-1 6,-2 1 1,-2 3 0,-3-3 0,-7 0-136,-8-1 0,-2 5 0,-8-7 0,-1 0-616,-8-3 0,-11 4 0,-8 2 1,-5 0-2224,-5-1 0,-11 1 2450,36-12 0,-3-1 0,-6-1 0,-2-1 0,-2 4 0,0-1 0</inkml:trace>
  <inkml:trace contextRef="#ctx0" brushRef="#br2" timeOffset="133">17877 15121 8750,'0'-18'0,"0"-1"3134,0-2-1961,0 0 0,-5 14-279,0 7 0,-1 12 0,6 11 0,0 1-365,0 4 1,2 7 0,2 2-1,3-2-271,1-2 0,-2-7 1,4 0-1,1 1-253,-3-3 1,5 4 0,-6-7-1,0-2-2074,0-1 1,0-3 0,-4 1 172,2 0 1,-1-2-1,-10-4 1197,-4-5 1,-9-3 0,-6-4 0,-1-5 698,-2-8 0,-9-1 0,11-5 0,-14-3 0,7-1 0</inkml:trace>
  <inkml:trace contextRef="#ctx0" brushRef="#br2" timeOffset="134">17657 15372 7376,'0'-16'0,"0"1"542,0-1 1,7 2 0,5 3 0,6 4-62,3 0 0,7 6 0,-2-5 0,2 5 251,-2 1 0,4 0 0,-4 0 0,2 0-724,-2 0 0,4 0 1,-4 0-1,2 0-600,-2 0 0,2 0 0,-5 0 0,-1 0-401,1 0 1,3 5 0,-5 0-1,0 0 993,2 2 0,-6-5 0,6 5 0</inkml:trace>
  <inkml:trace contextRef="#ctx0" brushRef="#br2" timeOffset="135">18883 15042 7808,'9'-16'0,"-4"-1"0,-3-2 236,-2-2 0,-2 0 0,-3 5 0,-5 0 511,-4 0 1,-2 6 0,-2 0 0,-2-1-235,-7 2 0,-2 2 0,-5 7 0,-1 0-67,-1 0 0,-1 0 0,6 0 0,-1 0-181,1 0 1,1 2 0,2 2 0,4 3-28,1 1 0,2-4 0,7 3-343,4 0 1,6 1-102,15 8 1,6-7 0,14-4 0,3-1-139,2 1 0,-1-3 0,5 3 1,-1-3-15,-4-2 1,-2 0-1,-3 0 1,-2 0 155,-2 0 1,-7 0 0,2 1 0,-4 5 430,-1 4 1,0 11 0,0 5 0,-2 4 658,-4 1 0,4 1 1,-5-1-1,0 1-24,-4-1 1,2-1-1,-2-2 1,-1-4-279,-3-1 0,-1 3 1,0-5-589,0-2 1,2-1 0,2-3-1313,1 1 0,0-5-1756,-5-1 0,7-6 1765,3 1 1,4-3 0,2-2 0,0-2-1011,0-3 2315,-1-4 0,8-14 0,2-1 0</inkml:trace>
  <inkml:trace contextRef="#ctx0" brushRef="#br2" timeOffset="136">19685 14948 7808,'11'0'1473,"-3"-2"-921,-1-3 1,-1 1 503,-6-6 1,-2 6-582,-3-1 1,-4-2-1,-8 2 1,-3-1-180,-1 0 0,-5 2 0,3-5 0,-1 1-207,-4-1 0,5 5 0,1-3 0,1 0-73,0-3 1,0 3 0,5 0 0,0 2-368,1-1 1,4 1-86,1 5 0,4 2 250,-4 3 0,6 4 0,-1 7 0,2 1 356,-3 4 1,5-3 0,-6 4-1,1-1 103,1 0 1,0 2-1,5-4 1,-2 2-105,-3-2 0,3-1 0,-3-3 0,3 1-71,2 0 0,0-6 0,0 1-115,0 1-126,0-5 0,2 0-44,3-7 1,4 0 0,7-2 0,-1-1-151,1-2 1,7-1 0,3 6-1,4 0-26,1 0 1,1 0-1,1 2 1,2 3 278,1 6 0,1 4 0,-4 5 1,2 2 184,2 3 1,-2-4-1,-7 5 1,-4 2 25,-1 2 1,-2 1 0,-7-1 0,-4-2 685,-4-2 1,-5-7 0,-2 2-1,-5-4-128,-4-1 1,-11 0 0,-5 0-1,-6-2-323,-4-4 0,-5-3 0,-7-7 1,-5 0-497,-5 0 1,-3-5 0,-2-2 0,-1-2-154,-4-3 0,3-2 0,-3-2 1,5 2-1098,5 4 1,4-2 0,9 6 0,5 3-3207,8 1 4590,8 2 0,8 7 0,0 2 0</inkml:trace>
  <inkml:trace contextRef="#ctx0" brushRef="#br2" timeOffset="137">22311 15938 7937,'0'-16'1427,"0"7"1,2 9 0,3 13 0,5 4-990,4 4 0,2 5 0,2-1 1,3 1-29,5 2 1,2 10-1,1-6 1,1 1-308,3 0 0,2-1 0,-3-1 0,-1 0-511,1 1 1,-1-2 0,-1-4 0,-4-5-146,-5-4 0,2-1 0,-2 0 0,-4-1-1181,-5 1 1,2-7 1733,-3-4 0,3-17 0,1-6 0</inkml:trace>
  <inkml:trace contextRef="#ctx0" brushRef="#br2" timeOffset="138">22940 16032 8110,'-11'2'2300,"1"5"-1262,-2 9 1,-2-1-1,-2 8 1,-2 0-55,-2 3 1,-1 4 0,-9 1 0,-3 1-681,-1-1 0,1 0 0,2 1 0,-2-1-826,-4 1 1,4-1 0,-6 1 0,1-1-2989,-4 0 0,-3 1 3510,-3-1 0,-6-6 0,-2-3 0</inkml:trace>
  <inkml:trace contextRef="#ctx0" brushRef="#br2" timeOffset="139">21603 16315 7706,'-7'-9'972,"6"2"0,-6 6 0,8-3 1,5-1-305,4 1 0,-1 3 1,1 1-1,3 0-356,1 0 0,7 0 1,0 0-1,-2 0-167,-2 0 0,4 0 0,0 0 0,-2 0-348,-1 0 0,-2 0 1,-1 0-1,1 0-975,0 0 0,-6 0 0,-1 1 165,-2 5 0,-2-3 0,-5 8 1013,0 1 0,-7 2 0,-2 2 0</inkml:trace>
  <inkml:trace contextRef="#ctx0" brushRef="#br2" timeOffset="140">21478 16535 7237,'7'9'1648,"1"3"1,8-7-1,2-1-1030,3-2 0,-2-2 0,7 0 0,2 1-279,2 5 1,1-5-1,0 5 1,1-5 333,-1-1 1,-4 0-1,-3 0 1,-1 0-817,-4 0 0,4-5 1,-1 0-1,1 1-327,0 3 0,-2 1 0,-6 0 0,1 0-1207,0 0 0,-6 5 0,-1 2-1314,-2 2 2991,-2-6 0,-5 4 0</inkml:trace>
  <inkml:trace contextRef="#ctx0" brushRef="#br2" timeOffset="141">18113 16535 8633,'0'-16'1230,"0"1"1,0-1 0,0 0-1,0 1-533,0-1 0,2 0 1,1 0-518,2 1 0,8-6 0,-3 0 0,4 2-180,2 1 0,7-3 0,3 0 0,3 4 129,3 4 1,-1 1 0,-1 7 0,-2 2-303,-2 1 0,-1 2 0,1 0 0,-7 2 186,-7 3 0,2 4 1,-5 8-1,0 4 232,-4 5 1,-3 4-1,-2 3 1,0 2 97,0 2 0,-7 6 0,-4-1 0,-3 4-33,-1 1 1,-6-2-1,-2-1 1,0-2-163,1 1 1,-6-4 0,1-3-1,-2-4-120,-3-6 0,1 2 0,-1-7 1,3-4-112,2-4 1,-2-1 0,3-7 0,-2-1-134,1-3 0,-1-2 1,6-5-1,-1-2 19,0-1 1,1-7 0,4 2 0,1-5-119,3 0 1,7-4-1,-2 0 1,4 1-69,6-1 1,8 2 0,12 5 0,5 1 191,4-1 0,8 7 0,3 4 1,1 3 165,-1 2 1,0 7-1,1 4 1,-6 3 83,-3 1 0,-3 6 1,-2 0-1,-3-2 255,-3-1 0,-2-2 0,-8 1 0,-2 2-359,2 2 1,-3 0-1,0-5 1,0-2-543,-1-4 1,-4 4 0,3-5 0,-2 2-359,0-1 1,8-5-1,-3 4 1,4 0 248,2 0 0,1-6 1,4 2-1,5-3 696,4-2 0,2 0 0,-1 0 0,7-7 0,3-2 0</inkml:trace>
  <inkml:trace contextRef="#ctx0" brushRef="#br2" timeOffset="142">19056 16614 7808,'9'-32'268,"-2"8"1,-7 3 0,0 3 179,0 3 1,-2-1 0,-3 0 0,-5 2 208,-4 4 0,-2 3 1,0 7-1,0 0-221,1 0 1,-3 2 0,-1 5 0,-2 8-137,2 10 1,0 4 0,-1 3 0,-1-1 75,2 1 1,4-1-1,2 2 1,3 2-5,-2 2 1,5-2 0,1-7 0,5-2-129,1 2 1,1-4 0,5 1 0,4-2-26,4-4 0,7-2 0,2-1 0,1-2 147,4-4 1,-3-1 0,1-5 0,0 1-69,-2-2 1,6-8 0,-5-5 0,1-4-127,0-2 0,-7-7 0,4-3 0,-2-5-291,0-6 1,-7 4 0,-7-6-1,-2 1-263,0-4 1,-1 4 0,-8 1 0,-3 4-157,-1 1 0,-1 3 0,-3 2 0,1 6-647,-1 4 1,3 1-1,-1 1-3097,-3-1 2721,6 7 1,2 4 0,10 8 828,6 3 0,5-1 732,5-5 0,3 0 0,8 0 0</inkml:trace>
  <inkml:trace contextRef="#ctx0" brushRef="#br2" timeOffset="143">19402 16331 8161,'2'-14'0,"1"2"144,3 1 0,1 8 0,-2-4 229,5 0 0,10 5 1,1-3-1,0 3 125,1 2 1,3 0 0,6 0-1,1 0-282,-1 0 1,-1 0-1,-2 0 1,-2 0 9,2 0 0,-5 0 0,-1 0-13,1 0 0,-6 0 0,4 2 0,-5 3 141,-5 5 0,-3 4 0,-4 2 0,1 2 212,-1 3 1,-1 3 0,1 7 0,1 3 75,-2 2 0,-1-3 0,-2 6 0,0-2-215,0-1 0,0 6 0,0-5 1,0-4-242,0-5 0,2 0 0,1-5 0,3-1-683,-3 1 0,-1-2 0,-2-5 0,2-1-2364,3 1 0,-3-5 1430,3-1 1,-5-8 232,-5-2 1,-4-9 1197,-7-12 0,-14-10 0,-3-9 0</inkml:trace>
  <inkml:trace contextRef="#ctx0" brushRef="#br2" timeOffset="144">19670 16645 6554,'7'-10'-689,"3"1"1698,4 2 0,2 2 0,1 3 0,2-1 335,2-3 0,6 1 0,-5 5 0,3 0-1120,3 0 0,1 0 0,5 0 0,0 0-590,3 0 0,0 0 1,-6 0-1,1 0 19,-1 0 1,1 0-1,-1 0 1,-1 0-1508,-4 0 0,4 0 0,-6-2 1854,1-3 0,4-11 0,-4-8 0</inkml:trace>
  <inkml:trace contextRef="#ctx0" brushRef="#br2" timeOffset="145">20676 16205 7808,'0'-16'0,"-2"1"80,-3-1 1,-4 7 0,-7 4 0,1 3 606,-1 2 1,-2 5 0,-1 4 0,0 3-140,5 6 0,-2 1 1,8-1-1,-1 1-132,4 2 1,3 0-1,2-6-216,0 1 0,12 0 1,4-2-1,3-4 112,4-4 1,-4 0 0,7 0 0,0-3-70,-1-1 0,-1-2 1,-5 0-1,2-2-84,-1-3 0,-5 1 0,-2-6 0,-5-2-63,-1-2 0,-1-2 1,-6 0-80,0 1 1,-2-1 0,-3 2-1,-6 3-499,-3 6 1,-2-2 0,-1 2 0,-2 3-407,-2 6 1,-2 1-1,4 11 1,-2 5 887,2 1 0,1 8 0,2-5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0T16:41:37.6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24371 7010 8030,'8'-7'0,"-1"-3"0,-1-4 398,-1-2 0,0 0 0,-5 1 0,0-3 334,0-3 1,-5 4-1,-2-4 1,-2 3-14,-3 3 1,-2 1 0,-2 1 0,0 3-144,1-2 1,-1 5 0,0 1 0,1 5-337,-1 1 0,0 0 0,-1 0 0,-3 0-208,-1 0 1,0 7 0,6 3 0,-1 4 14,0 2 1,2 0 0,2-1-1,2 1-258,-3 0 1,6-1 0,2 1 0,2 2-22,-3 3 0,5-4 0,-5 4 0,5-4 139,1-1 0,7 0 0,3 0 0,4-2 24,2-4 0,1 4 0,3-5 0,2-1-101,3-2 1,-4 1-1,5-2 1,0-2 34,-1-1 1,3-2 0,-6 0 0,1-2 100,0-3 0,-2 2 0,-6-8 0,-1-1 56,-3-2 0,1-2 0,-7-1 0,-1-2-63,-2-2 1,-2 0 0,0 5 230,0 0 0,-2 8 1,-2 1 520,-1 0 1,0 7-423,5 0 0,0 7 1,0 8-1,2 1-42,3 0 1,-2-1-1,8 1-264,1 0 0,2 0 1,0-1-1,-2 1-555,-1 0 1,-3-6 0,5-1 0,-3 0-613,2-1 0,2-2 0,4 2 0,1-1-118,2-3 0,0-2 0,-7-4 1,-2-2 1301,-1-1 0,-8-14 0,4 1 0</inkml:trace>
  <inkml:trace contextRef="#ctx0" brushRef="#br0" timeOffset="1">24654 6963 7808,'0'-16'3420,"7"8"-3049,1 1 0,6 14 1,-1 3-1,-5 4-188,-1 2 0,4-1 0,-4 1 1,0 0-32,0 0 1,0-1 0,-4 1 16,2 0 0,1-1 81,-6 1 0,-2-7-91,-3-4 1,-4-10 0,-5-6-1,2-3 100,1-1 0,3-3 0,-3-3 0,6-5-240,3-4 1,2-1 0,2 0 0,3 1-227,6 4 0,8-2 1,3 9-1,3 3 26,3 4 1,-4 8-1,3-1 1,-1 3 295,-2 2 1,6 2 0,-6 3-1,1 4 126,-4 0 1,0 5 0,-4-4 0,-3 6-162,0 5 1,-2-4-1,1 4 1,-5-3-197,-1-3 1,-1 6 0,-6 0 0,0-2-37,0-1 1,0-2-1,0-1 1,0 1-848,0 0 1,0-6 0,0 1 0,0 1-115,0 2 0,0-4 0,1-1 0,5-2 1113,4-3 0,4-3 0,2-1 0</inkml:trace>
  <inkml:trace contextRef="#ctx0" brushRef="#br0" timeOffset="2">25455 7010 7808,'16'-16'0,"-2"-1"0,-3-2 505,-6-2 1,-3 0 0,-2 5 636,0 0 1,-7 6 0,-6 1-1,-4 2-728,-4 4 0,-2 1 0,4 2 0,-2 0 30,2 0 1,-4 0 0,2 2-1,2 3-190,2 5 1,1 4 0,0 2-1,0 0-52,1 0 1,4-1 0,2 1-330,2 0 0,2-1 0,7 1 0,3-2-1,6-3 0,10 1 0,3-5 1,2 0-180,0 0 1,1-2-1,4-5 1,-1 0 48,-4 0 1,2 0 0,-7-2 0,-2-3 127,-1-5 1,-8-3 0,-1 1 269,-2 2 1,0 1 88,-2-2 0,4 6 0,7 10-11,-1 6 1,6 3 0,0 3 0,-2 3 442,-1 0 0,-2 8 0,-2-1 0,-4 2-44,-5 3 0,-3-8 0,-2-1 0,-2-2-90,-3 0 0,-4 3 0,-8-6 0,-4-4-221,-5 0 0,-4-6 0,-1 1 0,1-2-274,4-3 1,-4-3 0,5-1 0,1 0-1569,3 0 1,-2-7-1,4-3 1,3-4-202,4-2 0,9 1 0,-3-3 1,5-3 180,1-5 0,1-6 0,5-4 1556,4-6 0,4 3 0,2 1 0</inkml:trace>
  <inkml:trace contextRef="#ctx0" brushRef="#br0" timeOffset="3">25613 6712 7808,'0'-25'542,"0"2"913,0 8 0,1 6 1,3 5-621,1 8 1,7 5 0,1 6 0,4 3-133,4 3 0,0 1 1,-3 6-1,-1-1-181,-1 1 1,6 1-1,-9 3 1,-1-3-378,2-2 1,-2 1 0,0-8-1,-3 1-1038,-2 2 0,5-5 0,-3 3-2525,0-4 1,-2-7 862,-7 1 0,-2-9 2555,-3-2 0,-4-7 0,-7-9 0</inkml:trace>
  <inkml:trace contextRef="#ctx0" brushRef="#br0" timeOffset="4">25896 7057 7808,'22'9'239,"5"-4"0,2-3 0,3-2 0,-1 0 361,1 0 1,4-5 0,1-2 0,-2-2 117,-2-3 1,-7 0 0,-1-2 0,-2 0 4,-4-4 0,-4-1 0,-4 2 0,-6-3-605,-3-1 0,-2 0 0,-2 6 0,-3-1-118,-6 0 1,-2 6 0,-5 1 0,-1 2 40,-2 4 0,0 1 0,3 2 0,-1 0 69,-2 0 0,0 2 0,6 3 0,1 5 311,3 4 0,-1 2 0,7 1 0,-1 3 59,-1 1 1,6 5-1,-3-5 1,6-2-279,3-2 0,13 4 1,-1 2-1,6 0-523,5-1 0,7-1 0,5-7 0,2-1-373,1-3 0,10-5 0,-9 4 1,-3-2-787,0-3 0,-1-3 0,-7-1 0,-7-1 1480,-7-5 0,1-9 0,-12-10 0</inkml:trace>
  <inkml:trace contextRef="#ctx0" brushRef="#br0" timeOffset="5">26933 7057 8522,'16'0'468,"0"0"0,1-1 0,4-3 1,4-1 193,-1 1 0,9 3 1,-5 1-1,-1 0-549,-3 0 0,2 0 1,-5 0-1162,-2 0 1,-8 1 84,-6 5 1,-5 1 0,-5 3 0,-6-5 962,-3-3 0,-8-2 0,-3 2 0,-1 1 0,0 2 0,7 1 0,-2-5 0,3 3 0,2 1 0,2 7 0,2-3-169,2 0 0,6 0 1060,-1-4 0,12-2 0,7 6-508,5-2 1,4-2-1,-2-5 1,5 2-557,4 3 1,0-3 0,-3 3 0,0-1-200,1 1 1,0-3-1,0 3 1,-2-3 371,2-2 0,1-7 0,3-2 0</inkml:trace>
  <inkml:trace contextRef="#ctx0" brushRef="#br0" timeOffset="6">28065 7010 7886,'0'-16'62,"0"1"1,-7-6 0,-3 0 0,-4 2 564,-2 1 0,1 2 0,-1 1 0,-2-1-6,-3 0 0,4 1 0,-4 1 1,5 1-69,6 3 1,-4 6-1,3-1-323,-3 3 0,-1 2 0,-1 0-90,0 0 0,6 6 0,-1 2 0,1 5-50,1 4 1,-3 2 0,5-3 0,0 0-62,0-1 0,2 6 0,5 0-68,0-1 1,0-3 0,1-3 0,5-2-20,4-1 1,4-8 0,3 2-1,3-1 53,1 1 0,5-3 1,-5 3-1,0-5-81,1-5 1,1 1 0,3-6 0,-3-2-54,0-2 0,-11-7 0,2 0 0,-3 0 63,-3-2 1,-4 11-1,1-4 614,-3 2-278,-2 7 1,1 2 0,5 8 0,2 4 104,1 2 0,5 2 0,-3 6 0,3 1-309,1-3 1,1 5 0,0-10 0,-1 2-622,1-1 1,0 1-1,0-5 1,-1 0-768,1 0 0,0 0 0,0-4 1,-1 3 439,1-3 0,-6-1 1,1-2-1,-1-2 456,-1-3 0,0-2 436,-4-4 0,-3-10 0,5 4 0</inkml:trace>
  <inkml:trace contextRef="#ctx0" brushRef="#br0" timeOffset="7">28364 6900 8650,'16'0'357,"-6"0"1,1 2 0,-1 3-13,-1 6 1,5 3 0,-3 1 441,3 1 0,-4 0 1,-1-1-14,-2 1 1,-2-5-276,-5-1 1,-2-6-164,-3 1 0,1-10 1,-6-6-1,0-5 171,1-5 0,-5 2 0,5-5 0,0-1-182,4 1 1,3-1 0,2-3 0,2 4-395,3 1 1,6 1 0,10 4 0,3 1-409,1 3 0,4 7 1,-4-2-1,1 2-101,0 4 0,-1 1 0,3 2 0,-4 2-718,-1 3 1,-2-2 0,-5 6 0,-1-2-67,1-4 1,0 6 0,-1 0 1361,1 0 0,0 5 0,0-6 0</inkml:trace>
  <inkml:trace contextRef="#ctx0" brushRef="#br0" timeOffset="8">28993 6759 7886,'5'-11'457,"1"1"0,-1-1 1,-7-4-154,-3-1 1,1 7 0,-6 4 0,-2 3 224,-2 2 0,-4 0 0,-1 0 1,-2 0-201,2 0 1,-4 2-1,2 1 1,2 4 383,1 2 1,3 2 0,1 4-297,3 1 1,4 0 0,7-1 0,0 1-136,0 0 0,12 0 0,6-1 0,6 1-12,10 0 1,2 3 0,11 0 0,1-3 4,1-2 0,10 2 1,-14-9-1,1-1-225,-3 1 1,-9-1 0,-1-5 0,-7 3-1259,-3 1 0,-2 0-505,-6-5 1,-6-1 0,-5-3 892,-8-1 0,-12 0 0,-12 5 820,-6 0 0,-7-7 0,-6-2 0</inkml:trace>
  <inkml:trace contextRef="#ctx0" brushRef="#br0" timeOffset="9">27955 7136 7985,'-7'9'546,"4"-2"884,-8-7 1,8-2-701,-2-3 1,15 3 0,8-3 0,4 3-58,6 2 0,9 0 1,5 0-1,5 0-84,5 0 1,4 0 0,7 0 0,0 0-71,0 0 1,0 0-1,0 0 1,0 0-53,0 0 0,-7 2 0,-4 1 0,-5 2-522,-5-1 1,-5-2 0,-9-2-1,-4 0-2272,-1 0 1050,-2 7 1,-14-6 0,-9 5-1015,-12-5 0,-14 5 0,-10-1 1,-1-2 2290,1-1 0,-6-9 0,4-2 0</inkml:trace>
  <inkml:trace contextRef="#ctx0" brushRef="#br0" timeOffset="10">28176 7387 7985,'-16'0'222,"0"0"524,0 0 1,6-5 0,1-2-3,2-2 1,4-1 0,8-6-419,5 1 0,10 4 0,2 2 0,3 1 39,3-1 0,1 5 1,1-1-1,-2 3 47,-2 2 0,-7 0 1,2 0-219,-3 0 1,-4 2 0,-2 3-19,-1 6 0,-8 3 0,2 2 1,-3 1-71,-2 4 1,-7-2 0,-3 7 0,-4 2-20,-2 2 0,0-4 0,-1-1 0,-3-3-41,0-2 1,-7 0 0,5-2 0,-1-6 195,0-3 1,-3 1-1,3-4 1,1-3-87,-1-1 1,-3-2-1,5 0 1,1-2-46,3-3 1,7 1-1,1-6-29,2-2 0,2 3 0,6 0 0,5 2-542,4 4 0,4-4 0,3 2 0,3 1 79,1 2 0,0 2 1,-6 0-1,1 0 116,0 0 0,-1 6 0,1 0 0,0 1 421,0 0 1,5 4 0,1-4 0,3 0 358,3 0 0,1 3 0,3-3 1,-1 0 60,1 0 0,4 0 0,3-3 0,-1 1-116,1-1 1,-3-3-1,-6-1 1,-2 0-628,-2 0 0,-6 0 0,0-1-1220,-2-5 1,-8 5 0,-1-6-6487,-2 0 7873,-2 5 0,-12-19 0,-1 3 0</inkml:trace>
  <inkml:trace contextRef="#ctx0" brushRef="#br0" timeOffset="11">24496 11490 7985,'0'-16'126,"0"6"1,0-1 0,0-1 472,0-2 1,-1-2 0,-5 0 54,-4 1 0,1 4 0,-1 2-123,-3 3 1,0-5 0,-3 6-313,0 1 0,0 3 1,1 1-7,-1 0 0,0 1 0,0 5 0,1 2-230,-1 1 1,6 5 0,-1-4 0,1 4-1,1 2 1,-5 0 0,5 0 0,-1-1 122,-1 1 1,8-6 0,-4 1 0,1 1 55,1 2 0,0 2-135,5 0 0,7-6 0,5-1 0,6-2-98,3-4 0,7-1 1,-1-2-1,7-2-336,2-3 1,6 2 0,-3-8 0,-3 1 57,-2 1 1,-1-5-1,-12 3 137,-2-3 1,-3-1-1,-6-1 1,-5 0 59,-3 1 0,-2-1 0,-2 2 0,-3 2 819,-5 1 1,-4 8 40,-2-3 1,0 5-343,1 1 1,6 7-1,4 3-234,3 4 0,2-3 1,2-1-1,3 2-480,5 2 1,4-3 0,2-2 0,0-3-670,-1-2 0,1 3 0,0-2 0,1 0 282,4 2 1,-3-5-1,3 3 1,-4-3 364,-1-2 0,0-5 0,-2-2 1,-2-2 369,-2-3 0,-6 3 0,1-1 0,-3-2 21,-2-2 0,0-2 1,-2 0 395,-3 0 0,3 6 2030,-3-1-1696,3 8 1,4-2-1,3 10-468,6 5 0,-3 4 0,3 2 0,-1 0 25,-1 0 1,3-1-1,-7 1-75,-1 0 0,3-1-276,-2 1 91,0 0 1,-6-9-136,-5-7 1,3-2 0,-6-10 36,2-6 0,-3-3 0,5-6 1,1 2-55,2 2 0,2 2 0,4 6 0,5-3 25,6-3 0,6 9 0,-2-2 0,4 5 203,2 6 1,-6 1-1,4 2 1,-3 0 212,1 0 0,0 7 0,-5 4 0,0 4-92,0 6 0,-1-3 0,-1 3 0,-3-4-75,-6-1 0,2 5 0,-2 0 0,-1-2-564,-3-2 1,-1-1 0,0 0-1462,0 0 1,0-6-141,0 1 0,0-6 328,0 5 1667,7-6 0,9-4 0,9-9 0</inkml:trace>
  <inkml:trace contextRef="#ctx0" brushRef="#br0" timeOffset="12">25550 11411 8296,'5'-16'0,"0"1"612,-1-1 1,-4 0 0,-5 1 0,-6 1-246,-3 3 1,-2-1 0,1 5-1,-3 0 14,-3 0 0,2 2 1,-5 5-1,-1 0-188,1 0 1,4 7-1,-1 3 1,4 4-94,1 2 1,1 1 0,1 3 0,1 0-138,3 0 1,6-3-1,-1-1-306,3 0 1,2-1 0,4-1 0,5-2 93,6-1 1,12-8-1,-1 3 1,2-5 96,-2-1 0,4 0 0,-4 0 1,2-1 122,-2-5 1,-3 3-1,-9-8 1,-2-1-41,-2-2 1,-6-1 0,1-1 0,-3 0 26,-2 0 1,0 6 274,0-1 1,2 8-50,3-2 0,4 5-1,8 5 1,0 5 11,-1 4 1,9 7-1,-10 2 1,3 2 175,-1 2 0,-1-2 1,-2 1-1,-2 0-5,-1-1 0,-6 4 1,4-2-1,-2 1 68,-4-2 0,-1-4 1,-4-6-1,-3 0-145,-6 0 0,1-2 1,-4-2-1,-3-3-131,-1-2 0,-1-2 0,-2-5 0,-4 0-473,1 0 1,-4-2 0,5-3-1,-1-4-529,-4 0 1,5-5 0,2 4 0,4-4-373,1-2 0,2-1 0,4-2 0,4-2-478,5 1 0,2-4 1694,5-2 0,9-18 0,10-5 0</inkml:trace>
  <inkml:trace contextRef="#ctx0" brushRef="#br0" timeOffset="13">25691 11097 8304,'16'0'1123,"-5"0"-886,-1 0 1,-1 7 0,1 5-1,-5 5 278,-3 4 0,-2 6 1,0-5-1,0 1 67,0 0 0,0 3 1,0-3-1,0-1-163,0 1 1,0 0 0,2-4 0,3 2-293,6-2 0,1 4 1,2-2-1,0-2-131,3-2 0,4-3 0,-1-1 0,2-5 32,3-1 0,-1-1 0,6-6 0,-2 0-356,0 0 0,5 0 1,-9 0-1,1-2 72,-4-3 0,2-6 1,-4-8-1,-4-2 18,-2 2 1,-10 0 0,2-1-1,-3-1 119,-2 2 0,-7 2 1,-3 1 223,-4 0 0,-2 8 1,0 2-1,1 5 607,-1 1 0,0 0-240,0 0 1,6 5 0,1 2 0,2 2-115,4 3 0,1 2 0,4 3 0,3 2-229,5 2 1,10 0-1,2-5 1,3 0-122,3-1 1,1 1-1,3 0 1,-1 0-678,1-1 1,-3-4 0,-2-2 0,-6-2-230,-4-4 1,2 0 0,-1 1 0,-4 1 897,0-1 0,-7-16 0,0-6 0</inkml:trace>
  <inkml:trace contextRef="#ctx0" brushRef="#br0" timeOffset="14">26666 11411 7246,'18'0'1294,"3"0"0,1 0 0,4 0 1,-5 0-589,-3 0 0,3 0 0,0 0 0,-2 0-1003,-1 0 1,-3 0-1,1 0-998,0 0 1,-8 2 0,-2 3-736,-5 6 0,-2-4 2030,-5-2 0,-9-3 0,-10-2 0</inkml:trace>
  <inkml:trace contextRef="#ctx0" brushRef="#br0" timeOffset="15">26682 11537 7985,'7'9'-106,"3"-4"1134,4-3 1,7-2 0,2 0 0,1 0-520,4 0 0,2 5 1,2 2-1,-1 0-659,0 0 1,1 3 0,-1-3-1,-1 0-2785,-4 0 2935,4 5 0,-6-10 0,8 5 0</inkml:trace>
  <inkml:trace contextRef="#ctx0" brushRef="#br0" timeOffset="16">28050 11411 7985,'15'-7'428,"-6"-2"1,-4-6 254,-3-1 1,-2 0-1,0 1 1,0-1-98,0 0 0,-7 0 0,-3 1 1,-4-1-133,-2 0 1,0 2 0,1 2 0,-1 3-113,0 2 0,0 0 0,1 4 0,-1-2-158,0 1 1,-1 4 0,-2 4 0,-2 3-133,1 1 0,-2 3 1,1 5-1,1-1-167,3 1 0,1 1 0,2 3 0,2 1 66,2-2 0,6 4 1,-1-3-1,3 0 74,2-3 1,0-1 0,2 0-1,3-2 4,6-4 0,8 2 0,3-5 1,3 0-56,3 0 1,7-2-1,3-5 1,1 0-98,-1 0 1,-1-7-1,-7-1 1,-3-3 37,0 1 1,-10-1 0,1-4 0,-8-1-19,-3 0 1,-2 0 0,-5 1-1,0-1 296,0 0 0,-1 6 395,-5-1 0,5 10-169,-5 1 0,6 7 0,4 8-361,1 1 0,7 0 0,-3-1 1,2 1-178,-1 0 0,-1-6 0,3 1 1,-2-1-423,3-1 0,1 0 0,1-6 1,1 2-904,0-1 0,5-2 0,2-2 1,-1 0 379,1 0 1,3-6-1,-5 0 1,-3-3 1063,-6-3 0,-5-2 0,-7-4 0,0-1 0,0-2 0,-7 2-54,-4 8 407,4-3 1,0 14 266,7 0 1,6 7-1,1 9-219,1 0 1,-4-1 0,1 1-1,-1 0-18,1 0 0,-3-1 0,5 1 0,-2 0 55,0-1 0,0-4 55,-5-1 0,-2-6 1,-1-1-140,-2-6 1,-7-4 0,1-5 0,-1 1 84,1-1 0,-1-7 0,7-2 1,1 2-173,3 1 1,1 2 0,0 1 0,0-1-239,0 0 0,1 2 0,5 2 0,4 3-481,4 2 0,2 2 1,1 5-1,4 0-596,5 0 1,2 0 0,0 0 0,-1 0 39,0 0 1,-2 0-1,-1 0 1,-1 0 1007,-4 0 0,-1 7 0,-2 2 0</inkml:trace>
  <inkml:trace contextRef="#ctx0" brushRef="#br0" timeOffset="17">29072 11333 7985,'8'-7'431,"-4"-2"-191,-8 0 0,1-3 1,-6 5-1,0 0 400,1 0 1,-8 0 0,-5 3 0,0-1-29,-2 2 1,4 1 0,-5 2 0,-1 0-112,1 0 0,5 0 0,-2 0 0,3 2-167,2 3 1,6 2 0,1 5 0,2-1-66,4 1 0,1 2 0,2 2 1,2-1-111,3 1 0,9 3 0,9 0 0,1-1-338,4 1 0,3 0 1,4-5-1,4-2-666,1-1 1,-3-2 0,3 3-1,-2-3-35,-3-2 0,-3-2 0,-6-3 0,-5 1-423,-4 2 1,-1 1 427,0-6 0,-7-2 0,-4-3 875,-3-6 0,-9-10 0,-2-3 0</inkml:trace>
  <inkml:trace contextRef="#ctx0" brushRef="#br0" timeOffset="18">29496 11144 11841,'11'21'738,"-1"0"0,-5 7 1,4-4-1,0 2-70,0 1 1,-1-6-1,5 3 1,-5-1-49,-1-4 1,0 4-1,-3-2 1,1-2-907,-1-2 0,-3-6 0,-1-1 83,0 2 0,2 2 0,3 2-7575,6 0 7778,-4-7 0,7-2 0,-6-7 0</inkml:trace>
  <inkml:trace contextRef="#ctx0" brushRef="#br0" timeOffset="19">30219 11285 7985,'0'-15'818,"-5"4"2008,0 1-2096,0 6 1,5 4 0,0 11-48,0 3 0,0 7 0,0 0 0,0-2-249,0-2 0,5 4 1,0 0-1,0-2-435,2-1 0,-5-2 1,5-1-1,-2 1 48,1 0 0,4-1-5805,-5 1 4435,1-7 0,-8-2 0,-3-7 0,-8-2 208,-6-3 1115,2-11 0,-20-1 0,4-6 0</inkml:trace>
  <inkml:trace contextRef="#ctx0" brushRef="#br0" timeOffset="20">30031 11395 7985,'15'0'0,"1"0"0,0 0 0,0 0 588,-1 0 0,6 0 0,2 0 0,2 0 28,2 0 1,3 0 0,2 2 0,1 2-556,3 1 0,-2 2 0,2-4 0,-2 3-631,-3-3 0,0 4 0,-1-2 0,-2-1-182,-2-2 752,-6-2 0,2 0 0,-6 0 0</inkml:trace>
  <inkml:trace contextRef="#ctx0" brushRef="#br0" timeOffset="21">31021 11395 7985,'9'-7'0,"-4"-3"429,-3-4 0,-2-2 1,-2 1-11,-3-1 1,-4 0 0,-6 0 91,-1 1 0,0 4 1,0 2-1,1 2-147,-1 4 0,-5-4 1,0 2-1,2 1-178,1 3 0,3 1 0,-3 1 1,-1 3-31,-2 1 1,0 5 0,5-3 0,1 2-35,-1 3 0,5 2 0,3 2 0,1 0-255,3 0 0,2-1 1,2 1-1,2 0 29,3-1 0,6 1 0,8-2 1,2-2 30,-2-1 0,6-6 0,1 4 0,2-2-10,-2-4 1,2-1-1,-5-2-172,1 0 0,-5-7 0,1-3 0,-8-4 128,-7-2 0,-3 0 0,-2 0 202,0 1 1,0 4 79,0 1 1,0 8 0,0 2 86,0 9 1,7 5 0,3 0-1,4-2-133,2-2 1,0 1 0,-1 3 0,1-2-792,0-1 1,0-6 0,-1 4-270,1-3 0,0 0 1,0-6-1,-1 0 275,1 0 1,0-2 0,-2-3 46,-4-6 1,-1-3 628,-4-1 0,-3-15 0,5-3 0</inkml:trace>
  <inkml:trace contextRef="#ctx0" brushRef="#br0" timeOffset="22">31273 11285 7985,'2'9'0,"1"-2"0,4-2 485,2 1 0,-4 6 0,6-2 0,-1 4 66,-1 2 0,0 0 1,-6-1-1,2 1-207,-1 0 0,-3-6 0,-1 1 1,0 1 63,0 2 1,0-4-25,0 1 1,-1-8-156,-5 3 1,0-6 0,-7-4 0,5-3-37,1-2 0,-4-1 0,4-6 0,0 1-80,0-1 1,2 0-1,5-1-402,0-4 1,7-2 0,3-1 86,4 8 0,2 2 0,2 9 0,1 1-907,2 2 0,1 2 0,-2 0 0,1 0 88,-2 0 1,4 6 0,-3 1 0,0 0 1020,-3 0 0,-1-2 0,0-5 0,6 0 0,3 0 0</inkml:trace>
  <inkml:trace contextRef="#ctx0" brushRef="#br0" timeOffset="23">31807 11301 7985,'7'-2'365,"-7"-3"0,-7-2 0,-8-5 1,-1 3-124,0 2 0,1 2 1,-1 5-1,0 0 366,0 0 0,1 0 0,-1 0-204,0 0 1,0 7 0,3 3-223,2 4 0,4 2 1,7 0-1,0 1-57,0 4 0,12-3 0,4 4 0,3-1-164,4 0 0,1 0 0,8-5 0,-1 0-481,1-1 0,-3-1 0,-1-3 0,-1-6-430,1-3 0,-6-2 1,-1 0-1,-3 0-335,-3 0 0,1-9 1285,0-7 0,0-13 0,-1-11 0</inkml:trace>
  <inkml:trace contextRef="#ctx0" brushRef="#br0" timeOffset="24">32201 11065 7985,'0'-15'365,"0"-1"1,1 2-1,3 2 160,1 1 1,7 6 0,-1-4-265,3 2 0,1 2 0,1 5 0,0 0-48,0 0 1,5 0 0,-1 0 0,0 2-166,-3 3 1,-1-3 0,0 5-13,-1 0 0,-1-4 0,-1 8 78,-3 1 0,-5 4 0,4 3 1,-2 2 1,-4-2 0,-1 4 0,-2-1 1,0 3 98,0 3 1,-7-4-1,-3 1 1,-6-3 97,-5-2 0,-3-3 0,-8-1 0,2-2-97,4-4 1,-7 3 0,5-7 0,0 1-46,-2 0 1,8-1 0,1-6-45,3 0 1,3-2 0,-1-3-1,2-6-78,3-3 0,4-1 1,7-1-485,0 0 0,9 2 0,5 2 143,5 1 1,4 8 0,-2-2 0,4 5 353,-1 5 1,6 4 0,-2 6 0,5 1-2,3 0 0,1 1 0,-5 3 0,-1 0 273,1 0 0,-1-3 0,0-3 1,1-2-58,-1-1 1,-6-2-1,-3 1 1,-1-5-505,0-3 0,0-2 0,-5 0-4140,0 0 2010,-7 0 0,-30-9 2357,-21-6 0,-21-8 0,-9-9 0</inkml:trace>
  <inkml:trace contextRef="#ctx0" brushRef="#br0" timeOffset="25">28081 11773 6578,'-10'0'2335,"-1"0"-928,8 0-1047,-4 0 1,8 0 0,5 0 0,4 0-175,4 0 0,2 0 0,0 0 1,-1 0 47,1 0 1,5 0 0,2 0 0,1 0 51,4 0 0,2 0 0,1 0 0,1 0-97,-1 0 0,6 0 0,0 0 0,-3 0-104,0 0 1,-3 0-1,2 0 1,2 0-42,2 0 0,1 0 0,-3 0 0,4 1-6,1 5 1,0-5 0,4 5-1,-4-5 0,-2-1 0,10 0 1,-5 0-1,1 0 45,1 0 1,-4 0 0,0 0-1,1 0-61,-1 0 0,4 0 0,-3-1 0,3-3 59,2-1 1,-1 0 0,-1 5-1,-1 0-37,0 0 1,10 0 0,-7 0-1,2 0-47,0 0 1,-2 0-1,0 0 1,-1 0 74,-4 0 0,-4 0 0,-5 0 1,0 0 56,-1 0 1,3 0 0,-9-2-1,4-2-10,1-1 1,1 0 0,-1 5 0,2 0-27,4 0 0,-2 0 1,7 0-1,1 0-74,3 0 0,-4 0 0,-2 2 1,0 1 39,0 2 1,0 1 0,4-6 0,-2 0 67,2 0 1,-4 5 0,2 0 0,1-1 70,3-3 0,-4-1 0,-2 0 0,0 0-18,0 0 1,2 0-1,5 0 1,1 0 40,-1 0 0,-5 0 0,-2 2 0,0 2-274,0 1 0,-5 0 1,2-5-1,-4 0-378,-1 0 0,-1 2 0,-1 1 1,-4 3-782,-5-3 0,-4 1-660,-1 1 1,-11 2 0,-12 5 1871,-17-2 0,-27 1 0,-13 5 0</inkml:trace>
  <inkml:trace contextRef="#ctx0" brushRef="#br0" timeOffset="26">29260 11993 7985,'2'-9'607,"3"4"0,4-4 1,7 0-222,0 1 1,-1-1 0,3 5 0,1-3 90,2-1 1,5 2 0,-3-2 0,1-1-125,4 0 0,0 6 1,0-3-1,-2 5-211,2 1 1,-5 1 0,0 3 0,-4 3-72,-3 2 0,3-1 0,-10 5 0,1-3-76,1 2 1,-8 2-1,2 2 1,-3 0-195,-2-1 0,-2 6 0,-1 0 0,-4 0 162,-2 2 0,-1-6 0,-6 6 0,0-2 55,0 0 0,1 0 1,-3-5-1,-1-1 16,-2 1 0,0-5 0,4-3 0,-3-1 203,-1-3 0,-5-2 0,4-2 1,-1 0 10,0 0 0,-3-2 0,3-2 0,0-3-308,1-1 1,1-1 0,7-3-1,2 3-23,1 2 0,8-5 0,-1 3-86,8 0 0,4 2 0,10 7 0,3 0-279,5 0 0,-2 0 1,1 2-1,-2 2 344,-4 1 0,4 5 0,-1-3 0,1 2 268,0 3 1,-1 0 0,-1 1-1,4-3 13,-1 2 0,6-3 1,-4 2-1,4 1 510,1 2 1,4-4 0,0-1-1,-2 0-301,2-1 0,0-2 0,-3 2 0,-1-1-1118,1-3 1,-1-1 0,0 1-1,1 1-2311,-1-1 0,6 3 3043,0-2 0,-1-7 0,-4-7 0</inkml:trace>
  <inkml:trace contextRef="#ctx0" brushRef="#br0" timeOffset="27">24355 16362 7604,'16'-7'-59,"-6"4"1,1-8 521,1-1 0,2-2 0,0-2 0,-2 1-38,-2-1 1,-6 0-1,3 1 1,-2-1 106,0 0 1,1 0-1,-6 1 1,0-1 327,0 0 1,-2 2 0,-3 2 0,-4 2-323,0-3 0,-5 5 0,2-1 0,-5 2-162,-4 3 1,0-3-1,3 2 1,-1 2-143,-2 1 1,-5 2 0,5 0-1,2 2-144,1 3 1,-3 4 0,0 6 0,2 1-74,1 0 0,5 1 0,0 2 0,3 4-71,-2 2 0,5-6 1,1 4-1,5-3-40,1 1 0,1 0 1,5-5-1,4 0 38,4 0 0,4-6 1,1 0-1,3 1-243,3-2 0,-1-2 0,4-6 1,-1 3-5,0 1 0,1 0 0,0-5 0,-3 0 78,-2 0 0,3-5 1,-5-2-1,-4-2-44,-5-3 0,2-2 1,-5-1-1,0-1 68,-4 0 1,-3 0 0,-2 1-1,0-1 54,0 0 1,-7 1 548,-4-1 0,4 9 152,2 7 1,3 7-1,4 10 1,2 2-26,1 2 0,7 0 0,-1-5 1,1 0-179,-2 0 0,4-1 0,-3-1 0,3-2-765,1-1 1,1-2 0,0 3-1,0-3-828,-1-2 0,1-2 0,0-3 0,0 1-1448,-1 2 1,-4 1 1907,-1-6 1,-1-7-1,1-4 1,-4-3 781,-5-2 0,-1 1 0,0-3 0,-1-1 0,-5-2 0,-1-5 0,-5 3 0,3 0-172,2 1 0,0 1 0,4 5 1594,-2 0-505,0 1 1,6 6 0,3 5-1,3 8-519,1 6 0,-2 4 1,2 4-1,1 1 65,0 2 0,-4 5 0,4-5 1,0-2-204,-1-1 1,-4 3-1,3-2 1,-2-3-220,0-4 1,1-2-36,-6 6 81,0-7 0,0-4-149,0-10 1,0-4 0,0-7 0,0 1-181,0-1 1,0-7 0,0-3 0,0-2-71,0 2 0,1-4 0,3 4 1,3-2 233,2 2 0,-1 3 0,4 9 0,-1 2-55,1 2 0,7 6 0,2-1 0,-1 5 539,-3 5 1,-1 4 0,0 6 0,-1 3 114,1 3 0,-2-4 0,-2 6 0,-3-2-372,-2 0 1,3 5-1,-4-5 1,-3-2-723,-1-1 0,-2-2 0,0-1-1072,0 1 1,2 0 474,3-1 0,-2-1 0,8-3-64,1-6 1,2-3 1233,2-2 0,6-7 0,3-2 0</inkml:trace>
  <inkml:trace contextRef="#ctx0" brushRef="#br0" timeOffset="28">25487 16299 8348,'0'-29'0,"0"1"373,0 2 0,-2 6 0,-3-2 0,-6 1 263,-3 0 1,-1 2 0,-1 6 0,0 5-207,1 1 0,-1 1 1,0 6-1,0 0 38,1 0 0,-1 6 0,0 2 0,1 5 47,-1 4 1,0 9-1,2-1 1,2-1-207,1-3 0,6 2 0,-4-2 0,2-2-212,4-2 0,1-1 1,4 0-1,3-2-62,6-4 1,3-1 0,3-6-1,2 3-82,2-3 0,5-1 0,-5-2 0,-1-2-142,-3-3 1,-1-2 0,0-5 0,-1 0-306,1-6 1,-5 2 0,-1-5-69,2 4 1,2 3 499,2 3 1,0 6 0,-1 12 437,1 9 1,5 5 0,0 7 0,-2-2 254,-1 2 1,-8 2 0,-1 1 0,0 1 6,-1-1 0,-4-1 0,1-2 0,-5-4-165,-5-1 0,-4 3 1,-7-5-479,1-2 1,-6-3 0,0-6 0,2-4-420,1-5 1,-3-1 0,0 0 0,2 0-792,1 0 1,3-5 0,-1-2 0,2-2-54,4-3 0,-3-7 0,8-4 0,2-1-532,1-4 0,4-2 0,3-3 1800,5-4 0,4 4 0,2-5 0</inkml:trace>
  <inkml:trace contextRef="#ctx0" brushRef="#br0" timeOffset="29">25628 15671 7985,'11'0'1351,"-1"0"-767,3 0 1,1 0 0,1 1 0,1 5 319,0 4 0,-1 6 0,1 5 0,0 5-461,0 4 1,-2 3 0,-2 2-1,-2 3 566,3 2 1,-5 2-1,1 4 1,-2-3-330,-3-1 0,3-7 0,-2 2 0,-2-6-893,-1-4 1,3 0 0,0-4 0,1-2-602,1-3 1,-6 1 0,6-9-574,0 4 1,0-3-1,6-3-282,-3-1 1,-5-3 0,4-9 233,-2-6 0,-2-3 0,-5-1 1435,0-1 0,0 5 0,0 1-76,0-2 1,2-1-1,3 1 246,6 2 0,3 6 0,3-3 0,2 2 421,2 0 0,7 0 1,-3 5-1,1 0 598,0 0 0,-1-2 0,3-2 0,-4-1-700,-1 2 0,3-4 0,-5 0 0,-2-2-259,-1-3 0,-8-2 0,-1-2 0,-2 0 18,-4 0 0,-1-1 0,-4 0-464,-3 1 0,-4-2 0,-6 11 0,-1 0 157,0 0 0,1 2 0,-1 5 0,0 2 442,0 3 1,1 4 0,-1 7 0,0-1-116,0 1 1,8 5-1,1 2 1,1-1 456,1 1 1,0 3 0,5-5 0,2-2-53,3-1 0,4-2 1,6-1-1,3 1-996,3 0 0,3-2 1,8-2-1,-1-3-1025,1-2 0,4 3 0,1-5 0,0-1-225,1-2 0,-5-2 0,2 0 1,-7 0-1051,-7 0 2623,-3 0 0,-3-7 0,1-2 0</inkml:trace>
  <inkml:trace contextRef="#ctx0" brushRef="#br0" timeOffset="30">26666 16221 7070,'16'-9'-34,"0"-3"1,-2 5 991,-4-2 1,4 6 0,-4-3-624,4 5 1,2 1-1,0 0 1,0 0-227,-1 0 0,-4 0 0,-1 0 0,3 0-301,1 0 0,-4 0 0,0 0-2398,3 0 786,-6 0 1804,0 0 0,-7 7 0,0 1 0</inkml:trace>
  <inkml:trace contextRef="#ctx0" brushRef="#br0" timeOffset="31">26823 16284 11745,'18'0'0,"1"0"1117,2 0 0,5 0 1,-3 0-1,1 0-140,4 0 1,-5 0-1,0 0 1,-2-2-1396,0-3 1,0 3-1130,-6-3 1,-6 5 0,-4 5 1546,-3 5 0,-2 4 0,0 2 0</inkml:trace>
  <inkml:trace contextRef="#ctx0" brushRef="#br0" timeOffset="32">27594 15734 8259,'0'-16'0,"0"0"1394,0 0 1,-5 6-496,-1-1 0,1 10 1,5 1-386,0 8 1,5 12 0,1 2 0,-1 3 190,2 3 0,-4 7 1,8 3-1,-1 2-326,-1 4 1,3-4 0,-5 2 0,0-2-109,0-5 1,5 7 0,-3-12 0,2-1-246,-1-1 0,-6-8 1,3 0-1,-2-2-39,0-2 0,0-6 126,-5 1 0,0-10-112,0-1 0,0-7 0,0-8 0,0-1-396,0 0 1,0-6 0,0-5 0,2-1-159,3 2 1,-1-3 0,6 4 0,2-1 148,2 0 0,7 8 0,2 1 0,2 6 183,3 4 0,1 2 0,4 5 0,2 2 380,2 3 0,-2-1 0,-7 6 0,-4 4 625,-1 5 0,-2-1 1,-5 4-1,-2 1 30,-4 3 0,-3-1 0,-7 1 0,0 0-164,0-1 0,0 2 0,-2-6 1,-3-1-275,-5-3 1,-4-1 0,-2-2 0,0-2-257,1-2 1,-3-6-1,-1 1 1,-2-3-265,2-2 1,-4 0 0,2 0 0,0-2-530,-2-3 0,6-2 0,-6-5 0,2 1-994,0-1 0,2-7 0,7-2 0,3 0 351,2-2 0,2 6 0,5-4 1,2 3-894,3 3 0,11 1 2209,10 3 0,10-10 0,5 4 0</inkml:trace>
  <inkml:trace contextRef="#ctx0" brushRef="#br0" timeOffset="33">28286 15985 8875,'15'0'0,"1"2"0,0 1 893,-1 3 1,-6 6-1,-4-2 1,-1 4-305,1 2 0,-3 5 1,3 0-1,-3 0 386,-2 1 0,0-4 1,2 3-1,1-4 35,2-1 0,2 0 0,-3 0-1509,1-1 0,6 1 0,-4-2 1,0-2-1442,0-1 0,0-8 0,-4 4-1183,2 0 0,1-7 3123,-6 0 0,-2-7 0,-3-10 0,-6-3 0,-3-1 0,-9-13 0,-1 0 0</inkml:trace>
  <inkml:trace contextRef="#ctx0" brushRef="#br0" timeOffset="34">28270 15859 7985,'0'-29'396,"0"2"1,0 5 0,2 6 158,3 0 1,-2 2 0,8 4-398,1 5 1,-3 3 0,1 4-474,2 3 1,1 4 0,-1 6-1,-2 3-411,3 3 1,1 1-1,3 6 1,2-3 453,2-3 0,0 6 0,-5-3 0,0 1 272,-1 0 0,1-7 0,0 2 0,7 4 0,1-1 0</inkml:trace>
  <inkml:trace contextRef="#ctx0" brushRef="#br0" timeOffset="35">28742 16142 7985,'20'-7'0,"1"-3"0,-1-4 145,-3-2 0,-6 0 0,-3 1 0,-1-1 616,-3 0 0,-2 0 1,-4 1-1,-3-1-352,-6 0 0,-3 2 0,-2 2 0,1 3-16,-1 2 1,0 2-1,1 5 1,-3 0-64,-3 0 0,4 9 0,-4 5 1,3 7 118,2 3 1,1-3 0,-1 4-1,0-1-94,1 1 0,6-6 0,2 3-202,0 1 1,7-5-1,0 3 1,10-6-6,10-4 0,-1 1 0,7-7 0,2 1-209,2 0 1,1-4 0,1 3 0,-1-5-425,0-5 0,1 2 1,-2-8-1,-4 1-67,-5 1 1,-4-5-1,-1 5 191,0 1 0,-1 1 1,1 8 316,0 5 1,-6 4 0,-1 9-1,0 4 1063,-1 1 1,-4 1-1,1 3 1,-3-2-216,-2 2 1,-2-4 0,-1 3 0,-4-1-316,-2-2 1,-7-1 0,-5-7 0,0-1-164,-1 1 1,4-2 0,-5-3 0,3-6-213,-1-3 0,-6-2 0,5 0 0,-3 0-642,-3 0 0,4-6 0,-1-1 0,1-1-621,-1-5 0,6-1 0,-2-1 0,4 1-266,1 3 1,7-3 0,4 4-1,3-4 607,2-2 1,4 2-1,6 2 1,11 3 807,7 2 0,4-12 0,-1 2 0</inkml:trace>
  <inkml:trace contextRef="#ctx0" brushRef="#br0" timeOffset="36">29716 16079 7985,'-5'-21'0,"0"0"344,1 2 1,-4-2-1,-3 4 1,-1 3 485,1 0 1,-3 2 0,2-1 0,-5 5-360,-4 1 1,0 0 0,3 3 0,-1-1-42,-2 1 1,-2 4-1,4 6 1,-2 4-11,2 4 1,2 7-1,1 0 1,0 0-128,0 2 0,1-4 1,1 5-1,3-1-28,6-4 0,3-1 0,2-3 0,0 1-184,0 0 1,7-2-1,4-2 1,4-3-34,6-2 1,-1-2-1,6-5 1,0 0-356,-2 0 0,4 0 0,-5-2 1,0-1-165,0-2 0,-2-8 0,-6 3-113,1-4 0,-2-2 0,-2 2 403,-1 4 1,-6 3 598,5 7 0,-4 2-384,4 3 1,-5 2 0,4 5 0,0-3-72,0-2 0,1 3 0,6-3-692,-1 2 0,-4-6 0,-1 3-1654,3-5 0,-5-1 905,3 0 0,-2-7 1478,1-3 0,2-4 0,-6-2 0,-3 0 0,1 3-5,1 2 0,4 4 338,6 7 0,-4 12 0,-3 4 0,-1 3 748,-3 4 1,3-4 0,0 6 0,0-3-78,0-3 1,-2-1 0,-5-2 795,0-1-1190,0 1 1,-7-9 0,-2-7-209,1-9 1,-6-5 0,5-3-1,-1-2-277,-1-2 0,8-5 0,-3 3 0,3-2-335,-2-3 0,3-1 1,-3-3-1,5 1-459,5-1 0,-2 3 0,8 3 1,1 5-768,2 3 0,3 4 1,4 4-1,6 4 180,2 5 1,3 2-1,-3 5 1,-1 2 1255,-1 1 0,-1 5 0,5-5 0</inkml:trace>
  <inkml:trace contextRef="#ctx0" brushRef="#br0" timeOffset="37">30392 15938 7985,'0'-16'596,"0"0"0,0 1 0,-1 1 0,-5 3 201,-4 6 0,-4 3 0,-2 2 0,1 0-361,-1 0 1,-5 2-1,0 5 1,3 7 262,6 5 0,-2 2 0,5-3 0,1 1-84,2 2 0,5 5 0,2-5 0,3-2-199,1-1 0,13-1 0,-1 2 1,6 2-204,5-2 0,2-1 1,1-2-1,0-1-885,1 1 0,-1 0 0,-1-2 0,-4-2-4038,-5-2 1,-3 1 4709,-3 5 0,-6-8 0,-2-1 0</inkml:trace>
  <inkml:trace contextRef="#ctx0" brushRef="#br0" timeOffset="38">31021 16048 7985,'23'-16'1437,"-6"7"0,-3 2 1,-14 7-1,-8 0-320,-6 0 1,-7 0 0,-2 0 0,-1 0-647,-4 0 0,-2 2 1,-1 2-1,1 1-737,4-2 0,-2-1 0,7-2 0,3 2-752,6 3 0,-2-3-3216,4 3 1807,3-3 1,10 0 2426,8 3 0,13-3 0,-7 5 0</inkml:trace>
  <inkml:trace contextRef="#ctx0" brushRef="#br0" timeOffset="39">31603 15859 7985,'0'-15'703,"-2"-1"1,-3 2 56,-5 3 0,-4 4 0,-2 7 1,-2 0-461,-3 0 0,4 0 0,-6 0 0,2 2-66,0 3 1,0 2 0,7 6 0,2-3-87,2 2 0,6 2 0,-1 2-141,3 0 0,4-1 1,3 1-1,6 0-73,3 0 1,7-1 0,1 1-1,1 1 189,0 4 0,-1-3 0,-2 3 0,1-4 290,-2-1 0,-7 0 0,-3 1-154,-2 4 1,-2-3-1,-7 3 1,-3-6 20,-5-4 1,-4 1-1,-2-7 1,0-1-290,0-2 1,1-2 0,-3 0-1,-1 0-563,-2 0 1,0-2 0,5-3 236,1-6 0,1-3 0,3-2-1337,6 1 1,5 1 0,5 1-1,6 3 622,3-2 0,1-2 0,3-4 1050,3-3 0,-4-3 0,6-8 0</inkml:trace>
  <inkml:trace contextRef="#ctx0" brushRef="#br0" timeOffset="40">31682 15906 7985,'15'11'527,"1"-1"1,-5 1 0,-1 6-1,1 3-117,-3 1 1,-1 1-1,-7-3 1,0 2 240,0-1 1,0 2 0,0-1 0,0-2-96,0-1 0,-5-2 0,-2-2-218,-2-4 0,6-1-298,-2-4 0,-2-5 0,1 0-153,3-9 0,-4-5 0,2-1 0,1-1-218,2 0 0,2-5 0,2-1 1,3-3-237,6-3 1,1 4 0,0-1-1,-1 3 93,1 2 0,2 5 0,2 4 0,-1 6 471,1 3 1,0 4 0,0 3 0,-2 7 463,-4 8 1,2-3 0,-6 4-1,-3-2 347,-1 2 1,-2-3 0,0 3 963,0-4-689,0-1-974,0-1 1,0-13-1,2-7-61,3-7 1,-2-2-1,6 2 1,0 1-405,-1-1 1,1-2 0,3-2-1,-1 0 101,1 1 0,-3 6 1,1 4-1,3 3 221,1 2 1,1 2 0,-1 3 0,-2 5 105,-1 4 0,-2 2 0,3 2 1,-2 1-238,3 2 1,-5 0 0,1-6 0,0 1-1327,0 0 1,-4-2 0,4-2 566,-2-1 0,5-1 1,-2 4 385,4-3 0,2-4 1,0-7 537,-1 0 0,1 0 0,0 0 0,-2-2 0,-4-3 0,4-4 0,-3-7 0,3 0 0,1 1 0,-4-6 0,-2 0 0,-2 2 469,-4 1 1,-1 2-1,-2 1 201,0-1 0,0 5 1,-2 3-1,-3 1-246,-6 3 0,-3 2 0,-1 2 1,-1 0 96,0 0 0,1 7 0,-1 4 0,0 3 11,0 2 0,1-1 0,-1 1-192,0 0 1,6-1 0,1 1-33,2 0 1,2-6 0,7-1-397,3-2 0,4 0 1,6-3-1,1 1-331,0-2 1,-1-1 0,1-2 0,0 0 160,0 0 1,-1 0-1,1 0-141,0 0 1,-6 0 0,1 2 363,1 3 0,2-1 1,2 6-1,-2 2 670,-4 2 0,4 0 1,-3-2-970,3-1 1,1-2 0,1 3-1324,0-2 1,-6-6 694,1 1 0,-3-5 0,3-5-152,-6-6 0,-3 3 1114,-2-3 0,0-6 0,0-8 0</inkml:trace>
  <inkml:trace contextRef="#ctx0" brushRef="#br0" timeOffset="41">32546 15859 8878,'14'2'0,"-1"3"839,-3 6 1,-6 3-1,3 3 1,-2 2-307,0 2 0,6 7 1,-4-3-1,0 1-169,0 0 1,3-1 0,-3 3 0,0-4-400,0-1 0,3-2 0,-3-6 1,0 1-971,0 0 0,0-2 1,-3-2-1377,1-2 0,2-6 1918,-2 1 0,2-5 1,4-5-1,-6-6 463,-3-2 0,5-3 0,2 0 0</inkml:trace>
  <inkml:trace contextRef="#ctx0" brushRef="#br0" timeOffset="42">32767 15859 7047,'5'4'-1032,"0"8"1964,-1 9 0,-1 3 1,0 4-1,4-1 414,2 0 1,-4 1 0,4 0-1,0-3-1084,0-2 0,-4 3 1,4-5-1,-1-2-703,1-2 1,-5-1-1,1 0 1,-2 0 192,3-1 0,-5-4 0,6-1-1594,0 2 1,-3-5 0,6-1 1841,3-5 0,7-1 0,5 0 0</inkml:trace>
  <inkml:trace contextRef="#ctx0" brushRef="#br0" timeOffset="43">33254 16111 7985,'5'-23'0,"0"-1"52,-1-1 1,-2-3 0,-4 7-1,-2 2 382,-1 2 1,-7 1 0,1 2 0,-3 3-58,-1 6 0,-1 3 0,0 2 0,1 0 148,-1 0 0,0 2 0,0 3 0,2 6-127,4 3 0,-4 2 1,5-1-1,1 1-92,2 0 0,-1-1 0,2 1 0,2 0-161,1 0 0,2-6 0,0 1 0,2-1-45,3-1 0,4 3 0,6-7 1,1-1-255,0-3 0,-6-1 0,1 0 0,1 0 3,2 0 0,-4 0 0,1-1 0,-1-5-564,-1-4 0,5 1 0,-3 1 575,2 1 1,-2-4 0,-1 8 164,3 4 1,1 1 0,1 7 0,-1 0 247,-3-1 1,3 1 0,-4 3 0,4-1-789,2 1 0,-6-5 0,-1 0-2100,-2 0 0,5 0 1698,-1 3 0,-4 1 917,-2-11 0,-3-4 0,-2-11 0,0-1 0,0 0 0,0-1 0,0-2 0,0-2 0,2 1 243,3 10 0,4 6 1,5 13 530,-4 7 0,2 3 0,-6-1-196,-3 2 1,-1-2 0,-2 3-1,0-4 795,0-1 0,0-5-568,0-1-617,0-6 0,0-10 1,0-9-166,0-3 1,0 1 0,0-1 0,0-1-91,0-2 1,0-5 0,0 3 0,0 0-371,0 1 0,7-4 0,3 5 1,4 1-348,2 3 1,5 3 0,2 3 0,1 6-90,4 3 0,2 4 1,1 3-1,-1 6 873,-4 3 0,4 2 0,-6-1 0</inkml:trace>
  <inkml:trace contextRef="#ctx0" brushRef="#br0" timeOffset="44">33866 15840 10138,'-13'4'240,"-13"13"313,5 2-133,3 2 0,3 5 0,-1-3 0,2 0 498,4 0 0,3 3 0,8-4 0,5 1-441,4 0 0,11 5 0,5-4 1,4 2-478,1 1 0,-16-11 0</inkml:trace>
  <inkml:trace contextRef="#ctx0" brushRef="#br0" timeOffset="45">27940 16755 6390,'-9'-7'2823,"0"5"-1008,4-3-1106,3-4 1,-3 8 0,10-4-276,6 3 1,3 2 0,3 0 0,2 0-115,2 0 0,7 0 0,-2 0 0,6 0-57,5 0 0,1 0 0,7 0 0,1 0-17,3 0 1,7 0 0,0 0-1,3 0-99,6 0 1,6 0 0,1 0-1,1 0 11,2 0 0,14 0 0,-6 0 0,0 0-290,7 0 0,-1 0 0,0 0 0,-7 2 151,-7 3 0,0-4 0,-7 6 0,-1-1 221,-3-1 0,-1 5 0,3-4 1,4-3 6,4-1 1,6 0 0,-7 1-1,4 2-159,2-1 1,1-2 0,2-2 0,1 0-107,-7 0 0,1 5 0,-9 0 0,-1-1 147,-3-3 0,-2-1 0,-5 0 1,-3-1 215,1-5 1,-5 3 0,8-6 0,1 0 109,2 1 0,2 4 0,4-1 1,4 3-412,8 2 1,-35-2 0,1-1-1,42-2 1,-42 3 0,-1 0-189,46 0 0,-8 2 1,0 0-1,-5 0 190,-4 0 0,-8 0 0,-1 0 1,-4 0 110,-1 0 1,-3 0-1,0 0 1,-2 0 74,-3 0 1,3 0-1,-2 0 1,-3 0-364,-5 0 1,-1 0-1,-6 2 1,-4 2-344,-5 1 1,0 2 0,-7-4-1325,-2 3 0,-10 6 1,-11-3-353,-12-1 1,-17 6-1,-20-5 1,-12 0 2149,-8-4 0,21-4 0,-1 0 0,2-1 0,0 0 0</inkml:trace>
  <inkml:trace contextRef="#ctx0" brushRef="#br0" timeOffset="46">29701 17101 7781,'15'-28'0,"1"5"0,0 8 249,-1 1 1,1 5 0,2-2 0,1-1 664,2-2 0,7 4 0,-4 1 0,2 0-289,1 1 0,-3 4 1,4-1-1,-3 3-264,-3 2 0,-1 0 0,-5 2 0,-2 3-97,-4 6 0,3 3 1,-6 3-1,0 4 14,0 5 0,-4 2 0,-8 2 1,-6-1-89,-3 5 0,-8 6 0,-5-4 1,-2-1 18,-3-1 0,-4 2 0,-3 1 0,1-2 16,-1-2 0,3-8 0,2-5 0,0-4-52,-3-5 0,0 1 0,4-7 1,-2-1-111,-2-3 1,2-8 0,7-3 0,4-4-237,1-2 1,2 1 0,7-1-1,4 0-199,5 0 1,3-5 0,5 0-1,8 2-2,10 2 1,7 1 0,3 2 0,1 4 99,-1 4 1,-1 5 0,-2 1 0,-4 1 493,-1 5 1,0 2 0,-4 8 0,2 0 223,-2-1 0,-2 1 0,-3 2 1,-1 1 271,-3 2 1,1-2 0,4-7-1,1-1-28,0 1 1,0 0 0,-1 0 0,3-3-503,3-2 0,-4-2 1,6-5-1,0 0-404,3 0 0,3 0 1,5 0-1,1 0-1379,1 0 1,11 0-1,-1-1 1,3-3 1596,7-1 0,10-14 0,6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25370-D30D-9041-B933-65080CA42B88}" type="datetimeFigureOut">
              <a:rPr lang="en-US" smtClean="0"/>
              <a:t>4/4/20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56A01-0643-A24E-AEB2-A2A158F6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5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AB3246D-6301-C944-900F-9844A20B7721}" type="datetime1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3F86-EDC7-5F44-8336-4255197417E1}" type="datetime1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AC26-A2F4-4E4C-9F84-AEBA8E592D77}" type="datetime1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61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9605-7B87-9642-86AD-1F8D56853B43}" type="datetime1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5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C1D-302B-5E41-B2AE-25B3562AE9DA}" type="datetime1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77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C0F-4911-974A-995D-9397296E3F12}" type="datetime1">
              <a:rPr lang="en-US" smtClean="0"/>
              <a:t>4/4/20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259F-DEA7-7645-8FEE-7AC149A40639}" type="datetime1">
              <a:rPr lang="en-US" smtClean="0"/>
              <a:t>4/4/20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21A3BEA-B73B-D545-AAEA-36E38E2CDC06}" type="datetime1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59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FCE16E9-08D0-A54D-A490-38D719B87476}" type="datetime1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BB77-43AF-674F-80BC-FC6DCCEF4B2D}" type="datetime1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303" y="6090313"/>
            <a:ext cx="838199" cy="767687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fld id="{56E6F3E3-8E75-2C46-85F7-AE8B7261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9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D90B-6D02-FB47-BB74-FCE7F61AED60}" type="datetime1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C713-6668-9B42-925C-040702C2F77A}" type="datetime1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3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7A87-1022-DD46-8920-372DE4BCC64F}" type="datetime1">
              <a:rPr lang="en-US" smtClean="0"/>
              <a:t>4/4/20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3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1771-CD68-F948-8F72-1CA2C1089C2A}" type="datetime1">
              <a:rPr lang="en-US" smtClean="0"/>
              <a:t>4/4/20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9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A213-B64B-A447-9343-D380CAE0182E}" type="datetime1">
              <a:rPr lang="en-US" smtClean="0"/>
              <a:t>4/4/20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2858-CD85-8543-B429-6CDEC6A84683}" type="datetime1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8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C6B2-A80A-254E-A904-091A8B8B08AB}" type="datetime1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1419C34-B05F-9C49-B484-185F32435641}" type="datetime1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6E6F3E3-8E75-2C46-85F7-AE8B7261C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2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customXml" Target="../ink/ink1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ustomXml" Target="../ink/ink13.xml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customXml" Target="../ink/ink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48.png"/><Relationship Id="rId4" Type="http://schemas.openxmlformats.org/officeDocument/2006/relationships/customXml" Target="../ink/ink17.xml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customXml" Target="../ink/ink21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customXml" Target="../ink/ink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customXml" Target="../ink/ink23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customXml" Target="../ink/ink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3BA-D6E3-7B4C-A087-C2374665D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10.6 – Secants, Tangents, and Angle Measures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B2DB2-6A00-DB4A-AC14-CAE1CB69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5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6AB45-423F-9043-9181-AD166EAEE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658"/>
            <a:ext cx="12192000" cy="62446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F83AE7-7943-1F4C-B6F7-B47E513A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6D7301-C2A6-794F-89BD-5A42E4D85634}"/>
                  </a:ext>
                </a:extLst>
              </p14:cNvPr>
              <p14:cNvContentPartPr/>
              <p14:nvPr/>
            </p14:nvContentPartPr>
            <p14:xfrm>
              <a:off x="8649000" y="2388960"/>
              <a:ext cx="3543120" cy="3920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6D7301-C2A6-794F-89BD-5A42E4D85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9640" y="2379600"/>
                <a:ext cx="3561840" cy="393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65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3BA-D6E3-7B4C-A087-C2374665D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10.7 – Special Segments in a Circle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AE9A19-9FF4-DC48-BECD-123FCA50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3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C64A-0F79-474A-A726-E8316390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Secants intersecting inside a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27D4-D9F5-B640-BBDA-5BF4BB76E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3020188"/>
            <a:ext cx="8825659" cy="3416300"/>
          </a:xfrm>
        </p:spPr>
        <p:txBody>
          <a:bodyPr>
            <a:normAutofit/>
          </a:bodyPr>
          <a:lstStyle/>
          <a:p>
            <a:r>
              <a:rPr lang="en-US" sz="3000"/>
              <a:t>Please refer to the table completed in class.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923EB-583D-2640-B82E-4CC61FE1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" y="2635330"/>
            <a:ext cx="12189111" cy="31635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A3398-EEC8-724D-88C8-33368A60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21EBA-4950-7C41-B1DE-84B7703E8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76640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503B7D-99EF-514D-9C54-5CBAC909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C9EB13-79CD-674B-8212-AC1133A4F54A}"/>
                  </a:ext>
                </a:extLst>
              </p14:cNvPr>
              <p14:cNvContentPartPr/>
              <p14:nvPr/>
            </p14:nvContentPartPr>
            <p14:xfrm>
              <a:off x="993960" y="843120"/>
              <a:ext cx="10230120" cy="587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C9EB13-79CD-674B-8212-AC1133A4F5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600" y="833760"/>
                <a:ext cx="10248840" cy="58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060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4AEF3-EF48-B745-9D24-14B3F3999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307745" cy="33103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473B2-559B-D640-8232-D440F6EB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C9D721-D0B0-9E4A-8FC8-DF6643246BF7}"/>
                  </a:ext>
                </a:extLst>
              </p14:cNvPr>
              <p14:cNvContentPartPr/>
              <p14:nvPr/>
            </p14:nvContentPartPr>
            <p14:xfrm>
              <a:off x="809640" y="583560"/>
              <a:ext cx="11275200" cy="605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C9D721-D0B0-9E4A-8FC8-DF6643246B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280" y="574200"/>
                <a:ext cx="11293920" cy="607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02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C64A-0F79-474A-A726-E8316390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Secants intersecting outside a circle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B6E6B-8D7A-9248-B1EC-446F016F3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1531"/>
            <a:ext cx="12113094" cy="348730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57CAD-2F6B-764E-BFD9-3B405A9C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2129CF-673F-7948-8B77-83C72A07322C}"/>
                  </a:ext>
                </a:extLst>
              </p14:cNvPr>
              <p14:cNvContentPartPr/>
              <p14:nvPr/>
            </p14:nvContentPartPr>
            <p14:xfrm>
              <a:off x="2017800" y="2778120"/>
              <a:ext cx="10174320" cy="294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2129CF-673F-7948-8B77-83C72A073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440" y="2768760"/>
                <a:ext cx="10193040" cy="29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030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C64A-0F79-474A-A726-E8316390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92408" cy="982454"/>
          </a:xfrm>
        </p:spPr>
        <p:txBody>
          <a:bodyPr/>
          <a:lstStyle/>
          <a:p>
            <a:r>
              <a:rPr lang="en-US"/>
              <a:t>Review of 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92BD49-1D26-FB4A-BDF5-C7327511D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83170" y="2468032"/>
                <a:ext cx="8825659" cy="3416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0"/>
                  <a:t> Given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000"/>
                  <a:t>,</a:t>
                </a:r>
              </a:p>
              <a:p>
                <a:pPr marL="0" indent="0">
                  <a:buNone/>
                </a:pPr>
                <a:endParaRPr lang="en-US" sz="3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3000"/>
              </a:p>
              <a:p>
                <a:pPr marL="0" indent="0">
                  <a:buNone/>
                </a:pPr>
                <a:endParaRPr lang="en-US" sz="300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292BD49-1D26-FB4A-BDF5-C7327511D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3170" y="2468032"/>
                <a:ext cx="8825659" cy="3416300"/>
              </a:xfrm>
              <a:blipFill>
                <a:blip r:embed="rId2"/>
                <a:stretch>
                  <a:fillRect l="-622" t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9BBE9-1295-EE42-96A0-AD6CD30C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92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7FE3AD-86E8-824A-B0EB-C6C3F02D4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3500" cy="58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C23B3-4EE3-0344-9E85-D7767ED6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200"/>
            <a:ext cx="2806000" cy="2089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D597DC-20AF-7746-A512-CD216AD18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8423"/>
            <a:ext cx="9017482" cy="23519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8D346-AC19-344D-BF03-CBC197B1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F7CF4C-A35E-6D47-9571-9D77CFE27C90}"/>
                  </a:ext>
                </a:extLst>
              </p14:cNvPr>
              <p14:cNvContentPartPr/>
              <p14:nvPr/>
            </p14:nvContentPartPr>
            <p14:xfrm>
              <a:off x="7389360" y="5398200"/>
              <a:ext cx="311400" cy="27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F7CF4C-A35E-6D47-9571-9D77CFE27C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73520" y="5334840"/>
                <a:ext cx="34272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07F8E7-9422-DD4B-B00E-DE2F20F54E1D}"/>
                  </a:ext>
                </a:extLst>
              </p14:cNvPr>
              <p14:cNvContentPartPr/>
              <p14:nvPr/>
            </p14:nvContentPartPr>
            <p14:xfrm>
              <a:off x="7494120" y="5500080"/>
              <a:ext cx="39960" cy="130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07F8E7-9422-DD4B-B00E-DE2F20F54E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78280" y="5436720"/>
                <a:ext cx="712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D107DD-265B-C949-BCED-25809DFE0D2D}"/>
                  </a:ext>
                </a:extLst>
              </p14:cNvPr>
              <p14:cNvContentPartPr/>
              <p14:nvPr/>
            </p14:nvContentPartPr>
            <p14:xfrm>
              <a:off x="5760" y="113040"/>
              <a:ext cx="12152880" cy="6626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D107DD-265B-C949-BCED-25809DFE0D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3600" y="103680"/>
                <a:ext cx="12171600" cy="66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105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C64A-0F79-474A-A726-E8316390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92408" cy="982454"/>
          </a:xfrm>
        </p:spPr>
        <p:txBody>
          <a:bodyPr/>
          <a:lstStyle/>
          <a:p>
            <a:r>
              <a:rPr lang="en-US"/>
              <a:t>Tangent and secant intersecting outside a circle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02A0B-42C0-664E-AE6C-23309F14C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1963"/>
            <a:ext cx="12192000" cy="32724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BEE22-54EA-BB49-9203-65FACDE9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C6561B-78E8-E844-B753-6FA2DE575E3C}"/>
                  </a:ext>
                </a:extLst>
              </p14:cNvPr>
              <p14:cNvContentPartPr/>
              <p14:nvPr/>
            </p14:nvContentPartPr>
            <p14:xfrm>
              <a:off x="1732320" y="3706200"/>
              <a:ext cx="9777960" cy="1890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C6561B-78E8-E844-B753-6FA2DE575E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2960" y="3696840"/>
                <a:ext cx="9796680" cy="19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628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487F0C-B64E-4C47-AE71-D51C19B1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37600" cy="118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BBE60-AC61-3B4A-BB5B-D2E8C92E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90550"/>
            <a:ext cx="4343400" cy="2984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6C341-7D32-0F4A-86CC-163A4379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E3EC93-ADD2-884E-B199-EFEA2DF97405}"/>
                  </a:ext>
                </a:extLst>
              </p14:cNvPr>
              <p14:cNvContentPartPr/>
              <p14:nvPr/>
            </p14:nvContentPartPr>
            <p14:xfrm>
              <a:off x="10488600" y="4532400"/>
              <a:ext cx="1194480" cy="10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E3EC93-ADD2-884E-B199-EFEA2DF974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2760" y="4469040"/>
                <a:ext cx="1225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1BFF78A-8151-C540-A063-27D684FCAAC3}"/>
                  </a:ext>
                </a:extLst>
              </p14:cNvPr>
              <p14:cNvContentPartPr/>
              <p14:nvPr/>
            </p14:nvContentPartPr>
            <p14:xfrm>
              <a:off x="10528200" y="4619880"/>
              <a:ext cx="1211400" cy="201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1BFF78A-8151-C540-A063-27D684FCAA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12360" y="4556520"/>
                <a:ext cx="124272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4C88816-6918-8B4F-BC5B-BEDF074FBACA}"/>
                  </a:ext>
                </a:extLst>
              </p14:cNvPr>
              <p14:cNvContentPartPr/>
              <p14:nvPr/>
            </p14:nvContentPartPr>
            <p14:xfrm>
              <a:off x="269280" y="1374840"/>
              <a:ext cx="11713680" cy="460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4C88816-6918-8B4F-BC5B-BEDF074FBA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920" y="1365480"/>
                <a:ext cx="11732400" cy="46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929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C38D-6B21-754F-958F-EE52A0CE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Definition: Secant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955B-974E-CA4C-B3EC-DF43F2C05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/>
              <a:t>A </a:t>
            </a:r>
            <a:r>
              <a:rPr lang="en-US" sz="3000" b="1"/>
              <a:t>secant </a:t>
            </a:r>
            <a:r>
              <a:rPr lang="en-US" sz="3000"/>
              <a:t>is a line that intersects a circle in two points. </a:t>
            </a:r>
            <a:endParaRPr lang="en-US" sz="30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A092B-202D-BA49-AB44-4244500F2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943" y="2342266"/>
            <a:ext cx="2374900" cy="2844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531F2-FBC3-5742-93EF-4BD34126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93129E-F0AD-C543-94BD-90173C00A99B}"/>
                  </a:ext>
                </a:extLst>
              </p14:cNvPr>
              <p14:cNvContentPartPr/>
              <p14:nvPr/>
            </p14:nvContentPartPr>
            <p14:xfrm>
              <a:off x="3371040" y="2897280"/>
              <a:ext cx="8181720" cy="2851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93129E-F0AD-C543-94BD-90173C00A9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1680" y="2887920"/>
                <a:ext cx="8200440" cy="28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0206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2379A4-C660-EB40-8E06-35E78C088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677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3F420B-920B-894C-BE21-1445C92F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30BA5A-55A0-D841-95D7-4B716A03EAC6}"/>
                  </a:ext>
                </a:extLst>
              </p14:cNvPr>
              <p14:cNvContentPartPr/>
              <p14:nvPr/>
            </p14:nvContentPartPr>
            <p14:xfrm>
              <a:off x="5006160" y="5901840"/>
              <a:ext cx="1252440" cy="27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30BA5A-55A0-D841-95D7-4B716A03EA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0320" y="5838480"/>
                <a:ext cx="12837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CFD00E-A5F5-2347-B624-0FCC832521B6}"/>
                  </a:ext>
                </a:extLst>
              </p14:cNvPr>
              <p14:cNvContentPartPr/>
              <p14:nvPr/>
            </p14:nvContentPartPr>
            <p14:xfrm>
              <a:off x="391320" y="198720"/>
              <a:ext cx="11631240" cy="6325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CFD00E-A5F5-2347-B624-0FCC832521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960" y="189360"/>
                <a:ext cx="11649960" cy="63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396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3BA-D6E3-7B4C-A087-C2374665D1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10.8 – Equations of Circles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49574-AB87-6346-BE10-9FFC9117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90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9B1E-18F5-5A42-A615-39B147D8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Equation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47E626-8E6B-3A48-97D2-BA7597A636A5}"/>
                  </a:ext>
                </a:extLst>
              </p:cNvPr>
              <p:cNvSpPr/>
              <p:nvPr/>
            </p:nvSpPr>
            <p:spPr>
              <a:xfrm>
                <a:off x="876890" y="4757465"/>
                <a:ext cx="679147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00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47E626-8E6B-3A48-97D2-BA7597A63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90" y="4757465"/>
                <a:ext cx="6791475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D34E92-66C9-5748-9690-400DA37F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85115" y="-72350"/>
            <a:ext cx="4903025" cy="393223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A64A0-16D4-494D-99FB-1C5B876C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9382A5-4174-DE4F-A363-2CB56382047C}"/>
                  </a:ext>
                </a:extLst>
              </p14:cNvPr>
              <p14:cNvContentPartPr/>
              <p14:nvPr/>
            </p14:nvContentPartPr>
            <p14:xfrm>
              <a:off x="356760" y="956880"/>
              <a:ext cx="10363320" cy="544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9382A5-4174-DE4F-A363-2CB5638204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400" y="947520"/>
                <a:ext cx="10382040" cy="54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9145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FCEF0-8220-EE47-B42D-D430453EE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97600" cy="116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F19946-2FEF-DB4E-AC65-61F849CC7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5887"/>
            <a:ext cx="6007100" cy="69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57F2A1-27D4-4C48-9F20-969FE1B75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057" y="3429000"/>
            <a:ext cx="3547430" cy="35146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0E633-6395-1A4F-BED0-8DE71532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505503-98A5-3743-95C9-C3C501985A25}"/>
                  </a:ext>
                </a:extLst>
              </p14:cNvPr>
              <p14:cNvContentPartPr/>
              <p14:nvPr/>
            </p14:nvContentPartPr>
            <p14:xfrm>
              <a:off x="448560" y="124560"/>
              <a:ext cx="10521360" cy="615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505503-98A5-3743-95C9-C3C501985A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200" y="115200"/>
                <a:ext cx="10540080" cy="616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1446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C53F2-4A69-954F-B3A5-81641AF4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3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3992D4-1CC3-E142-B085-7501637E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25493C-4490-A64E-9B49-261FD50FAA36}"/>
                  </a:ext>
                </a:extLst>
              </p14:cNvPr>
              <p14:cNvContentPartPr/>
              <p14:nvPr/>
            </p14:nvContentPartPr>
            <p14:xfrm>
              <a:off x="221400" y="36360"/>
              <a:ext cx="11682360" cy="6765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25493C-4490-A64E-9B49-261FD50FAA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040" y="27000"/>
                <a:ext cx="11701080" cy="67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4850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9B1E-18F5-5A42-A615-39B147D8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470" y="790788"/>
            <a:ext cx="8761413" cy="706964"/>
          </a:xfrm>
        </p:spPr>
        <p:txBody>
          <a:bodyPr/>
          <a:lstStyle/>
          <a:p>
            <a:r>
              <a:rPr lang="en-US"/>
              <a:t>Equation of a circle from the center and a point.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53FAC-2824-924D-AE51-7CD890CC3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974"/>
            <a:ext cx="12192000" cy="5254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03298-090B-8D4F-97C6-65401E36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6DB9DC-2588-D849-ACDA-A1AAE1F7B049}"/>
                  </a:ext>
                </a:extLst>
              </p14:cNvPr>
              <p14:cNvContentPartPr/>
              <p14:nvPr/>
            </p14:nvContentPartPr>
            <p14:xfrm>
              <a:off x="362520" y="62280"/>
              <a:ext cx="10800000" cy="6660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6DB9DC-2588-D849-ACDA-A1AAE1F7B0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160" y="52920"/>
                <a:ext cx="10818720" cy="66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2760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20D64-99BE-0848-9013-EA4075487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4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C2116C-3CA2-984A-B34B-9CB14012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D7F015-08CE-214E-929E-3997A0A3AC19}"/>
                  </a:ext>
                </a:extLst>
              </p14:cNvPr>
              <p14:cNvContentPartPr/>
              <p14:nvPr/>
            </p14:nvContentPartPr>
            <p14:xfrm>
              <a:off x="940320" y="402840"/>
              <a:ext cx="11008800" cy="510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D7F015-08CE-214E-929E-3997A0A3AC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960" y="393480"/>
                <a:ext cx="11027520" cy="512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0384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192BA-36CE-DD4A-8A4D-F7659160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0"/>
            <a:ext cx="11925300" cy="170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E5A2B-C4D5-F640-BC90-4025B841E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38" y="2028371"/>
            <a:ext cx="4523384" cy="4354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20628-F9DB-124D-82F9-29212D6F3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952" y="2031999"/>
            <a:ext cx="4523384" cy="43542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6C5DA-AB33-CB41-9889-456D1B4C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902123-5AFF-804C-B3AF-B3DBC1BB5023}"/>
                  </a:ext>
                </a:extLst>
              </p14:cNvPr>
              <p14:cNvContentPartPr/>
              <p14:nvPr/>
            </p14:nvContentPartPr>
            <p14:xfrm>
              <a:off x="1477440" y="28440"/>
              <a:ext cx="9781200" cy="4408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902123-5AFF-804C-B3AF-B3DBC1BB50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8080" y="19080"/>
                <a:ext cx="9799920" cy="44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849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8DA1-3CA5-C34E-A7F0-AA08C917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Secants intersecting inside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026BD3C-E134-3A42-A07A-5DB91B77528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062356" y="4100062"/>
                <a:ext cx="5662535" cy="15020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5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∠1=</m:t>
                    </m:r>
                    <m:f>
                      <m:fPr>
                        <m:ctrlP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US" sz="5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US" sz="5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𝐷𝐶</m:t>
                            </m:r>
                          </m:e>
                        </m:acc>
                      </m:num>
                      <m:den>
                        <m: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00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026BD3C-E134-3A42-A07A-5DB91B77528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2356" y="4100062"/>
                <a:ext cx="5662535" cy="15020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C81C861-A0A8-0E4E-AE68-DD70963ED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656" y="3727048"/>
            <a:ext cx="4454344" cy="31309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E7374-3391-6642-AC6F-5F758381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7F3213-85BC-2744-A19F-3020A12D5F0D}"/>
                  </a:ext>
                </a:extLst>
              </p14:cNvPr>
              <p14:cNvContentPartPr/>
              <p14:nvPr/>
            </p14:nvContentPartPr>
            <p14:xfrm>
              <a:off x="498240" y="90360"/>
              <a:ext cx="10533960" cy="632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7F3213-85BC-2744-A19F-3020A12D5F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880" y="81000"/>
                <a:ext cx="10552680" cy="63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579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E1EC5-8D15-C044-AAB1-23A7175C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2152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242B9-191E-6C4F-B648-B3F29C47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AF0FB3-E29B-6A4C-BAEB-64CC50363467}"/>
                  </a:ext>
                </a:extLst>
              </p14:cNvPr>
              <p14:cNvContentPartPr/>
              <p14:nvPr/>
            </p14:nvContentPartPr>
            <p14:xfrm>
              <a:off x="0" y="56520"/>
              <a:ext cx="12192120" cy="583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AF0FB3-E29B-6A4C-BAEB-64CC503634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47160"/>
                <a:ext cx="12210840" cy="58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520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5F339-795A-034D-87B5-C38AD00AF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3505200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2E8C6-1D4F-F742-ACC5-A795C02F3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5" y="3746500"/>
            <a:ext cx="4330700" cy="3111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5130B9-B4D0-B449-940B-216B4940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974B61-FA61-1C44-897C-AC577632B221}"/>
                  </a:ext>
                </a:extLst>
              </p14:cNvPr>
              <p14:cNvContentPartPr/>
              <p14:nvPr/>
            </p14:nvContentPartPr>
            <p14:xfrm>
              <a:off x="0" y="-360"/>
              <a:ext cx="12039840" cy="623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974B61-FA61-1C44-897C-AC577632B2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-9720"/>
                <a:ext cx="12058560" cy="625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83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8DA1-3CA5-C34E-A7F0-AA08C917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Secants/tangents intersecting on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026BD3C-E134-3A42-A07A-5DB91B77528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935035" y="3289834"/>
                <a:ext cx="5662535" cy="15020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5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∠1=</m:t>
                    </m:r>
                    <m:f>
                      <m:fPr>
                        <m:ctrlP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̂"/>
                            <m:ctrlPr>
                              <a:rPr lang="en-US" sz="5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num>
                      <m:den>
                        <m:r>
                          <a:rPr lang="en-US" sz="5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00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026BD3C-E134-3A42-A07A-5DB91B77528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5035" y="3289834"/>
                <a:ext cx="5662535" cy="15020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AFECBED-5086-E949-8FA9-F3E760D57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0" y="3873500"/>
            <a:ext cx="4140200" cy="298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AAD8A-2861-D042-91D1-A78415296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667" y="4457700"/>
            <a:ext cx="2565400" cy="2400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36724-6B16-FC4A-BF7C-296D9455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8DF6D8C-209D-9A4E-A0B2-D09A7A89CDC5}"/>
                  </a:ext>
                </a:extLst>
              </p14:cNvPr>
              <p14:cNvContentPartPr/>
              <p14:nvPr/>
            </p14:nvContentPartPr>
            <p14:xfrm>
              <a:off x="605880" y="0"/>
              <a:ext cx="9741600" cy="5889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8DF6D8C-209D-9A4E-A0B2-D09A7A89CD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520" y="-9360"/>
                <a:ext cx="9760320" cy="59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80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BB33D-F21D-D64D-BB88-65363607E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0200" cy="143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4EA8EA-1B25-BA4F-9CDF-7DAAB9F1B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100"/>
            <a:ext cx="2503381" cy="2511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585304-666B-AF48-A37A-BBC2F5ADC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753" y="584200"/>
            <a:ext cx="2070100" cy="850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9CB41A-2027-CA4D-9E1E-E9DB66108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753" y="1426419"/>
            <a:ext cx="3007997" cy="21038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CC6A76-190A-7C4E-A843-0305C6BF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37822F-45BD-3C48-8D6B-6C9304E6EFD1}"/>
                  </a:ext>
                </a:extLst>
              </p14:cNvPr>
              <p14:cNvContentPartPr/>
              <p14:nvPr/>
            </p14:nvContentPartPr>
            <p14:xfrm>
              <a:off x="169920" y="16920"/>
              <a:ext cx="10805040" cy="6841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37822F-45BD-3C48-8D6B-6C9304E6EF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560" y="7560"/>
                <a:ext cx="10823760" cy="68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6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D780E8-8AD8-6743-B23F-85BC1EC9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381036"/>
            <a:ext cx="11049000" cy="3390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48DA1-3CA5-C34E-A7F0-AA08C917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Secants intersecting outside a circle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8CA216-8165-9C4E-B82A-EF4B8D02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D5381B-90DD-B448-A3D3-C3E65BB449F1}"/>
                  </a:ext>
                </a:extLst>
              </p14:cNvPr>
              <p14:cNvContentPartPr/>
              <p14:nvPr/>
            </p14:nvContentPartPr>
            <p14:xfrm>
              <a:off x="130320" y="5760"/>
              <a:ext cx="11775960" cy="4253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D5381B-90DD-B448-A3D3-C3E65BB449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60" y="-3600"/>
                <a:ext cx="11794680" cy="42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782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78EB3-1566-6144-AB8A-99D872DF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73500" cy="1409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9D77B-F3EC-A548-9B6E-E1F50C3B1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2922988" cy="2186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34CBF5-F9BC-5846-8974-12BAE7A39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109" y="723900"/>
            <a:ext cx="186690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18468A-9CB6-5849-B1A9-FE7244683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109" y="1568450"/>
            <a:ext cx="2477160" cy="21861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D2187D-C137-F849-9021-40CCC788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F3E3-8E75-2C46-85F7-AE8B7261C21C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479CBC-E516-8E41-8907-808A0EE291C4}"/>
                  </a:ext>
                </a:extLst>
              </p14:cNvPr>
              <p14:cNvContentPartPr/>
              <p14:nvPr/>
            </p14:nvContentPartPr>
            <p14:xfrm>
              <a:off x="68040" y="667800"/>
              <a:ext cx="10630080" cy="6190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479CBC-E516-8E41-8907-808A0EE291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680" y="658440"/>
                <a:ext cx="10648800" cy="620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6537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{68D4ECAA-DB8B-E844-A6E6-585FDA41B649}tf10001076</Template>
  <Application>Microsoft Office PowerPoint</Application>
  <PresentationFormat>Widescreen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Ion Boardroom</vt:lpstr>
      <vt:lpstr>10.6 – Secants, Tangents, and Angle Measures</vt:lpstr>
      <vt:lpstr>Definition: Secant</vt:lpstr>
      <vt:lpstr>Secants intersecting inside a circle</vt:lpstr>
      <vt:lpstr>PowerPoint Presentation</vt:lpstr>
      <vt:lpstr>PowerPoint Presentation</vt:lpstr>
      <vt:lpstr>Secants/tangents intersecting on a circle</vt:lpstr>
      <vt:lpstr>PowerPoint Presentation</vt:lpstr>
      <vt:lpstr>Secants intersecting outside a circle</vt:lpstr>
      <vt:lpstr>PowerPoint Presentation</vt:lpstr>
      <vt:lpstr>PowerPoint Presentation</vt:lpstr>
      <vt:lpstr>10.7 – Special Segments in a Circle</vt:lpstr>
      <vt:lpstr>Secants intersecting inside a circle</vt:lpstr>
      <vt:lpstr>PowerPoint Presentation</vt:lpstr>
      <vt:lpstr>PowerPoint Presentation</vt:lpstr>
      <vt:lpstr>Secants intersecting outside a circle</vt:lpstr>
      <vt:lpstr>Review of the Quadratic Formula</vt:lpstr>
      <vt:lpstr>PowerPoint Presentation</vt:lpstr>
      <vt:lpstr>Tangent and secant intersecting outside a circle</vt:lpstr>
      <vt:lpstr>PowerPoint Presentation</vt:lpstr>
      <vt:lpstr>PowerPoint Presentation</vt:lpstr>
      <vt:lpstr>10.8 – Equations of Circles</vt:lpstr>
      <vt:lpstr>Equation of a circle</vt:lpstr>
      <vt:lpstr>PowerPoint Presentation</vt:lpstr>
      <vt:lpstr>PowerPoint Presentation</vt:lpstr>
      <vt:lpstr>Equation of a circle from the center and a point.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Chapter 10: Circles</dc:title>
  <dc:creator>Solenne Abaziou</dc:creator>
  <cp:lastModifiedBy>Solenne Abaziou</cp:lastModifiedBy>
  <cp:revision>3</cp:revision>
  <cp:lastPrinted>2020-03-09T11:47:37Z</cp:lastPrinted>
  <dcterms:created xsi:type="dcterms:W3CDTF">2020-02-28T15:46:19Z</dcterms:created>
  <dcterms:modified xsi:type="dcterms:W3CDTF">2020-04-05T00:37:02Z</dcterms:modified>
</cp:coreProperties>
</file>